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64D42-9F15-4CD4-B664-2FAD0149015F}" v="33" dt="2021-05-28T03:26:32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thy Stephens" userId="04d984e7-3e34-43a2-a991-66b36e927379" providerId="ADAL" clId="{43564D42-9F15-4CD4-B664-2FAD0149015F}"/>
    <pc:docChg chg="custSel addSld modSld">
      <pc:chgData name="Timothy Stephens" userId="04d984e7-3e34-43a2-a991-66b36e927379" providerId="ADAL" clId="{43564D42-9F15-4CD4-B664-2FAD0149015F}" dt="2021-05-28T03:32:07.936" v="161" actId="22"/>
      <pc:docMkLst>
        <pc:docMk/>
      </pc:docMkLst>
      <pc:sldChg chg="addSp delSp modSp mod">
        <pc:chgData name="Timothy Stephens" userId="04d984e7-3e34-43a2-a991-66b36e927379" providerId="ADAL" clId="{43564D42-9F15-4CD4-B664-2FAD0149015F}" dt="2021-05-27T21:01:24.109" v="30" actId="1076"/>
        <pc:sldMkLst>
          <pc:docMk/>
          <pc:sldMk cId="3691074945" sldId="256"/>
        </pc:sldMkLst>
        <pc:spChg chg="del">
          <ac:chgData name="Timothy Stephens" userId="04d984e7-3e34-43a2-a991-66b36e927379" providerId="ADAL" clId="{43564D42-9F15-4CD4-B664-2FAD0149015F}" dt="2021-05-27T20:57:19.303" v="0" actId="478"/>
          <ac:spMkLst>
            <pc:docMk/>
            <pc:sldMk cId="3691074945" sldId="256"/>
            <ac:spMk id="2" creationId="{DDFB3027-65D7-4C07-A90A-459DED92A670}"/>
          </ac:spMkLst>
        </pc:spChg>
        <pc:spChg chg="del">
          <ac:chgData name="Timothy Stephens" userId="04d984e7-3e34-43a2-a991-66b36e927379" providerId="ADAL" clId="{43564D42-9F15-4CD4-B664-2FAD0149015F}" dt="2021-05-27T20:57:21.542" v="1" actId="478"/>
          <ac:spMkLst>
            <pc:docMk/>
            <pc:sldMk cId="3691074945" sldId="256"/>
            <ac:spMk id="3" creationId="{BE42BE25-0D7B-4E8F-8BF6-699C87613870}"/>
          </ac:spMkLst>
        </pc:spChg>
        <pc:spChg chg="add del mod">
          <ac:chgData name="Timothy Stephens" userId="04d984e7-3e34-43a2-a991-66b36e927379" providerId="ADAL" clId="{43564D42-9F15-4CD4-B664-2FAD0149015F}" dt="2021-05-27T20:57:30.076" v="6"/>
          <ac:spMkLst>
            <pc:docMk/>
            <pc:sldMk cId="3691074945" sldId="256"/>
            <ac:spMk id="4" creationId="{A714C6EA-77C4-48A5-9D2E-CF9334B00E3D}"/>
          </ac:spMkLst>
        </pc:spChg>
        <pc:spChg chg="add mod">
          <ac:chgData name="Timothy Stephens" userId="04d984e7-3e34-43a2-a991-66b36e927379" providerId="ADAL" clId="{43564D42-9F15-4CD4-B664-2FAD0149015F}" dt="2021-05-27T20:57:51.264" v="16" actId="113"/>
          <ac:spMkLst>
            <pc:docMk/>
            <pc:sldMk cId="3691074945" sldId="256"/>
            <ac:spMk id="6" creationId="{DD11389C-6326-4101-85BC-7B2F2C26078C}"/>
          </ac:spMkLst>
        </pc:spChg>
        <pc:graphicFrameChg chg="add del mod">
          <ac:chgData name="Timothy Stephens" userId="04d984e7-3e34-43a2-a991-66b36e927379" providerId="ADAL" clId="{43564D42-9F15-4CD4-B664-2FAD0149015F}" dt="2021-05-27T20:57:30.073" v="4"/>
          <ac:graphicFrameMkLst>
            <pc:docMk/>
            <pc:sldMk cId="3691074945" sldId="256"/>
            <ac:graphicFrameMk id="5" creationId="{A38D6103-A8DD-4B3E-9011-1B81D8591AB9}"/>
          </ac:graphicFrameMkLst>
        </pc:graphicFrameChg>
        <pc:picChg chg="add mod">
          <ac:chgData name="Timothy Stephens" userId="04d984e7-3e34-43a2-a991-66b36e927379" providerId="ADAL" clId="{43564D42-9F15-4CD4-B664-2FAD0149015F}" dt="2021-05-27T21:01:24.109" v="30" actId="1076"/>
          <ac:picMkLst>
            <pc:docMk/>
            <pc:sldMk cId="3691074945" sldId="256"/>
            <ac:picMk id="8" creationId="{9BE9A6BD-CD70-4C01-85AD-6B5C458CBC80}"/>
          </ac:picMkLst>
        </pc:picChg>
      </pc:sldChg>
      <pc:sldChg chg="addSp modSp add mod">
        <pc:chgData name="Timothy Stephens" userId="04d984e7-3e34-43a2-a991-66b36e927379" providerId="ADAL" clId="{43564D42-9F15-4CD4-B664-2FAD0149015F}" dt="2021-05-27T23:25:34.684" v="38" actId="20577"/>
        <pc:sldMkLst>
          <pc:docMk/>
          <pc:sldMk cId="548427741" sldId="257"/>
        </pc:sldMkLst>
        <pc:spChg chg="mod">
          <ac:chgData name="Timothy Stephens" userId="04d984e7-3e34-43a2-a991-66b36e927379" providerId="ADAL" clId="{43564D42-9F15-4CD4-B664-2FAD0149015F}" dt="2021-05-27T23:25:34.684" v="38" actId="20577"/>
          <ac:spMkLst>
            <pc:docMk/>
            <pc:sldMk cId="548427741" sldId="257"/>
            <ac:spMk id="6" creationId="{DD11389C-6326-4101-85BC-7B2F2C26078C}"/>
          </ac:spMkLst>
        </pc:spChg>
        <pc:picChg chg="add mod">
          <ac:chgData name="Timothy Stephens" userId="04d984e7-3e34-43a2-a991-66b36e927379" providerId="ADAL" clId="{43564D42-9F15-4CD4-B664-2FAD0149015F}" dt="2021-05-27T23:25:23.456" v="33" actId="1076"/>
          <ac:picMkLst>
            <pc:docMk/>
            <pc:sldMk cId="548427741" sldId="257"/>
            <ac:picMk id="3" creationId="{F107205E-B690-44E5-A426-AB783D0BFC47}"/>
          </ac:picMkLst>
        </pc:picChg>
      </pc:sldChg>
      <pc:sldChg chg="addSp modSp add mod">
        <pc:chgData name="Timothy Stephens" userId="04d984e7-3e34-43a2-a991-66b36e927379" providerId="ADAL" clId="{43564D42-9F15-4CD4-B664-2FAD0149015F}" dt="2021-05-28T02:11:51.422" v="44" actId="20577"/>
        <pc:sldMkLst>
          <pc:docMk/>
          <pc:sldMk cId="3506619532" sldId="258"/>
        </pc:sldMkLst>
        <pc:spChg chg="mod">
          <ac:chgData name="Timothy Stephens" userId="04d984e7-3e34-43a2-a991-66b36e927379" providerId="ADAL" clId="{43564D42-9F15-4CD4-B664-2FAD0149015F}" dt="2021-05-28T02:11:51.422" v="44" actId="20577"/>
          <ac:spMkLst>
            <pc:docMk/>
            <pc:sldMk cId="3506619532" sldId="258"/>
            <ac:spMk id="6" creationId="{DD11389C-6326-4101-85BC-7B2F2C26078C}"/>
          </ac:spMkLst>
        </pc:spChg>
        <pc:picChg chg="add">
          <ac:chgData name="Timothy Stephens" userId="04d984e7-3e34-43a2-a991-66b36e927379" providerId="ADAL" clId="{43564D42-9F15-4CD4-B664-2FAD0149015F}" dt="2021-05-28T02:11:39.628" v="39" actId="22"/>
          <ac:picMkLst>
            <pc:docMk/>
            <pc:sldMk cId="3506619532" sldId="258"/>
            <ac:picMk id="3" creationId="{3F5701BF-9AD5-42D9-8051-BD4811C99209}"/>
          </ac:picMkLst>
        </pc:picChg>
      </pc:sldChg>
      <pc:sldChg chg="addSp modSp add mod">
        <pc:chgData name="Timothy Stephens" userId="04d984e7-3e34-43a2-a991-66b36e927379" providerId="ADAL" clId="{43564D42-9F15-4CD4-B664-2FAD0149015F}" dt="2021-05-28T02:20:48.118" v="58" actId="1076"/>
        <pc:sldMkLst>
          <pc:docMk/>
          <pc:sldMk cId="2216503190" sldId="259"/>
        </pc:sldMkLst>
        <pc:spChg chg="mod">
          <ac:chgData name="Timothy Stephens" userId="04d984e7-3e34-43a2-a991-66b36e927379" providerId="ADAL" clId="{43564D42-9F15-4CD4-B664-2FAD0149015F}" dt="2021-05-28T02:12:57.382" v="55" actId="20577"/>
          <ac:spMkLst>
            <pc:docMk/>
            <pc:sldMk cId="2216503190" sldId="259"/>
            <ac:spMk id="6" creationId="{DD11389C-6326-4101-85BC-7B2F2C26078C}"/>
          </ac:spMkLst>
        </pc:spChg>
        <pc:picChg chg="add mod">
          <ac:chgData name="Timothy Stephens" userId="04d984e7-3e34-43a2-a991-66b36e927379" providerId="ADAL" clId="{43564D42-9F15-4CD4-B664-2FAD0149015F}" dt="2021-05-28T02:20:48.118" v="58" actId="1076"/>
          <ac:picMkLst>
            <pc:docMk/>
            <pc:sldMk cId="2216503190" sldId="259"/>
            <ac:picMk id="3" creationId="{BAC68B6F-86D5-4C9F-B12E-E2800B886C65}"/>
          </ac:picMkLst>
        </pc:picChg>
      </pc:sldChg>
      <pc:sldChg chg="modSp add mod">
        <pc:chgData name="Timothy Stephens" userId="04d984e7-3e34-43a2-a991-66b36e927379" providerId="ADAL" clId="{43564D42-9F15-4CD4-B664-2FAD0149015F}" dt="2021-05-28T02:24:43.820" v="70" actId="20577"/>
        <pc:sldMkLst>
          <pc:docMk/>
          <pc:sldMk cId="2095591146" sldId="260"/>
        </pc:sldMkLst>
        <pc:spChg chg="mod">
          <ac:chgData name="Timothy Stephens" userId="04d984e7-3e34-43a2-a991-66b36e927379" providerId="ADAL" clId="{43564D42-9F15-4CD4-B664-2FAD0149015F}" dt="2021-05-28T02:24:43.820" v="70" actId="20577"/>
          <ac:spMkLst>
            <pc:docMk/>
            <pc:sldMk cId="2095591146" sldId="260"/>
            <ac:spMk id="6" creationId="{DD11389C-6326-4101-85BC-7B2F2C26078C}"/>
          </ac:spMkLst>
        </pc:spChg>
      </pc:sldChg>
      <pc:sldChg chg="addSp modSp add mod">
        <pc:chgData name="Timothy Stephens" userId="04d984e7-3e34-43a2-a991-66b36e927379" providerId="ADAL" clId="{43564D42-9F15-4CD4-B664-2FAD0149015F}" dt="2021-05-28T02:29:19.227" v="79" actId="1076"/>
        <pc:sldMkLst>
          <pc:docMk/>
          <pc:sldMk cId="2206139731" sldId="261"/>
        </pc:sldMkLst>
        <pc:spChg chg="mod">
          <ac:chgData name="Timothy Stephens" userId="04d984e7-3e34-43a2-a991-66b36e927379" providerId="ADAL" clId="{43564D42-9F15-4CD4-B664-2FAD0149015F}" dt="2021-05-28T02:26:13.357" v="76" actId="20577"/>
          <ac:spMkLst>
            <pc:docMk/>
            <pc:sldMk cId="2206139731" sldId="261"/>
            <ac:spMk id="6" creationId="{DD11389C-6326-4101-85BC-7B2F2C26078C}"/>
          </ac:spMkLst>
        </pc:spChg>
        <pc:picChg chg="add mod">
          <ac:chgData name="Timothy Stephens" userId="04d984e7-3e34-43a2-a991-66b36e927379" providerId="ADAL" clId="{43564D42-9F15-4CD4-B664-2FAD0149015F}" dt="2021-05-28T02:29:19.227" v="79" actId="1076"/>
          <ac:picMkLst>
            <pc:docMk/>
            <pc:sldMk cId="2206139731" sldId="261"/>
            <ac:picMk id="3" creationId="{6194317A-E2FB-4A83-A37A-831D19D31E91}"/>
          </ac:picMkLst>
        </pc:picChg>
      </pc:sldChg>
      <pc:sldChg chg="addSp modSp add mod">
        <pc:chgData name="Timothy Stephens" userId="04d984e7-3e34-43a2-a991-66b36e927379" providerId="ADAL" clId="{43564D42-9F15-4CD4-B664-2FAD0149015F}" dt="2021-05-28T02:51:40.884" v="85" actId="22"/>
        <pc:sldMkLst>
          <pc:docMk/>
          <pc:sldMk cId="4013221645" sldId="262"/>
        </pc:sldMkLst>
        <pc:spChg chg="mod">
          <ac:chgData name="Timothy Stephens" userId="04d984e7-3e34-43a2-a991-66b36e927379" providerId="ADAL" clId="{43564D42-9F15-4CD4-B664-2FAD0149015F}" dt="2021-05-28T02:49:29.069" v="84" actId="20577"/>
          <ac:spMkLst>
            <pc:docMk/>
            <pc:sldMk cId="4013221645" sldId="262"/>
            <ac:spMk id="6" creationId="{DD11389C-6326-4101-85BC-7B2F2C26078C}"/>
          </ac:spMkLst>
        </pc:spChg>
        <pc:picChg chg="add">
          <ac:chgData name="Timothy Stephens" userId="04d984e7-3e34-43a2-a991-66b36e927379" providerId="ADAL" clId="{43564D42-9F15-4CD4-B664-2FAD0149015F}" dt="2021-05-28T02:51:40.884" v="85" actId="22"/>
          <ac:picMkLst>
            <pc:docMk/>
            <pc:sldMk cId="4013221645" sldId="262"/>
            <ac:picMk id="3" creationId="{4327358F-F725-4FEA-BA2D-1B844E60710F}"/>
          </ac:picMkLst>
        </pc:picChg>
      </pc:sldChg>
      <pc:sldChg chg="addSp modSp add mod">
        <pc:chgData name="Timothy Stephens" userId="04d984e7-3e34-43a2-a991-66b36e927379" providerId="ADAL" clId="{43564D42-9F15-4CD4-B664-2FAD0149015F}" dt="2021-05-28T02:56:06.015" v="95" actId="1076"/>
        <pc:sldMkLst>
          <pc:docMk/>
          <pc:sldMk cId="1368676386" sldId="263"/>
        </pc:sldMkLst>
        <pc:spChg chg="mod">
          <ac:chgData name="Timothy Stephens" userId="04d984e7-3e34-43a2-a991-66b36e927379" providerId="ADAL" clId="{43564D42-9F15-4CD4-B664-2FAD0149015F}" dt="2021-05-28T02:52:28.724" v="92" actId="20577"/>
          <ac:spMkLst>
            <pc:docMk/>
            <pc:sldMk cId="1368676386" sldId="263"/>
            <ac:spMk id="6" creationId="{DD11389C-6326-4101-85BC-7B2F2C26078C}"/>
          </ac:spMkLst>
        </pc:spChg>
        <pc:picChg chg="add mod">
          <ac:chgData name="Timothy Stephens" userId="04d984e7-3e34-43a2-a991-66b36e927379" providerId="ADAL" clId="{43564D42-9F15-4CD4-B664-2FAD0149015F}" dt="2021-05-28T02:56:06.015" v="95" actId="1076"/>
          <ac:picMkLst>
            <pc:docMk/>
            <pc:sldMk cId="1368676386" sldId="263"/>
            <ac:picMk id="3" creationId="{5F2E549F-9E50-4B0B-A937-80F660BE4105}"/>
          </ac:picMkLst>
        </pc:picChg>
      </pc:sldChg>
      <pc:sldChg chg="addSp modSp add mod">
        <pc:chgData name="Timothy Stephens" userId="04d984e7-3e34-43a2-a991-66b36e927379" providerId="ADAL" clId="{43564D42-9F15-4CD4-B664-2FAD0149015F}" dt="2021-05-28T03:00:32.278" v="105" actId="1076"/>
        <pc:sldMkLst>
          <pc:docMk/>
          <pc:sldMk cId="2009598834" sldId="264"/>
        </pc:sldMkLst>
        <pc:spChg chg="mod">
          <ac:chgData name="Timothy Stephens" userId="04d984e7-3e34-43a2-a991-66b36e927379" providerId="ADAL" clId="{43564D42-9F15-4CD4-B664-2FAD0149015F}" dt="2021-05-28T02:57:28.231" v="102" actId="20577"/>
          <ac:spMkLst>
            <pc:docMk/>
            <pc:sldMk cId="2009598834" sldId="264"/>
            <ac:spMk id="6" creationId="{DD11389C-6326-4101-85BC-7B2F2C26078C}"/>
          </ac:spMkLst>
        </pc:spChg>
        <pc:picChg chg="add mod">
          <ac:chgData name="Timothy Stephens" userId="04d984e7-3e34-43a2-a991-66b36e927379" providerId="ADAL" clId="{43564D42-9F15-4CD4-B664-2FAD0149015F}" dt="2021-05-28T03:00:32.278" v="105" actId="1076"/>
          <ac:picMkLst>
            <pc:docMk/>
            <pc:sldMk cId="2009598834" sldId="264"/>
            <ac:picMk id="3" creationId="{A1B55F91-5550-4F94-A907-CA064325D445}"/>
          </ac:picMkLst>
        </pc:picChg>
      </pc:sldChg>
      <pc:sldChg chg="addSp modSp add mod">
        <pc:chgData name="Timothy Stephens" userId="04d984e7-3e34-43a2-a991-66b36e927379" providerId="ADAL" clId="{43564D42-9F15-4CD4-B664-2FAD0149015F}" dt="2021-05-28T03:10:43.458" v="120" actId="1076"/>
        <pc:sldMkLst>
          <pc:docMk/>
          <pc:sldMk cId="3021389407" sldId="265"/>
        </pc:sldMkLst>
        <pc:spChg chg="mod">
          <ac:chgData name="Timothy Stephens" userId="04d984e7-3e34-43a2-a991-66b36e927379" providerId="ADAL" clId="{43564D42-9F15-4CD4-B664-2FAD0149015F}" dt="2021-05-28T03:04:25.996" v="117" actId="20577"/>
          <ac:spMkLst>
            <pc:docMk/>
            <pc:sldMk cId="3021389407" sldId="265"/>
            <ac:spMk id="6" creationId="{DD11389C-6326-4101-85BC-7B2F2C26078C}"/>
          </ac:spMkLst>
        </pc:spChg>
        <pc:picChg chg="add mod">
          <ac:chgData name="Timothy Stephens" userId="04d984e7-3e34-43a2-a991-66b36e927379" providerId="ADAL" clId="{43564D42-9F15-4CD4-B664-2FAD0149015F}" dt="2021-05-28T03:10:43.458" v="120" actId="1076"/>
          <ac:picMkLst>
            <pc:docMk/>
            <pc:sldMk cId="3021389407" sldId="265"/>
            <ac:picMk id="3" creationId="{B8C186E6-E768-433B-9068-045278518B96}"/>
          </ac:picMkLst>
        </pc:picChg>
      </pc:sldChg>
      <pc:sldChg chg="addSp modSp add mod">
        <pc:chgData name="Timothy Stephens" userId="04d984e7-3e34-43a2-a991-66b36e927379" providerId="ADAL" clId="{43564D42-9F15-4CD4-B664-2FAD0149015F}" dt="2021-05-28T03:14:25.524" v="129" actId="1076"/>
        <pc:sldMkLst>
          <pc:docMk/>
          <pc:sldMk cId="4158294452" sldId="266"/>
        </pc:sldMkLst>
        <pc:spChg chg="mod">
          <ac:chgData name="Timothy Stephens" userId="04d984e7-3e34-43a2-a991-66b36e927379" providerId="ADAL" clId="{43564D42-9F15-4CD4-B664-2FAD0149015F}" dt="2021-05-28T03:11:39.979" v="125" actId="20577"/>
          <ac:spMkLst>
            <pc:docMk/>
            <pc:sldMk cId="4158294452" sldId="266"/>
            <ac:spMk id="6" creationId="{DD11389C-6326-4101-85BC-7B2F2C26078C}"/>
          </ac:spMkLst>
        </pc:spChg>
        <pc:picChg chg="add mod">
          <ac:chgData name="Timothy Stephens" userId="04d984e7-3e34-43a2-a991-66b36e927379" providerId="ADAL" clId="{43564D42-9F15-4CD4-B664-2FAD0149015F}" dt="2021-05-28T03:14:25.524" v="129" actId="1076"/>
          <ac:picMkLst>
            <pc:docMk/>
            <pc:sldMk cId="4158294452" sldId="266"/>
            <ac:picMk id="3" creationId="{85021995-B251-4E33-805E-8B4600C84403}"/>
          </ac:picMkLst>
        </pc:picChg>
      </pc:sldChg>
      <pc:sldChg chg="addSp modSp add mod">
        <pc:chgData name="Timothy Stephens" userId="04d984e7-3e34-43a2-a991-66b36e927379" providerId="ADAL" clId="{43564D42-9F15-4CD4-B664-2FAD0149015F}" dt="2021-05-28T03:18:03.087" v="139" actId="1076"/>
        <pc:sldMkLst>
          <pc:docMk/>
          <pc:sldMk cId="662498408" sldId="267"/>
        </pc:sldMkLst>
        <pc:spChg chg="mod">
          <ac:chgData name="Timothy Stephens" userId="04d984e7-3e34-43a2-a991-66b36e927379" providerId="ADAL" clId="{43564D42-9F15-4CD4-B664-2FAD0149015F}" dt="2021-05-28T03:15:07.193" v="136" actId="20577"/>
          <ac:spMkLst>
            <pc:docMk/>
            <pc:sldMk cId="662498408" sldId="267"/>
            <ac:spMk id="6" creationId="{DD11389C-6326-4101-85BC-7B2F2C26078C}"/>
          </ac:spMkLst>
        </pc:spChg>
        <pc:picChg chg="add mod">
          <ac:chgData name="Timothy Stephens" userId="04d984e7-3e34-43a2-a991-66b36e927379" providerId="ADAL" clId="{43564D42-9F15-4CD4-B664-2FAD0149015F}" dt="2021-05-28T03:18:03.087" v="139" actId="1076"/>
          <ac:picMkLst>
            <pc:docMk/>
            <pc:sldMk cId="662498408" sldId="267"/>
            <ac:picMk id="3" creationId="{5BCE4638-3F29-4C2C-85A2-44F453391547}"/>
          </ac:picMkLst>
        </pc:picChg>
      </pc:sldChg>
      <pc:sldChg chg="addSp modSp add mod">
        <pc:chgData name="Timothy Stephens" userId="04d984e7-3e34-43a2-a991-66b36e927379" providerId="ADAL" clId="{43564D42-9F15-4CD4-B664-2FAD0149015F}" dt="2021-05-28T03:22:50.748" v="148" actId="1076"/>
        <pc:sldMkLst>
          <pc:docMk/>
          <pc:sldMk cId="2339540623" sldId="268"/>
        </pc:sldMkLst>
        <pc:spChg chg="mod">
          <ac:chgData name="Timothy Stephens" userId="04d984e7-3e34-43a2-a991-66b36e927379" providerId="ADAL" clId="{43564D42-9F15-4CD4-B664-2FAD0149015F}" dt="2021-05-28T03:18:51.695" v="144" actId="20577"/>
          <ac:spMkLst>
            <pc:docMk/>
            <pc:sldMk cId="2339540623" sldId="268"/>
            <ac:spMk id="6" creationId="{DD11389C-6326-4101-85BC-7B2F2C26078C}"/>
          </ac:spMkLst>
        </pc:spChg>
        <pc:picChg chg="add mod">
          <ac:chgData name="Timothy Stephens" userId="04d984e7-3e34-43a2-a991-66b36e927379" providerId="ADAL" clId="{43564D42-9F15-4CD4-B664-2FAD0149015F}" dt="2021-05-28T03:22:50.748" v="148" actId="1076"/>
          <ac:picMkLst>
            <pc:docMk/>
            <pc:sldMk cId="2339540623" sldId="268"/>
            <ac:picMk id="3" creationId="{D79A437D-00D9-49E7-B2C0-0754C7D465FF}"/>
          </ac:picMkLst>
        </pc:picChg>
      </pc:sldChg>
      <pc:sldChg chg="addSp modSp add mod">
        <pc:chgData name="Timothy Stephens" userId="04d984e7-3e34-43a2-a991-66b36e927379" providerId="ADAL" clId="{43564D42-9F15-4CD4-B664-2FAD0149015F}" dt="2021-05-28T03:25:20.886" v="155" actId="1076"/>
        <pc:sldMkLst>
          <pc:docMk/>
          <pc:sldMk cId="658495261" sldId="269"/>
        </pc:sldMkLst>
        <pc:spChg chg="mod">
          <ac:chgData name="Timothy Stephens" userId="04d984e7-3e34-43a2-a991-66b36e927379" providerId="ADAL" clId="{43564D42-9F15-4CD4-B664-2FAD0149015F}" dt="2021-05-28T03:23:37.357" v="153" actId="20577"/>
          <ac:spMkLst>
            <pc:docMk/>
            <pc:sldMk cId="658495261" sldId="269"/>
            <ac:spMk id="6" creationId="{DD11389C-6326-4101-85BC-7B2F2C26078C}"/>
          </ac:spMkLst>
        </pc:spChg>
        <pc:picChg chg="add mod">
          <ac:chgData name="Timothy Stephens" userId="04d984e7-3e34-43a2-a991-66b36e927379" providerId="ADAL" clId="{43564D42-9F15-4CD4-B664-2FAD0149015F}" dt="2021-05-28T03:25:20.886" v="155" actId="1076"/>
          <ac:picMkLst>
            <pc:docMk/>
            <pc:sldMk cId="658495261" sldId="269"/>
            <ac:picMk id="3" creationId="{CFEAF125-3EAE-4B24-830B-09AB312A4A4C}"/>
          </ac:picMkLst>
        </pc:picChg>
      </pc:sldChg>
      <pc:sldChg chg="addSp modSp add mod">
        <pc:chgData name="Timothy Stephens" userId="04d984e7-3e34-43a2-a991-66b36e927379" providerId="ADAL" clId="{43564D42-9F15-4CD4-B664-2FAD0149015F}" dt="2021-05-28T03:32:07.936" v="161" actId="22"/>
        <pc:sldMkLst>
          <pc:docMk/>
          <pc:sldMk cId="3870361410" sldId="270"/>
        </pc:sldMkLst>
        <pc:spChg chg="mod">
          <ac:chgData name="Timothy Stephens" userId="04d984e7-3e34-43a2-a991-66b36e927379" providerId="ADAL" clId="{43564D42-9F15-4CD4-B664-2FAD0149015F}" dt="2021-05-28T03:26:33.632" v="160" actId="20577"/>
          <ac:spMkLst>
            <pc:docMk/>
            <pc:sldMk cId="3870361410" sldId="270"/>
            <ac:spMk id="6" creationId="{DD11389C-6326-4101-85BC-7B2F2C26078C}"/>
          </ac:spMkLst>
        </pc:spChg>
        <pc:picChg chg="add">
          <ac:chgData name="Timothy Stephens" userId="04d984e7-3e34-43a2-a991-66b36e927379" providerId="ADAL" clId="{43564D42-9F15-4CD4-B664-2FAD0149015F}" dt="2021-05-28T03:32:07.936" v="161" actId="22"/>
          <ac:picMkLst>
            <pc:docMk/>
            <pc:sldMk cId="3870361410" sldId="270"/>
            <ac:picMk id="3" creationId="{8EC967FE-3857-4E5B-9D08-95D34DB4C2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768C-85EC-4CD1-9BB9-CFDD26DBE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FA0DC-ED6F-4CF1-8C06-DC5B382F3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3F20B-27BF-415B-BEE9-13EF3999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872-879B-4363-8378-7399A01E20F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FA8B-D66C-438D-B3A4-F95A80C0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07780-0BFA-4317-90E1-33019ADB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7186-6BD4-4CCD-B048-ACC6CF5F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5F7A-5DB9-43AC-8F50-B7E7CA1A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35C67-F95D-4BE1-9F16-9CEC19BA7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1246C-77EF-4756-AAF5-B7DD1B30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872-879B-4363-8378-7399A01E20F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AE500-60A8-41C9-B456-AC47A52E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EF18-F779-4CFC-8EDB-B08AA80C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7186-6BD4-4CCD-B048-ACC6CF5F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7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91059-F0C3-4C58-87E3-4FDD20248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07735-8EBF-4350-B2BA-82442079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9727C-C398-4FE6-A1D6-B357CF8D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872-879B-4363-8378-7399A01E20F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91B6C-ED99-4564-A05C-DD49DBE6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EF01D-35F1-49C3-A8DA-263FBEB9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7186-6BD4-4CCD-B048-ACC6CF5F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5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6479-12F1-4B7C-A23F-7E3C5376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DC3D-3269-4E18-80C9-F92FCEAE1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FE780-B605-4FC8-B657-2B1EF409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872-879B-4363-8378-7399A01E20F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491C2-FCA7-4055-AF6D-89C83DC1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9D57-A93E-4927-AD5A-77807D49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7186-6BD4-4CCD-B048-ACC6CF5F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8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C94D-FCDB-41F2-8B6A-667E874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866C7-C690-4111-B79A-82BFC383E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6790-29AD-4BF4-BD5E-C7964EE2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872-879B-4363-8378-7399A01E20F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74875-439C-4B8F-AF8F-94F64189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F44E2-6AA7-41B0-9D2D-D1C0864B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7186-6BD4-4CCD-B048-ACC6CF5F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6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290D-A2A8-49C2-9691-06F9E038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8FB6-BDED-4FD0-808B-DA8F95AC5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6ED42-38EC-4498-B34F-3C9E8B8C8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7CB68-98F9-431E-AB04-6EAECDA6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872-879B-4363-8378-7399A01E20F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56F26-9FB4-4BC1-8139-4B92902F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DAC8E-DC1C-42D2-9924-24484982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7186-6BD4-4CCD-B048-ACC6CF5F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7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E2D8-20F7-490A-88EE-EB19FED8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2288A-2E07-4D3D-9F13-7BD50780B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E949F-ABB5-4882-8703-D2A27C35D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2FF03-9F27-4A52-96A4-40180E49F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B05F0-237E-4AB2-A9C6-C15B7B890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6877C-8105-4211-B276-CB20F701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872-879B-4363-8378-7399A01E20F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374A9-83E3-4C22-8D79-E11CC2C3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18305-0980-4E71-9AD4-9AD01A8B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7186-6BD4-4CCD-B048-ACC6CF5F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5906-975A-4BAE-9770-26D61744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A1976-ED5F-4C99-8501-2BA364FA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872-879B-4363-8378-7399A01E20F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1E299-0E66-42D8-8E48-4AADB091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D2BAD-C0EF-465C-8A56-24418EFF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7186-6BD4-4CCD-B048-ACC6CF5F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0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3E2F0-F369-4837-9646-5BE7697A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872-879B-4363-8378-7399A01E20F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7907D-EF0D-41C7-955A-ED6BF2FA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44335-4738-472F-A3F6-2CC2C262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7186-6BD4-4CCD-B048-ACC6CF5F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7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FACF-E139-40A7-9E10-75F9EA4A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A6A36-622A-458B-9615-94E52501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C74EF-4B15-40EE-B0CB-EAEC10E7D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CFEAD-46D9-4887-8AB5-55546623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872-879B-4363-8378-7399A01E20F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7A6BA-CE54-4F5F-B183-8F8DD575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1A590-68E4-4AFE-AAA6-838DA046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7186-6BD4-4CCD-B048-ACC6CF5F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0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DC0E-A323-4364-8D14-6FE09453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00ABB-E87B-4A2D-AD8E-BA62C13D2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0138C-8968-4531-9F6F-A6336CE5C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D34EF-B305-4603-837E-CA0396B5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9E872-879B-4363-8378-7399A01E20F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2F5B4-3526-47F7-A8AF-9725F84D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649C8-35A8-4E9A-953A-5C10C0CE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7186-6BD4-4CCD-B048-ACC6CF5F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6516A-90D3-454E-A4DE-283E2068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4807F-A0C5-4E8B-A211-024BC809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2DD1B-517D-489C-87D5-4FFE53832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9E872-879B-4363-8378-7399A01E20F2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CFFC-16CF-47B8-BC49-98F09C8C4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020E7-4925-4337-9AB2-ACEDB7124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7186-6BD4-4CCD-B048-ACC6CF5F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11389C-6326-4101-85BC-7B2F2C26078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K00088	</a:t>
            </a:r>
            <a:r>
              <a:rPr lang="en-US" b="1" dirty="0" err="1"/>
              <a:t>IMPDH,guaB;IMPdehydrogenase</a:t>
            </a:r>
            <a:r>
              <a:rPr lang="en-US" b="1" dirty="0"/>
              <a:t>[EC:1.1.1.205]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E9A6BD-CD70-4C01-85AD-6B5C458C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03" y="457934"/>
            <a:ext cx="9695994" cy="64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7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11389C-6326-4101-85BC-7B2F2C26078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K01939	</a:t>
            </a:r>
            <a:r>
              <a:rPr lang="en-US" b="1" dirty="0" err="1"/>
              <a:t>purA,ADSS;adenylosuccinatesynthase</a:t>
            </a:r>
            <a:r>
              <a:rPr lang="en-US" b="1" dirty="0"/>
              <a:t>[EC:6.3.4.4]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186E6-E768-433B-9068-045278518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819" y="369332"/>
            <a:ext cx="8460362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8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11389C-6326-4101-85BC-7B2F2C26078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K01951	</a:t>
            </a:r>
            <a:r>
              <a:rPr lang="en-US" b="1" dirty="0" err="1"/>
              <a:t>guaA,GMPS;GMPsynthase</a:t>
            </a:r>
            <a:r>
              <a:rPr lang="en-US" b="1" dirty="0"/>
              <a:t>(glutamine-</a:t>
            </a:r>
            <a:r>
              <a:rPr lang="en-US" b="1" dirty="0" err="1"/>
              <a:t>hydrolysing</a:t>
            </a:r>
            <a:r>
              <a:rPr lang="en-US" b="1" dirty="0"/>
              <a:t>)[EC:6.3.5.2]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21995-B251-4E33-805E-8B4600C84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33" y="934292"/>
            <a:ext cx="10938334" cy="49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9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11389C-6326-4101-85BC-7B2F2C26078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K00940	</a:t>
            </a:r>
            <a:r>
              <a:rPr lang="en-US" b="1" dirty="0" err="1"/>
              <a:t>ndk</a:t>
            </a:r>
            <a:r>
              <a:rPr lang="en-US" b="1" dirty="0"/>
              <a:t>, NME; nucleoside-diphosphate kinase [EC:2.7.4.6]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E4638-3F29-4C2C-85A2-44F453391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41" y="369332"/>
            <a:ext cx="8319718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98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11389C-6326-4101-85BC-7B2F2C26078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K00943	</a:t>
            </a:r>
            <a:r>
              <a:rPr lang="en-US" b="1" dirty="0" err="1"/>
              <a:t>tmk</a:t>
            </a:r>
            <a:r>
              <a:rPr lang="en-US" b="1" dirty="0"/>
              <a:t>, DTYMK; dTMP kinase [EC:2.7.4.9]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A437D-00D9-49E7-B2C0-0754C7D46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1" y="478465"/>
            <a:ext cx="9255857" cy="637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4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11389C-6326-4101-85BC-7B2F2C26078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K01494	dcd; </a:t>
            </a:r>
            <a:r>
              <a:rPr lang="en-US" b="1" dirty="0" err="1"/>
              <a:t>dCTP</a:t>
            </a:r>
            <a:r>
              <a:rPr lang="en-US" b="1" dirty="0"/>
              <a:t> deaminase [EC:3.5.4.13]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AF125-3EAE-4B24-830B-09AB312A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627781"/>
            <a:ext cx="10355120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9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11389C-6326-4101-85BC-7B2F2C26078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K01937	</a:t>
            </a:r>
            <a:r>
              <a:rPr lang="en-US" b="1" dirty="0" err="1"/>
              <a:t>pyrG</a:t>
            </a:r>
            <a:r>
              <a:rPr lang="en-US" b="1" dirty="0"/>
              <a:t>, CTPS; CTP synthase [EC:6.3.4.2]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967FE-3857-4E5B-9D08-95D34DB4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1761892"/>
            <a:ext cx="10326541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6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11389C-6326-4101-85BC-7B2F2C26078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K00602	</a:t>
            </a:r>
            <a:r>
              <a:rPr lang="en-US" b="1" dirty="0" err="1"/>
              <a:t>purH;phosphoribosylaminoimidazolecarboxamideformyltransferase</a:t>
            </a:r>
            <a:r>
              <a:rPr lang="en-US" b="1" dirty="0"/>
              <a:t>/</a:t>
            </a:r>
            <a:r>
              <a:rPr lang="en-US" b="1" dirty="0" err="1"/>
              <a:t>IMPcyclohydrolase</a:t>
            </a:r>
            <a:r>
              <a:rPr lang="en-US" b="1" dirty="0"/>
              <a:t>[EC:2.1.2.33.5.4.10]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7205E-B690-44E5-A426-AB783D0B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18" y="395593"/>
            <a:ext cx="8683164" cy="646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2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11389C-6326-4101-85BC-7B2F2C26078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K00860	</a:t>
            </a:r>
            <a:r>
              <a:rPr lang="en-US" b="1" dirty="0" err="1"/>
              <a:t>cysC;adenylylsulfatekinase</a:t>
            </a:r>
            <a:r>
              <a:rPr lang="en-US" b="1" dirty="0"/>
              <a:t>[EC:2.7.1.25]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701BF-9AD5-42D9-8051-BD4811C9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1509444"/>
            <a:ext cx="10593278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1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11389C-6326-4101-85BC-7B2F2C26078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b="1" dirty="0"/>
              <a:t>K00873	PK,pyk;pyruvatekinase[EC:2.7.1.40]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C68B6F-86D5-4C9F-B12E-E2800B88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72" y="526112"/>
            <a:ext cx="7893056" cy="633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0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11389C-6326-4101-85BC-7B2F2C26078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K00939	</a:t>
            </a:r>
            <a:r>
              <a:rPr lang="en-US" b="1" dirty="0" err="1"/>
              <a:t>adk,AK;adenylatekinase</a:t>
            </a:r>
            <a:r>
              <a:rPr lang="en-US" b="1" dirty="0"/>
              <a:t>[EC:2.7.4.3]</a:t>
            </a:r>
          </a:p>
        </p:txBody>
      </p:sp>
    </p:spTree>
    <p:extLst>
      <p:ext uri="{BB962C8B-B14F-4D97-AF65-F5344CB8AC3E}">
        <p14:creationId xmlns:p14="http://schemas.microsoft.com/office/powerpoint/2010/main" val="209559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11389C-6326-4101-85BC-7B2F2C26078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K00940	</a:t>
            </a:r>
            <a:r>
              <a:rPr lang="en-US" b="1" dirty="0" err="1"/>
              <a:t>ndk,NME;nucleoside-diphosphatekinase</a:t>
            </a:r>
            <a:r>
              <a:rPr lang="en-US" b="1" dirty="0"/>
              <a:t>[EC:2.7.4.6]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4317A-E2FB-4A83-A37A-831D19D3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14" y="515010"/>
            <a:ext cx="9288571" cy="63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3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11389C-6326-4101-85BC-7B2F2C26078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K00942	E2.7.4.8,gmk;guanylatekinase[EC:2.7.4.8]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7358F-F725-4FEA-BA2D-1B844E607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2195340"/>
            <a:ext cx="10307488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2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11389C-6326-4101-85BC-7B2F2C26078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K00948	</a:t>
            </a:r>
            <a:r>
              <a:rPr lang="en-US" b="1" dirty="0" err="1"/>
              <a:t>PRPS,prsA;ribose-phosphatepyrophosphokinase</a:t>
            </a:r>
            <a:r>
              <a:rPr lang="en-US" b="1" dirty="0"/>
              <a:t>[EC:2.7.6.1]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2E549F-9E50-4B0B-A937-80F660BE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30" y="369332"/>
            <a:ext cx="8704140" cy="63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11389C-6326-4101-85BC-7B2F2C26078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K00958	sat,met3;sulfateadenylyltransferase[EC:2.7.7.4]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B55F91-5550-4F94-A907-CA064325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20" y="557014"/>
            <a:ext cx="9998759" cy="605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9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182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Stephens</dc:creator>
  <cp:lastModifiedBy>Timothy Stephens</cp:lastModifiedBy>
  <cp:revision>1</cp:revision>
  <dcterms:created xsi:type="dcterms:W3CDTF">2021-05-27T20:57:13Z</dcterms:created>
  <dcterms:modified xsi:type="dcterms:W3CDTF">2021-05-28T03:32:24Z</dcterms:modified>
</cp:coreProperties>
</file>