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98" r:id="rId2"/>
    <p:sldId id="299" r:id="rId3"/>
    <p:sldId id="334" r:id="rId4"/>
    <p:sldId id="333" r:id="rId5"/>
    <p:sldId id="326" r:id="rId6"/>
    <p:sldId id="328" r:id="rId7"/>
    <p:sldId id="327" r:id="rId8"/>
    <p:sldId id="338" r:id="rId9"/>
    <p:sldId id="329" r:id="rId10"/>
    <p:sldId id="330" r:id="rId11"/>
    <p:sldId id="331" r:id="rId12"/>
    <p:sldId id="332" r:id="rId13"/>
    <p:sldId id="335" r:id="rId14"/>
    <p:sldId id="336" r:id="rId15"/>
    <p:sldId id="337" r:id="rId16"/>
    <p:sldId id="339" r:id="rId17"/>
    <p:sldId id="341" r:id="rId18"/>
    <p:sldId id="342" r:id="rId19"/>
    <p:sldId id="343" r:id="rId20"/>
    <p:sldId id="345" r:id="rId21"/>
    <p:sldId id="344" r:id="rId22"/>
    <p:sldId id="346" r:id="rId23"/>
    <p:sldId id="347" r:id="rId24"/>
    <p:sldId id="348" r:id="rId25"/>
    <p:sldId id="378" r:id="rId26"/>
    <p:sldId id="349" r:id="rId27"/>
    <p:sldId id="350" r:id="rId28"/>
    <p:sldId id="352" r:id="rId29"/>
    <p:sldId id="353" r:id="rId30"/>
    <p:sldId id="351" r:id="rId31"/>
    <p:sldId id="354" r:id="rId32"/>
    <p:sldId id="355" r:id="rId33"/>
    <p:sldId id="356" r:id="rId34"/>
    <p:sldId id="357" r:id="rId35"/>
    <p:sldId id="358" r:id="rId36"/>
    <p:sldId id="360" r:id="rId37"/>
    <p:sldId id="361" r:id="rId38"/>
    <p:sldId id="362" r:id="rId39"/>
    <p:sldId id="363" r:id="rId40"/>
    <p:sldId id="364" r:id="rId41"/>
    <p:sldId id="365" r:id="rId42"/>
    <p:sldId id="366" r:id="rId43"/>
    <p:sldId id="367" r:id="rId44"/>
    <p:sldId id="368" r:id="rId45"/>
    <p:sldId id="369" r:id="rId46"/>
    <p:sldId id="372" r:id="rId47"/>
    <p:sldId id="370" r:id="rId48"/>
    <p:sldId id="371" r:id="rId49"/>
    <p:sldId id="373" r:id="rId50"/>
    <p:sldId id="374" r:id="rId51"/>
    <p:sldId id="375" r:id="rId52"/>
    <p:sldId id="376" r:id="rId53"/>
    <p:sldId id="377" r:id="rId54"/>
    <p:sldId id="319" r:id="rId55"/>
    <p:sldId id="300" r:id="rId56"/>
    <p:sldId id="340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handoutMaster" Target="handoutMasters/handout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interSettings" Target="printerSettings/printerSettings1.bin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730DF-CD07-A04B-A9EC-F73C01DA46A3}" type="datetimeFigureOut">
              <a:rPr lang="en-US" smtClean="0"/>
              <a:pPr/>
              <a:t>6/9/16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27A8B-D770-384E-93F0-6ACE0D0BD3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441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362609-EE99-0B4A-92D2-28914CC22263}" type="datetimeFigureOut">
              <a:rPr lang="en-US" smtClean="0"/>
              <a:pPr/>
              <a:t>6/9/16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6BAE5-13AC-5A45-9ED0-FAB9CE58B0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413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7F17-6DC9-0546-A52F-4F188DA76CFE}" type="datetime1">
              <a:rPr lang="en-US" smtClean="0"/>
              <a:pPr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Update 4-2016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B7A4-399E-2247-8EC2-1D4F753357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F74C-DC1C-464F-B759-1ACDEFDE5806}" type="datetime1">
              <a:rPr lang="en-US" smtClean="0"/>
              <a:pPr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Update 4-2016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B7A4-399E-2247-8EC2-1D4F753357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91FB3-BDF6-2240-899B-1501FCFC9280}" type="datetime1">
              <a:rPr lang="en-US" smtClean="0"/>
              <a:pPr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Update 4-2016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B7A4-399E-2247-8EC2-1D4F753357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E403-068B-0044-AB63-B5A38EE8DB9F}" type="datetime1">
              <a:rPr lang="en-US" smtClean="0"/>
              <a:pPr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Update 4-2016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B7A4-399E-2247-8EC2-1D4F753357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2AC8-859F-714C-96E0-8711488CF6B3}" type="datetime1">
              <a:rPr lang="en-US" smtClean="0"/>
              <a:pPr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Update 4-2016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B7A4-399E-2247-8EC2-1D4F753357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9EB46-0052-5D4E-9257-8EFFBC95BAD2}" type="datetime1">
              <a:rPr lang="en-US" smtClean="0"/>
              <a:pPr/>
              <a:t>6/9/16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Update 4-2016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B7A4-399E-2247-8EC2-1D4F753357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A57E-CCF1-3D48-9CB1-BBB990B47390}" type="datetime1">
              <a:rPr lang="en-US" smtClean="0"/>
              <a:pPr/>
              <a:t>6/9/16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Update 4-2016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B7A4-399E-2247-8EC2-1D4F753357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F9DA3-BAFE-AB4D-BBB0-1C78AB7C155C}" type="datetime1">
              <a:rPr lang="en-US" smtClean="0"/>
              <a:pPr/>
              <a:t>6/9/16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Update 4-2016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B7A4-399E-2247-8EC2-1D4F753357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BF0F-BD5D-9942-A051-70C496CC9B40}" type="datetime1">
              <a:rPr lang="en-US" smtClean="0"/>
              <a:pPr/>
              <a:t>6/9/16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Update 4-2016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B7A4-399E-2247-8EC2-1D4F753357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678D-D2F7-3C4A-9491-2E15D3F0F1C6}" type="datetime1">
              <a:rPr lang="en-US" smtClean="0"/>
              <a:pPr/>
              <a:t>6/9/16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Update 4-2016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B7A4-399E-2247-8EC2-1D4F753357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3E48B-AEFE-AF48-8EAB-5BBC0F1D3FC4}" type="datetime1">
              <a:rPr lang="en-US" smtClean="0"/>
              <a:pPr/>
              <a:t>6/9/16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Update 4-2016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B7A4-399E-2247-8EC2-1D4F753357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485F6-B61B-AB4F-BB71-76C2934D3DAD}" type="datetime1">
              <a:rPr lang="en-US" smtClean="0"/>
              <a:pPr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Update 4-2016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6B7A4-399E-2247-8EC2-1D4F7533579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you@broadinstitue.org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atlassian.com/git/tutorial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</a:t>
            </a:r>
            <a:r>
              <a:rPr lang="en-US" dirty="0" err="1" smtClean="0"/>
              <a:t>Git</a:t>
            </a:r>
            <a:r>
              <a:rPr lang="en-US" dirty="0" smtClean="0"/>
              <a:t> and GITHUB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Get Started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B89A-0A18-4E4E-9CA4-BBBA13548D17}" type="datetime1">
              <a:rPr lang="en-US" smtClean="0"/>
              <a:pPr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Update 4-2016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B7A4-399E-2247-8EC2-1D4F75335791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2" name="Picture 1" descr="github_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112955"/>
            <a:ext cx="5715000" cy="3810000"/>
          </a:xfrm>
          <a:prstGeom prst="rect">
            <a:avLst/>
          </a:prstGeom>
        </p:spPr>
      </p:pic>
      <p:pic>
        <p:nvPicPr>
          <p:cNvPr id="9" name="Picture 8" descr="gi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318" y="1417638"/>
            <a:ext cx="2016482" cy="2016482"/>
          </a:xfrm>
          <a:prstGeom prst="rect">
            <a:avLst/>
          </a:prstGeom>
        </p:spPr>
      </p:pic>
      <p:pic>
        <p:nvPicPr>
          <p:cNvPr id="10" name="Picture 9" descr="gi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13" y="1417638"/>
            <a:ext cx="2016482" cy="201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10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clou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914" y="1383611"/>
            <a:ext cx="671680" cy="5213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push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E403-068B-0044-AB63-B5A38EE8DB9F}" type="datetime1">
              <a:rPr lang="en-US" smtClean="0"/>
              <a:pPr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Update 4-2016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B7A4-399E-2247-8EC2-1D4F75335791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7217489" y="1871147"/>
            <a:ext cx="1367784" cy="412308"/>
            <a:chOff x="6826705" y="1871147"/>
            <a:chExt cx="1367784" cy="412308"/>
          </a:xfrm>
        </p:grpSpPr>
        <p:sp>
          <p:nvSpPr>
            <p:cNvPr id="8" name="Rounded Rectangle 7"/>
            <p:cNvSpPr/>
            <p:nvPr/>
          </p:nvSpPr>
          <p:spPr>
            <a:xfrm>
              <a:off x="6826705" y="1880493"/>
              <a:ext cx="1367784" cy="40296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22650" y="1871147"/>
              <a:ext cx="846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GitHub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217489" y="4337768"/>
            <a:ext cx="1367784" cy="418176"/>
            <a:chOff x="6826705" y="3800484"/>
            <a:chExt cx="1367784" cy="418176"/>
          </a:xfrm>
        </p:grpSpPr>
        <p:sp>
          <p:nvSpPr>
            <p:cNvPr id="10" name="Rounded Rectangle 9"/>
            <p:cNvSpPr/>
            <p:nvPr/>
          </p:nvSpPr>
          <p:spPr>
            <a:xfrm>
              <a:off x="6826705" y="3815698"/>
              <a:ext cx="1367784" cy="40296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11644" y="3800484"/>
              <a:ext cx="870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Staging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217489" y="3235301"/>
            <a:ext cx="1367784" cy="409443"/>
            <a:chOff x="6826705" y="2746861"/>
            <a:chExt cx="1367784" cy="409443"/>
          </a:xfrm>
        </p:grpSpPr>
        <p:sp>
          <p:nvSpPr>
            <p:cNvPr id="11" name="Rounded Rectangle 10"/>
            <p:cNvSpPr/>
            <p:nvPr/>
          </p:nvSpPr>
          <p:spPr>
            <a:xfrm>
              <a:off x="6826705" y="2753342"/>
              <a:ext cx="1367784" cy="40296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018805" y="2746861"/>
              <a:ext cx="9959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073095" y="5396785"/>
            <a:ext cx="1512178" cy="676620"/>
            <a:chOff x="6514800" y="4761813"/>
            <a:chExt cx="1512178" cy="676620"/>
          </a:xfrm>
        </p:grpSpPr>
        <p:sp>
          <p:nvSpPr>
            <p:cNvPr id="16" name="Rounded Rectangle 15"/>
            <p:cNvSpPr/>
            <p:nvPr/>
          </p:nvSpPr>
          <p:spPr>
            <a:xfrm>
              <a:off x="6514800" y="4761813"/>
              <a:ext cx="1512178" cy="67662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14800" y="4792101"/>
              <a:ext cx="15121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Local Working</a:t>
              </a:r>
            </a:p>
            <a:p>
              <a:pPr algn="ctr"/>
              <a:r>
                <a:rPr lang="en-US" dirty="0" smtClean="0"/>
                <a:t>Directory</a:t>
              </a:r>
              <a:endParaRPr lang="en-US" dirty="0"/>
            </a:p>
          </p:txBody>
        </p:sp>
      </p:grpSp>
      <p:sp>
        <p:nvSpPr>
          <p:cNvPr id="22" name="Down Arrow 21"/>
          <p:cNvSpPr/>
          <p:nvPr/>
        </p:nvSpPr>
        <p:spPr>
          <a:xfrm flipV="1">
            <a:off x="6141720" y="1919288"/>
            <a:ext cx="822960" cy="1725456"/>
          </a:xfrm>
          <a:prstGeom prst="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3" name="Picture 22" descr="skd188256sd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391" y="4857886"/>
            <a:ext cx="791341" cy="67819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84477" y="1646982"/>
            <a:ext cx="4993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Command:</a:t>
            </a:r>
          </a:p>
          <a:p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push</a:t>
            </a:r>
            <a:endParaRPr lang="en-US" dirty="0"/>
          </a:p>
        </p:txBody>
      </p:sp>
      <p:pic>
        <p:nvPicPr>
          <p:cNvPr id="25" name="Picture 24" descr="skd188256sd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914" y="3674784"/>
            <a:ext cx="791341" cy="678198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4726666" y="1756653"/>
            <a:ext cx="1214576" cy="676620"/>
            <a:chOff x="4726666" y="5409879"/>
            <a:chExt cx="1214576" cy="676620"/>
          </a:xfrm>
        </p:grpSpPr>
        <p:sp>
          <p:nvSpPr>
            <p:cNvPr id="26" name="Frame 25"/>
            <p:cNvSpPr/>
            <p:nvPr/>
          </p:nvSpPr>
          <p:spPr>
            <a:xfrm>
              <a:off x="4726666" y="5409879"/>
              <a:ext cx="1214576" cy="676620"/>
            </a:xfrm>
            <a:prstGeom prst="fram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Folded Corner 26"/>
            <p:cNvSpPr/>
            <p:nvPr/>
          </p:nvSpPr>
          <p:spPr>
            <a:xfrm>
              <a:off x="4896877" y="5562272"/>
              <a:ext cx="327331" cy="369325"/>
            </a:xfrm>
            <a:prstGeom prst="foldedCorner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61161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clou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914" y="1383611"/>
            <a:ext cx="671680" cy="5213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pull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E403-068B-0044-AB63-B5A38EE8DB9F}" type="datetime1">
              <a:rPr lang="en-US" smtClean="0"/>
              <a:pPr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Update 4-2016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B7A4-399E-2247-8EC2-1D4F75335791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7217489" y="1871147"/>
            <a:ext cx="1367784" cy="412308"/>
            <a:chOff x="6826705" y="1871147"/>
            <a:chExt cx="1367784" cy="412308"/>
          </a:xfrm>
        </p:grpSpPr>
        <p:sp>
          <p:nvSpPr>
            <p:cNvPr id="8" name="Rounded Rectangle 7"/>
            <p:cNvSpPr/>
            <p:nvPr/>
          </p:nvSpPr>
          <p:spPr>
            <a:xfrm>
              <a:off x="6826705" y="1880493"/>
              <a:ext cx="1367784" cy="40296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22650" y="1871147"/>
              <a:ext cx="846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GitHub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217489" y="4337768"/>
            <a:ext cx="1367784" cy="418176"/>
            <a:chOff x="6826705" y="3800484"/>
            <a:chExt cx="1367784" cy="418176"/>
          </a:xfrm>
        </p:grpSpPr>
        <p:sp>
          <p:nvSpPr>
            <p:cNvPr id="10" name="Rounded Rectangle 9"/>
            <p:cNvSpPr/>
            <p:nvPr/>
          </p:nvSpPr>
          <p:spPr>
            <a:xfrm>
              <a:off x="6826705" y="3815698"/>
              <a:ext cx="1367784" cy="40296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11644" y="3800484"/>
              <a:ext cx="870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Staging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217489" y="3235301"/>
            <a:ext cx="1367784" cy="409443"/>
            <a:chOff x="6826705" y="2746861"/>
            <a:chExt cx="1367784" cy="409443"/>
          </a:xfrm>
        </p:grpSpPr>
        <p:sp>
          <p:nvSpPr>
            <p:cNvPr id="11" name="Rounded Rectangle 10"/>
            <p:cNvSpPr/>
            <p:nvPr/>
          </p:nvSpPr>
          <p:spPr>
            <a:xfrm>
              <a:off x="6826705" y="2753342"/>
              <a:ext cx="1367784" cy="40296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018805" y="2746861"/>
              <a:ext cx="9959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073095" y="5396785"/>
            <a:ext cx="1512178" cy="676620"/>
            <a:chOff x="6514800" y="4761813"/>
            <a:chExt cx="1512178" cy="676620"/>
          </a:xfrm>
        </p:grpSpPr>
        <p:sp>
          <p:nvSpPr>
            <p:cNvPr id="16" name="Rounded Rectangle 15"/>
            <p:cNvSpPr/>
            <p:nvPr/>
          </p:nvSpPr>
          <p:spPr>
            <a:xfrm>
              <a:off x="6514800" y="4761813"/>
              <a:ext cx="1512178" cy="67662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14800" y="4792101"/>
              <a:ext cx="15121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Local Working</a:t>
              </a:r>
            </a:p>
            <a:p>
              <a:pPr algn="ctr"/>
              <a:r>
                <a:rPr lang="en-US" dirty="0" smtClean="0"/>
                <a:t>Directory</a:t>
              </a:r>
              <a:endParaRPr lang="en-US" dirty="0"/>
            </a:p>
          </p:txBody>
        </p:sp>
      </p:grpSp>
      <p:sp>
        <p:nvSpPr>
          <p:cNvPr id="22" name="Down Arrow 21"/>
          <p:cNvSpPr/>
          <p:nvPr/>
        </p:nvSpPr>
        <p:spPr>
          <a:xfrm>
            <a:off x="6141720" y="1880493"/>
            <a:ext cx="822960" cy="4192912"/>
          </a:xfrm>
          <a:prstGeom prst="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3" name="Picture 22" descr="skd188256sd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391" y="4857886"/>
            <a:ext cx="791341" cy="67819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84477" y="1646982"/>
            <a:ext cx="4993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Command:</a:t>
            </a:r>
          </a:p>
          <a:p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pull</a:t>
            </a:r>
            <a:endParaRPr lang="en-US" dirty="0"/>
          </a:p>
        </p:txBody>
      </p:sp>
      <p:pic>
        <p:nvPicPr>
          <p:cNvPr id="25" name="Picture 24" descr="skd188256sd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914" y="3674784"/>
            <a:ext cx="791341" cy="678198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4726666" y="5409879"/>
            <a:ext cx="1214576" cy="676620"/>
            <a:chOff x="4726666" y="5409879"/>
            <a:chExt cx="1214576" cy="676620"/>
          </a:xfrm>
        </p:grpSpPr>
        <p:sp>
          <p:nvSpPr>
            <p:cNvPr id="26" name="Frame 25"/>
            <p:cNvSpPr/>
            <p:nvPr/>
          </p:nvSpPr>
          <p:spPr>
            <a:xfrm>
              <a:off x="4726666" y="5409879"/>
              <a:ext cx="1214576" cy="676620"/>
            </a:xfrm>
            <a:prstGeom prst="fram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Folded Corner 26"/>
            <p:cNvSpPr/>
            <p:nvPr/>
          </p:nvSpPr>
          <p:spPr>
            <a:xfrm>
              <a:off x="4896877" y="5562272"/>
              <a:ext cx="327331" cy="369325"/>
            </a:xfrm>
            <a:prstGeom prst="foldedCorner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olded Corner 27"/>
            <p:cNvSpPr/>
            <p:nvPr/>
          </p:nvSpPr>
          <p:spPr>
            <a:xfrm>
              <a:off x="5337323" y="5557544"/>
              <a:ext cx="327331" cy="369325"/>
            </a:xfrm>
            <a:prstGeom prst="foldedCorner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9377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History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E403-068B-0044-AB63-B5A38EE8DB9F}" type="datetime1">
              <a:rPr lang="en-US" smtClean="0"/>
              <a:pPr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Update 4-2016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B7A4-399E-2247-8EC2-1D4F7533579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Snip Single Corner Rectangle 2"/>
          <p:cNvSpPr/>
          <p:nvPr/>
        </p:nvSpPr>
        <p:spPr>
          <a:xfrm>
            <a:off x="641570" y="1417638"/>
            <a:ext cx="4137468" cy="4671088"/>
          </a:xfrm>
          <a:prstGeom prst="snip1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nector 22"/>
          <p:cNvSpPr/>
          <p:nvPr/>
        </p:nvSpPr>
        <p:spPr>
          <a:xfrm>
            <a:off x="7021167" y="5866127"/>
            <a:ext cx="471357" cy="445197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492524" y="590406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commit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5048174" y="5443745"/>
            <a:ext cx="1845450" cy="737314"/>
            <a:chOff x="5048174" y="5443745"/>
            <a:chExt cx="1845450" cy="737314"/>
          </a:xfrm>
        </p:grpSpPr>
        <p:sp>
          <p:nvSpPr>
            <p:cNvPr id="7" name="Right Arrow 6"/>
            <p:cNvSpPr/>
            <p:nvPr/>
          </p:nvSpPr>
          <p:spPr>
            <a:xfrm>
              <a:off x="6212775" y="5996393"/>
              <a:ext cx="680849" cy="184666"/>
            </a:xfrm>
            <a:prstGeom prst="rightArrow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48174" y="5443745"/>
              <a:ext cx="18045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(Current Branch)</a:t>
              </a:r>
            </a:p>
            <a:p>
              <a:pPr algn="r"/>
              <a:r>
                <a:rPr lang="en-US" dirty="0" smtClean="0"/>
                <a:t>Head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73951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History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E403-068B-0044-AB63-B5A38EE8DB9F}" type="datetime1">
              <a:rPr lang="en-US" smtClean="0"/>
              <a:pPr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Update 4-2016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B7A4-399E-2247-8EC2-1D4F7533579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Snip Single Corner Rectangle 2"/>
          <p:cNvSpPr/>
          <p:nvPr/>
        </p:nvSpPr>
        <p:spPr>
          <a:xfrm>
            <a:off x="641570" y="1417638"/>
            <a:ext cx="4137468" cy="4671088"/>
          </a:xfrm>
          <a:prstGeom prst="snip1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93276" y="1417638"/>
            <a:ext cx="1197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Modify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add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commit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push</a:t>
            </a:r>
            <a:endParaRPr lang="en-US" dirty="0"/>
          </a:p>
        </p:txBody>
      </p:sp>
      <p:sp>
        <p:nvSpPr>
          <p:cNvPr id="8" name="Connector 7"/>
          <p:cNvSpPr/>
          <p:nvPr/>
        </p:nvSpPr>
        <p:spPr>
          <a:xfrm>
            <a:off x="7021167" y="5866127"/>
            <a:ext cx="471357" cy="445197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492524" y="590406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commit</a:t>
            </a:r>
            <a:endParaRPr lang="en-US" dirty="0"/>
          </a:p>
        </p:txBody>
      </p:sp>
      <p:sp>
        <p:nvSpPr>
          <p:cNvPr id="10" name="Connector 9"/>
          <p:cNvSpPr/>
          <p:nvPr/>
        </p:nvSpPr>
        <p:spPr>
          <a:xfrm>
            <a:off x="7016451" y="5088853"/>
            <a:ext cx="471357" cy="445197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8" idx="0"/>
            <a:endCxn id="10" idx="4"/>
          </p:cNvCxnSpPr>
          <p:nvPr/>
        </p:nvCxnSpPr>
        <p:spPr>
          <a:xfrm flipH="1" flipV="1">
            <a:off x="7252130" y="5534050"/>
            <a:ext cx="4716" cy="332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6180009" y="4933079"/>
            <a:ext cx="713615" cy="475434"/>
            <a:chOff x="6180009" y="5705625"/>
            <a:chExt cx="713615" cy="475434"/>
          </a:xfrm>
        </p:grpSpPr>
        <p:sp>
          <p:nvSpPr>
            <p:cNvPr id="16" name="Right Arrow 15"/>
            <p:cNvSpPr/>
            <p:nvPr/>
          </p:nvSpPr>
          <p:spPr>
            <a:xfrm>
              <a:off x="6212775" y="5996393"/>
              <a:ext cx="680849" cy="184666"/>
            </a:xfrm>
            <a:prstGeom prst="rightArrow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180009" y="5705625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85595" y="1569934"/>
            <a:ext cx="340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Hello World!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87808" y="5126786"/>
            <a:ext cx="1013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8dfd8fsq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783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History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E403-068B-0044-AB63-B5A38EE8DB9F}" type="datetime1">
              <a:rPr lang="en-US" smtClean="0"/>
              <a:pPr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Update 4-2016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B7A4-399E-2247-8EC2-1D4F7533579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Snip Single Corner Rectangle 2"/>
          <p:cNvSpPr/>
          <p:nvPr/>
        </p:nvSpPr>
        <p:spPr>
          <a:xfrm>
            <a:off x="641570" y="1417638"/>
            <a:ext cx="4137468" cy="4671088"/>
          </a:xfrm>
          <a:prstGeom prst="snip1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93276" y="1417638"/>
            <a:ext cx="1197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Modify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add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commit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push</a:t>
            </a:r>
            <a:endParaRPr lang="en-US" dirty="0"/>
          </a:p>
        </p:txBody>
      </p:sp>
      <p:sp>
        <p:nvSpPr>
          <p:cNvPr id="8" name="Connector 7"/>
          <p:cNvSpPr/>
          <p:nvPr/>
        </p:nvSpPr>
        <p:spPr>
          <a:xfrm>
            <a:off x="7021167" y="5866127"/>
            <a:ext cx="471357" cy="445197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492524" y="590406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commit</a:t>
            </a:r>
            <a:endParaRPr lang="en-US" dirty="0"/>
          </a:p>
        </p:txBody>
      </p:sp>
      <p:sp>
        <p:nvSpPr>
          <p:cNvPr id="10" name="Connector 9"/>
          <p:cNvSpPr/>
          <p:nvPr/>
        </p:nvSpPr>
        <p:spPr>
          <a:xfrm>
            <a:off x="7016451" y="5088853"/>
            <a:ext cx="471357" cy="445197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8" idx="0"/>
            <a:endCxn id="10" idx="4"/>
          </p:cNvCxnSpPr>
          <p:nvPr/>
        </p:nvCxnSpPr>
        <p:spPr>
          <a:xfrm flipH="1" flipV="1">
            <a:off x="7252130" y="5534050"/>
            <a:ext cx="4716" cy="332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6180009" y="4147439"/>
            <a:ext cx="713615" cy="475434"/>
            <a:chOff x="6180009" y="5705625"/>
            <a:chExt cx="713615" cy="475434"/>
          </a:xfrm>
        </p:grpSpPr>
        <p:sp>
          <p:nvSpPr>
            <p:cNvPr id="16" name="Right Arrow 15"/>
            <p:cNvSpPr/>
            <p:nvPr/>
          </p:nvSpPr>
          <p:spPr>
            <a:xfrm>
              <a:off x="6212775" y="5996393"/>
              <a:ext cx="680849" cy="184666"/>
            </a:xfrm>
            <a:prstGeom prst="rightArrow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180009" y="5705625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85595" y="1569934"/>
            <a:ext cx="3404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Hello World!</a:t>
            </a:r>
          </a:p>
          <a:p>
            <a:r>
              <a:rPr lang="en-US" dirty="0"/>
              <a:t>Hello to you too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19" name="Connector 18"/>
          <p:cNvSpPr/>
          <p:nvPr/>
        </p:nvSpPr>
        <p:spPr>
          <a:xfrm>
            <a:off x="7021167" y="4298485"/>
            <a:ext cx="471357" cy="445197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0" idx="0"/>
            <a:endCxn id="19" idx="4"/>
          </p:cNvCxnSpPr>
          <p:nvPr/>
        </p:nvCxnSpPr>
        <p:spPr>
          <a:xfrm flipV="1">
            <a:off x="7252130" y="4743682"/>
            <a:ext cx="4716" cy="3451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487808" y="5126786"/>
            <a:ext cx="1013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8dfd8fsq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83092" y="4336418"/>
            <a:ext cx="1052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98d3l43g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916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History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E403-068B-0044-AB63-B5A38EE8DB9F}" type="datetime1">
              <a:rPr lang="en-US" smtClean="0"/>
              <a:pPr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Update 4-2016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B7A4-399E-2247-8EC2-1D4F7533579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Snip Single Corner Rectangle 2"/>
          <p:cNvSpPr/>
          <p:nvPr/>
        </p:nvSpPr>
        <p:spPr>
          <a:xfrm>
            <a:off x="641570" y="1417638"/>
            <a:ext cx="4137468" cy="4671088"/>
          </a:xfrm>
          <a:prstGeom prst="snip1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93276" y="1417638"/>
            <a:ext cx="1197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Modify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add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commit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push</a:t>
            </a:r>
            <a:endParaRPr lang="en-US" dirty="0"/>
          </a:p>
        </p:txBody>
      </p:sp>
      <p:sp>
        <p:nvSpPr>
          <p:cNvPr id="8" name="Connector 7"/>
          <p:cNvSpPr/>
          <p:nvPr/>
        </p:nvSpPr>
        <p:spPr>
          <a:xfrm>
            <a:off x="7021167" y="5866127"/>
            <a:ext cx="471357" cy="445197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492524" y="590406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commit</a:t>
            </a:r>
            <a:endParaRPr lang="en-US" dirty="0"/>
          </a:p>
        </p:txBody>
      </p:sp>
      <p:sp>
        <p:nvSpPr>
          <p:cNvPr id="10" name="Connector 9"/>
          <p:cNvSpPr/>
          <p:nvPr/>
        </p:nvSpPr>
        <p:spPr>
          <a:xfrm>
            <a:off x="7016451" y="5088853"/>
            <a:ext cx="471357" cy="445197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8" idx="0"/>
            <a:endCxn id="10" idx="4"/>
          </p:cNvCxnSpPr>
          <p:nvPr/>
        </p:nvCxnSpPr>
        <p:spPr>
          <a:xfrm flipH="1" flipV="1">
            <a:off x="7252130" y="5534050"/>
            <a:ext cx="4716" cy="332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6180009" y="3361799"/>
            <a:ext cx="713615" cy="475434"/>
            <a:chOff x="6180009" y="5705625"/>
            <a:chExt cx="713615" cy="475434"/>
          </a:xfrm>
        </p:grpSpPr>
        <p:sp>
          <p:nvSpPr>
            <p:cNvPr id="16" name="Right Arrow 15"/>
            <p:cNvSpPr/>
            <p:nvPr/>
          </p:nvSpPr>
          <p:spPr>
            <a:xfrm>
              <a:off x="6212775" y="5996393"/>
              <a:ext cx="680849" cy="184666"/>
            </a:xfrm>
            <a:prstGeom prst="rightArrow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180009" y="5705625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85595" y="1569934"/>
            <a:ext cx="3404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Hello World!</a:t>
            </a:r>
          </a:p>
          <a:p>
            <a:r>
              <a:rPr lang="en-US" dirty="0"/>
              <a:t>Hello to you too</a:t>
            </a:r>
            <a:r>
              <a:rPr lang="en-US" dirty="0" smtClean="0"/>
              <a:t>!</a:t>
            </a:r>
          </a:p>
          <a:p>
            <a:r>
              <a:rPr lang="en-US" dirty="0" smtClean="0"/>
              <a:t>Wait…am I talking to myself?</a:t>
            </a:r>
            <a:endParaRPr lang="en-US" dirty="0"/>
          </a:p>
        </p:txBody>
      </p:sp>
      <p:sp>
        <p:nvSpPr>
          <p:cNvPr id="19" name="Connector 18"/>
          <p:cNvSpPr/>
          <p:nvPr/>
        </p:nvSpPr>
        <p:spPr>
          <a:xfrm>
            <a:off x="7021167" y="4298485"/>
            <a:ext cx="471357" cy="445197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0" idx="0"/>
            <a:endCxn id="19" idx="4"/>
          </p:cNvCxnSpPr>
          <p:nvPr/>
        </p:nvCxnSpPr>
        <p:spPr>
          <a:xfrm flipV="1">
            <a:off x="7252130" y="4743682"/>
            <a:ext cx="4716" cy="3451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onnector 20"/>
          <p:cNvSpPr/>
          <p:nvPr/>
        </p:nvSpPr>
        <p:spPr>
          <a:xfrm>
            <a:off x="7011735" y="3521211"/>
            <a:ext cx="471357" cy="445197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19" idx="0"/>
            <a:endCxn id="21" idx="4"/>
          </p:cNvCxnSpPr>
          <p:nvPr/>
        </p:nvCxnSpPr>
        <p:spPr>
          <a:xfrm flipH="1" flipV="1">
            <a:off x="7247414" y="3966408"/>
            <a:ext cx="9432" cy="332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487808" y="5126786"/>
            <a:ext cx="1013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8dfd8fsq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83092" y="4336418"/>
            <a:ext cx="1052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98d3l43g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479431" y="3551043"/>
            <a:ext cx="1093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9dke9cde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612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History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E403-068B-0044-AB63-B5A38EE8DB9F}" type="datetime1">
              <a:rPr lang="en-US" smtClean="0"/>
              <a:pPr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Update 4-2016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B7A4-399E-2247-8EC2-1D4F7533579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Snip Single Corner Rectangle 2"/>
          <p:cNvSpPr/>
          <p:nvPr/>
        </p:nvSpPr>
        <p:spPr>
          <a:xfrm>
            <a:off x="641570" y="1417638"/>
            <a:ext cx="4137468" cy="4671088"/>
          </a:xfrm>
          <a:prstGeom prst="snip1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93276" y="1417638"/>
            <a:ext cx="222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</a:t>
            </a:r>
            <a:r>
              <a:rPr lang="en-US" dirty="0" err="1" smtClean="0"/>
              <a:t>it</a:t>
            </a:r>
            <a:r>
              <a:rPr lang="en-US" dirty="0" smtClean="0"/>
              <a:t> checkout 8dfd8fsq</a:t>
            </a:r>
            <a:endParaRPr lang="en-US" dirty="0"/>
          </a:p>
        </p:txBody>
      </p:sp>
      <p:sp>
        <p:nvSpPr>
          <p:cNvPr id="8" name="Connector 7"/>
          <p:cNvSpPr/>
          <p:nvPr/>
        </p:nvSpPr>
        <p:spPr>
          <a:xfrm>
            <a:off x="7021167" y="5866127"/>
            <a:ext cx="471357" cy="445197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492524" y="590406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commit</a:t>
            </a:r>
            <a:endParaRPr lang="en-US" dirty="0"/>
          </a:p>
        </p:txBody>
      </p:sp>
      <p:sp>
        <p:nvSpPr>
          <p:cNvPr id="10" name="Connector 9"/>
          <p:cNvSpPr/>
          <p:nvPr/>
        </p:nvSpPr>
        <p:spPr>
          <a:xfrm>
            <a:off x="7016451" y="5088853"/>
            <a:ext cx="471357" cy="445197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487808" y="5126786"/>
            <a:ext cx="1013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8dfd8fsq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8" idx="0"/>
            <a:endCxn id="10" idx="4"/>
          </p:cNvCxnSpPr>
          <p:nvPr/>
        </p:nvCxnSpPr>
        <p:spPr>
          <a:xfrm flipH="1" flipV="1">
            <a:off x="7252130" y="5534050"/>
            <a:ext cx="4716" cy="332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6180009" y="4933079"/>
            <a:ext cx="713615" cy="475434"/>
            <a:chOff x="6180009" y="5705625"/>
            <a:chExt cx="713615" cy="475434"/>
          </a:xfrm>
        </p:grpSpPr>
        <p:sp>
          <p:nvSpPr>
            <p:cNvPr id="16" name="Right Arrow 15"/>
            <p:cNvSpPr/>
            <p:nvPr/>
          </p:nvSpPr>
          <p:spPr>
            <a:xfrm>
              <a:off x="6212775" y="5996393"/>
              <a:ext cx="680849" cy="184666"/>
            </a:xfrm>
            <a:prstGeom prst="rightArrow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180009" y="5705625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85595" y="1569934"/>
            <a:ext cx="340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Hello World!</a:t>
            </a:r>
          </a:p>
        </p:txBody>
      </p:sp>
      <p:sp>
        <p:nvSpPr>
          <p:cNvPr id="19" name="Connector 18"/>
          <p:cNvSpPr/>
          <p:nvPr/>
        </p:nvSpPr>
        <p:spPr>
          <a:xfrm>
            <a:off x="7021167" y="4298485"/>
            <a:ext cx="471357" cy="445197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0" idx="0"/>
            <a:endCxn id="19" idx="4"/>
          </p:cNvCxnSpPr>
          <p:nvPr/>
        </p:nvCxnSpPr>
        <p:spPr>
          <a:xfrm flipV="1">
            <a:off x="7252130" y="4743682"/>
            <a:ext cx="4716" cy="3451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83092" y="4336418"/>
            <a:ext cx="1052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98d3l43g</a:t>
            </a:r>
            <a:endParaRPr lang="en-US" dirty="0"/>
          </a:p>
        </p:txBody>
      </p:sp>
      <p:sp>
        <p:nvSpPr>
          <p:cNvPr id="21" name="Connector 20"/>
          <p:cNvSpPr/>
          <p:nvPr/>
        </p:nvSpPr>
        <p:spPr>
          <a:xfrm>
            <a:off x="7011735" y="3521211"/>
            <a:ext cx="471357" cy="445197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19" idx="0"/>
            <a:endCxn id="21" idx="4"/>
          </p:cNvCxnSpPr>
          <p:nvPr/>
        </p:nvCxnSpPr>
        <p:spPr>
          <a:xfrm flipH="1" flipV="1">
            <a:off x="7247414" y="3966408"/>
            <a:ext cx="9432" cy="332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479431" y="3551043"/>
            <a:ext cx="1093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9dke9cde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031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History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E403-068B-0044-AB63-B5A38EE8DB9F}" type="datetime1">
              <a:rPr lang="en-US" smtClean="0"/>
              <a:pPr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Update 4-2016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B7A4-399E-2247-8EC2-1D4F7533579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Snip Single Corner Rectangle 2"/>
          <p:cNvSpPr/>
          <p:nvPr/>
        </p:nvSpPr>
        <p:spPr>
          <a:xfrm>
            <a:off x="641570" y="1417638"/>
            <a:ext cx="4137468" cy="4671088"/>
          </a:xfrm>
          <a:prstGeom prst="snip1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93276" y="1417638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</a:t>
            </a:r>
            <a:r>
              <a:rPr lang="en-US" dirty="0" err="1" smtClean="0"/>
              <a:t>it</a:t>
            </a:r>
            <a:r>
              <a:rPr lang="en-US" dirty="0" smtClean="0"/>
              <a:t> checkout master</a:t>
            </a:r>
            <a:endParaRPr lang="en-US" dirty="0"/>
          </a:p>
        </p:txBody>
      </p:sp>
      <p:sp>
        <p:nvSpPr>
          <p:cNvPr id="8" name="Connector 7"/>
          <p:cNvSpPr/>
          <p:nvPr/>
        </p:nvSpPr>
        <p:spPr>
          <a:xfrm>
            <a:off x="7021167" y="5866127"/>
            <a:ext cx="471357" cy="445197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492524" y="590406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commit</a:t>
            </a:r>
            <a:endParaRPr lang="en-US" dirty="0"/>
          </a:p>
        </p:txBody>
      </p:sp>
      <p:sp>
        <p:nvSpPr>
          <p:cNvPr id="10" name="Connector 9"/>
          <p:cNvSpPr/>
          <p:nvPr/>
        </p:nvSpPr>
        <p:spPr>
          <a:xfrm>
            <a:off x="7016451" y="5088853"/>
            <a:ext cx="471357" cy="445197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487808" y="5126786"/>
            <a:ext cx="1013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8dfd8fsq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8" idx="0"/>
            <a:endCxn id="10" idx="4"/>
          </p:cNvCxnSpPr>
          <p:nvPr/>
        </p:nvCxnSpPr>
        <p:spPr>
          <a:xfrm flipH="1" flipV="1">
            <a:off x="7252130" y="5534050"/>
            <a:ext cx="4716" cy="332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6180009" y="3361799"/>
            <a:ext cx="713615" cy="475434"/>
            <a:chOff x="6180009" y="5705625"/>
            <a:chExt cx="713615" cy="475434"/>
          </a:xfrm>
        </p:grpSpPr>
        <p:sp>
          <p:nvSpPr>
            <p:cNvPr id="16" name="Right Arrow 15"/>
            <p:cNvSpPr/>
            <p:nvPr/>
          </p:nvSpPr>
          <p:spPr>
            <a:xfrm>
              <a:off x="6212775" y="5996393"/>
              <a:ext cx="680849" cy="184666"/>
            </a:xfrm>
            <a:prstGeom prst="rightArrow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180009" y="5705625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85595" y="1569934"/>
            <a:ext cx="3404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Hello World!</a:t>
            </a:r>
          </a:p>
          <a:p>
            <a:r>
              <a:rPr lang="en-US" dirty="0"/>
              <a:t>Hello to you too!</a:t>
            </a:r>
          </a:p>
          <a:p>
            <a:r>
              <a:rPr lang="en-US" dirty="0"/>
              <a:t>Wait…am I talking to myself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9" name="Connector 18"/>
          <p:cNvSpPr/>
          <p:nvPr/>
        </p:nvSpPr>
        <p:spPr>
          <a:xfrm>
            <a:off x="7021167" y="4298485"/>
            <a:ext cx="471357" cy="445197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0" idx="0"/>
            <a:endCxn id="19" idx="4"/>
          </p:cNvCxnSpPr>
          <p:nvPr/>
        </p:nvCxnSpPr>
        <p:spPr>
          <a:xfrm flipV="1">
            <a:off x="7252130" y="4743682"/>
            <a:ext cx="4716" cy="3451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83092" y="4336418"/>
            <a:ext cx="1052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98d3l43g</a:t>
            </a:r>
            <a:endParaRPr lang="en-US" dirty="0"/>
          </a:p>
        </p:txBody>
      </p:sp>
      <p:sp>
        <p:nvSpPr>
          <p:cNvPr id="21" name="Connector 20"/>
          <p:cNvSpPr/>
          <p:nvPr/>
        </p:nvSpPr>
        <p:spPr>
          <a:xfrm>
            <a:off x="7011735" y="3521211"/>
            <a:ext cx="471357" cy="445197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19" idx="0"/>
            <a:endCxn id="21" idx="4"/>
          </p:cNvCxnSpPr>
          <p:nvPr/>
        </p:nvCxnSpPr>
        <p:spPr>
          <a:xfrm flipH="1" flipV="1">
            <a:off x="7247414" y="3966408"/>
            <a:ext cx="9432" cy="332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479431" y="3551043"/>
            <a:ext cx="1093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9dke9cde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667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E403-068B-0044-AB63-B5A38EE8DB9F}" type="datetime1">
              <a:rPr lang="en-US" smtClean="0"/>
              <a:pPr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Update 4-2016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B7A4-399E-2247-8EC2-1D4F7533579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Connector 7"/>
          <p:cNvSpPr/>
          <p:nvPr/>
        </p:nvSpPr>
        <p:spPr>
          <a:xfrm>
            <a:off x="3314283" y="5763149"/>
            <a:ext cx="471357" cy="445197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85640" y="5801082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commit</a:t>
            </a:r>
            <a:endParaRPr lang="en-US" dirty="0"/>
          </a:p>
        </p:txBody>
      </p:sp>
      <p:sp>
        <p:nvSpPr>
          <p:cNvPr id="10" name="Connector 9"/>
          <p:cNvSpPr/>
          <p:nvPr/>
        </p:nvSpPr>
        <p:spPr>
          <a:xfrm>
            <a:off x="3309567" y="4985875"/>
            <a:ext cx="471357" cy="445197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780924" y="5023808"/>
            <a:ext cx="1013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8dfd8fsq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8" idx="0"/>
            <a:endCxn id="10" idx="4"/>
          </p:cNvCxnSpPr>
          <p:nvPr/>
        </p:nvCxnSpPr>
        <p:spPr>
          <a:xfrm flipH="1" flipV="1">
            <a:off x="3545246" y="5431072"/>
            <a:ext cx="4716" cy="332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onnector 18"/>
          <p:cNvSpPr/>
          <p:nvPr/>
        </p:nvSpPr>
        <p:spPr>
          <a:xfrm>
            <a:off x="3314283" y="4195507"/>
            <a:ext cx="471357" cy="445197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0" idx="0"/>
            <a:endCxn id="19" idx="4"/>
          </p:cNvCxnSpPr>
          <p:nvPr/>
        </p:nvCxnSpPr>
        <p:spPr>
          <a:xfrm flipV="1">
            <a:off x="3545246" y="4640704"/>
            <a:ext cx="4716" cy="3451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76208" y="4233440"/>
            <a:ext cx="1052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98d3l43g</a:t>
            </a:r>
            <a:endParaRPr lang="en-US" dirty="0"/>
          </a:p>
        </p:txBody>
      </p:sp>
      <p:sp>
        <p:nvSpPr>
          <p:cNvPr id="21" name="Connector 20"/>
          <p:cNvSpPr/>
          <p:nvPr/>
        </p:nvSpPr>
        <p:spPr>
          <a:xfrm>
            <a:off x="3304851" y="3418233"/>
            <a:ext cx="471357" cy="445197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19" idx="0"/>
            <a:endCxn id="21" idx="4"/>
          </p:cNvCxnSpPr>
          <p:nvPr/>
        </p:nvCxnSpPr>
        <p:spPr>
          <a:xfrm flipH="1" flipV="1">
            <a:off x="3540530" y="3863430"/>
            <a:ext cx="9432" cy="332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772547" y="3448065"/>
            <a:ext cx="1093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9dke9cde</a:t>
            </a:r>
            <a:endParaRPr lang="en-US" dirty="0"/>
          </a:p>
        </p:txBody>
      </p:sp>
      <p:sp>
        <p:nvSpPr>
          <p:cNvPr id="24" name="Connector 23"/>
          <p:cNvSpPr/>
          <p:nvPr/>
        </p:nvSpPr>
        <p:spPr>
          <a:xfrm>
            <a:off x="5649361" y="3036222"/>
            <a:ext cx="471357" cy="445197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144537" y="3068913"/>
            <a:ext cx="1093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ffdf8fs8f9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4834990" y="2831196"/>
            <a:ext cx="713615" cy="475434"/>
            <a:chOff x="6180009" y="5705625"/>
            <a:chExt cx="713615" cy="475434"/>
          </a:xfrm>
        </p:grpSpPr>
        <p:sp>
          <p:nvSpPr>
            <p:cNvPr id="28" name="Right Arrow 27"/>
            <p:cNvSpPr/>
            <p:nvPr/>
          </p:nvSpPr>
          <p:spPr>
            <a:xfrm>
              <a:off x="6212775" y="5996393"/>
              <a:ext cx="680849" cy="184666"/>
            </a:xfrm>
            <a:prstGeom prst="rightArrow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180009" y="5705625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cxnSp>
        <p:nvCxnSpPr>
          <p:cNvPr id="30" name="Straight Arrow Connector 29"/>
          <p:cNvCxnSpPr>
            <a:stCxn id="21" idx="7"/>
            <a:endCxn id="24" idx="3"/>
          </p:cNvCxnSpPr>
          <p:nvPr/>
        </p:nvCxnSpPr>
        <p:spPr>
          <a:xfrm flipV="1">
            <a:off x="3707179" y="3416221"/>
            <a:ext cx="2011211" cy="67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603597" y="2594111"/>
            <a:ext cx="545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dev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112768" y="2948808"/>
            <a:ext cx="85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38" name="Snip Single Corner Rectangle 37"/>
          <p:cNvSpPr/>
          <p:nvPr/>
        </p:nvSpPr>
        <p:spPr>
          <a:xfrm>
            <a:off x="7332256" y="2985230"/>
            <a:ext cx="365220" cy="496105"/>
          </a:xfrm>
          <a:prstGeom prst="snip1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Snip Single Corner Rectangle 38"/>
          <p:cNvSpPr/>
          <p:nvPr/>
        </p:nvSpPr>
        <p:spPr>
          <a:xfrm>
            <a:off x="461954" y="4892846"/>
            <a:ext cx="2311456" cy="1317976"/>
          </a:xfrm>
          <a:prstGeom prst="snip1Rect">
            <a:avLst>
              <a:gd name="adj" fmla="val 0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Snip Single Corner Rectangle 39"/>
          <p:cNvSpPr/>
          <p:nvPr/>
        </p:nvSpPr>
        <p:spPr>
          <a:xfrm>
            <a:off x="638548" y="5023808"/>
            <a:ext cx="365220" cy="496105"/>
          </a:xfrm>
          <a:prstGeom prst="snip1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61954" y="445603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Locally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90834" y="1885262"/>
            <a:ext cx="2013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checkout –b </a:t>
            </a:r>
            <a:r>
              <a:rPr lang="en-US" dirty="0" err="1" smtClean="0"/>
              <a:t>dev</a:t>
            </a:r>
            <a:endParaRPr lang="en-US" dirty="0" smtClean="0"/>
          </a:p>
        </p:txBody>
      </p:sp>
      <p:sp>
        <p:nvSpPr>
          <p:cNvPr id="43" name="Snip Single Corner Rectangle 42"/>
          <p:cNvSpPr/>
          <p:nvPr/>
        </p:nvSpPr>
        <p:spPr>
          <a:xfrm>
            <a:off x="2590800" y="3863430"/>
            <a:ext cx="365220" cy="496105"/>
          </a:xfrm>
          <a:prstGeom prst="snip1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430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E403-068B-0044-AB63-B5A38EE8DB9F}" type="datetime1">
              <a:rPr lang="en-US" smtClean="0"/>
              <a:pPr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Update 4-2016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B7A4-399E-2247-8EC2-1D4F7533579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Connector 7"/>
          <p:cNvSpPr/>
          <p:nvPr/>
        </p:nvSpPr>
        <p:spPr>
          <a:xfrm>
            <a:off x="3314283" y="5763149"/>
            <a:ext cx="471357" cy="445197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85640" y="5801082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commit</a:t>
            </a:r>
            <a:endParaRPr lang="en-US" dirty="0"/>
          </a:p>
        </p:txBody>
      </p:sp>
      <p:sp>
        <p:nvSpPr>
          <p:cNvPr id="10" name="Connector 9"/>
          <p:cNvSpPr/>
          <p:nvPr/>
        </p:nvSpPr>
        <p:spPr>
          <a:xfrm>
            <a:off x="3309567" y="4985875"/>
            <a:ext cx="471357" cy="445197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780924" y="5023808"/>
            <a:ext cx="1013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8dfd8fsq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8" idx="0"/>
            <a:endCxn id="10" idx="4"/>
          </p:cNvCxnSpPr>
          <p:nvPr/>
        </p:nvCxnSpPr>
        <p:spPr>
          <a:xfrm flipH="1" flipV="1">
            <a:off x="3545246" y="5431072"/>
            <a:ext cx="4716" cy="332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onnector 18"/>
          <p:cNvSpPr/>
          <p:nvPr/>
        </p:nvSpPr>
        <p:spPr>
          <a:xfrm>
            <a:off x="3314283" y="4195507"/>
            <a:ext cx="471357" cy="445197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0" idx="0"/>
            <a:endCxn id="19" idx="4"/>
          </p:cNvCxnSpPr>
          <p:nvPr/>
        </p:nvCxnSpPr>
        <p:spPr>
          <a:xfrm flipV="1">
            <a:off x="3545246" y="4640704"/>
            <a:ext cx="4716" cy="3451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76208" y="4233440"/>
            <a:ext cx="1052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98d3l43g</a:t>
            </a:r>
            <a:endParaRPr lang="en-US" dirty="0"/>
          </a:p>
        </p:txBody>
      </p:sp>
      <p:sp>
        <p:nvSpPr>
          <p:cNvPr id="21" name="Connector 20"/>
          <p:cNvSpPr/>
          <p:nvPr/>
        </p:nvSpPr>
        <p:spPr>
          <a:xfrm>
            <a:off x="3304851" y="3418233"/>
            <a:ext cx="471357" cy="445197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19" idx="0"/>
            <a:endCxn id="21" idx="4"/>
          </p:cNvCxnSpPr>
          <p:nvPr/>
        </p:nvCxnSpPr>
        <p:spPr>
          <a:xfrm flipH="1" flipV="1">
            <a:off x="3540530" y="3863430"/>
            <a:ext cx="9432" cy="332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772547" y="3448065"/>
            <a:ext cx="1093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9dke9cde</a:t>
            </a:r>
            <a:endParaRPr lang="en-US" dirty="0"/>
          </a:p>
        </p:txBody>
      </p:sp>
      <p:sp>
        <p:nvSpPr>
          <p:cNvPr id="24" name="Connector 23"/>
          <p:cNvSpPr/>
          <p:nvPr/>
        </p:nvSpPr>
        <p:spPr>
          <a:xfrm>
            <a:off x="5649361" y="3036222"/>
            <a:ext cx="471357" cy="445197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144537" y="3068913"/>
            <a:ext cx="1093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ffdf8fs8f9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4834990" y="2179002"/>
            <a:ext cx="713615" cy="475434"/>
            <a:chOff x="6180009" y="5705625"/>
            <a:chExt cx="713615" cy="475434"/>
          </a:xfrm>
        </p:grpSpPr>
        <p:sp>
          <p:nvSpPr>
            <p:cNvPr id="28" name="Right Arrow 27"/>
            <p:cNvSpPr/>
            <p:nvPr/>
          </p:nvSpPr>
          <p:spPr>
            <a:xfrm>
              <a:off x="6212775" y="5996393"/>
              <a:ext cx="680849" cy="184666"/>
            </a:xfrm>
            <a:prstGeom prst="rightArrow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180009" y="5705625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cxnSp>
        <p:nvCxnSpPr>
          <p:cNvPr id="30" name="Straight Arrow Connector 29"/>
          <p:cNvCxnSpPr>
            <a:stCxn id="21" idx="7"/>
            <a:endCxn id="24" idx="3"/>
          </p:cNvCxnSpPr>
          <p:nvPr/>
        </p:nvCxnSpPr>
        <p:spPr>
          <a:xfrm flipV="1">
            <a:off x="3707179" y="3416221"/>
            <a:ext cx="2011211" cy="67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603597" y="1701635"/>
            <a:ext cx="545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dev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112768" y="2948808"/>
            <a:ext cx="85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38" name="Snip Single Corner Rectangle 37"/>
          <p:cNvSpPr/>
          <p:nvPr/>
        </p:nvSpPr>
        <p:spPr>
          <a:xfrm>
            <a:off x="7332256" y="2985230"/>
            <a:ext cx="365220" cy="496105"/>
          </a:xfrm>
          <a:prstGeom prst="snip1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Snip Single Corner Rectangle 38"/>
          <p:cNvSpPr/>
          <p:nvPr/>
        </p:nvSpPr>
        <p:spPr>
          <a:xfrm>
            <a:off x="461954" y="4892846"/>
            <a:ext cx="2311456" cy="1317976"/>
          </a:xfrm>
          <a:prstGeom prst="snip1Rect">
            <a:avLst>
              <a:gd name="adj" fmla="val 0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61954" y="445603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Locally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90834" y="1885262"/>
            <a:ext cx="213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git</a:t>
            </a:r>
            <a:r>
              <a:rPr lang="en-US" dirty="0"/>
              <a:t> add </a:t>
            </a:r>
            <a:r>
              <a:rPr lang="en-US" dirty="0" smtClean="0"/>
              <a:t>filename1.txt</a:t>
            </a:r>
          </a:p>
          <a:p>
            <a:r>
              <a:rPr lang="en-US" dirty="0" err="1"/>
              <a:t>git</a:t>
            </a:r>
            <a:r>
              <a:rPr lang="en-US" dirty="0"/>
              <a:t> add </a:t>
            </a:r>
            <a:r>
              <a:rPr lang="en-US" dirty="0" smtClean="0"/>
              <a:t>filename2.txt</a:t>
            </a:r>
            <a:endParaRPr lang="en-US" dirty="0"/>
          </a:p>
        </p:txBody>
      </p:sp>
      <p:sp>
        <p:nvSpPr>
          <p:cNvPr id="31" name="Connector 30"/>
          <p:cNvSpPr/>
          <p:nvPr/>
        </p:nvSpPr>
        <p:spPr>
          <a:xfrm>
            <a:off x="5649361" y="2258948"/>
            <a:ext cx="471357" cy="445197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endCxn id="31" idx="4"/>
          </p:cNvCxnSpPr>
          <p:nvPr/>
        </p:nvCxnSpPr>
        <p:spPr>
          <a:xfrm flipH="1" flipV="1">
            <a:off x="5885040" y="2704145"/>
            <a:ext cx="13941" cy="3320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204" y="2286928"/>
            <a:ext cx="961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5kjl4jl4k</a:t>
            </a:r>
            <a:endParaRPr lang="en-US" dirty="0"/>
          </a:p>
        </p:txBody>
      </p:sp>
      <p:sp>
        <p:nvSpPr>
          <p:cNvPr id="36" name="Snip Single Corner Rectangle 35"/>
          <p:cNvSpPr/>
          <p:nvPr/>
        </p:nvSpPr>
        <p:spPr>
          <a:xfrm>
            <a:off x="7484656" y="3137630"/>
            <a:ext cx="365220" cy="496105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Snip Single Corner Rectangle 36"/>
          <p:cNvSpPr/>
          <p:nvPr/>
        </p:nvSpPr>
        <p:spPr>
          <a:xfrm>
            <a:off x="7637056" y="3290030"/>
            <a:ext cx="365220" cy="496105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Snip Single Corner Rectangle 42"/>
          <p:cNvSpPr/>
          <p:nvPr/>
        </p:nvSpPr>
        <p:spPr>
          <a:xfrm>
            <a:off x="542925" y="5000177"/>
            <a:ext cx="365220" cy="496105"/>
          </a:xfrm>
          <a:prstGeom prst="snip1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Snip Single Corner Rectangle 43"/>
          <p:cNvSpPr/>
          <p:nvPr/>
        </p:nvSpPr>
        <p:spPr>
          <a:xfrm>
            <a:off x="695325" y="5152577"/>
            <a:ext cx="365220" cy="496105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Snip Single Corner Rectangle 44"/>
          <p:cNvSpPr/>
          <p:nvPr/>
        </p:nvSpPr>
        <p:spPr>
          <a:xfrm>
            <a:off x="847725" y="5304977"/>
            <a:ext cx="365220" cy="496105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Snip Single Corner Rectangle 45"/>
          <p:cNvSpPr/>
          <p:nvPr/>
        </p:nvSpPr>
        <p:spPr>
          <a:xfrm>
            <a:off x="2590800" y="3863430"/>
            <a:ext cx="365220" cy="496105"/>
          </a:xfrm>
          <a:prstGeom prst="snip1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133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is a tool to record changes in files.</a:t>
            </a:r>
          </a:p>
          <a:p>
            <a:pPr lvl="1"/>
            <a:r>
              <a:rPr lang="en-US" dirty="0" smtClean="0"/>
              <a:t>Revision control system.</a:t>
            </a:r>
          </a:p>
          <a:p>
            <a:r>
              <a:rPr lang="en-US" dirty="0" smtClean="0"/>
              <a:t>Was made by Linus Torvalds</a:t>
            </a:r>
          </a:p>
          <a:p>
            <a:pPr lvl="1"/>
            <a:r>
              <a:rPr lang="en-US" dirty="0" smtClean="0"/>
              <a:t>Made the Linux Kernel.</a:t>
            </a:r>
          </a:p>
          <a:p>
            <a:r>
              <a:rPr lang="en-US" dirty="0" smtClean="0"/>
              <a:t>You can recover from your code being deleted!</a:t>
            </a:r>
          </a:p>
          <a:p>
            <a:r>
              <a:rPr lang="en-US" dirty="0" smtClean="0"/>
              <a:t>You can have multiple people and multiple versions.</a:t>
            </a:r>
          </a:p>
          <a:p>
            <a:r>
              <a:rPr lang="en-US" dirty="0" smtClean="0"/>
              <a:t>You can collaborate with off-site individuals.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FAC2-3B64-C947-BF47-35714C6AFE50}" type="datetime1">
              <a:rPr lang="en-US" smtClean="0"/>
              <a:pPr/>
              <a:t>6/9/16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Update 4-2016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B7A4-399E-2247-8EC2-1D4F7533579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5398" y="1267501"/>
            <a:ext cx="495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An Organized Way To Track Changes in Documents</a:t>
            </a:r>
            <a:endParaRPr lang="en-US" dirty="0">
              <a:solidFill>
                <a:srgbClr val="3366FF"/>
              </a:solidFill>
            </a:endParaRPr>
          </a:p>
        </p:txBody>
      </p:sp>
      <p:pic>
        <p:nvPicPr>
          <p:cNvPr id="4" name="Picture 3" descr="gi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951" y="1417638"/>
            <a:ext cx="2016482" cy="201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90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Dreaded Merge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E403-068B-0044-AB63-B5A38EE8DB9F}" type="datetime1">
              <a:rPr lang="en-US" smtClean="0"/>
              <a:pPr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Update 4-2016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B7A4-399E-2247-8EC2-1D4F7533579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Snip Single Corner Rectangle 2"/>
          <p:cNvSpPr/>
          <p:nvPr/>
        </p:nvSpPr>
        <p:spPr>
          <a:xfrm>
            <a:off x="2590800" y="3863430"/>
            <a:ext cx="365220" cy="496105"/>
          </a:xfrm>
          <a:prstGeom prst="snip1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nector 7"/>
          <p:cNvSpPr/>
          <p:nvPr/>
        </p:nvSpPr>
        <p:spPr>
          <a:xfrm>
            <a:off x="3314283" y="5763149"/>
            <a:ext cx="471357" cy="445197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85640" y="5801082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commit</a:t>
            </a:r>
            <a:endParaRPr lang="en-US" dirty="0"/>
          </a:p>
        </p:txBody>
      </p:sp>
      <p:sp>
        <p:nvSpPr>
          <p:cNvPr id="10" name="Connector 9"/>
          <p:cNvSpPr/>
          <p:nvPr/>
        </p:nvSpPr>
        <p:spPr>
          <a:xfrm>
            <a:off x="3309567" y="4985875"/>
            <a:ext cx="471357" cy="445197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780924" y="5023808"/>
            <a:ext cx="1013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8dfd8fsq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8" idx="0"/>
            <a:endCxn id="10" idx="4"/>
          </p:cNvCxnSpPr>
          <p:nvPr/>
        </p:nvCxnSpPr>
        <p:spPr>
          <a:xfrm flipH="1" flipV="1">
            <a:off x="3545246" y="5431072"/>
            <a:ext cx="4716" cy="332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onnector 18"/>
          <p:cNvSpPr/>
          <p:nvPr/>
        </p:nvSpPr>
        <p:spPr>
          <a:xfrm>
            <a:off x="3314283" y="4195507"/>
            <a:ext cx="471357" cy="445197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0" idx="0"/>
            <a:endCxn id="19" idx="4"/>
          </p:cNvCxnSpPr>
          <p:nvPr/>
        </p:nvCxnSpPr>
        <p:spPr>
          <a:xfrm flipV="1">
            <a:off x="3545246" y="4640704"/>
            <a:ext cx="4716" cy="3451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76208" y="4233440"/>
            <a:ext cx="1052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98d3l43g</a:t>
            </a:r>
            <a:endParaRPr lang="en-US" dirty="0"/>
          </a:p>
        </p:txBody>
      </p:sp>
      <p:sp>
        <p:nvSpPr>
          <p:cNvPr id="21" name="Connector 20"/>
          <p:cNvSpPr/>
          <p:nvPr/>
        </p:nvSpPr>
        <p:spPr>
          <a:xfrm>
            <a:off x="3304851" y="3418233"/>
            <a:ext cx="471357" cy="445197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19" idx="0"/>
            <a:endCxn id="21" idx="4"/>
          </p:cNvCxnSpPr>
          <p:nvPr/>
        </p:nvCxnSpPr>
        <p:spPr>
          <a:xfrm flipH="1" flipV="1">
            <a:off x="3540530" y="3863430"/>
            <a:ext cx="9432" cy="332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772547" y="3448065"/>
            <a:ext cx="1093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9dke9cde</a:t>
            </a:r>
            <a:endParaRPr lang="en-US" dirty="0"/>
          </a:p>
        </p:txBody>
      </p:sp>
      <p:sp>
        <p:nvSpPr>
          <p:cNvPr id="24" name="Connector 23"/>
          <p:cNvSpPr/>
          <p:nvPr/>
        </p:nvSpPr>
        <p:spPr>
          <a:xfrm>
            <a:off x="5649361" y="3036222"/>
            <a:ext cx="471357" cy="445197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144537" y="3068913"/>
            <a:ext cx="1093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ffdf8fs8f9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2437779" y="3252950"/>
            <a:ext cx="713615" cy="475434"/>
            <a:chOff x="6180009" y="5705625"/>
            <a:chExt cx="713615" cy="475434"/>
          </a:xfrm>
        </p:grpSpPr>
        <p:sp>
          <p:nvSpPr>
            <p:cNvPr id="28" name="Right Arrow 27"/>
            <p:cNvSpPr/>
            <p:nvPr/>
          </p:nvSpPr>
          <p:spPr>
            <a:xfrm>
              <a:off x="6212775" y="5996393"/>
              <a:ext cx="680849" cy="184666"/>
            </a:xfrm>
            <a:prstGeom prst="rightArrow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180009" y="5705625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cxnSp>
        <p:nvCxnSpPr>
          <p:cNvPr id="30" name="Straight Arrow Connector 29"/>
          <p:cNvCxnSpPr>
            <a:stCxn id="21" idx="7"/>
            <a:endCxn id="24" idx="3"/>
          </p:cNvCxnSpPr>
          <p:nvPr/>
        </p:nvCxnSpPr>
        <p:spPr>
          <a:xfrm flipV="1">
            <a:off x="3707179" y="3416221"/>
            <a:ext cx="2011211" cy="67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603597" y="1701635"/>
            <a:ext cx="545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dev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112768" y="2948808"/>
            <a:ext cx="85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38" name="Snip Single Corner Rectangle 37"/>
          <p:cNvSpPr/>
          <p:nvPr/>
        </p:nvSpPr>
        <p:spPr>
          <a:xfrm>
            <a:off x="7332256" y="2985230"/>
            <a:ext cx="365220" cy="496105"/>
          </a:xfrm>
          <a:prstGeom prst="snip1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Snip Single Corner Rectangle 38"/>
          <p:cNvSpPr/>
          <p:nvPr/>
        </p:nvSpPr>
        <p:spPr>
          <a:xfrm>
            <a:off x="461954" y="4892846"/>
            <a:ext cx="2311456" cy="1317976"/>
          </a:xfrm>
          <a:prstGeom prst="snip1Rect">
            <a:avLst>
              <a:gd name="adj" fmla="val 0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61954" y="445603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Locally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90834" y="1885262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/>
              <a:t> checkout </a:t>
            </a:r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31" name="Connector 30"/>
          <p:cNvSpPr/>
          <p:nvPr/>
        </p:nvSpPr>
        <p:spPr>
          <a:xfrm>
            <a:off x="5649361" y="2258948"/>
            <a:ext cx="471357" cy="445197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endCxn id="31" idx="4"/>
          </p:cNvCxnSpPr>
          <p:nvPr/>
        </p:nvCxnSpPr>
        <p:spPr>
          <a:xfrm flipH="1" flipV="1">
            <a:off x="5885040" y="2704145"/>
            <a:ext cx="13941" cy="3320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Snip Single Corner Rectangle 35"/>
          <p:cNvSpPr/>
          <p:nvPr/>
        </p:nvSpPr>
        <p:spPr>
          <a:xfrm>
            <a:off x="7484656" y="3137630"/>
            <a:ext cx="365220" cy="496105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Snip Single Corner Rectangle 36"/>
          <p:cNvSpPr/>
          <p:nvPr/>
        </p:nvSpPr>
        <p:spPr>
          <a:xfrm>
            <a:off x="7637056" y="3290030"/>
            <a:ext cx="365220" cy="496105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Snip Single Corner Rectangle 42"/>
          <p:cNvSpPr/>
          <p:nvPr/>
        </p:nvSpPr>
        <p:spPr>
          <a:xfrm>
            <a:off x="542925" y="5000177"/>
            <a:ext cx="365220" cy="496105"/>
          </a:xfrm>
          <a:prstGeom prst="snip1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148204" y="2286928"/>
            <a:ext cx="961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5kjl4jl4k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697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E403-068B-0044-AB63-B5A38EE8DB9F}" type="datetime1">
              <a:rPr lang="en-US" smtClean="0"/>
              <a:pPr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Update 4-2016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B7A4-399E-2247-8EC2-1D4F7533579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Connector 7"/>
          <p:cNvSpPr/>
          <p:nvPr/>
        </p:nvSpPr>
        <p:spPr>
          <a:xfrm>
            <a:off x="3314283" y="5763149"/>
            <a:ext cx="471357" cy="445197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85640" y="5801082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commit</a:t>
            </a:r>
            <a:endParaRPr lang="en-US" dirty="0"/>
          </a:p>
        </p:txBody>
      </p:sp>
      <p:sp>
        <p:nvSpPr>
          <p:cNvPr id="10" name="Connector 9"/>
          <p:cNvSpPr/>
          <p:nvPr/>
        </p:nvSpPr>
        <p:spPr>
          <a:xfrm>
            <a:off x="3309567" y="4985875"/>
            <a:ext cx="471357" cy="445197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780924" y="5023808"/>
            <a:ext cx="1013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8dfd8fsq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8" idx="0"/>
            <a:endCxn id="10" idx="4"/>
          </p:cNvCxnSpPr>
          <p:nvPr/>
        </p:nvCxnSpPr>
        <p:spPr>
          <a:xfrm flipH="1" flipV="1">
            <a:off x="3545246" y="5431072"/>
            <a:ext cx="4716" cy="332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onnector 18"/>
          <p:cNvSpPr/>
          <p:nvPr/>
        </p:nvSpPr>
        <p:spPr>
          <a:xfrm>
            <a:off x="3314283" y="4195507"/>
            <a:ext cx="471357" cy="445197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0" idx="0"/>
            <a:endCxn id="19" idx="4"/>
          </p:cNvCxnSpPr>
          <p:nvPr/>
        </p:nvCxnSpPr>
        <p:spPr>
          <a:xfrm flipV="1">
            <a:off x="3545246" y="4640704"/>
            <a:ext cx="4716" cy="3451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76208" y="4233440"/>
            <a:ext cx="1052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98d3l43g</a:t>
            </a:r>
            <a:endParaRPr lang="en-US" dirty="0"/>
          </a:p>
        </p:txBody>
      </p:sp>
      <p:sp>
        <p:nvSpPr>
          <p:cNvPr id="21" name="Connector 20"/>
          <p:cNvSpPr/>
          <p:nvPr/>
        </p:nvSpPr>
        <p:spPr>
          <a:xfrm>
            <a:off x="3304851" y="3418233"/>
            <a:ext cx="471357" cy="445197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19" idx="0"/>
            <a:endCxn id="21" idx="4"/>
          </p:cNvCxnSpPr>
          <p:nvPr/>
        </p:nvCxnSpPr>
        <p:spPr>
          <a:xfrm flipH="1" flipV="1">
            <a:off x="3540530" y="3863430"/>
            <a:ext cx="9432" cy="332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772547" y="3448065"/>
            <a:ext cx="1093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9dke9cde</a:t>
            </a:r>
            <a:endParaRPr lang="en-US" dirty="0"/>
          </a:p>
        </p:txBody>
      </p:sp>
      <p:sp>
        <p:nvSpPr>
          <p:cNvPr id="24" name="Connector 23"/>
          <p:cNvSpPr/>
          <p:nvPr/>
        </p:nvSpPr>
        <p:spPr>
          <a:xfrm>
            <a:off x="5649361" y="3036222"/>
            <a:ext cx="471357" cy="445197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144537" y="3068913"/>
            <a:ext cx="1093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ffdf8fs8f9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2455237" y="2092414"/>
            <a:ext cx="713615" cy="475434"/>
            <a:chOff x="6180009" y="5705625"/>
            <a:chExt cx="713615" cy="475434"/>
          </a:xfrm>
        </p:grpSpPr>
        <p:sp>
          <p:nvSpPr>
            <p:cNvPr id="28" name="Right Arrow 27"/>
            <p:cNvSpPr/>
            <p:nvPr/>
          </p:nvSpPr>
          <p:spPr>
            <a:xfrm>
              <a:off x="6212775" y="5996393"/>
              <a:ext cx="680849" cy="184666"/>
            </a:xfrm>
            <a:prstGeom prst="rightArrow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180009" y="5705625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cxnSp>
        <p:nvCxnSpPr>
          <p:cNvPr id="30" name="Straight Arrow Connector 29"/>
          <p:cNvCxnSpPr>
            <a:stCxn id="21" idx="7"/>
            <a:endCxn id="24" idx="3"/>
          </p:cNvCxnSpPr>
          <p:nvPr/>
        </p:nvCxnSpPr>
        <p:spPr>
          <a:xfrm flipV="1">
            <a:off x="3707179" y="3416221"/>
            <a:ext cx="2011211" cy="67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603597" y="1701635"/>
            <a:ext cx="545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dev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101711" y="1885262"/>
            <a:ext cx="85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38" name="Snip Single Corner Rectangle 37"/>
          <p:cNvSpPr/>
          <p:nvPr/>
        </p:nvSpPr>
        <p:spPr>
          <a:xfrm>
            <a:off x="7332256" y="2985230"/>
            <a:ext cx="365220" cy="496105"/>
          </a:xfrm>
          <a:prstGeom prst="snip1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Snip Single Corner Rectangle 38"/>
          <p:cNvSpPr/>
          <p:nvPr/>
        </p:nvSpPr>
        <p:spPr>
          <a:xfrm>
            <a:off x="461954" y="4892846"/>
            <a:ext cx="2311456" cy="1317976"/>
          </a:xfrm>
          <a:prstGeom prst="snip1Rect">
            <a:avLst>
              <a:gd name="adj" fmla="val 0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61954" y="445603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Locally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90834" y="1885262"/>
            <a:ext cx="1508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merge </a:t>
            </a:r>
            <a:r>
              <a:rPr lang="en-US" dirty="0" err="1" smtClean="0"/>
              <a:t>dev</a:t>
            </a:r>
            <a:endParaRPr lang="en-US" dirty="0"/>
          </a:p>
        </p:txBody>
      </p:sp>
      <p:sp>
        <p:nvSpPr>
          <p:cNvPr id="31" name="Connector 30"/>
          <p:cNvSpPr/>
          <p:nvPr/>
        </p:nvSpPr>
        <p:spPr>
          <a:xfrm>
            <a:off x="5649361" y="2258948"/>
            <a:ext cx="471357" cy="445197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endCxn id="31" idx="4"/>
          </p:cNvCxnSpPr>
          <p:nvPr/>
        </p:nvCxnSpPr>
        <p:spPr>
          <a:xfrm flipH="1" flipV="1">
            <a:off x="5885040" y="2704145"/>
            <a:ext cx="13941" cy="3320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Snip Single Corner Rectangle 35"/>
          <p:cNvSpPr/>
          <p:nvPr/>
        </p:nvSpPr>
        <p:spPr>
          <a:xfrm>
            <a:off x="7484656" y="3137630"/>
            <a:ext cx="365220" cy="496105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Snip Single Corner Rectangle 36"/>
          <p:cNvSpPr/>
          <p:nvPr/>
        </p:nvSpPr>
        <p:spPr>
          <a:xfrm>
            <a:off x="7637056" y="3290030"/>
            <a:ext cx="365220" cy="496105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Connector 39"/>
          <p:cNvSpPr/>
          <p:nvPr/>
        </p:nvSpPr>
        <p:spPr>
          <a:xfrm>
            <a:off x="3301574" y="2298370"/>
            <a:ext cx="471357" cy="445197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>
            <a:stCxn id="31" idx="2"/>
            <a:endCxn id="40" idx="6"/>
          </p:cNvCxnSpPr>
          <p:nvPr/>
        </p:nvCxnSpPr>
        <p:spPr>
          <a:xfrm flipH="1">
            <a:off x="3772931" y="2481547"/>
            <a:ext cx="1876430" cy="394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0"/>
            <a:endCxn id="40" idx="4"/>
          </p:cNvCxnSpPr>
          <p:nvPr/>
        </p:nvCxnSpPr>
        <p:spPr>
          <a:xfrm flipH="1" flipV="1">
            <a:off x="3537253" y="2743567"/>
            <a:ext cx="3277" cy="67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785640" y="2615898"/>
            <a:ext cx="103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98d0fdf0</a:t>
            </a:r>
            <a:endParaRPr lang="en-US" dirty="0"/>
          </a:p>
        </p:txBody>
      </p:sp>
      <p:sp>
        <p:nvSpPr>
          <p:cNvPr id="49" name="Snip Single Corner Rectangle 48"/>
          <p:cNvSpPr/>
          <p:nvPr/>
        </p:nvSpPr>
        <p:spPr>
          <a:xfrm>
            <a:off x="578130" y="4998589"/>
            <a:ext cx="365220" cy="496105"/>
          </a:xfrm>
          <a:prstGeom prst="snip1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Snip Single Corner Rectangle 49"/>
          <p:cNvSpPr/>
          <p:nvPr/>
        </p:nvSpPr>
        <p:spPr>
          <a:xfrm>
            <a:off x="730530" y="5150989"/>
            <a:ext cx="365220" cy="496105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Snip Single Corner Rectangle 50"/>
          <p:cNvSpPr/>
          <p:nvPr/>
        </p:nvSpPr>
        <p:spPr>
          <a:xfrm>
            <a:off x="882930" y="5303389"/>
            <a:ext cx="365220" cy="496105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Snip Single Corner Rectangle 52"/>
          <p:cNvSpPr/>
          <p:nvPr/>
        </p:nvSpPr>
        <p:spPr>
          <a:xfrm>
            <a:off x="2006957" y="2594933"/>
            <a:ext cx="365220" cy="496105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Snip Single Corner Rectangle 53"/>
          <p:cNvSpPr/>
          <p:nvPr/>
        </p:nvSpPr>
        <p:spPr>
          <a:xfrm>
            <a:off x="2159357" y="2747333"/>
            <a:ext cx="365220" cy="496105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Snip Single Corner Rectangle 54"/>
          <p:cNvSpPr/>
          <p:nvPr/>
        </p:nvSpPr>
        <p:spPr>
          <a:xfrm>
            <a:off x="2590800" y="3863430"/>
            <a:ext cx="365220" cy="496105"/>
          </a:xfrm>
          <a:prstGeom prst="snip1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148204" y="2286928"/>
            <a:ext cx="961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5kjl4jl4k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545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E403-068B-0044-AB63-B5A38EE8DB9F}" type="datetime1">
              <a:rPr lang="en-US" smtClean="0"/>
              <a:pPr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Update 4-2016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B7A4-399E-2247-8EC2-1D4F7533579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Connector 7"/>
          <p:cNvSpPr/>
          <p:nvPr/>
        </p:nvSpPr>
        <p:spPr>
          <a:xfrm>
            <a:off x="3314283" y="5763149"/>
            <a:ext cx="471357" cy="445197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85640" y="5801082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commit</a:t>
            </a:r>
            <a:endParaRPr lang="en-US" dirty="0"/>
          </a:p>
        </p:txBody>
      </p:sp>
      <p:sp>
        <p:nvSpPr>
          <p:cNvPr id="10" name="Connector 9"/>
          <p:cNvSpPr/>
          <p:nvPr/>
        </p:nvSpPr>
        <p:spPr>
          <a:xfrm>
            <a:off x="3309567" y="4985875"/>
            <a:ext cx="471357" cy="445197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780924" y="5023808"/>
            <a:ext cx="1013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8dfd8fsq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8" idx="0"/>
            <a:endCxn id="10" idx="4"/>
          </p:cNvCxnSpPr>
          <p:nvPr/>
        </p:nvCxnSpPr>
        <p:spPr>
          <a:xfrm flipH="1" flipV="1">
            <a:off x="3545246" y="5431072"/>
            <a:ext cx="4716" cy="332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onnector 18"/>
          <p:cNvSpPr/>
          <p:nvPr/>
        </p:nvSpPr>
        <p:spPr>
          <a:xfrm>
            <a:off x="3314283" y="4195507"/>
            <a:ext cx="471357" cy="445197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0" idx="0"/>
            <a:endCxn id="19" idx="4"/>
          </p:cNvCxnSpPr>
          <p:nvPr/>
        </p:nvCxnSpPr>
        <p:spPr>
          <a:xfrm flipV="1">
            <a:off x="3545246" y="4640704"/>
            <a:ext cx="4716" cy="3451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76208" y="4233440"/>
            <a:ext cx="1052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98d3l43g</a:t>
            </a:r>
            <a:endParaRPr lang="en-US" dirty="0"/>
          </a:p>
        </p:txBody>
      </p:sp>
      <p:sp>
        <p:nvSpPr>
          <p:cNvPr id="21" name="Connector 20"/>
          <p:cNvSpPr/>
          <p:nvPr/>
        </p:nvSpPr>
        <p:spPr>
          <a:xfrm>
            <a:off x="3304851" y="3418233"/>
            <a:ext cx="471357" cy="445197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19" idx="0"/>
            <a:endCxn id="21" idx="4"/>
          </p:cNvCxnSpPr>
          <p:nvPr/>
        </p:nvCxnSpPr>
        <p:spPr>
          <a:xfrm flipH="1" flipV="1">
            <a:off x="3540530" y="3863430"/>
            <a:ext cx="9432" cy="332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772547" y="3448065"/>
            <a:ext cx="1093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9dke9cde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2455237" y="2092414"/>
            <a:ext cx="713615" cy="475434"/>
            <a:chOff x="6180009" y="5705625"/>
            <a:chExt cx="713615" cy="475434"/>
          </a:xfrm>
        </p:grpSpPr>
        <p:sp>
          <p:nvSpPr>
            <p:cNvPr id="28" name="Right Arrow 27"/>
            <p:cNvSpPr/>
            <p:nvPr/>
          </p:nvSpPr>
          <p:spPr>
            <a:xfrm>
              <a:off x="6212775" y="5996393"/>
              <a:ext cx="680849" cy="184666"/>
            </a:xfrm>
            <a:prstGeom prst="rightArrow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180009" y="5705625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101711" y="1885262"/>
            <a:ext cx="85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39" name="Snip Single Corner Rectangle 38"/>
          <p:cNvSpPr/>
          <p:nvPr/>
        </p:nvSpPr>
        <p:spPr>
          <a:xfrm>
            <a:off x="461954" y="4892846"/>
            <a:ext cx="2311456" cy="1317976"/>
          </a:xfrm>
          <a:prstGeom prst="snip1Rect">
            <a:avLst>
              <a:gd name="adj" fmla="val 0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61954" y="445603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Locally</a:t>
            </a:r>
            <a:endParaRPr lang="en-US" dirty="0"/>
          </a:p>
        </p:txBody>
      </p:sp>
      <p:sp>
        <p:nvSpPr>
          <p:cNvPr id="40" name="Connector 39"/>
          <p:cNvSpPr/>
          <p:nvPr/>
        </p:nvSpPr>
        <p:spPr>
          <a:xfrm>
            <a:off x="3301574" y="2298370"/>
            <a:ext cx="471357" cy="445197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>
            <a:stCxn id="21" idx="0"/>
            <a:endCxn id="40" idx="4"/>
          </p:cNvCxnSpPr>
          <p:nvPr/>
        </p:nvCxnSpPr>
        <p:spPr>
          <a:xfrm flipH="1" flipV="1">
            <a:off x="3537253" y="2743567"/>
            <a:ext cx="3277" cy="67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785640" y="2615898"/>
            <a:ext cx="103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98d0fdf0</a:t>
            </a:r>
            <a:endParaRPr lang="en-US" dirty="0"/>
          </a:p>
        </p:txBody>
      </p:sp>
      <p:sp>
        <p:nvSpPr>
          <p:cNvPr id="49" name="Snip Single Corner Rectangle 48"/>
          <p:cNvSpPr/>
          <p:nvPr/>
        </p:nvSpPr>
        <p:spPr>
          <a:xfrm>
            <a:off x="578130" y="4998589"/>
            <a:ext cx="365220" cy="496105"/>
          </a:xfrm>
          <a:prstGeom prst="snip1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Snip Single Corner Rectangle 49"/>
          <p:cNvSpPr/>
          <p:nvPr/>
        </p:nvSpPr>
        <p:spPr>
          <a:xfrm>
            <a:off x="730530" y="5150989"/>
            <a:ext cx="365220" cy="496105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Snip Single Corner Rectangle 50"/>
          <p:cNvSpPr/>
          <p:nvPr/>
        </p:nvSpPr>
        <p:spPr>
          <a:xfrm>
            <a:off x="882930" y="5303389"/>
            <a:ext cx="365220" cy="496105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Snip Single Corner Rectangle 52"/>
          <p:cNvSpPr/>
          <p:nvPr/>
        </p:nvSpPr>
        <p:spPr>
          <a:xfrm>
            <a:off x="2006957" y="2594933"/>
            <a:ext cx="365220" cy="496105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Snip Single Corner Rectangle 53"/>
          <p:cNvSpPr/>
          <p:nvPr/>
        </p:nvSpPr>
        <p:spPr>
          <a:xfrm>
            <a:off x="2159357" y="2747333"/>
            <a:ext cx="365220" cy="496105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Snip Single Corner Rectangle 43"/>
          <p:cNvSpPr/>
          <p:nvPr/>
        </p:nvSpPr>
        <p:spPr>
          <a:xfrm>
            <a:off x="2590800" y="3863430"/>
            <a:ext cx="365220" cy="496105"/>
          </a:xfrm>
          <a:prstGeom prst="snip1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90834" y="1885262"/>
            <a:ext cx="17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branch -d </a:t>
            </a:r>
            <a:r>
              <a:rPr lang="en-US" dirty="0" err="1" smtClean="0"/>
              <a:t>dev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242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E403-068B-0044-AB63-B5A38EE8DB9F}" type="datetime1">
              <a:rPr lang="en-US" smtClean="0"/>
              <a:pPr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Update 4-2016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B7A4-399E-2247-8EC2-1D4F75335791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Connector 7"/>
          <p:cNvSpPr/>
          <p:nvPr/>
        </p:nvSpPr>
        <p:spPr>
          <a:xfrm>
            <a:off x="3314283" y="5763149"/>
            <a:ext cx="471357" cy="445197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85640" y="5801082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commit</a:t>
            </a:r>
            <a:endParaRPr lang="en-US" dirty="0"/>
          </a:p>
        </p:txBody>
      </p:sp>
      <p:sp>
        <p:nvSpPr>
          <p:cNvPr id="10" name="Connector 9"/>
          <p:cNvSpPr/>
          <p:nvPr/>
        </p:nvSpPr>
        <p:spPr>
          <a:xfrm>
            <a:off x="3309567" y="4985875"/>
            <a:ext cx="471357" cy="445197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780924" y="5023808"/>
            <a:ext cx="1013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8dfd8fsq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8" idx="0"/>
            <a:endCxn id="10" idx="4"/>
          </p:cNvCxnSpPr>
          <p:nvPr/>
        </p:nvCxnSpPr>
        <p:spPr>
          <a:xfrm flipH="1" flipV="1">
            <a:off x="3545246" y="5431072"/>
            <a:ext cx="4716" cy="332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onnector 18"/>
          <p:cNvSpPr/>
          <p:nvPr/>
        </p:nvSpPr>
        <p:spPr>
          <a:xfrm>
            <a:off x="3314283" y="4195507"/>
            <a:ext cx="471357" cy="445197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0" idx="0"/>
            <a:endCxn id="19" idx="4"/>
          </p:cNvCxnSpPr>
          <p:nvPr/>
        </p:nvCxnSpPr>
        <p:spPr>
          <a:xfrm flipV="1">
            <a:off x="3545246" y="4640704"/>
            <a:ext cx="4716" cy="3451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76208" y="4233440"/>
            <a:ext cx="1052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98d3l43g</a:t>
            </a:r>
            <a:endParaRPr lang="en-US" dirty="0"/>
          </a:p>
        </p:txBody>
      </p:sp>
      <p:sp>
        <p:nvSpPr>
          <p:cNvPr id="21" name="Connector 20"/>
          <p:cNvSpPr/>
          <p:nvPr/>
        </p:nvSpPr>
        <p:spPr>
          <a:xfrm>
            <a:off x="3304851" y="3418233"/>
            <a:ext cx="471357" cy="445197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19" idx="0"/>
            <a:endCxn id="21" idx="4"/>
          </p:cNvCxnSpPr>
          <p:nvPr/>
        </p:nvCxnSpPr>
        <p:spPr>
          <a:xfrm flipH="1" flipV="1">
            <a:off x="3540530" y="3863430"/>
            <a:ext cx="9432" cy="332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772547" y="3448065"/>
            <a:ext cx="1093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9dke9cde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2455237" y="3257568"/>
            <a:ext cx="713615" cy="475434"/>
            <a:chOff x="6180009" y="5705625"/>
            <a:chExt cx="713615" cy="475434"/>
          </a:xfrm>
        </p:grpSpPr>
        <p:sp>
          <p:nvSpPr>
            <p:cNvPr id="28" name="Right Arrow 27"/>
            <p:cNvSpPr/>
            <p:nvPr/>
          </p:nvSpPr>
          <p:spPr>
            <a:xfrm>
              <a:off x="6212775" y="5996393"/>
              <a:ext cx="680849" cy="184666"/>
            </a:xfrm>
            <a:prstGeom prst="rightArrow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180009" y="5705625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101711" y="1885262"/>
            <a:ext cx="85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39" name="Snip Single Corner Rectangle 38"/>
          <p:cNvSpPr/>
          <p:nvPr/>
        </p:nvSpPr>
        <p:spPr>
          <a:xfrm>
            <a:off x="461954" y="4892846"/>
            <a:ext cx="2311456" cy="1317976"/>
          </a:xfrm>
          <a:prstGeom prst="snip1Rect">
            <a:avLst>
              <a:gd name="adj" fmla="val 0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61954" y="445603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Locally</a:t>
            </a:r>
            <a:endParaRPr lang="en-US" dirty="0"/>
          </a:p>
        </p:txBody>
      </p:sp>
      <p:sp>
        <p:nvSpPr>
          <p:cNvPr id="40" name="Connector 39"/>
          <p:cNvSpPr/>
          <p:nvPr/>
        </p:nvSpPr>
        <p:spPr>
          <a:xfrm>
            <a:off x="3301574" y="2298370"/>
            <a:ext cx="471357" cy="445197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>
            <a:stCxn id="21" idx="0"/>
            <a:endCxn id="40" idx="4"/>
          </p:cNvCxnSpPr>
          <p:nvPr/>
        </p:nvCxnSpPr>
        <p:spPr>
          <a:xfrm flipH="1" flipV="1">
            <a:off x="3537253" y="2743567"/>
            <a:ext cx="3277" cy="67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785640" y="2615898"/>
            <a:ext cx="103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98d0fdf0</a:t>
            </a:r>
            <a:endParaRPr lang="en-US" dirty="0"/>
          </a:p>
        </p:txBody>
      </p:sp>
      <p:sp>
        <p:nvSpPr>
          <p:cNvPr id="49" name="Snip Single Corner Rectangle 48"/>
          <p:cNvSpPr/>
          <p:nvPr/>
        </p:nvSpPr>
        <p:spPr>
          <a:xfrm>
            <a:off x="578130" y="4998589"/>
            <a:ext cx="365220" cy="496105"/>
          </a:xfrm>
          <a:prstGeom prst="snip1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Snip Single Corner Rectangle 32"/>
          <p:cNvSpPr/>
          <p:nvPr/>
        </p:nvSpPr>
        <p:spPr>
          <a:xfrm>
            <a:off x="2590800" y="3863430"/>
            <a:ext cx="365220" cy="496105"/>
          </a:xfrm>
          <a:prstGeom prst="snip1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Snip Single Corner Rectangle 33"/>
          <p:cNvSpPr/>
          <p:nvPr/>
        </p:nvSpPr>
        <p:spPr>
          <a:xfrm>
            <a:off x="2006957" y="2594933"/>
            <a:ext cx="365220" cy="496105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Snip Single Corner Rectangle 35"/>
          <p:cNvSpPr/>
          <p:nvPr/>
        </p:nvSpPr>
        <p:spPr>
          <a:xfrm>
            <a:off x="2159357" y="2747333"/>
            <a:ext cx="365220" cy="496105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90834" y="1885262"/>
            <a:ext cx="229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checkout 9dke9cde</a:t>
            </a:r>
          </a:p>
        </p:txBody>
      </p:sp>
    </p:spTree>
    <p:extLst>
      <p:ext uri="{BB962C8B-B14F-4D97-AF65-F5344CB8AC3E}">
        <p14:creationId xmlns:p14="http://schemas.microsoft.com/office/powerpoint/2010/main" val="2190232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E403-068B-0044-AB63-B5A38EE8DB9F}" type="datetime1">
              <a:rPr lang="en-US" smtClean="0"/>
              <a:pPr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Update 4-2016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B7A4-399E-2247-8EC2-1D4F7533579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0" name="Connector 39"/>
          <p:cNvSpPr/>
          <p:nvPr/>
        </p:nvSpPr>
        <p:spPr>
          <a:xfrm>
            <a:off x="2319679" y="3558442"/>
            <a:ext cx="235678" cy="248191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>
            <a:stCxn id="37" idx="0"/>
            <a:endCxn id="40" idx="4"/>
          </p:cNvCxnSpPr>
          <p:nvPr/>
        </p:nvCxnSpPr>
        <p:spPr>
          <a:xfrm flipV="1">
            <a:off x="2437518" y="3806633"/>
            <a:ext cx="0" cy="232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Connector 36"/>
          <p:cNvSpPr/>
          <p:nvPr/>
        </p:nvSpPr>
        <p:spPr>
          <a:xfrm>
            <a:off x="2319679" y="4038866"/>
            <a:ext cx="235678" cy="248191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stCxn id="43" idx="0"/>
            <a:endCxn id="37" idx="4"/>
          </p:cNvCxnSpPr>
          <p:nvPr/>
        </p:nvCxnSpPr>
        <p:spPr>
          <a:xfrm flipV="1">
            <a:off x="2437518" y="4287057"/>
            <a:ext cx="0" cy="232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Connector 42"/>
          <p:cNvSpPr/>
          <p:nvPr/>
        </p:nvSpPr>
        <p:spPr>
          <a:xfrm>
            <a:off x="2319679" y="4519290"/>
            <a:ext cx="235678" cy="248191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onnector 43"/>
          <p:cNvSpPr/>
          <p:nvPr/>
        </p:nvSpPr>
        <p:spPr>
          <a:xfrm>
            <a:off x="2319679" y="4999714"/>
            <a:ext cx="235678" cy="248191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nector 44"/>
          <p:cNvSpPr/>
          <p:nvPr/>
        </p:nvSpPr>
        <p:spPr>
          <a:xfrm>
            <a:off x="2319679" y="5480138"/>
            <a:ext cx="235678" cy="248191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onnector 45"/>
          <p:cNvSpPr/>
          <p:nvPr/>
        </p:nvSpPr>
        <p:spPr>
          <a:xfrm>
            <a:off x="2319679" y="5960560"/>
            <a:ext cx="235678" cy="248191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>
            <a:stCxn id="44" idx="0"/>
            <a:endCxn id="43" idx="4"/>
          </p:cNvCxnSpPr>
          <p:nvPr/>
        </p:nvCxnSpPr>
        <p:spPr>
          <a:xfrm flipV="1">
            <a:off x="2437518" y="4767481"/>
            <a:ext cx="0" cy="232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0"/>
            <a:endCxn id="44" idx="4"/>
          </p:cNvCxnSpPr>
          <p:nvPr/>
        </p:nvCxnSpPr>
        <p:spPr>
          <a:xfrm flipV="1">
            <a:off x="2437518" y="5247905"/>
            <a:ext cx="0" cy="232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6" idx="0"/>
            <a:endCxn id="45" idx="4"/>
          </p:cNvCxnSpPr>
          <p:nvPr/>
        </p:nvCxnSpPr>
        <p:spPr>
          <a:xfrm flipV="1">
            <a:off x="2437518" y="5728329"/>
            <a:ext cx="0" cy="2322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Connector 54"/>
          <p:cNvSpPr/>
          <p:nvPr/>
        </p:nvSpPr>
        <p:spPr>
          <a:xfrm>
            <a:off x="3006361" y="3056760"/>
            <a:ext cx="235678" cy="248191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>
            <a:stCxn id="57" idx="0"/>
            <a:endCxn id="55" idx="4"/>
          </p:cNvCxnSpPr>
          <p:nvPr/>
        </p:nvCxnSpPr>
        <p:spPr>
          <a:xfrm flipV="1">
            <a:off x="3124200" y="3304951"/>
            <a:ext cx="0" cy="232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Connector 56"/>
          <p:cNvSpPr/>
          <p:nvPr/>
        </p:nvSpPr>
        <p:spPr>
          <a:xfrm>
            <a:off x="3006361" y="3537184"/>
            <a:ext cx="235678" cy="248191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37" idx="6"/>
            <a:endCxn id="57" idx="4"/>
          </p:cNvCxnSpPr>
          <p:nvPr/>
        </p:nvCxnSpPr>
        <p:spPr>
          <a:xfrm flipV="1">
            <a:off x="2555357" y="3785375"/>
            <a:ext cx="568843" cy="377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Connector 66"/>
          <p:cNvSpPr/>
          <p:nvPr/>
        </p:nvSpPr>
        <p:spPr>
          <a:xfrm>
            <a:off x="3762306" y="3180855"/>
            <a:ext cx="235678" cy="248191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>
            <a:stCxn id="69" idx="0"/>
            <a:endCxn id="67" idx="4"/>
          </p:cNvCxnSpPr>
          <p:nvPr/>
        </p:nvCxnSpPr>
        <p:spPr>
          <a:xfrm flipV="1">
            <a:off x="3880145" y="3429046"/>
            <a:ext cx="0" cy="232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Connector 68"/>
          <p:cNvSpPr/>
          <p:nvPr/>
        </p:nvSpPr>
        <p:spPr>
          <a:xfrm>
            <a:off x="3762306" y="3661279"/>
            <a:ext cx="235678" cy="248191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71" idx="0"/>
            <a:endCxn id="69" idx="4"/>
          </p:cNvCxnSpPr>
          <p:nvPr/>
        </p:nvCxnSpPr>
        <p:spPr>
          <a:xfrm flipV="1">
            <a:off x="3880145" y="3909470"/>
            <a:ext cx="0" cy="232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Connector 70"/>
          <p:cNvSpPr/>
          <p:nvPr/>
        </p:nvSpPr>
        <p:spPr>
          <a:xfrm>
            <a:off x="3762306" y="4141703"/>
            <a:ext cx="235678" cy="248191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Connector 71"/>
          <p:cNvSpPr/>
          <p:nvPr/>
        </p:nvSpPr>
        <p:spPr>
          <a:xfrm>
            <a:off x="3762306" y="4622127"/>
            <a:ext cx="235678" cy="248191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Connector 72"/>
          <p:cNvSpPr/>
          <p:nvPr/>
        </p:nvSpPr>
        <p:spPr>
          <a:xfrm>
            <a:off x="3762306" y="5102551"/>
            <a:ext cx="235678" cy="248191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72" idx="0"/>
            <a:endCxn id="71" idx="4"/>
          </p:cNvCxnSpPr>
          <p:nvPr/>
        </p:nvCxnSpPr>
        <p:spPr>
          <a:xfrm flipV="1">
            <a:off x="3880145" y="4389894"/>
            <a:ext cx="0" cy="232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3" idx="0"/>
            <a:endCxn id="72" idx="4"/>
          </p:cNvCxnSpPr>
          <p:nvPr/>
        </p:nvCxnSpPr>
        <p:spPr>
          <a:xfrm flipV="1">
            <a:off x="3880145" y="4870318"/>
            <a:ext cx="0" cy="232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46" idx="7"/>
            <a:endCxn id="73" idx="4"/>
          </p:cNvCxnSpPr>
          <p:nvPr/>
        </p:nvCxnSpPr>
        <p:spPr>
          <a:xfrm flipV="1">
            <a:off x="2520843" y="5350742"/>
            <a:ext cx="1359302" cy="6461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Connector 77"/>
          <p:cNvSpPr/>
          <p:nvPr/>
        </p:nvSpPr>
        <p:spPr>
          <a:xfrm>
            <a:off x="4749879" y="3333255"/>
            <a:ext cx="235678" cy="248191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>
            <a:stCxn id="80" idx="0"/>
            <a:endCxn id="78" idx="4"/>
          </p:cNvCxnSpPr>
          <p:nvPr/>
        </p:nvCxnSpPr>
        <p:spPr>
          <a:xfrm flipV="1">
            <a:off x="4867718" y="3581446"/>
            <a:ext cx="0" cy="232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Connector 79"/>
          <p:cNvSpPr/>
          <p:nvPr/>
        </p:nvSpPr>
        <p:spPr>
          <a:xfrm>
            <a:off x="4749879" y="3813679"/>
            <a:ext cx="235678" cy="248191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/>
          <p:cNvCxnSpPr>
            <a:stCxn id="82" idx="0"/>
            <a:endCxn id="80" idx="4"/>
          </p:cNvCxnSpPr>
          <p:nvPr/>
        </p:nvCxnSpPr>
        <p:spPr>
          <a:xfrm flipV="1">
            <a:off x="4867718" y="4061870"/>
            <a:ext cx="0" cy="232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Connector 81"/>
          <p:cNvSpPr/>
          <p:nvPr/>
        </p:nvSpPr>
        <p:spPr>
          <a:xfrm>
            <a:off x="4749879" y="4294103"/>
            <a:ext cx="235678" cy="248191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/>
          <p:cNvCxnSpPr>
            <a:stCxn id="72" idx="6"/>
            <a:endCxn id="82" idx="4"/>
          </p:cNvCxnSpPr>
          <p:nvPr/>
        </p:nvCxnSpPr>
        <p:spPr>
          <a:xfrm flipV="1">
            <a:off x="3997984" y="4542294"/>
            <a:ext cx="869734" cy="2039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8" idx="0"/>
            <a:endCxn id="97" idx="6"/>
          </p:cNvCxnSpPr>
          <p:nvPr/>
        </p:nvCxnSpPr>
        <p:spPr>
          <a:xfrm flipH="1" flipV="1">
            <a:off x="4000275" y="2839351"/>
            <a:ext cx="867443" cy="49390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Connector 94"/>
          <p:cNvSpPr/>
          <p:nvPr/>
        </p:nvSpPr>
        <p:spPr>
          <a:xfrm>
            <a:off x="3764597" y="2234831"/>
            <a:ext cx="235678" cy="248191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/>
          <p:cNvCxnSpPr>
            <a:stCxn id="97" idx="0"/>
            <a:endCxn id="95" idx="4"/>
          </p:cNvCxnSpPr>
          <p:nvPr/>
        </p:nvCxnSpPr>
        <p:spPr>
          <a:xfrm flipV="1">
            <a:off x="3882436" y="2483022"/>
            <a:ext cx="0" cy="232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Connector 96"/>
          <p:cNvSpPr/>
          <p:nvPr/>
        </p:nvSpPr>
        <p:spPr>
          <a:xfrm>
            <a:off x="3764597" y="2715255"/>
            <a:ext cx="235678" cy="248191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/>
          <p:cNvCxnSpPr>
            <a:stCxn id="67" idx="0"/>
            <a:endCxn id="97" idx="4"/>
          </p:cNvCxnSpPr>
          <p:nvPr/>
        </p:nvCxnSpPr>
        <p:spPr>
          <a:xfrm flipV="1">
            <a:off x="3880145" y="2963446"/>
            <a:ext cx="2291" cy="2174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Connector 100"/>
          <p:cNvSpPr/>
          <p:nvPr/>
        </p:nvSpPr>
        <p:spPr>
          <a:xfrm>
            <a:off x="2319679" y="2594814"/>
            <a:ext cx="235678" cy="248191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/>
          <p:cNvCxnSpPr>
            <a:stCxn id="40" idx="0"/>
            <a:endCxn id="101" idx="4"/>
          </p:cNvCxnSpPr>
          <p:nvPr/>
        </p:nvCxnSpPr>
        <p:spPr>
          <a:xfrm flipV="1">
            <a:off x="2437518" y="2843005"/>
            <a:ext cx="0" cy="7154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55" idx="0"/>
            <a:endCxn id="101" idx="6"/>
          </p:cNvCxnSpPr>
          <p:nvPr/>
        </p:nvCxnSpPr>
        <p:spPr>
          <a:xfrm flipH="1" flipV="1">
            <a:off x="2555357" y="2718910"/>
            <a:ext cx="568843" cy="33785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Connector 107"/>
          <p:cNvSpPr/>
          <p:nvPr/>
        </p:nvSpPr>
        <p:spPr>
          <a:xfrm>
            <a:off x="2311905" y="1671666"/>
            <a:ext cx="235678" cy="248191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Arrow Connector 108"/>
          <p:cNvCxnSpPr>
            <a:stCxn id="101" idx="0"/>
            <a:endCxn id="108" idx="4"/>
          </p:cNvCxnSpPr>
          <p:nvPr/>
        </p:nvCxnSpPr>
        <p:spPr>
          <a:xfrm flipH="1" flipV="1">
            <a:off x="2429744" y="1919857"/>
            <a:ext cx="7774" cy="6749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5" idx="2"/>
            <a:endCxn id="108" idx="6"/>
          </p:cNvCxnSpPr>
          <p:nvPr/>
        </p:nvCxnSpPr>
        <p:spPr>
          <a:xfrm flipH="1" flipV="1">
            <a:off x="2547583" y="1795762"/>
            <a:ext cx="1217014" cy="56316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2021197" y="1299579"/>
            <a:ext cx="85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3337973" y="1846520"/>
            <a:ext cx="1079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 1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2708225" y="2573822"/>
            <a:ext cx="1079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 2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4372569" y="2599069"/>
            <a:ext cx="1079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Feature 1</a:t>
            </a:r>
          </a:p>
          <a:p>
            <a:pPr algn="ctr"/>
            <a:r>
              <a:rPr lang="en-US" dirty="0" smtClean="0"/>
              <a:t>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3351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commands before assume you are working with local branches not interacting with </a:t>
            </a:r>
            <a:r>
              <a:rPr lang="en-US" dirty="0" err="1" smtClean="0"/>
              <a:t>github</a:t>
            </a:r>
            <a:r>
              <a:rPr lang="en-US" dirty="0" smtClean="0"/>
              <a:t> (or your remote server).</a:t>
            </a:r>
          </a:p>
          <a:p>
            <a:r>
              <a:rPr lang="en-US" dirty="0" smtClean="0"/>
              <a:t>When you make a branch locally and try to push it to </a:t>
            </a:r>
            <a:r>
              <a:rPr lang="en-US" dirty="0" err="1" smtClean="0"/>
              <a:t>github</a:t>
            </a:r>
            <a:r>
              <a:rPr lang="en-US" dirty="0" smtClean="0"/>
              <a:t> it does not know it should exist and gets confused. To tell it the branch should be made on the </a:t>
            </a:r>
            <a:r>
              <a:rPr lang="en-US" dirty="0" err="1" smtClean="0"/>
              <a:t>github</a:t>
            </a:r>
            <a:r>
              <a:rPr lang="en-US" dirty="0" smtClean="0"/>
              <a:t> site use: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push --set-upstream origin </a:t>
            </a:r>
            <a:r>
              <a:rPr lang="en-US" dirty="0" err="1" smtClean="0"/>
              <a:t>branch_name</a:t>
            </a:r>
            <a:endParaRPr lang="en-US" dirty="0" smtClean="0"/>
          </a:p>
          <a:p>
            <a:r>
              <a:rPr lang="en-US" dirty="0" smtClean="0"/>
              <a:t>Normally the command for deleting branches deletes local branches only, this is safer. When you need to delete a branch on </a:t>
            </a:r>
            <a:r>
              <a:rPr lang="en-US" dirty="0" err="1" smtClean="0"/>
              <a:t>github</a:t>
            </a:r>
            <a:r>
              <a:rPr lang="en-US" dirty="0" smtClean="0"/>
              <a:t>, switch to the master branch and use this command: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push origin --delete </a:t>
            </a:r>
            <a:r>
              <a:rPr lang="en-US" dirty="0" err="1" smtClean="0"/>
              <a:t>branch_name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E403-068B-0044-AB63-B5A38EE8DB9F}" type="datetime1">
              <a:rPr lang="en-US" smtClean="0"/>
              <a:pPr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Update 4-2016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B7A4-399E-2247-8EC2-1D4F7533579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16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83373"/>
          </a:xfrm>
        </p:spPr>
        <p:txBody>
          <a:bodyPr/>
          <a:lstStyle/>
          <a:p>
            <a:r>
              <a:rPr lang="en-US" dirty="0" smtClean="0"/>
              <a:t>Why make this complicated?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E403-068B-0044-AB63-B5A38EE8DB9F}" type="datetime1">
              <a:rPr lang="en-US" smtClean="0"/>
              <a:pPr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Update 4-2016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B7A4-399E-2247-8EC2-1D4F75335791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6" name="Snip Single Corner Rectangle 35"/>
          <p:cNvSpPr/>
          <p:nvPr/>
        </p:nvSpPr>
        <p:spPr>
          <a:xfrm>
            <a:off x="978541" y="3750637"/>
            <a:ext cx="654188" cy="865935"/>
          </a:xfrm>
          <a:prstGeom prst="snip1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Snip Single Corner Rectangle 36"/>
          <p:cNvSpPr/>
          <p:nvPr/>
        </p:nvSpPr>
        <p:spPr>
          <a:xfrm>
            <a:off x="625084" y="2679637"/>
            <a:ext cx="3068638" cy="2376846"/>
          </a:xfrm>
          <a:prstGeom prst="snip1Rect">
            <a:avLst>
              <a:gd name="adj" fmla="val 0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25084" y="2694411"/>
            <a:ext cx="3149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Super Cool Repo 1</a:t>
            </a:r>
          </a:p>
          <a:p>
            <a:r>
              <a:rPr lang="en-US" dirty="0" smtClean="0"/>
              <a:t>(Automated Cat Picture Search)</a:t>
            </a:r>
            <a:endParaRPr lang="en-US" dirty="0"/>
          </a:p>
        </p:txBody>
      </p:sp>
      <p:sp>
        <p:nvSpPr>
          <p:cNvPr id="39" name="Snip Single Corner Rectangle 38"/>
          <p:cNvSpPr/>
          <p:nvPr/>
        </p:nvSpPr>
        <p:spPr>
          <a:xfrm>
            <a:off x="877103" y="3869032"/>
            <a:ext cx="654188" cy="865935"/>
          </a:xfrm>
          <a:prstGeom prst="snip1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Snip Single Corner Rectangle 39"/>
          <p:cNvSpPr/>
          <p:nvPr/>
        </p:nvSpPr>
        <p:spPr>
          <a:xfrm>
            <a:off x="749852" y="4000008"/>
            <a:ext cx="654188" cy="865935"/>
          </a:xfrm>
          <a:prstGeom prst="snip1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Snip Single Corner Rectangle 40"/>
          <p:cNvSpPr/>
          <p:nvPr/>
        </p:nvSpPr>
        <p:spPr>
          <a:xfrm>
            <a:off x="5663615" y="3745872"/>
            <a:ext cx="654188" cy="865935"/>
          </a:xfrm>
          <a:prstGeom prst="snip1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Snip Single Corner Rectangle 41"/>
          <p:cNvSpPr/>
          <p:nvPr/>
        </p:nvSpPr>
        <p:spPr>
          <a:xfrm>
            <a:off x="5310158" y="2674872"/>
            <a:ext cx="3068638" cy="2381612"/>
          </a:xfrm>
          <a:prstGeom prst="snip1Rect">
            <a:avLst>
              <a:gd name="adj" fmla="val 0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310158" y="2689646"/>
            <a:ext cx="2231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Super Cool Repo 2</a:t>
            </a:r>
          </a:p>
          <a:p>
            <a:r>
              <a:rPr lang="en-US" dirty="0" smtClean="0"/>
              <a:t>(Corgi Video Website)</a:t>
            </a:r>
            <a:endParaRPr lang="en-US" dirty="0"/>
          </a:p>
        </p:txBody>
      </p:sp>
      <p:sp>
        <p:nvSpPr>
          <p:cNvPr id="44" name="Snip Single Corner Rectangle 43"/>
          <p:cNvSpPr/>
          <p:nvPr/>
        </p:nvSpPr>
        <p:spPr>
          <a:xfrm>
            <a:off x="5562177" y="3864267"/>
            <a:ext cx="654188" cy="865935"/>
          </a:xfrm>
          <a:prstGeom prst="snip1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Snip Single Corner Rectangle 44"/>
          <p:cNvSpPr/>
          <p:nvPr/>
        </p:nvSpPr>
        <p:spPr>
          <a:xfrm>
            <a:off x="5434926" y="3995243"/>
            <a:ext cx="654188" cy="865935"/>
          </a:xfrm>
          <a:prstGeom prst="snip1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Snip Single Corner Rectangle 45"/>
          <p:cNvSpPr/>
          <p:nvPr/>
        </p:nvSpPr>
        <p:spPr>
          <a:xfrm>
            <a:off x="3979333" y="4861178"/>
            <a:ext cx="654188" cy="86593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Snip Single Corner Rectangle 46"/>
          <p:cNvSpPr/>
          <p:nvPr/>
        </p:nvSpPr>
        <p:spPr>
          <a:xfrm>
            <a:off x="3822447" y="4339919"/>
            <a:ext cx="1386049" cy="1655519"/>
          </a:xfrm>
          <a:prstGeom prst="snip1Rect">
            <a:avLst>
              <a:gd name="adj" fmla="val 0"/>
            </a:avLst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799143" y="4350214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Picture Utility</a:t>
            </a:r>
          </a:p>
        </p:txBody>
      </p:sp>
      <p:cxnSp>
        <p:nvCxnSpPr>
          <p:cNvPr id="49" name="Elbow Connector 48"/>
          <p:cNvCxnSpPr>
            <a:endCxn id="38" idx="3"/>
          </p:cNvCxnSpPr>
          <p:nvPr/>
        </p:nvCxnSpPr>
        <p:spPr>
          <a:xfrm rot="16200000" flipV="1">
            <a:off x="3294842" y="3496902"/>
            <a:ext cx="1332637" cy="373988"/>
          </a:xfrm>
          <a:prstGeom prst="bentConnector2">
            <a:avLst/>
          </a:prstGeom>
          <a:ln w="57150" cmpd="sng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endCxn id="43" idx="1"/>
          </p:cNvCxnSpPr>
          <p:nvPr/>
        </p:nvCxnSpPr>
        <p:spPr>
          <a:xfrm rot="5400000" flipH="1" flipV="1">
            <a:off x="4467601" y="3497362"/>
            <a:ext cx="1327107" cy="358008"/>
          </a:xfrm>
          <a:prstGeom prst="bentConnector2">
            <a:avLst/>
          </a:prstGeom>
          <a:ln w="57150" cmpd="sng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051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83373"/>
          </a:xfrm>
        </p:spPr>
        <p:txBody>
          <a:bodyPr/>
          <a:lstStyle/>
          <a:p>
            <a:r>
              <a:rPr lang="en-US" dirty="0" smtClean="0"/>
              <a:t>Solution 1: Copy in code.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E403-068B-0044-AB63-B5A38EE8DB9F}" type="datetime1">
              <a:rPr lang="en-US" smtClean="0"/>
              <a:pPr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Update 4-2016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B7A4-399E-2247-8EC2-1D4F75335791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8" name="Snip Single Corner Rectangle 7"/>
          <p:cNvSpPr/>
          <p:nvPr/>
        </p:nvSpPr>
        <p:spPr>
          <a:xfrm>
            <a:off x="978541" y="3750637"/>
            <a:ext cx="654188" cy="865935"/>
          </a:xfrm>
          <a:prstGeom prst="snip1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nip Single Corner Rectangle 9"/>
          <p:cNvSpPr/>
          <p:nvPr/>
        </p:nvSpPr>
        <p:spPr>
          <a:xfrm>
            <a:off x="625084" y="2679637"/>
            <a:ext cx="3068638" cy="2376846"/>
          </a:xfrm>
          <a:prstGeom prst="snip1Rect">
            <a:avLst>
              <a:gd name="adj" fmla="val 0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5084" y="2694411"/>
            <a:ext cx="3149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Super Cool Repo 1</a:t>
            </a:r>
          </a:p>
          <a:p>
            <a:r>
              <a:rPr lang="en-US" dirty="0" smtClean="0"/>
              <a:t>(Automated Cat Picture Search)</a:t>
            </a:r>
            <a:endParaRPr lang="en-US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877103" y="3869032"/>
            <a:ext cx="654188" cy="865935"/>
          </a:xfrm>
          <a:prstGeom prst="snip1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nip Single Corner Rectangle 12"/>
          <p:cNvSpPr/>
          <p:nvPr/>
        </p:nvSpPr>
        <p:spPr>
          <a:xfrm>
            <a:off x="749852" y="4000008"/>
            <a:ext cx="654188" cy="865935"/>
          </a:xfrm>
          <a:prstGeom prst="snip1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nip Single Corner Rectangle 13"/>
          <p:cNvSpPr/>
          <p:nvPr/>
        </p:nvSpPr>
        <p:spPr>
          <a:xfrm>
            <a:off x="5663615" y="3745872"/>
            <a:ext cx="654188" cy="865935"/>
          </a:xfrm>
          <a:prstGeom prst="snip1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Snip Single Corner Rectangle 14"/>
          <p:cNvSpPr/>
          <p:nvPr/>
        </p:nvSpPr>
        <p:spPr>
          <a:xfrm>
            <a:off x="5310158" y="2674872"/>
            <a:ext cx="3068638" cy="2381612"/>
          </a:xfrm>
          <a:prstGeom prst="snip1Rect">
            <a:avLst>
              <a:gd name="adj" fmla="val 0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10158" y="2689646"/>
            <a:ext cx="2231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Super Cool Repo 2</a:t>
            </a:r>
          </a:p>
          <a:p>
            <a:r>
              <a:rPr lang="en-US" dirty="0" smtClean="0"/>
              <a:t>(Corgi Video Website)</a:t>
            </a:r>
            <a:endParaRPr lang="en-US" dirty="0"/>
          </a:p>
        </p:txBody>
      </p:sp>
      <p:sp>
        <p:nvSpPr>
          <p:cNvPr id="17" name="Snip Single Corner Rectangle 16"/>
          <p:cNvSpPr/>
          <p:nvPr/>
        </p:nvSpPr>
        <p:spPr>
          <a:xfrm>
            <a:off x="5562177" y="3864267"/>
            <a:ext cx="654188" cy="865935"/>
          </a:xfrm>
          <a:prstGeom prst="snip1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Snip Single Corner Rectangle 17"/>
          <p:cNvSpPr/>
          <p:nvPr/>
        </p:nvSpPr>
        <p:spPr>
          <a:xfrm>
            <a:off x="5434926" y="3995243"/>
            <a:ext cx="654188" cy="865935"/>
          </a:xfrm>
          <a:prstGeom prst="snip1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nip Single Corner Rectangle 18"/>
          <p:cNvSpPr/>
          <p:nvPr/>
        </p:nvSpPr>
        <p:spPr>
          <a:xfrm>
            <a:off x="3979333" y="4861178"/>
            <a:ext cx="654188" cy="86593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nip Single Corner Rectangle 19"/>
          <p:cNvSpPr/>
          <p:nvPr/>
        </p:nvSpPr>
        <p:spPr>
          <a:xfrm>
            <a:off x="3822447" y="4339919"/>
            <a:ext cx="1386049" cy="1655519"/>
          </a:xfrm>
          <a:prstGeom prst="snip1Rect">
            <a:avLst>
              <a:gd name="adj" fmla="val 0"/>
            </a:avLst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799143" y="4350214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Picture Utility</a:t>
            </a:r>
          </a:p>
        </p:txBody>
      </p:sp>
      <p:cxnSp>
        <p:nvCxnSpPr>
          <p:cNvPr id="23" name="Elbow Connector 22"/>
          <p:cNvCxnSpPr>
            <a:endCxn id="11" idx="3"/>
          </p:cNvCxnSpPr>
          <p:nvPr/>
        </p:nvCxnSpPr>
        <p:spPr>
          <a:xfrm rot="16200000" flipV="1">
            <a:off x="3294842" y="3496902"/>
            <a:ext cx="1332637" cy="373988"/>
          </a:xfrm>
          <a:prstGeom prst="bentConnector2">
            <a:avLst/>
          </a:prstGeom>
          <a:ln w="57150" cmpd="sng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endCxn id="16" idx="1"/>
          </p:cNvCxnSpPr>
          <p:nvPr/>
        </p:nvCxnSpPr>
        <p:spPr>
          <a:xfrm rot="5400000" flipH="1" flipV="1">
            <a:off x="4467601" y="3497362"/>
            <a:ext cx="1327107" cy="358008"/>
          </a:xfrm>
          <a:prstGeom prst="bentConnector2">
            <a:avLst/>
          </a:prstGeom>
          <a:ln w="57150" cmpd="sng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5400000">
            <a:off x="4009803" y="354718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</a:t>
            </a:r>
          </a:p>
        </p:txBody>
      </p:sp>
      <p:sp>
        <p:nvSpPr>
          <p:cNvPr id="24" name="TextBox 23"/>
          <p:cNvSpPr txBox="1"/>
          <p:nvPr/>
        </p:nvSpPr>
        <p:spPr>
          <a:xfrm rot="5400000">
            <a:off x="4500111" y="354811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</a:t>
            </a:r>
          </a:p>
        </p:txBody>
      </p:sp>
      <p:sp>
        <p:nvSpPr>
          <p:cNvPr id="27" name="Snip Single Corner Rectangle 26"/>
          <p:cNvSpPr/>
          <p:nvPr/>
        </p:nvSpPr>
        <p:spPr>
          <a:xfrm>
            <a:off x="2590800" y="3750637"/>
            <a:ext cx="654188" cy="86593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Snip Single Corner Rectangle 27"/>
          <p:cNvSpPr/>
          <p:nvPr/>
        </p:nvSpPr>
        <p:spPr>
          <a:xfrm>
            <a:off x="7214564" y="3750637"/>
            <a:ext cx="654188" cy="86593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8977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83373"/>
          </a:xfrm>
        </p:spPr>
        <p:txBody>
          <a:bodyPr/>
          <a:lstStyle/>
          <a:p>
            <a:r>
              <a:rPr lang="en-US" dirty="0" smtClean="0"/>
              <a:t>Solution 1: Copy in code.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E403-068B-0044-AB63-B5A38EE8DB9F}" type="datetime1">
              <a:rPr lang="en-US" smtClean="0"/>
              <a:pPr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Update 4-2016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B7A4-399E-2247-8EC2-1D4F75335791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8" name="Snip Single Corner Rectangle 7"/>
          <p:cNvSpPr/>
          <p:nvPr/>
        </p:nvSpPr>
        <p:spPr>
          <a:xfrm>
            <a:off x="978541" y="3750637"/>
            <a:ext cx="654188" cy="865935"/>
          </a:xfrm>
          <a:prstGeom prst="snip1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nip Single Corner Rectangle 9"/>
          <p:cNvSpPr/>
          <p:nvPr/>
        </p:nvSpPr>
        <p:spPr>
          <a:xfrm>
            <a:off x="625084" y="2679637"/>
            <a:ext cx="3068638" cy="2376846"/>
          </a:xfrm>
          <a:prstGeom prst="snip1Rect">
            <a:avLst>
              <a:gd name="adj" fmla="val 0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5084" y="2694411"/>
            <a:ext cx="3149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Super Cool Repo 1</a:t>
            </a:r>
          </a:p>
          <a:p>
            <a:r>
              <a:rPr lang="en-US" dirty="0" smtClean="0"/>
              <a:t>(Automated Cat Picture Search)</a:t>
            </a:r>
            <a:endParaRPr lang="en-US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877103" y="3869032"/>
            <a:ext cx="654188" cy="865935"/>
          </a:xfrm>
          <a:prstGeom prst="snip1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nip Single Corner Rectangle 12"/>
          <p:cNvSpPr/>
          <p:nvPr/>
        </p:nvSpPr>
        <p:spPr>
          <a:xfrm>
            <a:off x="749852" y="4000008"/>
            <a:ext cx="654188" cy="865935"/>
          </a:xfrm>
          <a:prstGeom prst="snip1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nip Single Corner Rectangle 13"/>
          <p:cNvSpPr/>
          <p:nvPr/>
        </p:nvSpPr>
        <p:spPr>
          <a:xfrm>
            <a:off x="5663615" y="3745872"/>
            <a:ext cx="654188" cy="865935"/>
          </a:xfrm>
          <a:prstGeom prst="snip1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Snip Single Corner Rectangle 14"/>
          <p:cNvSpPr/>
          <p:nvPr/>
        </p:nvSpPr>
        <p:spPr>
          <a:xfrm>
            <a:off x="5310158" y="2674872"/>
            <a:ext cx="3068638" cy="2381612"/>
          </a:xfrm>
          <a:prstGeom prst="snip1Rect">
            <a:avLst>
              <a:gd name="adj" fmla="val 0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10158" y="2689646"/>
            <a:ext cx="2231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Super Cool Repo 2</a:t>
            </a:r>
          </a:p>
          <a:p>
            <a:r>
              <a:rPr lang="en-US" dirty="0" smtClean="0"/>
              <a:t>(Corgi Video Website)</a:t>
            </a:r>
            <a:endParaRPr lang="en-US" dirty="0"/>
          </a:p>
        </p:txBody>
      </p:sp>
      <p:sp>
        <p:nvSpPr>
          <p:cNvPr id="17" name="Snip Single Corner Rectangle 16"/>
          <p:cNvSpPr/>
          <p:nvPr/>
        </p:nvSpPr>
        <p:spPr>
          <a:xfrm>
            <a:off x="5562177" y="3864267"/>
            <a:ext cx="654188" cy="865935"/>
          </a:xfrm>
          <a:prstGeom prst="snip1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Snip Single Corner Rectangle 17"/>
          <p:cNvSpPr/>
          <p:nvPr/>
        </p:nvSpPr>
        <p:spPr>
          <a:xfrm>
            <a:off x="5434926" y="3995243"/>
            <a:ext cx="654188" cy="865935"/>
          </a:xfrm>
          <a:prstGeom prst="snip1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nip Single Corner Rectangle 18"/>
          <p:cNvSpPr/>
          <p:nvPr/>
        </p:nvSpPr>
        <p:spPr>
          <a:xfrm>
            <a:off x="3979333" y="4861178"/>
            <a:ext cx="654188" cy="86593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nip Single Corner Rectangle 19"/>
          <p:cNvSpPr/>
          <p:nvPr/>
        </p:nvSpPr>
        <p:spPr>
          <a:xfrm>
            <a:off x="3822447" y="4339919"/>
            <a:ext cx="1386049" cy="1655519"/>
          </a:xfrm>
          <a:prstGeom prst="snip1Rect">
            <a:avLst>
              <a:gd name="adj" fmla="val 0"/>
            </a:avLst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799143" y="4350214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Picture Utility</a:t>
            </a:r>
          </a:p>
        </p:txBody>
      </p:sp>
      <p:cxnSp>
        <p:nvCxnSpPr>
          <p:cNvPr id="23" name="Elbow Connector 22"/>
          <p:cNvCxnSpPr>
            <a:endCxn id="11" idx="3"/>
          </p:cNvCxnSpPr>
          <p:nvPr/>
        </p:nvCxnSpPr>
        <p:spPr>
          <a:xfrm rot="16200000" flipV="1">
            <a:off x="3294842" y="3496902"/>
            <a:ext cx="1332637" cy="373988"/>
          </a:xfrm>
          <a:prstGeom prst="bentConnector2">
            <a:avLst/>
          </a:prstGeom>
          <a:ln w="57150" cmpd="sng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endCxn id="16" idx="1"/>
          </p:cNvCxnSpPr>
          <p:nvPr/>
        </p:nvCxnSpPr>
        <p:spPr>
          <a:xfrm rot="5400000" flipH="1" flipV="1">
            <a:off x="4467601" y="3497362"/>
            <a:ext cx="1327107" cy="358008"/>
          </a:xfrm>
          <a:prstGeom prst="bentConnector2">
            <a:avLst/>
          </a:prstGeom>
          <a:ln w="57150" cmpd="sng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Explosion 2 24"/>
          <p:cNvSpPr/>
          <p:nvPr/>
        </p:nvSpPr>
        <p:spPr>
          <a:xfrm>
            <a:off x="107022" y="5149690"/>
            <a:ext cx="436498" cy="454384"/>
          </a:xfrm>
          <a:prstGeom prst="irregularSeal2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8586" y="5311177"/>
            <a:ext cx="3505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Need to update the code for Repo1</a:t>
            </a:r>
            <a:endParaRPr lang="en-US" dirty="0"/>
          </a:p>
        </p:txBody>
      </p:sp>
      <p:sp>
        <p:nvSpPr>
          <p:cNvPr id="27" name="Snip Single Corner Rectangle 26"/>
          <p:cNvSpPr/>
          <p:nvPr/>
        </p:nvSpPr>
        <p:spPr>
          <a:xfrm>
            <a:off x="2590800" y="3750637"/>
            <a:ext cx="654188" cy="86593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Snip Single Corner Rectangle 27"/>
          <p:cNvSpPr/>
          <p:nvPr/>
        </p:nvSpPr>
        <p:spPr>
          <a:xfrm>
            <a:off x="7214564" y="3750637"/>
            <a:ext cx="654188" cy="86593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6002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83373"/>
          </a:xfrm>
        </p:spPr>
        <p:txBody>
          <a:bodyPr/>
          <a:lstStyle/>
          <a:p>
            <a:r>
              <a:rPr lang="en-US" dirty="0" smtClean="0"/>
              <a:t>Solution 1: Copy in code.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E403-068B-0044-AB63-B5A38EE8DB9F}" type="datetime1">
              <a:rPr lang="en-US" smtClean="0"/>
              <a:pPr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Update 4-2016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B7A4-399E-2247-8EC2-1D4F75335791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8" name="Snip Single Corner Rectangle 7"/>
          <p:cNvSpPr/>
          <p:nvPr/>
        </p:nvSpPr>
        <p:spPr>
          <a:xfrm>
            <a:off x="978541" y="3750637"/>
            <a:ext cx="654188" cy="865935"/>
          </a:xfrm>
          <a:prstGeom prst="snip1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nip Single Corner Rectangle 9"/>
          <p:cNvSpPr/>
          <p:nvPr/>
        </p:nvSpPr>
        <p:spPr>
          <a:xfrm>
            <a:off x="625084" y="2679637"/>
            <a:ext cx="3068638" cy="2376846"/>
          </a:xfrm>
          <a:prstGeom prst="snip1Rect">
            <a:avLst>
              <a:gd name="adj" fmla="val 0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5084" y="2694411"/>
            <a:ext cx="3149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Super Cool Repo 1</a:t>
            </a:r>
          </a:p>
          <a:p>
            <a:r>
              <a:rPr lang="en-US" dirty="0" smtClean="0"/>
              <a:t>(Automated Cat Picture Search)</a:t>
            </a:r>
            <a:endParaRPr lang="en-US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877103" y="3869032"/>
            <a:ext cx="654188" cy="865935"/>
          </a:xfrm>
          <a:prstGeom prst="snip1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nip Single Corner Rectangle 12"/>
          <p:cNvSpPr/>
          <p:nvPr/>
        </p:nvSpPr>
        <p:spPr>
          <a:xfrm>
            <a:off x="749852" y="4000008"/>
            <a:ext cx="654188" cy="865935"/>
          </a:xfrm>
          <a:prstGeom prst="snip1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nip Single Corner Rectangle 13"/>
          <p:cNvSpPr/>
          <p:nvPr/>
        </p:nvSpPr>
        <p:spPr>
          <a:xfrm>
            <a:off x="5663615" y="3745872"/>
            <a:ext cx="654188" cy="865935"/>
          </a:xfrm>
          <a:prstGeom prst="snip1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Snip Single Corner Rectangle 14"/>
          <p:cNvSpPr/>
          <p:nvPr/>
        </p:nvSpPr>
        <p:spPr>
          <a:xfrm>
            <a:off x="5310158" y="2674872"/>
            <a:ext cx="3068638" cy="2381612"/>
          </a:xfrm>
          <a:prstGeom prst="snip1Rect">
            <a:avLst>
              <a:gd name="adj" fmla="val 0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10158" y="2689646"/>
            <a:ext cx="2231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Super Cool Repo 2</a:t>
            </a:r>
          </a:p>
          <a:p>
            <a:r>
              <a:rPr lang="en-US" dirty="0" smtClean="0"/>
              <a:t>(Corgi Video Website)</a:t>
            </a:r>
            <a:endParaRPr lang="en-US" dirty="0"/>
          </a:p>
        </p:txBody>
      </p:sp>
      <p:sp>
        <p:nvSpPr>
          <p:cNvPr id="17" name="Snip Single Corner Rectangle 16"/>
          <p:cNvSpPr/>
          <p:nvPr/>
        </p:nvSpPr>
        <p:spPr>
          <a:xfrm>
            <a:off x="5562177" y="3864267"/>
            <a:ext cx="654188" cy="865935"/>
          </a:xfrm>
          <a:prstGeom prst="snip1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Snip Single Corner Rectangle 17"/>
          <p:cNvSpPr/>
          <p:nvPr/>
        </p:nvSpPr>
        <p:spPr>
          <a:xfrm>
            <a:off x="5434926" y="3995243"/>
            <a:ext cx="654188" cy="865935"/>
          </a:xfrm>
          <a:prstGeom prst="snip1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nip Single Corner Rectangle 18"/>
          <p:cNvSpPr/>
          <p:nvPr/>
        </p:nvSpPr>
        <p:spPr>
          <a:xfrm>
            <a:off x="3979333" y="4861178"/>
            <a:ext cx="654188" cy="86593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nip Single Corner Rectangle 19"/>
          <p:cNvSpPr/>
          <p:nvPr/>
        </p:nvSpPr>
        <p:spPr>
          <a:xfrm>
            <a:off x="3822447" y="4339919"/>
            <a:ext cx="1386049" cy="1655519"/>
          </a:xfrm>
          <a:prstGeom prst="snip1Rect">
            <a:avLst>
              <a:gd name="adj" fmla="val 0"/>
            </a:avLst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799143" y="4350214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Picture Utility</a:t>
            </a:r>
          </a:p>
        </p:txBody>
      </p:sp>
      <p:cxnSp>
        <p:nvCxnSpPr>
          <p:cNvPr id="23" name="Elbow Connector 22"/>
          <p:cNvCxnSpPr>
            <a:endCxn id="11" idx="3"/>
          </p:cNvCxnSpPr>
          <p:nvPr/>
        </p:nvCxnSpPr>
        <p:spPr>
          <a:xfrm rot="16200000" flipV="1">
            <a:off x="3294842" y="3496902"/>
            <a:ext cx="1332637" cy="373988"/>
          </a:xfrm>
          <a:prstGeom prst="bentConnector2">
            <a:avLst/>
          </a:prstGeom>
          <a:ln w="57150" cmpd="sng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endCxn id="16" idx="1"/>
          </p:cNvCxnSpPr>
          <p:nvPr/>
        </p:nvCxnSpPr>
        <p:spPr>
          <a:xfrm rot="5400000" flipH="1" flipV="1">
            <a:off x="4467601" y="3497362"/>
            <a:ext cx="1327107" cy="358008"/>
          </a:xfrm>
          <a:prstGeom prst="bentConnector2">
            <a:avLst/>
          </a:prstGeom>
          <a:ln w="57150" cmpd="sng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Explosion 2 24"/>
          <p:cNvSpPr/>
          <p:nvPr/>
        </p:nvSpPr>
        <p:spPr>
          <a:xfrm>
            <a:off x="107022" y="5149690"/>
            <a:ext cx="436498" cy="454384"/>
          </a:xfrm>
          <a:prstGeom prst="irregularSeal2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8586" y="5311177"/>
            <a:ext cx="3505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Need to update the code for Repo1</a:t>
            </a:r>
            <a:endParaRPr lang="en-US" dirty="0"/>
          </a:p>
        </p:txBody>
      </p:sp>
      <p:sp>
        <p:nvSpPr>
          <p:cNvPr id="27" name="Snip Single Corner Rectangle 26"/>
          <p:cNvSpPr/>
          <p:nvPr/>
        </p:nvSpPr>
        <p:spPr>
          <a:xfrm>
            <a:off x="2590800" y="3750637"/>
            <a:ext cx="654188" cy="86593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Snip Single Corner Rectangle 27"/>
          <p:cNvSpPr/>
          <p:nvPr/>
        </p:nvSpPr>
        <p:spPr>
          <a:xfrm>
            <a:off x="7214564" y="3750637"/>
            <a:ext cx="654188" cy="86593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988481" y="2297012"/>
            <a:ext cx="92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Broken!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2193348" y="2180115"/>
            <a:ext cx="1121389" cy="584776"/>
            <a:chOff x="2193348" y="2180115"/>
            <a:chExt cx="1121389" cy="584776"/>
          </a:xfrm>
        </p:grpSpPr>
        <p:sp>
          <p:nvSpPr>
            <p:cNvPr id="31" name="TextBox 30"/>
            <p:cNvSpPr txBox="1"/>
            <p:nvPr/>
          </p:nvSpPr>
          <p:spPr>
            <a:xfrm>
              <a:off x="2559753" y="2327782"/>
              <a:ext cx="7549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Fixed!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193348" y="2180115"/>
              <a:ext cx="550551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accent3">
                      <a:lumMod val="75000"/>
                    </a:schemeClr>
                  </a:solidFill>
                  <a:latin typeface="Wingdings"/>
                  <a:ea typeface="Wingdings"/>
                  <a:cs typeface="Wingdings"/>
                </a:rPr>
                <a:t></a:t>
              </a:r>
              <a:endParaRPr lang="en-US" sz="32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6611460" y="2174121"/>
            <a:ext cx="550551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Wingdings"/>
                <a:ea typeface="Wingdings"/>
                <a:cs typeface="Wingdings"/>
              </a:rPr>
              <a:t>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717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Install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Wingdings"/>
                <a:ea typeface="Wingdings"/>
                <a:cs typeface="Wingdings"/>
              </a:rPr>
              <a:t> </a:t>
            </a:r>
            <a:r>
              <a:rPr lang="en-US" sz="2400" dirty="0" smtClean="0"/>
              <a:t>Install </a:t>
            </a:r>
            <a:r>
              <a:rPr lang="en-US" sz="2400" dirty="0" err="1" smtClean="0"/>
              <a:t>git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latin typeface="Wingdings"/>
                <a:ea typeface="Wingdings"/>
                <a:cs typeface="Wingdings"/>
              </a:rPr>
              <a:t> </a:t>
            </a: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 err="1" smtClean="0"/>
              <a:t>config</a:t>
            </a:r>
            <a:r>
              <a:rPr lang="en-US" sz="2400" dirty="0" smtClean="0"/>
              <a:t> --global </a:t>
            </a:r>
            <a:r>
              <a:rPr lang="en-US" sz="2400" dirty="0" err="1" smtClean="0"/>
              <a:t>user.name</a:t>
            </a:r>
            <a:r>
              <a:rPr lang="en-US" sz="2400" dirty="0" smtClean="0"/>
              <a:t> “John Doe”</a:t>
            </a:r>
          </a:p>
          <a:p>
            <a:pPr marL="0" indent="0">
              <a:buNone/>
            </a:pPr>
            <a:r>
              <a:rPr lang="en-US" sz="2400" dirty="0" smtClean="0">
                <a:latin typeface="Wingdings"/>
                <a:ea typeface="Wingdings"/>
                <a:cs typeface="Wingdings"/>
              </a:rPr>
              <a:t> </a:t>
            </a: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 err="1" smtClean="0"/>
              <a:t>config</a:t>
            </a:r>
            <a:r>
              <a:rPr lang="en-US" sz="2400" dirty="0" smtClean="0"/>
              <a:t> --global </a:t>
            </a:r>
            <a:r>
              <a:rPr lang="en-US" sz="2400" dirty="0" err="1" smtClean="0"/>
              <a:t>user.email</a:t>
            </a:r>
            <a:r>
              <a:rPr lang="en-US" sz="2400" dirty="0" smtClean="0"/>
              <a:t> </a:t>
            </a:r>
            <a:r>
              <a:rPr lang="en-US" sz="2400" dirty="0" smtClean="0">
                <a:hlinkClick r:id="rId2"/>
              </a:rPr>
              <a:t>you@broadinstitue.org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latin typeface="Wingdings"/>
                <a:ea typeface="Wingdings"/>
                <a:cs typeface="Wingdings"/>
              </a:rPr>
              <a:t> </a:t>
            </a: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 err="1" smtClean="0"/>
              <a:t>config</a:t>
            </a:r>
            <a:r>
              <a:rPr lang="en-US" sz="2400" dirty="0" smtClean="0"/>
              <a:t> --list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E403-068B-0044-AB63-B5A38EE8DB9F}" type="datetime1">
              <a:rPr lang="en-US" smtClean="0"/>
              <a:pPr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Update 4-2016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B7A4-399E-2247-8EC2-1D4F7533579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058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83373"/>
          </a:xfrm>
        </p:spPr>
        <p:txBody>
          <a:bodyPr/>
          <a:lstStyle/>
          <a:p>
            <a:r>
              <a:rPr lang="en-US" dirty="0" smtClean="0"/>
              <a:t>Solution 1: Copy in code.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E403-068B-0044-AB63-B5A38EE8DB9F}" type="datetime1">
              <a:rPr lang="en-US" smtClean="0"/>
              <a:pPr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Update 4-2016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B7A4-399E-2247-8EC2-1D4F75335791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8" name="Snip Single Corner Rectangle 7"/>
          <p:cNvSpPr/>
          <p:nvPr/>
        </p:nvSpPr>
        <p:spPr>
          <a:xfrm>
            <a:off x="978541" y="3750637"/>
            <a:ext cx="654188" cy="865935"/>
          </a:xfrm>
          <a:prstGeom prst="snip1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nip Single Corner Rectangle 9"/>
          <p:cNvSpPr/>
          <p:nvPr/>
        </p:nvSpPr>
        <p:spPr>
          <a:xfrm>
            <a:off x="625084" y="2679637"/>
            <a:ext cx="3068638" cy="2376846"/>
          </a:xfrm>
          <a:prstGeom prst="snip1Rect">
            <a:avLst>
              <a:gd name="adj" fmla="val 0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5084" y="2694411"/>
            <a:ext cx="3149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Super Cool Repo 1</a:t>
            </a:r>
          </a:p>
          <a:p>
            <a:r>
              <a:rPr lang="en-US" dirty="0" smtClean="0"/>
              <a:t>(Automated Cat Picture Search)</a:t>
            </a:r>
            <a:endParaRPr lang="en-US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877103" y="3869032"/>
            <a:ext cx="654188" cy="865935"/>
          </a:xfrm>
          <a:prstGeom prst="snip1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nip Single Corner Rectangle 12"/>
          <p:cNvSpPr/>
          <p:nvPr/>
        </p:nvSpPr>
        <p:spPr>
          <a:xfrm>
            <a:off x="749852" y="4000008"/>
            <a:ext cx="654188" cy="865935"/>
          </a:xfrm>
          <a:prstGeom prst="snip1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nip Single Corner Rectangle 13"/>
          <p:cNvSpPr/>
          <p:nvPr/>
        </p:nvSpPr>
        <p:spPr>
          <a:xfrm>
            <a:off x="5663615" y="3745872"/>
            <a:ext cx="654188" cy="865935"/>
          </a:xfrm>
          <a:prstGeom prst="snip1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Snip Single Corner Rectangle 14"/>
          <p:cNvSpPr/>
          <p:nvPr/>
        </p:nvSpPr>
        <p:spPr>
          <a:xfrm>
            <a:off x="5310158" y="2674872"/>
            <a:ext cx="3068638" cy="2381612"/>
          </a:xfrm>
          <a:prstGeom prst="snip1Rect">
            <a:avLst>
              <a:gd name="adj" fmla="val 0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10158" y="2689646"/>
            <a:ext cx="2231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Super Cool Repo 2</a:t>
            </a:r>
          </a:p>
          <a:p>
            <a:r>
              <a:rPr lang="en-US" dirty="0" smtClean="0"/>
              <a:t>(Corgi Video Website)</a:t>
            </a:r>
            <a:endParaRPr lang="en-US" dirty="0"/>
          </a:p>
        </p:txBody>
      </p:sp>
      <p:sp>
        <p:nvSpPr>
          <p:cNvPr id="17" name="Snip Single Corner Rectangle 16"/>
          <p:cNvSpPr/>
          <p:nvPr/>
        </p:nvSpPr>
        <p:spPr>
          <a:xfrm>
            <a:off x="5562177" y="3864267"/>
            <a:ext cx="654188" cy="865935"/>
          </a:xfrm>
          <a:prstGeom prst="snip1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Snip Single Corner Rectangle 17"/>
          <p:cNvSpPr/>
          <p:nvPr/>
        </p:nvSpPr>
        <p:spPr>
          <a:xfrm>
            <a:off x="5434926" y="3995243"/>
            <a:ext cx="654188" cy="865935"/>
          </a:xfrm>
          <a:prstGeom prst="snip1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Snip Single Corner Rectangle 27"/>
          <p:cNvSpPr/>
          <p:nvPr/>
        </p:nvSpPr>
        <p:spPr>
          <a:xfrm>
            <a:off x="7214564" y="3750637"/>
            <a:ext cx="654188" cy="86593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Snip Single Corner Rectangle 28"/>
          <p:cNvSpPr/>
          <p:nvPr/>
        </p:nvSpPr>
        <p:spPr>
          <a:xfrm>
            <a:off x="2590800" y="3750637"/>
            <a:ext cx="654188" cy="86593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2193348" y="2180115"/>
            <a:ext cx="1121389" cy="584776"/>
            <a:chOff x="2193348" y="2180115"/>
            <a:chExt cx="1121389" cy="584776"/>
          </a:xfrm>
        </p:grpSpPr>
        <p:sp>
          <p:nvSpPr>
            <p:cNvPr id="31" name="TextBox 30"/>
            <p:cNvSpPr txBox="1"/>
            <p:nvPr/>
          </p:nvSpPr>
          <p:spPr>
            <a:xfrm>
              <a:off x="2559753" y="2327782"/>
              <a:ext cx="7549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Fixed!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193348" y="2180115"/>
              <a:ext cx="550551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accent3">
                      <a:lumMod val="75000"/>
                    </a:schemeClr>
                  </a:solidFill>
                  <a:latin typeface="Wingdings"/>
                  <a:ea typeface="Wingdings"/>
                  <a:cs typeface="Wingdings"/>
                </a:rPr>
                <a:t></a:t>
              </a:r>
              <a:endParaRPr lang="en-US" sz="32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653869" y="2112338"/>
            <a:ext cx="1121389" cy="584776"/>
            <a:chOff x="2193348" y="2180115"/>
            <a:chExt cx="1121389" cy="584776"/>
          </a:xfrm>
        </p:grpSpPr>
        <p:sp>
          <p:nvSpPr>
            <p:cNvPr id="34" name="TextBox 33"/>
            <p:cNvSpPr txBox="1"/>
            <p:nvPr/>
          </p:nvSpPr>
          <p:spPr>
            <a:xfrm>
              <a:off x="2559753" y="2327782"/>
              <a:ext cx="7549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Fixed!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193348" y="2180115"/>
              <a:ext cx="550551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accent3">
                      <a:lumMod val="75000"/>
                    </a:schemeClr>
                  </a:solidFill>
                  <a:latin typeface="Wingdings"/>
                  <a:ea typeface="Wingdings"/>
                  <a:cs typeface="Wingdings"/>
                </a:rPr>
                <a:t></a:t>
              </a:r>
              <a:endParaRPr lang="en-US" sz="32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85171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83373"/>
          </a:xfrm>
        </p:spPr>
        <p:txBody>
          <a:bodyPr/>
          <a:lstStyle/>
          <a:p>
            <a:r>
              <a:rPr lang="en-US" dirty="0" smtClean="0"/>
              <a:t>Solution 1: Copy in code.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E403-068B-0044-AB63-B5A38EE8DB9F}" type="datetime1">
              <a:rPr lang="en-US" smtClean="0"/>
              <a:pPr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Update 4-2016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B7A4-399E-2247-8EC2-1D4F75335791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8" name="Snip Single Corner Rectangle 7"/>
          <p:cNvSpPr/>
          <p:nvPr/>
        </p:nvSpPr>
        <p:spPr>
          <a:xfrm>
            <a:off x="978541" y="3750637"/>
            <a:ext cx="654188" cy="865935"/>
          </a:xfrm>
          <a:prstGeom prst="snip1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nip Single Corner Rectangle 9"/>
          <p:cNvSpPr/>
          <p:nvPr/>
        </p:nvSpPr>
        <p:spPr>
          <a:xfrm>
            <a:off x="625084" y="2679637"/>
            <a:ext cx="3068638" cy="2376846"/>
          </a:xfrm>
          <a:prstGeom prst="snip1Rect">
            <a:avLst>
              <a:gd name="adj" fmla="val 0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5084" y="2694411"/>
            <a:ext cx="3149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Super Cool Repo 1</a:t>
            </a:r>
          </a:p>
          <a:p>
            <a:r>
              <a:rPr lang="en-US" dirty="0" smtClean="0"/>
              <a:t>(Automated Cat Picture Search)</a:t>
            </a:r>
            <a:endParaRPr lang="en-US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877103" y="3869032"/>
            <a:ext cx="654188" cy="865935"/>
          </a:xfrm>
          <a:prstGeom prst="snip1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nip Single Corner Rectangle 12"/>
          <p:cNvSpPr/>
          <p:nvPr/>
        </p:nvSpPr>
        <p:spPr>
          <a:xfrm>
            <a:off x="749852" y="4000008"/>
            <a:ext cx="654188" cy="865935"/>
          </a:xfrm>
          <a:prstGeom prst="snip1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nip Single Corner Rectangle 13"/>
          <p:cNvSpPr/>
          <p:nvPr/>
        </p:nvSpPr>
        <p:spPr>
          <a:xfrm>
            <a:off x="5663615" y="3745872"/>
            <a:ext cx="654188" cy="865935"/>
          </a:xfrm>
          <a:prstGeom prst="snip1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Snip Single Corner Rectangle 14"/>
          <p:cNvSpPr/>
          <p:nvPr/>
        </p:nvSpPr>
        <p:spPr>
          <a:xfrm>
            <a:off x="5310158" y="2674872"/>
            <a:ext cx="3068638" cy="2381612"/>
          </a:xfrm>
          <a:prstGeom prst="snip1Rect">
            <a:avLst>
              <a:gd name="adj" fmla="val 0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10158" y="2689646"/>
            <a:ext cx="2231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Super Cool Repo 2</a:t>
            </a:r>
          </a:p>
          <a:p>
            <a:r>
              <a:rPr lang="en-US" dirty="0" smtClean="0"/>
              <a:t>(Corgi Video Website)</a:t>
            </a:r>
            <a:endParaRPr lang="en-US" dirty="0"/>
          </a:p>
        </p:txBody>
      </p:sp>
      <p:sp>
        <p:nvSpPr>
          <p:cNvPr id="17" name="Snip Single Corner Rectangle 16"/>
          <p:cNvSpPr/>
          <p:nvPr/>
        </p:nvSpPr>
        <p:spPr>
          <a:xfrm>
            <a:off x="5562177" y="3864267"/>
            <a:ext cx="654188" cy="865935"/>
          </a:xfrm>
          <a:prstGeom prst="snip1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Snip Single Corner Rectangle 17"/>
          <p:cNvSpPr/>
          <p:nvPr/>
        </p:nvSpPr>
        <p:spPr>
          <a:xfrm>
            <a:off x="5434926" y="3995243"/>
            <a:ext cx="654188" cy="865935"/>
          </a:xfrm>
          <a:prstGeom prst="snip1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Explosion 2 24"/>
          <p:cNvSpPr/>
          <p:nvPr/>
        </p:nvSpPr>
        <p:spPr>
          <a:xfrm>
            <a:off x="107022" y="5149690"/>
            <a:ext cx="436498" cy="454384"/>
          </a:xfrm>
          <a:prstGeom prst="irregularSeal2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8586" y="5311177"/>
            <a:ext cx="5197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Need to add a new functionality to the Picture Utility.</a:t>
            </a:r>
            <a:endParaRPr lang="en-US" dirty="0"/>
          </a:p>
        </p:txBody>
      </p:sp>
      <p:sp>
        <p:nvSpPr>
          <p:cNvPr id="28" name="Snip Single Corner Rectangle 27"/>
          <p:cNvSpPr/>
          <p:nvPr/>
        </p:nvSpPr>
        <p:spPr>
          <a:xfrm>
            <a:off x="7214564" y="3750637"/>
            <a:ext cx="654188" cy="86593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Snip Single Corner Rectangle 28"/>
          <p:cNvSpPr/>
          <p:nvPr/>
        </p:nvSpPr>
        <p:spPr>
          <a:xfrm>
            <a:off x="2590800" y="3750637"/>
            <a:ext cx="654188" cy="86593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2193348" y="2180115"/>
            <a:ext cx="1121389" cy="584776"/>
            <a:chOff x="2193348" y="2180115"/>
            <a:chExt cx="1121389" cy="584776"/>
          </a:xfrm>
        </p:grpSpPr>
        <p:sp>
          <p:nvSpPr>
            <p:cNvPr id="31" name="TextBox 30"/>
            <p:cNvSpPr txBox="1"/>
            <p:nvPr/>
          </p:nvSpPr>
          <p:spPr>
            <a:xfrm>
              <a:off x="2559753" y="2327782"/>
              <a:ext cx="7549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Fixed!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193348" y="2180115"/>
              <a:ext cx="550551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accent3">
                      <a:lumMod val="75000"/>
                    </a:schemeClr>
                  </a:solidFill>
                  <a:latin typeface="Wingdings"/>
                  <a:ea typeface="Wingdings"/>
                  <a:cs typeface="Wingdings"/>
                </a:rPr>
                <a:t></a:t>
              </a:r>
              <a:endParaRPr lang="en-US" sz="32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653869" y="2112338"/>
            <a:ext cx="1121389" cy="584776"/>
            <a:chOff x="2193348" y="2180115"/>
            <a:chExt cx="1121389" cy="584776"/>
          </a:xfrm>
        </p:grpSpPr>
        <p:sp>
          <p:nvSpPr>
            <p:cNvPr id="34" name="TextBox 33"/>
            <p:cNvSpPr txBox="1"/>
            <p:nvPr/>
          </p:nvSpPr>
          <p:spPr>
            <a:xfrm>
              <a:off x="2559753" y="2327782"/>
              <a:ext cx="7549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Fixed!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193348" y="2180115"/>
              <a:ext cx="550551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accent3">
                      <a:lumMod val="75000"/>
                    </a:schemeClr>
                  </a:solidFill>
                  <a:latin typeface="Wingdings"/>
                  <a:ea typeface="Wingdings"/>
                  <a:cs typeface="Wingdings"/>
                </a:rPr>
                <a:t></a:t>
              </a:r>
              <a:endParaRPr lang="en-US" sz="32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7404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83373"/>
          </a:xfrm>
        </p:spPr>
        <p:txBody>
          <a:bodyPr/>
          <a:lstStyle/>
          <a:p>
            <a:r>
              <a:rPr lang="en-US" dirty="0" smtClean="0"/>
              <a:t>Solution 1: Copy in code.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E403-068B-0044-AB63-B5A38EE8DB9F}" type="datetime1">
              <a:rPr lang="en-US" smtClean="0"/>
              <a:pPr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Update 4-2016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B7A4-399E-2247-8EC2-1D4F75335791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8" name="Snip Single Corner Rectangle 7"/>
          <p:cNvSpPr/>
          <p:nvPr/>
        </p:nvSpPr>
        <p:spPr>
          <a:xfrm>
            <a:off x="978541" y="3750637"/>
            <a:ext cx="654188" cy="865935"/>
          </a:xfrm>
          <a:prstGeom prst="snip1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nip Single Corner Rectangle 9"/>
          <p:cNvSpPr/>
          <p:nvPr/>
        </p:nvSpPr>
        <p:spPr>
          <a:xfrm>
            <a:off x="625084" y="2679637"/>
            <a:ext cx="3068638" cy="2376846"/>
          </a:xfrm>
          <a:prstGeom prst="snip1Rect">
            <a:avLst>
              <a:gd name="adj" fmla="val 0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5084" y="2694411"/>
            <a:ext cx="3149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Super Cool Repo 1</a:t>
            </a:r>
          </a:p>
          <a:p>
            <a:r>
              <a:rPr lang="en-US" dirty="0" smtClean="0"/>
              <a:t>(Automated Cat Picture Search)</a:t>
            </a:r>
            <a:endParaRPr lang="en-US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877103" y="3869032"/>
            <a:ext cx="654188" cy="865935"/>
          </a:xfrm>
          <a:prstGeom prst="snip1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nip Single Corner Rectangle 12"/>
          <p:cNvSpPr/>
          <p:nvPr/>
        </p:nvSpPr>
        <p:spPr>
          <a:xfrm>
            <a:off x="749852" y="4000008"/>
            <a:ext cx="654188" cy="865935"/>
          </a:xfrm>
          <a:prstGeom prst="snip1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nip Single Corner Rectangle 13"/>
          <p:cNvSpPr/>
          <p:nvPr/>
        </p:nvSpPr>
        <p:spPr>
          <a:xfrm>
            <a:off x="5663615" y="3745872"/>
            <a:ext cx="654188" cy="865935"/>
          </a:xfrm>
          <a:prstGeom prst="snip1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Snip Single Corner Rectangle 14"/>
          <p:cNvSpPr/>
          <p:nvPr/>
        </p:nvSpPr>
        <p:spPr>
          <a:xfrm>
            <a:off x="5310158" y="2674872"/>
            <a:ext cx="3068638" cy="2381612"/>
          </a:xfrm>
          <a:prstGeom prst="snip1Rect">
            <a:avLst>
              <a:gd name="adj" fmla="val 0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10158" y="2689646"/>
            <a:ext cx="2231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Super Cool Repo 2</a:t>
            </a:r>
          </a:p>
          <a:p>
            <a:r>
              <a:rPr lang="en-US" dirty="0" smtClean="0"/>
              <a:t>(Corgi Video Website)</a:t>
            </a:r>
            <a:endParaRPr lang="en-US" dirty="0"/>
          </a:p>
        </p:txBody>
      </p:sp>
      <p:sp>
        <p:nvSpPr>
          <p:cNvPr id="17" name="Snip Single Corner Rectangle 16"/>
          <p:cNvSpPr/>
          <p:nvPr/>
        </p:nvSpPr>
        <p:spPr>
          <a:xfrm>
            <a:off x="5562177" y="3864267"/>
            <a:ext cx="654188" cy="865935"/>
          </a:xfrm>
          <a:prstGeom prst="snip1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Snip Single Corner Rectangle 17"/>
          <p:cNvSpPr/>
          <p:nvPr/>
        </p:nvSpPr>
        <p:spPr>
          <a:xfrm>
            <a:off x="5434926" y="3995243"/>
            <a:ext cx="654188" cy="865935"/>
          </a:xfrm>
          <a:prstGeom prst="snip1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Explosion 2 24"/>
          <p:cNvSpPr/>
          <p:nvPr/>
        </p:nvSpPr>
        <p:spPr>
          <a:xfrm>
            <a:off x="107022" y="5149690"/>
            <a:ext cx="436498" cy="454384"/>
          </a:xfrm>
          <a:prstGeom prst="irregularSeal2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8586" y="5311177"/>
            <a:ext cx="5197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Need to add a new functionality to the Picture Utility.</a:t>
            </a:r>
            <a:endParaRPr lang="en-US" dirty="0"/>
          </a:p>
        </p:txBody>
      </p:sp>
      <p:sp>
        <p:nvSpPr>
          <p:cNvPr id="29" name="Snip Single Corner Rectangle 28"/>
          <p:cNvSpPr/>
          <p:nvPr/>
        </p:nvSpPr>
        <p:spPr>
          <a:xfrm>
            <a:off x="2590800" y="3750637"/>
            <a:ext cx="654188" cy="86593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74809" y="2231427"/>
            <a:ext cx="186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Which to update?</a:t>
            </a:r>
            <a:endParaRPr lang="en-US" dirty="0"/>
          </a:p>
        </p:txBody>
      </p:sp>
      <p:sp>
        <p:nvSpPr>
          <p:cNvPr id="36" name="Snip Single Corner Rectangle 35"/>
          <p:cNvSpPr/>
          <p:nvPr/>
        </p:nvSpPr>
        <p:spPr>
          <a:xfrm>
            <a:off x="7214564" y="3750637"/>
            <a:ext cx="654188" cy="86593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0182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83373"/>
          </a:xfrm>
        </p:spPr>
        <p:txBody>
          <a:bodyPr/>
          <a:lstStyle/>
          <a:p>
            <a:r>
              <a:rPr lang="en-US" dirty="0" smtClean="0"/>
              <a:t>Solution 1: Copy in code.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E403-068B-0044-AB63-B5A38EE8DB9F}" type="datetime1">
              <a:rPr lang="en-US" smtClean="0"/>
              <a:pPr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Update 4-2016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B7A4-399E-2247-8EC2-1D4F75335791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8" name="Snip Single Corner Rectangle 7"/>
          <p:cNvSpPr/>
          <p:nvPr/>
        </p:nvSpPr>
        <p:spPr>
          <a:xfrm>
            <a:off x="978541" y="3750637"/>
            <a:ext cx="654188" cy="865935"/>
          </a:xfrm>
          <a:prstGeom prst="snip1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nip Single Corner Rectangle 9"/>
          <p:cNvSpPr/>
          <p:nvPr/>
        </p:nvSpPr>
        <p:spPr>
          <a:xfrm>
            <a:off x="625084" y="2679637"/>
            <a:ext cx="3068638" cy="2376846"/>
          </a:xfrm>
          <a:prstGeom prst="snip1Rect">
            <a:avLst>
              <a:gd name="adj" fmla="val 0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5084" y="2694411"/>
            <a:ext cx="3149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Super Cool Repo 1</a:t>
            </a:r>
          </a:p>
          <a:p>
            <a:r>
              <a:rPr lang="en-US" dirty="0" smtClean="0"/>
              <a:t>(Automated Cat Picture Search)</a:t>
            </a:r>
            <a:endParaRPr lang="en-US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877103" y="3869032"/>
            <a:ext cx="654188" cy="865935"/>
          </a:xfrm>
          <a:prstGeom prst="snip1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nip Single Corner Rectangle 12"/>
          <p:cNvSpPr/>
          <p:nvPr/>
        </p:nvSpPr>
        <p:spPr>
          <a:xfrm>
            <a:off x="749852" y="4000008"/>
            <a:ext cx="654188" cy="865935"/>
          </a:xfrm>
          <a:prstGeom prst="snip1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nip Single Corner Rectangle 13"/>
          <p:cNvSpPr/>
          <p:nvPr/>
        </p:nvSpPr>
        <p:spPr>
          <a:xfrm>
            <a:off x="5663615" y="3745872"/>
            <a:ext cx="654188" cy="865935"/>
          </a:xfrm>
          <a:prstGeom prst="snip1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Snip Single Corner Rectangle 14"/>
          <p:cNvSpPr/>
          <p:nvPr/>
        </p:nvSpPr>
        <p:spPr>
          <a:xfrm>
            <a:off x="5310158" y="2674872"/>
            <a:ext cx="3068638" cy="2381612"/>
          </a:xfrm>
          <a:prstGeom prst="snip1Rect">
            <a:avLst>
              <a:gd name="adj" fmla="val 0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10158" y="2689646"/>
            <a:ext cx="2231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Super Cool Repo 2</a:t>
            </a:r>
          </a:p>
          <a:p>
            <a:r>
              <a:rPr lang="en-US" dirty="0" smtClean="0"/>
              <a:t>(Corgi Video Website)</a:t>
            </a:r>
            <a:endParaRPr lang="en-US" dirty="0"/>
          </a:p>
        </p:txBody>
      </p:sp>
      <p:sp>
        <p:nvSpPr>
          <p:cNvPr id="17" name="Snip Single Corner Rectangle 16"/>
          <p:cNvSpPr/>
          <p:nvPr/>
        </p:nvSpPr>
        <p:spPr>
          <a:xfrm>
            <a:off x="5562177" y="3864267"/>
            <a:ext cx="654188" cy="865935"/>
          </a:xfrm>
          <a:prstGeom prst="snip1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Snip Single Corner Rectangle 17"/>
          <p:cNvSpPr/>
          <p:nvPr/>
        </p:nvSpPr>
        <p:spPr>
          <a:xfrm>
            <a:off x="5434926" y="3995243"/>
            <a:ext cx="654188" cy="865935"/>
          </a:xfrm>
          <a:prstGeom prst="snip1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Snip Single Corner Rectangle 27"/>
          <p:cNvSpPr/>
          <p:nvPr/>
        </p:nvSpPr>
        <p:spPr>
          <a:xfrm>
            <a:off x="7214564" y="3750637"/>
            <a:ext cx="654188" cy="865935"/>
          </a:xfrm>
          <a:prstGeom prst="snip1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Snip Single Corner Rectangle 28"/>
          <p:cNvSpPr/>
          <p:nvPr/>
        </p:nvSpPr>
        <p:spPr>
          <a:xfrm>
            <a:off x="2590800" y="3750637"/>
            <a:ext cx="654188" cy="86593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2193348" y="2180115"/>
            <a:ext cx="1121389" cy="584776"/>
            <a:chOff x="2193348" y="2180115"/>
            <a:chExt cx="1121389" cy="584776"/>
          </a:xfrm>
        </p:grpSpPr>
        <p:sp>
          <p:nvSpPr>
            <p:cNvPr id="23" name="TextBox 22"/>
            <p:cNvSpPr txBox="1"/>
            <p:nvPr/>
          </p:nvSpPr>
          <p:spPr>
            <a:xfrm>
              <a:off x="2559753" y="2327782"/>
              <a:ext cx="7549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Fixed!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93348" y="2180115"/>
              <a:ext cx="550551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accent3">
                      <a:lumMod val="75000"/>
                    </a:schemeClr>
                  </a:solidFill>
                  <a:latin typeface="Wingdings"/>
                  <a:ea typeface="Wingdings"/>
                  <a:cs typeface="Wingdings"/>
                </a:rPr>
                <a:t></a:t>
              </a:r>
              <a:endParaRPr lang="en-US" sz="32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653869" y="2112338"/>
            <a:ext cx="1121389" cy="584776"/>
            <a:chOff x="2193348" y="2180115"/>
            <a:chExt cx="1121389" cy="584776"/>
          </a:xfrm>
        </p:grpSpPr>
        <p:sp>
          <p:nvSpPr>
            <p:cNvPr id="30" name="TextBox 29"/>
            <p:cNvSpPr txBox="1"/>
            <p:nvPr/>
          </p:nvSpPr>
          <p:spPr>
            <a:xfrm>
              <a:off x="2559753" y="2327782"/>
              <a:ext cx="7549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Fixed!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193348" y="2180115"/>
              <a:ext cx="550551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accent3">
                      <a:lumMod val="75000"/>
                    </a:schemeClr>
                  </a:solidFill>
                  <a:latin typeface="Wingdings"/>
                  <a:ea typeface="Wingdings"/>
                  <a:cs typeface="Wingdings"/>
                </a:rPr>
                <a:t></a:t>
              </a:r>
              <a:endParaRPr lang="en-US" sz="32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71700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83373"/>
          </a:xfrm>
        </p:spPr>
        <p:txBody>
          <a:bodyPr/>
          <a:lstStyle/>
          <a:p>
            <a:r>
              <a:rPr lang="en-US" dirty="0" smtClean="0"/>
              <a:t>Solution 1: Copy in code.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E403-068B-0044-AB63-B5A38EE8DB9F}" type="datetime1">
              <a:rPr lang="en-US" smtClean="0"/>
              <a:pPr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Update 4-2016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B7A4-399E-2247-8EC2-1D4F75335791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8" name="Snip Single Corner Rectangle 7"/>
          <p:cNvSpPr/>
          <p:nvPr/>
        </p:nvSpPr>
        <p:spPr>
          <a:xfrm>
            <a:off x="978541" y="3750637"/>
            <a:ext cx="654188" cy="865935"/>
          </a:xfrm>
          <a:prstGeom prst="snip1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nip Single Corner Rectangle 9"/>
          <p:cNvSpPr/>
          <p:nvPr/>
        </p:nvSpPr>
        <p:spPr>
          <a:xfrm>
            <a:off x="625084" y="2679637"/>
            <a:ext cx="3068638" cy="2376846"/>
          </a:xfrm>
          <a:prstGeom prst="snip1Rect">
            <a:avLst>
              <a:gd name="adj" fmla="val 0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5084" y="2694411"/>
            <a:ext cx="3149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Super Cool Repo 1</a:t>
            </a:r>
          </a:p>
          <a:p>
            <a:r>
              <a:rPr lang="en-US" dirty="0" smtClean="0"/>
              <a:t>(Automated Cat Picture Search)</a:t>
            </a:r>
            <a:endParaRPr lang="en-US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877103" y="3869032"/>
            <a:ext cx="654188" cy="865935"/>
          </a:xfrm>
          <a:prstGeom prst="snip1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nip Single Corner Rectangle 12"/>
          <p:cNvSpPr/>
          <p:nvPr/>
        </p:nvSpPr>
        <p:spPr>
          <a:xfrm>
            <a:off x="749852" y="4000008"/>
            <a:ext cx="654188" cy="865935"/>
          </a:xfrm>
          <a:prstGeom prst="snip1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nip Single Corner Rectangle 13"/>
          <p:cNvSpPr/>
          <p:nvPr/>
        </p:nvSpPr>
        <p:spPr>
          <a:xfrm>
            <a:off x="5663615" y="3745872"/>
            <a:ext cx="654188" cy="865935"/>
          </a:xfrm>
          <a:prstGeom prst="snip1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Snip Single Corner Rectangle 14"/>
          <p:cNvSpPr/>
          <p:nvPr/>
        </p:nvSpPr>
        <p:spPr>
          <a:xfrm>
            <a:off x="5310158" y="2674872"/>
            <a:ext cx="3068638" cy="2381612"/>
          </a:xfrm>
          <a:prstGeom prst="snip1Rect">
            <a:avLst>
              <a:gd name="adj" fmla="val 0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10158" y="2689646"/>
            <a:ext cx="2231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Super Cool Repo 2</a:t>
            </a:r>
          </a:p>
          <a:p>
            <a:r>
              <a:rPr lang="en-US" dirty="0" smtClean="0"/>
              <a:t>(Corgi Video Website)</a:t>
            </a:r>
            <a:endParaRPr lang="en-US" dirty="0"/>
          </a:p>
        </p:txBody>
      </p:sp>
      <p:sp>
        <p:nvSpPr>
          <p:cNvPr id="17" name="Snip Single Corner Rectangle 16"/>
          <p:cNvSpPr/>
          <p:nvPr/>
        </p:nvSpPr>
        <p:spPr>
          <a:xfrm>
            <a:off x="5562177" y="3864267"/>
            <a:ext cx="654188" cy="865935"/>
          </a:xfrm>
          <a:prstGeom prst="snip1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Snip Single Corner Rectangle 17"/>
          <p:cNvSpPr/>
          <p:nvPr/>
        </p:nvSpPr>
        <p:spPr>
          <a:xfrm>
            <a:off x="5434926" y="3995243"/>
            <a:ext cx="654188" cy="865935"/>
          </a:xfrm>
          <a:prstGeom prst="snip1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Snip Single Corner Rectangle 27"/>
          <p:cNvSpPr/>
          <p:nvPr/>
        </p:nvSpPr>
        <p:spPr>
          <a:xfrm>
            <a:off x="7214564" y="3750637"/>
            <a:ext cx="654188" cy="865935"/>
          </a:xfrm>
          <a:prstGeom prst="snip1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Snip Single Corner Rectangle 28"/>
          <p:cNvSpPr/>
          <p:nvPr/>
        </p:nvSpPr>
        <p:spPr>
          <a:xfrm>
            <a:off x="2590800" y="3750637"/>
            <a:ext cx="654188" cy="86593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Explosion 2 24"/>
          <p:cNvSpPr/>
          <p:nvPr/>
        </p:nvSpPr>
        <p:spPr>
          <a:xfrm>
            <a:off x="107022" y="5149690"/>
            <a:ext cx="436498" cy="454384"/>
          </a:xfrm>
          <a:prstGeom prst="irregularSeal2">
            <a:avLst/>
          </a:prstGeom>
          <a:solidFill>
            <a:srgbClr val="FFFF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88586" y="5311177"/>
            <a:ext cx="141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Found a bug!</a:t>
            </a:r>
            <a:endParaRPr lang="en-US" dirty="0"/>
          </a:p>
        </p:txBody>
      </p:sp>
      <p:sp>
        <p:nvSpPr>
          <p:cNvPr id="32" name="Snip Single Corner Rectangle 31"/>
          <p:cNvSpPr/>
          <p:nvPr/>
        </p:nvSpPr>
        <p:spPr>
          <a:xfrm>
            <a:off x="3979333" y="4861178"/>
            <a:ext cx="654188" cy="86593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Snip Single Corner Rectangle 32"/>
          <p:cNvSpPr/>
          <p:nvPr/>
        </p:nvSpPr>
        <p:spPr>
          <a:xfrm>
            <a:off x="3822447" y="4339919"/>
            <a:ext cx="1386049" cy="1655519"/>
          </a:xfrm>
          <a:prstGeom prst="snip1Rect">
            <a:avLst>
              <a:gd name="adj" fmla="val 0"/>
            </a:avLst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799143" y="4350214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Picture Utility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542010" y="2217787"/>
            <a:ext cx="189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 is the bug?</a:t>
            </a:r>
            <a:endParaRPr lang="en-US" dirty="0"/>
          </a:p>
        </p:txBody>
      </p:sp>
      <p:pic>
        <p:nvPicPr>
          <p:cNvPr id="36" name="Picture 35" descr="yellow_question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257" y="2674872"/>
            <a:ext cx="442151" cy="708860"/>
          </a:xfrm>
          <a:prstGeom prst="rect">
            <a:avLst/>
          </a:prstGeom>
        </p:spPr>
      </p:pic>
      <p:pic>
        <p:nvPicPr>
          <p:cNvPr id="37" name="Picture 36" descr="yellow_question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599" y="2674872"/>
            <a:ext cx="442151" cy="708860"/>
          </a:xfrm>
          <a:prstGeom prst="rect">
            <a:avLst/>
          </a:prstGeom>
        </p:spPr>
      </p:pic>
      <p:pic>
        <p:nvPicPr>
          <p:cNvPr id="38" name="Picture 37" descr="yellow_question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232" y="3547783"/>
            <a:ext cx="442151" cy="70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5795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8337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Copying Code is almost NEVER the solution</a:t>
            </a:r>
          </a:p>
          <a:p>
            <a:pPr lvl="1"/>
            <a:r>
              <a:rPr lang="en-US" dirty="0" smtClean="0"/>
              <a:t>Adds unnecessary work and more chances for mistakes.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E403-068B-0044-AB63-B5A38EE8DB9F}" type="datetime1">
              <a:rPr lang="en-US" smtClean="0"/>
              <a:pPr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Update 4-2016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B7A4-399E-2247-8EC2-1D4F75335791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8" name="Snip Single Corner Rectangle 7"/>
          <p:cNvSpPr/>
          <p:nvPr/>
        </p:nvSpPr>
        <p:spPr>
          <a:xfrm>
            <a:off x="978541" y="3750637"/>
            <a:ext cx="654188" cy="865935"/>
          </a:xfrm>
          <a:prstGeom prst="snip1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nip Single Corner Rectangle 9"/>
          <p:cNvSpPr/>
          <p:nvPr/>
        </p:nvSpPr>
        <p:spPr>
          <a:xfrm>
            <a:off x="625084" y="2679637"/>
            <a:ext cx="3068638" cy="2376846"/>
          </a:xfrm>
          <a:prstGeom prst="snip1Rect">
            <a:avLst>
              <a:gd name="adj" fmla="val 0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5084" y="2694411"/>
            <a:ext cx="3149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Super Cool Repo 1</a:t>
            </a:r>
          </a:p>
          <a:p>
            <a:r>
              <a:rPr lang="en-US" dirty="0" smtClean="0"/>
              <a:t>(Automated Cat Picture Search)</a:t>
            </a:r>
            <a:endParaRPr lang="en-US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877103" y="3869032"/>
            <a:ext cx="654188" cy="865935"/>
          </a:xfrm>
          <a:prstGeom prst="snip1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nip Single Corner Rectangle 12"/>
          <p:cNvSpPr/>
          <p:nvPr/>
        </p:nvSpPr>
        <p:spPr>
          <a:xfrm>
            <a:off x="749852" y="4000008"/>
            <a:ext cx="654188" cy="865935"/>
          </a:xfrm>
          <a:prstGeom prst="snip1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nip Single Corner Rectangle 13"/>
          <p:cNvSpPr/>
          <p:nvPr/>
        </p:nvSpPr>
        <p:spPr>
          <a:xfrm>
            <a:off x="5663615" y="3745872"/>
            <a:ext cx="654188" cy="865935"/>
          </a:xfrm>
          <a:prstGeom prst="snip1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Snip Single Corner Rectangle 14"/>
          <p:cNvSpPr/>
          <p:nvPr/>
        </p:nvSpPr>
        <p:spPr>
          <a:xfrm>
            <a:off x="5310158" y="2674872"/>
            <a:ext cx="3068638" cy="2381612"/>
          </a:xfrm>
          <a:prstGeom prst="snip1Rect">
            <a:avLst>
              <a:gd name="adj" fmla="val 0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10158" y="2689646"/>
            <a:ext cx="2231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Super Cool Repo 2</a:t>
            </a:r>
          </a:p>
          <a:p>
            <a:r>
              <a:rPr lang="en-US" dirty="0" smtClean="0"/>
              <a:t>(Corgi Video Website)</a:t>
            </a:r>
            <a:endParaRPr lang="en-US" dirty="0"/>
          </a:p>
        </p:txBody>
      </p:sp>
      <p:sp>
        <p:nvSpPr>
          <p:cNvPr id="17" name="Snip Single Corner Rectangle 16"/>
          <p:cNvSpPr/>
          <p:nvPr/>
        </p:nvSpPr>
        <p:spPr>
          <a:xfrm>
            <a:off x="5562177" y="3864267"/>
            <a:ext cx="654188" cy="865935"/>
          </a:xfrm>
          <a:prstGeom prst="snip1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Snip Single Corner Rectangle 17"/>
          <p:cNvSpPr/>
          <p:nvPr/>
        </p:nvSpPr>
        <p:spPr>
          <a:xfrm>
            <a:off x="5434926" y="3995243"/>
            <a:ext cx="654188" cy="865935"/>
          </a:xfrm>
          <a:prstGeom prst="snip1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Snip Single Corner Rectangle 27"/>
          <p:cNvSpPr/>
          <p:nvPr/>
        </p:nvSpPr>
        <p:spPr>
          <a:xfrm>
            <a:off x="7214564" y="3750637"/>
            <a:ext cx="654188" cy="865935"/>
          </a:xfrm>
          <a:prstGeom prst="snip1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Snip Single Corner Rectangle 28"/>
          <p:cNvSpPr/>
          <p:nvPr/>
        </p:nvSpPr>
        <p:spPr>
          <a:xfrm>
            <a:off x="2590800" y="3750637"/>
            <a:ext cx="654188" cy="86593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  <a:latin typeface="Arial Black"/>
                <a:cs typeface="Arial Black"/>
              </a:rPr>
              <a:t>X</a:t>
            </a:r>
            <a:endParaRPr lang="en-US" sz="4400" dirty="0">
              <a:solidFill>
                <a:schemeClr val="tx1"/>
              </a:solidFill>
              <a:latin typeface="Arial Black"/>
              <a:cs typeface="Arial Black"/>
            </a:endParaRPr>
          </a:p>
        </p:txBody>
      </p:sp>
      <p:sp>
        <p:nvSpPr>
          <p:cNvPr id="32" name="Snip Single Corner Rectangle 31"/>
          <p:cNvSpPr/>
          <p:nvPr/>
        </p:nvSpPr>
        <p:spPr>
          <a:xfrm>
            <a:off x="3979333" y="4861178"/>
            <a:ext cx="654188" cy="86593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Snip Single Corner Rectangle 32"/>
          <p:cNvSpPr/>
          <p:nvPr/>
        </p:nvSpPr>
        <p:spPr>
          <a:xfrm>
            <a:off x="3822447" y="4339919"/>
            <a:ext cx="1386049" cy="1655519"/>
          </a:xfrm>
          <a:prstGeom prst="snip1Rect">
            <a:avLst>
              <a:gd name="adj" fmla="val 0"/>
            </a:avLst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799143" y="4350214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Picture Utility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2912" y="3827428"/>
            <a:ext cx="65418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atin typeface="Arial Black"/>
                <a:cs typeface="Arial Black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4582458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83373"/>
          </a:xfrm>
        </p:spPr>
        <p:txBody>
          <a:bodyPr/>
          <a:lstStyle/>
          <a:p>
            <a:r>
              <a:rPr lang="en-US" dirty="0" smtClean="0"/>
              <a:t>Solution 2: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Submodule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E403-068B-0044-AB63-B5A38EE8DB9F}" type="datetime1">
              <a:rPr lang="en-US" smtClean="0"/>
              <a:pPr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Update 4-2016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B7A4-399E-2247-8EC2-1D4F75335791}" type="slidenum">
              <a:rPr lang="en-US" smtClean="0"/>
              <a:pPr/>
              <a:t>36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08564" y="2674872"/>
            <a:ext cx="1553862" cy="2376846"/>
            <a:chOff x="625084" y="2674872"/>
            <a:chExt cx="1553862" cy="2376846"/>
          </a:xfrm>
        </p:grpSpPr>
        <p:sp>
          <p:nvSpPr>
            <p:cNvPr id="8" name="Snip Single Corner Rectangle 7"/>
            <p:cNvSpPr/>
            <p:nvPr/>
          </p:nvSpPr>
          <p:spPr>
            <a:xfrm>
              <a:off x="978541" y="3750637"/>
              <a:ext cx="654188" cy="865935"/>
            </a:xfrm>
            <a:prstGeom prst="snip1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Snip Single Corner Rectangle 9"/>
            <p:cNvSpPr/>
            <p:nvPr/>
          </p:nvSpPr>
          <p:spPr>
            <a:xfrm>
              <a:off x="625084" y="2674872"/>
              <a:ext cx="1553862" cy="2376846"/>
            </a:xfrm>
            <a:prstGeom prst="snip1Rect">
              <a:avLst>
                <a:gd name="adj" fmla="val 0"/>
              </a:avLst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5084" y="2694411"/>
              <a:ext cx="1200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Cat Repo 1</a:t>
              </a:r>
            </a:p>
          </p:txBody>
        </p:sp>
        <p:sp>
          <p:nvSpPr>
            <p:cNvPr id="12" name="Snip Single Corner Rectangle 11"/>
            <p:cNvSpPr/>
            <p:nvPr/>
          </p:nvSpPr>
          <p:spPr>
            <a:xfrm>
              <a:off x="877103" y="3869032"/>
              <a:ext cx="654188" cy="865935"/>
            </a:xfrm>
            <a:prstGeom prst="snip1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Snip Single Corner Rectangle 12"/>
            <p:cNvSpPr/>
            <p:nvPr/>
          </p:nvSpPr>
          <p:spPr>
            <a:xfrm>
              <a:off x="749852" y="4000008"/>
              <a:ext cx="654188" cy="865935"/>
            </a:xfrm>
            <a:prstGeom prst="snip1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232738" y="2674872"/>
            <a:ext cx="1529636" cy="2381612"/>
            <a:chOff x="5310158" y="2674872"/>
            <a:chExt cx="1529636" cy="2381612"/>
          </a:xfrm>
        </p:grpSpPr>
        <p:sp>
          <p:nvSpPr>
            <p:cNvPr id="14" name="Snip Single Corner Rectangle 13"/>
            <p:cNvSpPr/>
            <p:nvPr/>
          </p:nvSpPr>
          <p:spPr>
            <a:xfrm>
              <a:off x="5663615" y="3745872"/>
              <a:ext cx="654188" cy="865935"/>
            </a:xfrm>
            <a:prstGeom prst="snip1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Snip Single Corner Rectangle 14"/>
            <p:cNvSpPr/>
            <p:nvPr/>
          </p:nvSpPr>
          <p:spPr>
            <a:xfrm>
              <a:off x="5310158" y="2674872"/>
              <a:ext cx="1529636" cy="2381612"/>
            </a:xfrm>
            <a:prstGeom prst="snip1Rect">
              <a:avLst>
                <a:gd name="adj" fmla="val 0"/>
              </a:avLst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10158" y="2689646"/>
              <a:ext cx="1376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Corgi Repo 2</a:t>
              </a:r>
            </a:p>
          </p:txBody>
        </p:sp>
        <p:sp>
          <p:nvSpPr>
            <p:cNvPr id="17" name="Snip Single Corner Rectangle 16"/>
            <p:cNvSpPr/>
            <p:nvPr/>
          </p:nvSpPr>
          <p:spPr>
            <a:xfrm>
              <a:off x="5562177" y="3864267"/>
              <a:ext cx="654188" cy="865935"/>
            </a:xfrm>
            <a:prstGeom prst="snip1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Snip Single Corner Rectangle 17"/>
            <p:cNvSpPr/>
            <p:nvPr/>
          </p:nvSpPr>
          <p:spPr>
            <a:xfrm>
              <a:off x="5434926" y="3995243"/>
              <a:ext cx="654188" cy="865935"/>
            </a:xfrm>
            <a:prstGeom prst="snip1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666400" y="5835091"/>
            <a:ext cx="1793874" cy="521259"/>
            <a:chOff x="3666400" y="5835091"/>
            <a:chExt cx="1793874" cy="521259"/>
          </a:xfrm>
        </p:grpSpPr>
        <p:sp>
          <p:nvSpPr>
            <p:cNvPr id="19" name="Snip Single Corner Rectangle 18"/>
            <p:cNvSpPr/>
            <p:nvPr/>
          </p:nvSpPr>
          <p:spPr>
            <a:xfrm>
              <a:off x="5191728" y="5989258"/>
              <a:ext cx="194063" cy="288511"/>
            </a:xfrm>
            <a:prstGeom prst="snip1Rect">
              <a:avLst>
                <a:gd name="adj" fmla="val 5000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Snip Single Corner Rectangle 19"/>
            <p:cNvSpPr/>
            <p:nvPr/>
          </p:nvSpPr>
          <p:spPr>
            <a:xfrm>
              <a:off x="3666400" y="5835091"/>
              <a:ext cx="1793874" cy="521259"/>
            </a:xfrm>
            <a:prstGeom prst="snip1Rect">
              <a:avLst>
                <a:gd name="adj" fmla="val 0"/>
              </a:avLst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24660" y="5897781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Picture Utility</a:t>
              </a:r>
            </a:p>
          </p:txBody>
        </p:sp>
      </p:grpSp>
      <p:sp>
        <p:nvSpPr>
          <p:cNvPr id="23" name="Connector 22"/>
          <p:cNvSpPr/>
          <p:nvPr/>
        </p:nvSpPr>
        <p:spPr>
          <a:xfrm>
            <a:off x="4346240" y="5511572"/>
            <a:ext cx="231744" cy="219088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nector 23"/>
          <p:cNvSpPr/>
          <p:nvPr/>
        </p:nvSpPr>
        <p:spPr>
          <a:xfrm>
            <a:off x="2214825" y="4877233"/>
            <a:ext cx="231744" cy="219088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nector 25"/>
          <p:cNvSpPr/>
          <p:nvPr/>
        </p:nvSpPr>
        <p:spPr>
          <a:xfrm>
            <a:off x="6864020" y="4877233"/>
            <a:ext cx="231744" cy="219088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329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83373"/>
          </a:xfrm>
        </p:spPr>
        <p:txBody>
          <a:bodyPr/>
          <a:lstStyle/>
          <a:p>
            <a:r>
              <a:rPr lang="en-US" dirty="0" smtClean="0"/>
              <a:t>Solution 2: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Submodule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E403-068B-0044-AB63-B5A38EE8DB9F}" type="datetime1">
              <a:rPr lang="en-US" smtClean="0"/>
              <a:pPr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Update 4-2016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B7A4-399E-2247-8EC2-1D4F75335791}" type="slidenum">
              <a:rPr lang="en-US" smtClean="0"/>
              <a:pPr/>
              <a:t>37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08564" y="2674872"/>
            <a:ext cx="1553862" cy="2376846"/>
            <a:chOff x="625084" y="2674872"/>
            <a:chExt cx="1553862" cy="2376846"/>
          </a:xfrm>
        </p:grpSpPr>
        <p:sp>
          <p:nvSpPr>
            <p:cNvPr id="8" name="Snip Single Corner Rectangle 7"/>
            <p:cNvSpPr/>
            <p:nvPr/>
          </p:nvSpPr>
          <p:spPr>
            <a:xfrm>
              <a:off x="978541" y="3750637"/>
              <a:ext cx="654188" cy="865935"/>
            </a:xfrm>
            <a:prstGeom prst="snip1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Snip Single Corner Rectangle 9"/>
            <p:cNvSpPr/>
            <p:nvPr/>
          </p:nvSpPr>
          <p:spPr>
            <a:xfrm>
              <a:off x="625084" y="2674872"/>
              <a:ext cx="1553862" cy="2376846"/>
            </a:xfrm>
            <a:prstGeom prst="snip1Rect">
              <a:avLst>
                <a:gd name="adj" fmla="val 0"/>
              </a:avLst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5084" y="2694411"/>
              <a:ext cx="1200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Cat Repo 1</a:t>
              </a:r>
            </a:p>
          </p:txBody>
        </p:sp>
        <p:sp>
          <p:nvSpPr>
            <p:cNvPr id="12" name="Snip Single Corner Rectangle 11"/>
            <p:cNvSpPr/>
            <p:nvPr/>
          </p:nvSpPr>
          <p:spPr>
            <a:xfrm>
              <a:off x="877103" y="3869032"/>
              <a:ext cx="654188" cy="865935"/>
            </a:xfrm>
            <a:prstGeom prst="snip1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Snip Single Corner Rectangle 12"/>
            <p:cNvSpPr/>
            <p:nvPr/>
          </p:nvSpPr>
          <p:spPr>
            <a:xfrm>
              <a:off x="749852" y="4000008"/>
              <a:ext cx="654188" cy="865935"/>
            </a:xfrm>
            <a:prstGeom prst="snip1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232738" y="2674872"/>
            <a:ext cx="1529636" cy="2381612"/>
            <a:chOff x="5310158" y="2674872"/>
            <a:chExt cx="1529636" cy="2381612"/>
          </a:xfrm>
        </p:grpSpPr>
        <p:sp>
          <p:nvSpPr>
            <p:cNvPr id="14" name="Snip Single Corner Rectangle 13"/>
            <p:cNvSpPr/>
            <p:nvPr/>
          </p:nvSpPr>
          <p:spPr>
            <a:xfrm>
              <a:off x="5663615" y="3745872"/>
              <a:ext cx="654188" cy="865935"/>
            </a:xfrm>
            <a:prstGeom prst="snip1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Snip Single Corner Rectangle 14"/>
            <p:cNvSpPr/>
            <p:nvPr/>
          </p:nvSpPr>
          <p:spPr>
            <a:xfrm>
              <a:off x="5310158" y="2674872"/>
              <a:ext cx="1529636" cy="2381612"/>
            </a:xfrm>
            <a:prstGeom prst="snip1Rect">
              <a:avLst>
                <a:gd name="adj" fmla="val 0"/>
              </a:avLst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10158" y="2689646"/>
              <a:ext cx="1376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Corgi Repo 2</a:t>
              </a:r>
            </a:p>
          </p:txBody>
        </p:sp>
        <p:sp>
          <p:nvSpPr>
            <p:cNvPr id="17" name="Snip Single Corner Rectangle 16"/>
            <p:cNvSpPr/>
            <p:nvPr/>
          </p:nvSpPr>
          <p:spPr>
            <a:xfrm>
              <a:off x="5562177" y="3864267"/>
              <a:ext cx="654188" cy="865935"/>
            </a:xfrm>
            <a:prstGeom prst="snip1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Snip Single Corner Rectangle 17"/>
            <p:cNvSpPr/>
            <p:nvPr/>
          </p:nvSpPr>
          <p:spPr>
            <a:xfrm>
              <a:off x="5434926" y="3995243"/>
              <a:ext cx="654188" cy="865935"/>
            </a:xfrm>
            <a:prstGeom prst="snip1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666400" y="5835091"/>
            <a:ext cx="1793874" cy="521259"/>
            <a:chOff x="3666400" y="5835091"/>
            <a:chExt cx="1793874" cy="521259"/>
          </a:xfrm>
        </p:grpSpPr>
        <p:sp>
          <p:nvSpPr>
            <p:cNvPr id="19" name="Snip Single Corner Rectangle 18"/>
            <p:cNvSpPr/>
            <p:nvPr/>
          </p:nvSpPr>
          <p:spPr>
            <a:xfrm>
              <a:off x="5191728" y="5989258"/>
              <a:ext cx="194063" cy="288511"/>
            </a:xfrm>
            <a:prstGeom prst="snip1Rect">
              <a:avLst>
                <a:gd name="adj" fmla="val 5000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Snip Single Corner Rectangle 19"/>
            <p:cNvSpPr/>
            <p:nvPr/>
          </p:nvSpPr>
          <p:spPr>
            <a:xfrm>
              <a:off x="3666400" y="5835091"/>
              <a:ext cx="1793874" cy="521259"/>
            </a:xfrm>
            <a:prstGeom prst="snip1Rect">
              <a:avLst>
                <a:gd name="adj" fmla="val 0"/>
              </a:avLst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24660" y="5897781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Picture Utility</a:t>
              </a:r>
            </a:p>
          </p:txBody>
        </p:sp>
      </p:grpSp>
      <p:sp>
        <p:nvSpPr>
          <p:cNvPr id="23" name="Connector 22"/>
          <p:cNvSpPr/>
          <p:nvPr/>
        </p:nvSpPr>
        <p:spPr>
          <a:xfrm>
            <a:off x="4346240" y="5511572"/>
            <a:ext cx="231744" cy="219088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nector 23"/>
          <p:cNvSpPr/>
          <p:nvPr/>
        </p:nvSpPr>
        <p:spPr>
          <a:xfrm>
            <a:off x="2214825" y="4877233"/>
            <a:ext cx="231744" cy="219088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nector 25"/>
          <p:cNvSpPr/>
          <p:nvPr/>
        </p:nvSpPr>
        <p:spPr>
          <a:xfrm>
            <a:off x="6864020" y="4877233"/>
            <a:ext cx="231744" cy="219088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nector 26"/>
          <p:cNvSpPr/>
          <p:nvPr/>
        </p:nvSpPr>
        <p:spPr>
          <a:xfrm>
            <a:off x="2215749" y="4551942"/>
            <a:ext cx="231744" cy="219088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nector 27"/>
          <p:cNvSpPr/>
          <p:nvPr/>
        </p:nvSpPr>
        <p:spPr>
          <a:xfrm>
            <a:off x="6864020" y="4551942"/>
            <a:ext cx="231744" cy="219088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4" idx="0"/>
            <a:endCxn id="27" idx="4"/>
          </p:cNvCxnSpPr>
          <p:nvPr/>
        </p:nvCxnSpPr>
        <p:spPr>
          <a:xfrm flipV="1">
            <a:off x="2330697" y="4771030"/>
            <a:ext cx="924" cy="106203"/>
          </a:xfrm>
          <a:prstGeom prst="straightConnector1">
            <a:avLst/>
          </a:prstGeom>
          <a:ln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3" idx="0"/>
            <a:endCxn id="28" idx="2"/>
          </p:cNvCxnSpPr>
          <p:nvPr/>
        </p:nvCxnSpPr>
        <p:spPr>
          <a:xfrm flipV="1">
            <a:off x="4462112" y="4661486"/>
            <a:ext cx="2401908" cy="850086"/>
          </a:xfrm>
          <a:prstGeom prst="straightConnector1">
            <a:avLst/>
          </a:prstGeom>
          <a:ln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0"/>
            <a:endCxn id="28" idx="4"/>
          </p:cNvCxnSpPr>
          <p:nvPr/>
        </p:nvCxnSpPr>
        <p:spPr>
          <a:xfrm flipV="1">
            <a:off x="6979892" y="4771030"/>
            <a:ext cx="0" cy="106203"/>
          </a:xfrm>
          <a:prstGeom prst="straightConnector1">
            <a:avLst/>
          </a:prstGeom>
          <a:ln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0"/>
            <a:endCxn id="27" idx="6"/>
          </p:cNvCxnSpPr>
          <p:nvPr/>
        </p:nvCxnSpPr>
        <p:spPr>
          <a:xfrm flipH="1" flipV="1">
            <a:off x="2447493" y="4661486"/>
            <a:ext cx="2014619" cy="850086"/>
          </a:xfrm>
          <a:prstGeom prst="straightConnector1">
            <a:avLst/>
          </a:prstGeom>
          <a:ln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Snip Single Corner Rectangle 40"/>
          <p:cNvSpPr/>
          <p:nvPr/>
        </p:nvSpPr>
        <p:spPr>
          <a:xfrm>
            <a:off x="8240383" y="3298843"/>
            <a:ext cx="194063" cy="288511"/>
          </a:xfrm>
          <a:prstGeom prst="snip1Rect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Snip Single Corner Rectangle 41"/>
          <p:cNvSpPr/>
          <p:nvPr/>
        </p:nvSpPr>
        <p:spPr>
          <a:xfrm>
            <a:off x="1516209" y="3298843"/>
            <a:ext cx="194063" cy="288511"/>
          </a:xfrm>
          <a:prstGeom prst="snip1Rect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542010" y="2217787"/>
            <a:ext cx="2297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and Commit Repo</a:t>
            </a:r>
          </a:p>
          <a:p>
            <a:r>
              <a:rPr lang="en-US" dirty="0" smtClean="0"/>
              <a:t>       as </a:t>
            </a:r>
            <a:r>
              <a:rPr lang="en-US" dirty="0" err="1" smtClean="0"/>
              <a:t>submodule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4073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83373"/>
          </a:xfrm>
        </p:spPr>
        <p:txBody>
          <a:bodyPr/>
          <a:lstStyle/>
          <a:p>
            <a:r>
              <a:rPr lang="en-US" dirty="0" smtClean="0"/>
              <a:t>Solution 2: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Submodule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E403-068B-0044-AB63-B5A38EE8DB9F}" type="datetime1">
              <a:rPr lang="en-US" smtClean="0"/>
              <a:pPr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Update 4-2016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B7A4-399E-2247-8EC2-1D4F75335791}" type="slidenum">
              <a:rPr lang="en-US" smtClean="0"/>
              <a:pPr/>
              <a:t>38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08564" y="2674872"/>
            <a:ext cx="1553862" cy="2376846"/>
            <a:chOff x="625084" y="2674872"/>
            <a:chExt cx="1553862" cy="2376846"/>
          </a:xfrm>
        </p:grpSpPr>
        <p:sp>
          <p:nvSpPr>
            <p:cNvPr id="8" name="Snip Single Corner Rectangle 7"/>
            <p:cNvSpPr/>
            <p:nvPr/>
          </p:nvSpPr>
          <p:spPr>
            <a:xfrm>
              <a:off x="978541" y="3750637"/>
              <a:ext cx="654188" cy="865935"/>
            </a:xfrm>
            <a:prstGeom prst="snip1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Snip Single Corner Rectangle 9"/>
            <p:cNvSpPr/>
            <p:nvPr/>
          </p:nvSpPr>
          <p:spPr>
            <a:xfrm>
              <a:off x="625084" y="2674872"/>
              <a:ext cx="1553862" cy="2376846"/>
            </a:xfrm>
            <a:prstGeom prst="snip1Rect">
              <a:avLst>
                <a:gd name="adj" fmla="val 0"/>
              </a:avLst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5084" y="2694411"/>
              <a:ext cx="1200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Cat Repo 1</a:t>
              </a:r>
            </a:p>
          </p:txBody>
        </p:sp>
        <p:sp>
          <p:nvSpPr>
            <p:cNvPr id="12" name="Snip Single Corner Rectangle 11"/>
            <p:cNvSpPr/>
            <p:nvPr/>
          </p:nvSpPr>
          <p:spPr>
            <a:xfrm>
              <a:off x="877103" y="3869032"/>
              <a:ext cx="654188" cy="865935"/>
            </a:xfrm>
            <a:prstGeom prst="snip1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Snip Single Corner Rectangle 12"/>
            <p:cNvSpPr/>
            <p:nvPr/>
          </p:nvSpPr>
          <p:spPr>
            <a:xfrm>
              <a:off x="749852" y="4000008"/>
              <a:ext cx="654188" cy="865935"/>
            </a:xfrm>
            <a:prstGeom prst="snip1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232738" y="2674872"/>
            <a:ext cx="1529636" cy="2381612"/>
            <a:chOff x="5310158" y="2674872"/>
            <a:chExt cx="1529636" cy="2381612"/>
          </a:xfrm>
        </p:grpSpPr>
        <p:sp>
          <p:nvSpPr>
            <p:cNvPr id="14" name="Snip Single Corner Rectangle 13"/>
            <p:cNvSpPr/>
            <p:nvPr/>
          </p:nvSpPr>
          <p:spPr>
            <a:xfrm>
              <a:off x="5663615" y="3745872"/>
              <a:ext cx="654188" cy="865935"/>
            </a:xfrm>
            <a:prstGeom prst="snip1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Snip Single Corner Rectangle 14"/>
            <p:cNvSpPr/>
            <p:nvPr/>
          </p:nvSpPr>
          <p:spPr>
            <a:xfrm>
              <a:off x="5310158" y="2674872"/>
              <a:ext cx="1529636" cy="2381612"/>
            </a:xfrm>
            <a:prstGeom prst="snip1Rect">
              <a:avLst>
                <a:gd name="adj" fmla="val 0"/>
              </a:avLst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10158" y="2689646"/>
              <a:ext cx="1376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Corgi Repo 2</a:t>
              </a:r>
            </a:p>
          </p:txBody>
        </p:sp>
        <p:sp>
          <p:nvSpPr>
            <p:cNvPr id="17" name="Snip Single Corner Rectangle 16"/>
            <p:cNvSpPr/>
            <p:nvPr/>
          </p:nvSpPr>
          <p:spPr>
            <a:xfrm>
              <a:off x="5562177" y="3864267"/>
              <a:ext cx="654188" cy="865935"/>
            </a:xfrm>
            <a:prstGeom prst="snip1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Snip Single Corner Rectangle 17"/>
            <p:cNvSpPr/>
            <p:nvPr/>
          </p:nvSpPr>
          <p:spPr>
            <a:xfrm>
              <a:off x="5434926" y="3995243"/>
              <a:ext cx="654188" cy="865935"/>
            </a:xfrm>
            <a:prstGeom prst="snip1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666400" y="5835091"/>
            <a:ext cx="1793874" cy="521259"/>
            <a:chOff x="3666400" y="5835091"/>
            <a:chExt cx="1793874" cy="521259"/>
          </a:xfrm>
        </p:grpSpPr>
        <p:sp>
          <p:nvSpPr>
            <p:cNvPr id="19" name="Snip Single Corner Rectangle 18"/>
            <p:cNvSpPr/>
            <p:nvPr/>
          </p:nvSpPr>
          <p:spPr>
            <a:xfrm>
              <a:off x="5191728" y="5989258"/>
              <a:ext cx="194063" cy="288511"/>
            </a:xfrm>
            <a:prstGeom prst="snip1Rect">
              <a:avLst>
                <a:gd name="adj" fmla="val 5000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Snip Single Corner Rectangle 19"/>
            <p:cNvSpPr/>
            <p:nvPr/>
          </p:nvSpPr>
          <p:spPr>
            <a:xfrm>
              <a:off x="3666400" y="5835091"/>
              <a:ext cx="1793874" cy="521259"/>
            </a:xfrm>
            <a:prstGeom prst="snip1Rect">
              <a:avLst>
                <a:gd name="adj" fmla="val 0"/>
              </a:avLst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24660" y="5897781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Picture Utility</a:t>
              </a:r>
            </a:p>
          </p:txBody>
        </p:sp>
      </p:grpSp>
      <p:sp>
        <p:nvSpPr>
          <p:cNvPr id="23" name="Connector 22"/>
          <p:cNvSpPr/>
          <p:nvPr/>
        </p:nvSpPr>
        <p:spPr>
          <a:xfrm>
            <a:off x="4346240" y="5511572"/>
            <a:ext cx="231744" cy="219088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nector 23"/>
          <p:cNvSpPr/>
          <p:nvPr/>
        </p:nvSpPr>
        <p:spPr>
          <a:xfrm>
            <a:off x="2214825" y="4877233"/>
            <a:ext cx="231744" cy="219088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nector 25"/>
          <p:cNvSpPr/>
          <p:nvPr/>
        </p:nvSpPr>
        <p:spPr>
          <a:xfrm>
            <a:off x="6864020" y="4877233"/>
            <a:ext cx="231744" cy="219088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nector 26"/>
          <p:cNvSpPr/>
          <p:nvPr/>
        </p:nvSpPr>
        <p:spPr>
          <a:xfrm>
            <a:off x="2215749" y="4551942"/>
            <a:ext cx="231744" cy="219088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nector 27"/>
          <p:cNvSpPr/>
          <p:nvPr/>
        </p:nvSpPr>
        <p:spPr>
          <a:xfrm>
            <a:off x="6864020" y="4551942"/>
            <a:ext cx="231744" cy="219088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4" idx="0"/>
            <a:endCxn id="27" idx="4"/>
          </p:cNvCxnSpPr>
          <p:nvPr/>
        </p:nvCxnSpPr>
        <p:spPr>
          <a:xfrm flipV="1">
            <a:off x="2330697" y="4771030"/>
            <a:ext cx="924" cy="106203"/>
          </a:xfrm>
          <a:prstGeom prst="straightConnector1">
            <a:avLst/>
          </a:prstGeom>
          <a:ln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3" idx="0"/>
            <a:endCxn id="28" idx="2"/>
          </p:cNvCxnSpPr>
          <p:nvPr/>
        </p:nvCxnSpPr>
        <p:spPr>
          <a:xfrm flipV="1">
            <a:off x="4462112" y="4661486"/>
            <a:ext cx="2401908" cy="850086"/>
          </a:xfrm>
          <a:prstGeom prst="straightConnector1">
            <a:avLst/>
          </a:prstGeom>
          <a:ln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0"/>
            <a:endCxn id="28" idx="4"/>
          </p:cNvCxnSpPr>
          <p:nvPr/>
        </p:nvCxnSpPr>
        <p:spPr>
          <a:xfrm flipV="1">
            <a:off x="6979892" y="4771030"/>
            <a:ext cx="0" cy="106203"/>
          </a:xfrm>
          <a:prstGeom prst="straightConnector1">
            <a:avLst/>
          </a:prstGeom>
          <a:ln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0"/>
            <a:endCxn id="27" idx="6"/>
          </p:cNvCxnSpPr>
          <p:nvPr/>
        </p:nvCxnSpPr>
        <p:spPr>
          <a:xfrm flipH="1" flipV="1">
            <a:off x="2447493" y="4661486"/>
            <a:ext cx="2014619" cy="850086"/>
          </a:xfrm>
          <a:prstGeom prst="straightConnector1">
            <a:avLst/>
          </a:prstGeom>
          <a:ln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Snip Single Corner Rectangle 40"/>
          <p:cNvSpPr/>
          <p:nvPr/>
        </p:nvSpPr>
        <p:spPr>
          <a:xfrm>
            <a:off x="8240383" y="3298843"/>
            <a:ext cx="194063" cy="288511"/>
          </a:xfrm>
          <a:prstGeom prst="snip1Rect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Snip Single Corner Rectangle 41"/>
          <p:cNvSpPr/>
          <p:nvPr/>
        </p:nvSpPr>
        <p:spPr>
          <a:xfrm>
            <a:off x="1516209" y="3298843"/>
            <a:ext cx="194063" cy="288511"/>
          </a:xfrm>
          <a:prstGeom prst="snip1Rect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Explosion 2 34"/>
          <p:cNvSpPr/>
          <p:nvPr/>
        </p:nvSpPr>
        <p:spPr>
          <a:xfrm>
            <a:off x="107022" y="5149690"/>
            <a:ext cx="436498" cy="454384"/>
          </a:xfrm>
          <a:prstGeom prst="irregularSeal2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88586" y="5311177"/>
            <a:ext cx="3505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Need to update the code for Repo1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0044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83373"/>
          </a:xfrm>
        </p:spPr>
        <p:txBody>
          <a:bodyPr/>
          <a:lstStyle/>
          <a:p>
            <a:r>
              <a:rPr lang="en-US" dirty="0" smtClean="0"/>
              <a:t>Solution 2: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Submodule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E403-068B-0044-AB63-B5A38EE8DB9F}" type="datetime1">
              <a:rPr lang="en-US" smtClean="0"/>
              <a:pPr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Update 4-2016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B7A4-399E-2247-8EC2-1D4F75335791}" type="slidenum">
              <a:rPr lang="en-US" smtClean="0"/>
              <a:pPr/>
              <a:t>39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08564" y="2674872"/>
            <a:ext cx="1553862" cy="2376846"/>
            <a:chOff x="625084" y="2674872"/>
            <a:chExt cx="1553862" cy="2376846"/>
          </a:xfrm>
        </p:grpSpPr>
        <p:sp>
          <p:nvSpPr>
            <p:cNvPr id="8" name="Snip Single Corner Rectangle 7"/>
            <p:cNvSpPr/>
            <p:nvPr/>
          </p:nvSpPr>
          <p:spPr>
            <a:xfrm>
              <a:off x="978541" y="3750637"/>
              <a:ext cx="654188" cy="865935"/>
            </a:xfrm>
            <a:prstGeom prst="snip1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Snip Single Corner Rectangle 9"/>
            <p:cNvSpPr/>
            <p:nvPr/>
          </p:nvSpPr>
          <p:spPr>
            <a:xfrm>
              <a:off x="625084" y="2674872"/>
              <a:ext cx="1553862" cy="2376846"/>
            </a:xfrm>
            <a:prstGeom prst="snip1Rect">
              <a:avLst>
                <a:gd name="adj" fmla="val 0"/>
              </a:avLst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5084" y="2694411"/>
              <a:ext cx="1200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Cat Repo 1</a:t>
              </a:r>
            </a:p>
          </p:txBody>
        </p:sp>
        <p:sp>
          <p:nvSpPr>
            <p:cNvPr id="12" name="Snip Single Corner Rectangle 11"/>
            <p:cNvSpPr/>
            <p:nvPr/>
          </p:nvSpPr>
          <p:spPr>
            <a:xfrm>
              <a:off x="877103" y="3869032"/>
              <a:ext cx="654188" cy="865935"/>
            </a:xfrm>
            <a:prstGeom prst="snip1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Snip Single Corner Rectangle 12"/>
            <p:cNvSpPr/>
            <p:nvPr/>
          </p:nvSpPr>
          <p:spPr>
            <a:xfrm>
              <a:off x="749852" y="4000008"/>
              <a:ext cx="654188" cy="865935"/>
            </a:xfrm>
            <a:prstGeom prst="snip1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232738" y="2674872"/>
            <a:ext cx="1529636" cy="2381612"/>
            <a:chOff x="5310158" y="2674872"/>
            <a:chExt cx="1529636" cy="2381612"/>
          </a:xfrm>
        </p:grpSpPr>
        <p:sp>
          <p:nvSpPr>
            <p:cNvPr id="14" name="Snip Single Corner Rectangle 13"/>
            <p:cNvSpPr/>
            <p:nvPr/>
          </p:nvSpPr>
          <p:spPr>
            <a:xfrm>
              <a:off x="5663615" y="3745872"/>
              <a:ext cx="654188" cy="865935"/>
            </a:xfrm>
            <a:prstGeom prst="snip1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Snip Single Corner Rectangle 14"/>
            <p:cNvSpPr/>
            <p:nvPr/>
          </p:nvSpPr>
          <p:spPr>
            <a:xfrm>
              <a:off x="5310158" y="2674872"/>
              <a:ext cx="1529636" cy="2381612"/>
            </a:xfrm>
            <a:prstGeom prst="snip1Rect">
              <a:avLst>
                <a:gd name="adj" fmla="val 0"/>
              </a:avLst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10158" y="2689646"/>
              <a:ext cx="1376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Corgi Repo 2</a:t>
              </a:r>
            </a:p>
          </p:txBody>
        </p:sp>
        <p:sp>
          <p:nvSpPr>
            <p:cNvPr id="17" name="Snip Single Corner Rectangle 16"/>
            <p:cNvSpPr/>
            <p:nvPr/>
          </p:nvSpPr>
          <p:spPr>
            <a:xfrm>
              <a:off x="5562177" y="3864267"/>
              <a:ext cx="654188" cy="865935"/>
            </a:xfrm>
            <a:prstGeom prst="snip1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Snip Single Corner Rectangle 17"/>
            <p:cNvSpPr/>
            <p:nvPr/>
          </p:nvSpPr>
          <p:spPr>
            <a:xfrm>
              <a:off x="5434926" y="3995243"/>
              <a:ext cx="654188" cy="865935"/>
            </a:xfrm>
            <a:prstGeom prst="snip1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666400" y="5835091"/>
            <a:ext cx="1793874" cy="521259"/>
            <a:chOff x="3666400" y="5835091"/>
            <a:chExt cx="1793874" cy="521259"/>
          </a:xfrm>
        </p:grpSpPr>
        <p:sp>
          <p:nvSpPr>
            <p:cNvPr id="19" name="Snip Single Corner Rectangle 18"/>
            <p:cNvSpPr/>
            <p:nvPr/>
          </p:nvSpPr>
          <p:spPr>
            <a:xfrm>
              <a:off x="5191728" y="5989258"/>
              <a:ext cx="194063" cy="288511"/>
            </a:xfrm>
            <a:prstGeom prst="snip1Rect">
              <a:avLst>
                <a:gd name="adj" fmla="val 5000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Snip Single Corner Rectangle 19"/>
            <p:cNvSpPr/>
            <p:nvPr/>
          </p:nvSpPr>
          <p:spPr>
            <a:xfrm>
              <a:off x="3666400" y="5835091"/>
              <a:ext cx="1793874" cy="521259"/>
            </a:xfrm>
            <a:prstGeom prst="snip1Rect">
              <a:avLst>
                <a:gd name="adj" fmla="val 0"/>
              </a:avLst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24660" y="5897781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Picture Utility</a:t>
              </a:r>
            </a:p>
          </p:txBody>
        </p:sp>
      </p:grpSp>
      <p:sp>
        <p:nvSpPr>
          <p:cNvPr id="23" name="Connector 22"/>
          <p:cNvSpPr/>
          <p:nvPr/>
        </p:nvSpPr>
        <p:spPr>
          <a:xfrm>
            <a:off x="4346240" y="5511572"/>
            <a:ext cx="231744" cy="219088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nector 23"/>
          <p:cNvSpPr/>
          <p:nvPr/>
        </p:nvSpPr>
        <p:spPr>
          <a:xfrm>
            <a:off x="2214825" y="4877233"/>
            <a:ext cx="231744" cy="219088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nector 25"/>
          <p:cNvSpPr/>
          <p:nvPr/>
        </p:nvSpPr>
        <p:spPr>
          <a:xfrm>
            <a:off x="6864020" y="4877233"/>
            <a:ext cx="231744" cy="219088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nector 26"/>
          <p:cNvSpPr/>
          <p:nvPr/>
        </p:nvSpPr>
        <p:spPr>
          <a:xfrm>
            <a:off x="2215749" y="4551942"/>
            <a:ext cx="231744" cy="219088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nector 27"/>
          <p:cNvSpPr/>
          <p:nvPr/>
        </p:nvSpPr>
        <p:spPr>
          <a:xfrm>
            <a:off x="6864020" y="4551942"/>
            <a:ext cx="231744" cy="219088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4" idx="0"/>
            <a:endCxn id="27" idx="4"/>
          </p:cNvCxnSpPr>
          <p:nvPr/>
        </p:nvCxnSpPr>
        <p:spPr>
          <a:xfrm flipV="1">
            <a:off x="2330697" y="4771030"/>
            <a:ext cx="924" cy="106203"/>
          </a:xfrm>
          <a:prstGeom prst="straightConnector1">
            <a:avLst/>
          </a:prstGeom>
          <a:ln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3" idx="0"/>
            <a:endCxn id="28" idx="2"/>
          </p:cNvCxnSpPr>
          <p:nvPr/>
        </p:nvCxnSpPr>
        <p:spPr>
          <a:xfrm flipV="1">
            <a:off x="4462112" y="4661486"/>
            <a:ext cx="2401908" cy="850086"/>
          </a:xfrm>
          <a:prstGeom prst="straightConnector1">
            <a:avLst/>
          </a:prstGeom>
          <a:ln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0"/>
            <a:endCxn id="28" idx="4"/>
          </p:cNvCxnSpPr>
          <p:nvPr/>
        </p:nvCxnSpPr>
        <p:spPr>
          <a:xfrm flipV="1">
            <a:off x="6979892" y="4771030"/>
            <a:ext cx="0" cy="106203"/>
          </a:xfrm>
          <a:prstGeom prst="straightConnector1">
            <a:avLst/>
          </a:prstGeom>
          <a:ln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8" idx="2"/>
            <a:endCxn id="43" idx="6"/>
          </p:cNvCxnSpPr>
          <p:nvPr/>
        </p:nvCxnSpPr>
        <p:spPr>
          <a:xfrm flipH="1" flipV="1">
            <a:off x="2447493" y="4378312"/>
            <a:ext cx="1898747" cy="880922"/>
          </a:xfrm>
          <a:prstGeom prst="straightConnector1">
            <a:avLst/>
          </a:prstGeom>
          <a:ln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Snip Single Corner Rectangle 40"/>
          <p:cNvSpPr/>
          <p:nvPr/>
        </p:nvSpPr>
        <p:spPr>
          <a:xfrm>
            <a:off x="8240383" y="3298843"/>
            <a:ext cx="194063" cy="288511"/>
          </a:xfrm>
          <a:prstGeom prst="snip1Rect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Snip Single Corner Rectangle 41"/>
          <p:cNvSpPr/>
          <p:nvPr/>
        </p:nvSpPr>
        <p:spPr>
          <a:xfrm>
            <a:off x="1516209" y="3298843"/>
            <a:ext cx="194063" cy="288511"/>
          </a:xfrm>
          <a:prstGeom prst="snip1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Explosion 2 34"/>
          <p:cNvSpPr/>
          <p:nvPr/>
        </p:nvSpPr>
        <p:spPr>
          <a:xfrm>
            <a:off x="107022" y="5149690"/>
            <a:ext cx="436498" cy="454384"/>
          </a:xfrm>
          <a:prstGeom prst="irregularSeal2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88586" y="5311177"/>
            <a:ext cx="3505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Need to update the code for Repo1</a:t>
            </a:r>
            <a:endParaRPr lang="en-US" dirty="0"/>
          </a:p>
        </p:txBody>
      </p:sp>
      <p:sp>
        <p:nvSpPr>
          <p:cNvPr id="38" name="Connector 37"/>
          <p:cNvSpPr/>
          <p:nvPr/>
        </p:nvSpPr>
        <p:spPr>
          <a:xfrm>
            <a:off x="4346240" y="5149690"/>
            <a:ext cx="231744" cy="219088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23" idx="0"/>
            <a:endCxn id="38" idx="4"/>
          </p:cNvCxnSpPr>
          <p:nvPr/>
        </p:nvCxnSpPr>
        <p:spPr>
          <a:xfrm flipV="1">
            <a:off x="4462112" y="5368778"/>
            <a:ext cx="0" cy="142794"/>
          </a:xfrm>
          <a:prstGeom prst="straightConnector1">
            <a:avLst/>
          </a:prstGeom>
          <a:ln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Connector 42"/>
          <p:cNvSpPr/>
          <p:nvPr/>
        </p:nvSpPr>
        <p:spPr>
          <a:xfrm>
            <a:off x="2215749" y="4268768"/>
            <a:ext cx="231744" cy="219088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stCxn id="27" idx="0"/>
            <a:endCxn id="43" idx="4"/>
          </p:cNvCxnSpPr>
          <p:nvPr/>
        </p:nvCxnSpPr>
        <p:spPr>
          <a:xfrm flipV="1">
            <a:off x="2331621" y="4487856"/>
            <a:ext cx="0" cy="64086"/>
          </a:xfrm>
          <a:prstGeom prst="straightConnector1">
            <a:avLst/>
          </a:prstGeom>
          <a:ln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726825" y="2112338"/>
            <a:ext cx="1121389" cy="584776"/>
            <a:chOff x="2193348" y="2180115"/>
            <a:chExt cx="1121389" cy="584776"/>
          </a:xfrm>
        </p:grpSpPr>
        <p:sp>
          <p:nvSpPr>
            <p:cNvPr id="47" name="TextBox 46"/>
            <p:cNvSpPr txBox="1"/>
            <p:nvPr/>
          </p:nvSpPr>
          <p:spPr>
            <a:xfrm>
              <a:off x="2559753" y="2327782"/>
              <a:ext cx="7549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Fixed!</a:t>
              </a:r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193348" y="2180115"/>
              <a:ext cx="550551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accent3">
                      <a:lumMod val="75000"/>
                    </a:schemeClr>
                  </a:solidFill>
                  <a:latin typeface="Wingdings"/>
                  <a:ea typeface="Wingdings"/>
                  <a:cs typeface="Wingdings"/>
                </a:rPr>
                <a:t></a:t>
              </a:r>
              <a:endParaRPr lang="en-US" sz="32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324857" y="2262134"/>
            <a:ext cx="1324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Unchanged!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553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E403-068B-0044-AB63-B5A38EE8DB9F}" type="datetime1">
              <a:rPr lang="en-US" smtClean="0"/>
              <a:pPr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Update 4-2016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B7A4-399E-2247-8EC2-1D4F75335791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0" y="1181946"/>
            <a:ext cx="9144000" cy="5296938"/>
            <a:chOff x="0" y="1417638"/>
            <a:chExt cx="9144000" cy="5296938"/>
          </a:xfrm>
        </p:grpSpPr>
        <p:sp>
          <p:nvSpPr>
            <p:cNvPr id="7" name="TextBox 6"/>
            <p:cNvSpPr txBox="1"/>
            <p:nvPr/>
          </p:nvSpPr>
          <p:spPr>
            <a:xfrm>
              <a:off x="641569" y="1417638"/>
              <a:ext cx="7921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https://</a:t>
              </a:r>
              <a:r>
                <a:rPr lang="en-US" dirty="0" err="1"/>
                <a:t>github.com</a:t>
              </a:r>
              <a:r>
                <a:rPr lang="en-US" dirty="0"/>
                <a:t>/</a:t>
              </a:r>
            </a:p>
          </p:txBody>
        </p:sp>
        <p:pic>
          <p:nvPicPr>
            <p:cNvPr id="9" name="Picture 8" descr="github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77425"/>
              <a:ext cx="9144000" cy="49371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74678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83373"/>
          </a:xfrm>
        </p:spPr>
        <p:txBody>
          <a:bodyPr/>
          <a:lstStyle/>
          <a:p>
            <a:r>
              <a:rPr lang="en-US" dirty="0" smtClean="0"/>
              <a:t>Solution 2: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Submodule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E403-068B-0044-AB63-B5A38EE8DB9F}" type="datetime1">
              <a:rPr lang="en-US" smtClean="0"/>
              <a:pPr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Update 4-2016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B7A4-399E-2247-8EC2-1D4F75335791}" type="slidenum">
              <a:rPr lang="en-US" smtClean="0"/>
              <a:pPr/>
              <a:t>40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08564" y="2674872"/>
            <a:ext cx="1553862" cy="2376846"/>
            <a:chOff x="625084" y="2674872"/>
            <a:chExt cx="1553862" cy="2376846"/>
          </a:xfrm>
        </p:grpSpPr>
        <p:sp>
          <p:nvSpPr>
            <p:cNvPr id="8" name="Snip Single Corner Rectangle 7"/>
            <p:cNvSpPr/>
            <p:nvPr/>
          </p:nvSpPr>
          <p:spPr>
            <a:xfrm>
              <a:off x="978541" y="3750637"/>
              <a:ext cx="654188" cy="865935"/>
            </a:xfrm>
            <a:prstGeom prst="snip1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Snip Single Corner Rectangle 9"/>
            <p:cNvSpPr/>
            <p:nvPr/>
          </p:nvSpPr>
          <p:spPr>
            <a:xfrm>
              <a:off x="625084" y="2674872"/>
              <a:ext cx="1553862" cy="2376846"/>
            </a:xfrm>
            <a:prstGeom prst="snip1Rect">
              <a:avLst>
                <a:gd name="adj" fmla="val 0"/>
              </a:avLst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5084" y="2694411"/>
              <a:ext cx="1200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Cat Repo 1</a:t>
              </a:r>
            </a:p>
          </p:txBody>
        </p:sp>
        <p:sp>
          <p:nvSpPr>
            <p:cNvPr id="12" name="Snip Single Corner Rectangle 11"/>
            <p:cNvSpPr/>
            <p:nvPr/>
          </p:nvSpPr>
          <p:spPr>
            <a:xfrm>
              <a:off x="877103" y="3869032"/>
              <a:ext cx="654188" cy="865935"/>
            </a:xfrm>
            <a:prstGeom prst="snip1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Snip Single Corner Rectangle 12"/>
            <p:cNvSpPr/>
            <p:nvPr/>
          </p:nvSpPr>
          <p:spPr>
            <a:xfrm>
              <a:off x="749852" y="4000008"/>
              <a:ext cx="654188" cy="865935"/>
            </a:xfrm>
            <a:prstGeom prst="snip1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232738" y="2674872"/>
            <a:ext cx="1529636" cy="2381612"/>
            <a:chOff x="5310158" y="2674872"/>
            <a:chExt cx="1529636" cy="2381612"/>
          </a:xfrm>
        </p:grpSpPr>
        <p:sp>
          <p:nvSpPr>
            <p:cNvPr id="14" name="Snip Single Corner Rectangle 13"/>
            <p:cNvSpPr/>
            <p:nvPr/>
          </p:nvSpPr>
          <p:spPr>
            <a:xfrm>
              <a:off x="5663615" y="3745872"/>
              <a:ext cx="654188" cy="865935"/>
            </a:xfrm>
            <a:prstGeom prst="snip1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Snip Single Corner Rectangle 14"/>
            <p:cNvSpPr/>
            <p:nvPr/>
          </p:nvSpPr>
          <p:spPr>
            <a:xfrm>
              <a:off x="5310158" y="2674872"/>
              <a:ext cx="1529636" cy="2381612"/>
            </a:xfrm>
            <a:prstGeom prst="snip1Rect">
              <a:avLst>
                <a:gd name="adj" fmla="val 0"/>
              </a:avLst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10158" y="2689646"/>
              <a:ext cx="1376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Corgi Repo 2</a:t>
              </a:r>
            </a:p>
          </p:txBody>
        </p:sp>
        <p:sp>
          <p:nvSpPr>
            <p:cNvPr id="17" name="Snip Single Corner Rectangle 16"/>
            <p:cNvSpPr/>
            <p:nvPr/>
          </p:nvSpPr>
          <p:spPr>
            <a:xfrm>
              <a:off x="5562177" y="3864267"/>
              <a:ext cx="654188" cy="865935"/>
            </a:xfrm>
            <a:prstGeom prst="snip1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Snip Single Corner Rectangle 17"/>
            <p:cNvSpPr/>
            <p:nvPr/>
          </p:nvSpPr>
          <p:spPr>
            <a:xfrm>
              <a:off x="5434926" y="3995243"/>
              <a:ext cx="654188" cy="865935"/>
            </a:xfrm>
            <a:prstGeom prst="snip1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666400" y="5835091"/>
            <a:ext cx="1793874" cy="521259"/>
            <a:chOff x="3666400" y="5835091"/>
            <a:chExt cx="1793874" cy="521259"/>
          </a:xfrm>
        </p:grpSpPr>
        <p:sp>
          <p:nvSpPr>
            <p:cNvPr id="19" name="Snip Single Corner Rectangle 18"/>
            <p:cNvSpPr/>
            <p:nvPr/>
          </p:nvSpPr>
          <p:spPr>
            <a:xfrm>
              <a:off x="5191728" y="5989258"/>
              <a:ext cx="194063" cy="288511"/>
            </a:xfrm>
            <a:prstGeom prst="snip1Rect">
              <a:avLst>
                <a:gd name="adj" fmla="val 5000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Snip Single Corner Rectangle 19"/>
            <p:cNvSpPr/>
            <p:nvPr/>
          </p:nvSpPr>
          <p:spPr>
            <a:xfrm>
              <a:off x="3666400" y="5835091"/>
              <a:ext cx="1793874" cy="521259"/>
            </a:xfrm>
            <a:prstGeom prst="snip1Rect">
              <a:avLst>
                <a:gd name="adj" fmla="val 0"/>
              </a:avLst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24660" y="5897781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Picture Utility</a:t>
              </a:r>
            </a:p>
          </p:txBody>
        </p:sp>
      </p:grpSp>
      <p:sp>
        <p:nvSpPr>
          <p:cNvPr id="23" name="Connector 22"/>
          <p:cNvSpPr/>
          <p:nvPr/>
        </p:nvSpPr>
        <p:spPr>
          <a:xfrm>
            <a:off x="4346240" y="5511572"/>
            <a:ext cx="231744" cy="219088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nector 23"/>
          <p:cNvSpPr/>
          <p:nvPr/>
        </p:nvSpPr>
        <p:spPr>
          <a:xfrm>
            <a:off x="2214825" y="4877233"/>
            <a:ext cx="231744" cy="219088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nector 25"/>
          <p:cNvSpPr/>
          <p:nvPr/>
        </p:nvSpPr>
        <p:spPr>
          <a:xfrm>
            <a:off x="6864020" y="4877233"/>
            <a:ext cx="231744" cy="219088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nector 26"/>
          <p:cNvSpPr/>
          <p:nvPr/>
        </p:nvSpPr>
        <p:spPr>
          <a:xfrm>
            <a:off x="2215749" y="4551942"/>
            <a:ext cx="231744" cy="219088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nector 27"/>
          <p:cNvSpPr/>
          <p:nvPr/>
        </p:nvSpPr>
        <p:spPr>
          <a:xfrm>
            <a:off x="6864020" y="4551942"/>
            <a:ext cx="231744" cy="219088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4" idx="0"/>
            <a:endCxn id="27" idx="4"/>
          </p:cNvCxnSpPr>
          <p:nvPr/>
        </p:nvCxnSpPr>
        <p:spPr>
          <a:xfrm flipV="1">
            <a:off x="2330697" y="4771030"/>
            <a:ext cx="924" cy="106203"/>
          </a:xfrm>
          <a:prstGeom prst="straightConnector1">
            <a:avLst/>
          </a:prstGeom>
          <a:ln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3" idx="0"/>
            <a:endCxn id="28" idx="2"/>
          </p:cNvCxnSpPr>
          <p:nvPr/>
        </p:nvCxnSpPr>
        <p:spPr>
          <a:xfrm flipV="1">
            <a:off x="4462112" y="4661486"/>
            <a:ext cx="2401908" cy="850086"/>
          </a:xfrm>
          <a:prstGeom prst="straightConnector1">
            <a:avLst/>
          </a:prstGeom>
          <a:ln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0"/>
            <a:endCxn id="28" idx="4"/>
          </p:cNvCxnSpPr>
          <p:nvPr/>
        </p:nvCxnSpPr>
        <p:spPr>
          <a:xfrm flipV="1">
            <a:off x="6979892" y="4771030"/>
            <a:ext cx="0" cy="106203"/>
          </a:xfrm>
          <a:prstGeom prst="straightConnector1">
            <a:avLst/>
          </a:prstGeom>
          <a:ln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8" idx="2"/>
            <a:endCxn id="43" idx="6"/>
          </p:cNvCxnSpPr>
          <p:nvPr/>
        </p:nvCxnSpPr>
        <p:spPr>
          <a:xfrm flipH="1" flipV="1">
            <a:off x="2447493" y="4378312"/>
            <a:ext cx="1898747" cy="880922"/>
          </a:xfrm>
          <a:prstGeom prst="straightConnector1">
            <a:avLst/>
          </a:prstGeom>
          <a:ln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Snip Single Corner Rectangle 40"/>
          <p:cNvSpPr/>
          <p:nvPr/>
        </p:nvSpPr>
        <p:spPr>
          <a:xfrm>
            <a:off x="8240383" y="3298843"/>
            <a:ext cx="194063" cy="288511"/>
          </a:xfrm>
          <a:prstGeom prst="snip1Rect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Snip Single Corner Rectangle 41"/>
          <p:cNvSpPr/>
          <p:nvPr/>
        </p:nvSpPr>
        <p:spPr>
          <a:xfrm>
            <a:off x="1516209" y="3298843"/>
            <a:ext cx="194063" cy="288511"/>
          </a:xfrm>
          <a:prstGeom prst="snip1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Connector 37"/>
          <p:cNvSpPr/>
          <p:nvPr/>
        </p:nvSpPr>
        <p:spPr>
          <a:xfrm>
            <a:off x="4346240" y="5149690"/>
            <a:ext cx="231744" cy="219088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23" idx="0"/>
            <a:endCxn id="38" idx="4"/>
          </p:cNvCxnSpPr>
          <p:nvPr/>
        </p:nvCxnSpPr>
        <p:spPr>
          <a:xfrm flipV="1">
            <a:off x="4462112" y="5368778"/>
            <a:ext cx="0" cy="142794"/>
          </a:xfrm>
          <a:prstGeom prst="straightConnector1">
            <a:avLst/>
          </a:prstGeom>
          <a:ln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Connector 42"/>
          <p:cNvSpPr/>
          <p:nvPr/>
        </p:nvSpPr>
        <p:spPr>
          <a:xfrm>
            <a:off x="2215749" y="4268768"/>
            <a:ext cx="231744" cy="219088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stCxn id="27" idx="0"/>
            <a:endCxn id="43" idx="4"/>
          </p:cNvCxnSpPr>
          <p:nvPr/>
        </p:nvCxnSpPr>
        <p:spPr>
          <a:xfrm flipV="1">
            <a:off x="2331621" y="4487856"/>
            <a:ext cx="0" cy="64086"/>
          </a:xfrm>
          <a:prstGeom prst="straightConnector1">
            <a:avLst/>
          </a:prstGeom>
          <a:ln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Explosion 2 44"/>
          <p:cNvSpPr/>
          <p:nvPr/>
        </p:nvSpPr>
        <p:spPr>
          <a:xfrm>
            <a:off x="107022" y="5149690"/>
            <a:ext cx="436498" cy="454384"/>
          </a:xfrm>
          <a:prstGeom prst="irregularSeal2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88586" y="5311177"/>
            <a:ext cx="3189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Need to add a new functionality </a:t>
            </a:r>
          </a:p>
          <a:p>
            <a:r>
              <a:rPr lang="en-US" dirty="0"/>
              <a:t> </a:t>
            </a:r>
            <a:r>
              <a:rPr lang="en-US" dirty="0" smtClean="0"/>
              <a:t>   to the Picture Utility.</a:t>
            </a:r>
            <a:endParaRPr lang="en-US" dirty="0"/>
          </a:p>
        </p:txBody>
      </p:sp>
      <p:sp>
        <p:nvSpPr>
          <p:cNvPr id="51" name="Connector 50"/>
          <p:cNvSpPr/>
          <p:nvPr/>
        </p:nvSpPr>
        <p:spPr>
          <a:xfrm>
            <a:off x="4346240" y="4813001"/>
            <a:ext cx="231744" cy="219088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38" idx="0"/>
            <a:endCxn id="51" idx="4"/>
          </p:cNvCxnSpPr>
          <p:nvPr/>
        </p:nvCxnSpPr>
        <p:spPr>
          <a:xfrm flipV="1">
            <a:off x="4462112" y="5032089"/>
            <a:ext cx="0" cy="117601"/>
          </a:xfrm>
          <a:prstGeom prst="straightConnector1">
            <a:avLst/>
          </a:prstGeom>
          <a:ln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324857" y="2262134"/>
            <a:ext cx="1324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Unchanged!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25150" y="2262134"/>
            <a:ext cx="1324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Unchanged!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8794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83373"/>
          </a:xfrm>
        </p:spPr>
        <p:txBody>
          <a:bodyPr/>
          <a:lstStyle/>
          <a:p>
            <a:r>
              <a:rPr lang="en-US" dirty="0" smtClean="0"/>
              <a:t>Solution 2: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Submodule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E403-068B-0044-AB63-B5A38EE8DB9F}" type="datetime1">
              <a:rPr lang="en-US" smtClean="0"/>
              <a:pPr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Update 4-2016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B7A4-399E-2247-8EC2-1D4F75335791}" type="slidenum">
              <a:rPr lang="en-US" smtClean="0"/>
              <a:pPr/>
              <a:t>41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08564" y="2674872"/>
            <a:ext cx="1553862" cy="2376846"/>
            <a:chOff x="625084" y="2674872"/>
            <a:chExt cx="1553862" cy="2376846"/>
          </a:xfrm>
        </p:grpSpPr>
        <p:sp>
          <p:nvSpPr>
            <p:cNvPr id="8" name="Snip Single Corner Rectangle 7"/>
            <p:cNvSpPr/>
            <p:nvPr/>
          </p:nvSpPr>
          <p:spPr>
            <a:xfrm>
              <a:off x="978541" y="3750637"/>
              <a:ext cx="654188" cy="865935"/>
            </a:xfrm>
            <a:prstGeom prst="snip1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Snip Single Corner Rectangle 9"/>
            <p:cNvSpPr/>
            <p:nvPr/>
          </p:nvSpPr>
          <p:spPr>
            <a:xfrm>
              <a:off x="625084" y="2674872"/>
              <a:ext cx="1553862" cy="2376846"/>
            </a:xfrm>
            <a:prstGeom prst="snip1Rect">
              <a:avLst>
                <a:gd name="adj" fmla="val 0"/>
              </a:avLst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5084" y="2694411"/>
              <a:ext cx="1200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Cat Repo 1</a:t>
              </a:r>
            </a:p>
          </p:txBody>
        </p:sp>
        <p:sp>
          <p:nvSpPr>
            <p:cNvPr id="12" name="Snip Single Corner Rectangle 11"/>
            <p:cNvSpPr/>
            <p:nvPr/>
          </p:nvSpPr>
          <p:spPr>
            <a:xfrm>
              <a:off x="877103" y="3869032"/>
              <a:ext cx="654188" cy="865935"/>
            </a:xfrm>
            <a:prstGeom prst="snip1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Snip Single Corner Rectangle 12"/>
            <p:cNvSpPr/>
            <p:nvPr/>
          </p:nvSpPr>
          <p:spPr>
            <a:xfrm>
              <a:off x="749852" y="4000008"/>
              <a:ext cx="654188" cy="865935"/>
            </a:xfrm>
            <a:prstGeom prst="snip1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232738" y="2674872"/>
            <a:ext cx="1529636" cy="2381612"/>
            <a:chOff x="5310158" y="2674872"/>
            <a:chExt cx="1529636" cy="2381612"/>
          </a:xfrm>
        </p:grpSpPr>
        <p:sp>
          <p:nvSpPr>
            <p:cNvPr id="14" name="Snip Single Corner Rectangle 13"/>
            <p:cNvSpPr/>
            <p:nvPr/>
          </p:nvSpPr>
          <p:spPr>
            <a:xfrm>
              <a:off x="5663615" y="3745872"/>
              <a:ext cx="654188" cy="865935"/>
            </a:xfrm>
            <a:prstGeom prst="snip1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Snip Single Corner Rectangle 14"/>
            <p:cNvSpPr/>
            <p:nvPr/>
          </p:nvSpPr>
          <p:spPr>
            <a:xfrm>
              <a:off x="5310158" y="2674872"/>
              <a:ext cx="1529636" cy="2381612"/>
            </a:xfrm>
            <a:prstGeom prst="snip1Rect">
              <a:avLst>
                <a:gd name="adj" fmla="val 0"/>
              </a:avLst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10158" y="2689646"/>
              <a:ext cx="1376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Corgi Repo 2</a:t>
              </a:r>
            </a:p>
          </p:txBody>
        </p:sp>
        <p:sp>
          <p:nvSpPr>
            <p:cNvPr id="17" name="Snip Single Corner Rectangle 16"/>
            <p:cNvSpPr/>
            <p:nvPr/>
          </p:nvSpPr>
          <p:spPr>
            <a:xfrm>
              <a:off x="5562177" y="3864267"/>
              <a:ext cx="654188" cy="865935"/>
            </a:xfrm>
            <a:prstGeom prst="snip1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Snip Single Corner Rectangle 17"/>
            <p:cNvSpPr/>
            <p:nvPr/>
          </p:nvSpPr>
          <p:spPr>
            <a:xfrm>
              <a:off x="5434926" y="3995243"/>
              <a:ext cx="654188" cy="865935"/>
            </a:xfrm>
            <a:prstGeom prst="snip1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666400" y="5835091"/>
            <a:ext cx="1793874" cy="521259"/>
            <a:chOff x="3666400" y="5835091"/>
            <a:chExt cx="1793874" cy="521259"/>
          </a:xfrm>
        </p:grpSpPr>
        <p:sp>
          <p:nvSpPr>
            <p:cNvPr id="19" name="Snip Single Corner Rectangle 18"/>
            <p:cNvSpPr/>
            <p:nvPr/>
          </p:nvSpPr>
          <p:spPr>
            <a:xfrm>
              <a:off x="5191728" y="5989258"/>
              <a:ext cx="194063" cy="288511"/>
            </a:xfrm>
            <a:prstGeom prst="snip1Rect">
              <a:avLst>
                <a:gd name="adj" fmla="val 5000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Snip Single Corner Rectangle 19"/>
            <p:cNvSpPr/>
            <p:nvPr/>
          </p:nvSpPr>
          <p:spPr>
            <a:xfrm>
              <a:off x="3666400" y="5835091"/>
              <a:ext cx="1793874" cy="521259"/>
            </a:xfrm>
            <a:prstGeom prst="snip1Rect">
              <a:avLst>
                <a:gd name="adj" fmla="val 0"/>
              </a:avLst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24660" y="5897781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Picture Utility</a:t>
              </a:r>
            </a:p>
          </p:txBody>
        </p:sp>
      </p:grpSp>
      <p:sp>
        <p:nvSpPr>
          <p:cNvPr id="23" name="Connector 22"/>
          <p:cNvSpPr/>
          <p:nvPr/>
        </p:nvSpPr>
        <p:spPr>
          <a:xfrm>
            <a:off x="4346240" y="5511572"/>
            <a:ext cx="231744" cy="219088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nector 23"/>
          <p:cNvSpPr/>
          <p:nvPr/>
        </p:nvSpPr>
        <p:spPr>
          <a:xfrm>
            <a:off x="2214825" y="4877233"/>
            <a:ext cx="231744" cy="219088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nector 25"/>
          <p:cNvSpPr/>
          <p:nvPr/>
        </p:nvSpPr>
        <p:spPr>
          <a:xfrm>
            <a:off x="6864020" y="4877233"/>
            <a:ext cx="231744" cy="219088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nector 26"/>
          <p:cNvSpPr/>
          <p:nvPr/>
        </p:nvSpPr>
        <p:spPr>
          <a:xfrm>
            <a:off x="2215749" y="4551942"/>
            <a:ext cx="231744" cy="219088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nector 27"/>
          <p:cNvSpPr/>
          <p:nvPr/>
        </p:nvSpPr>
        <p:spPr>
          <a:xfrm>
            <a:off x="6864020" y="4551942"/>
            <a:ext cx="231744" cy="219088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4" idx="0"/>
            <a:endCxn id="27" idx="4"/>
          </p:cNvCxnSpPr>
          <p:nvPr/>
        </p:nvCxnSpPr>
        <p:spPr>
          <a:xfrm flipV="1">
            <a:off x="2330697" y="4771030"/>
            <a:ext cx="924" cy="106203"/>
          </a:xfrm>
          <a:prstGeom prst="straightConnector1">
            <a:avLst/>
          </a:prstGeom>
          <a:ln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1" idx="6"/>
            <a:endCxn id="47" idx="2"/>
          </p:cNvCxnSpPr>
          <p:nvPr/>
        </p:nvCxnSpPr>
        <p:spPr>
          <a:xfrm flipV="1">
            <a:off x="4577984" y="4378312"/>
            <a:ext cx="2286036" cy="544233"/>
          </a:xfrm>
          <a:prstGeom prst="straightConnector1">
            <a:avLst/>
          </a:prstGeom>
          <a:ln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0"/>
            <a:endCxn id="28" idx="4"/>
          </p:cNvCxnSpPr>
          <p:nvPr/>
        </p:nvCxnSpPr>
        <p:spPr>
          <a:xfrm flipV="1">
            <a:off x="6979892" y="4771030"/>
            <a:ext cx="0" cy="106203"/>
          </a:xfrm>
          <a:prstGeom prst="straightConnector1">
            <a:avLst/>
          </a:prstGeom>
          <a:ln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1" idx="2"/>
            <a:endCxn id="46" idx="6"/>
          </p:cNvCxnSpPr>
          <p:nvPr/>
        </p:nvCxnSpPr>
        <p:spPr>
          <a:xfrm flipH="1" flipV="1">
            <a:off x="2447493" y="4086371"/>
            <a:ext cx="1898747" cy="836174"/>
          </a:xfrm>
          <a:prstGeom prst="straightConnector1">
            <a:avLst/>
          </a:prstGeom>
          <a:ln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Snip Single Corner Rectangle 40"/>
          <p:cNvSpPr/>
          <p:nvPr/>
        </p:nvSpPr>
        <p:spPr>
          <a:xfrm>
            <a:off x="8240383" y="3298843"/>
            <a:ext cx="194063" cy="288511"/>
          </a:xfrm>
          <a:prstGeom prst="snip1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Snip Single Corner Rectangle 41"/>
          <p:cNvSpPr/>
          <p:nvPr/>
        </p:nvSpPr>
        <p:spPr>
          <a:xfrm>
            <a:off x="1516209" y="3298843"/>
            <a:ext cx="194063" cy="288511"/>
          </a:xfrm>
          <a:prstGeom prst="snip1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Connector 37"/>
          <p:cNvSpPr/>
          <p:nvPr/>
        </p:nvSpPr>
        <p:spPr>
          <a:xfrm>
            <a:off x="4346240" y="5149690"/>
            <a:ext cx="231744" cy="219088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23" idx="0"/>
            <a:endCxn id="38" idx="4"/>
          </p:cNvCxnSpPr>
          <p:nvPr/>
        </p:nvCxnSpPr>
        <p:spPr>
          <a:xfrm flipV="1">
            <a:off x="4462112" y="5368778"/>
            <a:ext cx="0" cy="142794"/>
          </a:xfrm>
          <a:prstGeom prst="straightConnector1">
            <a:avLst/>
          </a:prstGeom>
          <a:ln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Connector 42"/>
          <p:cNvSpPr/>
          <p:nvPr/>
        </p:nvSpPr>
        <p:spPr>
          <a:xfrm>
            <a:off x="2215749" y="4268768"/>
            <a:ext cx="231744" cy="219088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stCxn id="27" idx="0"/>
            <a:endCxn id="43" idx="4"/>
          </p:cNvCxnSpPr>
          <p:nvPr/>
        </p:nvCxnSpPr>
        <p:spPr>
          <a:xfrm flipV="1">
            <a:off x="2331621" y="4487856"/>
            <a:ext cx="0" cy="64086"/>
          </a:xfrm>
          <a:prstGeom prst="straightConnector1">
            <a:avLst/>
          </a:prstGeom>
          <a:ln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Explosion 2 44"/>
          <p:cNvSpPr/>
          <p:nvPr/>
        </p:nvSpPr>
        <p:spPr>
          <a:xfrm>
            <a:off x="107022" y="5149690"/>
            <a:ext cx="436498" cy="454384"/>
          </a:xfrm>
          <a:prstGeom prst="irregularSeal2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88586" y="5311177"/>
            <a:ext cx="3189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Need to add a new functionality </a:t>
            </a:r>
          </a:p>
          <a:p>
            <a:r>
              <a:rPr lang="en-US" dirty="0"/>
              <a:t> </a:t>
            </a:r>
            <a:r>
              <a:rPr lang="en-US" dirty="0" smtClean="0"/>
              <a:t>   to the Picture Utility.</a:t>
            </a:r>
            <a:endParaRPr lang="en-US" dirty="0"/>
          </a:p>
        </p:txBody>
      </p:sp>
      <p:sp>
        <p:nvSpPr>
          <p:cNvPr id="51" name="Connector 50"/>
          <p:cNvSpPr/>
          <p:nvPr/>
        </p:nvSpPr>
        <p:spPr>
          <a:xfrm>
            <a:off x="4346240" y="4813001"/>
            <a:ext cx="231744" cy="219088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38" idx="0"/>
            <a:endCxn id="51" idx="4"/>
          </p:cNvCxnSpPr>
          <p:nvPr/>
        </p:nvCxnSpPr>
        <p:spPr>
          <a:xfrm flipV="1">
            <a:off x="4462112" y="5032089"/>
            <a:ext cx="0" cy="117601"/>
          </a:xfrm>
          <a:prstGeom prst="straightConnector1">
            <a:avLst/>
          </a:prstGeom>
          <a:ln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onnector 45"/>
          <p:cNvSpPr/>
          <p:nvPr/>
        </p:nvSpPr>
        <p:spPr>
          <a:xfrm>
            <a:off x="2215749" y="3976827"/>
            <a:ext cx="231744" cy="219088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onnector 46"/>
          <p:cNvSpPr/>
          <p:nvPr/>
        </p:nvSpPr>
        <p:spPr>
          <a:xfrm>
            <a:off x="6864020" y="4268768"/>
            <a:ext cx="231744" cy="219088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43" idx="0"/>
            <a:endCxn id="46" idx="4"/>
          </p:cNvCxnSpPr>
          <p:nvPr/>
        </p:nvCxnSpPr>
        <p:spPr>
          <a:xfrm flipV="1">
            <a:off x="2331621" y="4195915"/>
            <a:ext cx="0" cy="72853"/>
          </a:xfrm>
          <a:prstGeom prst="straightConnector1">
            <a:avLst/>
          </a:prstGeom>
          <a:ln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8" idx="0"/>
            <a:endCxn id="47" idx="4"/>
          </p:cNvCxnSpPr>
          <p:nvPr/>
        </p:nvCxnSpPr>
        <p:spPr>
          <a:xfrm flipV="1">
            <a:off x="6979892" y="4487856"/>
            <a:ext cx="0" cy="64086"/>
          </a:xfrm>
          <a:prstGeom prst="straightConnector1">
            <a:avLst/>
          </a:prstGeom>
          <a:ln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726825" y="2112338"/>
            <a:ext cx="1121389" cy="584776"/>
            <a:chOff x="2193348" y="2180115"/>
            <a:chExt cx="1121389" cy="584776"/>
          </a:xfrm>
        </p:grpSpPr>
        <p:sp>
          <p:nvSpPr>
            <p:cNvPr id="57" name="TextBox 56"/>
            <p:cNvSpPr txBox="1"/>
            <p:nvPr/>
          </p:nvSpPr>
          <p:spPr>
            <a:xfrm>
              <a:off x="2559753" y="2327782"/>
              <a:ext cx="7549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Fixed!</a:t>
              </a:r>
              <a:endParaRPr lang="en-US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193348" y="2180115"/>
              <a:ext cx="550551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accent3">
                      <a:lumMod val="75000"/>
                    </a:schemeClr>
                  </a:solidFill>
                  <a:latin typeface="Wingdings"/>
                  <a:ea typeface="Wingdings"/>
                  <a:cs typeface="Wingdings"/>
                </a:rPr>
                <a:t></a:t>
              </a:r>
              <a:endParaRPr lang="en-US" sz="32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439301" y="2113275"/>
            <a:ext cx="1121389" cy="584776"/>
            <a:chOff x="2193348" y="2180115"/>
            <a:chExt cx="1121389" cy="584776"/>
          </a:xfrm>
        </p:grpSpPr>
        <p:sp>
          <p:nvSpPr>
            <p:cNvPr id="60" name="TextBox 59"/>
            <p:cNvSpPr txBox="1"/>
            <p:nvPr/>
          </p:nvSpPr>
          <p:spPr>
            <a:xfrm>
              <a:off x="2559753" y="2327782"/>
              <a:ext cx="7549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Fixed!</a:t>
              </a:r>
              <a:endParaRPr lang="en-US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193348" y="2180115"/>
              <a:ext cx="550551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accent3">
                      <a:lumMod val="75000"/>
                    </a:schemeClr>
                  </a:solidFill>
                  <a:latin typeface="Wingdings"/>
                  <a:ea typeface="Wingdings"/>
                  <a:cs typeface="Wingdings"/>
                </a:rPr>
                <a:t></a:t>
              </a:r>
              <a:endParaRPr lang="en-US" sz="32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6262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83373"/>
          </a:xfrm>
        </p:spPr>
        <p:txBody>
          <a:bodyPr/>
          <a:lstStyle/>
          <a:p>
            <a:r>
              <a:rPr lang="en-US" dirty="0" smtClean="0"/>
              <a:t>Solution 2: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Submodule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E403-068B-0044-AB63-B5A38EE8DB9F}" type="datetime1">
              <a:rPr lang="en-US" smtClean="0"/>
              <a:pPr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Update 4-2016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B7A4-399E-2247-8EC2-1D4F75335791}" type="slidenum">
              <a:rPr lang="en-US" smtClean="0"/>
              <a:pPr/>
              <a:t>42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08564" y="2674872"/>
            <a:ext cx="1553862" cy="2376846"/>
            <a:chOff x="625084" y="2674872"/>
            <a:chExt cx="1553862" cy="2376846"/>
          </a:xfrm>
        </p:grpSpPr>
        <p:sp>
          <p:nvSpPr>
            <p:cNvPr id="8" name="Snip Single Corner Rectangle 7"/>
            <p:cNvSpPr/>
            <p:nvPr/>
          </p:nvSpPr>
          <p:spPr>
            <a:xfrm>
              <a:off x="978541" y="3750637"/>
              <a:ext cx="654188" cy="865935"/>
            </a:xfrm>
            <a:prstGeom prst="snip1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Snip Single Corner Rectangle 9"/>
            <p:cNvSpPr/>
            <p:nvPr/>
          </p:nvSpPr>
          <p:spPr>
            <a:xfrm>
              <a:off x="625084" y="2674872"/>
              <a:ext cx="1553862" cy="2376846"/>
            </a:xfrm>
            <a:prstGeom prst="snip1Rect">
              <a:avLst>
                <a:gd name="adj" fmla="val 0"/>
              </a:avLst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5084" y="2694411"/>
              <a:ext cx="1200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Cat Repo 1</a:t>
              </a:r>
            </a:p>
          </p:txBody>
        </p:sp>
        <p:sp>
          <p:nvSpPr>
            <p:cNvPr id="12" name="Snip Single Corner Rectangle 11"/>
            <p:cNvSpPr/>
            <p:nvPr/>
          </p:nvSpPr>
          <p:spPr>
            <a:xfrm>
              <a:off x="877103" y="3869032"/>
              <a:ext cx="654188" cy="865935"/>
            </a:xfrm>
            <a:prstGeom prst="snip1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Snip Single Corner Rectangle 12"/>
            <p:cNvSpPr/>
            <p:nvPr/>
          </p:nvSpPr>
          <p:spPr>
            <a:xfrm>
              <a:off x="749852" y="4000008"/>
              <a:ext cx="654188" cy="865935"/>
            </a:xfrm>
            <a:prstGeom prst="snip1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232738" y="2674872"/>
            <a:ext cx="1529636" cy="2381612"/>
            <a:chOff x="5310158" y="2674872"/>
            <a:chExt cx="1529636" cy="2381612"/>
          </a:xfrm>
        </p:grpSpPr>
        <p:sp>
          <p:nvSpPr>
            <p:cNvPr id="14" name="Snip Single Corner Rectangle 13"/>
            <p:cNvSpPr/>
            <p:nvPr/>
          </p:nvSpPr>
          <p:spPr>
            <a:xfrm>
              <a:off x="5663615" y="3745872"/>
              <a:ext cx="654188" cy="865935"/>
            </a:xfrm>
            <a:prstGeom prst="snip1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Snip Single Corner Rectangle 14"/>
            <p:cNvSpPr/>
            <p:nvPr/>
          </p:nvSpPr>
          <p:spPr>
            <a:xfrm>
              <a:off x="5310158" y="2674872"/>
              <a:ext cx="1529636" cy="2381612"/>
            </a:xfrm>
            <a:prstGeom prst="snip1Rect">
              <a:avLst>
                <a:gd name="adj" fmla="val 0"/>
              </a:avLst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10158" y="2689646"/>
              <a:ext cx="1376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Corgi Repo 2</a:t>
              </a:r>
            </a:p>
          </p:txBody>
        </p:sp>
        <p:sp>
          <p:nvSpPr>
            <p:cNvPr id="17" name="Snip Single Corner Rectangle 16"/>
            <p:cNvSpPr/>
            <p:nvPr/>
          </p:nvSpPr>
          <p:spPr>
            <a:xfrm>
              <a:off x="5562177" y="3864267"/>
              <a:ext cx="654188" cy="865935"/>
            </a:xfrm>
            <a:prstGeom prst="snip1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Snip Single Corner Rectangle 17"/>
            <p:cNvSpPr/>
            <p:nvPr/>
          </p:nvSpPr>
          <p:spPr>
            <a:xfrm>
              <a:off x="5434926" y="3995243"/>
              <a:ext cx="654188" cy="865935"/>
            </a:xfrm>
            <a:prstGeom prst="snip1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666400" y="5835091"/>
            <a:ext cx="1793874" cy="521259"/>
            <a:chOff x="3666400" y="5835091"/>
            <a:chExt cx="1793874" cy="521259"/>
          </a:xfrm>
        </p:grpSpPr>
        <p:sp>
          <p:nvSpPr>
            <p:cNvPr id="19" name="Snip Single Corner Rectangle 18"/>
            <p:cNvSpPr/>
            <p:nvPr/>
          </p:nvSpPr>
          <p:spPr>
            <a:xfrm>
              <a:off x="5191728" y="5989258"/>
              <a:ext cx="194063" cy="288511"/>
            </a:xfrm>
            <a:prstGeom prst="snip1Rect">
              <a:avLst>
                <a:gd name="adj" fmla="val 5000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Snip Single Corner Rectangle 19"/>
            <p:cNvSpPr/>
            <p:nvPr/>
          </p:nvSpPr>
          <p:spPr>
            <a:xfrm>
              <a:off x="3666400" y="5835091"/>
              <a:ext cx="1793874" cy="521259"/>
            </a:xfrm>
            <a:prstGeom prst="snip1Rect">
              <a:avLst>
                <a:gd name="adj" fmla="val 0"/>
              </a:avLst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24660" y="5897781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Picture Utility</a:t>
              </a:r>
            </a:p>
          </p:txBody>
        </p:sp>
      </p:grpSp>
      <p:sp>
        <p:nvSpPr>
          <p:cNvPr id="23" name="Connector 22"/>
          <p:cNvSpPr/>
          <p:nvPr/>
        </p:nvSpPr>
        <p:spPr>
          <a:xfrm>
            <a:off x="4346240" y="5511572"/>
            <a:ext cx="231744" cy="219088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nector 25"/>
          <p:cNvSpPr/>
          <p:nvPr/>
        </p:nvSpPr>
        <p:spPr>
          <a:xfrm>
            <a:off x="6864020" y="4877233"/>
            <a:ext cx="231744" cy="219088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nector 27"/>
          <p:cNvSpPr/>
          <p:nvPr/>
        </p:nvSpPr>
        <p:spPr>
          <a:xfrm>
            <a:off x="6864020" y="4551942"/>
            <a:ext cx="231744" cy="219088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51" idx="6"/>
            <a:endCxn id="47" idx="2"/>
          </p:cNvCxnSpPr>
          <p:nvPr/>
        </p:nvCxnSpPr>
        <p:spPr>
          <a:xfrm flipV="1">
            <a:off x="4577984" y="4378312"/>
            <a:ext cx="2286036" cy="544233"/>
          </a:xfrm>
          <a:prstGeom prst="straightConnector1">
            <a:avLst/>
          </a:prstGeom>
          <a:ln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0"/>
            <a:endCxn id="28" idx="4"/>
          </p:cNvCxnSpPr>
          <p:nvPr/>
        </p:nvCxnSpPr>
        <p:spPr>
          <a:xfrm flipV="1">
            <a:off x="6979892" y="4771030"/>
            <a:ext cx="0" cy="106203"/>
          </a:xfrm>
          <a:prstGeom prst="straightConnector1">
            <a:avLst/>
          </a:prstGeom>
          <a:ln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Snip Single Corner Rectangle 40"/>
          <p:cNvSpPr/>
          <p:nvPr/>
        </p:nvSpPr>
        <p:spPr>
          <a:xfrm>
            <a:off x="8240383" y="3298843"/>
            <a:ext cx="194063" cy="288511"/>
          </a:xfrm>
          <a:prstGeom prst="snip1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Connector 37"/>
          <p:cNvSpPr/>
          <p:nvPr/>
        </p:nvSpPr>
        <p:spPr>
          <a:xfrm>
            <a:off x="4346240" y="5149690"/>
            <a:ext cx="231744" cy="219088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23" idx="0"/>
            <a:endCxn id="38" idx="4"/>
          </p:cNvCxnSpPr>
          <p:nvPr/>
        </p:nvCxnSpPr>
        <p:spPr>
          <a:xfrm flipV="1">
            <a:off x="4462112" y="5368778"/>
            <a:ext cx="0" cy="142794"/>
          </a:xfrm>
          <a:prstGeom prst="straightConnector1">
            <a:avLst/>
          </a:prstGeom>
          <a:ln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Explosion 2 44"/>
          <p:cNvSpPr/>
          <p:nvPr/>
        </p:nvSpPr>
        <p:spPr>
          <a:xfrm>
            <a:off x="107022" y="5149690"/>
            <a:ext cx="436498" cy="454384"/>
          </a:xfrm>
          <a:prstGeom prst="irregularSeal2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88586" y="5311177"/>
            <a:ext cx="3189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Need to add a new functionality </a:t>
            </a:r>
          </a:p>
          <a:p>
            <a:r>
              <a:rPr lang="en-US" dirty="0"/>
              <a:t> </a:t>
            </a:r>
            <a:r>
              <a:rPr lang="en-US" dirty="0" smtClean="0"/>
              <a:t>   to the Picture Utility.</a:t>
            </a:r>
            <a:endParaRPr lang="en-US" dirty="0"/>
          </a:p>
        </p:txBody>
      </p:sp>
      <p:sp>
        <p:nvSpPr>
          <p:cNvPr id="51" name="Connector 50"/>
          <p:cNvSpPr/>
          <p:nvPr/>
        </p:nvSpPr>
        <p:spPr>
          <a:xfrm>
            <a:off x="4346240" y="4813001"/>
            <a:ext cx="231744" cy="219088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38" idx="0"/>
            <a:endCxn id="51" idx="4"/>
          </p:cNvCxnSpPr>
          <p:nvPr/>
        </p:nvCxnSpPr>
        <p:spPr>
          <a:xfrm flipV="1">
            <a:off x="4462112" y="5032089"/>
            <a:ext cx="0" cy="117601"/>
          </a:xfrm>
          <a:prstGeom prst="straightConnector1">
            <a:avLst/>
          </a:prstGeom>
          <a:ln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Connector 46"/>
          <p:cNvSpPr/>
          <p:nvPr/>
        </p:nvSpPr>
        <p:spPr>
          <a:xfrm>
            <a:off x="6864020" y="4268768"/>
            <a:ext cx="231744" cy="219088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stCxn id="28" idx="0"/>
            <a:endCxn id="47" idx="4"/>
          </p:cNvCxnSpPr>
          <p:nvPr/>
        </p:nvCxnSpPr>
        <p:spPr>
          <a:xfrm flipV="1">
            <a:off x="6979892" y="4487856"/>
            <a:ext cx="0" cy="64086"/>
          </a:xfrm>
          <a:prstGeom prst="straightConnector1">
            <a:avLst/>
          </a:prstGeom>
          <a:ln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7439301" y="2113275"/>
            <a:ext cx="1121389" cy="584776"/>
            <a:chOff x="2193348" y="2180115"/>
            <a:chExt cx="1121389" cy="584776"/>
          </a:xfrm>
        </p:grpSpPr>
        <p:sp>
          <p:nvSpPr>
            <p:cNvPr id="60" name="TextBox 59"/>
            <p:cNvSpPr txBox="1"/>
            <p:nvPr/>
          </p:nvSpPr>
          <p:spPr>
            <a:xfrm>
              <a:off x="2559753" y="2327782"/>
              <a:ext cx="7549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Fixed!</a:t>
              </a:r>
              <a:endParaRPr lang="en-US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193348" y="2180115"/>
              <a:ext cx="550551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accent3">
                      <a:lumMod val="75000"/>
                    </a:schemeClr>
                  </a:solidFill>
                  <a:latin typeface="Wingdings"/>
                  <a:ea typeface="Wingdings"/>
                  <a:cs typeface="Wingdings"/>
                </a:rPr>
                <a:t></a:t>
              </a:r>
              <a:endParaRPr lang="en-US" sz="32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625150" y="2262134"/>
            <a:ext cx="1324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Unchanged!</a:t>
            </a:r>
            <a:endParaRPr lang="en-US" dirty="0"/>
          </a:p>
        </p:txBody>
      </p:sp>
      <p:sp>
        <p:nvSpPr>
          <p:cNvPr id="54" name="Snip Single Corner Rectangle 53"/>
          <p:cNvSpPr/>
          <p:nvPr/>
        </p:nvSpPr>
        <p:spPr>
          <a:xfrm>
            <a:off x="1516209" y="3298843"/>
            <a:ext cx="194063" cy="288511"/>
          </a:xfrm>
          <a:prstGeom prst="snip1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Connector 61"/>
          <p:cNvSpPr/>
          <p:nvPr/>
        </p:nvSpPr>
        <p:spPr>
          <a:xfrm>
            <a:off x="2214825" y="4877233"/>
            <a:ext cx="231744" cy="219088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onnector 62"/>
          <p:cNvSpPr/>
          <p:nvPr/>
        </p:nvSpPr>
        <p:spPr>
          <a:xfrm>
            <a:off x="2215749" y="4551942"/>
            <a:ext cx="231744" cy="219088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>
            <a:stCxn id="62" idx="0"/>
            <a:endCxn id="63" idx="4"/>
          </p:cNvCxnSpPr>
          <p:nvPr/>
        </p:nvCxnSpPr>
        <p:spPr>
          <a:xfrm flipV="1">
            <a:off x="2330697" y="4771030"/>
            <a:ext cx="924" cy="106203"/>
          </a:xfrm>
          <a:prstGeom prst="straightConnector1">
            <a:avLst/>
          </a:prstGeom>
          <a:ln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Connector 64"/>
          <p:cNvSpPr/>
          <p:nvPr/>
        </p:nvSpPr>
        <p:spPr>
          <a:xfrm>
            <a:off x="2215749" y="4268768"/>
            <a:ext cx="231744" cy="219088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>
            <a:stCxn id="63" idx="0"/>
            <a:endCxn id="65" idx="4"/>
          </p:cNvCxnSpPr>
          <p:nvPr/>
        </p:nvCxnSpPr>
        <p:spPr>
          <a:xfrm flipV="1">
            <a:off x="2331621" y="4487856"/>
            <a:ext cx="0" cy="64086"/>
          </a:xfrm>
          <a:prstGeom prst="straightConnector1">
            <a:avLst/>
          </a:prstGeom>
          <a:ln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 flipV="1">
            <a:off x="2447493" y="4378312"/>
            <a:ext cx="1898747" cy="880922"/>
          </a:xfrm>
          <a:prstGeom prst="straightConnector1">
            <a:avLst/>
          </a:prstGeom>
          <a:ln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6997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83373"/>
          </a:xfrm>
        </p:spPr>
        <p:txBody>
          <a:bodyPr/>
          <a:lstStyle/>
          <a:p>
            <a:r>
              <a:rPr lang="en-US" dirty="0" smtClean="0"/>
              <a:t>Solution 2: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Submodule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E403-068B-0044-AB63-B5A38EE8DB9F}" type="datetime1">
              <a:rPr lang="en-US" smtClean="0"/>
              <a:pPr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Update 4-2016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B7A4-399E-2247-8EC2-1D4F75335791}" type="slidenum">
              <a:rPr lang="en-US" smtClean="0"/>
              <a:pPr/>
              <a:t>43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08564" y="2674872"/>
            <a:ext cx="1553862" cy="2376846"/>
            <a:chOff x="625084" y="2674872"/>
            <a:chExt cx="1553862" cy="2376846"/>
          </a:xfrm>
        </p:grpSpPr>
        <p:sp>
          <p:nvSpPr>
            <p:cNvPr id="8" name="Snip Single Corner Rectangle 7"/>
            <p:cNvSpPr/>
            <p:nvPr/>
          </p:nvSpPr>
          <p:spPr>
            <a:xfrm>
              <a:off x="978541" y="3750637"/>
              <a:ext cx="654188" cy="865935"/>
            </a:xfrm>
            <a:prstGeom prst="snip1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Snip Single Corner Rectangle 9"/>
            <p:cNvSpPr/>
            <p:nvPr/>
          </p:nvSpPr>
          <p:spPr>
            <a:xfrm>
              <a:off x="625084" y="2674872"/>
              <a:ext cx="1553862" cy="2376846"/>
            </a:xfrm>
            <a:prstGeom prst="snip1Rect">
              <a:avLst>
                <a:gd name="adj" fmla="val 0"/>
              </a:avLst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5084" y="2694411"/>
              <a:ext cx="1200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Cat Repo 1</a:t>
              </a:r>
            </a:p>
          </p:txBody>
        </p:sp>
        <p:sp>
          <p:nvSpPr>
            <p:cNvPr id="12" name="Snip Single Corner Rectangle 11"/>
            <p:cNvSpPr/>
            <p:nvPr/>
          </p:nvSpPr>
          <p:spPr>
            <a:xfrm>
              <a:off x="877103" y="3869032"/>
              <a:ext cx="654188" cy="865935"/>
            </a:xfrm>
            <a:prstGeom prst="snip1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Snip Single Corner Rectangle 12"/>
            <p:cNvSpPr/>
            <p:nvPr/>
          </p:nvSpPr>
          <p:spPr>
            <a:xfrm>
              <a:off x="749852" y="4000008"/>
              <a:ext cx="654188" cy="865935"/>
            </a:xfrm>
            <a:prstGeom prst="snip1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232738" y="2674872"/>
            <a:ext cx="1529636" cy="2381612"/>
            <a:chOff x="5310158" y="2674872"/>
            <a:chExt cx="1529636" cy="2381612"/>
          </a:xfrm>
        </p:grpSpPr>
        <p:sp>
          <p:nvSpPr>
            <p:cNvPr id="14" name="Snip Single Corner Rectangle 13"/>
            <p:cNvSpPr/>
            <p:nvPr/>
          </p:nvSpPr>
          <p:spPr>
            <a:xfrm>
              <a:off x="5663615" y="3745872"/>
              <a:ext cx="654188" cy="865935"/>
            </a:xfrm>
            <a:prstGeom prst="snip1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Snip Single Corner Rectangle 14"/>
            <p:cNvSpPr/>
            <p:nvPr/>
          </p:nvSpPr>
          <p:spPr>
            <a:xfrm>
              <a:off x="5310158" y="2674872"/>
              <a:ext cx="1529636" cy="2381612"/>
            </a:xfrm>
            <a:prstGeom prst="snip1Rect">
              <a:avLst>
                <a:gd name="adj" fmla="val 0"/>
              </a:avLst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10158" y="2689646"/>
              <a:ext cx="1376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Corgi Repo 2</a:t>
              </a:r>
            </a:p>
          </p:txBody>
        </p:sp>
        <p:sp>
          <p:nvSpPr>
            <p:cNvPr id="17" name="Snip Single Corner Rectangle 16"/>
            <p:cNvSpPr/>
            <p:nvPr/>
          </p:nvSpPr>
          <p:spPr>
            <a:xfrm>
              <a:off x="5562177" y="3864267"/>
              <a:ext cx="654188" cy="865935"/>
            </a:xfrm>
            <a:prstGeom prst="snip1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Snip Single Corner Rectangle 17"/>
            <p:cNvSpPr/>
            <p:nvPr/>
          </p:nvSpPr>
          <p:spPr>
            <a:xfrm>
              <a:off x="5434926" y="3995243"/>
              <a:ext cx="654188" cy="865935"/>
            </a:xfrm>
            <a:prstGeom prst="snip1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666400" y="5835091"/>
            <a:ext cx="1793874" cy="521259"/>
            <a:chOff x="3666400" y="5835091"/>
            <a:chExt cx="1793874" cy="521259"/>
          </a:xfrm>
        </p:grpSpPr>
        <p:sp>
          <p:nvSpPr>
            <p:cNvPr id="19" name="Snip Single Corner Rectangle 18"/>
            <p:cNvSpPr/>
            <p:nvPr/>
          </p:nvSpPr>
          <p:spPr>
            <a:xfrm>
              <a:off x="5191728" y="5989258"/>
              <a:ext cx="194063" cy="288511"/>
            </a:xfrm>
            <a:prstGeom prst="snip1Rect">
              <a:avLst>
                <a:gd name="adj" fmla="val 5000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Snip Single Corner Rectangle 19"/>
            <p:cNvSpPr/>
            <p:nvPr/>
          </p:nvSpPr>
          <p:spPr>
            <a:xfrm>
              <a:off x="3666400" y="5835091"/>
              <a:ext cx="1793874" cy="521259"/>
            </a:xfrm>
            <a:prstGeom prst="snip1Rect">
              <a:avLst>
                <a:gd name="adj" fmla="val 0"/>
              </a:avLst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24660" y="5897781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Picture Utility</a:t>
              </a:r>
            </a:p>
          </p:txBody>
        </p:sp>
      </p:grpSp>
      <p:sp>
        <p:nvSpPr>
          <p:cNvPr id="23" name="Connector 22"/>
          <p:cNvSpPr/>
          <p:nvPr/>
        </p:nvSpPr>
        <p:spPr>
          <a:xfrm>
            <a:off x="4346240" y="5511572"/>
            <a:ext cx="231744" cy="219088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nector 25"/>
          <p:cNvSpPr/>
          <p:nvPr/>
        </p:nvSpPr>
        <p:spPr>
          <a:xfrm>
            <a:off x="6864020" y="4877233"/>
            <a:ext cx="231744" cy="219088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nector 27"/>
          <p:cNvSpPr/>
          <p:nvPr/>
        </p:nvSpPr>
        <p:spPr>
          <a:xfrm>
            <a:off x="6864020" y="4551942"/>
            <a:ext cx="231744" cy="219088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51" idx="6"/>
            <a:endCxn id="47" idx="2"/>
          </p:cNvCxnSpPr>
          <p:nvPr/>
        </p:nvCxnSpPr>
        <p:spPr>
          <a:xfrm flipV="1">
            <a:off x="4577984" y="4378312"/>
            <a:ext cx="2286036" cy="544233"/>
          </a:xfrm>
          <a:prstGeom prst="straightConnector1">
            <a:avLst/>
          </a:prstGeom>
          <a:ln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0"/>
            <a:endCxn id="28" idx="4"/>
          </p:cNvCxnSpPr>
          <p:nvPr/>
        </p:nvCxnSpPr>
        <p:spPr>
          <a:xfrm flipV="1">
            <a:off x="6979892" y="4771030"/>
            <a:ext cx="0" cy="106203"/>
          </a:xfrm>
          <a:prstGeom prst="straightConnector1">
            <a:avLst/>
          </a:prstGeom>
          <a:ln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Snip Single Corner Rectangle 40"/>
          <p:cNvSpPr/>
          <p:nvPr/>
        </p:nvSpPr>
        <p:spPr>
          <a:xfrm>
            <a:off x="8240383" y="3298843"/>
            <a:ext cx="194063" cy="288511"/>
          </a:xfrm>
          <a:prstGeom prst="snip1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Connector 37"/>
          <p:cNvSpPr/>
          <p:nvPr/>
        </p:nvSpPr>
        <p:spPr>
          <a:xfrm>
            <a:off x="4346240" y="5149690"/>
            <a:ext cx="231744" cy="219088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23" idx="0"/>
            <a:endCxn id="38" idx="4"/>
          </p:cNvCxnSpPr>
          <p:nvPr/>
        </p:nvCxnSpPr>
        <p:spPr>
          <a:xfrm flipV="1">
            <a:off x="4462112" y="5368778"/>
            <a:ext cx="0" cy="142794"/>
          </a:xfrm>
          <a:prstGeom prst="straightConnector1">
            <a:avLst/>
          </a:prstGeom>
          <a:ln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Connector 50"/>
          <p:cNvSpPr/>
          <p:nvPr/>
        </p:nvSpPr>
        <p:spPr>
          <a:xfrm>
            <a:off x="4346240" y="4813001"/>
            <a:ext cx="231744" cy="219088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38" idx="0"/>
            <a:endCxn id="51" idx="4"/>
          </p:cNvCxnSpPr>
          <p:nvPr/>
        </p:nvCxnSpPr>
        <p:spPr>
          <a:xfrm flipV="1">
            <a:off x="4462112" y="5032089"/>
            <a:ext cx="0" cy="117601"/>
          </a:xfrm>
          <a:prstGeom prst="straightConnector1">
            <a:avLst/>
          </a:prstGeom>
          <a:ln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Connector 46"/>
          <p:cNvSpPr/>
          <p:nvPr/>
        </p:nvSpPr>
        <p:spPr>
          <a:xfrm>
            <a:off x="6864020" y="4268768"/>
            <a:ext cx="231744" cy="219088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stCxn id="28" idx="0"/>
            <a:endCxn id="47" idx="4"/>
          </p:cNvCxnSpPr>
          <p:nvPr/>
        </p:nvCxnSpPr>
        <p:spPr>
          <a:xfrm flipV="1">
            <a:off x="6979892" y="4487856"/>
            <a:ext cx="0" cy="64086"/>
          </a:xfrm>
          <a:prstGeom prst="straightConnector1">
            <a:avLst/>
          </a:prstGeom>
          <a:ln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Snip Single Corner Rectangle 53"/>
          <p:cNvSpPr/>
          <p:nvPr/>
        </p:nvSpPr>
        <p:spPr>
          <a:xfrm>
            <a:off x="1516209" y="3298843"/>
            <a:ext cx="194063" cy="288511"/>
          </a:xfrm>
          <a:prstGeom prst="snip1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Connector 61"/>
          <p:cNvSpPr/>
          <p:nvPr/>
        </p:nvSpPr>
        <p:spPr>
          <a:xfrm>
            <a:off x="2214825" y="4877233"/>
            <a:ext cx="231744" cy="219088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onnector 62"/>
          <p:cNvSpPr/>
          <p:nvPr/>
        </p:nvSpPr>
        <p:spPr>
          <a:xfrm>
            <a:off x="2215749" y="4551942"/>
            <a:ext cx="231744" cy="219088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>
            <a:stCxn id="62" idx="0"/>
            <a:endCxn id="63" idx="4"/>
          </p:cNvCxnSpPr>
          <p:nvPr/>
        </p:nvCxnSpPr>
        <p:spPr>
          <a:xfrm flipV="1">
            <a:off x="2330697" y="4771030"/>
            <a:ext cx="924" cy="106203"/>
          </a:xfrm>
          <a:prstGeom prst="straightConnector1">
            <a:avLst/>
          </a:prstGeom>
          <a:ln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Connector 64"/>
          <p:cNvSpPr/>
          <p:nvPr/>
        </p:nvSpPr>
        <p:spPr>
          <a:xfrm>
            <a:off x="2215749" y="4268768"/>
            <a:ext cx="231744" cy="219088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>
            <a:stCxn id="63" idx="0"/>
            <a:endCxn id="65" idx="4"/>
          </p:cNvCxnSpPr>
          <p:nvPr/>
        </p:nvCxnSpPr>
        <p:spPr>
          <a:xfrm flipV="1">
            <a:off x="2331621" y="4487856"/>
            <a:ext cx="0" cy="64086"/>
          </a:xfrm>
          <a:prstGeom prst="straightConnector1">
            <a:avLst/>
          </a:prstGeom>
          <a:ln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 flipV="1">
            <a:off x="2447493" y="4378312"/>
            <a:ext cx="1898747" cy="880922"/>
          </a:xfrm>
          <a:prstGeom prst="straightConnector1">
            <a:avLst/>
          </a:prstGeom>
          <a:ln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Explosion 2 47"/>
          <p:cNvSpPr/>
          <p:nvPr/>
        </p:nvSpPr>
        <p:spPr>
          <a:xfrm>
            <a:off x="107022" y="5149690"/>
            <a:ext cx="436498" cy="454384"/>
          </a:xfrm>
          <a:prstGeom prst="irregularSeal2">
            <a:avLst/>
          </a:prstGeom>
          <a:solidFill>
            <a:srgbClr val="FFFF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88586" y="5311177"/>
            <a:ext cx="141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Found a bug!</a:t>
            </a:r>
            <a:endParaRPr lang="en-US" dirty="0"/>
          </a:p>
        </p:txBody>
      </p:sp>
      <p:pic>
        <p:nvPicPr>
          <p:cNvPr id="56" name="Picture 55" descr="yellow_question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984" y="5412021"/>
            <a:ext cx="239586" cy="384106"/>
          </a:xfrm>
          <a:prstGeom prst="rect">
            <a:avLst/>
          </a:prstGeom>
        </p:spPr>
      </p:pic>
      <p:pic>
        <p:nvPicPr>
          <p:cNvPr id="57" name="Picture 56" descr="yellow_question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481" y="4278418"/>
            <a:ext cx="239586" cy="384106"/>
          </a:xfrm>
          <a:prstGeom prst="rect">
            <a:avLst/>
          </a:prstGeom>
        </p:spPr>
      </p:pic>
      <p:pic>
        <p:nvPicPr>
          <p:cNvPr id="58" name="Picture 57" descr="yellow_question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516" y="4389095"/>
            <a:ext cx="239586" cy="38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7063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Submodules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E403-068B-0044-AB63-B5A38EE8DB9F}" type="datetime1">
              <a:rPr lang="en-US" smtClean="0"/>
              <a:pPr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Update 4-2016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B7A4-399E-2247-8EC2-1D4F75335791}" type="slidenum">
              <a:rPr lang="en-US" smtClean="0"/>
              <a:pPr/>
              <a:t>44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08564" y="2674872"/>
            <a:ext cx="1553862" cy="2376846"/>
            <a:chOff x="625084" y="2674872"/>
            <a:chExt cx="1553862" cy="2376846"/>
          </a:xfrm>
        </p:grpSpPr>
        <p:sp>
          <p:nvSpPr>
            <p:cNvPr id="8" name="Snip Single Corner Rectangle 7"/>
            <p:cNvSpPr/>
            <p:nvPr/>
          </p:nvSpPr>
          <p:spPr>
            <a:xfrm>
              <a:off x="978541" y="3750637"/>
              <a:ext cx="654188" cy="865935"/>
            </a:xfrm>
            <a:prstGeom prst="snip1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Snip Single Corner Rectangle 9"/>
            <p:cNvSpPr/>
            <p:nvPr/>
          </p:nvSpPr>
          <p:spPr>
            <a:xfrm>
              <a:off x="625084" y="2674872"/>
              <a:ext cx="1553862" cy="2376846"/>
            </a:xfrm>
            <a:prstGeom prst="snip1Rect">
              <a:avLst>
                <a:gd name="adj" fmla="val 0"/>
              </a:avLst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5084" y="2694411"/>
              <a:ext cx="1200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Cat Repo 1</a:t>
              </a:r>
            </a:p>
          </p:txBody>
        </p:sp>
        <p:sp>
          <p:nvSpPr>
            <p:cNvPr id="12" name="Snip Single Corner Rectangle 11"/>
            <p:cNvSpPr/>
            <p:nvPr/>
          </p:nvSpPr>
          <p:spPr>
            <a:xfrm>
              <a:off x="877103" y="3869032"/>
              <a:ext cx="654188" cy="865935"/>
            </a:xfrm>
            <a:prstGeom prst="snip1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Snip Single Corner Rectangle 12"/>
            <p:cNvSpPr/>
            <p:nvPr/>
          </p:nvSpPr>
          <p:spPr>
            <a:xfrm>
              <a:off x="749852" y="4000008"/>
              <a:ext cx="654188" cy="865935"/>
            </a:xfrm>
            <a:prstGeom prst="snip1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232738" y="2674872"/>
            <a:ext cx="1529636" cy="2381612"/>
            <a:chOff x="5310158" y="2674872"/>
            <a:chExt cx="1529636" cy="2381612"/>
          </a:xfrm>
        </p:grpSpPr>
        <p:sp>
          <p:nvSpPr>
            <p:cNvPr id="14" name="Snip Single Corner Rectangle 13"/>
            <p:cNvSpPr/>
            <p:nvPr/>
          </p:nvSpPr>
          <p:spPr>
            <a:xfrm>
              <a:off x="5663615" y="3745872"/>
              <a:ext cx="654188" cy="865935"/>
            </a:xfrm>
            <a:prstGeom prst="snip1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Snip Single Corner Rectangle 14"/>
            <p:cNvSpPr/>
            <p:nvPr/>
          </p:nvSpPr>
          <p:spPr>
            <a:xfrm>
              <a:off x="5310158" y="2674872"/>
              <a:ext cx="1529636" cy="2381612"/>
            </a:xfrm>
            <a:prstGeom prst="snip1Rect">
              <a:avLst>
                <a:gd name="adj" fmla="val 0"/>
              </a:avLst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10158" y="2689646"/>
              <a:ext cx="1376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Corgi Repo 2</a:t>
              </a:r>
            </a:p>
          </p:txBody>
        </p:sp>
        <p:sp>
          <p:nvSpPr>
            <p:cNvPr id="17" name="Snip Single Corner Rectangle 16"/>
            <p:cNvSpPr/>
            <p:nvPr/>
          </p:nvSpPr>
          <p:spPr>
            <a:xfrm>
              <a:off x="5562177" y="3864267"/>
              <a:ext cx="654188" cy="865935"/>
            </a:xfrm>
            <a:prstGeom prst="snip1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Snip Single Corner Rectangle 17"/>
            <p:cNvSpPr/>
            <p:nvPr/>
          </p:nvSpPr>
          <p:spPr>
            <a:xfrm>
              <a:off x="5434926" y="3995243"/>
              <a:ext cx="654188" cy="865935"/>
            </a:xfrm>
            <a:prstGeom prst="snip1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666400" y="5835091"/>
            <a:ext cx="1793874" cy="521259"/>
            <a:chOff x="3666400" y="5835091"/>
            <a:chExt cx="1793874" cy="521259"/>
          </a:xfrm>
        </p:grpSpPr>
        <p:sp>
          <p:nvSpPr>
            <p:cNvPr id="19" name="Snip Single Corner Rectangle 18"/>
            <p:cNvSpPr/>
            <p:nvPr/>
          </p:nvSpPr>
          <p:spPr>
            <a:xfrm>
              <a:off x="5191728" y="5989258"/>
              <a:ext cx="194063" cy="288511"/>
            </a:xfrm>
            <a:prstGeom prst="snip1Rect">
              <a:avLst>
                <a:gd name="adj" fmla="val 5000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Snip Single Corner Rectangle 19"/>
            <p:cNvSpPr/>
            <p:nvPr/>
          </p:nvSpPr>
          <p:spPr>
            <a:xfrm>
              <a:off x="3666400" y="5835091"/>
              <a:ext cx="1793874" cy="521259"/>
            </a:xfrm>
            <a:prstGeom prst="snip1Rect">
              <a:avLst>
                <a:gd name="adj" fmla="val 0"/>
              </a:avLst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24660" y="5897781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Picture Utility</a:t>
              </a:r>
            </a:p>
          </p:txBody>
        </p:sp>
      </p:grpSp>
      <p:sp>
        <p:nvSpPr>
          <p:cNvPr id="23" name="Connector 22"/>
          <p:cNvSpPr/>
          <p:nvPr/>
        </p:nvSpPr>
        <p:spPr>
          <a:xfrm>
            <a:off x="4346240" y="5511572"/>
            <a:ext cx="231744" cy="219088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nector 25"/>
          <p:cNvSpPr/>
          <p:nvPr/>
        </p:nvSpPr>
        <p:spPr>
          <a:xfrm>
            <a:off x="6864020" y="4877233"/>
            <a:ext cx="231744" cy="219088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nector 27"/>
          <p:cNvSpPr/>
          <p:nvPr/>
        </p:nvSpPr>
        <p:spPr>
          <a:xfrm>
            <a:off x="6864020" y="4551942"/>
            <a:ext cx="231744" cy="219088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51" idx="6"/>
            <a:endCxn id="47" idx="2"/>
          </p:cNvCxnSpPr>
          <p:nvPr/>
        </p:nvCxnSpPr>
        <p:spPr>
          <a:xfrm flipV="1">
            <a:off x="4577984" y="4378312"/>
            <a:ext cx="2286036" cy="544233"/>
          </a:xfrm>
          <a:prstGeom prst="straightConnector1">
            <a:avLst/>
          </a:prstGeom>
          <a:ln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0"/>
            <a:endCxn id="28" idx="4"/>
          </p:cNvCxnSpPr>
          <p:nvPr/>
        </p:nvCxnSpPr>
        <p:spPr>
          <a:xfrm flipV="1">
            <a:off x="6979892" y="4771030"/>
            <a:ext cx="0" cy="106203"/>
          </a:xfrm>
          <a:prstGeom prst="straightConnector1">
            <a:avLst/>
          </a:prstGeom>
          <a:ln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Snip Single Corner Rectangle 40"/>
          <p:cNvSpPr/>
          <p:nvPr/>
        </p:nvSpPr>
        <p:spPr>
          <a:xfrm>
            <a:off x="8240383" y="3298843"/>
            <a:ext cx="194063" cy="288511"/>
          </a:xfrm>
          <a:prstGeom prst="snip1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Connector 37"/>
          <p:cNvSpPr/>
          <p:nvPr/>
        </p:nvSpPr>
        <p:spPr>
          <a:xfrm>
            <a:off x="4346240" y="5149690"/>
            <a:ext cx="231744" cy="219088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23" idx="0"/>
            <a:endCxn id="38" idx="4"/>
          </p:cNvCxnSpPr>
          <p:nvPr/>
        </p:nvCxnSpPr>
        <p:spPr>
          <a:xfrm flipV="1">
            <a:off x="4462112" y="5368778"/>
            <a:ext cx="0" cy="142794"/>
          </a:xfrm>
          <a:prstGeom prst="straightConnector1">
            <a:avLst/>
          </a:prstGeom>
          <a:ln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Connector 50"/>
          <p:cNvSpPr/>
          <p:nvPr/>
        </p:nvSpPr>
        <p:spPr>
          <a:xfrm>
            <a:off x="4346240" y="4813001"/>
            <a:ext cx="231744" cy="219088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38" idx="0"/>
            <a:endCxn id="51" idx="4"/>
          </p:cNvCxnSpPr>
          <p:nvPr/>
        </p:nvCxnSpPr>
        <p:spPr>
          <a:xfrm flipV="1">
            <a:off x="4462112" y="5032089"/>
            <a:ext cx="0" cy="117601"/>
          </a:xfrm>
          <a:prstGeom prst="straightConnector1">
            <a:avLst/>
          </a:prstGeom>
          <a:ln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Connector 46"/>
          <p:cNvSpPr/>
          <p:nvPr/>
        </p:nvSpPr>
        <p:spPr>
          <a:xfrm>
            <a:off x="6864020" y="4268768"/>
            <a:ext cx="231744" cy="219088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stCxn id="28" idx="0"/>
            <a:endCxn id="47" idx="4"/>
          </p:cNvCxnSpPr>
          <p:nvPr/>
        </p:nvCxnSpPr>
        <p:spPr>
          <a:xfrm flipV="1">
            <a:off x="6979892" y="4487856"/>
            <a:ext cx="0" cy="64086"/>
          </a:xfrm>
          <a:prstGeom prst="straightConnector1">
            <a:avLst/>
          </a:prstGeom>
          <a:ln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Snip Single Corner Rectangle 53"/>
          <p:cNvSpPr/>
          <p:nvPr/>
        </p:nvSpPr>
        <p:spPr>
          <a:xfrm>
            <a:off x="1516209" y="3298843"/>
            <a:ext cx="194063" cy="288511"/>
          </a:xfrm>
          <a:prstGeom prst="snip1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Connector 61"/>
          <p:cNvSpPr/>
          <p:nvPr/>
        </p:nvSpPr>
        <p:spPr>
          <a:xfrm>
            <a:off x="2214825" y="4877233"/>
            <a:ext cx="231744" cy="219088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onnector 62"/>
          <p:cNvSpPr/>
          <p:nvPr/>
        </p:nvSpPr>
        <p:spPr>
          <a:xfrm>
            <a:off x="2215749" y="4551942"/>
            <a:ext cx="231744" cy="219088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>
            <a:stCxn id="62" idx="0"/>
            <a:endCxn id="63" idx="4"/>
          </p:cNvCxnSpPr>
          <p:nvPr/>
        </p:nvCxnSpPr>
        <p:spPr>
          <a:xfrm flipV="1">
            <a:off x="2330697" y="4771030"/>
            <a:ext cx="924" cy="106203"/>
          </a:xfrm>
          <a:prstGeom prst="straightConnector1">
            <a:avLst/>
          </a:prstGeom>
          <a:ln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Connector 64"/>
          <p:cNvSpPr/>
          <p:nvPr/>
        </p:nvSpPr>
        <p:spPr>
          <a:xfrm>
            <a:off x="2215749" y="4268768"/>
            <a:ext cx="231744" cy="219088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>
            <a:stCxn id="63" idx="0"/>
            <a:endCxn id="65" idx="4"/>
          </p:cNvCxnSpPr>
          <p:nvPr/>
        </p:nvCxnSpPr>
        <p:spPr>
          <a:xfrm flipV="1">
            <a:off x="2331621" y="4487856"/>
            <a:ext cx="0" cy="64086"/>
          </a:xfrm>
          <a:prstGeom prst="straightConnector1">
            <a:avLst/>
          </a:prstGeom>
          <a:ln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 flipV="1">
            <a:off x="2447493" y="4378312"/>
            <a:ext cx="1898747" cy="880922"/>
          </a:xfrm>
          <a:prstGeom prst="straightConnector1">
            <a:avLst/>
          </a:prstGeom>
          <a:ln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Content Placeholder 2"/>
          <p:cNvSpPr>
            <a:spLocks noGrp="1"/>
          </p:cNvSpPr>
          <p:nvPr>
            <p:ph idx="1"/>
          </p:nvPr>
        </p:nvSpPr>
        <p:spPr>
          <a:xfrm>
            <a:off x="457200" y="1169113"/>
            <a:ext cx="8229600" cy="928041"/>
          </a:xfrm>
        </p:spPr>
        <p:txBody>
          <a:bodyPr>
            <a:noAutofit/>
          </a:bodyPr>
          <a:lstStyle/>
          <a:p>
            <a:r>
              <a:rPr lang="en-US" sz="1600" dirty="0" err="1" smtClean="0"/>
              <a:t>Submodules</a:t>
            </a:r>
            <a:r>
              <a:rPr lang="en-US" sz="1600" dirty="0" smtClean="0"/>
              <a:t> allow shared code that can be:</a:t>
            </a:r>
          </a:p>
          <a:p>
            <a:pPr lvl="1"/>
            <a:r>
              <a:rPr lang="en-US" sz="1600" dirty="0" smtClean="0"/>
              <a:t>Developed without breaking repos that depend on them</a:t>
            </a:r>
          </a:p>
          <a:p>
            <a:pPr lvl="1"/>
            <a:r>
              <a:rPr lang="en-US" sz="1600" dirty="0" smtClean="0"/>
              <a:t>Differently versioned for different repos that depend on them</a:t>
            </a:r>
          </a:p>
          <a:p>
            <a:r>
              <a:rPr lang="en-US" sz="1600" dirty="0" smtClean="0"/>
              <a:t>Versioning code is used instead of duplicating.</a:t>
            </a:r>
          </a:p>
          <a:p>
            <a:pPr lvl="1"/>
            <a:r>
              <a:rPr lang="en-US" sz="1600" dirty="0" smtClean="0"/>
              <a:t>Still have the power of the commit history</a:t>
            </a:r>
          </a:p>
        </p:txBody>
      </p:sp>
    </p:spTree>
    <p:extLst>
      <p:ext uri="{BB962C8B-B14F-4D97-AF65-F5344CB8AC3E}">
        <p14:creationId xmlns:p14="http://schemas.microsoft.com/office/powerpoint/2010/main" val="8969167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for </a:t>
            </a:r>
            <a:r>
              <a:rPr lang="en-US" dirty="0" err="1" smtClean="0"/>
              <a:t>Submodules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Working with the repo is no different than other repos.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lone, add, commit, pull, push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E403-068B-0044-AB63-B5A38EE8DB9F}" type="datetime1">
              <a:rPr lang="en-US" smtClean="0"/>
              <a:pPr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Update 4-2016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B7A4-399E-2247-8EC2-1D4F75335791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944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Repo with </a:t>
            </a:r>
            <a:r>
              <a:rPr lang="en-US" dirty="0" err="1" smtClean="0"/>
              <a:t>Submodules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Cloning a repo with </a:t>
            </a:r>
            <a:r>
              <a:rPr lang="en-US" dirty="0" err="1" smtClean="0"/>
              <a:t>submodules</a:t>
            </a:r>
            <a:endParaRPr lang="en-US" dirty="0" smtClean="0"/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clone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--recursive </a:t>
            </a:r>
            <a:r>
              <a:rPr lang="en-US" dirty="0" smtClean="0"/>
              <a:t>https://……</a:t>
            </a:r>
          </a:p>
          <a:p>
            <a:r>
              <a:rPr lang="en-US" dirty="0" smtClean="0"/>
              <a:t>To add a </a:t>
            </a:r>
            <a:r>
              <a:rPr lang="en-US" dirty="0" err="1" smtClean="0"/>
              <a:t>submodule</a:t>
            </a:r>
            <a:r>
              <a:rPr lang="en-US" dirty="0" smtClean="0"/>
              <a:t> to a project (the first time)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</a:t>
            </a:r>
            <a:r>
              <a:rPr lang="en-US" dirty="0" err="1" smtClean="0"/>
              <a:t>submodule</a:t>
            </a:r>
            <a:r>
              <a:rPr lang="en-US" dirty="0" smtClean="0"/>
              <a:t> add https://…</a:t>
            </a:r>
          </a:p>
          <a:p>
            <a:r>
              <a:rPr lang="en-US" dirty="0" smtClean="0"/>
              <a:t>When </a:t>
            </a:r>
            <a:r>
              <a:rPr lang="en-US" dirty="0" err="1" smtClean="0"/>
              <a:t>submodules</a:t>
            </a:r>
            <a:r>
              <a:rPr lang="en-US" dirty="0" smtClean="0"/>
              <a:t> are changed, add (normal add) and commit them in the parent repo.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status will indicate with (modified content)</a:t>
            </a:r>
          </a:p>
          <a:p>
            <a:pPr lvl="1"/>
            <a:r>
              <a:rPr lang="en-US" dirty="0" smtClean="0"/>
              <a:t>Need to add the </a:t>
            </a:r>
            <a:r>
              <a:rPr lang="en-US" dirty="0" err="1" smtClean="0"/>
              <a:t>submodule</a:t>
            </a:r>
            <a:r>
              <a:rPr lang="en-US" dirty="0" smtClean="0"/>
              <a:t> to the parent repo.</a:t>
            </a:r>
          </a:p>
          <a:p>
            <a:pPr lvl="1"/>
            <a:r>
              <a:rPr lang="en-US" dirty="0" smtClean="0"/>
              <a:t>Repos added this way are at a “detached head”</a:t>
            </a:r>
          </a:p>
          <a:p>
            <a:pPr lvl="1"/>
            <a:r>
              <a:rPr lang="en-US" dirty="0" smtClean="0"/>
              <a:t>This means they will not update on their own but you have to update them as needed…which is what you want.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E403-068B-0044-AB63-B5A38EE8DB9F}" type="datetime1">
              <a:rPr lang="en-US" smtClean="0"/>
              <a:pPr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Update 4-2016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B7A4-399E-2247-8EC2-1D4F75335791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944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this Implemented?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Cloned </a:t>
            </a:r>
            <a:r>
              <a:rPr lang="en-US" dirty="0" err="1" smtClean="0"/>
              <a:t>submodules</a:t>
            </a:r>
            <a:r>
              <a:rPr lang="en-US" dirty="0" smtClean="0"/>
              <a:t> do NOT have .</a:t>
            </a:r>
            <a:r>
              <a:rPr lang="en-US" dirty="0" err="1" smtClean="0"/>
              <a:t>git</a:t>
            </a:r>
            <a:r>
              <a:rPr lang="en-US" dirty="0" smtClean="0"/>
              <a:t> directories.</a:t>
            </a:r>
          </a:p>
          <a:p>
            <a:r>
              <a:rPr lang="en-US" dirty="0" smtClean="0"/>
              <a:t>They are just links to the parent directory.</a:t>
            </a:r>
          </a:p>
          <a:p>
            <a:r>
              <a:rPr lang="en-US" dirty="0" smtClean="0"/>
              <a:t>The parent .</a:t>
            </a:r>
            <a:r>
              <a:rPr lang="en-US" dirty="0" err="1" smtClean="0"/>
              <a:t>git</a:t>
            </a:r>
            <a:r>
              <a:rPr lang="en-US" dirty="0" smtClean="0"/>
              <a:t> controls the </a:t>
            </a:r>
            <a:r>
              <a:rPr lang="en-US" dirty="0" err="1" smtClean="0"/>
              <a:t>submodule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Let’s look at a real example!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E403-068B-0044-AB63-B5A38EE8DB9F}" type="datetime1">
              <a:rPr lang="en-US" smtClean="0"/>
              <a:pPr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Update 4-2016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B7A4-399E-2247-8EC2-1D4F75335791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431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It?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E403-068B-0044-AB63-B5A38EE8DB9F}" type="datetime1">
              <a:rPr lang="en-US" smtClean="0"/>
              <a:pPr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Update 4-2016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B7A4-399E-2247-8EC2-1D4F75335791}" type="slidenum">
              <a:rPr lang="en-US" smtClean="0"/>
              <a:pPr/>
              <a:t>48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33332" y="1417638"/>
            <a:ext cx="1553862" cy="2376846"/>
            <a:chOff x="625084" y="2674872"/>
            <a:chExt cx="1553862" cy="2376846"/>
          </a:xfrm>
        </p:grpSpPr>
        <p:sp>
          <p:nvSpPr>
            <p:cNvPr id="8" name="Snip Single Corner Rectangle 7"/>
            <p:cNvSpPr/>
            <p:nvPr/>
          </p:nvSpPr>
          <p:spPr>
            <a:xfrm>
              <a:off x="978541" y="3750637"/>
              <a:ext cx="654188" cy="865935"/>
            </a:xfrm>
            <a:prstGeom prst="snip1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Snip Single Corner Rectangle 8"/>
            <p:cNvSpPr/>
            <p:nvPr/>
          </p:nvSpPr>
          <p:spPr>
            <a:xfrm>
              <a:off x="625084" y="2674872"/>
              <a:ext cx="1553862" cy="2376846"/>
            </a:xfrm>
            <a:prstGeom prst="snip1Rect">
              <a:avLst>
                <a:gd name="adj" fmla="val 0"/>
              </a:avLst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25084" y="2694411"/>
              <a:ext cx="1200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Cat Repo 1</a:t>
              </a:r>
            </a:p>
          </p:txBody>
        </p:sp>
        <p:sp>
          <p:nvSpPr>
            <p:cNvPr id="11" name="Snip Single Corner Rectangle 10"/>
            <p:cNvSpPr/>
            <p:nvPr/>
          </p:nvSpPr>
          <p:spPr>
            <a:xfrm>
              <a:off x="877103" y="3869032"/>
              <a:ext cx="654188" cy="865935"/>
            </a:xfrm>
            <a:prstGeom prst="snip1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Snip Single Corner Rectangle 11"/>
            <p:cNvSpPr/>
            <p:nvPr/>
          </p:nvSpPr>
          <p:spPr>
            <a:xfrm>
              <a:off x="749852" y="4000008"/>
              <a:ext cx="654188" cy="865935"/>
            </a:xfrm>
            <a:prstGeom prst="snip1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42602" y="4591902"/>
            <a:ext cx="1793874" cy="521259"/>
            <a:chOff x="3666400" y="5835091"/>
            <a:chExt cx="1793874" cy="521259"/>
          </a:xfrm>
        </p:grpSpPr>
        <p:sp>
          <p:nvSpPr>
            <p:cNvPr id="14" name="Snip Single Corner Rectangle 13"/>
            <p:cNvSpPr/>
            <p:nvPr/>
          </p:nvSpPr>
          <p:spPr>
            <a:xfrm>
              <a:off x="5191728" y="5989258"/>
              <a:ext cx="194063" cy="288511"/>
            </a:xfrm>
            <a:prstGeom prst="snip1Rect">
              <a:avLst>
                <a:gd name="adj" fmla="val 5000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Snip Single Corner Rectangle 14"/>
            <p:cNvSpPr/>
            <p:nvPr/>
          </p:nvSpPr>
          <p:spPr>
            <a:xfrm>
              <a:off x="3666400" y="5835091"/>
              <a:ext cx="1793874" cy="521259"/>
            </a:xfrm>
            <a:prstGeom prst="snip1Rect">
              <a:avLst>
                <a:gd name="adj" fmla="val 0"/>
              </a:avLst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24660" y="5897781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Picture Utility</a:t>
              </a:r>
            </a:p>
          </p:txBody>
        </p:sp>
      </p:grpSp>
      <p:sp>
        <p:nvSpPr>
          <p:cNvPr id="17" name="Snip Single Corner Rectangle 16"/>
          <p:cNvSpPr/>
          <p:nvPr/>
        </p:nvSpPr>
        <p:spPr>
          <a:xfrm>
            <a:off x="1833525" y="3359338"/>
            <a:ext cx="194063" cy="288511"/>
          </a:xfrm>
          <a:prstGeom prst="snip1Rect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427206" y="1417638"/>
            <a:ext cx="356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clone --recursive https://</a:t>
            </a:r>
            <a:r>
              <a:rPr lang="en-US" dirty="0" err="1" smtClean="0"/>
              <a:t>cat.repo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448916" y="4581046"/>
            <a:ext cx="291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clone https://</a:t>
            </a:r>
            <a:r>
              <a:rPr lang="en-US" dirty="0" err="1" smtClean="0"/>
              <a:t>picture.repo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502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It?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E403-068B-0044-AB63-B5A38EE8DB9F}" type="datetime1">
              <a:rPr lang="en-US" smtClean="0"/>
              <a:pPr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Update 4-2016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B7A4-399E-2247-8EC2-1D4F75335791}" type="slidenum">
              <a:rPr lang="en-US" smtClean="0"/>
              <a:pPr/>
              <a:t>49</a:t>
            </a:fld>
            <a:endParaRPr lang="en-US"/>
          </a:p>
        </p:txBody>
      </p:sp>
      <p:grpSp>
        <p:nvGrpSpPr>
          <p:cNvPr id="3" name="Group 6"/>
          <p:cNvGrpSpPr/>
          <p:nvPr/>
        </p:nvGrpSpPr>
        <p:grpSpPr>
          <a:xfrm>
            <a:off x="633332" y="1417638"/>
            <a:ext cx="1553862" cy="2376846"/>
            <a:chOff x="625084" y="2674872"/>
            <a:chExt cx="1553862" cy="2376846"/>
          </a:xfrm>
        </p:grpSpPr>
        <p:sp>
          <p:nvSpPr>
            <p:cNvPr id="8" name="Snip Single Corner Rectangle 7"/>
            <p:cNvSpPr/>
            <p:nvPr/>
          </p:nvSpPr>
          <p:spPr>
            <a:xfrm>
              <a:off x="978541" y="3750637"/>
              <a:ext cx="654188" cy="865935"/>
            </a:xfrm>
            <a:prstGeom prst="snip1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Snip Single Corner Rectangle 8"/>
            <p:cNvSpPr/>
            <p:nvPr/>
          </p:nvSpPr>
          <p:spPr>
            <a:xfrm>
              <a:off x="625084" y="2674872"/>
              <a:ext cx="1553862" cy="2376846"/>
            </a:xfrm>
            <a:prstGeom prst="snip1Rect">
              <a:avLst>
                <a:gd name="adj" fmla="val 0"/>
              </a:avLst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25084" y="2694411"/>
              <a:ext cx="1200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Cat Repo 1</a:t>
              </a:r>
            </a:p>
          </p:txBody>
        </p:sp>
        <p:sp>
          <p:nvSpPr>
            <p:cNvPr id="11" name="Snip Single Corner Rectangle 10"/>
            <p:cNvSpPr/>
            <p:nvPr/>
          </p:nvSpPr>
          <p:spPr>
            <a:xfrm>
              <a:off x="877103" y="3869032"/>
              <a:ext cx="654188" cy="865935"/>
            </a:xfrm>
            <a:prstGeom prst="snip1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Snip Single Corner Rectangle 11"/>
            <p:cNvSpPr/>
            <p:nvPr/>
          </p:nvSpPr>
          <p:spPr>
            <a:xfrm>
              <a:off x="749852" y="4000008"/>
              <a:ext cx="654188" cy="865935"/>
            </a:xfrm>
            <a:prstGeom prst="snip1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12"/>
          <p:cNvGrpSpPr/>
          <p:nvPr/>
        </p:nvGrpSpPr>
        <p:grpSpPr>
          <a:xfrm>
            <a:off x="642602" y="4591902"/>
            <a:ext cx="1793874" cy="521259"/>
            <a:chOff x="3666400" y="5835091"/>
            <a:chExt cx="1793874" cy="521259"/>
          </a:xfrm>
        </p:grpSpPr>
        <p:sp>
          <p:nvSpPr>
            <p:cNvPr id="14" name="Snip Single Corner Rectangle 13"/>
            <p:cNvSpPr/>
            <p:nvPr/>
          </p:nvSpPr>
          <p:spPr>
            <a:xfrm>
              <a:off x="5191728" y="5989258"/>
              <a:ext cx="194063" cy="288511"/>
            </a:xfrm>
            <a:prstGeom prst="snip1Rect">
              <a:avLst>
                <a:gd name="adj" fmla="val 5000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Snip Single Corner Rectangle 14"/>
            <p:cNvSpPr/>
            <p:nvPr/>
          </p:nvSpPr>
          <p:spPr>
            <a:xfrm>
              <a:off x="3666400" y="5835091"/>
              <a:ext cx="1793874" cy="521259"/>
            </a:xfrm>
            <a:prstGeom prst="snip1Rect">
              <a:avLst>
                <a:gd name="adj" fmla="val 0"/>
              </a:avLst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24660" y="5897781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Picture Utility</a:t>
              </a:r>
            </a:p>
          </p:txBody>
        </p:sp>
      </p:grpSp>
      <p:sp>
        <p:nvSpPr>
          <p:cNvPr id="17" name="Snip Single Corner Rectangle 16"/>
          <p:cNvSpPr/>
          <p:nvPr/>
        </p:nvSpPr>
        <p:spPr>
          <a:xfrm>
            <a:off x="1833525" y="3359338"/>
            <a:ext cx="194063" cy="288511"/>
          </a:xfrm>
          <a:prstGeom prst="snip1Rect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427206" y="1417638"/>
            <a:ext cx="356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clone --recursive https://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cat.repo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51052" y="4581046"/>
            <a:ext cx="291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clone https://picture.repo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429342" y="4841818"/>
            <a:ext cx="32814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(Make changes)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add </a:t>
            </a:r>
            <a:r>
              <a:rPr lang="en-US" dirty="0" err="1" smtClean="0"/>
              <a:t>changed.txt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commit --</a:t>
            </a:r>
            <a:r>
              <a:rPr lang="en-US" dirty="0" err="1" smtClean="0"/>
              <a:t>m</a:t>
            </a:r>
            <a:r>
              <a:rPr lang="en-US" dirty="0" smtClean="0"/>
              <a:t> “snazzy message”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50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clou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914" y="1383611"/>
            <a:ext cx="671680" cy="5213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clone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E403-068B-0044-AB63-B5A38EE8DB9F}" type="datetime1">
              <a:rPr lang="en-US" smtClean="0"/>
              <a:pPr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Update 4-2016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B7A4-399E-2247-8EC2-1D4F75335791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7217489" y="1871147"/>
            <a:ext cx="1367784" cy="412308"/>
            <a:chOff x="6826705" y="1871147"/>
            <a:chExt cx="1367784" cy="412308"/>
          </a:xfrm>
        </p:grpSpPr>
        <p:sp>
          <p:nvSpPr>
            <p:cNvPr id="8" name="Rounded Rectangle 7"/>
            <p:cNvSpPr/>
            <p:nvPr/>
          </p:nvSpPr>
          <p:spPr>
            <a:xfrm>
              <a:off x="6826705" y="1880493"/>
              <a:ext cx="1367784" cy="40296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22650" y="1871147"/>
              <a:ext cx="846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GitHub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217489" y="4337768"/>
            <a:ext cx="1367784" cy="418176"/>
            <a:chOff x="6826705" y="3800484"/>
            <a:chExt cx="1367784" cy="418176"/>
          </a:xfrm>
        </p:grpSpPr>
        <p:sp>
          <p:nvSpPr>
            <p:cNvPr id="10" name="Rounded Rectangle 9"/>
            <p:cNvSpPr/>
            <p:nvPr/>
          </p:nvSpPr>
          <p:spPr>
            <a:xfrm>
              <a:off x="6826705" y="3815698"/>
              <a:ext cx="1367784" cy="40296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11644" y="3800484"/>
              <a:ext cx="870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Staging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217489" y="3235301"/>
            <a:ext cx="1367784" cy="409443"/>
            <a:chOff x="6826705" y="2746861"/>
            <a:chExt cx="1367784" cy="409443"/>
          </a:xfrm>
        </p:grpSpPr>
        <p:sp>
          <p:nvSpPr>
            <p:cNvPr id="11" name="Rounded Rectangle 10"/>
            <p:cNvSpPr/>
            <p:nvPr/>
          </p:nvSpPr>
          <p:spPr>
            <a:xfrm>
              <a:off x="6826705" y="2753342"/>
              <a:ext cx="1367784" cy="40296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018805" y="2746861"/>
              <a:ext cx="9959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073095" y="5396785"/>
            <a:ext cx="1512178" cy="676620"/>
            <a:chOff x="6514800" y="4761813"/>
            <a:chExt cx="1512178" cy="676620"/>
          </a:xfrm>
        </p:grpSpPr>
        <p:sp>
          <p:nvSpPr>
            <p:cNvPr id="16" name="Rounded Rectangle 15"/>
            <p:cNvSpPr/>
            <p:nvPr/>
          </p:nvSpPr>
          <p:spPr>
            <a:xfrm>
              <a:off x="6514800" y="4761813"/>
              <a:ext cx="1512178" cy="67662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14800" y="4792101"/>
              <a:ext cx="15121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Local Working</a:t>
              </a:r>
            </a:p>
            <a:p>
              <a:pPr algn="ctr"/>
              <a:r>
                <a:rPr lang="en-US" dirty="0" smtClean="0"/>
                <a:t>Directory</a:t>
              </a:r>
              <a:endParaRPr lang="en-US" dirty="0"/>
            </a:p>
          </p:txBody>
        </p:sp>
      </p:grpSp>
      <p:sp>
        <p:nvSpPr>
          <p:cNvPr id="22" name="Down Arrow 21"/>
          <p:cNvSpPr/>
          <p:nvPr/>
        </p:nvSpPr>
        <p:spPr>
          <a:xfrm>
            <a:off x="6141720" y="1880493"/>
            <a:ext cx="822960" cy="4192912"/>
          </a:xfrm>
          <a:prstGeom prst="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Picture 6" descr="skd188256sd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391" y="4857886"/>
            <a:ext cx="791341" cy="67819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84477" y="1646982"/>
            <a:ext cx="4993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Command:</a:t>
            </a:r>
          </a:p>
          <a:p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clone https://……..</a:t>
            </a:r>
            <a:endParaRPr lang="en-US" dirty="0"/>
          </a:p>
        </p:txBody>
      </p:sp>
      <p:pic>
        <p:nvPicPr>
          <p:cNvPr id="24" name="Picture 23" descr="skd188256sd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914" y="3674784"/>
            <a:ext cx="791341" cy="678198"/>
          </a:xfrm>
          <a:prstGeom prst="rect">
            <a:avLst/>
          </a:prstGeom>
        </p:spPr>
      </p:pic>
      <p:sp>
        <p:nvSpPr>
          <p:cNvPr id="25" name="Frame 24"/>
          <p:cNvSpPr/>
          <p:nvPr/>
        </p:nvSpPr>
        <p:spPr>
          <a:xfrm>
            <a:off x="4726666" y="5409879"/>
            <a:ext cx="1214576" cy="67662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6200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It?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E403-068B-0044-AB63-B5A38EE8DB9F}" type="datetime1">
              <a:rPr lang="en-US" smtClean="0"/>
              <a:pPr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Update 4-2016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B7A4-399E-2247-8EC2-1D4F75335791}" type="slidenum">
              <a:rPr lang="en-US" smtClean="0"/>
              <a:pPr/>
              <a:t>50</a:t>
            </a:fld>
            <a:endParaRPr lang="en-US"/>
          </a:p>
        </p:txBody>
      </p:sp>
      <p:grpSp>
        <p:nvGrpSpPr>
          <p:cNvPr id="3" name="Group 6"/>
          <p:cNvGrpSpPr/>
          <p:nvPr/>
        </p:nvGrpSpPr>
        <p:grpSpPr>
          <a:xfrm>
            <a:off x="633332" y="1417638"/>
            <a:ext cx="1553862" cy="2376846"/>
            <a:chOff x="625084" y="2674872"/>
            <a:chExt cx="1553862" cy="2376846"/>
          </a:xfrm>
        </p:grpSpPr>
        <p:sp>
          <p:nvSpPr>
            <p:cNvPr id="8" name="Snip Single Corner Rectangle 7"/>
            <p:cNvSpPr/>
            <p:nvPr/>
          </p:nvSpPr>
          <p:spPr>
            <a:xfrm>
              <a:off x="978541" y="3750637"/>
              <a:ext cx="654188" cy="865935"/>
            </a:xfrm>
            <a:prstGeom prst="snip1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Snip Single Corner Rectangle 8"/>
            <p:cNvSpPr/>
            <p:nvPr/>
          </p:nvSpPr>
          <p:spPr>
            <a:xfrm>
              <a:off x="625084" y="2674872"/>
              <a:ext cx="1553862" cy="2376846"/>
            </a:xfrm>
            <a:prstGeom prst="snip1Rect">
              <a:avLst>
                <a:gd name="adj" fmla="val 0"/>
              </a:avLst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25084" y="2694411"/>
              <a:ext cx="1200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Cat Repo 1</a:t>
              </a:r>
            </a:p>
          </p:txBody>
        </p:sp>
        <p:sp>
          <p:nvSpPr>
            <p:cNvPr id="11" name="Snip Single Corner Rectangle 10"/>
            <p:cNvSpPr/>
            <p:nvPr/>
          </p:nvSpPr>
          <p:spPr>
            <a:xfrm>
              <a:off x="877103" y="3869032"/>
              <a:ext cx="654188" cy="865935"/>
            </a:xfrm>
            <a:prstGeom prst="snip1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Snip Single Corner Rectangle 11"/>
            <p:cNvSpPr/>
            <p:nvPr/>
          </p:nvSpPr>
          <p:spPr>
            <a:xfrm>
              <a:off x="749852" y="4000008"/>
              <a:ext cx="654188" cy="865935"/>
            </a:xfrm>
            <a:prstGeom prst="snip1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12"/>
          <p:cNvGrpSpPr/>
          <p:nvPr/>
        </p:nvGrpSpPr>
        <p:grpSpPr>
          <a:xfrm>
            <a:off x="642602" y="4591902"/>
            <a:ext cx="1793874" cy="521259"/>
            <a:chOff x="3666400" y="5835091"/>
            <a:chExt cx="1793874" cy="521259"/>
          </a:xfrm>
        </p:grpSpPr>
        <p:sp>
          <p:nvSpPr>
            <p:cNvPr id="14" name="Snip Single Corner Rectangle 13"/>
            <p:cNvSpPr/>
            <p:nvPr/>
          </p:nvSpPr>
          <p:spPr>
            <a:xfrm>
              <a:off x="5191728" y="5989258"/>
              <a:ext cx="194063" cy="288511"/>
            </a:xfrm>
            <a:prstGeom prst="snip1Rect">
              <a:avLst>
                <a:gd name="adj" fmla="val 5000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Snip Single Corner Rectangle 14"/>
            <p:cNvSpPr/>
            <p:nvPr/>
          </p:nvSpPr>
          <p:spPr>
            <a:xfrm>
              <a:off x="3666400" y="5835091"/>
              <a:ext cx="1793874" cy="521259"/>
            </a:xfrm>
            <a:prstGeom prst="snip1Rect">
              <a:avLst>
                <a:gd name="adj" fmla="val 0"/>
              </a:avLst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24660" y="5897781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Picture Utility</a:t>
              </a:r>
            </a:p>
          </p:txBody>
        </p:sp>
      </p:grpSp>
      <p:sp>
        <p:nvSpPr>
          <p:cNvPr id="17" name="Snip Single Corner Rectangle 16"/>
          <p:cNvSpPr/>
          <p:nvPr/>
        </p:nvSpPr>
        <p:spPr>
          <a:xfrm>
            <a:off x="1833525" y="3359338"/>
            <a:ext cx="194063" cy="288511"/>
          </a:xfrm>
          <a:prstGeom prst="snip1Rect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427206" y="1417638"/>
            <a:ext cx="356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clone --recursive https://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cat.repo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51052" y="4581046"/>
            <a:ext cx="291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clone https://picture.repo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429342" y="4841818"/>
            <a:ext cx="32814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(Make changes)</a:t>
            </a: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add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changed.txt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commit --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“snazzy message”</a:t>
            </a: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push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29342" y="1752229"/>
            <a:ext cx="3113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(go to </a:t>
            </a:r>
            <a:r>
              <a:rPr lang="en-US" dirty="0" err="1" smtClean="0"/>
              <a:t>submodule</a:t>
            </a:r>
            <a:r>
              <a:rPr lang="en-US" dirty="0" smtClean="0"/>
              <a:t> </a:t>
            </a:r>
            <a:r>
              <a:rPr lang="en-US" dirty="0" err="1" smtClean="0"/>
              <a:t>picture.repo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pull</a:t>
            </a:r>
          </a:p>
        </p:txBody>
      </p:sp>
    </p:spTree>
    <p:extLst>
      <p:ext uri="{BB962C8B-B14F-4D97-AF65-F5344CB8AC3E}">
        <p14:creationId xmlns:p14="http://schemas.microsoft.com/office/powerpoint/2010/main" val="33857502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It?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E403-068B-0044-AB63-B5A38EE8DB9F}" type="datetime1">
              <a:rPr lang="en-US" smtClean="0"/>
              <a:pPr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Update 4-2016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B7A4-399E-2247-8EC2-1D4F75335791}" type="slidenum">
              <a:rPr lang="en-US" smtClean="0"/>
              <a:pPr/>
              <a:t>51</a:t>
            </a:fld>
            <a:endParaRPr lang="en-US"/>
          </a:p>
        </p:txBody>
      </p:sp>
      <p:grpSp>
        <p:nvGrpSpPr>
          <p:cNvPr id="3" name="Group 6"/>
          <p:cNvGrpSpPr/>
          <p:nvPr/>
        </p:nvGrpSpPr>
        <p:grpSpPr>
          <a:xfrm>
            <a:off x="633332" y="1417638"/>
            <a:ext cx="1553862" cy="2376846"/>
            <a:chOff x="625084" y="2674872"/>
            <a:chExt cx="1553862" cy="2376846"/>
          </a:xfrm>
        </p:grpSpPr>
        <p:sp>
          <p:nvSpPr>
            <p:cNvPr id="8" name="Snip Single Corner Rectangle 7"/>
            <p:cNvSpPr/>
            <p:nvPr/>
          </p:nvSpPr>
          <p:spPr>
            <a:xfrm>
              <a:off x="978541" y="3750637"/>
              <a:ext cx="654188" cy="865935"/>
            </a:xfrm>
            <a:prstGeom prst="snip1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Snip Single Corner Rectangle 8"/>
            <p:cNvSpPr/>
            <p:nvPr/>
          </p:nvSpPr>
          <p:spPr>
            <a:xfrm>
              <a:off x="625084" y="2674872"/>
              <a:ext cx="1553862" cy="2376846"/>
            </a:xfrm>
            <a:prstGeom prst="snip1Rect">
              <a:avLst>
                <a:gd name="adj" fmla="val 0"/>
              </a:avLst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25084" y="2694411"/>
              <a:ext cx="1200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Cat Repo 1</a:t>
              </a:r>
            </a:p>
          </p:txBody>
        </p:sp>
        <p:sp>
          <p:nvSpPr>
            <p:cNvPr id="11" name="Snip Single Corner Rectangle 10"/>
            <p:cNvSpPr/>
            <p:nvPr/>
          </p:nvSpPr>
          <p:spPr>
            <a:xfrm>
              <a:off x="877103" y="3869032"/>
              <a:ext cx="654188" cy="865935"/>
            </a:xfrm>
            <a:prstGeom prst="snip1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Snip Single Corner Rectangle 11"/>
            <p:cNvSpPr/>
            <p:nvPr/>
          </p:nvSpPr>
          <p:spPr>
            <a:xfrm>
              <a:off x="749852" y="4000008"/>
              <a:ext cx="654188" cy="865935"/>
            </a:xfrm>
            <a:prstGeom prst="snip1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12"/>
          <p:cNvGrpSpPr/>
          <p:nvPr/>
        </p:nvGrpSpPr>
        <p:grpSpPr>
          <a:xfrm>
            <a:off x="642602" y="4591902"/>
            <a:ext cx="1793874" cy="521259"/>
            <a:chOff x="3666400" y="5835091"/>
            <a:chExt cx="1793874" cy="521259"/>
          </a:xfrm>
        </p:grpSpPr>
        <p:sp>
          <p:nvSpPr>
            <p:cNvPr id="14" name="Snip Single Corner Rectangle 13"/>
            <p:cNvSpPr/>
            <p:nvPr/>
          </p:nvSpPr>
          <p:spPr>
            <a:xfrm>
              <a:off x="5191728" y="5989258"/>
              <a:ext cx="194063" cy="288511"/>
            </a:xfrm>
            <a:prstGeom prst="snip1Rect">
              <a:avLst>
                <a:gd name="adj" fmla="val 5000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Snip Single Corner Rectangle 14"/>
            <p:cNvSpPr/>
            <p:nvPr/>
          </p:nvSpPr>
          <p:spPr>
            <a:xfrm>
              <a:off x="3666400" y="5835091"/>
              <a:ext cx="1793874" cy="521259"/>
            </a:xfrm>
            <a:prstGeom prst="snip1Rect">
              <a:avLst>
                <a:gd name="adj" fmla="val 0"/>
              </a:avLst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24660" y="5897781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Picture Utility</a:t>
              </a:r>
            </a:p>
          </p:txBody>
        </p:sp>
      </p:grpSp>
      <p:sp>
        <p:nvSpPr>
          <p:cNvPr id="17" name="Snip Single Corner Rectangle 16"/>
          <p:cNvSpPr/>
          <p:nvPr/>
        </p:nvSpPr>
        <p:spPr>
          <a:xfrm>
            <a:off x="1833525" y="3359338"/>
            <a:ext cx="194063" cy="288511"/>
          </a:xfrm>
          <a:prstGeom prst="snip1Rect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427206" y="1417638"/>
            <a:ext cx="356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clone --recursive https://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cat.repo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51052" y="4581046"/>
            <a:ext cx="291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clone https://picture.repo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429342" y="4841818"/>
            <a:ext cx="32814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(Make changes)</a:t>
            </a: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add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changed.txt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commit --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“snazzy message”</a:t>
            </a: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push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29342" y="1752229"/>
            <a:ext cx="3113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(go to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submodule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picture.repo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pull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07632" y="2311712"/>
            <a:ext cx="41061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(go up into Cat Repo)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add </a:t>
            </a:r>
            <a:r>
              <a:rPr lang="en-US" dirty="0" err="1" smtClean="0"/>
              <a:t>picture.repo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add commit –</a:t>
            </a:r>
            <a:r>
              <a:rPr lang="en-US" dirty="0" err="1" smtClean="0"/>
              <a:t>m</a:t>
            </a:r>
            <a:r>
              <a:rPr lang="en-US" dirty="0" smtClean="0"/>
              <a:t> “Updated </a:t>
            </a:r>
            <a:r>
              <a:rPr lang="en-US" dirty="0" err="1" smtClean="0"/>
              <a:t>submodule</a:t>
            </a:r>
            <a:r>
              <a:rPr lang="en-US" dirty="0" smtClean="0"/>
              <a:t>”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502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It?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E403-068B-0044-AB63-B5A38EE8DB9F}" type="datetime1">
              <a:rPr lang="en-US" smtClean="0"/>
              <a:pPr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Update 4-2016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B7A4-399E-2247-8EC2-1D4F75335791}" type="slidenum">
              <a:rPr lang="en-US" smtClean="0"/>
              <a:pPr/>
              <a:t>52</a:t>
            </a:fld>
            <a:endParaRPr lang="en-US"/>
          </a:p>
        </p:txBody>
      </p:sp>
      <p:grpSp>
        <p:nvGrpSpPr>
          <p:cNvPr id="3" name="Group 6"/>
          <p:cNvGrpSpPr/>
          <p:nvPr/>
        </p:nvGrpSpPr>
        <p:grpSpPr>
          <a:xfrm>
            <a:off x="633332" y="1417638"/>
            <a:ext cx="1553862" cy="2376846"/>
            <a:chOff x="625084" y="2674872"/>
            <a:chExt cx="1553862" cy="2376846"/>
          </a:xfrm>
        </p:grpSpPr>
        <p:sp>
          <p:nvSpPr>
            <p:cNvPr id="8" name="Snip Single Corner Rectangle 7"/>
            <p:cNvSpPr/>
            <p:nvPr/>
          </p:nvSpPr>
          <p:spPr>
            <a:xfrm>
              <a:off x="978541" y="3750637"/>
              <a:ext cx="654188" cy="865935"/>
            </a:xfrm>
            <a:prstGeom prst="snip1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Snip Single Corner Rectangle 8"/>
            <p:cNvSpPr/>
            <p:nvPr/>
          </p:nvSpPr>
          <p:spPr>
            <a:xfrm>
              <a:off x="625084" y="2674872"/>
              <a:ext cx="1553862" cy="2376846"/>
            </a:xfrm>
            <a:prstGeom prst="snip1Rect">
              <a:avLst>
                <a:gd name="adj" fmla="val 0"/>
              </a:avLst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25084" y="2694411"/>
              <a:ext cx="1200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Cat Repo 1</a:t>
              </a:r>
            </a:p>
          </p:txBody>
        </p:sp>
        <p:sp>
          <p:nvSpPr>
            <p:cNvPr id="11" name="Snip Single Corner Rectangle 10"/>
            <p:cNvSpPr/>
            <p:nvPr/>
          </p:nvSpPr>
          <p:spPr>
            <a:xfrm>
              <a:off x="877103" y="3869032"/>
              <a:ext cx="654188" cy="865935"/>
            </a:xfrm>
            <a:prstGeom prst="snip1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Snip Single Corner Rectangle 11"/>
            <p:cNvSpPr/>
            <p:nvPr/>
          </p:nvSpPr>
          <p:spPr>
            <a:xfrm>
              <a:off x="749852" y="4000008"/>
              <a:ext cx="654188" cy="865935"/>
            </a:xfrm>
            <a:prstGeom prst="snip1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12"/>
          <p:cNvGrpSpPr/>
          <p:nvPr/>
        </p:nvGrpSpPr>
        <p:grpSpPr>
          <a:xfrm>
            <a:off x="642602" y="4591902"/>
            <a:ext cx="1793874" cy="521259"/>
            <a:chOff x="3666400" y="5835091"/>
            <a:chExt cx="1793874" cy="521259"/>
          </a:xfrm>
        </p:grpSpPr>
        <p:sp>
          <p:nvSpPr>
            <p:cNvPr id="14" name="Snip Single Corner Rectangle 13"/>
            <p:cNvSpPr/>
            <p:nvPr/>
          </p:nvSpPr>
          <p:spPr>
            <a:xfrm>
              <a:off x="5191728" y="5989258"/>
              <a:ext cx="194063" cy="288511"/>
            </a:xfrm>
            <a:prstGeom prst="snip1Rect">
              <a:avLst>
                <a:gd name="adj" fmla="val 5000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Snip Single Corner Rectangle 14"/>
            <p:cNvSpPr/>
            <p:nvPr/>
          </p:nvSpPr>
          <p:spPr>
            <a:xfrm>
              <a:off x="3666400" y="5835091"/>
              <a:ext cx="1793874" cy="521259"/>
            </a:xfrm>
            <a:prstGeom prst="snip1Rect">
              <a:avLst>
                <a:gd name="adj" fmla="val 0"/>
              </a:avLst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24660" y="5897781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Picture Utility</a:t>
              </a:r>
            </a:p>
          </p:txBody>
        </p:sp>
      </p:grpSp>
      <p:sp>
        <p:nvSpPr>
          <p:cNvPr id="17" name="Snip Single Corner Rectangle 16"/>
          <p:cNvSpPr/>
          <p:nvPr/>
        </p:nvSpPr>
        <p:spPr>
          <a:xfrm>
            <a:off x="1833525" y="3359338"/>
            <a:ext cx="194063" cy="288511"/>
          </a:xfrm>
          <a:prstGeom prst="snip1Rect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427206" y="1417638"/>
            <a:ext cx="356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clone --recursive https://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cat.repo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51052" y="4581046"/>
            <a:ext cx="291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clone https://picture.repo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429342" y="4841818"/>
            <a:ext cx="32814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(Make changes)</a:t>
            </a: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add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changed.txt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commit --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“snazzy message”</a:t>
            </a: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push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29342" y="1752229"/>
            <a:ext cx="3113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(go to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submodule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picture.repo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pull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07632" y="2311712"/>
            <a:ext cx="41061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(go up into Cat Repo)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add </a:t>
            </a:r>
            <a:r>
              <a:rPr lang="en-US" dirty="0" err="1" smtClean="0"/>
              <a:t>picture.repo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add commit –</a:t>
            </a:r>
            <a:r>
              <a:rPr lang="en-US" dirty="0" err="1" smtClean="0"/>
              <a:t>m</a:t>
            </a:r>
            <a:r>
              <a:rPr lang="en-US" dirty="0" smtClean="0"/>
              <a:t> “Updated </a:t>
            </a:r>
            <a:r>
              <a:rPr lang="en-US" dirty="0" err="1" smtClean="0"/>
              <a:t>submodule</a:t>
            </a:r>
            <a:r>
              <a:rPr lang="en-US" dirty="0" smtClean="0"/>
              <a:t>”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push</a:t>
            </a:r>
            <a:endParaRPr lang="en-US" dirty="0"/>
          </a:p>
        </p:txBody>
      </p:sp>
      <p:sp>
        <p:nvSpPr>
          <p:cNvPr id="25" name="Left Arrow 24"/>
          <p:cNvSpPr/>
          <p:nvPr/>
        </p:nvSpPr>
        <p:spPr>
          <a:xfrm>
            <a:off x="5808448" y="4178014"/>
            <a:ext cx="2878352" cy="1870294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Left Arrow 25"/>
          <p:cNvSpPr/>
          <p:nvPr/>
        </p:nvSpPr>
        <p:spPr>
          <a:xfrm>
            <a:off x="5960848" y="1463413"/>
            <a:ext cx="2878352" cy="1870294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TextBox 26"/>
          <p:cNvSpPr txBox="1"/>
          <p:nvPr/>
        </p:nvSpPr>
        <p:spPr>
          <a:xfrm>
            <a:off x="6918872" y="2063875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 Repo</a:t>
            </a:r>
          </a:p>
          <a:p>
            <a:r>
              <a:rPr lang="en-US" dirty="0" smtClean="0"/>
              <a:t>Dev Environment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778186" y="4800851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Picture </a:t>
            </a:r>
            <a:r>
              <a:rPr lang="en-US" dirty="0" err="1" smtClean="0"/>
              <a:t>Util</a:t>
            </a:r>
            <a:r>
              <a:rPr lang="en-US" dirty="0" smtClean="0"/>
              <a:t> Repo</a:t>
            </a:r>
          </a:p>
          <a:p>
            <a:r>
              <a:rPr lang="en-US" dirty="0" smtClean="0"/>
              <a:t>Dev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502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It?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E403-068B-0044-AB63-B5A38EE8DB9F}" type="datetime1">
              <a:rPr lang="en-US" smtClean="0"/>
              <a:pPr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Update 4-2016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B7A4-399E-2247-8EC2-1D4F75335791}" type="slidenum">
              <a:rPr lang="en-US" smtClean="0"/>
              <a:pPr/>
              <a:t>53</a:t>
            </a:fld>
            <a:endParaRPr lang="en-US"/>
          </a:p>
        </p:txBody>
      </p:sp>
      <p:grpSp>
        <p:nvGrpSpPr>
          <p:cNvPr id="3" name="Group 6"/>
          <p:cNvGrpSpPr/>
          <p:nvPr/>
        </p:nvGrpSpPr>
        <p:grpSpPr>
          <a:xfrm>
            <a:off x="633332" y="1417638"/>
            <a:ext cx="1553862" cy="2376846"/>
            <a:chOff x="625084" y="2674872"/>
            <a:chExt cx="1553862" cy="2376846"/>
          </a:xfrm>
        </p:grpSpPr>
        <p:sp>
          <p:nvSpPr>
            <p:cNvPr id="8" name="Snip Single Corner Rectangle 7"/>
            <p:cNvSpPr/>
            <p:nvPr/>
          </p:nvSpPr>
          <p:spPr>
            <a:xfrm>
              <a:off x="978541" y="3750637"/>
              <a:ext cx="654188" cy="865935"/>
            </a:xfrm>
            <a:prstGeom prst="snip1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Snip Single Corner Rectangle 8"/>
            <p:cNvSpPr/>
            <p:nvPr/>
          </p:nvSpPr>
          <p:spPr>
            <a:xfrm>
              <a:off x="625084" y="2674872"/>
              <a:ext cx="1553862" cy="2376846"/>
            </a:xfrm>
            <a:prstGeom prst="snip1Rect">
              <a:avLst>
                <a:gd name="adj" fmla="val 0"/>
              </a:avLst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25084" y="2694411"/>
              <a:ext cx="1200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Cat Repo 1</a:t>
              </a:r>
            </a:p>
          </p:txBody>
        </p:sp>
        <p:sp>
          <p:nvSpPr>
            <p:cNvPr id="11" name="Snip Single Corner Rectangle 10"/>
            <p:cNvSpPr/>
            <p:nvPr/>
          </p:nvSpPr>
          <p:spPr>
            <a:xfrm>
              <a:off x="877103" y="3869032"/>
              <a:ext cx="654188" cy="865935"/>
            </a:xfrm>
            <a:prstGeom prst="snip1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Snip Single Corner Rectangle 11"/>
            <p:cNvSpPr/>
            <p:nvPr/>
          </p:nvSpPr>
          <p:spPr>
            <a:xfrm>
              <a:off x="749852" y="4000008"/>
              <a:ext cx="654188" cy="865935"/>
            </a:xfrm>
            <a:prstGeom prst="snip1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12"/>
          <p:cNvGrpSpPr/>
          <p:nvPr/>
        </p:nvGrpSpPr>
        <p:grpSpPr>
          <a:xfrm>
            <a:off x="642602" y="4591902"/>
            <a:ext cx="1793874" cy="521259"/>
            <a:chOff x="3666400" y="5835091"/>
            <a:chExt cx="1793874" cy="521259"/>
          </a:xfrm>
        </p:grpSpPr>
        <p:sp>
          <p:nvSpPr>
            <p:cNvPr id="14" name="Snip Single Corner Rectangle 13"/>
            <p:cNvSpPr/>
            <p:nvPr/>
          </p:nvSpPr>
          <p:spPr>
            <a:xfrm>
              <a:off x="5191728" y="5989258"/>
              <a:ext cx="194063" cy="288511"/>
            </a:xfrm>
            <a:prstGeom prst="snip1Rect">
              <a:avLst>
                <a:gd name="adj" fmla="val 5000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Snip Single Corner Rectangle 14"/>
            <p:cNvSpPr/>
            <p:nvPr/>
          </p:nvSpPr>
          <p:spPr>
            <a:xfrm>
              <a:off x="3666400" y="5835091"/>
              <a:ext cx="1793874" cy="521259"/>
            </a:xfrm>
            <a:prstGeom prst="snip1Rect">
              <a:avLst>
                <a:gd name="adj" fmla="val 0"/>
              </a:avLst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24660" y="5897781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Picture Utility</a:t>
              </a:r>
            </a:p>
          </p:txBody>
        </p:sp>
      </p:grpSp>
      <p:sp>
        <p:nvSpPr>
          <p:cNvPr id="17" name="Snip Single Corner Rectangle 16"/>
          <p:cNvSpPr/>
          <p:nvPr/>
        </p:nvSpPr>
        <p:spPr>
          <a:xfrm>
            <a:off x="1833525" y="3359338"/>
            <a:ext cx="194063" cy="288511"/>
          </a:xfrm>
          <a:prstGeom prst="snip1Rect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427206" y="1417638"/>
            <a:ext cx="356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clone --recursive https://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cat.repo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51052" y="4581046"/>
            <a:ext cx="291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clone https://picture.repo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429342" y="4841818"/>
            <a:ext cx="32814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(Make changes)</a:t>
            </a: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add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changed.txt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commit --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“snazzy message”</a:t>
            </a: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push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29342" y="1752229"/>
            <a:ext cx="3113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(go to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submodule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picture.repo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pull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07632" y="2311712"/>
            <a:ext cx="41061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(go up into Cat Repo)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add </a:t>
            </a:r>
            <a:r>
              <a:rPr lang="en-US" dirty="0" err="1" smtClean="0"/>
              <a:t>picture.repo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add commit –</a:t>
            </a:r>
            <a:r>
              <a:rPr lang="en-US" dirty="0" err="1" smtClean="0"/>
              <a:t>m</a:t>
            </a:r>
            <a:r>
              <a:rPr lang="en-US" dirty="0" smtClean="0"/>
              <a:t> “Updated </a:t>
            </a:r>
            <a:r>
              <a:rPr lang="en-US" dirty="0" err="1" smtClean="0"/>
              <a:t>submodule</a:t>
            </a:r>
            <a:r>
              <a:rPr lang="en-US" dirty="0" smtClean="0"/>
              <a:t>”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push</a:t>
            </a:r>
            <a:endParaRPr lang="en-US" dirty="0"/>
          </a:p>
        </p:txBody>
      </p:sp>
      <p:sp>
        <p:nvSpPr>
          <p:cNvPr id="25" name="Left Arrow 24"/>
          <p:cNvSpPr/>
          <p:nvPr/>
        </p:nvSpPr>
        <p:spPr>
          <a:xfrm>
            <a:off x="5808448" y="4178014"/>
            <a:ext cx="2878352" cy="1870294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TextBox 27"/>
          <p:cNvSpPr txBox="1"/>
          <p:nvPr/>
        </p:nvSpPr>
        <p:spPr>
          <a:xfrm>
            <a:off x="6778186" y="4800851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Picture </a:t>
            </a:r>
            <a:r>
              <a:rPr lang="en-US" dirty="0" err="1" smtClean="0"/>
              <a:t>Util</a:t>
            </a:r>
            <a:r>
              <a:rPr lang="en-US" dirty="0" smtClean="0"/>
              <a:t> Repo</a:t>
            </a:r>
          </a:p>
          <a:p>
            <a:r>
              <a:rPr lang="en-US" dirty="0" smtClean="0"/>
              <a:t>Dev Environment</a:t>
            </a:r>
            <a:endParaRPr lang="en-US" dirty="0"/>
          </a:p>
        </p:txBody>
      </p:sp>
      <p:sp>
        <p:nvSpPr>
          <p:cNvPr id="29" name="Left Arrow 28"/>
          <p:cNvSpPr/>
          <p:nvPr/>
        </p:nvSpPr>
        <p:spPr>
          <a:xfrm>
            <a:off x="6176508" y="1558766"/>
            <a:ext cx="2662691" cy="1399167"/>
          </a:xfrm>
          <a:prstGeom prst="lef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TextBox 29"/>
          <p:cNvSpPr txBox="1"/>
          <p:nvPr/>
        </p:nvSpPr>
        <p:spPr>
          <a:xfrm>
            <a:off x="7027851" y="1922043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Picture </a:t>
            </a:r>
            <a:r>
              <a:rPr lang="en-US" dirty="0" err="1" smtClean="0"/>
              <a:t>Util</a:t>
            </a:r>
            <a:endParaRPr lang="en-US" dirty="0" smtClean="0"/>
          </a:p>
          <a:p>
            <a:r>
              <a:rPr lang="en-US" dirty="0" smtClean="0"/>
              <a:t>Dev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502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This Help 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sz="2600" dirty="0" smtClean="0">
                <a:solidFill>
                  <a:srgbClr val="000000"/>
                </a:solidFill>
              </a:rPr>
              <a:t>You can work on multiple 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dirty="0" smtClean="0">
                <a:solidFill>
                  <a:srgbClr val="000000"/>
                </a:solidFill>
              </a:rPr>
              <a:t>    computers (home and work).</a:t>
            </a:r>
          </a:p>
          <a:p>
            <a:r>
              <a:rPr lang="en-US" sz="2600" dirty="0" smtClean="0">
                <a:solidFill>
                  <a:srgbClr val="000000"/>
                </a:solidFill>
              </a:rPr>
              <a:t>Easily see differences in projects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dirty="0" smtClean="0">
                <a:solidFill>
                  <a:srgbClr val="000000"/>
                </a:solidFill>
              </a:rPr>
              <a:t>    or files (</a:t>
            </a:r>
            <a:r>
              <a:rPr lang="en-US" sz="2600" dirty="0" err="1" smtClean="0">
                <a:solidFill>
                  <a:srgbClr val="000000"/>
                </a:solidFill>
              </a:rPr>
              <a:t>git</a:t>
            </a:r>
            <a:r>
              <a:rPr lang="en-US" sz="2600" dirty="0" smtClean="0">
                <a:solidFill>
                  <a:srgbClr val="000000"/>
                </a:solidFill>
              </a:rPr>
              <a:t> diff / </a:t>
            </a:r>
            <a:r>
              <a:rPr lang="en-US" sz="2600" dirty="0" err="1" smtClean="0">
                <a:solidFill>
                  <a:srgbClr val="000000"/>
                </a:solidFill>
              </a:rPr>
              <a:t>github</a:t>
            </a:r>
            <a:r>
              <a:rPr lang="en-US" sz="2600" dirty="0" smtClean="0">
                <a:solidFill>
                  <a:srgbClr val="000000"/>
                </a:solidFill>
              </a:rPr>
              <a:t>).</a:t>
            </a:r>
          </a:p>
          <a:p>
            <a:r>
              <a:rPr lang="en-US" sz="2600" dirty="0" smtClean="0">
                <a:solidFill>
                  <a:srgbClr val="000000"/>
                </a:solidFill>
              </a:rPr>
              <a:t>Record all tasks in one place</a:t>
            </a:r>
          </a:p>
          <a:p>
            <a:pPr marL="0" indent="0">
              <a:buNone/>
            </a:pPr>
            <a:r>
              <a:rPr lang="en-US" sz="2600" dirty="0"/>
              <a:t> </a:t>
            </a:r>
            <a:r>
              <a:rPr lang="en-US" sz="2600" dirty="0" smtClean="0"/>
              <a:t>     (</a:t>
            </a:r>
            <a:r>
              <a:rPr lang="en-US" sz="2600" dirty="0" err="1" smtClean="0"/>
              <a:t>github</a:t>
            </a:r>
            <a:r>
              <a:rPr lang="en-US" sz="2600" dirty="0" smtClean="0"/>
              <a:t> issues).</a:t>
            </a:r>
          </a:p>
          <a:p>
            <a:r>
              <a:rPr lang="en-US" sz="2600" dirty="0" smtClean="0"/>
              <a:t>Changes can be rolled </a:t>
            </a:r>
            <a:r>
              <a:rPr lang="en-US" sz="2600" dirty="0"/>
              <a:t>back if it breaks </a:t>
            </a:r>
            <a:r>
              <a:rPr lang="en-US" sz="2600" dirty="0" smtClean="0"/>
              <a:t>things (</a:t>
            </a:r>
            <a:r>
              <a:rPr lang="en-US" sz="2600" dirty="0" err="1" smtClean="0"/>
              <a:t>git</a:t>
            </a:r>
            <a:r>
              <a:rPr lang="en-US" sz="2600" dirty="0" smtClean="0"/>
              <a:t> checkout).</a:t>
            </a:r>
          </a:p>
          <a:p>
            <a:r>
              <a:rPr lang="en-US" sz="2600" dirty="0" smtClean="0"/>
              <a:t>If your computer dies you can recover code (</a:t>
            </a:r>
            <a:r>
              <a:rPr lang="en-US" sz="2600" dirty="0" err="1" smtClean="0"/>
              <a:t>git</a:t>
            </a:r>
            <a:r>
              <a:rPr lang="en-US" sz="2600" dirty="0" smtClean="0"/>
              <a:t> clone).</a:t>
            </a:r>
          </a:p>
          <a:p>
            <a:r>
              <a:rPr lang="en-US" sz="2600" dirty="0" smtClean="0"/>
              <a:t>You </a:t>
            </a:r>
            <a:r>
              <a:rPr lang="en-US" sz="2600" dirty="0"/>
              <a:t>are provided with an easy editor to make online </a:t>
            </a:r>
            <a:r>
              <a:rPr lang="en-US" sz="2600" dirty="0" smtClean="0"/>
              <a:t>material (</a:t>
            </a:r>
            <a:r>
              <a:rPr lang="en-US" sz="2600" dirty="0" err="1" smtClean="0"/>
              <a:t>github</a:t>
            </a:r>
            <a:r>
              <a:rPr lang="en-US" sz="2600" dirty="0" smtClean="0"/>
              <a:t> editor).</a:t>
            </a:r>
            <a:endParaRPr lang="en-US" sz="2600" dirty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FAC2-3B64-C947-BF47-35714C6AFE50}" type="datetime1">
              <a:rPr lang="en-US" smtClean="0"/>
              <a:pPr/>
              <a:t>6/9/16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Update 4-2016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B7A4-399E-2247-8EC2-1D4F75335791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5398" y="1267501"/>
            <a:ext cx="2598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No Really, Why </a:t>
            </a:r>
            <a:r>
              <a:rPr lang="en-US" dirty="0">
                <a:solidFill>
                  <a:srgbClr val="3366FF"/>
                </a:solidFill>
              </a:rPr>
              <a:t>D</a:t>
            </a:r>
            <a:r>
              <a:rPr lang="en-US" dirty="0" smtClean="0">
                <a:solidFill>
                  <a:srgbClr val="3366FF"/>
                </a:solidFill>
              </a:rPr>
              <a:t>o I care?</a:t>
            </a:r>
            <a:endParaRPr lang="en-US" dirty="0">
              <a:solidFill>
                <a:srgbClr val="3366FF"/>
              </a:solidFill>
            </a:endParaRPr>
          </a:p>
        </p:txBody>
      </p:sp>
      <p:pic>
        <p:nvPicPr>
          <p:cNvPr id="4" name="Picture 3" descr="remote_local_compu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049" y="1417638"/>
            <a:ext cx="3609588" cy="2707191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9971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Life Easier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3014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Wingdings"/>
                <a:ea typeface="Wingdings"/>
                <a:cs typeface="Wingdings"/>
              </a:rPr>
              <a:t></a:t>
            </a:r>
            <a:r>
              <a:rPr lang="en-US" sz="2000" dirty="0" smtClean="0"/>
              <a:t>Users get code from a website.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1859C"/>
                </a:solidFill>
                <a:latin typeface="Wingdings"/>
                <a:ea typeface="Wingdings"/>
                <a:cs typeface="Wingdings"/>
              </a:rPr>
              <a:t></a:t>
            </a:r>
            <a:r>
              <a:rPr lang="en-US" sz="2000" dirty="0" smtClean="0"/>
              <a:t>Users can update new versions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with </a:t>
            </a:r>
            <a:r>
              <a:rPr lang="en-US" sz="2000" dirty="0" err="1" smtClean="0"/>
              <a:t>git</a:t>
            </a:r>
            <a:r>
              <a:rPr lang="en-US" sz="2000" dirty="0" smtClean="0"/>
              <a:t> pull.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1859C"/>
                </a:solidFill>
                <a:latin typeface="Wingdings"/>
                <a:ea typeface="Wingdings"/>
                <a:cs typeface="Wingdings"/>
              </a:rPr>
              <a:t></a:t>
            </a:r>
            <a:r>
              <a:rPr lang="en-US" sz="2000" dirty="0" smtClean="0"/>
              <a:t>Users can use </a:t>
            </a:r>
            <a:r>
              <a:rPr lang="en-US" sz="2000" dirty="0" err="1" smtClean="0"/>
              <a:t>git</a:t>
            </a:r>
            <a:r>
              <a:rPr lang="en-US" sz="2000" dirty="0" smtClean="0"/>
              <a:t> status to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indicate the version.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1859C"/>
                </a:solidFill>
                <a:latin typeface="Wingdings"/>
                <a:ea typeface="Wingdings"/>
                <a:cs typeface="Wingdings"/>
              </a:rPr>
              <a:t></a:t>
            </a:r>
            <a:r>
              <a:rPr lang="en-US" sz="2000" dirty="0" smtClean="0"/>
              <a:t>Users can get a working copy of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code while you develop the code.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1859C"/>
                </a:solidFill>
                <a:latin typeface="Wingdings"/>
                <a:ea typeface="Wingdings"/>
                <a:cs typeface="Wingdings"/>
              </a:rPr>
              <a:t></a:t>
            </a:r>
            <a:r>
              <a:rPr lang="en-US" sz="2000" dirty="0" smtClean="0"/>
              <a:t>Code is always online to be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viewed.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1859C"/>
                </a:solidFill>
                <a:latin typeface="Wingdings"/>
                <a:ea typeface="Wingdings"/>
                <a:cs typeface="Wingdings"/>
              </a:rPr>
              <a:t></a:t>
            </a:r>
            <a:r>
              <a:rPr lang="en-US" sz="2000" dirty="0" smtClean="0"/>
              <a:t>Issues can be reported and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managed online.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31859C"/>
                </a:solidFill>
                <a:latin typeface="Wingdings"/>
                <a:ea typeface="Wingdings"/>
                <a:cs typeface="Wingdings"/>
              </a:rPr>
              <a:t></a:t>
            </a:r>
            <a:r>
              <a:rPr lang="en-US" sz="2000" dirty="0" smtClean="0"/>
              <a:t>You are provided with an easy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editor to make online material.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FAC2-3B64-C947-BF47-35714C6AFE50}" type="datetime1">
              <a:rPr lang="en-US" smtClean="0"/>
              <a:pPr/>
              <a:t>6/9/16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Update 4-2016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B7A4-399E-2247-8EC2-1D4F75335791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5398" y="1267501"/>
            <a:ext cx="2176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Now you can be lazy!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77894" y="1572476"/>
            <a:ext cx="403301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Wingdings"/>
                <a:ea typeface="Wingdings"/>
                <a:cs typeface="Wingdings"/>
              </a:rPr>
              <a:t></a:t>
            </a:r>
            <a:r>
              <a:rPr lang="en-US" sz="2000" dirty="0" smtClean="0"/>
              <a:t>Each user emails you.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Wingdings"/>
                <a:ea typeface="Wingdings"/>
                <a:cs typeface="Wingdings"/>
              </a:rPr>
              <a:t></a:t>
            </a:r>
            <a:r>
              <a:rPr lang="en-US" sz="2000" dirty="0" smtClean="0"/>
              <a:t>Each user emails you.</a:t>
            </a:r>
            <a:r>
              <a:rPr lang="en-US" sz="2000" dirty="0">
                <a:latin typeface="Wingdings"/>
                <a:ea typeface="Wingdings"/>
                <a:cs typeface="Wingdings"/>
              </a:rPr>
              <a:t> 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>
              <a:solidFill>
                <a:schemeClr val="accent2">
                  <a:lumMod val="75000"/>
                </a:schemeClr>
              </a:solidFill>
              <a:latin typeface="Wingdings"/>
              <a:ea typeface="Wingdings"/>
              <a:cs typeface="Wingding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Wingdings"/>
                <a:ea typeface="Wingdings"/>
                <a:cs typeface="Wingdings"/>
              </a:rPr>
              <a:t></a:t>
            </a:r>
            <a:r>
              <a:rPr lang="en-US" sz="2000" dirty="0" smtClean="0"/>
              <a:t>You email the user an updated    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version just incase.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Wingdings"/>
                <a:ea typeface="Wingdings"/>
                <a:cs typeface="Wingdings"/>
              </a:rPr>
              <a:t></a:t>
            </a:r>
            <a:r>
              <a:rPr lang="en-US" sz="2000" dirty="0" smtClean="0"/>
              <a:t>You always keep a separate code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base for others.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Wingdings"/>
                <a:ea typeface="Wingdings"/>
                <a:cs typeface="Wingdings"/>
              </a:rPr>
              <a:t></a:t>
            </a:r>
            <a:r>
              <a:rPr lang="en-US" sz="2000" dirty="0" smtClean="0"/>
              <a:t>Email / drop box code.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Wingdings"/>
                <a:ea typeface="Wingdings"/>
                <a:cs typeface="Wingdings"/>
              </a:rPr>
              <a:t></a:t>
            </a:r>
            <a:r>
              <a:rPr lang="en-US" sz="2000" dirty="0" smtClean="0"/>
              <a:t>Users email you.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Wingdings"/>
                <a:ea typeface="Wingdings"/>
                <a:cs typeface="Wingdings"/>
              </a:rPr>
              <a:t></a:t>
            </a:r>
            <a:r>
              <a:rPr lang="en-US" sz="2000" dirty="0" smtClean="0"/>
              <a:t>You create your own website.</a:t>
            </a:r>
          </a:p>
        </p:txBody>
      </p:sp>
      <p:sp>
        <p:nvSpPr>
          <p:cNvPr id="11" name="Left-Right Arrow 10"/>
          <p:cNvSpPr/>
          <p:nvPr/>
        </p:nvSpPr>
        <p:spPr>
          <a:xfrm flipV="1">
            <a:off x="4108774" y="1726628"/>
            <a:ext cx="590142" cy="17187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 flipV="1">
            <a:off x="4108774" y="2109932"/>
            <a:ext cx="590142" cy="17187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/>
          <p:nvPr/>
        </p:nvSpPr>
        <p:spPr>
          <a:xfrm flipV="1">
            <a:off x="4108774" y="2801108"/>
            <a:ext cx="590142" cy="17187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-Right Arrow 13"/>
          <p:cNvSpPr/>
          <p:nvPr/>
        </p:nvSpPr>
        <p:spPr>
          <a:xfrm flipV="1">
            <a:off x="4108774" y="3505644"/>
            <a:ext cx="590142" cy="17187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-Right Arrow 14"/>
          <p:cNvSpPr/>
          <p:nvPr/>
        </p:nvSpPr>
        <p:spPr>
          <a:xfrm flipV="1">
            <a:off x="4108774" y="4249462"/>
            <a:ext cx="590142" cy="17187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 Arrow 15"/>
          <p:cNvSpPr/>
          <p:nvPr/>
        </p:nvSpPr>
        <p:spPr>
          <a:xfrm flipV="1">
            <a:off x="4108774" y="5005576"/>
            <a:ext cx="590142" cy="17187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Right Arrow 16"/>
          <p:cNvSpPr/>
          <p:nvPr/>
        </p:nvSpPr>
        <p:spPr>
          <a:xfrm flipV="1">
            <a:off x="4108774" y="5721876"/>
            <a:ext cx="590142" cy="17187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8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xplosion 1 6"/>
          <p:cNvSpPr/>
          <p:nvPr/>
        </p:nvSpPr>
        <p:spPr>
          <a:xfrm>
            <a:off x="2081828" y="1099900"/>
            <a:ext cx="4962342" cy="2789029"/>
          </a:xfrm>
          <a:prstGeom prst="irregularSeal1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67357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Learn </a:t>
            </a:r>
            <a:r>
              <a:rPr lang="en-US" dirty="0"/>
              <a:t>more: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://www.atlassian.com/git/</a:t>
            </a:r>
            <a:r>
              <a:rPr lang="en-US" dirty="0" smtClean="0">
                <a:hlinkClick r:id="rId2"/>
              </a:rPr>
              <a:t>tutorials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Slack Channel:</a:t>
            </a:r>
          </a:p>
          <a:p>
            <a:pPr marL="0" indent="0">
              <a:buNone/>
            </a:pPr>
            <a:r>
              <a:rPr lang="en-US" dirty="0" smtClean="0"/>
              <a:t>coding-club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E403-068B-0044-AB63-B5A38EE8DB9F}" type="datetime1">
              <a:rPr lang="en-US" smtClean="0"/>
              <a:pPr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Update 4-2016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B7A4-399E-2247-8EC2-1D4F75335791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47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clou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914" y="1383611"/>
            <a:ext cx="671680" cy="5213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status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E403-068B-0044-AB63-B5A38EE8DB9F}" type="datetime1">
              <a:rPr lang="en-US" smtClean="0"/>
              <a:pPr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Update 4-2016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B7A4-399E-2247-8EC2-1D4F75335791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7217489" y="1871147"/>
            <a:ext cx="1367784" cy="412308"/>
            <a:chOff x="6826705" y="1871147"/>
            <a:chExt cx="1367784" cy="412308"/>
          </a:xfrm>
        </p:grpSpPr>
        <p:sp>
          <p:nvSpPr>
            <p:cNvPr id="8" name="Rounded Rectangle 7"/>
            <p:cNvSpPr/>
            <p:nvPr/>
          </p:nvSpPr>
          <p:spPr>
            <a:xfrm>
              <a:off x="6826705" y="1880493"/>
              <a:ext cx="1367784" cy="40296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22650" y="1871147"/>
              <a:ext cx="846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GitHub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217489" y="4337768"/>
            <a:ext cx="1367784" cy="418176"/>
            <a:chOff x="6826705" y="3800484"/>
            <a:chExt cx="1367784" cy="418176"/>
          </a:xfrm>
        </p:grpSpPr>
        <p:sp>
          <p:nvSpPr>
            <p:cNvPr id="10" name="Rounded Rectangle 9"/>
            <p:cNvSpPr/>
            <p:nvPr/>
          </p:nvSpPr>
          <p:spPr>
            <a:xfrm>
              <a:off x="6826705" y="3815698"/>
              <a:ext cx="1367784" cy="40296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11644" y="3800484"/>
              <a:ext cx="870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Staging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217489" y="3235301"/>
            <a:ext cx="1367784" cy="409443"/>
            <a:chOff x="6826705" y="2746861"/>
            <a:chExt cx="1367784" cy="409443"/>
          </a:xfrm>
        </p:grpSpPr>
        <p:sp>
          <p:nvSpPr>
            <p:cNvPr id="11" name="Rounded Rectangle 10"/>
            <p:cNvSpPr/>
            <p:nvPr/>
          </p:nvSpPr>
          <p:spPr>
            <a:xfrm>
              <a:off x="6826705" y="2753342"/>
              <a:ext cx="1367784" cy="40296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018805" y="2746861"/>
              <a:ext cx="9959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073095" y="5396785"/>
            <a:ext cx="1512178" cy="676620"/>
            <a:chOff x="6514800" y="4761813"/>
            <a:chExt cx="1512178" cy="676620"/>
          </a:xfrm>
        </p:grpSpPr>
        <p:sp>
          <p:nvSpPr>
            <p:cNvPr id="16" name="Rounded Rectangle 15"/>
            <p:cNvSpPr/>
            <p:nvPr/>
          </p:nvSpPr>
          <p:spPr>
            <a:xfrm>
              <a:off x="6514800" y="4761813"/>
              <a:ext cx="1512178" cy="67662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14800" y="4792101"/>
              <a:ext cx="15121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Local Working</a:t>
              </a:r>
            </a:p>
            <a:p>
              <a:pPr algn="ctr"/>
              <a:r>
                <a:rPr lang="en-US" dirty="0" smtClean="0"/>
                <a:t>Directory</a:t>
              </a:r>
              <a:endParaRPr lang="en-US" dirty="0"/>
            </a:p>
          </p:txBody>
        </p:sp>
      </p:grpSp>
      <p:pic>
        <p:nvPicPr>
          <p:cNvPr id="22" name="Picture 21" descr="skd188256sd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391" y="4857886"/>
            <a:ext cx="791341" cy="67819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84477" y="1646982"/>
            <a:ext cx="4993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Command:</a:t>
            </a:r>
          </a:p>
          <a:p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status</a:t>
            </a:r>
            <a:endParaRPr lang="en-US" dirty="0"/>
          </a:p>
        </p:txBody>
      </p:sp>
      <p:pic>
        <p:nvPicPr>
          <p:cNvPr id="24" name="Picture 23" descr="skd188256sd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914" y="3674784"/>
            <a:ext cx="791341" cy="678198"/>
          </a:xfrm>
          <a:prstGeom prst="rect">
            <a:avLst/>
          </a:prstGeom>
        </p:spPr>
      </p:pic>
      <p:pic>
        <p:nvPicPr>
          <p:cNvPr id="3" name="Picture 2" descr="yellow_question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301" y="3089301"/>
            <a:ext cx="442151" cy="708860"/>
          </a:xfrm>
          <a:prstGeom prst="rect">
            <a:avLst/>
          </a:prstGeom>
        </p:spPr>
      </p:pic>
      <p:pic>
        <p:nvPicPr>
          <p:cNvPr id="25" name="Picture 24" descr="yellow_question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301" y="4165894"/>
            <a:ext cx="442151" cy="708860"/>
          </a:xfrm>
          <a:prstGeom prst="rect">
            <a:avLst/>
          </a:prstGeom>
        </p:spPr>
      </p:pic>
      <p:pic>
        <p:nvPicPr>
          <p:cNvPr id="26" name="Picture 25" descr="yellow_question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301" y="5427073"/>
            <a:ext cx="442151" cy="708860"/>
          </a:xfrm>
          <a:prstGeom prst="rect">
            <a:avLst/>
          </a:prstGeom>
        </p:spPr>
      </p:pic>
      <p:sp>
        <p:nvSpPr>
          <p:cNvPr id="27" name="Frame 26"/>
          <p:cNvSpPr/>
          <p:nvPr/>
        </p:nvSpPr>
        <p:spPr>
          <a:xfrm>
            <a:off x="4726666" y="5409879"/>
            <a:ext cx="1214576" cy="67662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794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clou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914" y="1383611"/>
            <a:ext cx="671680" cy="5213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add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E403-068B-0044-AB63-B5A38EE8DB9F}" type="datetime1">
              <a:rPr lang="en-US" smtClean="0"/>
              <a:pPr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Update 4-2016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B7A4-399E-2247-8EC2-1D4F75335791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7217489" y="1871147"/>
            <a:ext cx="1367784" cy="412308"/>
            <a:chOff x="6826705" y="1871147"/>
            <a:chExt cx="1367784" cy="412308"/>
          </a:xfrm>
        </p:grpSpPr>
        <p:sp>
          <p:nvSpPr>
            <p:cNvPr id="8" name="Rounded Rectangle 7"/>
            <p:cNvSpPr/>
            <p:nvPr/>
          </p:nvSpPr>
          <p:spPr>
            <a:xfrm>
              <a:off x="6826705" y="1880493"/>
              <a:ext cx="1367784" cy="40296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22650" y="1871147"/>
              <a:ext cx="846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GitHub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217489" y="4337768"/>
            <a:ext cx="1367784" cy="418176"/>
            <a:chOff x="6826705" y="3800484"/>
            <a:chExt cx="1367784" cy="418176"/>
          </a:xfrm>
        </p:grpSpPr>
        <p:sp>
          <p:nvSpPr>
            <p:cNvPr id="10" name="Rounded Rectangle 9"/>
            <p:cNvSpPr/>
            <p:nvPr/>
          </p:nvSpPr>
          <p:spPr>
            <a:xfrm>
              <a:off x="6826705" y="3815698"/>
              <a:ext cx="1367784" cy="40296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11644" y="3800484"/>
              <a:ext cx="870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Staging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217489" y="3235301"/>
            <a:ext cx="1367784" cy="409443"/>
            <a:chOff x="6826705" y="2746861"/>
            <a:chExt cx="1367784" cy="409443"/>
          </a:xfrm>
        </p:grpSpPr>
        <p:sp>
          <p:nvSpPr>
            <p:cNvPr id="11" name="Rounded Rectangle 10"/>
            <p:cNvSpPr/>
            <p:nvPr/>
          </p:nvSpPr>
          <p:spPr>
            <a:xfrm>
              <a:off x="6826705" y="2753342"/>
              <a:ext cx="1367784" cy="40296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018805" y="2746861"/>
              <a:ext cx="9959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073095" y="5396785"/>
            <a:ext cx="1512178" cy="676620"/>
            <a:chOff x="6514800" y="4761813"/>
            <a:chExt cx="1512178" cy="676620"/>
          </a:xfrm>
        </p:grpSpPr>
        <p:sp>
          <p:nvSpPr>
            <p:cNvPr id="16" name="Rounded Rectangle 15"/>
            <p:cNvSpPr/>
            <p:nvPr/>
          </p:nvSpPr>
          <p:spPr>
            <a:xfrm>
              <a:off x="6514800" y="4761813"/>
              <a:ext cx="1512178" cy="67662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14800" y="4792101"/>
              <a:ext cx="15121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Local Working</a:t>
              </a:r>
            </a:p>
            <a:p>
              <a:pPr algn="ctr"/>
              <a:r>
                <a:rPr lang="en-US" dirty="0" smtClean="0"/>
                <a:t>Directory</a:t>
              </a:r>
              <a:endParaRPr lang="en-US" dirty="0"/>
            </a:p>
          </p:txBody>
        </p:sp>
      </p:grpSp>
      <p:sp>
        <p:nvSpPr>
          <p:cNvPr id="22" name="Down Arrow 21"/>
          <p:cNvSpPr/>
          <p:nvPr/>
        </p:nvSpPr>
        <p:spPr>
          <a:xfrm flipV="1">
            <a:off x="6141720" y="4337767"/>
            <a:ext cx="822960" cy="1735635"/>
          </a:xfrm>
          <a:prstGeom prst="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3" name="Picture 22" descr="skd188256sd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391" y="4857886"/>
            <a:ext cx="791341" cy="67819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84477" y="1646982"/>
            <a:ext cx="4993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Command:</a:t>
            </a:r>
          </a:p>
          <a:p>
            <a:endParaRPr lang="en-US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add </a:t>
            </a:r>
            <a:r>
              <a:rPr lang="en-US" dirty="0" err="1" smtClean="0"/>
              <a:t>filename.txt</a:t>
            </a:r>
            <a:endParaRPr lang="en-US" dirty="0" smtClean="0"/>
          </a:p>
          <a:p>
            <a:r>
              <a:rPr lang="en-US" dirty="0" err="1"/>
              <a:t>git</a:t>
            </a:r>
            <a:r>
              <a:rPr lang="en-US" dirty="0"/>
              <a:t> add </a:t>
            </a:r>
            <a:r>
              <a:rPr lang="en-US" dirty="0" smtClean="0"/>
              <a:t>directory</a:t>
            </a:r>
            <a:endParaRPr lang="en-US" dirty="0"/>
          </a:p>
        </p:txBody>
      </p:sp>
      <p:pic>
        <p:nvPicPr>
          <p:cNvPr id="25" name="Picture 24" descr="skd188256sd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914" y="3674784"/>
            <a:ext cx="791341" cy="678198"/>
          </a:xfrm>
          <a:prstGeom prst="rect">
            <a:avLst/>
          </a:prstGeom>
        </p:spPr>
      </p:pic>
      <p:sp>
        <p:nvSpPr>
          <p:cNvPr id="26" name="Frame 25"/>
          <p:cNvSpPr/>
          <p:nvPr/>
        </p:nvSpPr>
        <p:spPr>
          <a:xfrm>
            <a:off x="4726666" y="5409879"/>
            <a:ext cx="1214576" cy="67662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4896877" y="5562272"/>
            <a:ext cx="327331" cy="369325"/>
          </a:xfrm>
          <a:prstGeom prst="foldedCorne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67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clou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914" y="1383611"/>
            <a:ext cx="671680" cy="5213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add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E403-068B-0044-AB63-B5A38EE8DB9F}" type="datetime1">
              <a:rPr lang="en-US" smtClean="0"/>
              <a:pPr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Update 4-2016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B7A4-399E-2247-8EC2-1D4F75335791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7217489" y="1871147"/>
            <a:ext cx="1367784" cy="412308"/>
            <a:chOff x="6826705" y="1871147"/>
            <a:chExt cx="1367784" cy="412308"/>
          </a:xfrm>
        </p:grpSpPr>
        <p:sp>
          <p:nvSpPr>
            <p:cNvPr id="8" name="Rounded Rectangle 7"/>
            <p:cNvSpPr/>
            <p:nvPr/>
          </p:nvSpPr>
          <p:spPr>
            <a:xfrm>
              <a:off x="6826705" y="1880493"/>
              <a:ext cx="1367784" cy="40296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22650" y="1871147"/>
              <a:ext cx="846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GitHub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217489" y="4337768"/>
            <a:ext cx="1367784" cy="418176"/>
            <a:chOff x="6826705" y="3800484"/>
            <a:chExt cx="1367784" cy="418176"/>
          </a:xfrm>
        </p:grpSpPr>
        <p:sp>
          <p:nvSpPr>
            <p:cNvPr id="10" name="Rounded Rectangle 9"/>
            <p:cNvSpPr/>
            <p:nvPr/>
          </p:nvSpPr>
          <p:spPr>
            <a:xfrm>
              <a:off x="6826705" y="3815698"/>
              <a:ext cx="1367784" cy="40296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11644" y="3800484"/>
              <a:ext cx="870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Staging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217489" y="3235301"/>
            <a:ext cx="1367784" cy="409443"/>
            <a:chOff x="6826705" y="2746861"/>
            <a:chExt cx="1367784" cy="409443"/>
          </a:xfrm>
        </p:grpSpPr>
        <p:sp>
          <p:nvSpPr>
            <p:cNvPr id="11" name="Rounded Rectangle 10"/>
            <p:cNvSpPr/>
            <p:nvPr/>
          </p:nvSpPr>
          <p:spPr>
            <a:xfrm>
              <a:off x="6826705" y="2753342"/>
              <a:ext cx="1367784" cy="40296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018805" y="2746861"/>
              <a:ext cx="9959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073095" y="5396785"/>
            <a:ext cx="1512178" cy="676620"/>
            <a:chOff x="6514800" y="4761813"/>
            <a:chExt cx="1512178" cy="676620"/>
          </a:xfrm>
        </p:grpSpPr>
        <p:sp>
          <p:nvSpPr>
            <p:cNvPr id="16" name="Rounded Rectangle 15"/>
            <p:cNvSpPr/>
            <p:nvPr/>
          </p:nvSpPr>
          <p:spPr>
            <a:xfrm>
              <a:off x="6514800" y="4761813"/>
              <a:ext cx="1512178" cy="67662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14800" y="4792101"/>
              <a:ext cx="15121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Local Working</a:t>
              </a:r>
            </a:p>
            <a:p>
              <a:pPr algn="ctr"/>
              <a:r>
                <a:rPr lang="en-US" dirty="0" smtClean="0"/>
                <a:t>Directory</a:t>
              </a:r>
              <a:endParaRPr lang="en-US" dirty="0"/>
            </a:p>
          </p:txBody>
        </p:sp>
      </p:grpSp>
      <p:sp>
        <p:nvSpPr>
          <p:cNvPr id="22" name="Down Arrow 21"/>
          <p:cNvSpPr/>
          <p:nvPr/>
        </p:nvSpPr>
        <p:spPr>
          <a:xfrm flipV="1">
            <a:off x="6141720" y="4337767"/>
            <a:ext cx="822960" cy="1735635"/>
          </a:xfrm>
          <a:prstGeom prst="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3" name="Picture 22" descr="skd188256sd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391" y="4857886"/>
            <a:ext cx="791341" cy="67819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84477" y="1646982"/>
            <a:ext cx="4993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Command:</a:t>
            </a:r>
          </a:p>
          <a:p>
            <a:endParaRPr lang="en-US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add </a:t>
            </a:r>
            <a:r>
              <a:rPr lang="en-US" dirty="0" err="1" smtClean="0"/>
              <a:t>filename.txt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add directory</a:t>
            </a:r>
            <a:endParaRPr lang="en-US" dirty="0"/>
          </a:p>
        </p:txBody>
      </p:sp>
      <p:pic>
        <p:nvPicPr>
          <p:cNvPr id="25" name="Picture 24" descr="skd188256sd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914" y="3674784"/>
            <a:ext cx="791341" cy="67819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721950" y="4265973"/>
            <a:ext cx="1214576" cy="676620"/>
            <a:chOff x="4726666" y="5409879"/>
            <a:chExt cx="1214576" cy="676620"/>
          </a:xfrm>
        </p:grpSpPr>
        <p:sp>
          <p:nvSpPr>
            <p:cNvPr id="28" name="Frame 27"/>
            <p:cNvSpPr/>
            <p:nvPr/>
          </p:nvSpPr>
          <p:spPr>
            <a:xfrm>
              <a:off x="4726666" y="5409879"/>
              <a:ext cx="1214576" cy="676620"/>
            </a:xfrm>
            <a:prstGeom prst="fram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Folded Corner 28"/>
            <p:cNvSpPr/>
            <p:nvPr/>
          </p:nvSpPr>
          <p:spPr>
            <a:xfrm>
              <a:off x="4896877" y="5562272"/>
              <a:ext cx="327331" cy="369325"/>
            </a:xfrm>
            <a:prstGeom prst="foldedCorner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3225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clou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914" y="1383611"/>
            <a:ext cx="671680" cy="5213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commit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E403-068B-0044-AB63-B5A38EE8DB9F}" type="datetime1">
              <a:rPr lang="en-US" smtClean="0"/>
              <a:pPr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Update 4-2016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B7A4-399E-2247-8EC2-1D4F75335791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7217489" y="1871147"/>
            <a:ext cx="1367784" cy="412308"/>
            <a:chOff x="6826705" y="1871147"/>
            <a:chExt cx="1367784" cy="412308"/>
          </a:xfrm>
        </p:grpSpPr>
        <p:sp>
          <p:nvSpPr>
            <p:cNvPr id="8" name="Rounded Rectangle 7"/>
            <p:cNvSpPr/>
            <p:nvPr/>
          </p:nvSpPr>
          <p:spPr>
            <a:xfrm>
              <a:off x="6826705" y="1880493"/>
              <a:ext cx="1367784" cy="40296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22650" y="1871147"/>
              <a:ext cx="846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GitHub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217489" y="4337768"/>
            <a:ext cx="1367784" cy="418176"/>
            <a:chOff x="6826705" y="3800484"/>
            <a:chExt cx="1367784" cy="418176"/>
          </a:xfrm>
        </p:grpSpPr>
        <p:sp>
          <p:nvSpPr>
            <p:cNvPr id="10" name="Rounded Rectangle 9"/>
            <p:cNvSpPr/>
            <p:nvPr/>
          </p:nvSpPr>
          <p:spPr>
            <a:xfrm>
              <a:off x="6826705" y="3815698"/>
              <a:ext cx="1367784" cy="40296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11644" y="3800484"/>
              <a:ext cx="870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Staging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217489" y="3235301"/>
            <a:ext cx="1367784" cy="409443"/>
            <a:chOff x="6826705" y="2746861"/>
            <a:chExt cx="1367784" cy="409443"/>
          </a:xfrm>
        </p:grpSpPr>
        <p:sp>
          <p:nvSpPr>
            <p:cNvPr id="11" name="Rounded Rectangle 10"/>
            <p:cNvSpPr/>
            <p:nvPr/>
          </p:nvSpPr>
          <p:spPr>
            <a:xfrm>
              <a:off x="6826705" y="2753342"/>
              <a:ext cx="1367784" cy="40296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018805" y="2746861"/>
              <a:ext cx="9959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073095" y="5396785"/>
            <a:ext cx="1512178" cy="676620"/>
            <a:chOff x="6514800" y="4761813"/>
            <a:chExt cx="1512178" cy="676620"/>
          </a:xfrm>
        </p:grpSpPr>
        <p:sp>
          <p:nvSpPr>
            <p:cNvPr id="16" name="Rounded Rectangle 15"/>
            <p:cNvSpPr/>
            <p:nvPr/>
          </p:nvSpPr>
          <p:spPr>
            <a:xfrm>
              <a:off x="6514800" y="4761813"/>
              <a:ext cx="1512178" cy="67662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14800" y="4792101"/>
              <a:ext cx="15121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Local Working</a:t>
              </a:r>
            </a:p>
            <a:p>
              <a:pPr algn="ctr"/>
              <a:r>
                <a:rPr lang="en-US" dirty="0" smtClean="0"/>
                <a:t>Directory</a:t>
              </a:r>
              <a:endParaRPr lang="en-US" dirty="0"/>
            </a:p>
          </p:txBody>
        </p:sp>
      </p:grpSp>
      <p:sp>
        <p:nvSpPr>
          <p:cNvPr id="22" name="Down Arrow 21"/>
          <p:cNvSpPr/>
          <p:nvPr/>
        </p:nvSpPr>
        <p:spPr>
          <a:xfrm flipV="1">
            <a:off x="6141720" y="3241782"/>
            <a:ext cx="822960" cy="1514162"/>
          </a:xfrm>
          <a:prstGeom prst="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3" name="Picture 22" descr="skd188256sd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391" y="4857886"/>
            <a:ext cx="791341" cy="67819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84477" y="1646982"/>
            <a:ext cx="4993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Command:</a:t>
            </a:r>
          </a:p>
          <a:p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commit –m “Message describing commit.”</a:t>
            </a:r>
            <a:endParaRPr lang="en-US" dirty="0"/>
          </a:p>
        </p:txBody>
      </p:sp>
      <p:pic>
        <p:nvPicPr>
          <p:cNvPr id="25" name="Picture 24" descr="skd188256sd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914" y="3674784"/>
            <a:ext cx="791341" cy="678198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726666" y="3170805"/>
            <a:ext cx="1214576" cy="676620"/>
            <a:chOff x="4726666" y="5134905"/>
            <a:chExt cx="1214576" cy="676620"/>
          </a:xfrm>
        </p:grpSpPr>
        <p:sp>
          <p:nvSpPr>
            <p:cNvPr id="26" name="Frame 25"/>
            <p:cNvSpPr/>
            <p:nvPr/>
          </p:nvSpPr>
          <p:spPr>
            <a:xfrm>
              <a:off x="4726666" y="5134905"/>
              <a:ext cx="1214576" cy="676620"/>
            </a:xfrm>
            <a:prstGeom prst="fram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Folded Corner 26"/>
            <p:cNvSpPr/>
            <p:nvPr/>
          </p:nvSpPr>
          <p:spPr>
            <a:xfrm>
              <a:off x="4896877" y="5287298"/>
              <a:ext cx="327331" cy="369325"/>
            </a:xfrm>
            <a:prstGeom prst="foldedCorner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531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3750</TotalTime>
  <Words>2321</Words>
  <Application>Microsoft Macintosh PowerPoint</Application>
  <PresentationFormat>On-screen Show (4:3)</PresentationFormat>
  <Paragraphs>696</Paragraphs>
  <Slides>56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Office Theme</vt:lpstr>
      <vt:lpstr>Starting Git and GITHUB</vt:lpstr>
      <vt:lpstr>What is Git?</vt:lpstr>
      <vt:lpstr>Let’s Install Git</vt:lpstr>
      <vt:lpstr>GitHub</vt:lpstr>
      <vt:lpstr>git clone</vt:lpstr>
      <vt:lpstr>git status</vt:lpstr>
      <vt:lpstr>git add</vt:lpstr>
      <vt:lpstr>git add</vt:lpstr>
      <vt:lpstr>git commit</vt:lpstr>
      <vt:lpstr>git push</vt:lpstr>
      <vt:lpstr>git pull</vt:lpstr>
      <vt:lpstr>Git History</vt:lpstr>
      <vt:lpstr>Git History</vt:lpstr>
      <vt:lpstr>Git History</vt:lpstr>
      <vt:lpstr>Git History</vt:lpstr>
      <vt:lpstr>Git History</vt:lpstr>
      <vt:lpstr>Git History</vt:lpstr>
      <vt:lpstr>Branching</vt:lpstr>
      <vt:lpstr>Branching</vt:lpstr>
      <vt:lpstr>The Dreaded Merge</vt:lpstr>
      <vt:lpstr>Branching</vt:lpstr>
      <vt:lpstr>Branching</vt:lpstr>
      <vt:lpstr>Branching</vt:lpstr>
      <vt:lpstr>Branching</vt:lpstr>
      <vt:lpstr>A Note on Branches</vt:lpstr>
      <vt:lpstr>Submodules</vt:lpstr>
      <vt:lpstr>Submodules</vt:lpstr>
      <vt:lpstr>Submodules</vt:lpstr>
      <vt:lpstr>Submodules</vt:lpstr>
      <vt:lpstr>Submodules</vt:lpstr>
      <vt:lpstr>Submodules</vt:lpstr>
      <vt:lpstr>Submodules</vt:lpstr>
      <vt:lpstr>Submodules</vt:lpstr>
      <vt:lpstr>Submodules</vt:lpstr>
      <vt:lpstr>Submodules</vt:lpstr>
      <vt:lpstr>Submodules</vt:lpstr>
      <vt:lpstr>Submodules</vt:lpstr>
      <vt:lpstr>Submodules</vt:lpstr>
      <vt:lpstr>Submodules</vt:lpstr>
      <vt:lpstr>Submodules</vt:lpstr>
      <vt:lpstr>Submodules</vt:lpstr>
      <vt:lpstr>Submodules</vt:lpstr>
      <vt:lpstr>Submodules</vt:lpstr>
      <vt:lpstr>Submodules</vt:lpstr>
      <vt:lpstr>Command for Submodules</vt:lpstr>
      <vt:lpstr>Using a Repo with Submodules</vt:lpstr>
      <vt:lpstr>How is this Implemented?</vt:lpstr>
      <vt:lpstr>How to Use It?</vt:lpstr>
      <vt:lpstr>How to Use It?</vt:lpstr>
      <vt:lpstr>How to Use It?</vt:lpstr>
      <vt:lpstr>How to Use It?</vt:lpstr>
      <vt:lpstr>How to Use It?</vt:lpstr>
      <vt:lpstr>How to Use It?</vt:lpstr>
      <vt:lpstr>How Can This Help Me?</vt:lpstr>
      <vt:lpstr>Make Life Easier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in the Regev Lab</dc:title>
  <dc:creator>Timothy TIckle</dc:creator>
  <cp:lastModifiedBy>Timothy Tickle</cp:lastModifiedBy>
  <cp:revision>196</cp:revision>
  <dcterms:created xsi:type="dcterms:W3CDTF">2016-06-09T01:06:26Z</dcterms:created>
  <dcterms:modified xsi:type="dcterms:W3CDTF">2016-06-09T17:53:57Z</dcterms:modified>
</cp:coreProperties>
</file>