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6" r:id="rId3"/>
    <p:sldId id="260" r:id="rId4"/>
    <p:sldId id="261" r:id="rId5"/>
    <p:sldId id="257" r:id="rId6"/>
    <p:sldId id="271" r:id="rId7"/>
    <p:sldId id="269" r:id="rId8"/>
    <p:sldId id="270" r:id="rId9"/>
    <p:sldId id="258" r:id="rId10"/>
    <p:sldId id="272" r:id="rId11"/>
    <p:sldId id="268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CBA09-6098-AE48-B888-FEBD607BA279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9E0D-2F6A-9F41-9754-C81826180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89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3418D-707A-9943-A112-826487BD0864}" type="datetimeFigureOut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61D0-1F95-5146-A46B-168AB2C5B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6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DD805A-9F55-DD4D-8CF2-573214497E9D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5892-871F-2848-815D-63452D363E46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B6F-1BA2-3844-A8D8-BAD9C8A9ABD1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1146-3B61-8846-921A-D3C074BC1EFC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12671BD-2CF5-CE4C-9707-E2BAE61FAAF4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4FB-94C8-6842-9E2E-12CE97AB4E75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320D-7F4E-E740-BB3A-9014F9F6ABD8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FF2-0C98-6D4B-B682-28FA64A6D6CE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6D82-88C0-DA4F-A440-7D668117E6DB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4C9-8C65-C144-8806-A3F398B503D9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DA07-A151-A64D-BEAD-0E451A28C52E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27B67A-D944-984B-860E-4E4E846430AB}" type="datetime1">
              <a:rPr lang="en-US" smtClean="0"/>
              <a:pPr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Coding Club!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489521-D940-BC4B-A370-B4F5798663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/learn/python" TargetMode="External"/><Relationship Id="rId3" Type="http://schemas.openxmlformats.org/officeDocument/2006/relationships/hyperlink" Target="https://www.edx.org/course/introduction-computer-science-mitx-6-00-1x-8%23!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tickle@broadinstitute.org" TargetMode="External"/><Relationship Id="rId4" Type="http://schemas.openxmlformats.org/officeDocument/2006/relationships/hyperlink" Target="https://github.com/TimothyTickle/python_clu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ankapur@broadinstitut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-mans-sky-large-hero-02-ps4-eu-16jun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Science!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Readability</a:t>
            </a:r>
            <a:endParaRPr lang="en-US" dirty="0"/>
          </a:p>
          <a:p>
            <a:pPr lvl="1"/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Auto-documentation</a:t>
            </a:r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Versioning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Continuous Integration Techniques</a:t>
            </a:r>
          </a:p>
          <a:p>
            <a:pPr lvl="1"/>
            <a:r>
              <a:rPr lang="en-US" dirty="0" smtClean="0"/>
              <a:t>Online user support with minimal effort</a:t>
            </a:r>
          </a:p>
          <a:p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Open source, public code repositories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Web-based social code development</a:t>
            </a:r>
          </a:p>
          <a:p>
            <a:pPr lvl="1"/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6" name="Picture 5" descr="science-rocks_23-214750769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49" y="1242084"/>
            <a:ext cx="3505518" cy="35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Academy:</a:t>
            </a:r>
          </a:p>
          <a:p>
            <a:r>
              <a:rPr lang="en-US" dirty="0" smtClean="0">
                <a:hlinkClick r:id="rId2"/>
              </a:rPr>
              <a:t>https://www.codecademy.com/learn/python</a:t>
            </a:r>
            <a:endParaRPr lang="en-US" dirty="0" smtClean="0"/>
          </a:p>
          <a:p>
            <a:r>
              <a:rPr lang="en-US" dirty="0" err="1" smtClean="0"/>
              <a:t>EdX</a:t>
            </a:r>
            <a:r>
              <a:rPr lang="en-US" dirty="0" smtClean="0"/>
              <a:t> (MIT):</a:t>
            </a:r>
          </a:p>
          <a:p>
            <a:r>
              <a:rPr lang="en-US" dirty="0" smtClean="0">
                <a:hlinkClick r:id="rId3"/>
              </a:rPr>
              <a:t>https://www.edx.org/course/introduction-computer-science-mitx-6-00-1x-8#!</a:t>
            </a:r>
            <a:endParaRPr lang="en-US" dirty="0" smtClean="0"/>
          </a:p>
          <a:p>
            <a:r>
              <a:rPr lang="en-US" dirty="0" smtClean="0"/>
              <a:t>Preferences?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for Next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Environment.</a:t>
            </a:r>
          </a:p>
          <a:p>
            <a:pPr lvl="1"/>
            <a:r>
              <a:rPr lang="en-US" dirty="0" smtClean="0"/>
              <a:t>For local machines</a:t>
            </a:r>
          </a:p>
          <a:p>
            <a:pPr lvl="1"/>
            <a:r>
              <a:rPr lang="en-US" dirty="0" smtClean="0"/>
              <a:t>Vim or </a:t>
            </a:r>
            <a:r>
              <a:rPr lang="en-US" dirty="0" err="1" smtClean="0"/>
              <a:t>Emacs</a:t>
            </a:r>
            <a:r>
              <a:rPr lang="en-US" dirty="0" smtClean="0"/>
              <a:t> on server</a:t>
            </a:r>
          </a:p>
          <a:p>
            <a:pPr lvl="2"/>
            <a:r>
              <a:rPr lang="en-US" dirty="0" smtClean="0"/>
              <a:t>Can get syntax highlighting and other goodies also.</a:t>
            </a:r>
          </a:p>
          <a:p>
            <a:pPr lvl="1"/>
            <a:r>
              <a:rPr lang="en-US" dirty="0" smtClean="0"/>
              <a:t>Suggestions?</a:t>
            </a:r>
          </a:p>
          <a:p>
            <a:r>
              <a:rPr lang="en-US" dirty="0" smtClean="0"/>
              <a:t>Get a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r>
              <a:rPr lang="en-US" dirty="0" smtClean="0"/>
              <a:t>Account on instruction platform</a:t>
            </a:r>
          </a:p>
          <a:p>
            <a:pPr lvl="1"/>
            <a:r>
              <a:rPr lang="en-US" dirty="0" err="1" smtClean="0"/>
              <a:t>Cousera</a:t>
            </a:r>
            <a:r>
              <a:rPr lang="en-US" dirty="0" smtClean="0"/>
              <a:t>, code-academy</a:t>
            </a:r>
          </a:p>
          <a:p>
            <a:r>
              <a:rPr lang="en-US" dirty="0"/>
              <a:t>S</a:t>
            </a:r>
            <a:r>
              <a:rPr lang="en-US" dirty="0" smtClean="0"/>
              <a:t>lack channel</a:t>
            </a:r>
          </a:p>
          <a:p>
            <a:pPr lvl="1"/>
            <a:r>
              <a:rPr lang="en-US" dirty="0" err="1" smtClean="0"/>
              <a:t>neumann@broadinstitute.org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16262-nomanssky_gs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40" r="-1140"/>
          <a:stretch>
            <a:fillRect/>
          </a:stretch>
        </p:blipFill>
        <p:spPr>
          <a:xfrm>
            <a:off x="-104280" y="924604"/>
            <a:ext cx="9370831" cy="5153596"/>
          </a:xfrm>
          <a:ln>
            <a:solidFill>
              <a:schemeClr val="accent5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Regev</a:t>
            </a:r>
            <a:r>
              <a:rPr lang="en-US" dirty="0" smtClean="0"/>
              <a:t> Group Python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4" y="5747360"/>
            <a:ext cx="3302000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Organization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once every 2 weeks</a:t>
            </a:r>
          </a:p>
          <a:p>
            <a:r>
              <a:rPr lang="en-US" dirty="0" smtClean="0"/>
              <a:t>Organizer: </a:t>
            </a:r>
            <a:r>
              <a:rPr lang="en-US" sz="2400" dirty="0" err="1" smtClean="0"/>
              <a:t>Asma</a:t>
            </a:r>
            <a:r>
              <a:rPr lang="en-US" sz="2400" dirty="0" smtClean="0"/>
              <a:t> </a:t>
            </a:r>
            <a:r>
              <a:rPr lang="en-US" sz="2400" dirty="0" err="1" smtClean="0"/>
              <a:t>Bankapur</a:t>
            </a:r>
            <a:r>
              <a:rPr lang="en-US" sz="2400" dirty="0" smtClean="0"/>
              <a:t> (</a:t>
            </a:r>
            <a:r>
              <a:rPr lang="en-US" sz="2400" dirty="0" smtClean="0">
                <a:hlinkClick r:id="rId2"/>
              </a:rPr>
              <a:t>bankapur@broadinstitute.org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Instructors: </a:t>
            </a:r>
            <a:r>
              <a:rPr lang="en-US" sz="2400" dirty="0" smtClean="0"/>
              <a:t>Timothy Tickle (</a:t>
            </a:r>
            <a:r>
              <a:rPr lang="en-US" sz="2400" dirty="0" smtClean="0">
                <a:hlinkClick r:id="rId3"/>
              </a:rPr>
              <a:t>ttickle@broadinstitute.org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and YOU?!</a:t>
            </a:r>
          </a:p>
          <a:p>
            <a:r>
              <a:rPr lang="en-US" dirty="0" smtClean="0"/>
              <a:t>Join the </a:t>
            </a:r>
            <a:r>
              <a:rPr lang="en-US" dirty="0" err="1" smtClean="0"/>
              <a:t>coding_club</a:t>
            </a:r>
            <a:r>
              <a:rPr lang="en-US" dirty="0" smtClean="0"/>
              <a:t> slack channel.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 for materials</a:t>
            </a:r>
          </a:p>
          <a:p>
            <a:pPr lvl="1"/>
            <a:r>
              <a:rPr lang="en-US" dirty="0" smtClean="0">
                <a:hlinkClick r:id="rId4"/>
              </a:rPr>
              <a:t>https://github.com/TimothyTickle/python_club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www.codecademy.com</a:t>
            </a:r>
            <a:r>
              <a:rPr lang="en-US" dirty="0" smtClean="0"/>
              <a:t>/learn/python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www.python.org</a:t>
            </a:r>
            <a:endParaRPr lang="en-US" dirty="0" smtClean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5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1172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Senior Software Engineer  in the </a:t>
            </a:r>
            <a:r>
              <a:rPr lang="en-US" sz="2400" dirty="0" err="1" smtClean="0"/>
              <a:t>Regev</a:t>
            </a:r>
            <a:r>
              <a:rPr lang="en-US" sz="2400" dirty="0" smtClean="0"/>
              <a:t> and KCO.</a:t>
            </a:r>
          </a:p>
          <a:p>
            <a:r>
              <a:rPr lang="en-US" sz="2400" dirty="0" smtClean="0"/>
              <a:t>Steering Committee Member of Broad </a:t>
            </a:r>
            <a:r>
              <a:rPr lang="en-US" sz="2400" dirty="0" err="1" smtClean="0"/>
              <a:t>SoftEng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BS in Computer Science, PhD in Bioinformatics and Computational Biology, </a:t>
            </a:r>
            <a:r>
              <a:rPr lang="en-US" sz="2400" dirty="0" err="1" smtClean="0"/>
              <a:t>PostDoc</a:t>
            </a:r>
            <a:r>
              <a:rPr lang="en-US" sz="2400" dirty="0" smtClean="0"/>
              <a:t> working with Inference in </a:t>
            </a:r>
            <a:r>
              <a:rPr lang="en-US" sz="2400" dirty="0" err="1" smtClean="0"/>
              <a:t>Metagenomics</a:t>
            </a:r>
            <a:r>
              <a:rPr lang="en-US" sz="2400" dirty="0" smtClean="0"/>
              <a:t> Studies</a:t>
            </a:r>
          </a:p>
          <a:p>
            <a:r>
              <a:rPr lang="en-US" sz="2400" dirty="0" smtClean="0"/>
              <a:t>16 years of experience in programming </a:t>
            </a:r>
            <a:br>
              <a:rPr lang="en-US" sz="2400" dirty="0" smtClean="0"/>
            </a:br>
            <a:r>
              <a:rPr lang="en-US" sz="2400" dirty="0" smtClean="0"/>
              <a:t>focused on: C/C++/C#, Java, Perl, Python, R</a:t>
            </a:r>
          </a:p>
          <a:p>
            <a:r>
              <a:rPr lang="en-US" sz="2400" dirty="0" smtClean="0"/>
              <a:t>This is not a tyranny!</a:t>
            </a:r>
          </a:p>
          <a:p>
            <a:pPr lvl="1"/>
            <a:r>
              <a:rPr lang="en-US" sz="2000" dirty="0" smtClean="0"/>
              <a:t>A conversation, not a dictatorship.</a:t>
            </a:r>
            <a:endParaRPr lang="en-US" sz="2000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5" name="Picture 4" descr="qey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79" y="1754086"/>
            <a:ext cx="2280536" cy="437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is NOT a perfect language…there are none.</a:t>
            </a:r>
          </a:p>
          <a:p>
            <a:pPr lvl="1"/>
            <a:r>
              <a:rPr lang="en-US" dirty="0" smtClean="0"/>
              <a:t>So why Python?</a:t>
            </a:r>
          </a:p>
          <a:p>
            <a:r>
              <a:rPr lang="en-US" dirty="0" smtClean="0"/>
              <a:t>Perl?</a:t>
            </a:r>
          </a:p>
          <a:p>
            <a:pPr lvl="1"/>
            <a:r>
              <a:rPr lang="en-US" dirty="0" smtClean="0"/>
              <a:t>Both come out of Unix based systems scripting focused on text files.</a:t>
            </a:r>
          </a:p>
          <a:p>
            <a:pPr lvl="1"/>
            <a:r>
              <a:rPr lang="en-US" dirty="0" smtClean="0"/>
              <a:t>In this context Perl is faster and more succinct.</a:t>
            </a:r>
          </a:p>
          <a:p>
            <a:pPr lvl="1"/>
            <a:r>
              <a:rPr lang="en-US" dirty="0" smtClean="0"/>
              <a:t>Perl is not as readable and is becoming less embraced in the community.</a:t>
            </a:r>
          </a:p>
          <a:p>
            <a:r>
              <a:rPr lang="en-US" dirty="0"/>
              <a:t>C</a:t>
            </a:r>
            <a:r>
              <a:rPr lang="en-US" dirty="0" smtClean="0"/>
              <a:t>/C++?</a:t>
            </a:r>
          </a:p>
          <a:p>
            <a:pPr lvl="1"/>
            <a:r>
              <a:rPr lang="en-US" dirty="0" smtClean="0"/>
              <a:t>Fast.</a:t>
            </a:r>
          </a:p>
          <a:p>
            <a:pPr lvl="1"/>
            <a:r>
              <a:rPr lang="en-US" dirty="0" smtClean="0"/>
              <a:t>Efficient.</a:t>
            </a:r>
          </a:p>
          <a:p>
            <a:pPr lvl="1"/>
            <a:r>
              <a:rPr lang="en-US" dirty="0" smtClean="0"/>
              <a:t>Large Learning Curve.</a:t>
            </a:r>
          </a:p>
          <a:p>
            <a:pPr lvl="1"/>
            <a:r>
              <a:rPr lang="en-US" dirty="0" smtClean="0"/>
              <a:t>I love these languages but the devil is in the details.</a:t>
            </a:r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Java?</a:t>
            </a:r>
          </a:p>
          <a:p>
            <a:pPr lvl="1"/>
            <a:r>
              <a:rPr lang="en-US" dirty="0" smtClean="0"/>
              <a:t>May be slightly faster than Python. </a:t>
            </a:r>
          </a:p>
          <a:p>
            <a:pPr lvl="1"/>
            <a:r>
              <a:rPr lang="en-US" dirty="0" smtClean="0"/>
              <a:t>Verbose.</a:t>
            </a:r>
          </a:p>
          <a:p>
            <a:pPr lvl="1"/>
            <a:r>
              <a:rPr lang="en-US" dirty="0" smtClean="0"/>
              <a:t>Complicated object hierarchies (design can fix this).</a:t>
            </a:r>
          </a:p>
          <a:p>
            <a:r>
              <a:rPr lang="en-US" dirty="0" smtClean="0"/>
              <a:t>R?</a:t>
            </a:r>
          </a:p>
          <a:p>
            <a:pPr lvl="1"/>
            <a:r>
              <a:rPr lang="en-US" dirty="0" smtClean="0"/>
              <a:t>Awesome for math / data science (but this is it’s only niche).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 open source solution.</a:t>
            </a:r>
          </a:p>
          <a:p>
            <a:r>
              <a:rPr lang="en-US" dirty="0" smtClean="0"/>
              <a:t>Python?</a:t>
            </a:r>
          </a:p>
          <a:p>
            <a:pPr lvl="1"/>
            <a:r>
              <a:rPr lang="en-US" dirty="0" smtClean="0"/>
              <a:t>Weaknesses</a:t>
            </a:r>
          </a:p>
          <a:p>
            <a:pPr lvl="2"/>
            <a:r>
              <a:rPr lang="en-US" dirty="0" smtClean="0"/>
              <a:t>R is better at math</a:t>
            </a:r>
          </a:p>
          <a:p>
            <a:pPr lvl="2"/>
            <a:r>
              <a:rPr lang="en-US" dirty="0" smtClean="0"/>
              <a:t>No Mobile</a:t>
            </a:r>
          </a:p>
          <a:p>
            <a:pPr lvl="2"/>
            <a:r>
              <a:rPr lang="en-US" dirty="0" smtClean="0"/>
              <a:t>JS is a better web platform</a:t>
            </a:r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6" name="Picture 5" descr="python_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38" y="3610377"/>
            <a:ext cx="4459793" cy="29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7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is readable</a:t>
            </a:r>
          </a:p>
          <a:p>
            <a:pPr lvl="1"/>
            <a:r>
              <a:rPr lang="en-US" dirty="0" smtClean="0"/>
              <a:t>Popular in science for this reason</a:t>
            </a:r>
          </a:p>
          <a:p>
            <a:pPr lvl="1"/>
            <a:r>
              <a:rPr lang="en-US" dirty="0" smtClean="0"/>
              <a:t>You can still be a scientist!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Nice first language.</a:t>
            </a:r>
          </a:p>
          <a:p>
            <a:r>
              <a:rPr lang="en-US" dirty="0" smtClean="0"/>
              <a:t>Scientific Libraries are written by scientists.</a:t>
            </a:r>
          </a:p>
          <a:p>
            <a:r>
              <a:rPr lang="en-US" dirty="0" smtClean="0"/>
              <a:t>Has collected a large library.</a:t>
            </a:r>
          </a:p>
          <a:p>
            <a:r>
              <a:rPr lang="en-US" dirty="0" smtClean="0"/>
              <a:t>Python can make blazing fast solutions with C++.</a:t>
            </a:r>
          </a:p>
          <a:p>
            <a:pPr lvl="1"/>
            <a:r>
              <a:rPr lang="en-US" dirty="0"/>
              <a:t>Most the things you will write will not require blazing </a:t>
            </a:r>
            <a:r>
              <a:rPr lang="en-US" dirty="0" smtClean="0"/>
              <a:t>speeds.</a:t>
            </a:r>
          </a:p>
          <a:p>
            <a:pPr lvl="1"/>
            <a:r>
              <a:rPr lang="en-US" dirty="0" smtClean="0"/>
              <a:t>A lot of work has gone into and continues to go into Python’s speed.</a:t>
            </a:r>
          </a:p>
          <a:p>
            <a:pPr lvl="1"/>
            <a:r>
              <a:rPr lang="en-US" dirty="0" smtClean="0"/>
              <a:t>This does not mean it is fast but it can be with C/C++.</a:t>
            </a:r>
            <a:endParaRPr lang="en-US" dirty="0"/>
          </a:p>
          <a:p>
            <a:pPr lvl="1"/>
            <a:r>
              <a:rPr lang="en-US" dirty="0" smtClean="0"/>
              <a:t>As a first language this is not really the point…</a:t>
            </a:r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  <p:pic>
        <p:nvPicPr>
          <p:cNvPr id="6" name="Picture 5" descr="python_vs_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85" y="217396"/>
            <a:ext cx="3959180" cy="30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Compments</a:t>
            </a:r>
            <a:r>
              <a:rPr lang="en-US" dirty="0" smtClean="0"/>
              <a:t> of spider / search engines</a:t>
            </a:r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pPr lvl="1"/>
            <a:r>
              <a:rPr lang="en-US" dirty="0" smtClean="0"/>
              <a:t>Uses it for their installer / configuration utilities (Anaconda)</a:t>
            </a:r>
          </a:p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Factory Tool Control Automation</a:t>
            </a:r>
          </a:p>
          <a:p>
            <a:r>
              <a:rPr lang="en-US" dirty="0" smtClean="0"/>
              <a:t>Disney!</a:t>
            </a:r>
          </a:p>
          <a:p>
            <a:pPr lvl="1"/>
            <a:r>
              <a:rPr lang="en-US" dirty="0" smtClean="0"/>
              <a:t>Animation production scripts.</a:t>
            </a:r>
          </a:p>
          <a:p>
            <a:r>
              <a:rPr lang="en-US" dirty="0" smtClean="0"/>
              <a:t>Industrial Light and Magic</a:t>
            </a:r>
          </a:p>
          <a:p>
            <a:pPr lvl="1"/>
            <a:r>
              <a:rPr lang="en-US" dirty="0" smtClean="0"/>
              <a:t>Scripts used in making The Mummy, The Phantom Menace.</a:t>
            </a:r>
          </a:p>
          <a:p>
            <a:r>
              <a:rPr lang="en-US" dirty="0" smtClean="0"/>
              <a:t>Eve-online</a:t>
            </a:r>
          </a:p>
          <a:p>
            <a:pPr lvl="1"/>
            <a:r>
              <a:rPr lang="en-US" dirty="0" smtClean="0"/>
              <a:t>Massively Multiplayer Online RPG (MMORPG).</a:t>
            </a:r>
          </a:p>
          <a:p>
            <a:r>
              <a:rPr lang="en-US" dirty="0" smtClean="0"/>
              <a:t>NASA</a:t>
            </a:r>
          </a:p>
          <a:p>
            <a:pPr lvl="1"/>
            <a:r>
              <a:rPr lang="en-US" dirty="0" smtClean="0"/>
              <a:t>The standard for Johnson Space Center (being adopted in Mission Control).</a:t>
            </a:r>
          </a:p>
          <a:p>
            <a:r>
              <a:rPr lang="en-US" dirty="0" smtClean="0"/>
              <a:t>The Broad Institute!</a:t>
            </a:r>
            <a:endParaRPr lang="en-US" dirty="0"/>
          </a:p>
        </p:txBody>
      </p:sp>
      <p:pic>
        <p:nvPicPr>
          <p:cNvPr id="5" name="Picture 4" descr="Mickey-mouse-image-hd-disn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07" y="2551549"/>
            <a:ext cx="1756408" cy="19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Club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9521-D940-BC4B-A370-B4F5798663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focusing on syntax and procedural language.</a:t>
            </a:r>
          </a:p>
          <a:p>
            <a:pPr lvl="1"/>
            <a:r>
              <a:rPr lang="en-US" dirty="0" smtClean="0"/>
              <a:t>Milestone to make a tested script that can be called from command line.</a:t>
            </a:r>
          </a:p>
          <a:p>
            <a:r>
              <a:rPr lang="en-US" dirty="0" smtClean="0"/>
              <a:t>Good Programming Practices and Agile Development in Science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 with continuous integration.</a:t>
            </a:r>
          </a:p>
          <a:p>
            <a:r>
              <a:rPr lang="en-US" dirty="0" smtClean="0"/>
              <a:t>Object Oriented Language Elements</a:t>
            </a:r>
          </a:p>
          <a:p>
            <a:pPr lvl="1"/>
            <a:r>
              <a:rPr lang="en-US" dirty="0" smtClean="0"/>
              <a:t>Create a website with </a:t>
            </a:r>
            <a:r>
              <a:rPr lang="en-US" dirty="0" err="1" smtClean="0"/>
              <a:t>Django</a:t>
            </a:r>
            <a:r>
              <a:rPr lang="en-US" dirty="0" smtClean="0"/>
              <a:t> Flask?</a:t>
            </a:r>
          </a:p>
          <a:p>
            <a:pPr lvl="1"/>
            <a:r>
              <a:rPr lang="en-US" dirty="0" err="1" smtClean="0"/>
              <a:t>Trinotate</a:t>
            </a:r>
            <a:r>
              <a:rPr lang="en-US" dirty="0" smtClean="0"/>
              <a:t> Web?</a:t>
            </a:r>
          </a:p>
          <a:p>
            <a:pPr lvl="1"/>
            <a:r>
              <a:rPr lang="en-US" dirty="0" err="1" smtClean="0"/>
              <a:t>BioPython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Milestone?</a:t>
            </a:r>
          </a:p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Milestone?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 descr="Python_logo_and_wordmark.svg.png"/>
          <p:cNvPicPr>
            <a:picLocks noChangeAspect="1"/>
          </p:cNvPicPr>
          <p:nvPr/>
        </p:nvPicPr>
        <p:blipFill>
          <a:blip r:embed="rId2"/>
          <a:srcRect r="72000"/>
          <a:stretch>
            <a:fillRect/>
          </a:stretch>
        </p:blipFill>
        <p:spPr>
          <a:xfrm>
            <a:off x="250664" y="5747360"/>
            <a:ext cx="924575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266</TotalTime>
  <Words>651</Words>
  <Application>Microsoft Macintosh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PowerPoint Presentation</vt:lpstr>
      <vt:lpstr>Regev Group Python Club</vt:lpstr>
      <vt:lpstr>Club Organization</vt:lpstr>
      <vt:lpstr>Instructor Background</vt:lpstr>
      <vt:lpstr>Why Python?</vt:lpstr>
      <vt:lpstr>Why Python?</vt:lpstr>
      <vt:lpstr>Why Python?</vt:lpstr>
      <vt:lpstr>Who Uses Python?</vt:lpstr>
      <vt:lpstr>Goals of the Club</vt:lpstr>
      <vt:lpstr>Best Practices for Science!</vt:lpstr>
      <vt:lpstr>Online Courses</vt:lpstr>
      <vt:lpstr>Setting Up for 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 TIckle</dc:creator>
  <cp:lastModifiedBy>Timothy Tickle</cp:lastModifiedBy>
  <cp:revision>13</cp:revision>
  <dcterms:created xsi:type="dcterms:W3CDTF">2016-08-15T01:18:33Z</dcterms:created>
  <dcterms:modified xsi:type="dcterms:W3CDTF">2016-08-19T15:10:40Z</dcterms:modified>
</cp:coreProperties>
</file>