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Click to edit the outline text format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Source Sans Pro"/>
              </a:rPr>
              <a:t>Second Outline Level</a:t>
            </a:r>
            <a:endParaRPr b="0" lang="en-US" sz="28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latin typeface="Source Sans Pro"/>
              </a:rPr>
              <a:t>Third Outline Level</a:t>
            </a:r>
            <a:endParaRPr b="0" lang="en-US" sz="240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Fourth Outline Level</a:t>
            </a:r>
            <a:endParaRPr b="0" lang="en-US" sz="200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11539158-639D-4F05-8CA0-DF9ADD518CB2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>
            <a:normAutofit fontScale="60000"/>
          </a:bodyPr>
          <a:p>
            <a:pPr marL="432000" indent="-324000">
              <a:spcAft>
                <a:spcPts val="876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1AB3D772-D4D2-4E1A-8A6A-68D8AD01262C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520000" y="2520000"/>
            <a:ext cx="5040000" cy="252000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r>
              <a:rPr b="1" lang="en-US" sz="3600" spc="-1" strike="noStrike">
                <a:solidFill>
                  <a:srgbClr val="2c3e50"/>
                </a:solidFill>
                <a:latin typeface="Source Sans Pro Black"/>
              </a:rPr>
              <a:t>Click to edit the title text format</a:t>
            </a:r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pPr marL="432000" indent="-324000">
              <a:spcAft>
                <a:spcPts val="876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975B6E63-F083-4C27-A924-70036A9F0720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32640" y="2560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/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Modular Solar Panel Cleaner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Source Sans Pro"/>
              </a:rPr>
              <a:t>By Timothy Wright</a:t>
            </a:r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The Problem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60000" y="1737360"/>
            <a:ext cx="9360000" cy="52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Solar panels often get dirty, especially in rural farming areas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Studies from the National Renewable Energy Laboratories show that dirty solar panels can reduce efficiency by up to 25%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Solar panels are sometimes installed in hard to reach areas therefore it is difficult or even impossible to clean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My Solution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60000" y="1737360"/>
            <a:ext cx="9360000" cy="52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3000"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Modular Solar Array Cleaner or MSAC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Autonomous robot that is installed alongside the solar array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Robot will clean entire array according to a preset schedule using either a water or waterless system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Modularity allows it to be fitted to almost any size solar array and is only limited by the size of the on board battery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Also allows remote control of Robot to spot clean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What currently exists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60000" y="1737360"/>
            <a:ext cx="9360000" cy="52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Most solar panel cleaners are designed for commercial ground based solar arrays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There are some solar array cleaners that are meant for home solar array such as the RAYBOT by ECOVACS and Scrobby by Stefan Hamminga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RAYBOT- very slow and waterless only, also not currently available to buy 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Scrobby – cleans using water collected from rainfall therefore only cleans 3-4 times a year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Why is MSAC Unique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60000" y="1737360"/>
            <a:ext cx="9360000" cy="52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1000"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Water or waterless cleaning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Remote control cleaning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Battery powered with built in charger in the docking station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Can function for a long time without human interaction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Can follow a cleaning schedule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Will only clean when temperature is cool enough to not damage electronics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Modularity allows it to be fitted to most solar arrays, limited  only by the size of battery on the MSAC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Anticipated Problems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60000" y="1737360"/>
            <a:ext cx="9360000" cy="52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Routing water to the robot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Routing power to the x-axis motor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Getting remote control working properly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Getting base station communicating with robot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LibreOffice/6.1.3.2$Windows_X86_64 LibreOffice_project/86daf60bf00efa86ad547e59e09d6bb77c699acb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2019-04-12T17:48:47Z</dcterms:created>
  <dc:creator/>
  <dc:description/>
  <dc:language>en-US</dc:language>
  <cp:lastModifiedBy/>
  <dcterms:modified xsi:type="dcterms:W3CDTF">2019-04-12T19:21:58Z</dcterms:modified>
  <cp:revision>2</cp:revision>
  <dc:subject/>
  <dc:title>Midnightblue</dc:title>
</cp:coreProperties>
</file>