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03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563"/>
    <a:srgbClr val="00B388"/>
    <a:srgbClr val="FFFF99"/>
    <a:srgbClr val="CFD1D3"/>
    <a:srgbClr val="E9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4751" autoAdjust="0"/>
  </p:normalViewPr>
  <p:slideViewPr>
    <p:cSldViewPr>
      <p:cViewPr>
        <p:scale>
          <a:sx n="125" d="100"/>
          <a:sy n="125" d="100"/>
        </p:scale>
        <p:origin x="232" y="-80"/>
      </p:cViewPr>
      <p:guideLst>
        <p:guide orient="horz" pos="2160"/>
        <p:guide orient="horz" pos="3840"/>
        <p:guide pos="3840"/>
        <p:guide pos="384"/>
        <p:guide pos="729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/>
              <a:t>6/18/16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/>
            </a:lvl1pPr>
          </a:lstStyle>
          <a:p>
            <a:fld id="{5BFEAE42-E3FE-4405-B7FC-4425D05B92A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Arial" panose="020B0604020202020204" pitchFamily="34" charset="0"/>
      <a:buChar char=" 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Arial" panose="020B0604020202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8913" y="381000"/>
            <a:ext cx="4572001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34" y="372780"/>
            <a:ext cx="457466" cy="45632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4876800" y="914400"/>
            <a:ext cx="2514600" cy="6923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 smtClean="0">
                <a:latin typeface="+mj-lt"/>
              </a:rPr>
              <a:t>Under Armour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8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</a:t>
            </a:r>
            <a:r>
              <a:rPr lang="en-US" dirty="0" smtClean="0"/>
              <a:t>to add quoted person’s name, title, company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F206-F05C-48F5-9B49-2A647FDD0535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13" y="381000"/>
            <a:ext cx="9456737" cy="2286000"/>
          </a:xfrm>
        </p:spPr>
        <p:txBody>
          <a:bodyPr>
            <a:noAutofit/>
          </a:bodyPr>
          <a:lstStyle>
            <a:lvl1pPr marL="384048" indent="-384048">
              <a:lnSpc>
                <a:spcPct val="80000"/>
              </a:lnSpc>
              <a:defRPr sz="600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28052" y="2819400"/>
            <a:ext cx="9031897" cy="13716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 smtClean="0"/>
              <a:t>Click to add quoted person’s name, title, company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8014" y="6248401"/>
            <a:ext cx="969471" cy="390524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93A90-B848-4512-A6AD-1D19EA315D12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430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4A15A-EDC8-4682-951F-EF21706C9834}" type="datetime4">
              <a:rPr lang="en-US" smtClean="0"/>
              <a:t>June 17,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69784" cy="45719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D4DD-A2EC-4914-BDFB-E89F3C3EA56B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2400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8152"/>
            <a:ext cx="10969784" cy="411784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1EF8-F75F-4360-99EC-5EC7E5D1ACE6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BAF9-10A7-4460-94B9-D709531D1D1B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D64C-D422-4008-85E4-0A077E1A61AB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3C3-EC87-4AA0-957D-21823E5C4DCB}" type="datetime4">
              <a:rPr lang="en-US" smtClean="0"/>
              <a:t>June 17, 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864" y="1524000"/>
            <a:ext cx="530352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863-8632-4A7B-A87D-65FC8B3F569A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3999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5000"/>
            <a:ext cx="530352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A72-B355-4D52-992B-F2CAFC680C52}" type="datetime4">
              <a:rPr lang="en-US" smtClean="0"/>
              <a:t>June 17,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Dark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7" name="Group 6"/>
          <p:cNvGrpSpPr/>
          <p:nvPr/>
        </p:nvGrpSpPr>
        <p:grpSpPr bwMode="black">
          <a:xfrm>
            <a:off x="606423" y="456997"/>
            <a:ext cx="3027151" cy="1219403"/>
            <a:chOff x="3578225" y="1146175"/>
            <a:chExt cx="5038725" cy="2111375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black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black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6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75864" y="1524000"/>
            <a:ext cx="5303520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5864" y="1906552"/>
            <a:ext cx="5303520" cy="41894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BF31C-0E6A-4918-ACF1-9BB84F9AE49E}" type="datetime4">
              <a:rPr lang="en-US" smtClean="0"/>
              <a:t>June 17, 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524000"/>
            <a:ext cx="3429000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C6F1E-3AD6-4E56-B72B-669F95413490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0867-2442-447A-96A6-4060217A5364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add one-line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 baseline="0"/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one-line subtitle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9441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816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381500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153559" y="1523999"/>
            <a:ext cx="3428841" cy="32004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add heading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50384" y="1905000"/>
            <a:ext cx="3429000" cy="4191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D6C4-B48E-4072-8E76-ED214CA93465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8610600" y="1524000"/>
            <a:ext cx="2968784" cy="4572000"/>
          </a:xfrm>
          <a:solidFill>
            <a:schemeClr val="accent6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982-0C79-4AA8-B284-85CDEC923A86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467600" y="1524000"/>
            <a:ext cx="4111784" cy="4572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850-F778-4C15-BB9F-432E8B3EB900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8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440" y="1524000"/>
            <a:ext cx="6705760" cy="4572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7467601" y="1524000"/>
            <a:ext cx="4111784" cy="45720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1AE6-E809-412B-BE0F-07A1C95BA7D7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5257800" cy="852364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2819400"/>
            <a:ext cx="3657600" cy="1981200"/>
          </a:xfr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95999" y="519236"/>
            <a:ext cx="5486399" cy="5576764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8AFF-5815-49EB-A842-C05FC3F43934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71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6266720" y="1524000"/>
            <a:ext cx="5312664" cy="33528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6266720" y="4953000"/>
            <a:ext cx="5312664" cy="1143000"/>
          </a:xfrm>
          <a:solidFill>
            <a:schemeClr val="accent5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9462-7A50-48C2-9885-6CD7EFF32516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608013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ltGray">
          <a:xfrm>
            <a:off x="60944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4381500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 bwMode="ltGray">
          <a:xfrm>
            <a:off x="4381500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 bwMode="ltGray">
          <a:xfrm>
            <a:off x="8150384" y="1524000"/>
            <a:ext cx="3429000" cy="2667000"/>
          </a:xfrm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 bwMode="ltGray">
          <a:xfrm>
            <a:off x="8150384" y="4267200"/>
            <a:ext cx="3429000" cy="1828800"/>
          </a:xfrm>
          <a:solidFill>
            <a:schemeClr val="accent1"/>
          </a:solidFill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68C5-F507-42F5-9BF6-61E824E6311B}" type="datetime4">
              <a:rPr lang="en-US" smtClean="0"/>
              <a:t>June 17, 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3"/>
            <a:ext cx="9141619" cy="699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44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935522" y="457200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 baseline="0">
                <a:solidFill>
                  <a:schemeClr val="accent5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/>
              <a:t>Click to add date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2C51B9-BD32-4759-8D68-54C26BDCDD82}" type="datetime4">
              <a:rPr lang="en-US" smtClean="0"/>
              <a:t>June 17, 2016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0393" y="2209800"/>
            <a:ext cx="8229600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A81B-403C-4D10-B3CB-A327266B8E28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2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3200" y="519236"/>
            <a:ext cx="1219198" cy="557676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19235"/>
            <a:ext cx="9677400" cy="55767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D04-46CF-4FC9-A842-23AAC4CE6EC2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13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228011" cy="1936016"/>
          </a:xfrm>
        </p:spPr>
        <p:txBody>
          <a:bodyPr anchor="t">
            <a:noAutofit/>
          </a:bodyPr>
          <a:lstStyle>
            <a:lvl1pPr>
              <a:lnSpc>
                <a:spcPct val="8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545616"/>
            <a:ext cx="8228011" cy="60842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CC16-4D3B-47E8-92F9-81A7F2FBEE4F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White">
          <a:xfrm>
            <a:off x="608013" y="608806"/>
            <a:ext cx="10971370" cy="54864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990599"/>
            <a:ext cx="8228011" cy="603857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013" y="160088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B2C3-38FD-4A26-AE3F-AA14EFB77027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DAC3-0DF7-4C95-A339-20D354D6982A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26-3C3A-4106-8D3A-8285DD9358C0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/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4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0CCB-BB54-4171-8A88-57E31C593C30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641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71746"/>
            <a:ext cx="8228011" cy="576263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4" y="3149201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/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  <a:solidFill>
            <a:srgbClr val="FFFFFF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FE0D3-8DF7-47DF-B929-05589AAD3144}" type="datetime4">
              <a:rPr lang="en-US" smtClean="0"/>
              <a:t>June 17, 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 Private | Confidential | Internal Use Only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0" y="6430868"/>
            <a:ext cx="533399" cy="2321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016F8AB-BCEA-4347-8BA6-BE776009BC89}" type="slidenum">
              <a:rPr/>
              <a:pPr/>
              <a:t>‹#›</a:t>
            </a:fld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608013" y="462819"/>
            <a:ext cx="10986134" cy="1957368"/>
          </a:xfrm>
          <a:custGeom>
            <a:avLst/>
            <a:gdLst>
              <a:gd name="connsiteX0" fmla="*/ 188969 w 10986134"/>
              <a:gd name="connsiteY0" fmla="*/ 176957 h 1957368"/>
              <a:gd name="connsiteX1" fmla="*/ 188969 w 10986134"/>
              <a:gd name="connsiteY1" fmla="*/ 1768399 h 1957368"/>
              <a:gd name="connsiteX2" fmla="*/ 10797165 w 10986134"/>
              <a:gd name="connsiteY2" fmla="*/ 1768399 h 1957368"/>
              <a:gd name="connsiteX3" fmla="*/ 10797165 w 10986134"/>
              <a:gd name="connsiteY3" fmla="*/ 176957 h 1957368"/>
              <a:gd name="connsiteX4" fmla="*/ 10797165 w 10986134"/>
              <a:gd name="connsiteY4" fmla="*/ 0 h 1957368"/>
              <a:gd name="connsiteX5" fmla="*/ 10986134 w 10986134"/>
              <a:gd name="connsiteY5" fmla="*/ 0 h 1957368"/>
              <a:gd name="connsiteX6" fmla="*/ 10986134 w 10986134"/>
              <a:gd name="connsiteY6" fmla="*/ 1957368 h 1957368"/>
              <a:gd name="connsiteX7" fmla="*/ 10971369 w 10986134"/>
              <a:gd name="connsiteY7" fmla="*/ 1957368 h 1957368"/>
              <a:gd name="connsiteX8" fmla="*/ 10797165 w 10986134"/>
              <a:gd name="connsiteY8" fmla="*/ 1957368 h 1957368"/>
              <a:gd name="connsiteX9" fmla="*/ 188969 w 10986134"/>
              <a:gd name="connsiteY9" fmla="*/ 1957368 h 1957368"/>
              <a:gd name="connsiteX10" fmla="*/ 14764 w 10986134"/>
              <a:gd name="connsiteY10" fmla="*/ 1957368 h 1957368"/>
              <a:gd name="connsiteX11" fmla="*/ 0 w 10986134"/>
              <a:gd name="connsiteY11" fmla="*/ 1957368 h 1957368"/>
              <a:gd name="connsiteX12" fmla="*/ 0 w 10986134"/>
              <a:gd name="connsiteY12" fmla="*/ 0 h 1957368"/>
              <a:gd name="connsiteX13" fmla="*/ 14764 w 10986134"/>
              <a:gd name="connsiteY13" fmla="*/ 0 h 1957368"/>
              <a:gd name="connsiteX14" fmla="*/ 188969 w 10986134"/>
              <a:gd name="connsiteY14" fmla="*/ 0 h 1957368"/>
              <a:gd name="connsiteX15" fmla="*/ 10797165 w 10986134"/>
              <a:gd name="connsiteY15" fmla="*/ 0 h 195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86134" h="1957368">
                <a:moveTo>
                  <a:pt x="188969" y="176957"/>
                </a:moveTo>
                <a:lnTo>
                  <a:pt x="188969" y="1768399"/>
                </a:lnTo>
                <a:lnTo>
                  <a:pt x="10797165" y="1768399"/>
                </a:lnTo>
                <a:lnTo>
                  <a:pt x="10797165" y="176957"/>
                </a:lnTo>
                <a:close/>
                <a:moveTo>
                  <a:pt x="10797165" y="0"/>
                </a:moveTo>
                <a:lnTo>
                  <a:pt x="10986134" y="0"/>
                </a:lnTo>
                <a:lnTo>
                  <a:pt x="10986134" y="1957368"/>
                </a:lnTo>
                <a:lnTo>
                  <a:pt x="10971369" y="1957368"/>
                </a:lnTo>
                <a:lnTo>
                  <a:pt x="10797165" y="1957368"/>
                </a:lnTo>
                <a:lnTo>
                  <a:pt x="188969" y="1957368"/>
                </a:lnTo>
                <a:lnTo>
                  <a:pt x="14764" y="1957368"/>
                </a:lnTo>
                <a:lnTo>
                  <a:pt x="0" y="1957368"/>
                </a:lnTo>
                <a:lnTo>
                  <a:pt x="0" y="0"/>
                </a:lnTo>
                <a:lnTo>
                  <a:pt x="14764" y="0"/>
                </a:lnTo>
                <a:lnTo>
                  <a:pt x="188969" y="0"/>
                </a:lnTo>
                <a:lnTo>
                  <a:pt x="10797165" y="0"/>
                </a:lnTo>
                <a:close/>
              </a:path>
            </a:pathLst>
          </a:custGeom>
          <a:solidFill>
            <a:schemeClr val="accent3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345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theme" Target="../theme/theme1.xml"/><Relationship Id="rId3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fld id="{73B02396-FF63-4556-930D-A9EC3DD8EAAA}" type="datetime4">
              <a:rPr lang="en-US" smtClean="0"/>
              <a:t>June 17, 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  Private | Confidential | Internal Use Only </a:t>
            </a:r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918" y="6248399"/>
            <a:ext cx="457466" cy="4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74" r:id="rId25"/>
    <p:sldLayoutId id="2147483657" r:id="rId26"/>
    <p:sldLayoutId id="2147483675" r:id="rId27"/>
    <p:sldLayoutId id="2147483676" r:id="rId28"/>
    <p:sldLayoutId id="2147483677" r:id="rId29"/>
    <p:sldLayoutId id="2147483678" r:id="rId30"/>
    <p:sldLayoutId id="214748364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960" userDrawn="1">
          <p15:clr>
            <a:srgbClr val="F26B43"/>
          </p15:clr>
        </p15:guide>
        <p15:guide id="6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896600" cy="457200"/>
          </a:xfrm>
        </p:spPr>
        <p:txBody>
          <a:bodyPr/>
          <a:lstStyle/>
          <a:p>
            <a:r>
              <a:rPr lang="en-US" sz="2800" dirty="0" smtClean="0"/>
              <a:t>Site Support Overview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53600" y="6430868"/>
            <a:ext cx="706260" cy="232147"/>
          </a:xfrm>
        </p:spPr>
        <p:txBody>
          <a:bodyPr/>
          <a:lstStyle/>
          <a:p>
            <a:fld id="{B016F8AB-BCEA-4347-8BA6-BE776009BC8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68711" y="21598"/>
            <a:ext cx="1884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30213">
              <a:spcAft>
                <a:spcPts val="400"/>
              </a:spcAft>
              <a:buSzPct val="100000"/>
            </a:pPr>
            <a:r>
              <a:rPr lang="en-US" sz="1100" dirty="0" smtClean="0">
                <a:solidFill>
                  <a:schemeClr val="accent6">
                    <a:lumMod val="50000"/>
                  </a:schemeClr>
                </a:solidFill>
                <a:latin typeface="HP Simplified" pitchFamily="34" charset="0"/>
                <a:cs typeface="HP Simplified" pitchFamily="34" charset="0"/>
              </a:rPr>
              <a:t>ACCOUNT OVERVIEW</a:t>
            </a:r>
            <a:endParaRPr lang="en-US" sz="1100" dirty="0">
              <a:solidFill>
                <a:schemeClr val="accent6">
                  <a:lumMod val="50000"/>
                </a:schemeClr>
              </a:solidFill>
              <a:latin typeface="HP Simplified" pitchFamily="34" charset="0"/>
              <a:cs typeface="HP Simplifie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224" y="914400"/>
            <a:ext cx="6053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-20" dirty="0" smtClean="0">
                <a:solidFill>
                  <a:srgbClr val="000000"/>
                </a:solidFill>
              </a:rPr>
              <a:t>(Site Name) Summary </a:t>
            </a:r>
            <a:endParaRPr lang="en-US" sz="2000" dirty="0"/>
          </a:p>
        </p:txBody>
      </p:sp>
      <p:graphicFrame>
        <p:nvGraphicFramePr>
          <p:cNvPr id="9" name="Table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476485"/>
              </p:ext>
            </p:extLst>
          </p:nvPr>
        </p:nvGraphicFramePr>
        <p:xfrm>
          <a:off x="657224" y="1523997"/>
          <a:ext cx="10981265" cy="45099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6366"/>
                <a:gridCol w="2372735"/>
                <a:gridCol w="2372733"/>
                <a:gridCol w="1077246"/>
                <a:gridCol w="3972185"/>
              </a:tblGrid>
              <a:tr h="32226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Headlines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09538" indent="-109538" algn="ctr">
                        <a:buClr>
                          <a:schemeClr val="bg2"/>
                        </a:buClr>
                        <a:buSzPct val="75000"/>
                        <a:buFont typeface="Arial" pitchFamily="34" charset="0"/>
                        <a:buNone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493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Set up of new 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printer in 3</a:t>
                      </a:r>
                      <a:r>
                        <a:rPr lang="en-US" sz="800" b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rd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floor</a:t>
                      </a:r>
                      <a:endParaRPr lang="en-US" sz="8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Meet with tech on Monday to troubleshoot ports and WAP’s that were never set up.</a:t>
                      </a:r>
                      <a:endParaRPr lang="en-US" sz="800" b="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General troubleshooting issues / tickets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Researching </a:t>
                      </a:r>
                      <a:r>
                        <a:rPr lang="en-US" sz="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Dropbox</a:t>
                      </a:r>
                      <a:r>
                        <a:rPr lang="en-US" sz="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 issue more to find work around and possible fixes.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2226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Activities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Major activities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completed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 since last status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66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Major activities planned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 to </a:t>
                      </a:r>
                      <a:r>
                        <a:rPr lang="en-US" sz="8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start/complete 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by next status </a:t>
                      </a: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14500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b="1" dirty="0">
                        <a:solidFill>
                          <a:schemeClr val="tx2"/>
                        </a:solidFill>
                        <a:latin typeface="Arial Narrow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Calibri" pitchFamily="34" charset="0"/>
                        </a:rPr>
                        <a:t>Troubleshoot ports with external vendor </a:t>
                      </a: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Pct val="7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Setting up third floor printer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Calibri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Working with Doug Chamberlain to come up with a calendaring solution for his team and creating 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documentation</a:t>
                      </a:r>
                      <a:endParaRPr lang="en-US" sz="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75000"/>
                          </a:schemeClr>
                        </a:buClr>
                        <a:buSzPct val="75000"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Setting up third floor printer 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itchFamily="34" charset="0"/>
                        </a:rPr>
                        <a:t>with vendor on Monday.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52851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Key Issues</a:t>
                      </a:r>
                      <a:r>
                        <a:rPr lang="en-US" sz="800" b="1" baseline="0" smtClean="0">
                          <a:solidFill>
                            <a:schemeClr val="bg1"/>
                          </a:solidFill>
                          <a:latin typeface="+mj-lt"/>
                          <a:cs typeface="Arial" pitchFamily="34" charset="0"/>
                        </a:rPr>
                        <a:t> and Risks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Issue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56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Recommended Action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56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itchFamily="34" charset="0"/>
                        <a:buNone/>
                      </a:pPr>
                      <a:endParaRPr lang="en-US" sz="800" b="1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56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Arial" pitchFamily="34" charset="0"/>
                        </a:rPr>
                        <a:t>Status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563"/>
                    </a:solidFill>
                  </a:tcPr>
                </a:tc>
              </a:tr>
              <a:tr h="71407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available port for printer to grab an IP Address</a:t>
                      </a:r>
                      <a:endParaRPr 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Have tech come out to trouble shoot switch panel and Hub to see why some are not active.</a:t>
                      </a:r>
                      <a:endParaRPr lang="en-US" sz="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+mj-lt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HP Simplified" pitchFamily="34" charset="0"/>
                          <a:cs typeface="HP Simplified" pitchFamily="34" charset="0"/>
                        </a:rPr>
                        <a:t>Tech is arriving </a:t>
                      </a:r>
                      <a:r>
                        <a:rPr lang="en-US" sz="800" smtClean="0">
                          <a:solidFill>
                            <a:srgbClr val="000000"/>
                          </a:solidFill>
                          <a:latin typeface="HP Simplified" pitchFamily="34" charset="0"/>
                          <a:cs typeface="HP Simplified" pitchFamily="34" charset="0"/>
                        </a:rPr>
                        <a:t>monday</a:t>
                      </a:r>
                      <a:r>
                        <a:rPr lang="en-US" sz="800" baseline="0" smtClean="0">
                          <a:solidFill>
                            <a:srgbClr val="000000"/>
                          </a:solidFill>
                          <a:latin typeface="HP Simplified" pitchFamily="34" charset="0"/>
                          <a:cs typeface="HP Simplified" pitchFamily="34" charset="0"/>
                        </a:rPr>
                        <a:t>.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HP Simplified" pitchFamily="34" charset="0"/>
                        <a:cs typeface="HP Simplified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851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bg1"/>
                        </a:solidFill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 smtClean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sz="800" dirty="0" smtClean="0">
                        <a:latin typeface="+mj-lt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2"/>
                        </a:buClr>
                        <a:buSzPct val="75000"/>
                        <a:buFont typeface="Arial" pitchFamily="34" charset="0"/>
                        <a:buNone/>
                        <a:tabLst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HP Simplified" pitchFamily="34" charset="0"/>
                        <a:cs typeface="HP Simplified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658355"/>
              </p:ext>
            </p:extLst>
          </p:nvPr>
        </p:nvGraphicFramePr>
        <p:xfrm>
          <a:off x="7010400" y="990600"/>
          <a:ext cx="45989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Worksheet" r:id="rId4" imgW="4953000" imgH="546100" progId="Excel.Sheet.8">
                  <p:embed/>
                </p:oleObj>
              </mc:Choice>
              <mc:Fallback>
                <p:oleObj name="Worksheet" r:id="rId4" imgW="4953000" imgH="546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90600"/>
                        <a:ext cx="45989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5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Arial_16x9_v2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HPE_Standard_Arial_16x9.potx" id="{21F84462-1C9F-438F-A772-0EBAD7B3BCD8}" vid="{077F0EBE-C80C-4B61-8BF1-0309CF31637A}"/>
    </a:ext>
  </a:extLst>
</a:theme>
</file>

<file path=ppt/theme/theme2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">
      <a:dk1>
        <a:sysClr val="windowText" lastClr="000000"/>
      </a:dk1>
      <a:lt1>
        <a:sysClr val="window" lastClr="FFFFFF"/>
      </a:lt1>
      <a:dk2>
        <a:srgbClr val="425563"/>
      </a:dk2>
      <a:lt2>
        <a:srgbClr val="C6C9CA"/>
      </a:lt2>
      <a:accent1>
        <a:srgbClr val="425563"/>
      </a:accent1>
      <a:accent2>
        <a:srgbClr val="2AD2C9"/>
      </a:accent2>
      <a:accent3>
        <a:srgbClr val="FF8D6D"/>
      </a:accent3>
      <a:accent4>
        <a:srgbClr val="5B4767"/>
      </a:accent4>
      <a:accent5>
        <a:srgbClr val="617D78"/>
      </a:accent5>
      <a:accent6>
        <a:srgbClr val="C6C9CA"/>
      </a:accent6>
      <a:hlink>
        <a:srgbClr val="617D78"/>
      </a:hlink>
      <a:folHlink>
        <a:srgbClr val="87878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79|136">
      <a:srgbClr val="00B388"/>
    </a:custClr>
    <a:custClr name="135|123|117">
      <a:srgbClr val="877B75"/>
    </a:custClr>
    <a:custClr name="135|135|135">
      <a:srgbClr val="87878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51223CC10914891F62046620F75D2" ma:contentTypeVersion="0" ma:contentTypeDescription="Create a new document." ma:contentTypeScope="" ma:versionID="1fc2fc6545739b7584b502946603ec7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BF15C9-69B6-48BD-85E5-42263A72D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2C02E8-927D-4BD2-B3D2-91DF8F04C83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E1DFAB-B84A-403A-829B-E5EE30FAF4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HPE_Standard_Arial_16x9_v2</Template>
  <TotalTime>4862</TotalTime>
  <Words>148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HP Simplified</vt:lpstr>
      <vt:lpstr>Wingdings</vt:lpstr>
      <vt:lpstr>Arial</vt:lpstr>
      <vt:lpstr>HPE_Standard_Arial_16x9_v2</vt:lpstr>
      <vt:lpstr>Worksheet</vt:lpstr>
      <vt:lpstr>Site Support Overview</vt:lpstr>
    </vt:vector>
  </TitlesOfParts>
  <Company>Hewlett Packard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Overfelt, Donna</dc:creator>
  <cp:lastModifiedBy>timothy Brooklyn12</cp:lastModifiedBy>
  <cp:revision>169</cp:revision>
  <dcterms:created xsi:type="dcterms:W3CDTF">2015-11-09T16:51:35Z</dcterms:created>
  <dcterms:modified xsi:type="dcterms:W3CDTF">2016-06-18T07:22:39Z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_dlc_DocIdItemGuid">
    <vt:lpwstr>64759b23-52d8-4034-95ab-6434baf76c0d</vt:lpwstr>
  </property>
  <property fmtid="{D5CDD505-2E9C-101B-9397-08002B2CF9AE}" pid="6" name="ContentTypeId">
    <vt:lpwstr>0x01010085551223CC10914891F62046620F75D2</vt:lpwstr>
  </property>
</Properties>
</file>