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27"/>
    <p:restoredTop sz="94640"/>
  </p:normalViewPr>
  <p:slideViewPr>
    <p:cSldViewPr snapToGrid="0">
      <p:cViewPr varScale="1">
        <p:scale>
          <a:sx n="82" d="100"/>
          <a:sy n="82" d="100"/>
        </p:scale>
        <p:origin x="1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843F2-48B4-F24B-B756-5221438C6AF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51B3-588F-2F49-873F-AB3A4B90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3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351B3-588F-2F49-873F-AB3A4B9091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2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777C-A541-DAE3-F89B-80B7E76C8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889" y="802298"/>
            <a:ext cx="9668964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Scrum-Agile vs. Waterfall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9339-B8B1-2926-9256-E954605A7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By: Timothy Johnson</a:t>
            </a:r>
            <a:br>
              <a:rPr lang="en-US" dirty="0"/>
            </a:br>
            <a:r>
              <a:rPr lang="en-US" dirty="0"/>
              <a:t>October 18</a:t>
            </a:r>
            <a:r>
              <a:rPr lang="en-US" baseline="30000" dirty="0"/>
              <a:t>th</a:t>
            </a:r>
            <a:r>
              <a:rPr lang="en-US" dirty="0"/>
              <a:t>, 2024</a:t>
            </a:r>
            <a:br>
              <a:rPr lang="en-US" dirty="0"/>
            </a:br>
            <a:r>
              <a:rPr lang="en-US" dirty="0"/>
              <a:t>Professor Morrison</a:t>
            </a:r>
          </a:p>
        </p:txBody>
      </p:sp>
    </p:spTree>
    <p:extLst>
      <p:ext uri="{BB962C8B-B14F-4D97-AF65-F5344CB8AC3E}">
        <p14:creationId xmlns:p14="http://schemas.microsoft.com/office/powerpoint/2010/main" val="322743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0E7A-F40C-1D2B-6939-78EBC150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Roles in a Scrum-Agile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63CC-F207-DBB2-51A4-B883256B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b="1" dirty="0"/>
              <a:t>Product Owner</a:t>
            </a:r>
            <a:r>
              <a:rPr lang="en-US" dirty="0"/>
              <a:t>: Acts as the liaison between stakeholders and the team, ensuring the product backlog reflects business needs (Cohn, 2019).</a:t>
            </a:r>
          </a:p>
          <a:p>
            <a:r>
              <a:rPr lang="en-US" b="1" dirty="0"/>
              <a:t>Scrum Master</a:t>
            </a:r>
            <a:r>
              <a:rPr lang="en-US" dirty="0"/>
              <a:t>: Facilitates the Scrum framework and ensures that the team adheres to Agile principles (Rubin, 2019).</a:t>
            </a:r>
          </a:p>
          <a:p>
            <a:r>
              <a:rPr lang="en-US" b="1" dirty="0"/>
              <a:t>Development Team</a:t>
            </a:r>
            <a:r>
              <a:rPr lang="en-US" dirty="0"/>
              <a:t>: A group of professionals who collaborate to deliver a working product increment in each sprint (Schwaber &amp; Sutherland, 2020).</a:t>
            </a:r>
          </a:p>
        </p:txBody>
      </p:sp>
    </p:spTree>
    <p:extLst>
      <p:ext uri="{BB962C8B-B14F-4D97-AF65-F5344CB8AC3E}">
        <p14:creationId xmlns:p14="http://schemas.microsoft.com/office/powerpoint/2010/main" val="37443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7682-B502-9ECC-345E-B95AA57E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the SDLC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C530-172C-6EDF-BFA2-6772F2084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Sprint Planning</a:t>
            </a:r>
            <a:r>
              <a:rPr lang="en-US" dirty="0"/>
              <a:t>: This phase sets the direction for the sprint by selecting tasks from the product backlog (Schwaber &amp; Sutherland, 2020).</a:t>
            </a:r>
          </a:p>
          <a:p>
            <a:r>
              <a:rPr lang="en-US" b="1" dirty="0"/>
              <a:t>Daily Standups</a:t>
            </a:r>
            <a:r>
              <a:rPr lang="en-US" dirty="0"/>
              <a:t>: A brief, focused meeting where the team reviews progress and addresses roadblocks (Cohn, 2019).</a:t>
            </a:r>
          </a:p>
          <a:p>
            <a:r>
              <a:rPr lang="en-US" b="1" dirty="0"/>
              <a:t>Sprint Review</a:t>
            </a:r>
            <a:r>
              <a:rPr lang="en-US" dirty="0"/>
              <a:t>: The team presents completed work to stakeholders to gather feedback (Rubin, 2019).</a:t>
            </a:r>
          </a:p>
          <a:p>
            <a:r>
              <a:rPr lang="en-US" b="1" dirty="0"/>
              <a:t>Sprint Retrospective</a:t>
            </a:r>
            <a:r>
              <a:rPr lang="en-US" dirty="0"/>
              <a:t>: The team reflects on its performance and discusses improvements for the next sprint (Schwaber &amp; Sutherland, 2020).</a:t>
            </a:r>
          </a:p>
        </p:txBody>
      </p:sp>
    </p:spTree>
    <p:extLst>
      <p:ext uri="{BB962C8B-B14F-4D97-AF65-F5344CB8AC3E}">
        <p14:creationId xmlns:p14="http://schemas.microsoft.com/office/powerpoint/2010/main" val="92302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AA0A-CF0A-CEAE-5300-052EABE9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3984-A344-B68E-93C5-962F83CE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Process</a:t>
            </a:r>
            <a:r>
              <a:rPr lang="en-US" dirty="0"/>
              <a:t>: Waterfall development follows a step-by-step process from design to delivery, with each phase needing to be completed before moving on (Sommerville, 2016).</a:t>
            </a:r>
          </a:p>
          <a:p>
            <a:r>
              <a:rPr lang="en-US" b="1" dirty="0"/>
              <a:t>Rigid Structure</a:t>
            </a:r>
            <a:r>
              <a:rPr lang="en-US" dirty="0"/>
              <a:t>: Changes made late in the process can be costly or difficult to implement, as earlier phases can't easily be revisited (Rubin, 2019).</a:t>
            </a:r>
          </a:p>
          <a:p>
            <a:r>
              <a:rPr lang="en-US" b="1" dirty="0"/>
              <a:t>Contrast Example</a:t>
            </a:r>
            <a:r>
              <a:rPr lang="en-US" dirty="0"/>
              <a:t>: In Waterfall, if there’s an issue with requirements, the project might face delays because changes often require returning to earlier phases (Sommerville, 2016).</a:t>
            </a:r>
          </a:p>
        </p:txBody>
      </p:sp>
    </p:spTree>
    <p:extLst>
      <p:ext uri="{BB962C8B-B14F-4D97-AF65-F5344CB8AC3E}">
        <p14:creationId xmlns:p14="http://schemas.microsoft.com/office/powerpoint/2010/main" val="10476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C399-69E7-3027-65BE-5342662C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Between Waterfall and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1EA5-51A6-BAD5-5996-E4340EFF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When to Choose Waterfall</a:t>
            </a:r>
            <a:r>
              <a:rPr lang="en-US" dirty="0"/>
              <a:t>: This approach works best for projects where requirements are well-defined and unlikely to change (Sommerville, 2016).</a:t>
            </a:r>
          </a:p>
          <a:p>
            <a:r>
              <a:rPr lang="en-US" b="1" dirty="0"/>
              <a:t>When to Choose Agile</a:t>
            </a:r>
            <a:r>
              <a:rPr lang="en-US" dirty="0"/>
              <a:t>: Agile is better for projects that require flexibility and frequent customer feedback (Cohn, 2019).</a:t>
            </a:r>
          </a:p>
          <a:p>
            <a:r>
              <a:rPr lang="en-US" b="1" dirty="0"/>
              <a:t>Key Factors</a:t>
            </a:r>
            <a:r>
              <a:rPr lang="en-US" dirty="0"/>
              <a:t>: Important considerations include the project's complexity, team dynamics, and the need for adaptability (Rubin, 2019).</a:t>
            </a:r>
          </a:p>
        </p:txBody>
      </p:sp>
    </p:spTree>
    <p:extLst>
      <p:ext uri="{BB962C8B-B14F-4D97-AF65-F5344CB8AC3E}">
        <p14:creationId xmlns:p14="http://schemas.microsoft.com/office/powerpoint/2010/main" val="181041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336F-448E-C8F4-9106-58154C7D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427C-259D-9203-FDCB-13F7CCBF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Cohn, M. (2019). </a:t>
            </a:r>
            <a:r>
              <a:rPr lang="en-US" i="1" dirty="0"/>
              <a:t>Succeeding with Agile: Software development using Scrum. Addison-Wesley Professional.</a:t>
            </a:r>
          </a:p>
          <a:p>
            <a:r>
              <a:rPr lang="en-US" dirty="0"/>
              <a:t>Schwaber, K., &amp; Sutherland, J. (2020). The Scrum Guide. Scrum.org.</a:t>
            </a:r>
          </a:p>
          <a:p>
            <a:r>
              <a:rPr lang="en-US" dirty="0"/>
              <a:t>Sommerville, I. (2016). </a:t>
            </a:r>
            <a:r>
              <a:rPr lang="en-US" i="1" dirty="0"/>
              <a:t>Software engineering (10th ed.). Pearson</a:t>
            </a:r>
            <a:r>
              <a:rPr lang="en-US" dirty="0"/>
              <a:t>.</a:t>
            </a:r>
          </a:p>
          <a:p>
            <a:r>
              <a:rPr lang="en-US" dirty="0"/>
              <a:t>Rubin, K. S. (2019). </a:t>
            </a:r>
            <a:r>
              <a:rPr lang="en-US" i="1" dirty="0"/>
              <a:t>Essential Scrum: A practical guide to the most popular agile process. Addison-Wesley.</a:t>
            </a:r>
          </a:p>
        </p:txBody>
      </p:sp>
    </p:spTree>
    <p:extLst>
      <p:ext uri="{BB962C8B-B14F-4D97-AF65-F5344CB8AC3E}">
        <p14:creationId xmlns:p14="http://schemas.microsoft.com/office/powerpoint/2010/main" val="5193501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433</Words>
  <Application>Microsoft Macintosh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Gill Sans MT</vt:lpstr>
      <vt:lpstr>Gallery</vt:lpstr>
      <vt:lpstr>Scrum-Agile vs. Waterfall Development</vt:lpstr>
      <vt:lpstr>Key Roles in a Scrum-Agile Team</vt:lpstr>
      <vt:lpstr>Phases of the SDLC in Agile</vt:lpstr>
      <vt:lpstr>Waterfall Development Approach</vt:lpstr>
      <vt:lpstr>Choosing Between Waterfall and Agile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Timothy</dc:creator>
  <cp:lastModifiedBy>Johnson, Timothy</cp:lastModifiedBy>
  <cp:revision>2</cp:revision>
  <dcterms:created xsi:type="dcterms:W3CDTF">2024-10-18T18:37:57Z</dcterms:created>
  <dcterms:modified xsi:type="dcterms:W3CDTF">2024-10-19T00:06:46Z</dcterms:modified>
</cp:coreProperties>
</file>