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
      <p:font typeface="Manrope"/>
      <p:regular r:id="rId25"/>
      <p:bold r:id="rId26"/>
    </p:embeddedFont>
    <p:embeddedFont>
      <p:font typeface="Anybody SemiBol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anrope-bold.fntdata"/><Relationship Id="rId25" Type="http://schemas.openxmlformats.org/officeDocument/2006/relationships/font" Target="fonts/Manrope-regular.fntdata"/><Relationship Id="rId28" Type="http://schemas.openxmlformats.org/officeDocument/2006/relationships/font" Target="fonts/AnybodySemiBold-bold.fntdata"/><Relationship Id="rId27" Type="http://schemas.openxmlformats.org/officeDocument/2006/relationships/font" Target="fonts/AnybodySemiBol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nybodySemiBold-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AnybodySemiBold-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44a0d670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44a0d670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evening everyone! I appreciate you being here for this presentation. My name is Tim, and tonight, I am excited to share my research on current birth rate trends with you.</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e673d6ecd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e673d6ecd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this chart, we are looking at the top 10 highest and lowest births on certain dates. Each one of these circles represents a date that was the highest or lowest. As we can see here, There is no clear pattern for the highest births as they are all spread out, and they occur in different months with no significance to them, but as far as the lowest, we can see 9 of the 10 are grouped together and they all land on the 25th. Those dates of the 25th are all of Christmas </a:t>
            </a:r>
            <a:r>
              <a:rPr lang="en"/>
              <a:t>day</a:t>
            </a:r>
            <a:r>
              <a:rPr lang="en"/>
              <a:t>, which makes sense. The lowest date was December 25th, 2007 with</a:t>
            </a:r>
            <a:r>
              <a:rPr lang="en">
                <a:solidFill>
                  <a:schemeClr val="dk1"/>
                </a:solidFill>
              </a:rPr>
              <a:t> 5,728 births</a:t>
            </a:r>
            <a:r>
              <a:rPr lang="en"/>
              <a:t>(which was during the peak of the recession). For reference, the next lowest date is Christmas 2010 with 6,159 births. That is a difference of 431, so not a small difference.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interesting outlier in this dataset is the lowest value that lands on the 11th. That date belongs to March 11th, 2011. It was a Sunday, so it makes sense to be a low number, but why that day over any other day of Christmas? Well, on the date of March 11th, 2011, there was a 9.0 earthquake that hit Japan which resulted in a Tsunami that killed nearly 20,000 people and caused the Fukushima Nuclear Power Plant accident. That was over in Japan, so did it affect births over here in the US? It’s hard to tell, but at the same time, that almost seems too </a:t>
            </a:r>
            <a:r>
              <a:rPr lang="en"/>
              <a:t>coincidental to ignore.</a:t>
            </a:r>
            <a:r>
              <a:rPr lang="en"/>
              <a:t> The highest overall landed on the date of 9/9/9, and that is a pattern that is too hard to ignore, which brings me to the next trend…</a:t>
            </a:r>
            <a:endParaRPr sz="1500">
              <a:solidFill>
                <a:srgbClr val="E8E8E8"/>
              </a:solidFill>
              <a:highlight>
                <a:srgbClr val="1F1F1F"/>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fe178b7a5f_0_27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fe178b7a5f_0_27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seeing that 9/9/9 had the highest total births of any date, I decided to analyze all repeating birth numbers which are: 1/1/1, 2/2/2, and so on…The average amount of births for the day are represented with the yellow color, and actual births are the blue color. </a:t>
            </a:r>
            <a:r>
              <a:rPr lang="en">
                <a:solidFill>
                  <a:schemeClr val="dk1"/>
                </a:solidFill>
              </a:rPr>
              <a:t>I acquired this data by matching the dates with the days (for instance, since 1/1/1 was on a monday, I got the average of all mondays that landed on the first, that way, weekends and other days would not influence the numbers).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Looking at this data, it is apparent that some definitely had more births than the average for that date, and some did not. As we know, 9/9/9 led the pack, 8/8/8 was a close second, and 1/1/1 was the absolute lowest. We can see here that the values of 2, 4, 7, and 10 are all lower, as they all landed on saturdays and sundays. On this next slide, we take a closer look at some of the days to see why the patterns are the way they are.</a:t>
            </a:r>
            <a:endParaRPr>
              <a:solidFill>
                <a:schemeClr val="dk1"/>
              </a:solidFill>
            </a:endParaRPr>
          </a:p>
          <a:p>
            <a:pPr indent="0" lvl="0" marL="0" rtl="0" algn="l">
              <a:spcBef>
                <a:spcPts val="0"/>
              </a:spcBef>
              <a:spcAft>
                <a:spcPts val="0"/>
              </a:spcAft>
              <a:buNone/>
            </a:pPr>
            <a:r>
              <a:rPr lang="en">
                <a:solidFill>
                  <a:schemeClr val="dk1"/>
                </a:solidFill>
              </a:rPr>
              <a:t>1/1/1 was monday</a:t>
            </a:r>
            <a:endParaRPr>
              <a:solidFill>
                <a:schemeClr val="dk1"/>
              </a:solidFill>
            </a:endParaRPr>
          </a:p>
          <a:p>
            <a:pPr indent="0" lvl="0" marL="0" rtl="0" algn="l">
              <a:spcBef>
                <a:spcPts val="0"/>
              </a:spcBef>
              <a:spcAft>
                <a:spcPts val="0"/>
              </a:spcAft>
              <a:buNone/>
            </a:pPr>
            <a:r>
              <a:rPr lang="en"/>
              <a:t>2/2 was saturday</a:t>
            </a:r>
            <a:endParaRPr/>
          </a:p>
          <a:p>
            <a:pPr indent="0" lvl="0" marL="0" rtl="0" algn="l">
              <a:spcBef>
                <a:spcPts val="0"/>
              </a:spcBef>
              <a:spcAft>
                <a:spcPts val="0"/>
              </a:spcAft>
              <a:buNone/>
            </a:pPr>
            <a:r>
              <a:rPr lang="en"/>
              <a:t>3/3 was monday</a:t>
            </a:r>
            <a:endParaRPr/>
          </a:p>
          <a:p>
            <a:pPr indent="0" lvl="0" marL="0" rtl="0" algn="l">
              <a:spcBef>
                <a:spcPts val="0"/>
              </a:spcBef>
              <a:spcAft>
                <a:spcPts val="0"/>
              </a:spcAft>
              <a:buNone/>
            </a:pPr>
            <a:r>
              <a:rPr lang="en"/>
              <a:t>4/4 was sunday</a:t>
            </a:r>
            <a:endParaRPr/>
          </a:p>
          <a:p>
            <a:pPr indent="0" lvl="0" marL="0" rtl="0" algn="l">
              <a:spcBef>
                <a:spcPts val="0"/>
              </a:spcBef>
              <a:spcAft>
                <a:spcPts val="0"/>
              </a:spcAft>
              <a:buNone/>
            </a:pPr>
            <a:r>
              <a:rPr lang="en"/>
              <a:t>5/5 was thursday</a:t>
            </a:r>
            <a:endParaRPr/>
          </a:p>
          <a:p>
            <a:pPr indent="0" lvl="0" marL="0" rtl="0" algn="l">
              <a:spcBef>
                <a:spcPts val="0"/>
              </a:spcBef>
              <a:spcAft>
                <a:spcPts val="0"/>
              </a:spcAft>
              <a:buNone/>
            </a:pPr>
            <a:r>
              <a:rPr lang="en"/>
              <a:t>6/6 was tuesday</a:t>
            </a:r>
            <a:endParaRPr/>
          </a:p>
          <a:p>
            <a:pPr indent="0" lvl="0" marL="0" rtl="0" algn="l">
              <a:spcBef>
                <a:spcPts val="0"/>
              </a:spcBef>
              <a:spcAft>
                <a:spcPts val="0"/>
              </a:spcAft>
              <a:buNone/>
            </a:pPr>
            <a:r>
              <a:rPr lang="en"/>
              <a:t>7/7 was saturday</a:t>
            </a:r>
            <a:endParaRPr/>
          </a:p>
          <a:p>
            <a:pPr indent="0" lvl="0" marL="0" rtl="0" algn="l">
              <a:spcBef>
                <a:spcPts val="0"/>
              </a:spcBef>
              <a:spcAft>
                <a:spcPts val="0"/>
              </a:spcAft>
              <a:buNone/>
            </a:pPr>
            <a:r>
              <a:rPr lang="en"/>
              <a:t>8/8 was friday</a:t>
            </a:r>
            <a:endParaRPr/>
          </a:p>
          <a:p>
            <a:pPr indent="0" lvl="0" marL="0" rtl="0" algn="l">
              <a:spcBef>
                <a:spcPts val="0"/>
              </a:spcBef>
              <a:spcAft>
                <a:spcPts val="0"/>
              </a:spcAft>
              <a:buNone/>
            </a:pPr>
            <a:r>
              <a:rPr lang="en"/>
              <a:t>9/9 was wednesday</a:t>
            </a:r>
            <a:endParaRPr/>
          </a:p>
          <a:p>
            <a:pPr indent="0" lvl="0" marL="0" rtl="0" algn="l">
              <a:spcBef>
                <a:spcPts val="0"/>
              </a:spcBef>
              <a:spcAft>
                <a:spcPts val="0"/>
              </a:spcAft>
              <a:buNone/>
            </a:pPr>
            <a:r>
              <a:rPr lang="en"/>
              <a:t>10/10 was sunday</a:t>
            </a:r>
            <a:endParaRPr/>
          </a:p>
          <a:p>
            <a:pPr indent="0" lvl="0" marL="0" rtl="0" algn="l">
              <a:spcBef>
                <a:spcPts val="0"/>
              </a:spcBef>
              <a:spcAft>
                <a:spcPts val="0"/>
              </a:spcAft>
              <a:buNone/>
            </a:pPr>
            <a:r>
              <a:rPr lang="en"/>
              <a:t>11/11 was friday</a:t>
            </a:r>
            <a:endParaRPr/>
          </a:p>
          <a:p>
            <a:pPr indent="0" lvl="0" marL="0" rtl="0" algn="l">
              <a:spcBef>
                <a:spcPts val="0"/>
              </a:spcBef>
              <a:spcAft>
                <a:spcPts val="0"/>
              </a:spcAft>
              <a:buNone/>
            </a:pPr>
            <a:r>
              <a:rPr lang="en"/>
              <a:t>12/12 was wednesday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e5fc04d04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e5fc04d04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look at the lowest averages from the prior dataset. 1/1/1 makes sense because it was new years day. Holidays always tend to have lower rates of birth. 4/4/4 was also a sunday, and sundays statistically had the lowest amounts of births. Now here’s where it gets interesting. There was no reason for 6/6/6 to have as few births as it did. There were 11,661 births on the 6th, but there were 13,004 on the 5th and 13,693 on the 7th which are both higher than the average. As we remember, June was the 4th highest month, Tuesday was the highest day, and if not for 2007, 2006 has the most amount of births in our dataset. There were no reasons for it to be as low as it was besides human superstition. Now, let’s look at the </a:t>
            </a:r>
            <a:r>
              <a:rPr lang="en"/>
              <a:t>highest</a:t>
            </a:r>
            <a:r>
              <a:rPr lang="en"/>
              <a:t> averages.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e5fc04d04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e5fc04d04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highest averages of special dates. We see that both 8/8/8 and 11/11/11 were on fridays, so without skewing the data too much by factoring in the weekend, we can only look at the day before. The day before 8/8/8, there we 13,859 births, a difference of 1,515. The day before 11/11/11, there were 11,978 births. A difference of 2,414. </a:t>
            </a:r>
            <a:r>
              <a:rPr lang="en">
                <a:solidFill>
                  <a:schemeClr val="dk1"/>
                </a:solidFill>
              </a:rPr>
              <a:t>Friday usually has an average of 12,304, so these two dates are higher than the average Friday. For the date of 9/9/9, the tuesday before had 13,555 and the thursday after had 14,887. All three days are higher than the averages so it is safe to say that people were really aiming for this date. Looking at all these results, I think it is safe to say that numbers do play a role in when some people choose to have a baby.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fe178b7a5f_0_28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fe178b7a5f_0_28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this analysis of birth rates has unveiled valuable insights into trends spanning the past two decades. The data reveals significant fluctuations influenced by economic factors, historical events, and even specific dates or days of the week. Notably, certain periods within this timeframe showed remarkable increases or decreases in birth rates, corresponding to specific events or periods. This study not only underscores the dynamic nature of birth rates but also emphasizes the critical importance of fostering a healthy environment for the general public.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fe178b7a5f_0_28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fe178b7a5f_0_28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time and attention. I hope you enjoyed tonight’s presentation.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e730877baa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e730877baa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data, I analyzed 7 different trends. These trends are: Average births per month and per day, an extended look at total births by year and on specific dates, the top 10 highest and lowest births, and special dates. For this project, I used a combination of: Excel, PowerBI, and Python. Let’s dive right in to the data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fe178b7a5f_0_28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fe178b7a5f_0_28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dataset comprises data sourced from the United States spanning from January 1, 1994, to December 31, 2014, providing a robust foundation for investigating long-term trends and shifts in birth rates across the nation.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fe178b7a5f_0_28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fe178b7a5f_0_28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dataset, I examined data spanning 7,670 days, amounting to a total of 85,386,227 births. This comprehensive analysis provides a detailed insight into the trends and patterns of birth rates over the specified period.</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fe178b7a5f_0_28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fe178b7a5f_0_28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project, I used Excel, PowerBI, and Python to paint a picture of</a:t>
            </a:r>
            <a:r>
              <a:rPr lang="en">
                <a:solidFill>
                  <a:schemeClr val="dk1"/>
                </a:solidFill>
              </a:rPr>
              <a:t> these 7 different trends.</a:t>
            </a:r>
            <a:r>
              <a:rPr lang="en"/>
              <a:t> Let’s dive right in to the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fe178b7a5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fe178b7a5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first trend is Births per month. When analyzing the data, i found that September is at the top with 11,76</a:t>
            </a:r>
            <a:r>
              <a:rPr lang="en"/>
              <a:t>3 which is</a:t>
            </a:r>
            <a:r>
              <a:rPr lang="en"/>
              <a:t> not all that surprising. Afterall, september is 9 months after new years day. One major resolution people have is starting or expanding their family. In the very same month that people decide to have a family, they actually have the least amount of children. January is the lowest with 10,677. The months of December, March, and February are the closest months in the dataset. They are all separated by only 3 births, which range from 10,939 to 10,942. Despite February having 3 days less than january, and 2 days less than april and november, it had higher average births than those months. This makes sense for November because of the extended time that thanksgiving occupies, which will reduce the number of births, but April is an odd one. For now, Lets move onto the next trend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fe178b7a5f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fe178b7a5f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average births on days of the week, Tuesday was the highest with 12,787 while sunday was the lowest at 7,610. That’s a difference of 5,177 which is quite a big difference. Monday rounded out the weekdays at 11,562.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see that Saturday started the weekend trend of dropping off dramatically. With this, we can conclude that the weekend definitely is not a popular choice to have babies, and people still don’t like Mondays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fe178b7a5f_0_28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fe178b7a5f_0_28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looked at the total births per year for our dataset. 2007 had the highest overall births with a total of 4,380,784. After that, It never increased in total and has only seen a decline until 2014. I think we can all remember what the recession of 2007 did and how it felt. It is clearly evident in this dataset that it affected birth rates as well. If people feel like they are financially unwell or unsure about the future, it impacts their decisions to have children. Because of this trend, I wanted to try and look at a bigger picture than just these 20 years…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e6b85c77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e6b85c77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found another dataset that covered births from 1909 to 2018. I didn’t use this dataset for all my questions, because it strictly covered the births by year, not by day, so it was very limiting. In this graph, we see that </a:t>
            </a:r>
            <a:r>
              <a:rPr lang="en"/>
              <a:t>2007 had the highest births. The next highest year was 1957 at 4.3 million even. That is a perfect 50 year anniversary. </a:t>
            </a:r>
            <a:r>
              <a:rPr lang="en">
                <a:solidFill>
                  <a:schemeClr val="dk1"/>
                </a:solidFill>
              </a:rPr>
              <a:t>Looking at our current year, we are hitting birth numbers that we have not seen since the 1980’s. There are many other interesting years in this graph. For instance, in 1957 </a:t>
            </a:r>
            <a:r>
              <a:rPr lang="en"/>
              <a:t>We start to see a sharp decline once again. The reason the number started declining after 1957 was because of our involvement in the Vietnam War which lasted until 1975. Because of that, People state that the 1970’s were perhaps the worst decade of most industrialized </a:t>
            </a:r>
            <a:r>
              <a:rPr lang="en"/>
              <a:t>countries</a:t>
            </a:r>
            <a:r>
              <a:rPr lang="en"/>
              <a:t>’ economic performance since the great depression. There was not an economic depression, but economic growth rates were considerably lower than previous decades.This chart definitely correlates with that seeing the numbers climb near the very end of the 70’s. Moving back a bit further in time, When we look at world war 2 which was from 1941 to 1945, we see a sharp drop-off as well, but from 1945 to 1947, a span of 2 years, we see the single biggest increase from 2,858,000 births to 3,817,000. That is a jump of nearly 1 million. My guess is many men came back from the war and wanted to start or continue their families.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Now, let’s move away from births by year, and start looking at births by date…</a:t>
            </a:r>
            <a:endParaRPr sz="1200">
              <a:solidFill>
                <a:srgbClr val="BFBFBF"/>
              </a:solidFill>
              <a:highlight>
                <a:srgbClr val="1F1F1F"/>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fe178b7a5f_0_28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fe178b7a5f_0_28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this slide, we are looking at the total births on a particular date. We can see some interesting trends here, with the biggest difference obviously being the 29th, 30th, and 31st. These are obviously low because the 31st only happens 6 times a year, and february skews the data with not having the 29th or 30th as well. But there are some other numbers that are particularly interesting.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instance, we can see a decline on the 4th. </a:t>
            </a:r>
            <a:r>
              <a:rPr lang="en">
                <a:solidFill>
                  <a:schemeClr val="dk1"/>
                </a:solidFill>
              </a:rPr>
              <a:t>When I looked up the rankings of births on the 4th, </a:t>
            </a:r>
            <a:r>
              <a:rPr lang="en"/>
              <a:t>16 out of the 19 lowest births were on July 4th. But something was slightly interesting about this as well…Only the first 2 were july 4th, </a:t>
            </a:r>
            <a:r>
              <a:rPr lang="en"/>
              <a:t>followed</a:t>
            </a:r>
            <a:r>
              <a:rPr lang="en"/>
              <a:t> by 3 consecutive september 4ths, all which belonged to a monday. Now, in case you don’t know, September 4th celebrates a very important holiday which is…national macadamia nut day! Besides that, I found no other patterns that made the 4th lower.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date of the 1st drops because of New years, and the 25th drops because of Christmas and sometimes thanksgiving. But one very interesting number is the 13th, which takes a dramatic dip, which led me to another question. Do people avoid or choose certain dates based off of skepticism? I found a partial answer to that question with the next trend….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197092" y="951163"/>
            <a:ext cx="6286200" cy="25617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5200"/>
              <a:buNone/>
              <a:defRPr sz="5200">
                <a:solidFill>
                  <a:schemeClr val="dk1"/>
                </a:solidFill>
                <a:latin typeface="Anybody SemiBold"/>
                <a:ea typeface="Anybody SemiBold"/>
                <a:cs typeface="Anybody SemiBold"/>
                <a:sym typeface="Anybody SemiBold"/>
              </a:defRPr>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p:txBody>
      </p:sp>
      <p:sp>
        <p:nvSpPr>
          <p:cNvPr id="11" name="Google Shape;11;p2"/>
          <p:cNvSpPr txBox="1"/>
          <p:nvPr>
            <p:ph idx="1" type="subTitle"/>
          </p:nvPr>
        </p:nvSpPr>
        <p:spPr>
          <a:xfrm>
            <a:off x="1197092" y="3697638"/>
            <a:ext cx="6286200" cy="479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800"/>
              <a:buNone/>
              <a:defRPr sz="1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12" name="Google Shape;12;p2"/>
          <p:cNvSpPr txBox="1"/>
          <p:nvPr>
            <p:ph idx="2" type="subTitle"/>
          </p:nvPr>
        </p:nvSpPr>
        <p:spPr>
          <a:xfrm>
            <a:off x="6123625" y="516071"/>
            <a:ext cx="2300400" cy="403500"/>
          </a:xfrm>
          <a:prstGeom prst="rect">
            <a:avLst/>
          </a:prstGeom>
        </p:spPr>
        <p:txBody>
          <a:bodyPr anchorCtr="0" anchor="t" bIns="91425" lIns="91425" spcFirstLastPara="1" rIns="91425" wrap="square" tIns="91425">
            <a:noAutofit/>
          </a:bodyPr>
          <a:lstStyle>
            <a:lvl1pPr lvl="0" algn="r">
              <a:spcBef>
                <a:spcPts val="0"/>
              </a:spcBef>
              <a:spcAft>
                <a:spcPts val="0"/>
              </a:spcAft>
              <a:buSzPts val="1400"/>
              <a:buFont typeface="Anybody SemiBold"/>
              <a:buNone/>
              <a:defRPr>
                <a:solidFill>
                  <a:schemeClr val="lt1"/>
                </a:solidFill>
                <a:latin typeface="Anybody SemiBold"/>
                <a:ea typeface="Anybody SemiBold"/>
                <a:cs typeface="Anybody SemiBold"/>
                <a:sym typeface="Anybody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2" type="sldNum"/>
          </p:nvPr>
        </p:nvSpPr>
        <p:spPr>
          <a:xfrm>
            <a:off x="8602059" y="4610259"/>
            <a:ext cx="548700" cy="540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4" name="Google Shape;14;p2"/>
          <p:cNvSpPr txBox="1"/>
          <p:nvPr>
            <p:ph idx="3" type="subTitle"/>
          </p:nvPr>
        </p:nvSpPr>
        <p:spPr>
          <a:xfrm rot="-5400000">
            <a:off x="-265304" y="1800000"/>
            <a:ext cx="2300400" cy="263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Font typeface="Anybody SemiBold"/>
              <a:buNone/>
              <a:defRPr>
                <a:latin typeface="Anybody SemiBold"/>
                <a:ea typeface="Anybody SemiBold"/>
                <a:cs typeface="Anybody SemiBold"/>
                <a:sym typeface="Anybody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5" name="Google Shape;15;p2"/>
          <p:cNvGrpSpPr/>
          <p:nvPr/>
        </p:nvGrpSpPr>
        <p:grpSpPr>
          <a:xfrm>
            <a:off x="-58775" y="-12800"/>
            <a:ext cx="9273900" cy="5195700"/>
            <a:chOff x="-58775" y="-12800"/>
            <a:chExt cx="9273900" cy="5195700"/>
          </a:xfrm>
        </p:grpSpPr>
        <p:cxnSp>
          <p:nvCxnSpPr>
            <p:cNvPr id="16" name="Google Shape;16;p2"/>
            <p:cNvCxnSpPr/>
            <p:nvPr/>
          </p:nvCxnSpPr>
          <p:spPr>
            <a:xfrm>
              <a:off x="888900" y="-12800"/>
              <a:ext cx="0" cy="5195700"/>
            </a:xfrm>
            <a:prstGeom prst="straightConnector1">
              <a:avLst/>
            </a:prstGeom>
            <a:noFill/>
            <a:ln cap="flat" cmpd="sng" w="9525">
              <a:solidFill>
                <a:schemeClr val="lt1"/>
              </a:solidFill>
              <a:prstDash val="solid"/>
              <a:round/>
              <a:headEnd len="med" w="med" type="none"/>
              <a:tailEnd len="med" w="med" type="none"/>
            </a:ln>
          </p:spPr>
        </p:cxnSp>
        <p:cxnSp>
          <p:nvCxnSpPr>
            <p:cNvPr id="17" name="Google Shape;17;p2"/>
            <p:cNvCxnSpPr/>
            <p:nvPr/>
          </p:nvCxnSpPr>
          <p:spPr>
            <a:xfrm>
              <a:off x="-58775" y="781650"/>
              <a:ext cx="9273900" cy="0"/>
            </a:xfrm>
            <a:prstGeom prst="straightConnector1">
              <a:avLst/>
            </a:prstGeom>
            <a:noFill/>
            <a:ln cap="flat" cmpd="sng" w="9525">
              <a:solidFill>
                <a:schemeClr val="lt1"/>
              </a:solidFill>
              <a:prstDash val="solid"/>
              <a:round/>
              <a:headEnd len="med" w="med" type="none"/>
              <a:tailEnd len="med" w="med" type="none"/>
            </a:ln>
          </p:spPr>
        </p:cxnSp>
        <p:cxnSp>
          <p:nvCxnSpPr>
            <p:cNvPr id="18" name="Google Shape;18;p2"/>
            <p:cNvCxnSpPr/>
            <p:nvPr/>
          </p:nvCxnSpPr>
          <p:spPr>
            <a:xfrm>
              <a:off x="-52250" y="4609824"/>
              <a:ext cx="9267300" cy="0"/>
            </a:xfrm>
            <a:prstGeom prst="straightConnector1">
              <a:avLst/>
            </a:prstGeom>
            <a:noFill/>
            <a:ln cap="flat" cmpd="sng" w="9525">
              <a:solidFill>
                <a:schemeClr val="lt1"/>
              </a:solidFill>
              <a:prstDash val="solid"/>
              <a:round/>
              <a:headEnd len="med" w="med" type="none"/>
              <a:tailEnd len="med" w="med" type="none"/>
            </a:ln>
          </p:spPr>
        </p:cxnSp>
        <p:cxnSp>
          <p:nvCxnSpPr>
            <p:cNvPr id="19" name="Google Shape;19;p2"/>
            <p:cNvCxnSpPr/>
            <p:nvPr/>
          </p:nvCxnSpPr>
          <p:spPr>
            <a:xfrm>
              <a:off x="8602050" y="-12800"/>
              <a:ext cx="0" cy="5195700"/>
            </a:xfrm>
            <a:prstGeom prst="straightConnector1">
              <a:avLst/>
            </a:prstGeom>
            <a:noFill/>
            <a:ln cap="flat" cmpd="sng" w="9525">
              <a:solidFill>
                <a:schemeClr val="lt1"/>
              </a:solidFill>
              <a:prstDash val="solid"/>
              <a:round/>
              <a:headEnd len="med" w="med" type="none"/>
              <a:tailEnd len="med" w="med" type="none"/>
            </a:ln>
          </p:spPr>
        </p:cxnSp>
        <p:cxnSp>
          <p:nvCxnSpPr>
            <p:cNvPr id="20" name="Google Shape;20;p2"/>
            <p:cNvCxnSpPr/>
            <p:nvPr/>
          </p:nvCxnSpPr>
          <p:spPr>
            <a:xfrm>
              <a:off x="1274500" y="-12800"/>
              <a:ext cx="0" cy="5195700"/>
            </a:xfrm>
            <a:prstGeom prst="straightConnector1">
              <a:avLst/>
            </a:prstGeom>
            <a:noFill/>
            <a:ln cap="flat" cmpd="sng" w="9525">
              <a:solidFill>
                <a:schemeClr val="lt1"/>
              </a:solidFill>
              <a:prstDash val="solid"/>
              <a:round/>
              <a:headEnd len="med" w="med" type="none"/>
              <a:tailEnd len="med" w="med" type="none"/>
            </a:ln>
          </p:spPr>
        </p:cxnSp>
        <p:cxnSp>
          <p:nvCxnSpPr>
            <p:cNvPr id="21" name="Google Shape;21;p2"/>
            <p:cNvCxnSpPr/>
            <p:nvPr/>
          </p:nvCxnSpPr>
          <p:spPr>
            <a:xfrm>
              <a:off x="-58775" y="3271500"/>
              <a:ext cx="9273900" cy="0"/>
            </a:xfrm>
            <a:prstGeom prst="straightConnector1">
              <a:avLst/>
            </a:prstGeom>
            <a:noFill/>
            <a:ln cap="flat" cmpd="sng" w="9525">
              <a:solidFill>
                <a:schemeClr val="lt1"/>
              </a:solidFill>
              <a:prstDash val="solid"/>
              <a:round/>
              <a:headEnd len="med" w="med" type="none"/>
              <a:tailEnd len="med" w="med"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104" name="Shape 104"/>
        <p:cNvGrpSpPr/>
        <p:nvPr/>
      </p:nvGrpSpPr>
      <p:grpSpPr>
        <a:xfrm>
          <a:off x="0" y="0"/>
          <a:ext cx="0" cy="0"/>
          <a:chOff x="0" y="0"/>
          <a:chExt cx="0" cy="0"/>
        </a:xfrm>
      </p:grpSpPr>
      <p:sp>
        <p:nvSpPr>
          <p:cNvPr id="105" name="Google Shape;105;p11"/>
          <p:cNvSpPr txBox="1"/>
          <p:nvPr>
            <p:ph hasCustomPrompt="1" type="title"/>
          </p:nvPr>
        </p:nvSpPr>
        <p:spPr>
          <a:xfrm>
            <a:off x="3048900" y="1146025"/>
            <a:ext cx="5375100" cy="19635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12000"/>
              <a:buNone/>
              <a:defRPr sz="12000">
                <a:solidFill>
                  <a:schemeClr val="dk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106" name="Google Shape;106;p11"/>
          <p:cNvSpPr txBox="1"/>
          <p:nvPr>
            <p:ph idx="12" type="sldNum"/>
          </p:nvPr>
        </p:nvSpPr>
        <p:spPr>
          <a:xfrm>
            <a:off x="8602059" y="4610259"/>
            <a:ext cx="548700" cy="540000"/>
          </a:xfrm>
          <a:prstGeom prst="rect">
            <a:avLst/>
          </a:prstGeom>
          <a:solidFill>
            <a:schemeClr val="dk1"/>
          </a:solidFill>
        </p:spPr>
        <p:txBody>
          <a:bodyPr anchorCtr="0" anchor="ctr" bIns="91425" lIns="91425" spcFirstLastPara="1" rIns="91425" wrap="square" tIns="91425">
            <a:noAutofit/>
          </a:bodyPr>
          <a:lstStyle>
            <a:lvl1pPr lvl="0" rtl="0" algn="ctr">
              <a:buNone/>
              <a:defRPr sz="1300">
                <a:solidFill>
                  <a:schemeClr val="lt2"/>
                </a:solidFill>
                <a:latin typeface="Anybody SemiBold"/>
                <a:ea typeface="Anybody SemiBold"/>
                <a:cs typeface="Anybody SemiBold"/>
                <a:sym typeface="Anybody SemiBold"/>
              </a:defRPr>
            </a:lvl1pPr>
            <a:lvl2pPr lvl="1" rtl="0" algn="ctr">
              <a:buNone/>
              <a:defRPr sz="1300">
                <a:solidFill>
                  <a:schemeClr val="lt2"/>
                </a:solidFill>
                <a:latin typeface="Anybody SemiBold"/>
                <a:ea typeface="Anybody SemiBold"/>
                <a:cs typeface="Anybody SemiBold"/>
                <a:sym typeface="Anybody SemiBold"/>
              </a:defRPr>
            </a:lvl2pPr>
            <a:lvl3pPr lvl="2" rtl="0" algn="ctr">
              <a:buNone/>
              <a:defRPr sz="1300">
                <a:solidFill>
                  <a:schemeClr val="lt2"/>
                </a:solidFill>
                <a:latin typeface="Anybody SemiBold"/>
                <a:ea typeface="Anybody SemiBold"/>
                <a:cs typeface="Anybody SemiBold"/>
                <a:sym typeface="Anybody SemiBold"/>
              </a:defRPr>
            </a:lvl3pPr>
            <a:lvl4pPr lvl="3" rtl="0" algn="ctr">
              <a:buNone/>
              <a:defRPr sz="1300">
                <a:solidFill>
                  <a:schemeClr val="lt2"/>
                </a:solidFill>
                <a:latin typeface="Anybody SemiBold"/>
                <a:ea typeface="Anybody SemiBold"/>
                <a:cs typeface="Anybody SemiBold"/>
                <a:sym typeface="Anybody SemiBold"/>
              </a:defRPr>
            </a:lvl4pPr>
            <a:lvl5pPr lvl="4" rtl="0" algn="ctr">
              <a:buNone/>
              <a:defRPr sz="1300">
                <a:solidFill>
                  <a:schemeClr val="lt2"/>
                </a:solidFill>
                <a:latin typeface="Anybody SemiBold"/>
                <a:ea typeface="Anybody SemiBold"/>
                <a:cs typeface="Anybody SemiBold"/>
                <a:sym typeface="Anybody SemiBold"/>
              </a:defRPr>
            </a:lvl5pPr>
            <a:lvl6pPr lvl="5" rtl="0" algn="ctr">
              <a:buNone/>
              <a:defRPr sz="1300">
                <a:solidFill>
                  <a:schemeClr val="lt2"/>
                </a:solidFill>
                <a:latin typeface="Anybody SemiBold"/>
                <a:ea typeface="Anybody SemiBold"/>
                <a:cs typeface="Anybody SemiBold"/>
                <a:sym typeface="Anybody SemiBold"/>
              </a:defRPr>
            </a:lvl6pPr>
            <a:lvl7pPr lvl="6" rtl="0" algn="ctr">
              <a:buNone/>
              <a:defRPr sz="1300">
                <a:solidFill>
                  <a:schemeClr val="lt2"/>
                </a:solidFill>
                <a:latin typeface="Anybody SemiBold"/>
                <a:ea typeface="Anybody SemiBold"/>
                <a:cs typeface="Anybody SemiBold"/>
                <a:sym typeface="Anybody SemiBold"/>
              </a:defRPr>
            </a:lvl7pPr>
            <a:lvl8pPr lvl="7" rtl="0" algn="ctr">
              <a:buNone/>
              <a:defRPr sz="1300">
                <a:solidFill>
                  <a:schemeClr val="lt2"/>
                </a:solidFill>
                <a:latin typeface="Anybody SemiBold"/>
                <a:ea typeface="Anybody SemiBold"/>
                <a:cs typeface="Anybody SemiBold"/>
                <a:sym typeface="Anybody SemiBold"/>
              </a:defRPr>
            </a:lvl8pPr>
            <a:lvl9pPr lvl="8" rtl="0" algn="ctr">
              <a:buNone/>
              <a:defRPr sz="1300">
                <a:solidFill>
                  <a:schemeClr val="lt2"/>
                </a:solidFill>
                <a:latin typeface="Anybody SemiBold"/>
                <a:ea typeface="Anybody SemiBold"/>
                <a:cs typeface="Anybody SemiBold"/>
                <a:sym typeface="Anybody SemiBold"/>
              </a:defRPr>
            </a:lvl9pPr>
          </a:lstStyle>
          <a:p>
            <a:pPr indent="0" lvl="0" marL="0" rtl="0" algn="ctr">
              <a:spcBef>
                <a:spcPts val="0"/>
              </a:spcBef>
              <a:spcAft>
                <a:spcPts val="0"/>
              </a:spcAft>
              <a:buNone/>
            </a:pPr>
            <a:fld id="{00000000-1234-1234-1234-123412341234}" type="slidenum">
              <a:rPr lang="en"/>
              <a:t>‹#›</a:t>
            </a:fld>
            <a:endParaRPr/>
          </a:p>
        </p:txBody>
      </p:sp>
      <p:sp>
        <p:nvSpPr>
          <p:cNvPr id="107" name="Google Shape;107;p11"/>
          <p:cNvSpPr txBox="1"/>
          <p:nvPr>
            <p:ph idx="1" type="subTitle"/>
          </p:nvPr>
        </p:nvSpPr>
        <p:spPr>
          <a:xfrm>
            <a:off x="3048900" y="3841100"/>
            <a:ext cx="5375100" cy="388500"/>
          </a:xfrm>
          <a:prstGeom prst="rect">
            <a:avLst/>
          </a:prstGeom>
        </p:spPr>
        <p:txBody>
          <a:bodyPr anchorCtr="0" anchor="t" bIns="91425" lIns="91425" spcFirstLastPara="1" rIns="91425" wrap="square" tIns="91425">
            <a:noAutofit/>
          </a:bodyPr>
          <a:lstStyle>
            <a:lvl1pPr lvl="0" algn="r">
              <a:spcBef>
                <a:spcPts val="0"/>
              </a:spcBef>
              <a:spcAft>
                <a:spcPts val="0"/>
              </a:spcAft>
              <a:buSzPts val="14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08" name="Google Shape;108;p11"/>
          <p:cNvGrpSpPr/>
          <p:nvPr/>
        </p:nvGrpSpPr>
        <p:grpSpPr>
          <a:xfrm>
            <a:off x="-58775" y="-12800"/>
            <a:ext cx="9273900" cy="5195700"/>
            <a:chOff x="-58775" y="-12800"/>
            <a:chExt cx="9273900" cy="5195700"/>
          </a:xfrm>
        </p:grpSpPr>
        <p:cxnSp>
          <p:nvCxnSpPr>
            <p:cNvPr id="109" name="Google Shape;109;p11"/>
            <p:cNvCxnSpPr/>
            <p:nvPr/>
          </p:nvCxnSpPr>
          <p:spPr>
            <a:xfrm rot="10800000">
              <a:off x="1274750" y="3462975"/>
              <a:ext cx="7922700" cy="0"/>
            </a:xfrm>
            <a:prstGeom prst="straightConnector1">
              <a:avLst/>
            </a:prstGeom>
            <a:noFill/>
            <a:ln cap="flat" cmpd="sng" w="9525">
              <a:solidFill>
                <a:schemeClr val="lt1"/>
              </a:solidFill>
              <a:prstDash val="solid"/>
              <a:round/>
              <a:headEnd len="med" w="med" type="none"/>
              <a:tailEnd len="med" w="med" type="none"/>
            </a:ln>
          </p:spPr>
        </p:cxnSp>
        <p:cxnSp>
          <p:nvCxnSpPr>
            <p:cNvPr id="110" name="Google Shape;110;p11"/>
            <p:cNvCxnSpPr/>
            <p:nvPr/>
          </p:nvCxnSpPr>
          <p:spPr>
            <a:xfrm>
              <a:off x="888900" y="-12800"/>
              <a:ext cx="0" cy="5195700"/>
            </a:xfrm>
            <a:prstGeom prst="straightConnector1">
              <a:avLst/>
            </a:prstGeom>
            <a:noFill/>
            <a:ln cap="flat" cmpd="sng" w="9525">
              <a:solidFill>
                <a:schemeClr val="lt1"/>
              </a:solidFill>
              <a:prstDash val="solid"/>
              <a:round/>
              <a:headEnd len="med" w="med" type="none"/>
              <a:tailEnd len="med" w="med" type="none"/>
            </a:ln>
          </p:spPr>
        </p:cxnSp>
        <p:cxnSp>
          <p:nvCxnSpPr>
            <p:cNvPr id="111" name="Google Shape;111;p11"/>
            <p:cNvCxnSpPr/>
            <p:nvPr/>
          </p:nvCxnSpPr>
          <p:spPr>
            <a:xfrm>
              <a:off x="-58775" y="781650"/>
              <a:ext cx="9273900" cy="0"/>
            </a:xfrm>
            <a:prstGeom prst="straightConnector1">
              <a:avLst/>
            </a:prstGeom>
            <a:noFill/>
            <a:ln cap="flat" cmpd="sng" w="9525">
              <a:solidFill>
                <a:schemeClr val="lt1"/>
              </a:solidFill>
              <a:prstDash val="solid"/>
              <a:round/>
              <a:headEnd len="med" w="med" type="none"/>
              <a:tailEnd len="med" w="med" type="none"/>
            </a:ln>
          </p:spPr>
        </p:cxnSp>
        <p:cxnSp>
          <p:nvCxnSpPr>
            <p:cNvPr id="112" name="Google Shape;112;p11"/>
            <p:cNvCxnSpPr/>
            <p:nvPr/>
          </p:nvCxnSpPr>
          <p:spPr>
            <a:xfrm>
              <a:off x="-52250" y="4609824"/>
              <a:ext cx="9267300" cy="0"/>
            </a:xfrm>
            <a:prstGeom prst="straightConnector1">
              <a:avLst/>
            </a:prstGeom>
            <a:noFill/>
            <a:ln cap="flat" cmpd="sng" w="9525">
              <a:solidFill>
                <a:schemeClr val="lt1"/>
              </a:solidFill>
              <a:prstDash val="solid"/>
              <a:round/>
              <a:headEnd len="med" w="med" type="none"/>
              <a:tailEnd len="med" w="med" type="none"/>
            </a:ln>
          </p:spPr>
        </p:cxnSp>
        <p:cxnSp>
          <p:nvCxnSpPr>
            <p:cNvPr id="113" name="Google Shape;113;p11"/>
            <p:cNvCxnSpPr/>
            <p:nvPr/>
          </p:nvCxnSpPr>
          <p:spPr>
            <a:xfrm>
              <a:off x="1274500" y="-12800"/>
              <a:ext cx="0" cy="5195700"/>
            </a:xfrm>
            <a:prstGeom prst="straightConnector1">
              <a:avLst/>
            </a:prstGeom>
            <a:noFill/>
            <a:ln cap="flat" cmpd="sng" w="9525">
              <a:solidFill>
                <a:schemeClr val="lt1"/>
              </a:solidFill>
              <a:prstDash val="solid"/>
              <a:round/>
              <a:headEnd len="med" w="med" type="none"/>
              <a:tailEnd len="med" w="med" type="none"/>
            </a:ln>
          </p:spPr>
        </p:cxnSp>
        <p:cxnSp>
          <p:nvCxnSpPr>
            <p:cNvPr id="114" name="Google Shape;114;p11"/>
            <p:cNvCxnSpPr/>
            <p:nvPr/>
          </p:nvCxnSpPr>
          <p:spPr>
            <a:xfrm>
              <a:off x="8602025" y="-12800"/>
              <a:ext cx="0" cy="5195700"/>
            </a:xfrm>
            <a:prstGeom prst="straightConnector1">
              <a:avLst/>
            </a:prstGeom>
            <a:noFill/>
            <a:ln cap="flat" cmpd="sng" w="9525">
              <a:solidFill>
                <a:schemeClr val="lt1"/>
              </a:solidFill>
              <a:prstDash val="solid"/>
              <a:round/>
              <a:headEnd len="med" w="med" type="none"/>
              <a:tailEnd len="med" w="med" type="none"/>
            </a:ln>
          </p:spPr>
        </p:cxnSp>
      </p:grpSp>
      <p:sp>
        <p:nvSpPr>
          <p:cNvPr id="115" name="Google Shape;115;p11"/>
          <p:cNvSpPr txBox="1"/>
          <p:nvPr>
            <p:ph idx="2" type="subTitle"/>
          </p:nvPr>
        </p:nvSpPr>
        <p:spPr>
          <a:xfrm>
            <a:off x="6123625" y="519239"/>
            <a:ext cx="2300400" cy="40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Font typeface="Anybody SemiBold"/>
              <a:buNone/>
              <a:defRPr>
                <a:solidFill>
                  <a:schemeClr val="lt1"/>
                </a:solidFill>
                <a:latin typeface="Anybody SemiBold"/>
                <a:ea typeface="Anybody SemiBold"/>
                <a:cs typeface="Anybody SemiBold"/>
                <a:sym typeface="Anybody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 name="Google Shape;116;p11"/>
          <p:cNvSpPr txBox="1"/>
          <p:nvPr>
            <p:ph idx="3" type="subTitle"/>
          </p:nvPr>
        </p:nvSpPr>
        <p:spPr>
          <a:xfrm rot="-5400000">
            <a:off x="-265304" y="1800000"/>
            <a:ext cx="2300400" cy="263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Font typeface="Anybody SemiBold"/>
              <a:buNone/>
              <a:defRPr>
                <a:solidFill>
                  <a:schemeClr val="dk1"/>
                </a:solidFill>
                <a:latin typeface="Anybody SemiBold"/>
                <a:ea typeface="Anybody SemiBold"/>
                <a:cs typeface="Anybody SemiBold"/>
                <a:sym typeface="Anybody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7" name="Shape 11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ONLY_1">
    <p:spTree>
      <p:nvGrpSpPr>
        <p:cNvPr id="118" name="Shape 118"/>
        <p:cNvGrpSpPr/>
        <p:nvPr/>
      </p:nvGrpSpPr>
      <p:grpSpPr>
        <a:xfrm>
          <a:off x="0" y="0"/>
          <a:ext cx="0" cy="0"/>
          <a:chOff x="0" y="0"/>
          <a:chExt cx="0" cy="0"/>
        </a:xfrm>
      </p:grpSpPr>
      <p:sp>
        <p:nvSpPr>
          <p:cNvPr id="119" name="Google Shape;119;p13"/>
          <p:cNvSpPr/>
          <p:nvPr/>
        </p:nvSpPr>
        <p:spPr>
          <a:xfrm flipH="1" rot="10800000">
            <a:off x="0" y="-7264"/>
            <a:ext cx="9150900" cy="122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13"/>
          <p:cNvGrpSpPr/>
          <p:nvPr/>
        </p:nvGrpSpPr>
        <p:grpSpPr>
          <a:xfrm>
            <a:off x="-30175" y="902350"/>
            <a:ext cx="9245400" cy="4274100"/>
            <a:chOff x="-30175" y="902350"/>
            <a:chExt cx="9245400" cy="4274100"/>
          </a:xfrm>
        </p:grpSpPr>
        <p:cxnSp>
          <p:nvCxnSpPr>
            <p:cNvPr id="121" name="Google Shape;121;p13"/>
            <p:cNvCxnSpPr/>
            <p:nvPr/>
          </p:nvCxnSpPr>
          <p:spPr>
            <a:xfrm rot="10800000">
              <a:off x="8602050" y="902350"/>
              <a:ext cx="0" cy="4274100"/>
            </a:xfrm>
            <a:prstGeom prst="straightConnector1">
              <a:avLst/>
            </a:prstGeom>
            <a:noFill/>
            <a:ln cap="flat" cmpd="sng" w="9525">
              <a:solidFill>
                <a:schemeClr val="lt1"/>
              </a:solidFill>
              <a:prstDash val="solid"/>
              <a:round/>
              <a:headEnd len="med" w="med" type="none"/>
              <a:tailEnd len="med" w="med" type="none"/>
            </a:ln>
          </p:spPr>
        </p:cxnSp>
        <p:cxnSp>
          <p:nvCxnSpPr>
            <p:cNvPr id="122" name="Google Shape;122;p13"/>
            <p:cNvCxnSpPr/>
            <p:nvPr/>
          </p:nvCxnSpPr>
          <p:spPr>
            <a:xfrm>
              <a:off x="-30175" y="4609824"/>
              <a:ext cx="9245400" cy="0"/>
            </a:xfrm>
            <a:prstGeom prst="straightConnector1">
              <a:avLst/>
            </a:prstGeom>
            <a:noFill/>
            <a:ln cap="flat" cmpd="sng" w="9525">
              <a:solidFill>
                <a:schemeClr val="lt1"/>
              </a:solidFill>
              <a:prstDash val="solid"/>
              <a:round/>
              <a:headEnd len="med" w="med" type="none"/>
              <a:tailEnd len="med" w="med" type="none"/>
            </a:ln>
          </p:spPr>
        </p:cxnSp>
      </p:grpSp>
      <p:sp>
        <p:nvSpPr>
          <p:cNvPr id="123" name="Google Shape;123;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13"/>
          <p:cNvSpPr txBox="1"/>
          <p:nvPr>
            <p:ph idx="12" type="sldNum"/>
          </p:nvPr>
        </p:nvSpPr>
        <p:spPr>
          <a:xfrm>
            <a:off x="8605634" y="4614409"/>
            <a:ext cx="548700" cy="540000"/>
          </a:xfrm>
          <a:prstGeom prst="rect">
            <a:avLst/>
          </a:prstGeom>
          <a:solidFill>
            <a:schemeClr val="dk1"/>
          </a:solidFill>
        </p:spPr>
        <p:txBody>
          <a:bodyPr anchorCtr="0" anchor="ctr" bIns="91425" lIns="91425" spcFirstLastPara="1" rIns="91425" wrap="square" tIns="91425">
            <a:noAutofit/>
          </a:bodyPr>
          <a:lstStyle>
            <a:lvl1pPr lvl="0" rtl="0" algn="ctr">
              <a:buNone/>
              <a:defRPr sz="1300">
                <a:solidFill>
                  <a:schemeClr val="lt2"/>
                </a:solidFill>
                <a:latin typeface="Anybody SemiBold"/>
                <a:ea typeface="Anybody SemiBold"/>
                <a:cs typeface="Anybody SemiBold"/>
                <a:sym typeface="Anybody SemiBold"/>
              </a:defRPr>
            </a:lvl1pPr>
            <a:lvl2pPr lvl="1" rtl="0" algn="ctr">
              <a:buNone/>
              <a:defRPr sz="1300">
                <a:solidFill>
                  <a:schemeClr val="lt2"/>
                </a:solidFill>
                <a:latin typeface="Anybody SemiBold"/>
                <a:ea typeface="Anybody SemiBold"/>
                <a:cs typeface="Anybody SemiBold"/>
                <a:sym typeface="Anybody SemiBold"/>
              </a:defRPr>
            </a:lvl2pPr>
            <a:lvl3pPr lvl="2" rtl="0" algn="ctr">
              <a:buNone/>
              <a:defRPr sz="1300">
                <a:solidFill>
                  <a:schemeClr val="lt2"/>
                </a:solidFill>
                <a:latin typeface="Anybody SemiBold"/>
                <a:ea typeface="Anybody SemiBold"/>
                <a:cs typeface="Anybody SemiBold"/>
                <a:sym typeface="Anybody SemiBold"/>
              </a:defRPr>
            </a:lvl3pPr>
            <a:lvl4pPr lvl="3" rtl="0" algn="ctr">
              <a:buNone/>
              <a:defRPr sz="1300">
                <a:solidFill>
                  <a:schemeClr val="lt2"/>
                </a:solidFill>
                <a:latin typeface="Anybody SemiBold"/>
                <a:ea typeface="Anybody SemiBold"/>
                <a:cs typeface="Anybody SemiBold"/>
                <a:sym typeface="Anybody SemiBold"/>
              </a:defRPr>
            </a:lvl4pPr>
            <a:lvl5pPr lvl="4" rtl="0" algn="ctr">
              <a:buNone/>
              <a:defRPr sz="1300">
                <a:solidFill>
                  <a:schemeClr val="lt2"/>
                </a:solidFill>
                <a:latin typeface="Anybody SemiBold"/>
                <a:ea typeface="Anybody SemiBold"/>
                <a:cs typeface="Anybody SemiBold"/>
                <a:sym typeface="Anybody SemiBold"/>
              </a:defRPr>
            </a:lvl5pPr>
            <a:lvl6pPr lvl="5" rtl="0" algn="ctr">
              <a:buNone/>
              <a:defRPr sz="1300">
                <a:solidFill>
                  <a:schemeClr val="lt2"/>
                </a:solidFill>
                <a:latin typeface="Anybody SemiBold"/>
                <a:ea typeface="Anybody SemiBold"/>
                <a:cs typeface="Anybody SemiBold"/>
                <a:sym typeface="Anybody SemiBold"/>
              </a:defRPr>
            </a:lvl6pPr>
            <a:lvl7pPr lvl="6" rtl="0" algn="ctr">
              <a:buNone/>
              <a:defRPr sz="1300">
                <a:solidFill>
                  <a:schemeClr val="lt2"/>
                </a:solidFill>
                <a:latin typeface="Anybody SemiBold"/>
                <a:ea typeface="Anybody SemiBold"/>
                <a:cs typeface="Anybody SemiBold"/>
                <a:sym typeface="Anybody SemiBold"/>
              </a:defRPr>
            </a:lvl7pPr>
            <a:lvl8pPr lvl="7" rtl="0" algn="ctr">
              <a:buNone/>
              <a:defRPr sz="1300">
                <a:solidFill>
                  <a:schemeClr val="lt2"/>
                </a:solidFill>
                <a:latin typeface="Anybody SemiBold"/>
                <a:ea typeface="Anybody SemiBold"/>
                <a:cs typeface="Anybody SemiBold"/>
                <a:sym typeface="Anybody SemiBold"/>
              </a:defRPr>
            </a:lvl8pPr>
            <a:lvl9pPr lvl="8" rtl="0" algn="ctr">
              <a:buNone/>
              <a:defRPr sz="1300">
                <a:solidFill>
                  <a:schemeClr val="lt2"/>
                </a:solidFill>
                <a:latin typeface="Anybody SemiBold"/>
                <a:ea typeface="Anybody SemiBold"/>
                <a:cs typeface="Anybody SemiBold"/>
                <a:sym typeface="Anybody SemiBold"/>
              </a:defRPr>
            </a:lvl9pPr>
          </a:lstStyle>
          <a:p>
            <a:pPr indent="0" lvl="0" marL="0" rtl="0" algn="ctr">
              <a:spcBef>
                <a:spcPts val="0"/>
              </a:spcBef>
              <a:spcAft>
                <a:spcPts val="0"/>
              </a:spcAft>
              <a:buNone/>
            </a:pPr>
            <a:fld id="{00000000-1234-1234-1234-123412341234}" type="slidenum">
              <a:rPr lang="en"/>
              <a:t>‹#›</a:t>
            </a:fld>
            <a:endParaRPr/>
          </a:p>
        </p:txBody>
      </p:sp>
      <p:sp>
        <p:nvSpPr>
          <p:cNvPr id="125" name="Google Shape;125;p13"/>
          <p:cNvSpPr txBox="1"/>
          <p:nvPr>
            <p:ph hasCustomPrompt="1" idx="2" type="title"/>
          </p:nvPr>
        </p:nvSpPr>
        <p:spPr>
          <a:xfrm>
            <a:off x="725350" y="1607648"/>
            <a:ext cx="776700" cy="6492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SzPts val="6000"/>
              <a:buNone/>
              <a:defRPr sz="3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6" name="Google Shape;126;p13"/>
          <p:cNvSpPr txBox="1"/>
          <p:nvPr>
            <p:ph hasCustomPrompt="1" idx="3" type="title"/>
          </p:nvPr>
        </p:nvSpPr>
        <p:spPr>
          <a:xfrm>
            <a:off x="725350" y="2636322"/>
            <a:ext cx="776700" cy="6492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SzPts val="6000"/>
              <a:buNone/>
              <a:defRPr sz="3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7" name="Google Shape;127;p13"/>
          <p:cNvSpPr txBox="1"/>
          <p:nvPr>
            <p:ph hasCustomPrompt="1" idx="4" type="title"/>
          </p:nvPr>
        </p:nvSpPr>
        <p:spPr>
          <a:xfrm>
            <a:off x="725350" y="3664847"/>
            <a:ext cx="776700" cy="6492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SzPts val="6000"/>
              <a:buNone/>
              <a:defRPr sz="3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8" name="Google Shape;128;p13"/>
          <p:cNvSpPr txBox="1"/>
          <p:nvPr>
            <p:ph idx="1" type="subTitle"/>
          </p:nvPr>
        </p:nvSpPr>
        <p:spPr>
          <a:xfrm>
            <a:off x="1613050" y="1536843"/>
            <a:ext cx="2771100" cy="3786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Anybody SemiBold"/>
              <a:buNone/>
              <a:defRPr sz="2000">
                <a:solidFill>
                  <a:schemeClr val="dk1"/>
                </a:solidFill>
                <a:latin typeface="Anybody SemiBold"/>
                <a:ea typeface="Anybody SemiBold"/>
                <a:cs typeface="Anybody SemiBold"/>
                <a:sym typeface="Anybody SemiBold"/>
              </a:defRPr>
            </a:lvl1pPr>
            <a:lvl2pPr lvl="1">
              <a:spcBef>
                <a:spcPts val="0"/>
              </a:spcBef>
              <a:spcAft>
                <a:spcPts val="0"/>
              </a:spcAft>
              <a:buSzPts val="2000"/>
              <a:buFont typeface="Anybody SemiBold"/>
              <a:buNone/>
              <a:defRPr sz="2000">
                <a:latin typeface="Anybody SemiBold"/>
                <a:ea typeface="Anybody SemiBold"/>
                <a:cs typeface="Anybody SemiBold"/>
                <a:sym typeface="Anybody SemiBold"/>
              </a:defRPr>
            </a:lvl2pPr>
            <a:lvl3pPr lvl="2">
              <a:spcBef>
                <a:spcPts val="0"/>
              </a:spcBef>
              <a:spcAft>
                <a:spcPts val="0"/>
              </a:spcAft>
              <a:buSzPts val="2000"/>
              <a:buFont typeface="Anybody SemiBold"/>
              <a:buNone/>
              <a:defRPr sz="2000">
                <a:latin typeface="Anybody SemiBold"/>
                <a:ea typeface="Anybody SemiBold"/>
                <a:cs typeface="Anybody SemiBold"/>
                <a:sym typeface="Anybody SemiBold"/>
              </a:defRPr>
            </a:lvl3pPr>
            <a:lvl4pPr lvl="3">
              <a:spcBef>
                <a:spcPts val="0"/>
              </a:spcBef>
              <a:spcAft>
                <a:spcPts val="0"/>
              </a:spcAft>
              <a:buSzPts val="2000"/>
              <a:buFont typeface="Anybody SemiBold"/>
              <a:buNone/>
              <a:defRPr sz="2000">
                <a:latin typeface="Anybody SemiBold"/>
                <a:ea typeface="Anybody SemiBold"/>
                <a:cs typeface="Anybody SemiBold"/>
                <a:sym typeface="Anybody SemiBold"/>
              </a:defRPr>
            </a:lvl4pPr>
            <a:lvl5pPr lvl="4">
              <a:spcBef>
                <a:spcPts val="0"/>
              </a:spcBef>
              <a:spcAft>
                <a:spcPts val="0"/>
              </a:spcAft>
              <a:buSzPts val="2000"/>
              <a:buFont typeface="Anybody SemiBold"/>
              <a:buNone/>
              <a:defRPr sz="2000">
                <a:latin typeface="Anybody SemiBold"/>
                <a:ea typeface="Anybody SemiBold"/>
                <a:cs typeface="Anybody SemiBold"/>
                <a:sym typeface="Anybody SemiBold"/>
              </a:defRPr>
            </a:lvl5pPr>
            <a:lvl6pPr lvl="5">
              <a:spcBef>
                <a:spcPts val="0"/>
              </a:spcBef>
              <a:spcAft>
                <a:spcPts val="0"/>
              </a:spcAft>
              <a:buSzPts val="2000"/>
              <a:buFont typeface="Anybody SemiBold"/>
              <a:buNone/>
              <a:defRPr sz="2000">
                <a:latin typeface="Anybody SemiBold"/>
                <a:ea typeface="Anybody SemiBold"/>
                <a:cs typeface="Anybody SemiBold"/>
                <a:sym typeface="Anybody SemiBold"/>
              </a:defRPr>
            </a:lvl6pPr>
            <a:lvl7pPr lvl="6">
              <a:spcBef>
                <a:spcPts val="0"/>
              </a:spcBef>
              <a:spcAft>
                <a:spcPts val="0"/>
              </a:spcAft>
              <a:buSzPts val="2000"/>
              <a:buFont typeface="Anybody SemiBold"/>
              <a:buNone/>
              <a:defRPr sz="2000">
                <a:latin typeface="Anybody SemiBold"/>
                <a:ea typeface="Anybody SemiBold"/>
                <a:cs typeface="Anybody SemiBold"/>
                <a:sym typeface="Anybody SemiBold"/>
              </a:defRPr>
            </a:lvl7pPr>
            <a:lvl8pPr lvl="7">
              <a:spcBef>
                <a:spcPts val="0"/>
              </a:spcBef>
              <a:spcAft>
                <a:spcPts val="0"/>
              </a:spcAft>
              <a:buSzPts val="2000"/>
              <a:buFont typeface="Anybody SemiBold"/>
              <a:buNone/>
              <a:defRPr sz="2000">
                <a:latin typeface="Anybody SemiBold"/>
                <a:ea typeface="Anybody SemiBold"/>
                <a:cs typeface="Anybody SemiBold"/>
                <a:sym typeface="Anybody SemiBold"/>
              </a:defRPr>
            </a:lvl8pPr>
            <a:lvl9pPr lvl="8">
              <a:spcBef>
                <a:spcPts val="0"/>
              </a:spcBef>
              <a:spcAft>
                <a:spcPts val="0"/>
              </a:spcAft>
              <a:buSzPts val="2000"/>
              <a:buFont typeface="Anybody SemiBold"/>
              <a:buNone/>
              <a:defRPr sz="2000">
                <a:latin typeface="Anybody SemiBold"/>
                <a:ea typeface="Anybody SemiBold"/>
                <a:cs typeface="Anybody SemiBold"/>
                <a:sym typeface="Anybody SemiBold"/>
              </a:defRPr>
            </a:lvl9pPr>
          </a:lstStyle>
          <a:p/>
        </p:txBody>
      </p:sp>
      <p:sp>
        <p:nvSpPr>
          <p:cNvPr id="129" name="Google Shape;129;p13"/>
          <p:cNvSpPr txBox="1"/>
          <p:nvPr>
            <p:ph idx="5" type="subTitle"/>
          </p:nvPr>
        </p:nvSpPr>
        <p:spPr>
          <a:xfrm>
            <a:off x="1613050" y="1754343"/>
            <a:ext cx="2771100" cy="54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0" name="Google Shape;130;p13"/>
          <p:cNvSpPr txBox="1"/>
          <p:nvPr>
            <p:ph idx="6" type="subTitle"/>
          </p:nvPr>
        </p:nvSpPr>
        <p:spPr>
          <a:xfrm>
            <a:off x="1613050" y="2569643"/>
            <a:ext cx="2771100" cy="378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Anybody SemiBold"/>
              <a:buNone/>
              <a:defRPr sz="2000">
                <a:solidFill>
                  <a:schemeClr val="dk1"/>
                </a:solidFill>
                <a:latin typeface="Anybody SemiBold"/>
                <a:ea typeface="Anybody SemiBold"/>
                <a:cs typeface="Anybody SemiBold"/>
                <a:sym typeface="Anybody SemiBold"/>
              </a:defRPr>
            </a:lvl1pPr>
            <a:lvl2pPr lvl="1" rtl="0">
              <a:spcBef>
                <a:spcPts val="0"/>
              </a:spcBef>
              <a:spcAft>
                <a:spcPts val="0"/>
              </a:spcAft>
              <a:buSzPts val="2000"/>
              <a:buFont typeface="Anybody SemiBold"/>
              <a:buNone/>
              <a:defRPr sz="2000">
                <a:latin typeface="Anybody SemiBold"/>
                <a:ea typeface="Anybody SemiBold"/>
                <a:cs typeface="Anybody SemiBold"/>
                <a:sym typeface="Anybody SemiBold"/>
              </a:defRPr>
            </a:lvl2pPr>
            <a:lvl3pPr lvl="2" rtl="0">
              <a:spcBef>
                <a:spcPts val="0"/>
              </a:spcBef>
              <a:spcAft>
                <a:spcPts val="0"/>
              </a:spcAft>
              <a:buSzPts val="2000"/>
              <a:buFont typeface="Anybody SemiBold"/>
              <a:buNone/>
              <a:defRPr sz="2000">
                <a:latin typeface="Anybody SemiBold"/>
                <a:ea typeface="Anybody SemiBold"/>
                <a:cs typeface="Anybody SemiBold"/>
                <a:sym typeface="Anybody SemiBold"/>
              </a:defRPr>
            </a:lvl3pPr>
            <a:lvl4pPr lvl="3" rtl="0">
              <a:spcBef>
                <a:spcPts val="0"/>
              </a:spcBef>
              <a:spcAft>
                <a:spcPts val="0"/>
              </a:spcAft>
              <a:buSzPts val="2000"/>
              <a:buFont typeface="Anybody SemiBold"/>
              <a:buNone/>
              <a:defRPr sz="2000">
                <a:latin typeface="Anybody SemiBold"/>
                <a:ea typeface="Anybody SemiBold"/>
                <a:cs typeface="Anybody SemiBold"/>
                <a:sym typeface="Anybody SemiBold"/>
              </a:defRPr>
            </a:lvl4pPr>
            <a:lvl5pPr lvl="4" rtl="0">
              <a:spcBef>
                <a:spcPts val="0"/>
              </a:spcBef>
              <a:spcAft>
                <a:spcPts val="0"/>
              </a:spcAft>
              <a:buSzPts val="2000"/>
              <a:buFont typeface="Anybody SemiBold"/>
              <a:buNone/>
              <a:defRPr sz="2000">
                <a:latin typeface="Anybody SemiBold"/>
                <a:ea typeface="Anybody SemiBold"/>
                <a:cs typeface="Anybody SemiBold"/>
                <a:sym typeface="Anybody SemiBold"/>
              </a:defRPr>
            </a:lvl5pPr>
            <a:lvl6pPr lvl="5" rtl="0">
              <a:spcBef>
                <a:spcPts val="0"/>
              </a:spcBef>
              <a:spcAft>
                <a:spcPts val="0"/>
              </a:spcAft>
              <a:buSzPts val="2000"/>
              <a:buFont typeface="Anybody SemiBold"/>
              <a:buNone/>
              <a:defRPr sz="2000">
                <a:latin typeface="Anybody SemiBold"/>
                <a:ea typeface="Anybody SemiBold"/>
                <a:cs typeface="Anybody SemiBold"/>
                <a:sym typeface="Anybody SemiBold"/>
              </a:defRPr>
            </a:lvl6pPr>
            <a:lvl7pPr lvl="6" rtl="0">
              <a:spcBef>
                <a:spcPts val="0"/>
              </a:spcBef>
              <a:spcAft>
                <a:spcPts val="0"/>
              </a:spcAft>
              <a:buSzPts val="2000"/>
              <a:buFont typeface="Anybody SemiBold"/>
              <a:buNone/>
              <a:defRPr sz="2000">
                <a:latin typeface="Anybody SemiBold"/>
                <a:ea typeface="Anybody SemiBold"/>
                <a:cs typeface="Anybody SemiBold"/>
                <a:sym typeface="Anybody SemiBold"/>
              </a:defRPr>
            </a:lvl7pPr>
            <a:lvl8pPr lvl="7" rtl="0">
              <a:spcBef>
                <a:spcPts val="0"/>
              </a:spcBef>
              <a:spcAft>
                <a:spcPts val="0"/>
              </a:spcAft>
              <a:buSzPts val="2000"/>
              <a:buFont typeface="Anybody SemiBold"/>
              <a:buNone/>
              <a:defRPr sz="2000">
                <a:latin typeface="Anybody SemiBold"/>
                <a:ea typeface="Anybody SemiBold"/>
                <a:cs typeface="Anybody SemiBold"/>
                <a:sym typeface="Anybody SemiBold"/>
              </a:defRPr>
            </a:lvl8pPr>
            <a:lvl9pPr lvl="8" rtl="0">
              <a:spcBef>
                <a:spcPts val="0"/>
              </a:spcBef>
              <a:spcAft>
                <a:spcPts val="0"/>
              </a:spcAft>
              <a:buSzPts val="2000"/>
              <a:buFont typeface="Anybody SemiBold"/>
              <a:buNone/>
              <a:defRPr sz="2000">
                <a:latin typeface="Anybody SemiBold"/>
                <a:ea typeface="Anybody SemiBold"/>
                <a:cs typeface="Anybody SemiBold"/>
                <a:sym typeface="Anybody SemiBold"/>
              </a:defRPr>
            </a:lvl9pPr>
          </a:lstStyle>
          <a:p/>
        </p:txBody>
      </p:sp>
      <p:sp>
        <p:nvSpPr>
          <p:cNvPr id="131" name="Google Shape;131;p13"/>
          <p:cNvSpPr txBox="1"/>
          <p:nvPr>
            <p:ph idx="7" type="subTitle"/>
          </p:nvPr>
        </p:nvSpPr>
        <p:spPr>
          <a:xfrm>
            <a:off x="1613050" y="2787143"/>
            <a:ext cx="2771100" cy="54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2" name="Google Shape;132;p13"/>
          <p:cNvSpPr txBox="1"/>
          <p:nvPr>
            <p:ph idx="8" type="subTitle"/>
          </p:nvPr>
        </p:nvSpPr>
        <p:spPr>
          <a:xfrm>
            <a:off x="1613050" y="3602443"/>
            <a:ext cx="2771100" cy="378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Anybody SemiBold"/>
              <a:buNone/>
              <a:defRPr sz="2000">
                <a:solidFill>
                  <a:schemeClr val="dk1"/>
                </a:solidFill>
                <a:latin typeface="Anybody SemiBold"/>
                <a:ea typeface="Anybody SemiBold"/>
                <a:cs typeface="Anybody SemiBold"/>
                <a:sym typeface="Anybody SemiBold"/>
              </a:defRPr>
            </a:lvl1pPr>
            <a:lvl2pPr lvl="1" rtl="0">
              <a:spcBef>
                <a:spcPts val="0"/>
              </a:spcBef>
              <a:spcAft>
                <a:spcPts val="0"/>
              </a:spcAft>
              <a:buSzPts val="2000"/>
              <a:buFont typeface="Anybody SemiBold"/>
              <a:buNone/>
              <a:defRPr sz="2000">
                <a:latin typeface="Anybody SemiBold"/>
                <a:ea typeface="Anybody SemiBold"/>
                <a:cs typeface="Anybody SemiBold"/>
                <a:sym typeface="Anybody SemiBold"/>
              </a:defRPr>
            </a:lvl2pPr>
            <a:lvl3pPr lvl="2" rtl="0">
              <a:spcBef>
                <a:spcPts val="0"/>
              </a:spcBef>
              <a:spcAft>
                <a:spcPts val="0"/>
              </a:spcAft>
              <a:buSzPts val="2000"/>
              <a:buFont typeface="Anybody SemiBold"/>
              <a:buNone/>
              <a:defRPr sz="2000">
                <a:latin typeface="Anybody SemiBold"/>
                <a:ea typeface="Anybody SemiBold"/>
                <a:cs typeface="Anybody SemiBold"/>
                <a:sym typeface="Anybody SemiBold"/>
              </a:defRPr>
            </a:lvl3pPr>
            <a:lvl4pPr lvl="3" rtl="0">
              <a:spcBef>
                <a:spcPts val="0"/>
              </a:spcBef>
              <a:spcAft>
                <a:spcPts val="0"/>
              </a:spcAft>
              <a:buSzPts val="2000"/>
              <a:buFont typeface="Anybody SemiBold"/>
              <a:buNone/>
              <a:defRPr sz="2000">
                <a:latin typeface="Anybody SemiBold"/>
                <a:ea typeface="Anybody SemiBold"/>
                <a:cs typeface="Anybody SemiBold"/>
                <a:sym typeface="Anybody SemiBold"/>
              </a:defRPr>
            </a:lvl4pPr>
            <a:lvl5pPr lvl="4" rtl="0">
              <a:spcBef>
                <a:spcPts val="0"/>
              </a:spcBef>
              <a:spcAft>
                <a:spcPts val="0"/>
              </a:spcAft>
              <a:buSzPts val="2000"/>
              <a:buFont typeface="Anybody SemiBold"/>
              <a:buNone/>
              <a:defRPr sz="2000">
                <a:latin typeface="Anybody SemiBold"/>
                <a:ea typeface="Anybody SemiBold"/>
                <a:cs typeface="Anybody SemiBold"/>
                <a:sym typeface="Anybody SemiBold"/>
              </a:defRPr>
            </a:lvl5pPr>
            <a:lvl6pPr lvl="5" rtl="0">
              <a:spcBef>
                <a:spcPts val="0"/>
              </a:spcBef>
              <a:spcAft>
                <a:spcPts val="0"/>
              </a:spcAft>
              <a:buSzPts val="2000"/>
              <a:buFont typeface="Anybody SemiBold"/>
              <a:buNone/>
              <a:defRPr sz="2000">
                <a:latin typeface="Anybody SemiBold"/>
                <a:ea typeface="Anybody SemiBold"/>
                <a:cs typeface="Anybody SemiBold"/>
                <a:sym typeface="Anybody SemiBold"/>
              </a:defRPr>
            </a:lvl6pPr>
            <a:lvl7pPr lvl="6" rtl="0">
              <a:spcBef>
                <a:spcPts val="0"/>
              </a:spcBef>
              <a:spcAft>
                <a:spcPts val="0"/>
              </a:spcAft>
              <a:buSzPts val="2000"/>
              <a:buFont typeface="Anybody SemiBold"/>
              <a:buNone/>
              <a:defRPr sz="2000">
                <a:latin typeface="Anybody SemiBold"/>
                <a:ea typeface="Anybody SemiBold"/>
                <a:cs typeface="Anybody SemiBold"/>
                <a:sym typeface="Anybody SemiBold"/>
              </a:defRPr>
            </a:lvl7pPr>
            <a:lvl8pPr lvl="7" rtl="0">
              <a:spcBef>
                <a:spcPts val="0"/>
              </a:spcBef>
              <a:spcAft>
                <a:spcPts val="0"/>
              </a:spcAft>
              <a:buSzPts val="2000"/>
              <a:buFont typeface="Anybody SemiBold"/>
              <a:buNone/>
              <a:defRPr sz="2000">
                <a:latin typeface="Anybody SemiBold"/>
                <a:ea typeface="Anybody SemiBold"/>
                <a:cs typeface="Anybody SemiBold"/>
                <a:sym typeface="Anybody SemiBold"/>
              </a:defRPr>
            </a:lvl8pPr>
            <a:lvl9pPr lvl="8" rtl="0">
              <a:spcBef>
                <a:spcPts val="0"/>
              </a:spcBef>
              <a:spcAft>
                <a:spcPts val="0"/>
              </a:spcAft>
              <a:buSzPts val="2000"/>
              <a:buFont typeface="Anybody SemiBold"/>
              <a:buNone/>
              <a:defRPr sz="2000">
                <a:latin typeface="Anybody SemiBold"/>
                <a:ea typeface="Anybody SemiBold"/>
                <a:cs typeface="Anybody SemiBold"/>
                <a:sym typeface="Anybody SemiBold"/>
              </a:defRPr>
            </a:lvl9pPr>
          </a:lstStyle>
          <a:p/>
        </p:txBody>
      </p:sp>
      <p:sp>
        <p:nvSpPr>
          <p:cNvPr id="133" name="Google Shape;133;p13"/>
          <p:cNvSpPr txBox="1"/>
          <p:nvPr>
            <p:ph idx="9" type="subTitle"/>
          </p:nvPr>
        </p:nvSpPr>
        <p:spPr>
          <a:xfrm>
            <a:off x="1613050" y="3819943"/>
            <a:ext cx="2771100" cy="54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4" name="Google Shape;134;p13"/>
          <p:cNvSpPr txBox="1"/>
          <p:nvPr>
            <p:ph hasCustomPrompt="1" idx="13" type="title"/>
          </p:nvPr>
        </p:nvSpPr>
        <p:spPr>
          <a:xfrm>
            <a:off x="4759700" y="1607648"/>
            <a:ext cx="776700" cy="6492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SzPts val="6000"/>
              <a:buNone/>
              <a:defRPr sz="3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5" name="Google Shape;135;p13"/>
          <p:cNvSpPr txBox="1"/>
          <p:nvPr>
            <p:ph hasCustomPrompt="1" idx="14" type="title"/>
          </p:nvPr>
        </p:nvSpPr>
        <p:spPr>
          <a:xfrm>
            <a:off x="4759700" y="2636322"/>
            <a:ext cx="776700" cy="6492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SzPts val="6000"/>
              <a:buNone/>
              <a:defRPr sz="3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6" name="Google Shape;136;p13"/>
          <p:cNvSpPr txBox="1"/>
          <p:nvPr>
            <p:ph idx="15" type="subTitle"/>
          </p:nvPr>
        </p:nvSpPr>
        <p:spPr>
          <a:xfrm>
            <a:off x="5647547" y="1536843"/>
            <a:ext cx="2771100" cy="378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Anybody SemiBold"/>
              <a:buNone/>
              <a:defRPr sz="2000">
                <a:latin typeface="Anybody SemiBold"/>
                <a:ea typeface="Anybody SemiBold"/>
                <a:cs typeface="Anybody SemiBold"/>
                <a:sym typeface="Anybody SemiBold"/>
              </a:defRPr>
            </a:lvl1pPr>
            <a:lvl2pPr lvl="1" rtl="0">
              <a:spcBef>
                <a:spcPts val="0"/>
              </a:spcBef>
              <a:spcAft>
                <a:spcPts val="0"/>
              </a:spcAft>
              <a:buSzPts val="2000"/>
              <a:buFont typeface="Anybody SemiBold"/>
              <a:buNone/>
              <a:defRPr sz="2000">
                <a:latin typeface="Anybody SemiBold"/>
                <a:ea typeface="Anybody SemiBold"/>
                <a:cs typeface="Anybody SemiBold"/>
                <a:sym typeface="Anybody SemiBold"/>
              </a:defRPr>
            </a:lvl2pPr>
            <a:lvl3pPr lvl="2" rtl="0">
              <a:spcBef>
                <a:spcPts val="0"/>
              </a:spcBef>
              <a:spcAft>
                <a:spcPts val="0"/>
              </a:spcAft>
              <a:buSzPts val="2000"/>
              <a:buFont typeface="Anybody SemiBold"/>
              <a:buNone/>
              <a:defRPr sz="2000">
                <a:latin typeface="Anybody SemiBold"/>
                <a:ea typeface="Anybody SemiBold"/>
                <a:cs typeface="Anybody SemiBold"/>
                <a:sym typeface="Anybody SemiBold"/>
              </a:defRPr>
            </a:lvl3pPr>
            <a:lvl4pPr lvl="3" rtl="0">
              <a:spcBef>
                <a:spcPts val="0"/>
              </a:spcBef>
              <a:spcAft>
                <a:spcPts val="0"/>
              </a:spcAft>
              <a:buSzPts val="2000"/>
              <a:buFont typeface="Anybody SemiBold"/>
              <a:buNone/>
              <a:defRPr sz="2000">
                <a:latin typeface="Anybody SemiBold"/>
                <a:ea typeface="Anybody SemiBold"/>
                <a:cs typeface="Anybody SemiBold"/>
                <a:sym typeface="Anybody SemiBold"/>
              </a:defRPr>
            </a:lvl4pPr>
            <a:lvl5pPr lvl="4" rtl="0">
              <a:spcBef>
                <a:spcPts val="0"/>
              </a:spcBef>
              <a:spcAft>
                <a:spcPts val="0"/>
              </a:spcAft>
              <a:buSzPts val="2000"/>
              <a:buFont typeface="Anybody SemiBold"/>
              <a:buNone/>
              <a:defRPr sz="2000">
                <a:latin typeface="Anybody SemiBold"/>
                <a:ea typeface="Anybody SemiBold"/>
                <a:cs typeface="Anybody SemiBold"/>
                <a:sym typeface="Anybody SemiBold"/>
              </a:defRPr>
            </a:lvl5pPr>
            <a:lvl6pPr lvl="5" rtl="0">
              <a:spcBef>
                <a:spcPts val="0"/>
              </a:spcBef>
              <a:spcAft>
                <a:spcPts val="0"/>
              </a:spcAft>
              <a:buSzPts val="2000"/>
              <a:buFont typeface="Anybody SemiBold"/>
              <a:buNone/>
              <a:defRPr sz="2000">
                <a:latin typeface="Anybody SemiBold"/>
                <a:ea typeface="Anybody SemiBold"/>
                <a:cs typeface="Anybody SemiBold"/>
                <a:sym typeface="Anybody SemiBold"/>
              </a:defRPr>
            </a:lvl6pPr>
            <a:lvl7pPr lvl="6" rtl="0">
              <a:spcBef>
                <a:spcPts val="0"/>
              </a:spcBef>
              <a:spcAft>
                <a:spcPts val="0"/>
              </a:spcAft>
              <a:buSzPts val="2000"/>
              <a:buFont typeface="Anybody SemiBold"/>
              <a:buNone/>
              <a:defRPr sz="2000">
                <a:latin typeface="Anybody SemiBold"/>
                <a:ea typeface="Anybody SemiBold"/>
                <a:cs typeface="Anybody SemiBold"/>
                <a:sym typeface="Anybody SemiBold"/>
              </a:defRPr>
            </a:lvl7pPr>
            <a:lvl8pPr lvl="7" rtl="0">
              <a:spcBef>
                <a:spcPts val="0"/>
              </a:spcBef>
              <a:spcAft>
                <a:spcPts val="0"/>
              </a:spcAft>
              <a:buSzPts val="2000"/>
              <a:buFont typeface="Anybody SemiBold"/>
              <a:buNone/>
              <a:defRPr sz="2000">
                <a:latin typeface="Anybody SemiBold"/>
                <a:ea typeface="Anybody SemiBold"/>
                <a:cs typeface="Anybody SemiBold"/>
                <a:sym typeface="Anybody SemiBold"/>
              </a:defRPr>
            </a:lvl8pPr>
            <a:lvl9pPr lvl="8" rtl="0">
              <a:spcBef>
                <a:spcPts val="0"/>
              </a:spcBef>
              <a:spcAft>
                <a:spcPts val="0"/>
              </a:spcAft>
              <a:buSzPts val="2000"/>
              <a:buFont typeface="Anybody SemiBold"/>
              <a:buNone/>
              <a:defRPr sz="2000">
                <a:latin typeface="Anybody SemiBold"/>
                <a:ea typeface="Anybody SemiBold"/>
                <a:cs typeface="Anybody SemiBold"/>
                <a:sym typeface="Anybody SemiBold"/>
              </a:defRPr>
            </a:lvl9pPr>
          </a:lstStyle>
          <a:p/>
        </p:txBody>
      </p:sp>
      <p:sp>
        <p:nvSpPr>
          <p:cNvPr id="137" name="Google Shape;137;p13"/>
          <p:cNvSpPr txBox="1"/>
          <p:nvPr>
            <p:ph idx="16" type="subTitle"/>
          </p:nvPr>
        </p:nvSpPr>
        <p:spPr>
          <a:xfrm>
            <a:off x="5647547" y="1754343"/>
            <a:ext cx="2771100" cy="54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13"/>
          <p:cNvSpPr txBox="1"/>
          <p:nvPr>
            <p:ph idx="17" type="subTitle"/>
          </p:nvPr>
        </p:nvSpPr>
        <p:spPr>
          <a:xfrm>
            <a:off x="5647547" y="2569643"/>
            <a:ext cx="2771100" cy="378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Anybody SemiBold"/>
              <a:buNone/>
              <a:defRPr sz="2000">
                <a:latin typeface="Anybody SemiBold"/>
                <a:ea typeface="Anybody SemiBold"/>
                <a:cs typeface="Anybody SemiBold"/>
                <a:sym typeface="Anybody SemiBold"/>
              </a:defRPr>
            </a:lvl1pPr>
            <a:lvl2pPr lvl="1" rtl="0">
              <a:spcBef>
                <a:spcPts val="0"/>
              </a:spcBef>
              <a:spcAft>
                <a:spcPts val="0"/>
              </a:spcAft>
              <a:buSzPts val="2000"/>
              <a:buFont typeface="Anybody SemiBold"/>
              <a:buNone/>
              <a:defRPr sz="2000">
                <a:latin typeface="Anybody SemiBold"/>
                <a:ea typeface="Anybody SemiBold"/>
                <a:cs typeface="Anybody SemiBold"/>
                <a:sym typeface="Anybody SemiBold"/>
              </a:defRPr>
            </a:lvl2pPr>
            <a:lvl3pPr lvl="2" rtl="0">
              <a:spcBef>
                <a:spcPts val="0"/>
              </a:spcBef>
              <a:spcAft>
                <a:spcPts val="0"/>
              </a:spcAft>
              <a:buSzPts val="2000"/>
              <a:buFont typeface="Anybody SemiBold"/>
              <a:buNone/>
              <a:defRPr sz="2000">
                <a:latin typeface="Anybody SemiBold"/>
                <a:ea typeface="Anybody SemiBold"/>
                <a:cs typeface="Anybody SemiBold"/>
                <a:sym typeface="Anybody SemiBold"/>
              </a:defRPr>
            </a:lvl3pPr>
            <a:lvl4pPr lvl="3" rtl="0">
              <a:spcBef>
                <a:spcPts val="0"/>
              </a:spcBef>
              <a:spcAft>
                <a:spcPts val="0"/>
              </a:spcAft>
              <a:buSzPts val="2000"/>
              <a:buFont typeface="Anybody SemiBold"/>
              <a:buNone/>
              <a:defRPr sz="2000">
                <a:latin typeface="Anybody SemiBold"/>
                <a:ea typeface="Anybody SemiBold"/>
                <a:cs typeface="Anybody SemiBold"/>
                <a:sym typeface="Anybody SemiBold"/>
              </a:defRPr>
            </a:lvl4pPr>
            <a:lvl5pPr lvl="4" rtl="0">
              <a:spcBef>
                <a:spcPts val="0"/>
              </a:spcBef>
              <a:spcAft>
                <a:spcPts val="0"/>
              </a:spcAft>
              <a:buSzPts val="2000"/>
              <a:buFont typeface="Anybody SemiBold"/>
              <a:buNone/>
              <a:defRPr sz="2000">
                <a:latin typeface="Anybody SemiBold"/>
                <a:ea typeface="Anybody SemiBold"/>
                <a:cs typeface="Anybody SemiBold"/>
                <a:sym typeface="Anybody SemiBold"/>
              </a:defRPr>
            </a:lvl5pPr>
            <a:lvl6pPr lvl="5" rtl="0">
              <a:spcBef>
                <a:spcPts val="0"/>
              </a:spcBef>
              <a:spcAft>
                <a:spcPts val="0"/>
              </a:spcAft>
              <a:buSzPts val="2000"/>
              <a:buFont typeface="Anybody SemiBold"/>
              <a:buNone/>
              <a:defRPr sz="2000">
                <a:latin typeface="Anybody SemiBold"/>
                <a:ea typeface="Anybody SemiBold"/>
                <a:cs typeface="Anybody SemiBold"/>
                <a:sym typeface="Anybody SemiBold"/>
              </a:defRPr>
            </a:lvl6pPr>
            <a:lvl7pPr lvl="6" rtl="0">
              <a:spcBef>
                <a:spcPts val="0"/>
              </a:spcBef>
              <a:spcAft>
                <a:spcPts val="0"/>
              </a:spcAft>
              <a:buSzPts val="2000"/>
              <a:buFont typeface="Anybody SemiBold"/>
              <a:buNone/>
              <a:defRPr sz="2000">
                <a:latin typeface="Anybody SemiBold"/>
                <a:ea typeface="Anybody SemiBold"/>
                <a:cs typeface="Anybody SemiBold"/>
                <a:sym typeface="Anybody SemiBold"/>
              </a:defRPr>
            </a:lvl7pPr>
            <a:lvl8pPr lvl="7" rtl="0">
              <a:spcBef>
                <a:spcPts val="0"/>
              </a:spcBef>
              <a:spcAft>
                <a:spcPts val="0"/>
              </a:spcAft>
              <a:buSzPts val="2000"/>
              <a:buFont typeface="Anybody SemiBold"/>
              <a:buNone/>
              <a:defRPr sz="2000">
                <a:latin typeface="Anybody SemiBold"/>
                <a:ea typeface="Anybody SemiBold"/>
                <a:cs typeface="Anybody SemiBold"/>
                <a:sym typeface="Anybody SemiBold"/>
              </a:defRPr>
            </a:lvl8pPr>
            <a:lvl9pPr lvl="8" rtl="0">
              <a:spcBef>
                <a:spcPts val="0"/>
              </a:spcBef>
              <a:spcAft>
                <a:spcPts val="0"/>
              </a:spcAft>
              <a:buSzPts val="2000"/>
              <a:buFont typeface="Anybody SemiBold"/>
              <a:buNone/>
              <a:defRPr sz="2000">
                <a:latin typeface="Anybody SemiBold"/>
                <a:ea typeface="Anybody SemiBold"/>
                <a:cs typeface="Anybody SemiBold"/>
                <a:sym typeface="Anybody SemiBold"/>
              </a:defRPr>
            </a:lvl9pPr>
          </a:lstStyle>
          <a:p/>
        </p:txBody>
      </p:sp>
      <p:sp>
        <p:nvSpPr>
          <p:cNvPr id="139" name="Google Shape;139;p13"/>
          <p:cNvSpPr txBox="1"/>
          <p:nvPr>
            <p:ph idx="18" type="subTitle"/>
          </p:nvPr>
        </p:nvSpPr>
        <p:spPr>
          <a:xfrm>
            <a:off x="5647547" y="2787143"/>
            <a:ext cx="2771100" cy="54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SECTION_TITLE_AND_DESCRIPTION_2">
    <p:bg>
      <p:bgPr>
        <a:solidFill>
          <a:schemeClr val="lt2"/>
        </a:solidFill>
      </p:bgPr>
    </p:bg>
    <p:spTree>
      <p:nvGrpSpPr>
        <p:cNvPr id="140" name="Shape 140"/>
        <p:cNvGrpSpPr/>
        <p:nvPr/>
      </p:nvGrpSpPr>
      <p:grpSpPr>
        <a:xfrm>
          <a:off x="0" y="0"/>
          <a:ext cx="0" cy="0"/>
          <a:chOff x="0" y="0"/>
          <a:chExt cx="0" cy="0"/>
        </a:xfrm>
      </p:grpSpPr>
      <p:grpSp>
        <p:nvGrpSpPr>
          <p:cNvPr id="141" name="Google Shape;141;p14"/>
          <p:cNvGrpSpPr/>
          <p:nvPr/>
        </p:nvGrpSpPr>
        <p:grpSpPr>
          <a:xfrm>
            <a:off x="-58775" y="-12800"/>
            <a:ext cx="9273900" cy="5195700"/>
            <a:chOff x="-58775" y="-12800"/>
            <a:chExt cx="9273900" cy="5195700"/>
          </a:xfrm>
        </p:grpSpPr>
        <p:cxnSp>
          <p:nvCxnSpPr>
            <p:cNvPr id="142" name="Google Shape;142;p14"/>
            <p:cNvCxnSpPr/>
            <p:nvPr/>
          </p:nvCxnSpPr>
          <p:spPr>
            <a:xfrm rot="10800000">
              <a:off x="1274750" y="3851675"/>
              <a:ext cx="7922700" cy="0"/>
            </a:xfrm>
            <a:prstGeom prst="straightConnector1">
              <a:avLst/>
            </a:prstGeom>
            <a:noFill/>
            <a:ln cap="flat" cmpd="sng" w="9525">
              <a:solidFill>
                <a:schemeClr val="lt1"/>
              </a:solidFill>
              <a:prstDash val="solid"/>
              <a:round/>
              <a:headEnd len="med" w="med" type="none"/>
              <a:tailEnd len="med" w="med" type="none"/>
            </a:ln>
          </p:spPr>
        </p:cxnSp>
        <p:cxnSp>
          <p:nvCxnSpPr>
            <p:cNvPr id="143" name="Google Shape;143;p14"/>
            <p:cNvCxnSpPr/>
            <p:nvPr/>
          </p:nvCxnSpPr>
          <p:spPr>
            <a:xfrm>
              <a:off x="888900" y="-12800"/>
              <a:ext cx="0" cy="5195700"/>
            </a:xfrm>
            <a:prstGeom prst="straightConnector1">
              <a:avLst/>
            </a:prstGeom>
            <a:noFill/>
            <a:ln cap="flat" cmpd="sng" w="9525">
              <a:solidFill>
                <a:schemeClr val="lt1"/>
              </a:solidFill>
              <a:prstDash val="solid"/>
              <a:round/>
              <a:headEnd len="med" w="med" type="none"/>
              <a:tailEnd len="med" w="med" type="none"/>
            </a:ln>
          </p:spPr>
        </p:cxnSp>
        <p:cxnSp>
          <p:nvCxnSpPr>
            <p:cNvPr id="144" name="Google Shape;144;p14"/>
            <p:cNvCxnSpPr/>
            <p:nvPr/>
          </p:nvCxnSpPr>
          <p:spPr>
            <a:xfrm>
              <a:off x="-58775" y="781650"/>
              <a:ext cx="9273900" cy="0"/>
            </a:xfrm>
            <a:prstGeom prst="straightConnector1">
              <a:avLst/>
            </a:prstGeom>
            <a:noFill/>
            <a:ln cap="flat" cmpd="sng" w="9525">
              <a:solidFill>
                <a:schemeClr val="lt1"/>
              </a:solidFill>
              <a:prstDash val="solid"/>
              <a:round/>
              <a:headEnd len="med" w="med" type="none"/>
              <a:tailEnd len="med" w="med" type="none"/>
            </a:ln>
          </p:spPr>
        </p:cxnSp>
        <p:cxnSp>
          <p:nvCxnSpPr>
            <p:cNvPr id="145" name="Google Shape;145;p14"/>
            <p:cNvCxnSpPr/>
            <p:nvPr/>
          </p:nvCxnSpPr>
          <p:spPr>
            <a:xfrm>
              <a:off x="-52250" y="4609824"/>
              <a:ext cx="9267300" cy="0"/>
            </a:xfrm>
            <a:prstGeom prst="straightConnector1">
              <a:avLst/>
            </a:prstGeom>
            <a:noFill/>
            <a:ln cap="flat" cmpd="sng" w="9525">
              <a:solidFill>
                <a:schemeClr val="lt1"/>
              </a:solidFill>
              <a:prstDash val="solid"/>
              <a:round/>
              <a:headEnd len="med" w="med" type="none"/>
              <a:tailEnd len="med" w="med" type="none"/>
            </a:ln>
          </p:spPr>
        </p:cxnSp>
        <p:cxnSp>
          <p:nvCxnSpPr>
            <p:cNvPr id="146" name="Google Shape;146;p14"/>
            <p:cNvCxnSpPr/>
            <p:nvPr/>
          </p:nvCxnSpPr>
          <p:spPr>
            <a:xfrm>
              <a:off x="1274500" y="-12800"/>
              <a:ext cx="0" cy="5195700"/>
            </a:xfrm>
            <a:prstGeom prst="straightConnector1">
              <a:avLst/>
            </a:prstGeom>
            <a:noFill/>
            <a:ln cap="flat" cmpd="sng" w="9525">
              <a:solidFill>
                <a:schemeClr val="lt1"/>
              </a:solidFill>
              <a:prstDash val="solid"/>
              <a:round/>
              <a:headEnd len="med" w="med" type="none"/>
              <a:tailEnd len="med" w="med" type="none"/>
            </a:ln>
          </p:spPr>
        </p:cxnSp>
        <p:cxnSp>
          <p:nvCxnSpPr>
            <p:cNvPr id="147" name="Google Shape;147;p14"/>
            <p:cNvCxnSpPr/>
            <p:nvPr/>
          </p:nvCxnSpPr>
          <p:spPr>
            <a:xfrm>
              <a:off x="8602025" y="-12800"/>
              <a:ext cx="0" cy="5195700"/>
            </a:xfrm>
            <a:prstGeom prst="straightConnector1">
              <a:avLst/>
            </a:prstGeom>
            <a:noFill/>
            <a:ln cap="flat" cmpd="sng" w="9525">
              <a:solidFill>
                <a:schemeClr val="lt1"/>
              </a:solidFill>
              <a:prstDash val="solid"/>
              <a:round/>
              <a:headEnd len="med" w="med" type="none"/>
              <a:tailEnd len="med" w="med" type="none"/>
            </a:ln>
          </p:spPr>
        </p:cxnSp>
      </p:grpSp>
      <p:sp>
        <p:nvSpPr>
          <p:cNvPr id="148" name="Google Shape;148;p14"/>
          <p:cNvSpPr txBox="1"/>
          <p:nvPr>
            <p:ph type="title"/>
          </p:nvPr>
        </p:nvSpPr>
        <p:spPr>
          <a:xfrm flipH="1">
            <a:off x="4619125" y="3975850"/>
            <a:ext cx="3804900" cy="4950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solidFill>
                  <a:schemeClr val="dk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49" name="Google Shape;149;p14"/>
          <p:cNvSpPr txBox="1"/>
          <p:nvPr>
            <p:ph idx="1" type="subTitle"/>
          </p:nvPr>
        </p:nvSpPr>
        <p:spPr>
          <a:xfrm flipH="1">
            <a:off x="4619125" y="945600"/>
            <a:ext cx="3804900" cy="274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sz="2800">
                <a:solidFill>
                  <a:schemeClr val="lt1"/>
                </a:solidFill>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50" name="Google Shape;150;p14"/>
          <p:cNvSpPr txBox="1"/>
          <p:nvPr>
            <p:ph idx="12" type="sldNum"/>
          </p:nvPr>
        </p:nvSpPr>
        <p:spPr>
          <a:xfrm>
            <a:off x="8606218" y="4614413"/>
            <a:ext cx="548700" cy="540000"/>
          </a:xfrm>
          <a:prstGeom prst="rect">
            <a:avLst/>
          </a:prstGeom>
          <a:solidFill>
            <a:schemeClr val="dk1"/>
          </a:solidFill>
        </p:spPr>
        <p:txBody>
          <a:bodyPr anchorCtr="0" anchor="ctr" bIns="91425" lIns="91425" spcFirstLastPara="1" rIns="91425" wrap="square" tIns="91425">
            <a:noAutofit/>
          </a:bodyPr>
          <a:lstStyle>
            <a:lvl1pPr lvl="0" rtl="0" algn="ctr">
              <a:buNone/>
              <a:defRPr sz="1300">
                <a:solidFill>
                  <a:schemeClr val="lt2"/>
                </a:solidFill>
                <a:latin typeface="Anybody SemiBold"/>
                <a:ea typeface="Anybody SemiBold"/>
                <a:cs typeface="Anybody SemiBold"/>
                <a:sym typeface="Anybody SemiBold"/>
              </a:defRPr>
            </a:lvl1pPr>
            <a:lvl2pPr lvl="1" rtl="0" algn="ctr">
              <a:buNone/>
              <a:defRPr sz="1300">
                <a:solidFill>
                  <a:schemeClr val="lt2"/>
                </a:solidFill>
                <a:latin typeface="Anybody SemiBold"/>
                <a:ea typeface="Anybody SemiBold"/>
                <a:cs typeface="Anybody SemiBold"/>
                <a:sym typeface="Anybody SemiBold"/>
              </a:defRPr>
            </a:lvl2pPr>
            <a:lvl3pPr lvl="2" rtl="0" algn="ctr">
              <a:buNone/>
              <a:defRPr sz="1300">
                <a:solidFill>
                  <a:schemeClr val="lt2"/>
                </a:solidFill>
                <a:latin typeface="Anybody SemiBold"/>
                <a:ea typeface="Anybody SemiBold"/>
                <a:cs typeface="Anybody SemiBold"/>
                <a:sym typeface="Anybody SemiBold"/>
              </a:defRPr>
            </a:lvl3pPr>
            <a:lvl4pPr lvl="3" rtl="0" algn="ctr">
              <a:buNone/>
              <a:defRPr sz="1300">
                <a:solidFill>
                  <a:schemeClr val="lt2"/>
                </a:solidFill>
                <a:latin typeface="Anybody SemiBold"/>
                <a:ea typeface="Anybody SemiBold"/>
                <a:cs typeface="Anybody SemiBold"/>
                <a:sym typeface="Anybody SemiBold"/>
              </a:defRPr>
            </a:lvl4pPr>
            <a:lvl5pPr lvl="4" rtl="0" algn="ctr">
              <a:buNone/>
              <a:defRPr sz="1300">
                <a:solidFill>
                  <a:schemeClr val="lt2"/>
                </a:solidFill>
                <a:latin typeface="Anybody SemiBold"/>
                <a:ea typeface="Anybody SemiBold"/>
                <a:cs typeface="Anybody SemiBold"/>
                <a:sym typeface="Anybody SemiBold"/>
              </a:defRPr>
            </a:lvl5pPr>
            <a:lvl6pPr lvl="5" rtl="0" algn="ctr">
              <a:buNone/>
              <a:defRPr sz="1300">
                <a:solidFill>
                  <a:schemeClr val="lt2"/>
                </a:solidFill>
                <a:latin typeface="Anybody SemiBold"/>
                <a:ea typeface="Anybody SemiBold"/>
                <a:cs typeface="Anybody SemiBold"/>
                <a:sym typeface="Anybody SemiBold"/>
              </a:defRPr>
            </a:lvl6pPr>
            <a:lvl7pPr lvl="6" rtl="0" algn="ctr">
              <a:buNone/>
              <a:defRPr sz="1300">
                <a:solidFill>
                  <a:schemeClr val="lt2"/>
                </a:solidFill>
                <a:latin typeface="Anybody SemiBold"/>
                <a:ea typeface="Anybody SemiBold"/>
                <a:cs typeface="Anybody SemiBold"/>
                <a:sym typeface="Anybody SemiBold"/>
              </a:defRPr>
            </a:lvl7pPr>
            <a:lvl8pPr lvl="7" rtl="0" algn="ctr">
              <a:buNone/>
              <a:defRPr sz="1300">
                <a:solidFill>
                  <a:schemeClr val="lt2"/>
                </a:solidFill>
                <a:latin typeface="Anybody SemiBold"/>
                <a:ea typeface="Anybody SemiBold"/>
                <a:cs typeface="Anybody SemiBold"/>
                <a:sym typeface="Anybody SemiBold"/>
              </a:defRPr>
            </a:lvl8pPr>
            <a:lvl9pPr lvl="8" rtl="0" algn="ctr">
              <a:buNone/>
              <a:defRPr sz="1300">
                <a:solidFill>
                  <a:schemeClr val="lt2"/>
                </a:solidFill>
                <a:latin typeface="Anybody SemiBold"/>
                <a:ea typeface="Anybody SemiBold"/>
                <a:cs typeface="Anybody SemiBold"/>
                <a:sym typeface="Anybody SemiBold"/>
              </a:defRPr>
            </a:lvl9pPr>
          </a:lstStyle>
          <a:p>
            <a:pPr indent="0" lvl="0" marL="0" rtl="0" algn="ctr">
              <a:spcBef>
                <a:spcPts val="0"/>
              </a:spcBef>
              <a:spcAft>
                <a:spcPts val="0"/>
              </a:spcAft>
              <a:buNone/>
            </a:pPr>
            <a:fld id="{00000000-1234-1234-1234-123412341234}" type="slidenum">
              <a:rPr lang="en"/>
              <a:t>‹#›</a:t>
            </a:fld>
            <a:endParaRPr/>
          </a:p>
        </p:txBody>
      </p:sp>
      <p:sp>
        <p:nvSpPr>
          <p:cNvPr id="151" name="Google Shape;151;p14"/>
          <p:cNvSpPr txBox="1"/>
          <p:nvPr>
            <p:ph idx="2" type="subTitle"/>
          </p:nvPr>
        </p:nvSpPr>
        <p:spPr>
          <a:xfrm>
            <a:off x="6123625" y="519239"/>
            <a:ext cx="2300400" cy="40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Font typeface="Anybody SemiBold"/>
              <a:buNone/>
              <a:defRPr>
                <a:solidFill>
                  <a:schemeClr val="lt1"/>
                </a:solidFill>
                <a:latin typeface="Anybody SemiBold"/>
                <a:ea typeface="Anybody SemiBold"/>
                <a:cs typeface="Anybody SemiBold"/>
                <a:sym typeface="Anybody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2" name="Google Shape;152;p14"/>
          <p:cNvSpPr txBox="1"/>
          <p:nvPr>
            <p:ph idx="3" type="subTitle"/>
          </p:nvPr>
        </p:nvSpPr>
        <p:spPr>
          <a:xfrm rot="-5400000">
            <a:off x="-265304" y="1800000"/>
            <a:ext cx="2300400" cy="263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Font typeface="Anybody SemiBold"/>
              <a:buNone/>
              <a:defRPr>
                <a:solidFill>
                  <a:schemeClr val="dk1"/>
                </a:solidFill>
                <a:latin typeface="Anybody SemiBold"/>
                <a:ea typeface="Anybody SemiBold"/>
                <a:cs typeface="Anybody SemiBold"/>
                <a:sym typeface="Anybody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2">
    <p:spTree>
      <p:nvGrpSpPr>
        <p:cNvPr id="153" name="Shape 153"/>
        <p:cNvGrpSpPr/>
        <p:nvPr/>
      </p:nvGrpSpPr>
      <p:grpSpPr>
        <a:xfrm>
          <a:off x="0" y="0"/>
          <a:ext cx="0" cy="0"/>
          <a:chOff x="0" y="0"/>
          <a:chExt cx="0" cy="0"/>
        </a:xfrm>
      </p:grpSpPr>
      <p:sp>
        <p:nvSpPr>
          <p:cNvPr id="154" name="Google Shape;154;p15"/>
          <p:cNvSpPr/>
          <p:nvPr/>
        </p:nvSpPr>
        <p:spPr>
          <a:xfrm flipH="1" rot="10800000">
            <a:off x="0" y="-12375"/>
            <a:ext cx="9150900" cy="1234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6" name="Google Shape;156;p15"/>
          <p:cNvSpPr txBox="1"/>
          <p:nvPr>
            <p:ph idx="12" type="sldNum"/>
          </p:nvPr>
        </p:nvSpPr>
        <p:spPr>
          <a:xfrm>
            <a:off x="8602059" y="4610259"/>
            <a:ext cx="548700" cy="540000"/>
          </a:xfrm>
          <a:prstGeom prst="rect">
            <a:avLst/>
          </a:prstGeom>
          <a:solidFill>
            <a:schemeClr val="dk1"/>
          </a:solidFill>
        </p:spPr>
        <p:txBody>
          <a:bodyPr anchorCtr="0" anchor="ctr" bIns="91425" lIns="91425" spcFirstLastPara="1" rIns="91425" wrap="square" tIns="91425">
            <a:noAutofit/>
          </a:bodyPr>
          <a:lstStyle>
            <a:lvl1pPr lvl="0" rtl="0" algn="ctr">
              <a:buNone/>
              <a:defRPr sz="1300">
                <a:solidFill>
                  <a:schemeClr val="lt2"/>
                </a:solidFill>
                <a:latin typeface="Anybody SemiBold"/>
                <a:ea typeface="Anybody SemiBold"/>
                <a:cs typeface="Anybody SemiBold"/>
                <a:sym typeface="Anybody SemiBold"/>
              </a:defRPr>
            </a:lvl1pPr>
            <a:lvl2pPr lvl="1" rtl="0" algn="ctr">
              <a:buNone/>
              <a:defRPr sz="1300">
                <a:solidFill>
                  <a:schemeClr val="lt2"/>
                </a:solidFill>
                <a:latin typeface="Anybody SemiBold"/>
                <a:ea typeface="Anybody SemiBold"/>
                <a:cs typeface="Anybody SemiBold"/>
                <a:sym typeface="Anybody SemiBold"/>
              </a:defRPr>
            </a:lvl2pPr>
            <a:lvl3pPr lvl="2" rtl="0" algn="ctr">
              <a:buNone/>
              <a:defRPr sz="1300">
                <a:solidFill>
                  <a:schemeClr val="lt2"/>
                </a:solidFill>
                <a:latin typeface="Anybody SemiBold"/>
                <a:ea typeface="Anybody SemiBold"/>
                <a:cs typeface="Anybody SemiBold"/>
                <a:sym typeface="Anybody SemiBold"/>
              </a:defRPr>
            </a:lvl3pPr>
            <a:lvl4pPr lvl="3" rtl="0" algn="ctr">
              <a:buNone/>
              <a:defRPr sz="1300">
                <a:solidFill>
                  <a:schemeClr val="lt2"/>
                </a:solidFill>
                <a:latin typeface="Anybody SemiBold"/>
                <a:ea typeface="Anybody SemiBold"/>
                <a:cs typeface="Anybody SemiBold"/>
                <a:sym typeface="Anybody SemiBold"/>
              </a:defRPr>
            </a:lvl4pPr>
            <a:lvl5pPr lvl="4" rtl="0" algn="ctr">
              <a:buNone/>
              <a:defRPr sz="1300">
                <a:solidFill>
                  <a:schemeClr val="lt2"/>
                </a:solidFill>
                <a:latin typeface="Anybody SemiBold"/>
                <a:ea typeface="Anybody SemiBold"/>
                <a:cs typeface="Anybody SemiBold"/>
                <a:sym typeface="Anybody SemiBold"/>
              </a:defRPr>
            </a:lvl5pPr>
            <a:lvl6pPr lvl="5" rtl="0" algn="ctr">
              <a:buNone/>
              <a:defRPr sz="1300">
                <a:solidFill>
                  <a:schemeClr val="lt2"/>
                </a:solidFill>
                <a:latin typeface="Anybody SemiBold"/>
                <a:ea typeface="Anybody SemiBold"/>
                <a:cs typeface="Anybody SemiBold"/>
                <a:sym typeface="Anybody SemiBold"/>
              </a:defRPr>
            </a:lvl6pPr>
            <a:lvl7pPr lvl="6" rtl="0" algn="ctr">
              <a:buNone/>
              <a:defRPr sz="1300">
                <a:solidFill>
                  <a:schemeClr val="lt2"/>
                </a:solidFill>
                <a:latin typeface="Anybody SemiBold"/>
                <a:ea typeface="Anybody SemiBold"/>
                <a:cs typeface="Anybody SemiBold"/>
                <a:sym typeface="Anybody SemiBold"/>
              </a:defRPr>
            </a:lvl7pPr>
            <a:lvl8pPr lvl="7" rtl="0" algn="ctr">
              <a:buNone/>
              <a:defRPr sz="1300">
                <a:solidFill>
                  <a:schemeClr val="lt2"/>
                </a:solidFill>
                <a:latin typeface="Anybody SemiBold"/>
                <a:ea typeface="Anybody SemiBold"/>
                <a:cs typeface="Anybody SemiBold"/>
                <a:sym typeface="Anybody SemiBold"/>
              </a:defRPr>
            </a:lvl8pPr>
            <a:lvl9pPr lvl="8" rtl="0" algn="ctr">
              <a:buNone/>
              <a:defRPr sz="1300">
                <a:solidFill>
                  <a:schemeClr val="lt2"/>
                </a:solidFill>
                <a:latin typeface="Anybody SemiBold"/>
                <a:ea typeface="Anybody SemiBold"/>
                <a:cs typeface="Anybody SemiBold"/>
                <a:sym typeface="Anybody SemiBold"/>
              </a:defRPr>
            </a:lvl9pPr>
          </a:lstStyle>
          <a:p>
            <a:pPr indent="0" lvl="0" marL="0" rtl="0" algn="ctr">
              <a:spcBef>
                <a:spcPts val="0"/>
              </a:spcBef>
              <a:spcAft>
                <a:spcPts val="0"/>
              </a:spcAft>
              <a:buNone/>
            </a:pPr>
            <a:fld id="{00000000-1234-1234-1234-123412341234}" type="slidenum">
              <a:rPr lang="en"/>
              <a:t>‹#›</a:t>
            </a:fld>
            <a:endParaRPr/>
          </a:p>
        </p:txBody>
      </p:sp>
      <p:grpSp>
        <p:nvGrpSpPr>
          <p:cNvPr id="157" name="Google Shape;157;p15"/>
          <p:cNvGrpSpPr/>
          <p:nvPr/>
        </p:nvGrpSpPr>
        <p:grpSpPr>
          <a:xfrm>
            <a:off x="-30175" y="902350"/>
            <a:ext cx="9245400" cy="4274100"/>
            <a:chOff x="-30175" y="902350"/>
            <a:chExt cx="9245400" cy="4274100"/>
          </a:xfrm>
        </p:grpSpPr>
        <p:cxnSp>
          <p:nvCxnSpPr>
            <p:cNvPr id="158" name="Google Shape;158;p15"/>
            <p:cNvCxnSpPr/>
            <p:nvPr/>
          </p:nvCxnSpPr>
          <p:spPr>
            <a:xfrm rot="10800000">
              <a:off x="8602050" y="902350"/>
              <a:ext cx="0" cy="4274100"/>
            </a:xfrm>
            <a:prstGeom prst="straightConnector1">
              <a:avLst/>
            </a:prstGeom>
            <a:noFill/>
            <a:ln cap="flat" cmpd="sng" w="9525">
              <a:solidFill>
                <a:schemeClr val="lt1"/>
              </a:solidFill>
              <a:prstDash val="solid"/>
              <a:round/>
              <a:headEnd len="med" w="med" type="none"/>
              <a:tailEnd len="med" w="med" type="none"/>
            </a:ln>
          </p:spPr>
        </p:cxnSp>
        <p:cxnSp>
          <p:nvCxnSpPr>
            <p:cNvPr id="159" name="Google Shape;159;p15"/>
            <p:cNvCxnSpPr/>
            <p:nvPr/>
          </p:nvCxnSpPr>
          <p:spPr>
            <a:xfrm>
              <a:off x="-30175" y="4609824"/>
              <a:ext cx="9245400" cy="0"/>
            </a:xfrm>
            <a:prstGeom prst="straightConnector1">
              <a:avLst/>
            </a:prstGeom>
            <a:noFill/>
            <a:ln cap="flat" cmpd="sng" w="9525">
              <a:solidFill>
                <a:schemeClr val="lt1"/>
              </a:solidFill>
              <a:prstDash val="solid"/>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TITLE_AND_DESCRIPTION_1">
    <p:bg>
      <p:bgPr>
        <a:solidFill>
          <a:schemeClr val="lt2"/>
        </a:solidFill>
      </p:bgPr>
    </p:bg>
    <p:spTree>
      <p:nvGrpSpPr>
        <p:cNvPr id="160" name="Shape 160"/>
        <p:cNvGrpSpPr/>
        <p:nvPr/>
      </p:nvGrpSpPr>
      <p:grpSpPr>
        <a:xfrm>
          <a:off x="0" y="0"/>
          <a:ext cx="0" cy="0"/>
          <a:chOff x="0" y="0"/>
          <a:chExt cx="0" cy="0"/>
        </a:xfrm>
      </p:grpSpPr>
      <p:grpSp>
        <p:nvGrpSpPr>
          <p:cNvPr id="161" name="Google Shape;161;p16"/>
          <p:cNvGrpSpPr/>
          <p:nvPr/>
        </p:nvGrpSpPr>
        <p:grpSpPr>
          <a:xfrm>
            <a:off x="-58775" y="-12800"/>
            <a:ext cx="9543123" cy="5195700"/>
            <a:chOff x="-58775" y="-12800"/>
            <a:chExt cx="9543123" cy="5195700"/>
          </a:xfrm>
        </p:grpSpPr>
        <p:cxnSp>
          <p:nvCxnSpPr>
            <p:cNvPr id="162" name="Google Shape;162;p16"/>
            <p:cNvCxnSpPr/>
            <p:nvPr/>
          </p:nvCxnSpPr>
          <p:spPr>
            <a:xfrm rot="10800000">
              <a:off x="2824648" y="2359700"/>
              <a:ext cx="6659700" cy="0"/>
            </a:xfrm>
            <a:prstGeom prst="straightConnector1">
              <a:avLst/>
            </a:prstGeom>
            <a:noFill/>
            <a:ln cap="flat" cmpd="sng" w="9525">
              <a:solidFill>
                <a:schemeClr val="lt1"/>
              </a:solidFill>
              <a:prstDash val="solid"/>
              <a:round/>
              <a:headEnd len="med" w="med" type="none"/>
              <a:tailEnd len="med" w="med" type="none"/>
            </a:ln>
          </p:spPr>
        </p:cxnSp>
        <p:cxnSp>
          <p:nvCxnSpPr>
            <p:cNvPr id="163" name="Google Shape;163;p16"/>
            <p:cNvCxnSpPr/>
            <p:nvPr/>
          </p:nvCxnSpPr>
          <p:spPr>
            <a:xfrm>
              <a:off x="888900" y="-12800"/>
              <a:ext cx="0" cy="5195700"/>
            </a:xfrm>
            <a:prstGeom prst="straightConnector1">
              <a:avLst/>
            </a:prstGeom>
            <a:noFill/>
            <a:ln cap="flat" cmpd="sng" w="9525">
              <a:solidFill>
                <a:schemeClr val="lt1"/>
              </a:solidFill>
              <a:prstDash val="solid"/>
              <a:round/>
              <a:headEnd len="med" w="med" type="none"/>
              <a:tailEnd len="med" w="med" type="none"/>
            </a:ln>
          </p:spPr>
        </p:cxnSp>
        <p:cxnSp>
          <p:nvCxnSpPr>
            <p:cNvPr id="164" name="Google Shape;164;p16"/>
            <p:cNvCxnSpPr/>
            <p:nvPr/>
          </p:nvCxnSpPr>
          <p:spPr>
            <a:xfrm>
              <a:off x="-58775" y="781650"/>
              <a:ext cx="9273900" cy="0"/>
            </a:xfrm>
            <a:prstGeom prst="straightConnector1">
              <a:avLst/>
            </a:prstGeom>
            <a:noFill/>
            <a:ln cap="flat" cmpd="sng" w="9525">
              <a:solidFill>
                <a:schemeClr val="lt1"/>
              </a:solidFill>
              <a:prstDash val="solid"/>
              <a:round/>
              <a:headEnd len="med" w="med" type="none"/>
              <a:tailEnd len="med" w="med" type="none"/>
            </a:ln>
          </p:spPr>
        </p:cxnSp>
        <p:cxnSp>
          <p:nvCxnSpPr>
            <p:cNvPr id="165" name="Google Shape;165;p16"/>
            <p:cNvCxnSpPr/>
            <p:nvPr/>
          </p:nvCxnSpPr>
          <p:spPr>
            <a:xfrm>
              <a:off x="-52250" y="4609824"/>
              <a:ext cx="9267300" cy="0"/>
            </a:xfrm>
            <a:prstGeom prst="straightConnector1">
              <a:avLst/>
            </a:prstGeom>
            <a:noFill/>
            <a:ln cap="flat" cmpd="sng" w="9525">
              <a:solidFill>
                <a:schemeClr val="lt1"/>
              </a:solidFill>
              <a:prstDash val="solid"/>
              <a:round/>
              <a:headEnd len="med" w="med" type="none"/>
              <a:tailEnd len="med" w="med" type="none"/>
            </a:ln>
          </p:spPr>
        </p:cxnSp>
        <p:cxnSp>
          <p:nvCxnSpPr>
            <p:cNvPr id="166" name="Google Shape;166;p16"/>
            <p:cNvCxnSpPr/>
            <p:nvPr/>
          </p:nvCxnSpPr>
          <p:spPr>
            <a:xfrm>
              <a:off x="1274500" y="-12800"/>
              <a:ext cx="0" cy="5195700"/>
            </a:xfrm>
            <a:prstGeom prst="straightConnector1">
              <a:avLst/>
            </a:prstGeom>
            <a:noFill/>
            <a:ln cap="flat" cmpd="sng" w="9525">
              <a:solidFill>
                <a:schemeClr val="lt1"/>
              </a:solidFill>
              <a:prstDash val="solid"/>
              <a:round/>
              <a:headEnd len="med" w="med" type="none"/>
              <a:tailEnd len="med" w="med" type="none"/>
            </a:ln>
          </p:spPr>
        </p:cxnSp>
        <p:cxnSp>
          <p:nvCxnSpPr>
            <p:cNvPr id="167" name="Google Shape;167;p16"/>
            <p:cNvCxnSpPr/>
            <p:nvPr/>
          </p:nvCxnSpPr>
          <p:spPr>
            <a:xfrm>
              <a:off x="8602025" y="-12800"/>
              <a:ext cx="0" cy="5195700"/>
            </a:xfrm>
            <a:prstGeom prst="straightConnector1">
              <a:avLst/>
            </a:prstGeom>
            <a:noFill/>
            <a:ln cap="flat" cmpd="sng" w="9525">
              <a:solidFill>
                <a:schemeClr val="lt1"/>
              </a:solidFill>
              <a:prstDash val="solid"/>
              <a:round/>
              <a:headEnd len="med" w="med" type="none"/>
              <a:tailEnd len="med" w="med" type="none"/>
            </a:ln>
          </p:spPr>
        </p:cxnSp>
      </p:grpSp>
      <p:sp>
        <p:nvSpPr>
          <p:cNvPr id="168" name="Google Shape;168;p16"/>
          <p:cNvSpPr txBox="1"/>
          <p:nvPr>
            <p:ph type="title"/>
          </p:nvPr>
        </p:nvSpPr>
        <p:spPr>
          <a:xfrm flipH="1">
            <a:off x="4098600" y="1162099"/>
            <a:ext cx="4325400" cy="1415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42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69" name="Google Shape;169;p16"/>
          <p:cNvSpPr txBox="1"/>
          <p:nvPr>
            <p:ph idx="1" type="subTitle"/>
          </p:nvPr>
        </p:nvSpPr>
        <p:spPr>
          <a:xfrm flipH="1">
            <a:off x="4098600" y="2665350"/>
            <a:ext cx="4325400" cy="123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0" name="Google Shape;170;p16"/>
          <p:cNvSpPr txBox="1"/>
          <p:nvPr>
            <p:ph idx="12" type="sldNum"/>
          </p:nvPr>
        </p:nvSpPr>
        <p:spPr>
          <a:xfrm>
            <a:off x="8606259" y="4613834"/>
            <a:ext cx="548700" cy="540000"/>
          </a:xfrm>
          <a:prstGeom prst="rect">
            <a:avLst/>
          </a:prstGeom>
          <a:solidFill>
            <a:schemeClr val="dk1"/>
          </a:solidFill>
        </p:spPr>
        <p:txBody>
          <a:bodyPr anchorCtr="0" anchor="ctr" bIns="91425" lIns="91425" spcFirstLastPara="1" rIns="91425" wrap="square" tIns="91425">
            <a:noAutofit/>
          </a:bodyPr>
          <a:lstStyle>
            <a:lvl1pPr lvl="0" rtl="0" algn="ctr">
              <a:buNone/>
              <a:defRPr sz="1300">
                <a:solidFill>
                  <a:schemeClr val="lt2"/>
                </a:solidFill>
                <a:latin typeface="Anybody SemiBold"/>
                <a:ea typeface="Anybody SemiBold"/>
                <a:cs typeface="Anybody SemiBold"/>
                <a:sym typeface="Anybody SemiBold"/>
              </a:defRPr>
            </a:lvl1pPr>
            <a:lvl2pPr lvl="1" rtl="0" algn="ctr">
              <a:buNone/>
              <a:defRPr sz="1300">
                <a:solidFill>
                  <a:schemeClr val="lt2"/>
                </a:solidFill>
                <a:latin typeface="Anybody SemiBold"/>
                <a:ea typeface="Anybody SemiBold"/>
                <a:cs typeface="Anybody SemiBold"/>
                <a:sym typeface="Anybody SemiBold"/>
              </a:defRPr>
            </a:lvl2pPr>
            <a:lvl3pPr lvl="2" rtl="0" algn="ctr">
              <a:buNone/>
              <a:defRPr sz="1300">
                <a:solidFill>
                  <a:schemeClr val="lt2"/>
                </a:solidFill>
                <a:latin typeface="Anybody SemiBold"/>
                <a:ea typeface="Anybody SemiBold"/>
                <a:cs typeface="Anybody SemiBold"/>
                <a:sym typeface="Anybody SemiBold"/>
              </a:defRPr>
            </a:lvl3pPr>
            <a:lvl4pPr lvl="3" rtl="0" algn="ctr">
              <a:buNone/>
              <a:defRPr sz="1300">
                <a:solidFill>
                  <a:schemeClr val="lt2"/>
                </a:solidFill>
                <a:latin typeface="Anybody SemiBold"/>
                <a:ea typeface="Anybody SemiBold"/>
                <a:cs typeface="Anybody SemiBold"/>
                <a:sym typeface="Anybody SemiBold"/>
              </a:defRPr>
            </a:lvl4pPr>
            <a:lvl5pPr lvl="4" rtl="0" algn="ctr">
              <a:buNone/>
              <a:defRPr sz="1300">
                <a:solidFill>
                  <a:schemeClr val="lt2"/>
                </a:solidFill>
                <a:latin typeface="Anybody SemiBold"/>
                <a:ea typeface="Anybody SemiBold"/>
                <a:cs typeface="Anybody SemiBold"/>
                <a:sym typeface="Anybody SemiBold"/>
              </a:defRPr>
            </a:lvl5pPr>
            <a:lvl6pPr lvl="5" rtl="0" algn="ctr">
              <a:buNone/>
              <a:defRPr sz="1300">
                <a:solidFill>
                  <a:schemeClr val="lt2"/>
                </a:solidFill>
                <a:latin typeface="Anybody SemiBold"/>
                <a:ea typeface="Anybody SemiBold"/>
                <a:cs typeface="Anybody SemiBold"/>
                <a:sym typeface="Anybody SemiBold"/>
              </a:defRPr>
            </a:lvl6pPr>
            <a:lvl7pPr lvl="6" rtl="0" algn="ctr">
              <a:buNone/>
              <a:defRPr sz="1300">
                <a:solidFill>
                  <a:schemeClr val="lt2"/>
                </a:solidFill>
                <a:latin typeface="Anybody SemiBold"/>
                <a:ea typeface="Anybody SemiBold"/>
                <a:cs typeface="Anybody SemiBold"/>
                <a:sym typeface="Anybody SemiBold"/>
              </a:defRPr>
            </a:lvl7pPr>
            <a:lvl8pPr lvl="7" rtl="0" algn="ctr">
              <a:buNone/>
              <a:defRPr sz="1300">
                <a:solidFill>
                  <a:schemeClr val="lt2"/>
                </a:solidFill>
                <a:latin typeface="Anybody SemiBold"/>
                <a:ea typeface="Anybody SemiBold"/>
                <a:cs typeface="Anybody SemiBold"/>
                <a:sym typeface="Anybody SemiBold"/>
              </a:defRPr>
            </a:lvl8pPr>
            <a:lvl9pPr lvl="8" rtl="0" algn="ctr">
              <a:buNone/>
              <a:defRPr sz="1300">
                <a:solidFill>
                  <a:schemeClr val="lt2"/>
                </a:solidFill>
                <a:latin typeface="Anybody SemiBold"/>
                <a:ea typeface="Anybody SemiBold"/>
                <a:cs typeface="Anybody SemiBold"/>
                <a:sym typeface="Anybody SemiBold"/>
              </a:defRPr>
            </a:lvl9pPr>
          </a:lstStyle>
          <a:p>
            <a:pPr indent="0" lvl="0" marL="0" rtl="0" algn="ctr">
              <a:spcBef>
                <a:spcPts val="0"/>
              </a:spcBef>
              <a:spcAft>
                <a:spcPts val="0"/>
              </a:spcAft>
              <a:buNone/>
            </a:pPr>
            <a:fld id="{00000000-1234-1234-1234-123412341234}" type="slidenum">
              <a:rPr lang="en"/>
              <a:t>‹#›</a:t>
            </a:fld>
            <a:endParaRPr/>
          </a:p>
        </p:txBody>
      </p:sp>
      <p:sp>
        <p:nvSpPr>
          <p:cNvPr id="171" name="Google Shape;171;p16"/>
          <p:cNvSpPr txBox="1"/>
          <p:nvPr>
            <p:ph idx="2" type="subTitle"/>
          </p:nvPr>
        </p:nvSpPr>
        <p:spPr>
          <a:xfrm>
            <a:off x="6123625" y="519239"/>
            <a:ext cx="2300400" cy="40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Font typeface="Anybody SemiBold"/>
              <a:buNone/>
              <a:defRPr>
                <a:solidFill>
                  <a:schemeClr val="lt1"/>
                </a:solidFill>
                <a:latin typeface="Anybody SemiBold"/>
                <a:ea typeface="Anybody SemiBold"/>
                <a:cs typeface="Anybody SemiBold"/>
                <a:sym typeface="Anybody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2" name="Google Shape;172;p16"/>
          <p:cNvSpPr txBox="1"/>
          <p:nvPr>
            <p:ph idx="3" type="subTitle"/>
          </p:nvPr>
        </p:nvSpPr>
        <p:spPr>
          <a:xfrm rot="-5400000">
            <a:off x="-265304" y="1800000"/>
            <a:ext cx="2300400" cy="263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Font typeface="Anybody SemiBold"/>
              <a:buNone/>
              <a:defRPr>
                <a:solidFill>
                  <a:schemeClr val="dk1"/>
                </a:solidFill>
                <a:latin typeface="Anybody SemiBold"/>
                <a:ea typeface="Anybody SemiBold"/>
                <a:cs typeface="Anybody SemiBold"/>
                <a:sym typeface="Anybody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3" name="Google Shape;173;p16"/>
          <p:cNvSpPr/>
          <p:nvPr>
            <p:ph idx="4" type="pic"/>
          </p:nvPr>
        </p:nvSpPr>
        <p:spPr>
          <a:xfrm flipH="1">
            <a:off x="1274352" y="781650"/>
            <a:ext cx="2461800" cy="3822000"/>
          </a:xfrm>
          <a:prstGeom prst="rect">
            <a:avLst/>
          </a:prstGeom>
          <a:noFill/>
          <a:ln cap="flat" cmpd="sng" w="9525">
            <a:solidFill>
              <a:schemeClr val="lt1"/>
            </a:solidFill>
            <a:prstDash val="solid"/>
            <a:round/>
            <a:headEnd len="sm" w="sm" type="none"/>
            <a:tailEnd len="sm" w="sm"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
    <p:spTree>
      <p:nvGrpSpPr>
        <p:cNvPr id="174" name="Shape 174"/>
        <p:cNvGrpSpPr/>
        <p:nvPr/>
      </p:nvGrpSpPr>
      <p:grpSpPr>
        <a:xfrm>
          <a:off x="0" y="0"/>
          <a:ext cx="0" cy="0"/>
          <a:chOff x="0" y="0"/>
          <a:chExt cx="0" cy="0"/>
        </a:xfrm>
      </p:grpSpPr>
      <p:sp>
        <p:nvSpPr>
          <p:cNvPr id="175" name="Google Shape;175;p17"/>
          <p:cNvSpPr/>
          <p:nvPr/>
        </p:nvSpPr>
        <p:spPr>
          <a:xfrm flipH="1" rot="10800000">
            <a:off x="1221900" y="-12375"/>
            <a:ext cx="7929000" cy="1234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flipH="1" rot="10800000">
            <a:off x="0" y="-12500"/>
            <a:ext cx="1220400" cy="51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txBox="1"/>
          <p:nvPr>
            <p:ph idx="12" type="sldNum"/>
          </p:nvPr>
        </p:nvSpPr>
        <p:spPr>
          <a:xfrm>
            <a:off x="8602059" y="4610259"/>
            <a:ext cx="548700" cy="540000"/>
          </a:xfrm>
          <a:prstGeom prst="rect">
            <a:avLst/>
          </a:prstGeom>
          <a:solidFill>
            <a:schemeClr val="dk1"/>
          </a:solidFill>
        </p:spPr>
        <p:txBody>
          <a:bodyPr anchorCtr="0" anchor="ctr" bIns="91425" lIns="91425" spcFirstLastPara="1" rIns="91425" wrap="square" tIns="91425">
            <a:noAutofit/>
          </a:bodyPr>
          <a:lstStyle>
            <a:lvl1pPr lvl="0" rtl="0" algn="ctr">
              <a:buNone/>
              <a:defRPr sz="1300">
                <a:solidFill>
                  <a:schemeClr val="lt2"/>
                </a:solidFill>
                <a:latin typeface="Anybody SemiBold"/>
                <a:ea typeface="Anybody SemiBold"/>
                <a:cs typeface="Anybody SemiBold"/>
                <a:sym typeface="Anybody SemiBold"/>
              </a:defRPr>
            </a:lvl1pPr>
            <a:lvl2pPr lvl="1" rtl="0" algn="ctr">
              <a:buNone/>
              <a:defRPr sz="1300">
                <a:solidFill>
                  <a:schemeClr val="lt2"/>
                </a:solidFill>
                <a:latin typeface="Anybody SemiBold"/>
                <a:ea typeface="Anybody SemiBold"/>
                <a:cs typeface="Anybody SemiBold"/>
                <a:sym typeface="Anybody SemiBold"/>
              </a:defRPr>
            </a:lvl2pPr>
            <a:lvl3pPr lvl="2" rtl="0" algn="ctr">
              <a:buNone/>
              <a:defRPr sz="1300">
                <a:solidFill>
                  <a:schemeClr val="lt2"/>
                </a:solidFill>
                <a:latin typeface="Anybody SemiBold"/>
                <a:ea typeface="Anybody SemiBold"/>
                <a:cs typeface="Anybody SemiBold"/>
                <a:sym typeface="Anybody SemiBold"/>
              </a:defRPr>
            </a:lvl3pPr>
            <a:lvl4pPr lvl="3" rtl="0" algn="ctr">
              <a:buNone/>
              <a:defRPr sz="1300">
                <a:solidFill>
                  <a:schemeClr val="lt2"/>
                </a:solidFill>
                <a:latin typeface="Anybody SemiBold"/>
                <a:ea typeface="Anybody SemiBold"/>
                <a:cs typeface="Anybody SemiBold"/>
                <a:sym typeface="Anybody SemiBold"/>
              </a:defRPr>
            </a:lvl4pPr>
            <a:lvl5pPr lvl="4" rtl="0" algn="ctr">
              <a:buNone/>
              <a:defRPr sz="1300">
                <a:solidFill>
                  <a:schemeClr val="lt2"/>
                </a:solidFill>
                <a:latin typeface="Anybody SemiBold"/>
                <a:ea typeface="Anybody SemiBold"/>
                <a:cs typeface="Anybody SemiBold"/>
                <a:sym typeface="Anybody SemiBold"/>
              </a:defRPr>
            </a:lvl5pPr>
            <a:lvl6pPr lvl="5" rtl="0" algn="ctr">
              <a:buNone/>
              <a:defRPr sz="1300">
                <a:solidFill>
                  <a:schemeClr val="lt2"/>
                </a:solidFill>
                <a:latin typeface="Anybody SemiBold"/>
                <a:ea typeface="Anybody SemiBold"/>
                <a:cs typeface="Anybody SemiBold"/>
                <a:sym typeface="Anybody SemiBold"/>
              </a:defRPr>
            </a:lvl6pPr>
            <a:lvl7pPr lvl="6" rtl="0" algn="ctr">
              <a:buNone/>
              <a:defRPr sz="1300">
                <a:solidFill>
                  <a:schemeClr val="lt2"/>
                </a:solidFill>
                <a:latin typeface="Anybody SemiBold"/>
                <a:ea typeface="Anybody SemiBold"/>
                <a:cs typeface="Anybody SemiBold"/>
                <a:sym typeface="Anybody SemiBold"/>
              </a:defRPr>
            </a:lvl7pPr>
            <a:lvl8pPr lvl="7" rtl="0" algn="ctr">
              <a:buNone/>
              <a:defRPr sz="1300">
                <a:solidFill>
                  <a:schemeClr val="lt2"/>
                </a:solidFill>
                <a:latin typeface="Anybody SemiBold"/>
                <a:ea typeface="Anybody SemiBold"/>
                <a:cs typeface="Anybody SemiBold"/>
                <a:sym typeface="Anybody SemiBold"/>
              </a:defRPr>
            </a:lvl8pPr>
            <a:lvl9pPr lvl="8" rtl="0" algn="ctr">
              <a:buNone/>
              <a:defRPr sz="1300">
                <a:solidFill>
                  <a:schemeClr val="lt2"/>
                </a:solidFill>
                <a:latin typeface="Anybody SemiBold"/>
                <a:ea typeface="Anybody SemiBold"/>
                <a:cs typeface="Anybody SemiBold"/>
                <a:sym typeface="Anybody SemiBold"/>
              </a:defRPr>
            </a:lvl9pPr>
          </a:lstStyle>
          <a:p>
            <a:pPr indent="0" lvl="0" marL="0" rtl="0" algn="ctr">
              <a:spcBef>
                <a:spcPts val="0"/>
              </a:spcBef>
              <a:spcAft>
                <a:spcPts val="0"/>
              </a:spcAft>
              <a:buNone/>
            </a:pPr>
            <a:fld id="{00000000-1234-1234-1234-123412341234}" type="slidenum">
              <a:rPr lang="en"/>
              <a:t>‹#›</a:t>
            </a:fld>
            <a:endParaRPr/>
          </a:p>
        </p:txBody>
      </p:sp>
      <p:grpSp>
        <p:nvGrpSpPr>
          <p:cNvPr id="178" name="Google Shape;178;p17"/>
          <p:cNvGrpSpPr/>
          <p:nvPr/>
        </p:nvGrpSpPr>
        <p:grpSpPr>
          <a:xfrm>
            <a:off x="535975" y="902350"/>
            <a:ext cx="8679300" cy="4274100"/>
            <a:chOff x="535975" y="902350"/>
            <a:chExt cx="8679300" cy="4274100"/>
          </a:xfrm>
        </p:grpSpPr>
        <p:cxnSp>
          <p:nvCxnSpPr>
            <p:cNvPr id="179" name="Google Shape;179;p17"/>
            <p:cNvCxnSpPr/>
            <p:nvPr/>
          </p:nvCxnSpPr>
          <p:spPr>
            <a:xfrm rot="10800000">
              <a:off x="8602050" y="902350"/>
              <a:ext cx="0" cy="4274100"/>
            </a:xfrm>
            <a:prstGeom prst="straightConnector1">
              <a:avLst/>
            </a:prstGeom>
            <a:noFill/>
            <a:ln cap="flat" cmpd="sng" w="9525">
              <a:solidFill>
                <a:schemeClr val="lt1"/>
              </a:solidFill>
              <a:prstDash val="solid"/>
              <a:round/>
              <a:headEnd len="med" w="med" type="none"/>
              <a:tailEnd len="med" w="med" type="none"/>
            </a:ln>
          </p:spPr>
        </p:cxnSp>
        <p:cxnSp>
          <p:nvCxnSpPr>
            <p:cNvPr id="180" name="Google Shape;180;p17"/>
            <p:cNvCxnSpPr/>
            <p:nvPr/>
          </p:nvCxnSpPr>
          <p:spPr>
            <a:xfrm>
              <a:off x="535975" y="4609824"/>
              <a:ext cx="8679300" cy="0"/>
            </a:xfrm>
            <a:prstGeom prst="straightConnector1">
              <a:avLst/>
            </a:prstGeom>
            <a:noFill/>
            <a:ln cap="flat" cmpd="sng" w="9525">
              <a:solidFill>
                <a:schemeClr val="lt1"/>
              </a:solidFill>
              <a:prstDash val="solid"/>
              <a:round/>
              <a:headEnd len="med" w="med" type="none"/>
              <a:tailEnd len="med" w="med" type="none"/>
            </a:ln>
          </p:spPr>
        </p:cxnSp>
      </p:grpSp>
      <p:sp>
        <p:nvSpPr>
          <p:cNvPr id="181" name="Google Shape;18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2" name="Google Shape;182;p17"/>
          <p:cNvSpPr txBox="1"/>
          <p:nvPr>
            <p:ph idx="1" type="subTitle"/>
          </p:nvPr>
        </p:nvSpPr>
        <p:spPr>
          <a:xfrm>
            <a:off x="1631575" y="2445775"/>
            <a:ext cx="2801400" cy="1082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ONLY_2_1">
    <p:spTree>
      <p:nvGrpSpPr>
        <p:cNvPr id="183" name="Shape 183"/>
        <p:cNvGrpSpPr/>
        <p:nvPr/>
      </p:nvGrpSpPr>
      <p:grpSpPr>
        <a:xfrm>
          <a:off x="0" y="0"/>
          <a:ext cx="0" cy="0"/>
          <a:chOff x="0" y="0"/>
          <a:chExt cx="0" cy="0"/>
        </a:xfrm>
      </p:grpSpPr>
      <p:sp>
        <p:nvSpPr>
          <p:cNvPr id="184" name="Google Shape;184;p18"/>
          <p:cNvSpPr/>
          <p:nvPr/>
        </p:nvSpPr>
        <p:spPr>
          <a:xfrm flipH="1" rot="10800000">
            <a:off x="0" y="-12375"/>
            <a:ext cx="9150900" cy="1234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6" name="Google Shape;186;p18"/>
          <p:cNvSpPr txBox="1"/>
          <p:nvPr>
            <p:ph idx="12" type="sldNum"/>
          </p:nvPr>
        </p:nvSpPr>
        <p:spPr>
          <a:xfrm>
            <a:off x="8602059" y="4610259"/>
            <a:ext cx="548700" cy="540000"/>
          </a:xfrm>
          <a:prstGeom prst="rect">
            <a:avLst/>
          </a:prstGeom>
          <a:solidFill>
            <a:schemeClr val="dk1"/>
          </a:solidFill>
        </p:spPr>
        <p:txBody>
          <a:bodyPr anchorCtr="0" anchor="ctr" bIns="91425" lIns="91425" spcFirstLastPara="1" rIns="91425" wrap="square" tIns="91425">
            <a:noAutofit/>
          </a:bodyPr>
          <a:lstStyle>
            <a:lvl1pPr lvl="0" rtl="0" algn="ctr">
              <a:buNone/>
              <a:defRPr sz="1300">
                <a:solidFill>
                  <a:schemeClr val="lt2"/>
                </a:solidFill>
                <a:latin typeface="Anybody SemiBold"/>
                <a:ea typeface="Anybody SemiBold"/>
                <a:cs typeface="Anybody SemiBold"/>
                <a:sym typeface="Anybody SemiBold"/>
              </a:defRPr>
            </a:lvl1pPr>
            <a:lvl2pPr lvl="1" rtl="0" algn="ctr">
              <a:buNone/>
              <a:defRPr sz="1300">
                <a:solidFill>
                  <a:schemeClr val="lt2"/>
                </a:solidFill>
                <a:latin typeface="Anybody SemiBold"/>
                <a:ea typeface="Anybody SemiBold"/>
                <a:cs typeface="Anybody SemiBold"/>
                <a:sym typeface="Anybody SemiBold"/>
              </a:defRPr>
            </a:lvl2pPr>
            <a:lvl3pPr lvl="2" rtl="0" algn="ctr">
              <a:buNone/>
              <a:defRPr sz="1300">
                <a:solidFill>
                  <a:schemeClr val="lt2"/>
                </a:solidFill>
                <a:latin typeface="Anybody SemiBold"/>
                <a:ea typeface="Anybody SemiBold"/>
                <a:cs typeface="Anybody SemiBold"/>
                <a:sym typeface="Anybody SemiBold"/>
              </a:defRPr>
            </a:lvl3pPr>
            <a:lvl4pPr lvl="3" rtl="0" algn="ctr">
              <a:buNone/>
              <a:defRPr sz="1300">
                <a:solidFill>
                  <a:schemeClr val="lt2"/>
                </a:solidFill>
                <a:latin typeface="Anybody SemiBold"/>
                <a:ea typeface="Anybody SemiBold"/>
                <a:cs typeface="Anybody SemiBold"/>
                <a:sym typeface="Anybody SemiBold"/>
              </a:defRPr>
            </a:lvl4pPr>
            <a:lvl5pPr lvl="4" rtl="0" algn="ctr">
              <a:buNone/>
              <a:defRPr sz="1300">
                <a:solidFill>
                  <a:schemeClr val="lt2"/>
                </a:solidFill>
                <a:latin typeface="Anybody SemiBold"/>
                <a:ea typeface="Anybody SemiBold"/>
                <a:cs typeface="Anybody SemiBold"/>
                <a:sym typeface="Anybody SemiBold"/>
              </a:defRPr>
            </a:lvl5pPr>
            <a:lvl6pPr lvl="5" rtl="0" algn="ctr">
              <a:buNone/>
              <a:defRPr sz="1300">
                <a:solidFill>
                  <a:schemeClr val="lt2"/>
                </a:solidFill>
                <a:latin typeface="Anybody SemiBold"/>
                <a:ea typeface="Anybody SemiBold"/>
                <a:cs typeface="Anybody SemiBold"/>
                <a:sym typeface="Anybody SemiBold"/>
              </a:defRPr>
            </a:lvl6pPr>
            <a:lvl7pPr lvl="6" rtl="0" algn="ctr">
              <a:buNone/>
              <a:defRPr sz="1300">
                <a:solidFill>
                  <a:schemeClr val="lt2"/>
                </a:solidFill>
                <a:latin typeface="Anybody SemiBold"/>
                <a:ea typeface="Anybody SemiBold"/>
                <a:cs typeface="Anybody SemiBold"/>
                <a:sym typeface="Anybody SemiBold"/>
              </a:defRPr>
            </a:lvl7pPr>
            <a:lvl8pPr lvl="7" rtl="0" algn="ctr">
              <a:buNone/>
              <a:defRPr sz="1300">
                <a:solidFill>
                  <a:schemeClr val="lt2"/>
                </a:solidFill>
                <a:latin typeface="Anybody SemiBold"/>
                <a:ea typeface="Anybody SemiBold"/>
                <a:cs typeface="Anybody SemiBold"/>
                <a:sym typeface="Anybody SemiBold"/>
              </a:defRPr>
            </a:lvl8pPr>
            <a:lvl9pPr lvl="8" rtl="0" algn="ctr">
              <a:buNone/>
              <a:defRPr sz="1300">
                <a:solidFill>
                  <a:schemeClr val="lt2"/>
                </a:solidFill>
                <a:latin typeface="Anybody SemiBold"/>
                <a:ea typeface="Anybody SemiBold"/>
                <a:cs typeface="Anybody SemiBold"/>
                <a:sym typeface="Anybody SemiBold"/>
              </a:defRPr>
            </a:lvl9pPr>
          </a:lstStyle>
          <a:p>
            <a:pPr indent="0" lvl="0" marL="0" rtl="0" algn="ctr">
              <a:spcBef>
                <a:spcPts val="0"/>
              </a:spcBef>
              <a:spcAft>
                <a:spcPts val="0"/>
              </a:spcAft>
              <a:buNone/>
            </a:pPr>
            <a:fld id="{00000000-1234-1234-1234-123412341234}" type="slidenum">
              <a:rPr lang="en"/>
              <a:t>‹#›</a:t>
            </a:fld>
            <a:endParaRPr/>
          </a:p>
        </p:txBody>
      </p:sp>
      <p:grpSp>
        <p:nvGrpSpPr>
          <p:cNvPr id="187" name="Google Shape;187;p18"/>
          <p:cNvGrpSpPr/>
          <p:nvPr/>
        </p:nvGrpSpPr>
        <p:grpSpPr>
          <a:xfrm>
            <a:off x="-30175" y="902350"/>
            <a:ext cx="9245400" cy="4274100"/>
            <a:chOff x="-30175" y="902350"/>
            <a:chExt cx="9245400" cy="4274100"/>
          </a:xfrm>
        </p:grpSpPr>
        <p:cxnSp>
          <p:nvCxnSpPr>
            <p:cNvPr id="188" name="Google Shape;188;p18"/>
            <p:cNvCxnSpPr/>
            <p:nvPr/>
          </p:nvCxnSpPr>
          <p:spPr>
            <a:xfrm rot="10800000">
              <a:off x="8602050" y="902350"/>
              <a:ext cx="0" cy="4274100"/>
            </a:xfrm>
            <a:prstGeom prst="straightConnector1">
              <a:avLst/>
            </a:prstGeom>
            <a:noFill/>
            <a:ln cap="flat" cmpd="sng" w="9525">
              <a:solidFill>
                <a:schemeClr val="lt1"/>
              </a:solidFill>
              <a:prstDash val="solid"/>
              <a:round/>
              <a:headEnd len="med" w="med" type="none"/>
              <a:tailEnd len="med" w="med" type="none"/>
            </a:ln>
          </p:spPr>
        </p:cxnSp>
        <p:cxnSp>
          <p:nvCxnSpPr>
            <p:cNvPr id="189" name="Google Shape;189;p18"/>
            <p:cNvCxnSpPr/>
            <p:nvPr/>
          </p:nvCxnSpPr>
          <p:spPr>
            <a:xfrm>
              <a:off x="-30175" y="4609824"/>
              <a:ext cx="9245400" cy="0"/>
            </a:xfrm>
            <a:prstGeom prst="straightConnector1">
              <a:avLst/>
            </a:prstGeom>
            <a:noFill/>
            <a:ln cap="flat" cmpd="sng" w="9525">
              <a:solidFill>
                <a:schemeClr val="lt1"/>
              </a:solidFill>
              <a:prstDash val="solid"/>
              <a:round/>
              <a:headEnd len="med" w="med" type="none"/>
              <a:tailEnd len="med" w="med" type="none"/>
            </a:ln>
          </p:spPr>
        </p:cxnSp>
      </p:grpSp>
      <p:sp>
        <p:nvSpPr>
          <p:cNvPr id="190" name="Google Shape;190;p18"/>
          <p:cNvSpPr txBox="1"/>
          <p:nvPr>
            <p:ph idx="1" type="subTitle"/>
          </p:nvPr>
        </p:nvSpPr>
        <p:spPr>
          <a:xfrm>
            <a:off x="720250" y="1511650"/>
            <a:ext cx="7704000" cy="1183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Char char="●"/>
              <a:defRPr>
                <a:solidFill>
                  <a:schemeClr val="lt1"/>
                </a:solidFill>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ONLY_1_1">
    <p:spTree>
      <p:nvGrpSpPr>
        <p:cNvPr id="191" name="Shape 191"/>
        <p:cNvGrpSpPr/>
        <p:nvPr/>
      </p:nvGrpSpPr>
      <p:grpSpPr>
        <a:xfrm>
          <a:off x="0" y="0"/>
          <a:ext cx="0" cy="0"/>
          <a:chOff x="0" y="0"/>
          <a:chExt cx="0" cy="0"/>
        </a:xfrm>
      </p:grpSpPr>
      <p:sp>
        <p:nvSpPr>
          <p:cNvPr id="192" name="Google Shape;192;p19"/>
          <p:cNvSpPr/>
          <p:nvPr/>
        </p:nvSpPr>
        <p:spPr>
          <a:xfrm flipH="1" rot="10800000">
            <a:off x="1221900" y="-12375"/>
            <a:ext cx="7929000" cy="1234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flipH="1" rot="10800000">
            <a:off x="0" y="-12500"/>
            <a:ext cx="1220400" cy="51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19"/>
          <p:cNvGrpSpPr/>
          <p:nvPr/>
        </p:nvGrpSpPr>
        <p:grpSpPr>
          <a:xfrm>
            <a:off x="535975" y="902350"/>
            <a:ext cx="8679300" cy="4274100"/>
            <a:chOff x="535975" y="902350"/>
            <a:chExt cx="8679300" cy="4274100"/>
          </a:xfrm>
        </p:grpSpPr>
        <p:cxnSp>
          <p:nvCxnSpPr>
            <p:cNvPr id="195" name="Google Shape;195;p19"/>
            <p:cNvCxnSpPr/>
            <p:nvPr/>
          </p:nvCxnSpPr>
          <p:spPr>
            <a:xfrm rot="10800000">
              <a:off x="8602050" y="902350"/>
              <a:ext cx="0" cy="4274100"/>
            </a:xfrm>
            <a:prstGeom prst="straightConnector1">
              <a:avLst/>
            </a:prstGeom>
            <a:noFill/>
            <a:ln cap="flat" cmpd="sng" w="9525">
              <a:solidFill>
                <a:schemeClr val="lt1"/>
              </a:solidFill>
              <a:prstDash val="solid"/>
              <a:round/>
              <a:headEnd len="med" w="med" type="none"/>
              <a:tailEnd len="med" w="med" type="none"/>
            </a:ln>
          </p:spPr>
        </p:cxnSp>
        <p:cxnSp>
          <p:nvCxnSpPr>
            <p:cNvPr id="196" name="Google Shape;196;p19"/>
            <p:cNvCxnSpPr/>
            <p:nvPr/>
          </p:nvCxnSpPr>
          <p:spPr>
            <a:xfrm>
              <a:off x="535975" y="4609824"/>
              <a:ext cx="8679300" cy="0"/>
            </a:xfrm>
            <a:prstGeom prst="straightConnector1">
              <a:avLst/>
            </a:prstGeom>
            <a:noFill/>
            <a:ln cap="flat" cmpd="sng" w="9525">
              <a:solidFill>
                <a:schemeClr val="lt1"/>
              </a:solidFill>
              <a:prstDash val="solid"/>
              <a:round/>
              <a:headEnd len="med" w="med" type="none"/>
              <a:tailEnd len="med" w="med" type="none"/>
            </a:ln>
          </p:spPr>
        </p:cxnSp>
      </p:grpSp>
      <p:sp>
        <p:nvSpPr>
          <p:cNvPr id="197" name="Google Shape;19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8" name="Google Shape;198;p19"/>
          <p:cNvSpPr txBox="1"/>
          <p:nvPr>
            <p:ph idx="12" type="sldNum"/>
          </p:nvPr>
        </p:nvSpPr>
        <p:spPr>
          <a:xfrm>
            <a:off x="8606834" y="4614409"/>
            <a:ext cx="548700" cy="540000"/>
          </a:xfrm>
          <a:prstGeom prst="rect">
            <a:avLst/>
          </a:prstGeom>
          <a:solidFill>
            <a:schemeClr val="dk1"/>
          </a:solidFill>
        </p:spPr>
        <p:txBody>
          <a:bodyPr anchorCtr="0" anchor="ctr" bIns="91425" lIns="91425" spcFirstLastPara="1" rIns="91425" wrap="square" tIns="91425">
            <a:noAutofit/>
          </a:bodyPr>
          <a:lstStyle>
            <a:lvl1pPr lvl="0" rtl="0" algn="ctr">
              <a:buNone/>
              <a:defRPr sz="1300">
                <a:solidFill>
                  <a:schemeClr val="lt2"/>
                </a:solidFill>
                <a:latin typeface="Anybody SemiBold"/>
                <a:ea typeface="Anybody SemiBold"/>
                <a:cs typeface="Anybody SemiBold"/>
                <a:sym typeface="Anybody SemiBold"/>
              </a:defRPr>
            </a:lvl1pPr>
            <a:lvl2pPr lvl="1" rtl="0" algn="ctr">
              <a:buNone/>
              <a:defRPr sz="1300">
                <a:solidFill>
                  <a:schemeClr val="lt2"/>
                </a:solidFill>
                <a:latin typeface="Anybody SemiBold"/>
                <a:ea typeface="Anybody SemiBold"/>
                <a:cs typeface="Anybody SemiBold"/>
                <a:sym typeface="Anybody SemiBold"/>
              </a:defRPr>
            </a:lvl2pPr>
            <a:lvl3pPr lvl="2" rtl="0" algn="ctr">
              <a:buNone/>
              <a:defRPr sz="1300">
                <a:solidFill>
                  <a:schemeClr val="lt2"/>
                </a:solidFill>
                <a:latin typeface="Anybody SemiBold"/>
                <a:ea typeface="Anybody SemiBold"/>
                <a:cs typeface="Anybody SemiBold"/>
                <a:sym typeface="Anybody SemiBold"/>
              </a:defRPr>
            </a:lvl3pPr>
            <a:lvl4pPr lvl="3" rtl="0" algn="ctr">
              <a:buNone/>
              <a:defRPr sz="1300">
                <a:solidFill>
                  <a:schemeClr val="lt2"/>
                </a:solidFill>
                <a:latin typeface="Anybody SemiBold"/>
                <a:ea typeface="Anybody SemiBold"/>
                <a:cs typeface="Anybody SemiBold"/>
                <a:sym typeface="Anybody SemiBold"/>
              </a:defRPr>
            </a:lvl4pPr>
            <a:lvl5pPr lvl="4" rtl="0" algn="ctr">
              <a:buNone/>
              <a:defRPr sz="1300">
                <a:solidFill>
                  <a:schemeClr val="lt2"/>
                </a:solidFill>
                <a:latin typeface="Anybody SemiBold"/>
                <a:ea typeface="Anybody SemiBold"/>
                <a:cs typeface="Anybody SemiBold"/>
                <a:sym typeface="Anybody SemiBold"/>
              </a:defRPr>
            </a:lvl5pPr>
            <a:lvl6pPr lvl="5" rtl="0" algn="ctr">
              <a:buNone/>
              <a:defRPr sz="1300">
                <a:solidFill>
                  <a:schemeClr val="lt2"/>
                </a:solidFill>
                <a:latin typeface="Anybody SemiBold"/>
                <a:ea typeface="Anybody SemiBold"/>
                <a:cs typeface="Anybody SemiBold"/>
                <a:sym typeface="Anybody SemiBold"/>
              </a:defRPr>
            </a:lvl6pPr>
            <a:lvl7pPr lvl="6" rtl="0" algn="ctr">
              <a:buNone/>
              <a:defRPr sz="1300">
                <a:solidFill>
                  <a:schemeClr val="lt2"/>
                </a:solidFill>
                <a:latin typeface="Anybody SemiBold"/>
                <a:ea typeface="Anybody SemiBold"/>
                <a:cs typeface="Anybody SemiBold"/>
                <a:sym typeface="Anybody SemiBold"/>
              </a:defRPr>
            </a:lvl7pPr>
            <a:lvl8pPr lvl="7" rtl="0" algn="ctr">
              <a:buNone/>
              <a:defRPr sz="1300">
                <a:solidFill>
                  <a:schemeClr val="lt2"/>
                </a:solidFill>
                <a:latin typeface="Anybody SemiBold"/>
                <a:ea typeface="Anybody SemiBold"/>
                <a:cs typeface="Anybody SemiBold"/>
                <a:sym typeface="Anybody SemiBold"/>
              </a:defRPr>
            </a:lvl8pPr>
            <a:lvl9pPr lvl="8" rtl="0" algn="ctr">
              <a:buNone/>
              <a:defRPr sz="1300">
                <a:solidFill>
                  <a:schemeClr val="lt2"/>
                </a:solidFill>
                <a:latin typeface="Anybody SemiBold"/>
                <a:ea typeface="Anybody SemiBold"/>
                <a:cs typeface="Anybody SemiBold"/>
                <a:sym typeface="Anybody SemiBold"/>
              </a:defRPr>
            </a:lvl9pPr>
          </a:lstStyle>
          <a:p>
            <a:pPr indent="0" lvl="0" marL="0" rtl="0" algn="ctr">
              <a:spcBef>
                <a:spcPts val="0"/>
              </a:spcBef>
              <a:spcAft>
                <a:spcPts val="0"/>
              </a:spcAft>
              <a:buNone/>
            </a:pPr>
            <a:fld id="{00000000-1234-1234-1234-123412341234}" type="slidenum">
              <a:rPr lang="en"/>
              <a:t>‹#›</a:t>
            </a:fld>
            <a:endParaRPr/>
          </a:p>
        </p:txBody>
      </p:sp>
      <p:sp>
        <p:nvSpPr>
          <p:cNvPr id="199" name="Google Shape;199;p19"/>
          <p:cNvSpPr txBox="1"/>
          <p:nvPr>
            <p:ph idx="1" type="subTitle"/>
          </p:nvPr>
        </p:nvSpPr>
        <p:spPr>
          <a:xfrm>
            <a:off x="2055076" y="1452125"/>
            <a:ext cx="4565400" cy="378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Anybody SemiBold"/>
              <a:buNone/>
              <a:defRPr sz="2000">
                <a:latin typeface="Anybody SemiBold"/>
                <a:ea typeface="Anybody SemiBold"/>
                <a:cs typeface="Anybody SemiBold"/>
                <a:sym typeface="Anybody SemiBold"/>
              </a:defRPr>
            </a:lvl1pPr>
            <a:lvl2pPr lvl="1" rtl="0">
              <a:spcBef>
                <a:spcPts val="0"/>
              </a:spcBef>
              <a:spcAft>
                <a:spcPts val="0"/>
              </a:spcAft>
              <a:buSzPts val="2000"/>
              <a:buFont typeface="Anybody SemiBold"/>
              <a:buNone/>
              <a:defRPr sz="2000">
                <a:latin typeface="Anybody SemiBold"/>
                <a:ea typeface="Anybody SemiBold"/>
                <a:cs typeface="Anybody SemiBold"/>
                <a:sym typeface="Anybody SemiBold"/>
              </a:defRPr>
            </a:lvl2pPr>
            <a:lvl3pPr lvl="2" rtl="0">
              <a:spcBef>
                <a:spcPts val="0"/>
              </a:spcBef>
              <a:spcAft>
                <a:spcPts val="0"/>
              </a:spcAft>
              <a:buSzPts val="2000"/>
              <a:buFont typeface="Anybody SemiBold"/>
              <a:buNone/>
              <a:defRPr sz="2000">
                <a:latin typeface="Anybody SemiBold"/>
                <a:ea typeface="Anybody SemiBold"/>
                <a:cs typeface="Anybody SemiBold"/>
                <a:sym typeface="Anybody SemiBold"/>
              </a:defRPr>
            </a:lvl3pPr>
            <a:lvl4pPr lvl="3" rtl="0">
              <a:spcBef>
                <a:spcPts val="0"/>
              </a:spcBef>
              <a:spcAft>
                <a:spcPts val="0"/>
              </a:spcAft>
              <a:buSzPts val="2000"/>
              <a:buFont typeface="Anybody SemiBold"/>
              <a:buNone/>
              <a:defRPr sz="2000">
                <a:latin typeface="Anybody SemiBold"/>
                <a:ea typeface="Anybody SemiBold"/>
                <a:cs typeface="Anybody SemiBold"/>
                <a:sym typeface="Anybody SemiBold"/>
              </a:defRPr>
            </a:lvl4pPr>
            <a:lvl5pPr lvl="4" rtl="0">
              <a:spcBef>
                <a:spcPts val="0"/>
              </a:spcBef>
              <a:spcAft>
                <a:spcPts val="0"/>
              </a:spcAft>
              <a:buSzPts val="2000"/>
              <a:buFont typeface="Anybody SemiBold"/>
              <a:buNone/>
              <a:defRPr sz="2000">
                <a:latin typeface="Anybody SemiBold"/>
                <a:ea typeface="Anybody SemiBold"/>
                <a:cs typeface="Anybody SemiBold"/>
                <a:sym typeface="Anybody SemiBold"/>
              </a:defRPr>
            </a:lvl5pPr>
            <a:lvl6pPr lvl="5" rtl="0">
              <a:spcBef>
                <a:spcPts val="0"/>
              </a:spcBef>
              <a:spcAft>
                <a:spcPts val="0"/>
              </a:spcAft>
              <a:buSzPts val="2000"/>
              <a:buFont typeface="Anybody SemiBold"/>
              <a:buNone/>
              <a:defRPr sz="2000">
                <a:latin typeface="Anybody SemiBold"/>
                <a:ea typeface="Anybody SemiBold"/>
                <a:cs typeface="Anybody SemiBold"/>
                <a:sym typeface="Anybody SemiBold"/>
              </a:defRPr>
            </a:lvl6pPr>
            <a:lvl7pPr lvl="6" rtl="0">
              <a:spcBef>
                <a:spcPts val="0"/>
              </a:spcBef>
              <a:spcAft>
                <a:spcPts val="0"/>
              </a:spcAft>
              <a:buSzPts val="2000"/>
              <a:buFont typeface="Anybody SemiBold"/>
              <a:buNone/>
              <a:defRPr sz="2000">
                <a:latin typeface="Anybody SemiBold"/>
                <a:ea typeface="Anybody SemiBold"/>
                <a:cs typeface="Anybody SemiBold"/>
                <a:sym typeface="Anybody SemiBold"/>
              </a:defRPr>
            </a:lvl7pPr>
            <a:lvl8pPr lvl="7" rtl="0">
              <a:spcBef>
                <a:spcPts val="0"/>
              </a:spcBef>
              <a:spcAft>
                <a:spcPts val="0"/>
              </a:spcAft>
              <a:buSzPts val="2000"/>
              <a:buFont typeface="Anybody SemiBold"/>
              <a:buNone/>
              <a:defRPr sz="2000">
                <a:latin typeface="Anybody SemiBold"/>
                <a:ea typeface="Anybody SemiBold"/>
                <a:cs typeface="Anybody SemiBold"/>
                <a:sym typeface="Anybody SemiBold"/>
              </a:defRPr>
            </a:lvl8pPr>
            <a:lvl9pPr lvl="8" rtl="0">
              <a:spcBef>
                <a:spcPts val="0"/>
              </a:spcBef>
              <a:spcAft>
                <a:spcPts val="0"/>
              </a:spcAft>
              <a:buSzPts val="2000"/>
              <a:buFont typeface="Anybody SemiBold"/>
              <a:buNone/>
              <a:defRPr sz="2000">
                <a:latin typeface="Anybody SemiBold"/>
                <a:ea typeface="Anybody SemiBold"/>
                <a:cs typeface="Anybody SemiBold"/>
                <a:sym typeface="Anybody SemiBold"/>
              </a:defRPr>
            </a:lvl9pPr>
          </a:lstStyle>
          <a:p/>
        </p:txBody>
      </p:sp>
      <p:sp>
        <p:nvSpPr>
          <p:cNvPr id="200" name="Google Shape;200;p19"/>
          <p:cNvSpPr txBox="1"/>
          <p:nvPr>
            <p:ph idx="2" type="subTitle"/>
          </p:nvPr>
        </p:nvSpPr>
        <p:spPr>
          <a:xfrm>
            <a:off x="2055076" y="1745825"/>
            <a:ext cx="4565400" cy="54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1" name="Google Shape;201;p19"/>
          <p:cNvSpPr txBox="1"/>
          <p:nvPr>
            <p:ph idx="3" type="subTitle"/>
          </p:nvPr>
        </p:nvSpPr>
        <p:spPr>
          <a:xfrm>
            <a:off x="2055076" y="2561125"/>
            <a:ext cx="4565400" cy="378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Anybody SemiBold"/>
              <a:buNone/>
              <a:defRPr sz="2000">
                <a:latin typeface="Anybody SemiBold"/>
                <a:ea typeface="Anybody SemiBold"/>
                <a:cs typeface="Anybody SemiBold"/>
                <a:sym typeface="Anybody SemiBold"/>
              </a:defRPr>
            </a:lvl1pPr>
            <a:lvl2pPr lvl="1" rtl="0">
              <a:spcBef>
                <a:spcPts val="0"/>
              </a:spcBef>
              <a:spcAft>
                <a:spcPts val="0"/>
              </a:spcAft>
              <a:buSzPts val="2000"/>
              <a:buFont typeface="Anybody SemiBold"/>
              <a:buNone/>
              <a:defRPr sz="2000">
                <a:latin typeface="Anybody SemiBold"/>
                <a:ea typeface="Anybody SemiBold"/>
                <a:cs typeface="Anybody SemiBold"/>
                <a:sym typeface="Anybody SemiBold"/>
              </a:defRPr>
            </a:lvl2pPr>
            <a:lvl3pPr lvl="2" rtl="0">
              <a:spcBef>
                <a:spcPts val="0"/>
              </a:spcBef>
              <a:spcAft>
                <a:spcPts val="0"/>
              </a:spcAft>
              <a:buSzPts val="2000"/>
              <a:buFont typeface="Anybody SemiBold"/>
              <a:buNone/>
              <a:defRPr sz="2000">
                <a:latin typeface="Anybody SemiBold"/>
                <a:ea typeface="Anybody SemiBold"/>
                <a:cs typeface="Anybody SemiBold"/>
                <a:sym typeface="Anybody SemiBold"/>
              </a:defRPr>
            </a:lvl3pPr>
            <a:lvl4pPr lvl="3" rtl="0">
              <a:spcBef>
                <a:spcPts val="0"/>
              </a:spcBef>
              <a:spcAft>
                <a:spcPts val="0"/>
              </a:spcAft>
              <a:buSzPts val="2000"/>
              <a:buFont typeface="Anybody SemiBold"/>
              <a:buNone/>
              <a:defRPr sz="2000">
                <a:latin typeface="Anybody SemiBold"/>
                <a:ea typeface="Anybody SemiBold"/>
                <a:cs typeface="Anybody SemiBold"/>
                <a:sym typeface="Anybody SemiBold"/>
              </a:defRPr>
            </a:lvl4pPr>
            <a:lvl5pPr lvl="4" rtl="0">
              <a:spcBef>
                <a:spcPts val="0"/>
              </a:spcBef>
              <a:spcAft>
                <a:spcPts val="0"/>
              </a:spcAft>
              <a:buSzPts val="2000"/>
              <a:buFont typeface="Anybody SemiBold"/>
              <a:buNone/>
              <a:defRPr sz="2000">
                <a:latin typeface="Anybody SemiBold"/>
                <a:ea typeface="Anybody SemiBold"/>
                <a:cs typeface="Anybody SemiBold"/>
                <a:sym typeface="Anybody SemiBold"/>
              </a:defRPr>
            </a:lvl5pPr>
            <a:lvl6pPr lvl="5" rtl="0">
              <a:spcBef>
                <a:spcPts val="0"/>
              </a:spcBef>
              <a:spcAft>
                <a:spcPts val="0"/>
              </a:spcAft>
              <a:buSzPts val="2000"/>
              <a:buFont typeface="Anybody SemiBold"/>
              <a:buNone/>
              <a:defRPr sz="2000">
                <a:latin typeface="Anybody SemiBold"/>
                <a:ea typeface="Anybody SemiBold"/>
                <a:cs typeface="Anybody SemiBold"/>
                <a:sym typeface="Anybody SemiBold"/>
              </a:defRPr>
            </a:lvl6pPr>
            <a:lvl7pPr lvl="6" rtl="0">
              <a:spcBef>
                <a:spcPts val="0"/>
              </a:spcBef>
              <a:spcAft>
                <a:spcPts val="0"/>
              </a:spcAft>
              <a:buSzPts val="2000"/>
              <a:buFont typeface="Anybody SemiBold"/>
              <a:buNone/>
              <a:defRPr sz="2000">
                <a:latin typeface="Anybody SemiBold"/>
                <a:ea typeface="Anybody SemiBold"/>
                <a:cs typeface="Anybody SemiBold"/>
                <a:sym typeface="Anybody SemiBold"/>
              </a:defRPr>
            </a:lvl7pPr>
            <a:lvl8pPr lvl="7" rtl="0">
              <a:spcBef>
                <a:spcPts val="0"/>
              </a:spcBef>
              <a:spcAft>
                <a:spcPts val="0"/>
              </a:spcAft>
              <a:buSzPts val="2000"/>
              <a:buFont typeface="Anybody SemiBold"/>
              <a:buNone/>
              <a:defRPr sz="2000">
                <a:latin typeface="Anybody SemiBold"/>
                <a:ea typeface="Anybody SemiBold"/>
                <a:cs typeface="Anybody SemiBold"/>
                <a:sym typeface="Anybody SemiBold"/>
              </a:defRPr>
            </a:lvl8pPr>
            <a:lvl9pPr lvl="8" rtl="0">
              <a:spcBef>
                <a:spcPts val="0"/>
              </a:spcBef>
              <a:spcAft>
                <a:spcPts val="0"/>
              </a:spcAft>
              <a:buSzPts val="2000"/>
              <a:buFont typeface="Anybody SemiBold"/>
              <a:buNone/>
              <a:defRPr sz="2000">
                <a:latin typeface="Anybody SemiBold"/>
                <a:ea typeface="Anybody SemiBold"/>
                <a:cs typeface="Anybody SemiBold"/>
                <a:sym typeface="Anybody SemiBold"/>
              </a:defRPr>
            </a:lvl9pPr>
          </a:lstStyle>
          <a:p/>
        </p:txBody>
      </p:sp>
      <p:sp>
        <p:nvSpPr>
          <p:cNvPr id="202" name="Google Shape;202;p19"/>
          <p:cNvSpPr txBox="1"/>
          <p:nvPr>
            <p:ph idx="4" type="subTitle"/>
          </p:nvPr>
        </p:nvSpPr>
        <p:spPr>
          <a:xfrm>
            <a:off x="2055076" y="2854825"/>
            <a:ext cx="4565400" cy="54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3" name="Google Shape;203;p19"/>
          <p:cNvSpPr txBox="1"/>
          <p:nvPr>
            <p:ph idx="5" type="subTitle"/>
          </p:nvPr>
        </p:nvSpPr>
        <p:spPr>
          <a:xfrm>
            <a:off x="2055076" y="3670125"/>
            <a:ext cx="4565400" cy="378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Anybody SemiBold"/>
              <a:buNone/>
              <a:defRPr sz="2000">
                <a:latin typeface="Anybody SemiBold"/>
                <a:ea typeface="Anybody SemiBold"/>
                <a:cs typeface="Anybody SemiBold"/>
                <a:sym typeface="Anybody SemiBold"/>
              </a:defRPr>
            </a:lvl1pPr>
            <a:lvl2pPr lvl="1" rtl="0">
              <a:spcBef>
                <a:spcPts val="0"/>
              </a:spcBef>
              <a:spcAft>
                <a:spcPts val="0"/>
              </a:spcAft>
              <a:buSzPts val="2000"/>
              <a:buFont typeface="Anybody SemiBold"/>
              <a:buNone/>
              <a:defRPr sz="2000">
                <a:latin typeface="Anybody SemiBold"/>
                <a:ea typeface="Anybody SemiBold"/>
                <a:cs typeface="Anybody SemiBold"/>
                <a:sym typeface="Anybody SemiBold"/>
              </a:defRPr>
            </a:lvl2pPr>
            <a:lvl3pPr lvl="2" rtl="0">
              <a:spcBef>
                <a:spcPts val="0"/>
              </a:spcBef>
              <a:spcAft>
                <a:spcPts val="0"/>
              </a:spcAft>
              <a:buSzPts val="2000"/>
              <a:buFont typeface="Anybody SemiBold"/>
              <a:buNone/>
              <a:defRPr sz="2000">
                <a:latin typeface="Anybody SemiBold"/>
                <a:ea typeface="Anybody SemiBold"/>
                <a:cs typeface="Anybody SemiBold"/>
                <a:sym typeface="Anybody SemiBold"/>
              </a:defRPr>
            </a:lvl3pPr>
            <a:lvl4pPr lvl="3" rtl="0">
              <a:spcBef>
                <a:spcPts val="0"/>
              </a:spcBef>
              <a:spcAft>
                <a:spcPts val="0"/>
              </a:spcAft>
              <a:buSzPts val="2000"/>
              <a:buFont typeface="Anybody SemiBold"/>
              <a:buNone/>
              <a:defRPr sz="2000">
                <a:latin typeface="Anybody SemiBold"/>
                <a:ea typeface="Anybody SemiBold"/>
                <a:cs typeface="Anybody SemiBold"/>
                <a:sym typeface="Anybody SemiBold"/>
              </a:defRPr>
            </a:lvl4pPr>
            <a:lvl5pPr lvl="4" rtl="0">
              <a:spcBef>
                <a:spcPts val="0"/>
              </a:spcBef>
              <a:spcAft>
                <a:spcPts val="0"/>
              </a:spcAft>
              <a:buSzPts val="2000"/>
              <a:buFont typeface="Anybody SemiBold"/>
              <a:buNone/>
              <a:defRPr sz="2000">
                <a:latin typeface="Anybody SemiBold"/>
                <a:ea typeface="Anybody SemiBold"/>
                <a:cs typeface="Anybody SemiBold"/>
                <a:sym typeface="Anybody SemiBold"/>
              </a:defRPr>
            </a:lvl5pPr>
            <a:lvl6pPr lvl="5" rtl="0">
              <a:spcBef>
                <a:spcPts val="0"/>
              </a:spcBef>
              <a:spcAft>
                <a:spcPts val="0"/>
              </a:spcAft>
              <a:buSzPts val="2000"/>
              <a:buFont typeface="Anybody SemiBold"/>
              <a:buNone/>
              <a:defRPr sz="2000">
                <a:latin typeface="Anybody SemiBold"/>
                <a:ea typeface="Anybody SemiBold"/>
                <a:cs typeface="Anybody SemiBold"/>
                <a:sym typeface="Anybody SemiBold"/>
              </a:defRPr>
            </a:lvl6pPr>
            <a:lvl7pPr lvl="6" rtl="0">
              <a:spcBef>
                <a:spcPts val="0"/>
              </a:spcBef>
              <a:spcAft>
                <a:spcPts val="0"/>
              </a:spcAft>
              <a:buSzPts val="2000"/>
              <a:buFont typeface="Anybody SemiBold"/>
              <a:buNone/>
              <a:defRPr sz="2000">
                <a:latin typeface="Anybody SemiBold"/>
                <a:ea typeface="Anybody SemiBold"/>
                <a:cs typeface="Anybody SemiBold"/>
                <a:sym typeface="Anybody SemiBold"/>
              </a:defRPr>
            </a:lvl7pPr>
            <a:lvl8pPr lvl="7" rtl="0">
              <a:spcBef>
                <a:spcPts val="0"/>
              </a:spcBef>
              <a:spcAft>
                <a:spcPts val="0"/>
              </a:spcAft>
              <a:buSzPts val="2000"/>
              <a:buFont typeface="Anybody SemiBold"/>
              <a:buNone/>
              <a:defRPr sz="2000">
                <a:latin typeface="Anybody SemiBold"/>
                <a:ea typeface="Anybody SemiBold"/>
                <a:cs typeface="Anybody SemiBold"/>
                <a:sym typeface="Anybody SemiBold"/>
              </a:defRPr>
            </a:lvl8pPr>
            <a:lvl9pPr lvl="8" rtl="0">
              <a:spcBef>
                <a:spcPts val="0"/>
              </a:spcBef>
              <a:spcAft>
                <a:spcPts val="0"/>
              </a:spcAft>
              <a:buSzPts val="2000"/>
              <a:buFont typeface="Anybody SemiBold"/>
              <a:buNone/>
              <a:defRPr sz="2000">
                <a:latin typeface="Anybody SemiBold"/>
                <a:ea typeface="Anybody SemiBold"/>
                <a:cs typeface="Anybody SemiBold"/>
                <a:sym typeface="Anybody SemiBold"/>
              </a:defRPr>
            </a:lvl9pPr>
          </a:lstStyle>
          <a:p/>
        </p:txBody>
      </p:sp>
      <p:sp>
        <p:nvSpPr>
          <p:cNvPr id="204" name="Google Shape;204;p19"/>
          <p:cNvSpPr txBox="1"/>
          <p:nvPr>
            <p:ph idx="6" type="subTitle"/>
          </p:nvPr>
        </p:nvSpPr>
        <p:spPr>
          <a:xfrm>
            <a:off x="2055076" y="3963825"/>
            <a:ext cx="4565400" cy="54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ONLY_1_1_1">
    <p:spTree>
      <p:nvGrpSpPr>
        <p:cNvPr id="205" name="Shape 205"/>
        <p:cNvGrpSpPr/>
        <p:nvPr/>
      </p:nvGrpSpPr>
      <p:grpSpPr>
        <a:xfrm>
          <a:off x="0" y="0"/>
          <a:ext cx="0" cy="0"/>
          <a:chOff x="0" y="0"/>
          <a:chExt cx="0" cy="0"/>
        </a:xfrm>
      </p:grpSpPr>
      <p:sp>
        <p:nvSpPr>
          <p:cNvPr id="206" name="Google Shape;206;p20"/>
          <p:cNvSpPr/>
          <p:nvPr/>
        </p:nvSpPr>
        <p:spPr>
          <a:xfrm flipH="1" rot="10800000">
            <a:off x="1221900" y="-12375"/>
            <a:ext cx="7929000" cy="1234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flipH="1" rot="10800000">
            <a:off x="0" y="-12500"/>
            <a:ext cx="1220400" cy="51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20"/>
          <p:cNvGrpSpPr/>
          <p:nvPr/>
        </p:nvGrpSpPr>
        <p:grpSpPr>
          <a:xfrm>
            <a:off x="535975" y="902350"/>
            <a:ext cx="8679300" cy="4274100"/>
            <a:chOff x="535975" y="902350"/>
            <a:chExt cx="8679300" cy="4274100"/>
          </a:xfrm>
        </p:grpSpPr>
        <p:cxnSp>
          <p:nvCxnSpPr>
            <p:cNvPr id="209" name="Google Shape;209;p20"/>
            <p:cNvCxnSpPr/>
            <p:nvPr/>
          </p:nvCxnSpPr>
          <p:spPr>
            <a:xfrm rot="10800000">
              <a:off x="8602050" y="902350"/>
              <a:ext cx="0" cy="4274100"/>
            </a:xfrm>
            <a:prstGeom prst="straightConnector1">
              <a:avLst/>
            </a:prstGeom>
            <a:noFill/>
            <a:ln cap="flat" cmpd="sng" w="9525">
              <a:solidFill>
                <a:schemeClr val="lt1"/>
              </a:solidFill>
              <a:prstDash val="solid"/>
              <a:round/>
              <a:headEnd len="med" w="med" type="none"/>
              <a:tailEnd len="med" w="med" type="none"/>
            </a:ln>
          </p:spPr>
        </p:cxnSp>
        <p:cxnSp>
          <p:nvCxnSpPr>
            <p:cNvPr id="210" name="Google Shape;210;p20"/>
            <p:cNvCxnSpPr/>
            <p:nvPr/>
          </p:nvCxnSpPr>
          <p:spPr>
            <a:xfrm>
              <a:off x="535975" y="4609824"/>
              <a:ext cx="8679300" cy="0"/>
            </a:xfrm>
            <a:prstGeom prst="straightConnector1">
              <a:avLst/>
            </a:prstGeom>
            <a:noFill/>
            <a:ln cap="flat" cmpd="sng" w="9525">
              <a:solidFill>
                <a:schemeClr val="lt1"/>
              </a:solidFill>
              <a:prstDash val="solid"/>
              <a:round/>
              <a:headEnd len="med" w="med" type="none"/>
              <a:tailEnd len="med" w="med" type="none"/>
            </a:ln>
          </p:spPr>
        </p:cxnSp>
      </p:grpSp>
      <p:sp>
        <p:nvSpPr>
          <p:cNvPr id="211" name="Google Shape;211;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2" name="Google Shape;212;p20"/>
          <p:cNvSpPr txBox="1"/>
          <p:nvPr>
            <p:ph idx="12" type="sldNum"/>
          </p:nvPr>
        </p:nvSpPr>
        <p:spPr>
          <a:xfrm>
            <a:off x="8606834" y="4613834"/>
            <a:ext cx="548700" cy="540000"/>
          </a:xfrm>
          <a:prstGeom prst="rect">
            <a:avLst/>
          </a:prstGeom>
          <a:solidFill>
            <a:schemeClr val="dk1"/>
          </a:solidFill>
        </p:spPr>
        <p:txBody>
          <a:bodyPr anchorCtr="0" anchor="ctr" bIns="91425" lIns="91425" spcFirstLastPara="1" rIns="91425" wrap="square" tIns="91425">
            <a:noAutofit/>
          </a:bodyPr>
          <a:lstStyle>
            <a:lvl1pPr lvl="0" rtl="0" algn="ctr">
              <a:buNone/>
              <a:defRPr sz="1300">
                <a:solidFill>
                  <a:schemeClr val="lt2"/>
                </a:solidFill>
                <a:latin typeface="Anybody SemiBold"/>
                <a:ea typeface="Anybody SemiBold"/>
                <a:cs typeface="Anybody SemiBold"/>
                <a:sym typeface="Anybody SemiBold"/>
              </a:defRPr>
            </a:lvl1pPr>
            <a:lvl2pPr lvl="1" rtl="0" algn="ctr">
              <a:buNone/>
              <a:defRPr sz="1300">
                <a:solidFill>
                  <a:schemeClr val="lt2"/>
                </a:solidFill>
                <a:latin typeface="Anybody SemiBold"/>
                <a:ea typeface="Anybody SemiBold"/>
                <a:cs typeface="Anybody SemiBold"/>
                <a:sym typeface="Anybody SemiBold"/>
              </a:defRPr>
            </a:lvl2pPr>
            <a:lvl3pPr lvl="2" rtl="0" algn="ctr">
              <a:buNone/>
              <a:defRPr sz="1300">
                <a:solidFill>
                  <a:schemeClr val="lt2"/>
                </a:solidFill>
                <a:latin typeface="Anybody SemiBold"/>
                <a:ea typeface="Anybody SemiBold"/>
                <a:cs typeface="Anybody SemiBold"/>
                <a:sym typeface="Anybody SemiBold"/>
              </a:defRPr>
            </a:lvl3pPr>
            <a:lvl4pPr lvl="3" rtl="0" algn="ctr">
              <a:buNone/>
              <a:defRPr sz="1300">
                <a:solidFill>
                  <a:schemeClr val="lt2"/>
                </a:solidFill>
                <a:latin typeface="Anybody SemiBold"/>
                <a:ea typeface="Anybody SemiBold"/>
                <a:cs typeface="Anybody SemiBold"/>
                <a:sym typeface="Anybody SemiBold"/>
              </a:defRPr>
            </a:lvl4pPr>
            <a:lvl5pPr lvl="4" rtl="0" algn="ctr">
              <a:buNone/>
              <a:defRPr sz="1300">
                <a:solidFill>
                  <a:schemeClr val="lt2"/>
                </a:solidFill>
                <a:latin typeface="Anybody SemiBold"/>
                <a:ea typeface="Anybody SemiBold"/>
                <a:cs typeface="Anybody SemiBold"/>
                <a:sym typeface="Anybody SemiBold"/>
              </a:defRPr>
            </a:lvl5pPr>
            <a:lvl6pPr lvl="5" rtl="0" algn="ctr">
              <a:buNone/>
              <a:defRPr sz="1300">
                <a:solidFill>
                  <a:schemeClr val="lt2"/>
                </a:solidFill>
                <a:latin typeface="Anybody SemiBold"/>
                <a:ea typeface="Anybody SemiBold"/>
                <a:cs typeface="Anybody SemiBold"/>
                <a:sym typeface="Anybody SemiBold"/>
              </a:defRPr>
            </a:lvl6pPr>
            <a:lvl7pPr lvl="6" rtl="0" algn="ctr">
              <a:buNone/>
              <a:defRPr sz="1300">
                <a:solidFill>
                  <a:schemeClr val="lt2"/>
                </a:solidFill>
                <a:latin typeface="Anybody SemiBold"/>
                <a:ea typeface="Anybody SemiBold"/>
                <a:cs typeface="Anybody SemiBold"/>
                <a:sym typeface="Anybody SemiBold"/>
              </a:defRPr>
            </a:lvl7pPr>
            <a:lvl8pPr lvl="7" rtl="0" algn="ctr">
              <a:buNone/>
              <a:defRPr sz="1300">
                <a:solidFill>
                  <a:schemeClr val="lt2"/>
                </a:solidFill>
                <a:latin typeface="Anybody SemiBold"/>
                <a:ea typeface="Anybody SemiBold"/>
                <a:cs typeface="Anybody SemiBold"/>
                <a:sym typeface="Anybody SemiBold"/>
              </a:defRPr>
            </a:lvl8pPr>
            <a:lvl9pPr lvl="8" rtl="0" algn="ctr">
              <a:buNone/>
              <a:defRPr sz="1300">
                <a:solidFill>
                  <a:schemeClr val="lt2"/>
                </a:solidFill>
                <a:latin typeface="Anybody SemiBold"/>
                <a:ea typeface="Anybody SemiBold"/>
                <a:cs typeface="Anybody SemiBold"/>
                <a:sym typeface="Anybody SemiBold"/>
              </a:defRPr>
            </a:lvl9pPr>
          </a:lstStyle>
          <a:p>
            <a:pPr indent="0" lvl="0" marL="0" rtl="0" algn="ctr">
              <a:spcBef>
                <a:spcPts val="0"/>
              </a:spcBef>
              <a:spcAft>
                <a:spcPts val="0"/>
              </a:spcAft>
              <a:buNone/>
            </a:pPr>
            <a:fld id="{00000000-1234-1234-1234-123412341234}" type="slidenum">
              <a:rPr lang="en"/>
              <a:t>‹#›</a:t>
            </a:fld>
            <a:endParaRPr/>
          </a:p>
        </p:txBody>
      </p:sp>
      <p:sp>
        <p:nvSpPr>
          <p:cNvPr id="213" name="Google Shape;213;p20"/>
          <p:cNvSpPr txBox="1"/>
          <p:nvPr>
            <p:ph idx="1" type="subTitle"/>
          </p:nvPr>
        </p:nvSpPr>
        <p:spPr>
          <a:xfrm>
            <a:off x="1954575" y="1708975"/>
            <a:ext cx="2326200" cy="378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Anybody SemiBold"/>
              <a:buNone/>
              <a:defRPr sz="2000">
                <a:latin typeface="Anybody SemiBold"/>
                <a:ea typeface="Anybody SemiBold"/>
                <a:cs typeface="Anybody SemiBold"/>
                <a:sym typeface="Anybody SemiBold"/>
              </a:defRPr>
            </a:lvl1pPr>
            <a:lvl2pPr lvl="1" rtl="0">
              <a:spcBef>
                <a:spcPts val="0"/>
              </a:spcBef>
              <a:spcAft>
                <a:spcPts val="0"/>
              </a:spcAft>
              <a:buSzPts val="2000"/>
              <a:buFont typeface="Anybody SemiBold"/>
              <a:buNone/>
              <a:defRPr sz="2000">
                <a:latin typeface="Anybody SemiBold"/>
                <a:ea typeface="Anybody SemiBold"/>
                <a:cs typeface="Anybody SemiBold"/>
                <a:sym typeface="Anybody SemiBold"/>
              </a:defRPr>
            </a:lvl2pPr>
            <a:lvl3pPr lvl="2" rtl="0">
              <a:spcBef>
                <a:spcPts val="0"/>
              </a:spcBef>
              <a:spcAft>
                <a:spcPts val="0"/>
              </a:spcAft>
              <a:buSzPts val="2000"/>
              <a:buFont typeface="Anybody SemiBold"/>
              <a:buNone/>
              <a:defRPr sz="2000">
                <a:latin typeface="Anybody SemiBold"/>
                <a:ea typeface="Anybody SemiBold"/>
                <a:cs typeface="Anybody SemiBold"/>
                <a:sym typeface="Anybody SemiBold"/>
              </a:defRPr>
            </a:lvl3pPr>
            <a:lvl4pPr lvl="3" rtl="0">
              <a:spcBef>
                <a:spcPts val="0"/>
              </a:spcBef>
              <a:spcAft>
                <a:spcPts val="0"/>
              </a:spcAft>
              <a:buSzPts val="2000"/>
              <a:buFont typeface="Anybody SemiBold"/>
              <a:buNone/>
              <a:defRPr sz="2000">
                <a:latin typeface="Anybody SemiBold"/>
                <a:ea typeface="Anybody SemiBold"/>
                <a:cs typeface="Anybody SemiBold"/>
                <a:sym typeface="Anybody SemiBold"/>
              </a:defRPr>
            </a:lvl4pPr>
            <a:lvl5pPr lvl="4" rtl="0">
              <a:spcBef>
                <a:spcPts val="0"/>
              </a:spcBef>
              <a:spcAft>
                <a:spcPts val="0"/>
              </a:spcAft>
              <a:buSzPts val="2000"/>
              <a:buFont typeface="Anybody SemiBold"/>
              <a:buNone/>
              <a:defRPr sz="2000">
                <a:latin typeface="Anybody SemiBold"/>
                <a:ea typeface="Anybody SemiBold"/>
                <a:cs typeface="Anybody SemiBold"/>
                <a:sym typeface="Anybody SemiBold"/>
              </a:defRPr>
            </a:lvl5pPr>
            <a:lvl6pPr lvl="5" rtl="0">
              <a:spcBef>
                <a:spcPts val="0"/>
              </a:spcBef>
              <a:spcAft>
                <a:spcPts val="0"/>
              </a:spcAft>
              <a:buSzPts val="2000"/>
              <a:buFont typeface="Anybody SemiBold"/>
              <a:buNone/>
              <a:defRPr sz="2000">
                <a:latin typeface="Anybody SemiBold"/>
                <a:ea typeface="Anybody SemiBold"/>
                <a:cs typeface="Anybody SemiBold"/>
                <a:sym typeface="Anybody SemiBold"/>
              </a:defRPr>
            </a:lvl6pPr>
            <a:lvl7pPr lvl="6" rtl="0">
              <a:spcBef>
                <a:spcPts val="0"/>
              </a:spcBef>
              <a:spcAft>
                <a:spcPts val="0"/>
              </a:spcAft>
              <a:buSzPts val="2000"/>
              <a:buFont typeface="Anybody SemiBold"/>
              <a:buNone/>
              <a:defRPr sz="2000">
                <a:latin typeface="Anybody SemiBold"/>
                <a:ea typeface="Anybody SemiBold"/>
                <a:cs typeface="Anybody SemiBold"/>
                <a:sym typeface="Anybody SemiBold"/>
              </a:defRPr>
            </a:lvl7pPr>
            <a:lvl8pPr lvl="7" rtl="0">
              <a:spcBef>
                <a:spcPts val="0"/>
              </a:spcBef>
              <a:spcAft>
                <a:spcPts val="0"/>
              </a:spcAft>
              <a:buSzPts val="2000"/>
              <a:buFont typeface="Anybody SemiBold"/>
              <a:buNone/>
              <a:defRPr sz="2000">
                <a:latin typeface="Anybody SemiBold"/>
                <a:ea typeface="Anybody SemiBold"/>
                <a:cs typeface="Anybody SemiBold"/>
                <a:sym typeface="Anybody SemiBold"/>
              </a:defRPr>
            </a:lvl8pPr>
            <a:lvl9pPr lvl="8" rtl="0">
              <a:spcBef>
                <a:spcPts val="0"/>
              </a:spcBef>
              <a:spcAft>
                <a:spcPts val="0"/>
              </a:spcAft>
              <a:buSzPts val="2000"/>
              <a:buFont typeface="Anybody SemiBold"/>
              <a:buNone/>
              <a:defRPr sz="2000">
                <a:latin typeface="Anybody SemiBold"/>
                <a:ea typeface="Anybody SemiBold"/>
                <a:cs typeface="Anybody SemiBold"/>
                <a:sym typeface="Anybody SemiBold"/>
              </a:defRPr>
            </a:lvl9pPr>
          </a:lstStyle>
          <a:p/>
        </p:txBody>
      </p:sp>
      <p:sp>
        <p:nvSpPr>
          <p:cNvPr id="214" name="Google Shape;214;p20"/>
          <p:cNvSpPr txBox="1"/>
          <p:nvPr>
            <p:ph idx="2" type="subTitle"/>
          </p:nvPr>
        </p:nvSpPr>
        <p:spPr>
          <a:xfrm>
            <a:off x="1954575" y="2002675"/>
            <a:ext cx="2326200" cy="54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5" name="Google Shape;215;p20"/>
          <p:cNvSpPr txBox="1"/>
          <p:nvPr>
            <p:ph idx="3" type="subTitle"/>
          </p:nvPr>
        </p:nvSpPr>
        <p:spPr>
          <a:xfrm>
            <a:off x="1954575" y="3264050"/>
            <a:ext cx="2326200" cy="378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Anybody SemiBold"/>
              <a:buNone/>
              <a:defRPr sz="2000">
                <a:latin typeface="Anybody SemiBold"/>
                <a:ea typeface="Anybody SemiBold"/>
                <a:cs typeface="Anybody SemiBold"/>
                <a:sym typeface="Anybody SemiBold"/>
              </a:defRPr>
            </a:lvl1pPr>
            <a:lvl2pPr lvl="1" rtl="0">
              <a:spcBef>
                <a:spcPts val="0"/>
              </a:spcBef>
              <a:spcAft>
                <a:spcPts val="0"/>
              </a:spcAft>
              <a:buSzPts val="2000"/>
              <a:buFont typeface="Anybody SemiBold"/>
              <a:buNone/>
              <a:defRPr sz="2000">
                <a:latin typeface="Anybody SemiBold"/>
                <a:ea typeface="Anybody SemiBold"/>
                <a:cs typeface="Anybody SemiBold"/>
                <a:sym typeface="Anybody SemiBold"/>
              </a:defRPr>
            </a:lvl2pPr>
            <a:lvl3pPr lvl="2" rtl="0">
              <a:spcBef>
                <a:spcPts val="0"/>
              </a:spcBef>
              <a:spcAft>
                <a:spcPts val="0"/>
              </a:spcAft>
              <a:buSzPts val="2000"/>
              <a:buFont typeface="Anybody SemiBold"/>
              <a:buNone/>
              <a:defRPr sz="2000">
                <a:latin typeface="Anybody SemiBold"/>
                <a:ea typeface="Anybody SemiBold"/>
                <a:cs typeface="Anybody SemiBold"/>
                <a:sym typeface="Anybody SemiBold"/>
              </a:defRPr>
            </a:lvl3pPr>
            <a:lvl4pPr lvl="3" rtl="0">
              <a:spcBef>
                <a:spcPts val="0"/>
              </a:spcBef>
              <a:spcAft>
                <a:spcPts val="0"/>
              </a:spcAft>
              <a:buSzPts val="2000"/>
              <a:buFont typeface="Anybody SemiBold"/>
              <a:buNone/>
              <a:defRPr sz="2000">
                <a:latin typeface="Anybody SemiBold"/>
                <a:ea typeface="Anybody SemiBold"/>
                <a:cs typeface="Anybody SemiBold"/>
                <a:sym typeface="Anybody SemiBold"/>
              </a:defRPr>
            </a:lvl4pPr>
            <a:lvl5pPr lvl="4" rtl="0">
              <a:spcBef>
                <a:spcPts val="0"/>
              </a:spcBef>
              <a:spcAft>
                <a:spcPts val="0"/>
              </a:spcAft>
              <a:buSzPts val="2000"/>
              <a:buFont typeface="Anybody SemiBold"/>
              <a:buNone/>
              <a:defRPr sz="2000">
                <a:latin typeface="Anybody SemiBold"/>
                <a:ea typeface="Anybody SemiBold"/>
                <a:cs typeface="Anybody SemiBold"/>
                <a:sym typeface="Anybody SemiBold"/>
              </a:defRPr>
            </a:lvl5pPr>
            <a:lvl6pPr lvl="5" rtl="0">
              <a:spcBef>
                <a:spcPts val="0"/>
              </a:spcBef>
              <a:spcAft>
                <a:spcPts val="0"/>
              </a:spcAft>
              <a:buSzPts val="2000"/>
              <a:buFont typeface="Anybody SemiBold"/>
              <a:buNone/>
              <a:defRPr sz="2000">
                <a:latin typeface="Anybody SemiBold"/>
                <a:ea typeface="Anybody SemiBold"/>
                <a:cs typeface="Anybody SemiBold"/>
                <a:sym typeface="Anybody SemiBold"/>
              </a:defRPr>
            </a:lvl6pPr>
            <a:lvl7pPr lvl="6" rtl="0">
              <a:spcBef>
                <a:spcPts val="0"/>
              </a:spcBef>
              <a:spcAft>
                <a:spcPts val="0"/>
              </a:spcAft>
              <a:buSzPts val="2000"/>
              <a:buFont typeface="Anybody SemiBold"/>
              <a:buNone/>
              <a:defRPr sz="2000">
                <a:latin typeface="Anybody SemiBold"/>
                <a:ea typeface="Anybody SemiBold"/>
                <a:cs typeface="Anybody SemiBold"/>
                <a:sym typeface="Anybody SemiBold"/>
              </a:defRPr>
            </a:lvl7pPr>
            <a:lvl8pPr lvl="7" rtl="0">
              <a:spcBef>
                <a:spcPts val="0"/>
              </a:spcBef>
              <a:spcAft>
                <a:spcPts val="0"/>
              </a:spcAft>
              <a:buSzPts val="2000"/>
              <a:buFont typeface="Anybody SemiBold"/>
              <a:buNone/>
              <a:defRPr sz="2000">
                <a:latin typeface="Anybody SemiBold"/>
                <a:ea typeface="Anybody SemiBold"/>
                <a:cs typeface="Anybody SemiBold"/>
                <a:sym typeface="Anybody SemiBold"/>
              </a:defRPr>
            </a:lvl8pPr>
            <a:lvl9pPr lvl="8" rtl="0">
              <a:spcBef>
                <a:spcPts val="0"/>
              </a:spcBef>
              <a:spcAft>
                <a:spcPts val="0"/>
              </a:spcAft>
              <a:buSzPts val="2000"/>
              <a:buFont typeface="Anybody SemiBold"/>
              <a:buNone/>
              <a:defRPr sz="2000">
                <a:latin typeface="Anybody SemiBold"/>
                <a:ea typeface="Anybody SemiBold"/>
                <a:cs typeface="Anybody SemiBold"/>
                <a:sym typeface="Anybody SemiBold"/>
              </a:defRPr>
            </a:lvl9pPr>
          </a:lstStyle>
          <a:p/>
        </p:txBody>
      </p:sp>
      <p:sp>
        <p:nvSpPr>
          <p:cNvPr id="216" name="Google Shape;216;p20"/>
          <p:cNvSpPr txBox="1"/>
          <p:nvPr>
            <p:ph idx="4" type="subTitle"/>
          </p:nvPr>
        </p:nvSpPr>
        <p:spPr>
          <a:xfrm>
            <a:off x="1954575" y="3557750"/>
            <a:ext cx="2326200" cy="54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7" name="Google Shape;217;p20"/>
          <p:cNvSpPr txBox="1"/>
          <p:nvPr>
            <p:ph idx="5" type="subTitle"/>
          </p:nvPr>
        </p:nvSpPr>
        <p:spPr>
          <a:xfrm>
            <a:off x="6083751" y="1708975"/>
            <a:ext cx="2326200" cy="378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Anybody SemiBold"/>
              <a:buNone/>
              <a:defRPr sz="2000">
                <a:latin typeface="Anybody SemiBold"/>
                <a:ea typeface="Anybody SemiBold"/>
                <a:cs typeface="Anybody SemiBold"/>
                <a:sym typeface="Anybody SemiBold"/>
              </a:defRPr>
            </a:lvl1pPr>
            <a:lvl2pPr lvl="1" rtl="0">
              <a:spcBef>
                <a:spcPts val="0"/>
              </a:spcBef>
              <a:spcAft>
                <a:spcPts val="0"/>
              </a:spcAft>
              <a:buSzPts val="2000"/>
              <a:buFont typeface="Anybody SemiBold"/>
              <a:buNone/>
              <a:defRPr sz="2000">
                <a:latin typeface="Anybody SemiBold"/>
                <a:ea typeface="Anybody SemiBold"/>
                <a:cs typeface="Anybody SemiBold"/>
                <a:sym typeface="Anybody SemiBold"/>
              </a:defRPr>
            </a:lvl2pPr>
            <a:lvl3pPr lvl="2" rtl="0">
              <a:spcBef>
                <a:spcPts val="0"/>
              </a:spcBef>
              <a:spcAft>
                <a:spcPts val="0"/>
              </a:spcAft>
              <a:buSzPts val="2000"/>
              <a:buFont typeface="Anybody SemiBold"/>
              <a:buNone/>
              <a:defRPr sz="2000">
                <a:latin typeface="Anybody SemiBold"/>
                <a:ea typeface="Anybody SemiBold"/>
                <a:cs typeface="Anybody SemiBold"/>
                <a:sym typeface="Anybody SemiBold"/>
              </a:defRPr>
            </a:lvl3pPr>
            <a:lvl4pPr lvl="3" rtl="0">
              <a:spcBef>
                <a:spcPts val="0"/>
              </a:spcBef>
              <a:spcAft>
                <a:spcPts val="0"/>
              </a:spcAft>
              <a:buSzPts val="2000"/>
              <a:buFont typeface="Anybody SemiBold"/>
              <a:buNone/>
              <a:defRPr sz="2000">
                <a:latin typeface="Anybody SemiBold"/>
                <a:ea typeface="Anybody SemiBold"/>
                <a:cs typeface="Anybody SemiBold"/>
                <a:sym typeface="Anybody SemiBold"/>
              </a:defRPr>
            </a:lvl4pPr>
            <a:lvl5pPr lvl="4" rtl="0">
              <a:spcBef>
                <a:spcPts val="0"/>
              </a:spcBef>
              <a:spcAft>
                <a:spcPts val="0"/>
              </a:spcAft>
              <a:buSzPts val="2000"/>
              <a:buFont typeface="Anybody SemiBold"/>
              <a:buNone/>
              <a:defRPr sz="2000">
                <a:latin typeface="Anybody SemiBold"/>
                <a:ea typeface="Anybody SemiBold"/>
                <a:cs typeface="Anybody SemiBold"/>
                <a:sym typeface="Anybody SemiBold"/>
              </a:defRPr>
            </a:lvl5pPr>
            <a:lvl6pPr lvl="5" rtl="0">
              <a:spcBef>
                <a:spcPts val="0"/>
              </a:spcBef>
              <a:spcAft>
                <a:spcPts val="0"/>
              </a:spcAft>
              <a:buSzPts val="2000"/>
              <a:buFont typeface="Anybody SemiBold"/>
              <a:buNone/>
              <a:defRPr sz="2000">
                <a:latin typeface="Anybody SemiBold"/>
                <a:ea typeface="Anybody SemiBold"/>
                <a:cs typeface="Anybody SemiBold"/>
                <a:sym typeface="Anybody SemiBold"/>
              </a:defRPr>
            </a:lvl6pPr>
            <a:lvl7pPr lvl="6" rtl="0">
              <a:spcBef>
                <a:spcPts val="0"/>
              </a:spcBef>
              <a:spcAft>
                <a:spcPts val="0"/>
              </a:spcAft>
              <a:buSzPts val="2000"/>
              <a:buFont typeface="Anybody SemiBold"/>
              <a:buNone/>
              <a:defRPr sz="2000">
                <a:latin typeface="Anybody SemiBold"/>
                <a:ea typeface="Anybody SemiBold"/>
                <a:cs typeface="Anybody SemiBold"/>
                <a:sym typeface="Anybody SemiBold"/>
              </a:defRPr>
            </a:lvl7pPr>
            <a:lvl8pPr lvl="7" rtl="0">
              <a:spcBef>
                <a:spcPts val="0"/>
              </a:spcBef>
              <a:spcAft>
                <a:spcPts val="0"/>
              </a:spcAft>
              <a:buSzPts val="2000"/>
              <a:buFont typeface="Anybody SemiBold"/>
              <a:buNone/>
              <a:defRPr sz="2000">
                <a:latin typeface="Anybody SemiBold"/>
                <a:ea typeface="Anybody SemiBold"/>
                <a:cs typeface="Anybody SemiBold"/>
                <a:sym typeface="Anybody SemiBold"/>
              </a:defRPr>
            </a:lvl8pPr>
            <a:lvl9pPr lvl="8" rtl="0">
              <a:spcBef>
                <a:spcPts val="0"/>
              </a:spcBef>
              <a:spcAft>
                <a:spcPts val="0"/>
              </a:spcAft>
              <a:buSzPts val="2000"/>
              <a:buFont typeface="Anybody SemiBold"/>
              <a:buNone/>
              <a:defRPr sz="2000">
                <a:latin typeface="Anybody SemiBold"/>
                <a:ea typeface="Anybody SemiBold"/>
                <a:cs typeface="Anybody SemiBold"/>
                <a:sym typeface="Anybody SemiBold"/>
              </a:defRPr>
            </a:lvl9pPr>
          </a:lstStyle>
          <a:p/>
        </p:txBody>
      </p:sp>
      <p:sp>
        <p:nvSpPr>
          <p:cNvPr id="218" name="Google Shape;218;p20"/>
          <p:cNvSpPr txBox="1"/>
          <p:nvPr>
            <p:ph idx="6" type="subTitle"/>
          </p:nvPr>
        </p:nvSpPr>
        <p:spPr>
          <a:xfrm>
            <a:off x="6083751" y="2002675"/>
            <a:ext cx="2326200" cy="54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9" name="Google Shape;219;p20"/>
          <p:cNvSpPr txBox="1"/>
          <p:nvPr>
            <p:ph idx="7" type="subTitle"/>
          </p:nvPr>
        </p:nvSpPr>
        <p:spPr>
          <a:xfrm>
            <a:off x="6083751" y="3264050"/>
            <a:ext cx="2326200" cy="378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Anybody SemiBold"/>
              <a:buNone/>
              <a:defRPr sz="2000">
                <a:latin typeface="Anybody SemiBold"/>
                <a:ea typeface="Anybody SemiBold"/>
                <a:cs typeface="Anybody SemiBold"/>
                <a:sym typeface="Anybody SemiBold"/>
              </a:defRPr>
            </a:lvl1pPr>
            <a:lvl2pPr lvl="1" rtl="0">
              <a:spcBef>
                <a:spcPts val="0"/>
              </a:spcBef>
              <a:spcAft>
                <a:spcPts val="0"/>
              </a:spcAft>
              <a:buSzPts val="2000"/>
              <a:buFont typeface="Anybody SemiBold"/>
              <a:buNone/>
              <a:defRPr sz="2000">
                <a:latin typeface="Anybody SemiBold"/>
                <a:ea typeface="Anybody SemiBold"/>
                <a:cs typeface="Anybody SemiBold"/>
                <a:sym typeface="Anybody SemiBold"/>
              </a:defRPr>
            </a:lvl2pPr>
            <a:lvl3pPr lvl="2" rtl="0">
              <a:spcBef>
                <a:spcPts val="0"/>
              </a:spcBef>
              <a:spcAft>
                <a:spcPts val="0"/>
              </a:spcAft>
              <a:buSzPts val="2000"/>
              <a:buFont typeface="Anybody SemiBold"/>
              <a:buNone/>
              <a:defRPr sz="2000">
                <a:latin typeface="Anybody SemiBold"/>
                <a:ea typeface="Anybody SemiBold"/>
                <a:cs typeface="Anybody SemiBold"/>
                <a:sym typeface="Anybody SemiBold"/>
              </a:defRPr>
            </a:lvl3pPr>
            <a:lvl4pPr lvl="3" rtl="0">
              <a:spcBef>
                <a:spcPts val="0"/>
              </a:spcBef>
              <a:spcAft>
                <a:spcPts val="0"/>
              </a:spcAft>
              <a:buSzPts val="2000"/>
              <a:buFont typeface="Anybody SemiBold"/>
              <a:buNone/>
              <a:defRPr sz="2000">
                <a:latin typeface="Anybody SemiBold"/>
                <a:ea typeface="Anybody SemiBold"/>
                <a:cs typeface="Anybody SemiBold"/>
                <a:sym typeface="Anybody SemiBold"/>
              </a:defRPr>
            </a:lvl4pPr>
            <a:lvl5pPr lvl="4" rtl="0">
              <a:spcBef>
                <a:spcPts val="0"/>
              </a:spcBef>
              <a:spcAft>
                <a:spcPts val="0"/>
              </a:spcAft>
              <a:buSzPts val="2000"/>
              <a:buFont typeface="Anybody SemiBold"/>
              <a:buNone/>
              <a:defRPr sz="2000">
                <a:latin typeface="Anybody SemiBold"/>
                <a:ea typeface="Anybody SemiBold"/>
                <a:cs typeface="Anybody SemiBold"/>
                <a:sym typeface="Anybody SemiBold"/>
              </a:defRPr>
            </a:lvl5pPr>
            <a:lvl6pPr lvl="5" rtl="0">
              <a:spcBef>
                <a:spcPts val="0"/>
              </a:spcBef>
              <a:spcAft>
                <a:spcPts val="0"/>
              </a:spcAft>
              <a:buSzPts val="2000"/>
              <a:buFont typeface="Anybody SemiBold"/>
              <a:buNone/>
              <a:defRPr sz="2000">
                <a:latin typeface="Anybody SemiBold"/>
                <a:ea typeface="Anybody SemiBold"/>
                <a:cs typeface="Anybody SemiBold"/>
                <a:sym typeface="Anybody SemiBold"/>
              </a:defRPr>
            </a:lvl6pPr>
            <a:lvl7pPr lvl="6" rtl="0">
              <a:spcBef>
                <a:spcPts val="0"/>
              </a:spcBef>
              <a:spcAft>
                <a:spcPts val="0"/>
              </a:spcAft>
              <a:buSzPts val="2000"/>
              <a:buFont typeface="Anybody SemiBold"/>
              <a:buNone/>
              <a:defRPr sz="2000">
                <a:latin typeface="Anybody SemiBold"/>
                <a:ea typeface="Anybody SemiBold"/>
                <a:cs typeface="Anybody SemiBold"/>
                <a:sym typeface="Anybody SemiBold"/>
              </a:defRPr>
            </a:lvl7pPr>
            <a:lvl8pPr lvl="7" rtl="0">
              <a:spcBef>
                <a:spcPts val="0"/>
              </a:spcBef>
              <a:spcAft>
                <a:spcPts val="0"/>
              </a:spcAft>
              <a:buSzPts val="2000"/>
              <a:buFont typeface="Anybody SemiBold"/>
              <a:buNone/>
              <a:defRPr sz="2000">
                <a:latin typeface="Anybody SemiBold"/>
                <a:ea typeface="Anybody SemiBold"/>
                <a:cs typeface="Anybody SemiBold"/>
                <a:sym typeface="Anybody SemiBold"/>
              </a:defRPr>
            </a:lvl8pPr>
            <a:lvl9pPr lvl="8" rtl="0">
              <a:spcBef>
                <a:spcPts val="0"/>
              </a:spcBef>
              <a:spcAft>
                <a:spcPts val="0"/>
              </a:spcAft>
              <a:buSzPts val="2000"/>
              <a:buFont typeface="Anybody SemiBold"/>
              <a:buNone/>
              <a:defRPr sz="2000">
                <a:latin typeface="Anybody SemiBold"/>
                <a:ea typeface="Anybody SemiBold"/>
                <a:cs typeface="Anybody SemiBold"/>
                <a:sym typeface="Anybody SemiBold"/>
              </a:defRPr>
            </a:lvl9pPr>
          </a:lstStyle>
          <a:p/>
        </p:txBody>
      </p:sp>
      <p:sp>
        <p:nvSpPr>
          <p:cNvPr id="220" name="Google Shape;220;p20"/>
          <p:cNvSpPr txBox="1"/>
          <p:nvPr>
            <p:ph idx="8" type="subTitle"/>
          </p:nvPr>
        </p:nvSpPr>
        <p:spPr>
          <a:xfrm>
            <a:off x="6083751" y="3557750"/>
            <a:ext cx="2326200" cy="54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22" name="Shape 22"/>
        <p:cNvGrpSpPr/>
        <p:nvPr/>
      </p:nvGrpSpPr>
      <p:grpSpPr>
        <a:xfrm>
          <a:off x="0" y="0"/>
          <a:ext cx="0" cy="0"/>
          <a:chOff x="0" y="0"/>
          <a:chExt cx="0" cy="0"/>
        </a:xfrm>
      </p:grpSpPr>
      <p:sp>
        <p:nvSpPr>
          <p:cNvPr id="23" name="Google Shape;23;p3"/>
          <p:cNvSpPr txBox="1"/>
          <p:nvPr>
            <p:ph type="title"/>
          </p:nvPr>
        </p:nvSpPr>
        <p:spPr>
          <a:xfrm>
            <a:off x="3868200" y="2971900"/>
            <a:ext cx="4555800" cy="8418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dk2"/>
              </a:buClr>
              <a:buSzPts val="3600"/>
              <a:buNone/>
              <a:defRPr sz="3600">
                <a:solidFill>
                  <a:schemeClr val="dk2"/>
                </a:solidFill>
              </a:defRPr>
            </a:lvl1pPr>
            <a:lvl2pPr lvl="1" algn="r">
              <a:spcBef>
                <a:spcPts val="0"/>
              </a:spcBef>
              <a:spcAft>
                <a:spcPts val="0"/>
              </a:spcAft>
              <a:buClr>
                <a:schemeClr val="dk2"/>
              </a:buClr>
              <a:buSzPts val="3600"/>
              <a:buNone/>
              <a:defRPr sz="3600">
                <a:solidFill>
                  <a:schemeClr val="dk2"/>
                </a:solidFill>
              </a:defRPr>
            </a:lvl2pPr>
            <a:lvl3pPr lvl="2" algn="r">
              <a:spcBef>
                <a:spcPts val="0"/>
              </a:spcBef>
              <a:spcAft>
                <a:spcPts val="0"/>
              </a:spcAft>
              <a:buClr>
                <a:schemeClr val="dk2"/>
              </a:buClr>
              <a:buSzPts val="3600"/>
              <a:buNone/>
              <a:defRPr sz="3600">
                <a:solidFill>
                  <a:schemeClr val="dk2"/>
                </a:solidFill>
              </a:defRPr>
            </a:lvl3pPr>
            <a:lvl4pPr lvl="3" algn="r">
              <a:spcBef>
                <a:spcPts val="0"/>
              </a:spcBef>
              <a:spcAft>
                <a:spcPts val="0"/>
              </a:spcAft>
              <a:buClr>
                <a:schemeClr val="dk2"/>
              </a:buClr>
              <a:buSzPts val="3600"/>
              <a:buNone/>
              <a:defRPr sz="3600">
                <a:solidFill>
                  <a:schemeClr val="dk2"/>
                </a:solidFill>
              </a:defRPr>
            </a:lvl4pPr>
            <a:lvl5pPr lvl="4" algn="r">
              <a:spcBef>
                <a:spcPts val="0"/>
              </a:spcBef>
              <a:spcAft>
                <a:spcPts val="0"/>
              </a:spcAft>
              <a:buClr>
                <a:schemeClr val="dk2"/>
              </a:buClr>
              <a:buSzPts val="3600"/>
              <a:buNone/>
              <a:defRPr sz="3600">
                <a:solidFill>
                  <a:schemeClr val="dk2"/>
                </a:solidFill>
              </a:defRPr>
            </a:lvl5pPr>
            <a:lvl6pPr lvl="5" algn="r">
              <a:spcBef>
                <a:spcPts val="0"/>
              </a:spcBef>
              <a:spcAft>
                <a:spcPts val="0"/>
              </a:spcAft>
              <a:buClr>
                <a:schemeClr val="dk2"/>
              </a:buClr>
              <a:buSzPts val="3600"/>
              <a:buNone/>
              <a:defRPr sz="3600">
                <a:solidFill>
                  <a:schemeClr val="dk2"/>
                </a:solidFill>
              </a:defRPr>
            </a:lvl6pPr>
            <a:lvl7pPr lvl="6" algn="r">
              <a:spcBef>
                <a:spcPts val="0"/>
              </a:spcBef>
              <a:spcAft>
                <a:spcPts val="0"/>
              </a:spcAft>
              <a:buClr>
                <a:schemeClr val="dk2"/>
              </a:buClr>
              <a:buSzPts val="3600"/>
              <a:buNone/>
              <a:defRPr sz="3600">
                <a:solidFill>
                  <a:schemeClr val="dk2"/>
                </a:solidFill>
              </a:defRPr>
            </a:lvl7pPr>
            <a:lvl8pPr lvl="7" algn="r">
              <a:spcBef>
                <a:spcPts val="0"/>
              </a:spcBef>
              <a:spcAft>
                <a:spcPts val="0"/>
              </a:spcAft>
              <a:buClr>
                <a:schemeClr val="dk2"/>
              </a:buClr>
              <a:buSzPts val="3600"/>
              <a:buNone/>
              <a:defRPr sz="3600">
                <a:solidFill>
                  <a:schemeClr val="dk2"/>
                </a:solidFill>
              </a:defRPr>
            </a:lvl8pPr>
            <a:lvl9pPr lvl="8" algn="r">
              <a:spcBef>
                <a:spcPts val="0"/>
              </a:spcBef>
              <a:spcAft>
                <a:spcPts val="0"/>
              </a:spcAft>
              <a:buClr>
                <a:schemeClr val="dk2"/>
              </a:buClr>
              <a:buSzPts val="3600"/>
              <a:buNone/>
              <a:defRPr sz="3600">
                <a:solidFill>
                  <a:schemeClr val="dk2"/>
                </a:solidFill>
              </a:defRPr>
            </a:lvl9pPr>
          </a:lstStyle>
          <a:p/>
        </p:txBody>
      </p:sp>
      <p:sp>
        <p:nvSpPr>
          <p:cNvPr id="24" name="Google Shape;24;p3"/>
          <p:cNvSpPr txBox="1"/>
          <p:nvPr>
            <p:ph idx="12" type="sldNum"/>
          </p:nvPr>
        </p:nvSpPr>
        <p:spPr>
          <a:xfrm>
            <a:off x="8602059" y="4610259"/>
            <a:ext cx="548700" cy="540000"/>
          </a:xfrm>
          <a:prstGeom prst="rect">
            <a:avLst/>
          </a:prstGeom>
          <a:solidFill>
            <a:schemeClr val="dk1"/>
          </a:solidFill>
        </p:spPr>
        <p:txBody>
          <a:bodyPr anchorCtr="0" anchor="ctr" bIns="91425" lIns="91425" spcFirstLastPara="1" rIns="91425" wrap="square" tIns="91425">
            <a:noAutofit/>
          </a:bodyPr>
          <a:lstStyle>
            <a:lvl1pPr lvl="0" rtl="0" algn="ctr">
              <a:buNone/>
              <a:defRPr sz="1300">
                <a:solidFill>
                  <a:schemeClr val="lt2"/>
                </a:solidFill>
                <a:latin typeface="Anybody SemiBold"/>
                <a:ea typeface="Anybody SemiBold"/>
                <a:cs typeface="Anybody SemiBold"/>
                <a:sym typeface="Anybody SemiBold"/>
              </a:defRPr>
            </a:lvl1pPr>
            <a:lvl2pPr lvl="1" rtl="0" algn="ctr">
              <a:buNone/>
              <a:defRPr sz="1300">
                <a:solidFill>
                  <a:schemeClr val="lt2"/>
                </a:solidFill>
                <a:latin typeface="Anybody SemiBold"/>
                <a:ea typeface="Anybody SemiBold"/>
                <a:cs typeface="Anybody SemiBold"/>
                <a:sym typeface="Anybody SemiBold"/>
              </a:defRPr>
            </a:lvl2pPr>
            <a:lvl3pPr lvl="2" rtl="0" algn="ctr">
              <a:buNone/>
              <a:defRPr sz="1300">
                <a:solidFill>
                  <a:schemeClr val="lt2"/>
                </a:solidFill>
                <a:latin typeface="Anybody SemiBold"/>
                <a:ea typeface="Anybody SemiBold"/>
                <a:cs typeface="Anybody SemiBold"/>
                <a:sym typeface="Anybody SemiBold"/>
              </a:defRPr>
            </a:lvl3pPr>
            <a:lvl4pPr lvl="3" rtl="0" algn="ctr">
              <a:buNone/>
              <a:defRPr sz="1300">
                <a:solidFill>
                  <a:schemeClr val="lt2"/>
                </a:solidFill>
                <a:latin typeface="Anybody SemiBold"/>
                <a:ea typeface="Anybody SemiBold"/>
                <a:cs typeface="Anybody SemiBold"/>
                <a:sym typeface="Anybody SemiBold"/>
              </a:defRPr>
            </a:lvl4pPr>
            <a:lvl5pPr lvl="4" rtl="0" algn="ctr">
              <a:buNone/>
              <a:defRPr sz="1300">
                <a:solidFill>
                  <a:schemeClr val="lt2"/>
                </a:solidFill>
                <a:latin typeface="Anybody SemiBold"/>
                <a:ea typeface="Anybody SemiBold"/>
                <a:cs typeface="Anybody SemiBold"/>
                <a:sym typeface="Anybody SemiBold"/>
              </a:defRPr>
            </a:lvl5pPr>
            <a:lvl6pPr lvl="5" rtl="0" algn="ctr">
              <a:buNone/>
              <a:defRPr sz="1300">
                <a:solidFill>
                  <a:schemeClr val="lt2"/>
                </a:solidFill>
                <a:latin typeface="Anybody SemiBold"/>
                <a:ea typeface="Anybody SemiBold"/>
                <a:cs typeface="Anybody SemiBold"/>
                <a:sym typeface="Anybody SemiBold"/>
              </a:defRPr>
            </a:lvl6pPr>
            <a:lvl7pPr lvl="6" rtl="0" algn="ctr">
              <a:buNone/>
              <a:defRPr sz="1300">
                <a:solidFill>
                  <a:schemeClr val="lt2"/>
                </a:solidFill>
                <a:latin typeface="Anybody SemiBold"/>
                <a:ea typeface="Anybody SemiBold"/>
                <a:cs typeface="Anybody SemiBold"/>
                <a:sym typeface="Anybody SemiBold"/>
              </a:defRPr>
            </a:lvl7pPr>
            <a:lvl8pPr lvl="7" rtl="0" algn="ctr">
              <a:buNone/>
              <a:defRPr sz="1300">
                <a:solidFill>
                  <a:schemeClr val="lt2"/>
                </a:solidFill>
                <a:latin typeface="Anybody SemiBold"/>
                <a:ea typeface="Anybody SemiBold"/>
                <a:cs typeface="Anybody SemiBold"/>
                <a:sym typeface="Anybody SemiBold"/>
              </a:defRPr>
            </a:lvl8pPr>
            <a:lvl9pPr lvl="8" rtl="0" algn="ctr">
              <a:buNone/>
              <a:defRPr sz="1300">
                <a:solidFill>
                  <a:schemeClr val="lt2"/>
                </a:solidFill>
                <a:latin typeface="Anybody SemiBold"/>
                <a:ea typeface="Anybody SemiBold"/>
                <a:cs typeface="Anybody SemiBold"/>
                <a:sym typeface="Anybody SemiBold"/>
              </a:defRPr>
            </a:lvl9pPr>
          </a:lstStyle>
          <a:p>
            <a:pPr indent="0" lvl="0" marL="0" rtl="0" algn="ctr">
              <a:spcBef>
                <a:spcPts val="0"/>
              </a:spcBef>
              <a:spcAft>
                <a:spcPts val="0"/>
              </a:spcAft>
              <a:buNone/>
            </a:pPr>
            <a:fld id="{00000000-1234-1234-1234-123412341234}" type="slidenum">
              <a:rPr lang="en"/>
              <a:t>‹#›</a:t>
            </a:fld>
            <a:endParaRPr/>
          </a:p>
        </p:txBody>
      </p:sp>
      <p:sp>
        <p:nvSpPr>
          <p:cNvPr id="25" name="Google Shape;25;p3"/>
          <p:cNvSpPr txBox="1"/>
          <p:nvPr>
            <p:ph hasCustomPrompt="1" idx="2" type="title"/>
          </p:nvPr>
        </p:nvSpPr>
        <p:spPr>
          <a:xfrm>
            <a:off x="1198638" y="1028854"/>
            <a:ext cx="2631900" cy="1963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2000"/>
              <a:buNone/>
              <a:defRPr sz="144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26" name="Google Shape;26;p3"/>
          <p:cNvSpPr txBox="1"/>
          <p:nvPr>
            <p:ph idx="1" type="subTitle"/>
          </p:nvPr>
        </p:nvSpPr>
        <p:spPr>
          <a:xfrm>
            <a:off x="3868200" y="3817300"/>
            <a:ext cx="4555800" cy="412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solidFill>
                  <a:schemeClr val="lt1"/>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grpSp>
        <p:nvGrpSpPr>
          <p:cNvPr id="27" name="Google Shape;27;p3"/>
          <p:cNvGrpSpPr/>
          <p:nvPr/>
        </p:nvGrpSpPr>
        <p:grpSpPr>
          <a:xfrm>
            <a:off x="-58775" y="-12800"/>
            <a:ext cx="9273900" cy="5195700"/>
            <a:chOff x="-58775" y="-12800"/>
            <a:chExt cx="9273900" cy="5195700"/>
          </a:xfrm>
        </p:grpSpPr>
        <p:cxnSp>
          <p:nvCxnSpPr>
            <p:cNvPr id="28" name="Google Shape;28;p3"/>
            <p:cNvCxnSpPr/>
            <p:nvPr/>
          </p:nvCxnSpPr>
          <p:spPr>
            <a:xfrm rot="10800000">
              <a:off x="1274750" y="2666200"/>
              <a:ext cx="7922700" cy="0"/>
            </a:xfrm>
            <a:prstGeom prst="straightConnector1">
              <a:avLst/>
            </a:prstGeom>
            <a:noFill/>
            <a:ln cap="flat" cmpd="sng" w="9525">
              <a:solidFill>
                <a:schemeClr val="lt1"/>
              </a:solidFill>
              <a:prstDash val="solid"/>
              <a:round/>
              <a:headEnd len="med" w="med" type="none"/>
              <a:tailEnd len="med" w="med" type="none"/>
            </a:ln>
          </p:spPr>
        </p:cxnSp>
        <p:cxnSp>
          <p:nvCxnSpPr>
            <p:cNvPr id="29" name="Google Shape;29;p3"/>
            <p:cNvCxnSpPr/>
            <p:nvPr/>
          </p:nvCxnSpPr>
          <p:spPr>
            <a:xfrm>
              <a:off x="888900" y="-12800"/>
              <a:ext cx="0" cy="5195700"/>
            </a:xfrm>
            <a:prstGeom prst="straightConnector1">
              <a:avLst/>
            </a:prstGeom>
            <a:noFill/>
            <a:ln cap="flat" cmpd="sng" w="9525">
              <a:solidFill>
                <a:schemeClr val="lt1"/>
              </a:solidFill>
              <a:prstDash val="solid"/>
              <a:round/>
              <a:headEnd len="med" w="med" type="none"/>
              <a:tailEnd len="med" w="med" type="none"/>
            </a:ln>
          </p:spPr>
        </p:cxnSp>
        <p:cxnSp>
          <p:nvCxnSpPr>
            <p:cNvPr id="30" name="Google Shape;30;p3"/>
            <p:cNvCxnSpPr/>
            <p:nvPr/>
          </p:nvCxnSpPr>
          <p:spPr>
            <a:xfrm>
              <a:off x="-58775" y="781650"/>
              <a:ext cx="9273900" cy="0"/>
            </a:xfrm>
            <a:prstGeom prst="straightConnector1">
              <a:avLst/>
            </a:prstGeom>
            <a:noFill/>
            <a:ln cap="flat" cmpd="sng" w="9525">
              <a:solidFill>
                <a:schemeClr val="lt1"/>
              </a:solidFill>
              <a:prstDash val="solid"/>
              <a:round/>
              <a:headEnd len="med" w="med" type="none"/>
              <a:tailEnd len="med" w="med" type="none"/>
            </a:ln>
          </p:spPr>
        </p:cxnSp>
        <p:cxnSp>
          <p:nvCxnSpPr>
            <p:cNvPr id="31" name="Google Shape;31;p3"/>
            <p:cNvCxnSpPr/>
            <p:nvPr/>
          </p:nvCxnSpPr>
          <p:spPr>
            <a:xfrm>
              <a:off x="-52250" y="4609824"/>
              <a:ext cx="9267300" cy="0"/>
            </a:xfrm>
            <a:prstGeom prst="straightConnector1">
              <a:avLst/>
            </a:prstGeom>
            <a:noFill/>
            <a:ln cap="flat" cmpd="sng" w="9525">
              <a:solidFill>
                <a:schemeClr val="lt1"/>
              </a:solidFill>
              <a:prstDash val="solid"/>
              <a:round/>
              <a:headEnd len="med" w="med" type="none"/>
              <a:tailEnd len="med" w="med" type="none"/>
            </a:ln>
          </p:spPr>
        </p:cxnSp>
        <p:cxnSp>
          <p:nvCxnSpPr>
            <p:cNvPr id="32" name="Google Shape;32;p3"/>
            <p:cNvCxnSpPr/>
            <p:nvPr/>
          </p:nvCxnSpPr>
          <p:spPr>
            <a:xfrm>
              <a:off x="1274500" y="-12800"/>
              <a:ext cx="0" cy="5195700"/>
            </a:xfrm>
            <a:prstGeom prst="straightConnector1">
              <a:avLst/>
            </a:prstGeom>
            <a:noFill/>
            <a:ln cap="flat" cmpd="sng" w="9525">
              <a:solidFill>
                <a:schemeClr val="lt1"/>
              </a:solidFill>
              <a:prstDash val="solid"/>
              <a:round/>
              <a:headEnd len="med" w="med" type="none"/>
              <a:tailEnd len="med" w="med" type="none"/>
            </a:ln>
          </p:spPr>
        </p:cxnSp>
        <p:cxnSp>
          <p:nvCxnSpPr>
            <p:cNvPr id="33" name="Google Shape;33;p3"/>
            <p:cNvCxnSpPr/>
            <p:nvPr/>
          </p:nvCxnSpPr>
          <p:spPr>
            <a:xfrm>
              <a:off x="8602025" y="-12800"/>
              <a:ext cx="0" cy="5195700"/>
            </a:xfrm>
            <a:prstGeom prst="straightConnector1">
              <a:avLst/>
            </a:prstGeom>
            <a:noFill/>
            <a:ln cap="flat" cmpd="sng" w="9525">
              <a:solidFill>
                <a:schemeClr val="lt1"/>
              </a:solidFill>
              <a:prstDash val="solid"/>
              <a:round/>
              <a:headEnd len="med" w="med" type="none"/>
              <a:tailEnd len="med" w="med" type="none"/>
            </a:ln>
          </p:spPr>
        </p:cxnSp>
      </p:grpSp>
      <p:sp>
        <p:nvSpPr>
          <p:cNvPr id="34" name="Google Shape;34;p3"/>
          <p:cNvSpPr txBox="1"/>
          <p:nvPr>
            <p:ph idx="3" type="subTitle"/>
          </p:nvPr>
        </p:nvSpPr>
        <p:spPr>
          <a:xfrm>
            <a:off x="6123625" y="519239"/>
            <a:ext cx="2300400" cy="40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Font typeface="Anybody SemiBold"/>
              <a:buNone/>
              <a:defRPr>
                <a:solidFill>
                  <a:schemeClr val="lt1"/>
                </a:solidFill>
                <a:latin typeface="Anybody SemiBold"/>
                <a:ea typeface="Anybody SemiBold"/>
                <a:cs typeface="Anybody SemiBold"/>
                <a:sym typeface="Anybody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 name="Google Shape;35;p3"/>
          <p:cNvSpPr txBox="1"/>
          <p:nvPr>
            <p:ph idx="4" type="subTitle"/>
          </p:nvPr>
        </p:nvSpPr>
        <p:spPr>
          <a:xfrm rot="-5400000">
            <a:off x="-265304" y="1800000"/>
            <a:ext cx="2300400" cy="263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Font typeface="Anybody SemiBold"/>
              <a:buNone/>
              <a:defRPr>
                <a:latin typeface="Anybody SemiBold"/>
                <a:ea typeface="Anybody SemiBold"/>
                <a:cs typeface="Anybody SemiBold"/>
                <a:sym typeface="Anybody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ONLY_1_2">
    <p:spTree>
      <p:nvGrpSpPr>
        <p:cNvPr id="221" name="Shape 221"/>
        <p:cNvGrpSpPr/>
        <p:nvPr/>
      </p:nvGrpSpPr>
      <p:grpSpPr>
        <a:xfrm>
          <a:off x="0" y="0"/>
          <a:ext cx="0" cy="0"/>
          <a:chOff x="0" y="0"/>
          <a:chExt cx="0" cy="0"/>
        </a:xfrm>
      </p:grpSpPr>
      <p:sp>
        <p:nvSpPr>
          <p:cNvPr id="222" name="Google Shape;222;p21"/>
          <p:cNvSpPr/>
          <p:nvPr/>
        </p:nvSpPr>
        <p:spPr>
          <a:xfrm flipH="1" rot="10800000">
            <a:off x="0" y="-12375"/>
            <a:ext cx="9150900" cy="1234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21"/>
          <p:cNvGrpSpPr/>
          <p:nvPr/>
        </p:nvGrpSpPr>
        <p:grpSpPr>
          <a:xfrm>
            <a:off x="-30175" y="902350"/>
            <a:ext cx="9245400" cy="4274100"/>
            <a:chOff x="-30175" y="902350"/>
            <a:chExt cx="9245400" cy="4274100"/>
          </a:xfrm>
        </p:grpSpPr>
        <p:cxnSp>
          <p:nvCxnSpPr>
            <p:cNvPr id="224" name="Google Shape;224;p21"/>
            <p:cNvCxnSpPr/>
            <p:nvPr/>
          </p:nvCxnSpPr>
          <p:spPr>
            <a:xfrm rot="10800000">
              <a:off x="8602050" y="902350"/>
              <a:ext cx="0" cy="4274100"/>
            </a:xfrm>
            <a:prstGeom prst="straightConnector1">
              <a:avLst/>
            </a:prstGeom>
            <a:noFill/>
            <a:ln cap="flat" cmpd="sng" w="9525">
              <a:solidFill>
                <a:schemeClr val="lt1"/>
              </a:solidFill>
              <a:prstDash val="solid"/>
              <a:round/>
              <a:headEnd len="med" w="med" type="none"/>
              <a:tailEnd len="med" w="med" type="none"/>
            </a:ln>
          </p:spPr>
        </p:cxnSp>
        <p:cxnSp>
          <p:nvCxnSpPr>
            <p:cNvPr id="225" name="Google Shape;225;p21"/>
            <p:cNvCxnSpPr/>
            <p:nvPr/>
          </p:nvCxnSpPr>
          <p:spPr>
            <a:xfrm>
              <a:off x="-30175" y="4609824"/>
              <a:ext cx="9245400" cy="0"/>
            </a:xfrm>
            <a:prstGeom prst="straightConnector1">
              <a:avLst/>
            </a:prstGeom>
            <a:noFill/>
            <a:ln cap="flat" cmpd="sng" w="9525">
              <a:solidFill>
                <a:schemeClr val="lt1"/>
              </a:solidFill>
              <a:prstDash val="solid"/>
              <a:round/>
              <a:headEnd len="med" w="med" type="none"/>
              <a:tailEnd len="med" w="med" type="none"/>
            </a:ln>
          </p:spPr>
        </p:cxnSp>
      </p:grpSp>
      <p:sp>
        <p:nvSpPr>
          <p:cNvPr id="226" name="Google Shape;226;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7" name="Google Shape;227;p21"/>
          <p:cNvSpPr txBox="1"/>
          <p:nvPr>
            <p:ph idx="12" type="sldNum"/>
          </p:nvPr>
        </p:nvSpPr>
        <p:spPr>
          <a:xfrm>
            <a:off x="8606829" y="4614413"/>
            <a:ext cx="548700" cy="540000"/>
          </a:xfrm>
          <a:prstGeom prst="rect">
            <a:avLst/>
          </a:prstGeom>
          <a:solidFill>
            <a:schemeClr val="dk1"/>
          </a:solidFill>
        </p:spPr>
        <p:txBody>
          <a:bodyPr anchorCtr="0" anchor="ctr" bIns="91425" lIns="91425" spcFirstLastPara="1" rIns="91425" wrap="square" tIns="91425">
            <a:noAutofit/>
          </a:bodyPr>
          <a:lstStyle>
            <a:lvl1pPr lvl="0" rtl="0" algn="ctr">
              <a:buNone/>
              <a:defRPr sz="1300">
                <a:solidFill>
                  <a:schemeClr val="lt2"/>
                </a:solidFill>
                <a:latin typeface="Anybody SemiBold"/>
                <a:ea typeface="Anybody SemiBold"/>
                <a:cs typeface="Anybody SemiBold"/>
                <a:sym typeface="Anybody SemiBold"/>
              </a:defRPr>
            </a:lvl1pPr>
            <a:lvl2pPr lvl="1" rtl="0" algn="ctr">
              <a:buNone/>
              <a:defRPr sz="1300">
                <a:solidFill>
                  <a:schemeClr val="lt2"/>
                </a:solidFill>
                <a:latin typeface="Anybody SemiBold"/>
                <a:ea typeface="Anybody SemiBold"/>
                <a:cs typeface="Anybody SemiBold"/>
                <a:sym typeface="Anybody SemiBold"/>
              </a:defRPr>
            </a:lvl2pPr>
            <a:lvl3pPr lvl="2" rtl="0" algn="ctr">
              <a:buNone/>
              <a:defRPr sz="1300">
                <a:solidFill>
                  <a:schemeClr val="lt2"/>
                </a:solidFill>
                <a:latin typeface="Anybody SemiBold"/>
                <a:ea typeface="Anybody SemiBold"/>
                <a:cs typeface="Anybody SemiBold"/>
                <a:sym typeface="Anybody SemiBold"/>
              </a:defRPr>
            </a:lvl3pPr>
            <a:lvl4pPr lvl="3" rtl="0" algn="ctr">
              <a:buNone/>
              <a:defRPr sz="1300">
                <a:solidFill>
                  <a:schemeClr val="lt2"/>
                </a:solidFill>
                <a:latin typeface="Anybody SemiBold"/>
                <a:ea typeface="Anybody SemiBold"/>
                <a:cs typeface="Anybody SemiBold"/>
                <a:sym typeface="Anybody SemiBold"/>
              </a:defRPr>
            </a:lvl4pPr>
            <a:lvl5pPr lvl="4" rtl="0" algn="ctr">
              <a:buNone/>
              <a:defRPr sz="1300">
                <a:solidFill>
                  <a:schemeClr val="lt2"/>
                </a:solidFill>
                <a:latin typeface="Anybody SemiBold"/>
                <a:ea typeface="Anybody SemiBold"/>
                <a:cs typeface="Anybody SemiBold"/>
                <a:sym typeface="Anybody SemiBold"/>
              </a:defRPr>
            </a:lvl5pPr>
            <a:lvl6pPr lvl="5" rtl="0" algn="ctr">
              <a:buNone/>
              <a:defRPr sz="1300">
                <a:solidFill>
                  <a:schemeClr val="lt2"/>
                </a:solidFill>
                <a:latin typeface="Anybody SemiBold"/>
                <a:ea typeface="Anybody SemiBold"/>
                <a:cs typeface="Anybody SemiBold"/>
                <a:sym typeface="Anybody SemiBold"/>
              </a:defRPr>
            </a:lvl6pPr>
            <a:lvl7pPr lvl="6" rtl="0" algn="ctr">
              <a:buNone/>
              <a:defRPr sz="1300">
                <a:solidFill>
                  <a:schemeClr val="lt2"/>
                </a:solidFill>
                <a:latin typeface="Anybody SemiBold"/>
                <a:ea typeface="Anybody SemiBold"/>
                <a:cs typeface="Anybody SemiBold"/>
                <a:sym typeface="Anybody SemiBold"/>
              </a:defRPr>
            </a:lvl7pPr>
            <a:lvl8pPr lvl="7" rtl="0" algn="ctr">
              <a:buNone/>
              <a:defRPr sz="1300">
                <a:solidFill>
                  <a:schemeClr val="lt2"/>
                </a:solidFill>
                <a:latin typeface="Anybody SemiBold"/>
                <a:ea typeface="Anybody SemiBold"/>
                <a:cs typeface="Anybody SemiBold"/>
                <a:sym typeface="Anybody SemiBold"/>
              </a:defRPr>
            </a:lvl8pPr>
            <a:lvl9pPr lvl="8" rtl="0" algn="ctr">
              <a:buNone/>
              <a:defRPr sz="1300">
                <a:solidFill>
                  <a:schemeClr val="lt2"/>
                </a:solidFill>
                <a:latin typeface="Anybody SemiBold"/>
                <a:ea typeface="Anybody SemiBold"/>
                <a:cs typeface="Anybody SemiBold"/>
                <a:sym typeface="Anybody SemiBold"/>
              </a:defRPr>
            </a:lvl9pPr>
          </a:lstStyle>
          <a:p>
            <a:pPr indent="0" lvl="0" marL="0" rtl="0" algn="ctr">
              <a:spcBef>
                <a:spcPts val="0"/>
              </a:spcBef>
              <a:spcAft>
                <a:spcPts val="0"/>
              </a:spcAft>
              <a:buNone/>
            </a:pPr>
            <a:fld id="{00000000-1234-1234-1234-123412341234}" type="slidenum">
              <a:rPr lang="en"/>
              <a:t>‹#›</a:t>
            </a:fld>
            <a:endParaRPr/>
          </a:p>
        </p:txBody>
      </p:sp>
      <p:sp>
        <p:nvSpPr>
          <p:cNvPr id="228" name="Google Shape;228;p21"/>
          <p:cNvSpPr txBox="1"/>
          <p:nvPr>
            <p:ph idx="1" type="subTitle"/>
          </p:nvPr>
        </p:nvSpPr>
        <p:spPr>
          <a:xfrm>
            <a:off x="1956300" y="1467065"/>
            <a:ext cx="2453400" cy="378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Anybody SemiBold"/>
              <a:buNone/>
              <a:defRPr sz="2000">
                <a:solidFill>
                  <a:schemeClr val="dk1"/>
                </a:solidFill>
                <a:latin typeface="Anybody SemiBold"/>
                <a:ea typeface="Anybody SemiBold"/>
                <a:cs typeface="Anybody SemiBold"/>
                <a:sym typeface="Anybody SemiBold"/>
              </a:defRPr>
            </a:lvl1pPr>
            <a:lvl2pPr lvl="1" rtl="0">
              <a:spcBef>
                <a:spcPts val="0"/>
              </a:spcBef>
              <a:spcAft>
                <a:spcPts val="0"/>
              </a:spcAft>
              <a:buSzPts val="2000"/>
              <a:buFont typeface="Anybody SemiBold"/>
              <a:buNone/>
              <a:defRPr sz="2000">
                <a:latin typeface="Anybody SemiBold"/>
                <a:ea typeface="Anybody SemiBold"/>
                <a:cs typeface="Anybody SemiBold"/>
                <a:sym typeface="Anybody SemiBold"/>
              </a:defRPr>
            </a:lvl2pPr>
            <a:lvl3pPr lvl="2" rtl="0">
              <a:spcBef>
                <a:spcPts val="0"/>
              </a:spcBef>
              <a:spcAft>
                <a:spcPts val="0"/>
              </a:spcAft>
              <a:buSzPts val="2000"/>
              <a:buFont typeface="Anybody SemiBold"/>
              <a:buNone/>
              <a:defRPr sz="2000">
                <a:latin typeface="Anybody SemiBold"/>
                <a:ea typeface="Anybody SemiBold"/>
                <a:cs typeface="Anybody SemiBold"/>
                <a:sym typeface="Anybody SemiBold"/>
              </a:defRPr>
            </a:lvl3pPr>
            <a:lvl4pPr lvl="3" rtl="0">
              <a:spcBef>
                <a:spcPts val="0"/>
              </a:spcBef>
              <a:spcAft>
                <a:spcPts val="0"/>
              </a:spcAft>
              <a:buSzPts val="2000"/>
              <a:buFont typeface="Anybody SemiBold"/>
              <a:buNone/>
              <a:defRPr sz="2000">
                <a:latin typeface="Anybody SemiBold"/>
                <a:ea typeface="Anybody SemiBold"/>
                <a:cs typeface="Anybody SemiBold"/>
                <a:sym typeface="Anybody SemiBold"/>
              </a:defRPr>
            </a:lvl4pPr>
            <a:lvl5pPr lvl="4" rtl="0">
              <a:spcBef>
                <a:spcPts val="0"/>
              </a:spcBef>
              <a:spcAft>
                <a:spcPts val="0"/>
              </a:spcAft>
              <a:buSzPts val="2000"/>
              <a:buFont typeface="Anybody SemiBold"/>
              <a:buNone/>
              <a:defRPr sz="2000">
                <a:latin typeface="Anybody SemiBold"/>
                <a:ea typeface="Anybody SemiBold"/>
                <a:cs typeface="Anybody SemiBold"/>
                <a:sym typeface="Anybody SemiBold"/>
              </a:defRPr>
            </a:lvl5pPr>
            <a:lvl6pPr lvl="5" rtl="0">
              <a:spcBef>
                <a:spcPts val="0"/>
              </a:spcBef>
              <a:spcAft>
                <a:spcPts val="0"/>
              </a:spcAft>
              <a:buSzPts val="2000"/>
              <a:buFont typeface="Anybody SemiBold"/>
              <a:buNone/>
              <a:defRPr sz="2000">
                <a:latin typeface="Anybody SemiBold"/>
                <a:ea typeface="Anybody SemiBold"/>
                <a:cs typeface="Anybody SemiBold"/>
                <a:sym typeface="Anybody SemiBold"/>
              </a:defRPr>
            </a:lvl6pPr>
            <a:lvl7pPr lvl="6" rtl="0">
              <a:spcBef>
                <a:spcPts val="0"/>
              </a:spcBef>
              <a:spcAft>
                <a:spcPts val="0"/>
              </a:spcAft>
              <a:buSzPts val="2000"/>
              <a:buFont typeface="Anybody SemiBold"/>
              <a:buNone/>
              <a:defRPr sz="2000">
                <a:latin typeface="Anybody SemiBold"/>
                <a:ea typeface="Anybody SemiBold"/>
                <a:cs typeface="Anybody SemiBold"/>
                <a:sym typeface="Anybody SemiBold"/>
              </a:defRPr>
            </a:lvl7pPr>
            <a:lvl8pPr lvl="7" rtl="0">
              <a:spcBef>
                <a:spcPts val="0"/>
              </a:spcBef>
              <a:spcAft>
                <a:spcPts val="0"/>
              </a:spcAft>
              <a:buSzPts val="2000"/>
              <a:buFont typeface="Anybody SemiBold"/>
              <a:buNone/>
              <a:defRPr sz="2000">
                <a:latin typeface="Anybody SemiBold"/>
                <a:ea typeface="Anybody SemiBold"/>
                <a:cs typeface="Anybody SemiBold"/>
                <a:sym typeface="Anybody SemiBold"/>
              </a:defRPr>
            </a:lvl8pPr>
            <a:lvl9pPr lvl="8" rtl="0">
              <a:spcBef>
                <a:spcPts val="0"/>
              </a:spcBef>
              <a:spcAft>
                <a:spcPts val="0"/>
              </a:spcAft>
              <a:buSzPts val="2000"/>
              <a:buFont typeface="Anybody SemiBold"/>
              <a:buNone/>
              <a:defRPr sz="2000">
                <a:latin typeface="Anybody SemiBold"/>
                <a:ea typeface="Anybody SemiBold"/>
                <a:cs typeface="Anybody SemiBold"/>
                <a:sym typeface="Anybody SemiBold"/>
              </a:defRPr>
            </a:lvl9pPr>
          </a:lstStyle>
          <a:p/>
        </p:txBody>
      </p:sp>
      <p:sp>
        <p:nvSpPr>
          <p:cNvPr id="229" name="Google Shape;229;p21"/>
          <p:cNvSpPr txBox="1"/>
          <p:nvPr>
            <p:ph idx="2" type="subTitle"/>
          </p:nvPr>
        </p:nvSpPr>
        <p:spPr>
          <a:xfrm>
            <a:off x="1956300" y="1684565"/>
            <a:ext cx="2453400" cy="54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0" name="Google Shape;230;p21"/>
          <p:cNvSpPr txBox="1"/>
          <p:nvPr>
            <p:ph idx="3" type="subTitle"/>
          </p:nvPr>
        </p:nvSpPr>
        <p:spPr>
          <a:xfrm>
            <a:off x="1956300" y="2545582"/>
            <a:ext cx="2453400" cy="378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Anybody SemiBold"/>
              <a:buNone/>
              <a:defRPr sz="2000">
                <a:solidFill>
                  <a:schemeClr val="dk1"/>
                </a:solidFill>
                <a:latin typeface="Anybody SemiBold"/>
                <a:ea typeface="Anybody SemiBold"/>
                <a:cs typeface="Anybody SemiBold"/>
                <a:sym typeface="Anybody SemiBold"/>
              </a:defRPr>
            </a:lvl1pPr>
            <a:lvl2pPr lvl="1" rtl="0">
              <a:spcBef>
                <a:spcPts val="0"/>
              </a:spcBef>
              <a:spcAft>
                <a:spcPts val="0"/>
              </a:spcAft>
              <a:buSzPts val="2000"/>
              <a:buFont typeface="Anybody SemiBold"/>
              <a:buNone/>
              <a:defRPr sz="2000">
                <a:latin typeface="Anybody SemiBold"/>
                <a:ea typeface="Anybody SemiBold"/>
                <a:cs typeface="Anybody SemiBold"/>
                <a:sym typeface="Anybody SemiBold"/>
              </a:defRPr>
            </a:lvl2pPr>
            <a:lvl3pPr lvl="2" rtl="0">
              <a:spcBef>
                <a:spcPts val="0"/>
              </a:spcBef>
              <a:spcAft>
                <a:spcPts val="0"/>
              </a:spcAft>
              <a:buSzPts val="2000"/>
              <a:buFont typeface="Anybody SemiBold"/>
              <a:buNone/>
              <a:defRPr sz="2000">
                <a:latin typeface="Anybody SemiBold"/>
                <a:ea typeface="Anybody SemiBold"/>
                <a:cs typeface="Anybody SemiBold"/>
                <a:sym typeface="Anybody SemiBold"/>
              </a:defRPr>
            </a:lvl3pPr>
            <a:lvl4pPr lvl="3" rtl="0">
              <a:spcBef>
                <a:spcPts val="0"/>
              </a:spcBef>
              <a:spcAft>
                <a:spcPts val="0"/>
              </a:spcAft>
              <a:buSzPts val="2000"/>
              <a:buFont typeface="Anybody SemiBold"/>
              <a:buNone/>
              <a:defRPr sz="2000">
                <a:latin typeface="Anybody SemiBold"/>
                <a:ea typeface="Anybody SemiBold"/>
                <a:cs typeface="Anybody SemiBold"/>
                <a:sym typeface="Anybody SemiBold"/>
              </a:defRPr>
            </a:lvl4pPr>
            <a:lvl5pPr lvl="4" rtl="0">
              <a:spcBef>
                <a:spcPts val="0"/>
              </a:spcBef>
              <a:spcAft>
                <a:spcPts val="0"/>
              </a:spcAft>
              <a:buSzPts val="2000"/>
              <a:buFont typeface="Anybody SemiBold"/>
              <a:buNone/>
              <a:defRPr sz="2000">
                <a:latin typeface="Anybody SemiBold"/>
                <a:ea typeface="Anybody SemiBold"/>
                <a:cs typeface="Anybody SemiBold"/>
                <a:sym typeface="Anybody SemiBold"/>
              </a:defRPr>
            </a:lvl5pPr>
            <a:lvl6pPr lvl="5" rtl="0">
              <a:spcBef>
                <a:spcPts val="0"/>
              </a:spcBef>
              <a:spcAft>
                <a:spcPts val="0"/>
              </a:spcAft>
              <a:buSzPts val="2000"/>
              <a:buFont typeface="Anybody SemiBold"/>
              <a:buNone/>
              <a:defRPr sz="2000">
                <a:latin typeface="Anybody SemiBold"/>
                <a:ea typeface="Anybody SemiBold"/>
                <a:cs typeface="Anybody SemiBold"/>
                <a:sym typeface="Anybody SemiBold"/>
              </a:defRPr>
            </a:lvl6pPr>
            <a:lvl7pPr lvl="6" rtl="0">
              <a:spcBef>
                <a:spcPts val="0"/>
              </a:spcBef>
              <a:spcAft>
                <a:spcPts val="0"/>
              </a:spcAft>
              <a:buSzPts val="2000"/>
              <a:buFont typeface="Anybody SemiBold"/>
              <a:buNone/>
              <a:defRPr sz="2000">
                <a:latin typeface="Anybody SemiBold"/>
                <a:ea typeface="Anybody SemiBold"/>
                <a:cs typeface="Anybody SemiBold"/>
                <a:sym typeface="Anybody SemiBold"/>
              </a:defRPr>
            </a:lvl7pPr>
            <a:lvl8pPr lvl="7" rtl="0">
              <a:spcBef>
                <a:spcPts val="0"/>
              </a:spcBef>
              <a:spcAft>
                <a:spcPts val="0"/>
              </a:spcAft>
              <a:buSzPts val="2000"/>
              <a:buFont typeface="Anybody SemiBold"/>
              <a:buNone/>
              <a:defRPr sz="2000">
                <a:latin typeface="Anybody SemiBold"/>
                <a:ea typeface="Anybody SemiBold"/>
                <a:cs typeface="Anybody SemiBold"/>
                <a:sym typeface="Anybody SemiBold"/>
              </a:defRPr>
            </a:lvl8pPr>
            <a:lvl9pPr lvl="8" rtl="0">
              <a:spcBef>
                <a:spcPts val="0"/>
              </a:spcBef>
              <a:spcAft>
                <a:spcPts val="0"/>
              </a:spcAft>
              <a:buSzPts val="2000"/>
              <a:buFont typeface="Anybody SemiBold"/>
              <a:buNone/>
              <a:defRPr sz="2000">
                <a:latin typeface="Anybody SemiBold"/>
                <a:ea typeface="Anybody SemiBold"/>
                <a:cs typeface="Anybody SemiBold"/>
                <a:sym typeface="Anybody SemiBold"/>
              </a:defRPr>
            </a:lvl9pPr>
          </a:lstStyle>
          <a:p/>
        </p:txBody>
      </p:sp>
      <p:sp>
        <p:nvSpPr>
          <p:cNvPr id="231" name="Google Shape;231;p21"/>
          <p:cNvSpPr txBox="1"/>
          <p:nvPr>
            <p:ph idx="4" type="subTitle"/>
          </p:nvPr>
        </p:nvSpPr>
        <p:spPr>
          <a:xfrm>
            <a:off x="1956300" y="2763082"/>
            <a:ext cx="2453400" cy="54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2" name="Google Shape;232;p21"/>
          <p:cNvSpPr txBox="1"/>
          <p:nvPr>
            <p:ph idx="5" type="subTitle"/>
          </p:nvPr>
        </p:nvSpPr>
        <p:spPr>
          <a:xfrm>
            <a:off x="1956300" y="3624074"/>
            <a:ext cx="2453400" cy="378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Anybody SemiBold"/>
              <a:buNone/>
              <a:defRPr sz="2000">
                <a:solidFill>
                  <a:schemeClr val="dk1"/>
                </a:solidFill>
                <a:latin typeface="Anybody SemiBold"/>
                <a:ea typeface="Anybody SemiBold"/>
                <a:cs typeface="Anybody SemiBold"/>
                <a:sym typeface="Anybody SemiBold"/>
              </a:defRPr>
            </a:lvl1pPr>
            <a:lvl2pPr lvl="1" rtl="0">
              <a:spcBef>
                <a:spcPts val="0"/>
              </a:spcBef>
              <a:spcAft>
                <a:spcPts val="0"/>
              </a:spcAft>
              <a:buSzPts val="2000"/>
              <a:buFont typeface="Anybody SemiBold"/>
              <a:buNone/>
              <a:defRPr sz="2000">
                <a:latin typeface="Anybody SemiBold"/>
                <a:ea typeface="Anybody SemiBold"/>
                <a:cs typeface="Anybody SemiBold"/>
                <a:sym typeface="Anybody SemiBold"/>
              </a:defRPr>
            </a:lvl2pPr>
            <a:lvl3pPr lvl="2" rtl="0">
              <a:spcBef>
                <a:spcPts val="0"/>
              </a:spcBef>
              <a:spcAft>
                <a:spcPts val="0"/>
              </a:spcAft>
              <a:buSzPts val="2000"/>
              <a:buFont typeface="Anybody SemiBold"/>
              <a:buNone/>
              <a:defRPr sz="2000">
                <a:latin typeface="Anybody SemiBold"/>
                <a:ea typeface="Anybody SemiBold"/>
                <a:cs typeface="Anybody SemiBold"/>
                <a:sym typeface="Anybody SemiBold"/>
              </a:defRPr>
            </a:lvl3pPr>
            <a:lvl4pPr lvl="3" rtl="0">
              <a:spcBef>
                <a:spcPts val="0"/>
              </a:spcBef>
              <a:spcAft>
                <a:spcPts val="0"/>
              </a:spcAft>
              <a:buSzPts val="2000"/>
              <a:buFont typeface="Anybody SemiBold"/>
              <a:buNone/>
              <a:defRPr sz="2000">
                <a:latin typeface="Anybody SemiBold"/>
                <a:ea typeface="Anybody SemiBold"/>
                <a:cs typeface="Anybody SemiBold"/>
                <a:sym typeface="Anybody SemiBold"/>
              </a:defRPr>
            </a:lvl4pPr>
            <a:lvl5pPr lvl="4" rtl="0">
              <a:spcBef>
                <a:spcPts val="0"/>
              </a:spcBef>
              <a:spcAft>
                <a:spcPts val="0"/>
              </a:spcAft>
              <a:buSzPts val="2000"/>
              <a:buFont typeface="Anybody SemiBold"/>
              <a:buNone/>
              <a:defRPr sz="2000">
                <a:latin typeface="Anybody SemiBold"/>
                <a:ea typeface="Anybody SemiBold"/>
                <a:cs typeface="Anybody SemiBold"/>
                <a:sym typeface="Anybody SemiBold"/>
              </a:defRPr>
            </a:lvl5pPr>
            <a:lvl6pPr lvl="5" rtl="0">
              <a:spcBef>
                <a:spcPts val="0"/>
              </a:spcBef>
              <a:spcAft>
                <a:spcPts val="0"/>
              </a:spcAft>
              <a:buSzPts val="2000"/>
              <a:buFont typeface="Anybody SemiBold"/>
              <a:buNone/>
              <a:defRPr sz="2000">
                <a:latin typeface="Anybody SemiBold"/>
                <a:ea typeface="Anybody SemiBold"/>
                <a:cs typeface="Anybody SemiBold"/>
                <a:sym typeface="Anybody SemiBold"/>
              </a:defRPr>
            </a:lvl6pPr>
            <a:lvl7pPr lvl="6" rtl="0">
              <a:spcBef>
                <a:spcPts val="0"/>
              </a:spcBef>
              <a:spcAft>
                <a:spcPts val="0"/>
              </a:spcAft>
              <a:buSzPts val="2000"/>
              <a:buFont typeface="Anybody SemiBold"/>
              <a:buNone/>
              <a:defRPr sz="2000">
                <a:latin typeface="Anybody SemiBold"/>
                <a:ea typeface="Anybody SemiBold"/>
                <a:cs typeface="Anybody SemiBold"/>
                <a:sym typeface="Anybody SemiBold"/>
              </a:defRPr>
            </a:lvl7pPr>
            <a:lvl8pPr lvl="7" rtl="0">
              <a:spcBef>
                <a:spcPts val="0"/>
              </a:spcBef>
              <a:spcAft>
                <a:spcPts val="0"/>
              </a:spcAft>
              <a:buSzPts val="2000"/>
              <a:buFont typeface="Anybody SemiBold"/>
              <a:buNone/>
              <a:defRPr sz="2000">
                <a:latin typeface="Anybody SemiBold"/>
                <a:ea typeface="Anybody SemiBold"/>
                <a:cs typeface="Anybody SemiBold"/>
                <a:sym typeface="Anybody SemiBold"/>
              </a:defRPr>
            </a:lvl8pPr>
            <a:lvl9pPr lvl="8" rtl="0">
              <a:spcBef>
                <a:spcPts val="0"/>
              </a:spcBef>
              <a:spcAft>
                <a:spcPts val="0"/>
              </a:spcAft>
              <a:buSzPts val="2000"/>
              <a:buFont typeface="Anybody SemiBold"/>
              <a:buNone/>
              <a:defRPr sz="2000">
                <a:latin typeface="Anybody SemiBold"/>
                <a:ea typeface="Anybody SemiBold"/>
                <a:cs typeface="Anybody SemiBold"/>
                <a:sym typeface="Anybody SemiBold"/>
              </a:defRPr>
            </a:lvl9pPr>
          </a:lstStyle>
          <a:p/>
        </p:txBody>
      </p:sp>
      <p:sp>
        <p:nvSpPr>
          <p:cNvPr id="233" name="Google Shape;233;p21"/>
          <p:cNvSpPr txBox="1"/>
          <p:nvPr>
            <p:ph idx="6" type="subTitle"/>
          </p:nvPr>
        </p:nvSpPr>
        <p:spPr>
          <a:xfrm>
            <a:off x="1956300" y="3841574"/>
            <a:ext cx="2453400" cy="54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4" name="Google Shape;234;p21"/>
          <p:cNvSpPr txBox="1"/>
          <p:nvPr>
            <p:ph idx="7" type="subTitle"/>
          </p:nvPr>
        </p:nvSpPr>
        <p:spPr>
          <a:xfrm>
            <a:off x="5876150" y="1467065"/>
            <a:ext cx="2453400" cy="378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Anybody SemiBold"/>
              <a:buNone/>
              <a:defRPr sz="2000">
                <a:latin typeface="Anybody SemiBold"/>
                <a:ea typeface="Anybody SemiBold"/>
                <a:cs typeface="Anybody SemiBold"/>
                <a:sym typeface="Anybody SemiBold"/>
              </a:defRPr>
            </a:lvl1pPr>
            <a:lvl2pPr lvl="1" rtl="0">
              <a:spcBef>
                <a:spcPts val="0"/>
              </a:spcBef>
              <a:spcAft>
                <a:spcPts val="0"/>
              </a:spcAft>
              <a:buSzPts val="2000"/>
              <a:buFont typeface="Anybody SemiBold"/>
              <a:buNone/>
              <a:defRPr sz="2000">
                <a:latin typeface="Anybody SemiBold"/>
                <a:ea typeface="Anybody SemiBold"/>
                <a:cs typeface="Anybody SemiBold"/>
                <a:sym typeface="Anybody SemiBold"/>
              </a:defRPr>
            </a:lvl2pPr>
            <a:lvl3pPr lvl="2" rtl="0">
              <a:spcBef>
                <a:spcPts val="0"/>
              </a:spcBef>
              <a:spcAft>
                <a:spcPts val="0"/>
              </a:spcAft>
              <a:buSzPts val="2000"/>
              <a:buFont typeface="Anybody SemiBold"/>
              <a:buNone/>
              <a:defRPr sz="2000">
                <a:latin typeface="Anybody SemiBold"/>
                <a:ea typeface="Anybody SemiBold"/>
                <a:cs typeface="Anybody SemiBold"/>
                <a:sym typeface="Anybody SemiBold"/>
              </a:defRPr>
            </a:lvl3pPr>
            <a:lvl4pPr lvl="3" rtl="0">
              <a:spcBef>
                <a:spcPts val="0"/>
              </a:spcBef>
              <a:spcAft>
                <a:spcPts val="0"/>
              </a:spcAft>
              <a:buSzPts val="2000"/>
              <a:buFont typeface="Anybody SemiBold"/>
              <a:buNone/>
              <a:defRPr sz="2000">
                <a:latin typeface="Anybody SemiBold"/>
                <a:ea typeface="Anybody SemiBold"/>
                <a:cs typeface="Anybody SemiBold"/>
                <a:sym typeface="Anybody SemiBold"/>
              </a:defRPr>
            </a:lvl4pPr>
            <a:lvl5pPr lvl="4" rtl="0">
              <a:spcBef>
                <a:spcPts val="0"/>
              </a:spcBef>
              <a:spcAft>
                <a:spcPts val="0"/>
              </a:spcAft>
              <a:buSzPts val="2000"/>
              <a:buFont typeface="Anybody SemiBold"/>
              <a:buNone/>
              <a:defRPr sz="2000">
                <a:latin typeface="Anybody SemiBold"/>
                <a:ea typeface="Anybody SemiBold"/>
                <a:cs typeface="Anybody SemiBold"/>
                <a:sym typeface="Anybody SemiBold"/>
              </a:defRPr>
            </a:lvl5pPr>
            <a:lvl6pPr lvl="5" rtl="0">
              <a:spcBef>
                <a:spcPts val="0"/>
              </a:spcBef>
              <a:spcAft>
                <a:spcPts val="0"/>
              </a:spcAft>
              <a:buSzPts val="2000"/>
              <a:buFont typeface="Anybody SemiBold"/>
              <a:buNone/>
              <a:defRPr sz="2000">
                <a:latin typeface="Anybody SemiBold"/>
                <a:ea typeface="Anybody SemiBold"/>
                <a:cs typeface="Anybody SemiBold"/>
                <a:sym typeface="Anybody SemiBold"/>
              </a:defRPr>
            </a:lvl6pPr>
            <a:lvl7pPr lvl="6" rtl="0">
              <a:spcBef>
                <a:spcPts val="0"/>
              </a:spcBef>
              <a:spcAft>
                <a:spcPts val="0"/>
              </a:spcAft>
              <a:buSzPts val="2000"/>
              <a:buFont typeface="Anybody SemiBold"/>
              <a:buNone/>
              <a:defRPr sz="2000">
                <a:latin typeface="Anybody SemiBold"/>
                <a:ea typeface="Anybody SemiBold"/>
                <a:cs typeface="Anybody SemiBold"/>
                <a:sym typeface="Anybody SemiBold"/>
              </a:defRPr>
            </a:lvl7pPr>
            <a:lvl8pPr lvl="7" rtl="0">
              <a:spcBef>
                <a:spcPts val="0"/>
              </a:spcBef>
              <a:spcAft>
                <a:spcPts val="0"/>
              </a:spcAft>
              <a:buSzPts val="2000"/>
              <a:buFont typeface="Anybody SemiBold"/>
              <a:buNone/>
              <a:defRPr sz="2000">
                <a:latin typeface="Anybody SemiBold"/>
                <a:ea typeface="Anybody SemiBold"/>
                <a:cs typeface="Anybody SemiBold"/>
                <a:sym typeface="Anybody SemiBold"/>
              </a:defRPr>
            </a:lvl8pPr>
            <a:lvl9pPr lvl="8" rtl="0">
              <a:spcBef>
                <a:spcPts val="0"/>
              </a:spcBef>
              <a:spcAft>
                <a:spcPts val="0"/>
              </a:spcAft>
              <a:buSzPts val="2000"/>
              <a:buFont typeface="Anybody SemiBold"/>
              <a:buNone/>
              <a:defRPr sz="2000">
                <a:latin typeface="Anybody SemiBold"/>
                <a:ea typeface="Anybody SemiBold"/>
                <a:cs typeface="Anybody SemiBold"/>
                <a:sym typeface="Anybody SemiBold"/>
              </a:defRPr>
            </a:lvl9pPr>
          </a:lstStyle>
          <a:p/>
        </p:txBody>
      </p:sp>
      <p:sp>
        <p:nvSpPr>
          <p:cNvPr id="235" name="Google Shape;235;p21"/>
          <p:cNvSpPr txBox="1"/>
          <p:nvPr>
            <p:ph idx="8" type="subTitle"/>
          </p:nvPr>
        </p:nvSpPr>
        <p:spPr>
          <a:xfrm>
            <a:off x="5876150" y="1684565"/>
            <a:ext cx="2453400" cy="54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6" name="Google Shape;236;p21"/>
          <p:cNvSpPr txBox="1"/>
          <p:nvPr>
            <p:ph idx="9" type="subTitle"/>
          </p:nvPr>
        </p:nvSpPr>
        <p:spPr>
          <a:xfrm>
            <a:off x="5876150" y="2545582"/>
            <a:ext cx="2453400" cy="378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Anybody SemiBold"/>
              <a:buNone/>
              <a:defRPr sz="2000">
                <a:latin typeface="Anybody SemiBold"/>
                <a:ea typeface="Anybody SemiBold"/>
                <a:cs typeface="Anybody SemiBold"/>
                <a:sym typeface="Anybody SemiBold"/>
              </a:defRPr>
            </a:lvl1pPr>
            <a:lvl2pPr lvl="1" rtl="0">
              <a:spcBef>
                <a:spcPts val="0"/>
              </a:spcBef>
              <a:spcAft>
                <a:spcPts val="0"/>
              </a:spcAft>
              <a:buSzPts val="2000"/>
              <a:buFont typeface="Anybody SemiBold"/>
              <a:buNone/>
              <a:defRPr sz="2000">
                <a:latin typeface="Anybody SemiBold"/>
                <a:ea typeface="Anybody SemiBold"/>
                <a:cs typeface="Anybody SemiBold"/>
                <a:sym typeface="Anybody SemiBold"/>
              </a:defRPr>
            </a:lvl2pPr>
            <a:lvl3pPr lvl="2" rtl="0">
              <a:spcBef>
                <a:spcPts val="0"/>
              </a:spcBef>
              <a:spcAft>
                <a:spcPts val="0"/>
              </a:spcAft>
              <a:buSzPts val="2000"/>
              <a:buFont typeface="Anybody SemiBold"/>
              <a:buNone/>
              <a:defRPr sz="2000">
                <a:latin typeface="Anybody SemiBold"/>
                <a:ea typeface="Anybody SemiBold"/>
                <a:cs typeface="Anybody SemiBold"/>
                <a:sym typeface="Anybody SemiBold"/>
              </a:defRPr>
            </a:lvl3pPr>
            <a:lvl4pPr lvl="3" rtl="0">
              <a:spcBef>
                <a:spcPts val="0"/>
              </a:spcBef>
              <a:spcAft>
                <a:spcPts val="0"/>
              </a:spcAft>
              <a:buSzPts val="2000"/>
              <a:buFont typeface="Anybody SemiBold"/>
              <a:buNone/>
              <a:defRPr sz="2000">
                <a:latin typeface="Anybody SemiBold"/>
                <a:ea typeface="Anybody SemiBold"/>
                <a:cs typeface="Anybody SemiBold"/>
                <a:sym typeface="Anybody SemiBold"/>
              </a:defRPr>
            </a:lvl4pPr>
            <a:lvl5pPr lvl="4" rtl="0">
              <a:spcBef>
                <a:spcPts val="0"/>
              </a:spcBef>
              <a:spcAft>
                <a:spcPts val="0"/>
              </a:spcAft>
              <a:buSzPts val="2000"/>
              <a:buFont typeface="Anybody SemiBold"/>
              <a:buNone/>
              <a:defRPr sz="2000">
                <a:latin typeface="Anybody SemiBold"/>
                <a:ea typeface="Anybody SemiBold"/>
                <a:cs typeface="Anybody SemiBold"/>
                <a:sym typeface="Anybody SemiBold"/>
              </a:defRPr>
            </a:lvl5pPr>
            <a:lvl6pPr lvl="5" rtl="0">
              <a:spcBef>
                <a:spcPts val="0"/>
              </a:spcBef>
              <a:spcAft>
                <a:spcPts val="0"/>
              </a:spcAft>
              <a:buSzPts val="2000"/>
              <a:buFont typeface="Anybody SemiBold"/>
              <a:buNone/>
              <a:defRPr sz="2000">
                <a:latin typeface="Anybody SemiBold"/>
                <a:ea typeface="Anybody SemiBold"/>
                <a:cs typeface="Anybody SemiBold"/>
                <a:sym typeface="Anybody SemiBold"/>
              </a:defRPr>
            </a:lvl6pPr>
            <a:lvl7pPr lvl="6" rtl="0">
              <a:spcBef>
                <a:spcPts val="0"/>
              </a:spcBef>
              <a:spcAft>
                <a:spcPts val="0"/>
              </a:spcAft>
              <a:buSzPts val="2000"/>
              <a:buFont typeface="Anybody SemiBold"/>
              <a:buNone/>
              <a:defRPr sz="2000">
                <a:latin typeface="Anybody SemiBold"/>
                <a:ea typeface="Anybody SemiBold"/>
                <a:cs typeface="Anybody SemiBold"/>
                <a:sym typeface="Anybody SemiBold"/>
              </a:defRPr>
            </a:lvl7pPr>
            <a:lvl8pPr lvl="7" rtl="0">
              <a:spcBef>
                <a:spcPts val="0"/>
              </a:spcBef>
              <a:spcAft>
                <a:spcPts val="0"/>
              </a:spcAft>
              <a:buSzPts val="2000"/>
              <a:buFont typeface="Anybody SemiBold"/>
              <a:buNone/>
              <a:defRPr sz="2000">
                <a:latin typeface="Anybody SemiBold"/>
                <a:ea typeface="Anybody SemiBold"/>
                <a:cs typeface="Anybody SemiBold"/>
                <a:sym typeface="Anybody SemiBold"/>
              </a:defRPr>
            </a:lvl8pPr>
            <a:lvl9pPr lvl="8" rtl="0">
              <a:spcBef>
                <a:spcPts val="0"/>
              </a:spcBef>
              <a:spcAft>
                <a:spcPts val="0"/>
              </a:spcAft>
              <a:buSzPts val="2000"/>
              <a:buFont typeface="Anybody SemiBold"/>
              <a:buNone/>
              <a:defRPr sz="2000">
                <a:latin typeface="Anybody SemiBold"/>
                <a:ea typeface="Anybody SemiBold"/>
                <a:cs typeface="Anybody SemiBold"/>
                <a:sym typeface="Anybody SemiBold"/>
              </a:defRPr>
            </a:lvl9pPr>
          </a:lstStyle>
          <a:p/>
        </p:txBody>
      </p:sp>
      <p:sp>
        <p:nvSpPr>
          <p:cNvPr id="237" name="Google Shape;237;p21"/>
          <p:cNvSpPr txBox="1"/>
          <p:nvPr>
            <p:ph idx="13" type="subTitle"/>
          </p:nvPr>
        </p:nvSpPr>
        <p:spPr>
          <a:xfrm>
            <a:off x="5876150" y="2763082"/>
            <a:ext cx="2453400" cy="54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8" name="Google Shape;238;p21"/>
          <p:cNvSpPr txBox="1"/>
          <p:nvPr>
            <p:ph idx="14" type="subTitle"/>
          </p:nvPr>
        </p:nvSpPr>
        <p:spPr>
          <a:xfrm>
            <a:off x="5876150" y="3624074"/>
            <a:ext cx="2453400" cy="378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Anybody SemiBold"/>
              <a:buNone/>
              <a:defRPr sz="2000">
                <a:latin typeface="Anybody SemiBold"/>
                <a:ea typeface="Anybody SemiBold"/>
                <a:cs typeface="Anybody SemiBold"/>
                <a:sym typeface="Anybody SemiBold"/>
              </a:defRPr>
            </a:lvl1pPr>
            <a:lvl2pPr lvl="1" rtl="0">
              <a:spcBef>
                <a:spcPts val="0"/>
              </a:spcBef>
              <a:spcAft>
                <a:spcPts val="0"/>
              </a:spcAft>
              <a:buSzPts val="2000"/>
              <a:buFont typeface="Anybody SemiBold"/>
              <a:buNone/>
              <a:defRPr sz="2000">
                <a:latin typeface="Anybody SemiBold"/>
                <a:ea typeface="Anybody SemiBold"/>
                <a:cs typeface="Anybody SemiBold"/>
                <a:sym typeface="Anybody SemiBold"/>
              </a:defRPr>
            </a:lvl2pPr>
            <a:lvl3pPr lvl="2" rtl="0">
              <a:spcBef>
                <a:spcPts val="0"/>
              </a:spcBef>
              <a:spcAft>
                <a:spcPts val="0"/>
              </a:spcAft>
              <a:buSzPts val="2000"/>
              <a:buFont typeface="Anybody SemiBold"/>
              <a:buNone/>
              <a:defRPr sz="2000">
                <a:latin typeface="Anybody SemiBold"/>
                <a:ea typeface="Anybody SemiBold"/>
                <a:cs typeface="Anybody SemiBold"/>
                <a:sym typeface="Anybody SemiBold"/>
              </a:defRPr>
            </a:lvl3pPr>
            <a:lvl4pPr lvl="3" rtl="0">
              <a:spcBef>
                <a:spcPts val="0"/>
              </a:spcBef>
              <a:spcAft>
                <a:spcPts val="0"/>
              </a:spcAft>
              <a:buSzPts val="2000"/>
              <a:buFont typeface="Anybody SemiBold"/>
              <a:buNone/>
              <a:defRPr sz="2000">
                <a:latin typeface="Anybody SemiBold"/>
                <a:ea typeface="Anybody SemiBold"/>
                <a:cs typeface="Anybody SemiBold"/>
                <a:sym typeface="Anybody SemiBold"/>
              </a:defRPr>
            </a:lvl4pPr>
            <a:lvl5pPr lvl="4" rtl="0">
              <a:spcBef>
                <a:spcPts val="0"/>
              </a:spcBef>
              <a:spcAft>
                <a:spcPts val="0"/>
              </a:spcAft>
              <a:buSzPts val="2000"/>
              <a:buFont typeface="Anybody SemiBold"/>
              <a:buNone/>
              <a:defRPr sz="2000">
                <a:latin typeface="Anybody SemiBold"/>
                <a:ea typeface="Anybody SemiBold"/>
                <a:cs typeface="Anybody SemiBold"/>
                <a:sym typeface="Anybody SemiBold"/>
              </a:defRPr>
            </a:lvl5pPr>
            <a:lvl6pPr lvl="5" rtl="0">
              <a:spcBef>
                <a:spcPts val="0"/>
              </a:spcBef>
              <a:spcAft>
                <a:spcPts val="0"/>
              </a:spcAft>
              <a:buSzPts val="2000"/>
              <a:buFont typeface="Anybody SemiBold"/>
              <a:buNone/>
              <a:defRPr sz="2000">
                <a:latin typeface="Anybody SemiBold"/>
                <a:ea typeface="Anybody SemiBold"/>
                <a:cs typeface="Anybody SemiBold"/>
                <a:sym typeface="Anybody SemiBold"/>
              </a:defRPr>
            </a:lvl6pPr>
            <a:lvl7pPr lvl="6" rtl="0">
              <a:spcBef>
                <a:spcPts val="0"/>
              </a:spcBef>
              <a:spcAft>
                <a:spcPts val="0"/>
              </a:spcAft>
              <a:buSzPts val="2000"/>
              <a:buFont typeface="Anybody SemiBold"/>
              <a:buNone/>
              <a:defRPr sz="2000">
                <a:latin typeface="Anybody SemiBold"/>
                <a:ea typeface="Anybody SemiBold"/>
                <a:cs typeface="Anybody SemiBold"/>
                <a:sym typeface="Anybody SemiBold"/>
              </a:defRPr>
            </a:lvl7pPr>
            <a:lvl8pPr lvl="7" rtl="0">
              <a:spcBef>
                <a:spcPts val="0"/>
              </a:spcBef>
              <a:spcAft>
                <a:spcPts val="0"/>
              </a:spcAft>
              <a:buSzPts val="2000"/>
              <a:buFont typeface="Anybody SemiBold"/>
              <a:buNone/>
              <a:defRPr sz="2000">
                <a:latin typeface="Anybody SemiBold"/>
                <a:ea typeface="Anybody SemiBold"/>
                <a:cs typeface="Anybody SemiBold"/>
                <a:sym typeface="Anybody SemiBold"/>
              </a:defRPr>
            </a:lvl8pPr>
            <a:lvl9pPr lvl="8" rtl="0">
              <a:spcBef>
                <a:spcPts val="0"/>
              </a:spcBef>
              <a:spcAft>
                <a:spcPts val="0"/>
              </a:spcAft>
              <a:buSzPts val="2000"/>
              <a:buFont typeface="Anybody SemiBold"/>
              <a:buNone/>
              <a:defRPr sz="2000">
                <a:latin typeface="Anybody SemiBold"/>
                <a:ea typeface="Anybody SemiBold"/>
                <a:cs typeface="Anybody SemiBold"/>
                <a:sym typeface="Anybody SemiBold"/>
              </a:defRPr>
            </a:lvl9pPr>
          </a:lstStyle>
          <a:p/>
        </p:txBody>
      </p:sp>
      <p:sp>
        <p:nvSpPr>
          <p:cNvPr id="239" name="Google Shape;239;p21"/>
          <p:cNvSpPr txBox="1"/>
          <p:nvPr>
            <p:ph idx="15" type="subTitle"/>
          </p:nvPr>
        </p:nvSpPr>
        <p:spPr>
          <a:xfrm>
            <a:off x="5876150" y="3841574"/>
            <a:ext cx="2453400" cy="54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TITLE_ONLY_1_1_2">
    <p:spTree>
      <p:nvGrpSpPr>
        <p:cNvPr id="240" name="Shape 240"/>
        <p:cNvGrpSpPr/>
        <p:nvPr/>
      </p:nvGrpSpPr>
      <p:grpSpPr>
        <a:xfrm>
          <a:off x="0" y="0"/>
          <a:ext cx="0" cy="0"/>
          <a:chOff x="0" y="0"/>
          <a:chExt cx="0" cy="0"/>
        </a:xfrm>
      </p:grpSpPr>
      <p:sp>
        <p:nvSpPr>
          <p:cNvPr id="241" name="Google Shape;241;p22"/>
          <p:cNvSpPr/>
          <p:nvPr/>
        </p:nvSpPr>
        <p:spPr>
          <a:xfrm flipH="1" rot="10800000">
            <a:off x="1221900" y="-12375"/>
            <a:ext cx="7929000" cy="1234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flipH="1" rot="10800000">
            <a:off x="0" y="-12500"/>
            <a:ext cx="1707300" cy="51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22"/>
          <p:cNvGrpSpPr/>
          <p:nvPr/>
        </p:nvGrpSpPr>
        <p:grpSpPr>
          <a:xfrm>
            <a:off x="535975" y="902350"/>
            <a:ext cx="8679300" cy="4274100"/>
            <a:chOff x="535975" y="902350"/>
            <a:chExt cx="8679300" cy="4274100"/>
          </a:xfrm>
        </p:grpSpPr>
        <p:cxnSp>
          <p:nvCxnSpPr>
            <p:cNvPr id="244" name="Google Shape;244;p22"/>
            <p:cNvCxnSpPr/>
            <p:nvPr/>
          </p:nvCxnSpPr>
          <p:spPr>
            <a:xfrm rot="10800000">
              <a:off x="8602050" y="902350"/>
              <a:ext cx="0" cy="4274100"/>
            </a:xfrm>
            <a:prstGeom prst="straightConnector1">
              <a:avLst/>
            </a:prstGeom>
            <a:noFill/>
            <a:ln cap="flat" cmpd="sng" w="9525">
              <a:solidFill>
                <a:schemeClr val="lt1"/>
              </a:solidFill>
              <a:prstDash val="solid"/>
              <a:round/>
              <a:headEnd len="med" w="med" type="none"/>
              <a:tailEnd len="med" w="med" type="none"/>
            </a:ln>
          </p:spPr>
        </p:cxnSp>
        <p:cxnSp>
          <p:nvCxnSpPr>
            <p:cNvPr id="245" name="Google Shape;245;p22"/>
            <p:cNvCxnSpPr/>
            <p:nvPr/>
          </p:nvCxnSpPr>
          <p:spPr>
            <a:xfrm>
              <a:off x="535975" y="4609824"/>
              <a:ext cx="8679300" cy="0"/>
            </a:xfrm>
            <a:prstGeom prst="straightConnector1">
              <a:avLst/>
            </a:prstGeom>
            <a:noFill/>
            <a:ln cap="flat" cmpd="sng" w="9525">
              <a:solidFill>
                <a:schemeClr val="lt1"/>
              </a:solidFill>
              <a:prstDash val="solid"/>
              <a:round/>
              <a:headEnd len="med" w="med" type="none"/>
              <a:tailEnd len="med" w="med" type="none"/>
            </a:ln>
          </p:spPr>
        </p:cxnSp>
      </p:grpSp>
      <p:sp>
        <p:nvSpPr>
          <p:cNvPr id="246" name="Google Shape;246;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7" name="Google Shape;247;p22"/>
          <p:cNvSpPr txBox="1"/>
          <p:nvPr>
            <p:ph idx="12" type="sldNum"/>
          </p:nvPr>
        </p:nvSpPr>
        <p:spPr>
          <a:xfrm>
            <a:off x="8606839" y="4614434"/>
            <a:ext cx="548700" cy="540000"/>
          </a:xfrm>
          <a:prstGeom prst="rect">
            <a:avLst/>
          </a:prstGeom>
          <a:solidFill>
            <a:schemeClr val="dk1"/>
          </a:solidFill>
        </p:spPr>
        <p:txBody>
          <a:bodyPr anchorCtr="0" anchor="ctr" bIns="91425" lIns="91425" spcFirstLastPara="1" rIns="91425" wrap="square" tIns="91425">
            <a:noAutofit/>
          </a:bodyPr>
          <a:lstStyle>
            <a:lvl1pPr lvl="0" rtl="0" algn="ctr">
              <a:buNone/>
              <a:defRPr sz="1300">
                <a:solidFill>
                  <a:schemeClr val="lt2"/>
                </a:solidFill>
                <a:latin typeface="Anybody SemiBold"/>
                <a:ea typeface="Anybody SemiBold"/>
                <a:cs typeface="Anybody SemiBold"/>
                <a:sym typeface="Anybody SemiBold"/>
              </a:defRPr>
            </a:lvl1pPr>
            <a:lvl2pPr lvl="1" rtl="0" algn="ctr">
              <a:buNone/>
              <a:defRPr sz="1300">
                <a:solidFill>
                  <a:schemeClr val="lt2"/>
                </a:solidFill>
                <a:latin typeface="Anybody SemiBold"/>
                <a:ea typeface="Anybody SemiBold"/>
                <a:cs typeface="Anybody SemiBold"/>
                <a:sym typeface="Anybody SemiBold"/>
              </a:defRPr>
            </a:lvl2pPr>
            <a:lvl3pPr lvl="2" rtl="0" algn="ctr">
              <a:buNone/>
              <a:defRPr sz="1300">
                <a:solidFill>
                  <a:schemeClr val="lt2"/>
                </a:solidFill>
                <a:latin typeface="Anybody SemiBold"/>
                <a:ea typeface="Anybody SemiBold"/>
                <a:cs typeface="Anybody SemiBold"/>
                <a:sym typeface="Anybody SemiBold"/>
              </a:defRPr>
            </a:lvl3pPr>
            <a:lvl4pPr lvl="3" rtl="0" algn="ctr">
              <a:buNone/>
              <a:defRPr sz="1300">
                <a:solidFill>
                  <a:schemeClr val="lt2"/>
                </a:solidFill>
                <a:latin typeface="Anybody SemiBold"/>
                <a:ea typeface="Anybody SemiBold"/>
                <a:cs typeface="Anybody SemiBold"/>
                <a:sym typeface="Anybody SemiBold"/>
              </a:defRPr>
            </a:lvl4pPr>
            <a:lvl5pPr lvl="4" rtl="0" algn="ctr">
              <a:buNone/>
              <a:defRPr sz="1300">
                <a:solidFill>
                  <a:schemeClr val="lt2"/>
                </a:solidFill>
                <a:latin typeface="Anybody SemiBold"/>
                <a:ea typeface="Anybody SemiBold"/>
                <a:cs typeface="Anybody SemiBold"/>
                <a:sym typeface="Anybody SemiBold"/>
              </a:defRPr>
            </a:lvl5pPr>
            <a:lvl6pPr lvl="5" rtl="0" algn="ctr">
              <a:buNone/>
              <a:defRPr sz="1300">
                <a:solidFill>
                  <a:schemeClr val="lt2"/>
                </a:solidFill>
                <a:latin typeface="Anybody SemiBold"/>
                <a:ea typeface="Anybody SemiBold"/>
                <a:cs typeface="Anybody SemiBold"/>
                <a:sym typeface="Anybody SemiBold"/>
              </a:defRPr>
            </a:lvl6pPr>
            <a:lvl7pPr lvl="6" rtl="0" algn="ctr">
              <a:buNone/>
              <a:defRPr sz="1300">
                <a:solidFill>
                  <a:schemeClr val="lt2"/>
                </a:solidFill>
                <a:latin typeface="Anybody SemiBold"/>
                <a:ea typeface="Anybody SemiBold"/>
                <a:cs typeface="Anybody SemiBold"/>
                <a:sym typeface="Anybody SemiBold"/>
              </a:defRPr>
            </a:lvl7pPr>
            <a:lvl8pPr lvl="7" rtl="0" algn="ctr">
              <a:buNone/>
              <a:defRPr sz="1300">
                <a:solidFill>
                  <a:schemeClr val="lt2"/>
                </a:solidFill>
                <a:latin typeface="Anybody SemiBold"/>
                <a:ea typeface="Anybody SemiBold"/>
                <a:cs typeface="Anybody SemiBold"/>
                <a:sym typeface="Anybody SemiBold"/>
              </a:defRPr>
            </a:lvl8pPr>
            <a:lvl9pPr lvl="8" rtl="0" algn="ctr">
              <a:buNone/>
              <a:defRPr sz="1300">
                <a:solidFill>
                  <a:schemeClr val="lt2"/>
                </a:solidFill>
                <a:latin typeface="Anybody SemiBold"/>
                <a:ea typeface="Anybody SemiBold"/>
                <a:cs typeface="Anybody SemiBold"/>
                <a:sym typeface="Anybody SemiBold"/>
              </a:defRPr>
            </a:lvl9pPr>
          </a:lstStyle>
          <a:p>
            <a:pPr indent="0" lvl="0" marL="0" rtl="0" algn="ctr">
              <a:spcBef>
                <a:spcPts val="0"/>
              </a:spcBef>
              <a:spcAft>
                <a:spcPts val="0"/>
              </a:spcAft>
              <a:buNone/>
            </a:pPr>
            <a:fld id="{00000000-1234-1234-1234-123412341234}" type="slidenum">
              <a:rPr lang="en"/>
              <a:t>‹#›</a:t>
            </a:fld>
            <a:endParaRPr/>
          </a:p>
        </p:txBody>
      </p:sp>
      <p:sp>
        <p:nvSpPr>
          <p:cNvPr id="248" name="Google Shape;248;p22"/>
          <p:cNvSpPr txBox="1"/>
          <p:nvPr>
            <p:ph idx="1" type="subTitle"/>
          </p:nvPr>
        </p:nvSpPr>
        <p:spPr>
          <a:xfrm>
            <a:off x="3168051" y="1452125"/>
            <a:ext cx="4565400" cy="378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Anybody SemiBold"/>
              <a:buNone/>
              <a:defRPr sz="2000">
                <a:latin typeface="Anybody SemiBold"/>
                <a:ea typeface="Anybody SemiBold"/>
                <a:cs typeface="Anybody SemiBold"/>
                <a:sym typeface="Anybody SemiBold"/>
              </a:defRPr>
            </a:lvl1pPr>
            <a:lvl2pPr lvl="1" rtl="0">
              <a:spcBef>
                <a:spcPts val="0"/>
              </a:spcBef>
              <a:spcAft>
                <a:spcPts val="0"/>
              </a:spcAft>
              <a:buSzPts val="2000"/>
              <a:buFont typeface="Anybody SemiBold"/>
              <a:buNone/>
              <a:defRPr sz="2000">
                <a:latin typeface="Anybody SemiBold"/>
                <a:ea typeface="Anybody SemiBold"/>
                <a:cs typeface="Anybody SemiBold"/>
                <a:sym typeface="Anybody SemiBold"/>
              </a:defRPr>
            </a:lvl2pPr>
            <a:lvl3pPr lvl="2" rtl="0">
              <a:spcBef>
                <a:spcPts val="0"/>
              </a:spcBef>
              <a:spcAft>
                <a:spcPts val="0"/>
              </a:spcAft>
              <a:buSzPts val="2000"/>
              <a:buFont typeface="Anybody SemiBold"/>
              <a:buNone/>
              <a:defRPr sz="2000">
                <a:latin typeface="Anybody SemiBold"/>
                <a:ea typeface="Anybody SemiBold"/>
                <a:cs typeface="Anybody SemiBold"/>
                <a:sym typeface="Anybody SemiBold"/>
              </a:defRPr>
            </a:lvl3pPr>
            <a:lvl4pPr lvl="3" rtl="0">
              <a:spcBef>
                <a:spcPts val="0"/>
              </a:spcBef>
              <a:spcAft>
                <a:spcPts val="0"/>
              </a:spcAft>
              <a:buSzPts val="2000"/>
              <a:buFont typeface="Anybody SemiBold"/>
              <a:buNone/>
              <a:defRPr sz="2000">
                <a:latin typeface="Anybody SemiBold"/>
                <a:ea typeface="Anybody SemiBold"/>
                <a:cs typeface="Anybody SemiBold"/>
                <a:sym typeface="Anybody SemiBold"/>
              </a:defRPr>
            </a:lvl4pPr>
            <a:lvl5pPr lvl="4" rtl="0">
              <a:spcBef>
                <a:spcPts val="0"/>
              </a:spcBef>
              <a:spcAft>
                <a:spcPts val="0"/>
              </a:spcAft>
              <a:buSzPts val="2000"/>
              <a:buFont typeface="Anybody SemiBold"/>
              <a:buNone/>
              <a:defRPr sz="2000">
                <a:latin typeface="Anybody SemiBold"/>
                <a:ea typeface="Anybody SemiBold"/>
                <a:cs typeface="Anybody SemiBold"/>
                <a:sym typeface="Anybody SemiBold"/>
              </a:defRPr>
            </a:lvl5pPr>
            <a:lvl6pPr lvl="5" rtl="0">
              <a:spcBef>
                <a:spcPts val="0"/>
              </a:spcBef>
              <a:spcAft>
                <a:spcPts val="0"/>
              </a:spcAft>
              <a:buSzPts val="2000"/>
              <a:buFont typeface="Anybody SemiBold"/>
              <a:buNone/>
              <a:defRPr sz="2000">
                <a:latin typeface="Anybody SemiBold"/>
                <a:ea typeface="Anybody SemiBold"/>
                <a:cs typeface="Anybody SemiBold"/>
                <a:sym typeface="Anybody SemiBold"/>
              </a:defRPr>
            </a:lvl6pPr>
            <a:lvl7pPr lvl="6" rtl="0">
              <a:spcBef>
                <a:spcPts val="0"/>
              </a:spcBef>
              <a:spcAft>
                <a:spcPts val="0"/>
              </a:spcAft>
              <a:buSzPts val="2000"/>
              <a:buFont typeface="Anybody SemiBold"/>
              <a:buNone/>
              <a:defRPr sz="2000">
                <a:latin typeface="Anybody SemiBold"/>
                <a:ea typeface="Anybody SemiBold"/>
                <a:cs typeface="Anybody SemiBold"/>
                <a:sym typeface="Anybody SemiBold"/>
              </a:defRPr>
            </a:lvl7pPr>
            <a:lvl8pPr lvl="7" rtl="0">
              <a:spcBef>
                <a:spcPts val="0"/>
              </a:spcBef>
              <a:spcAft>
                <a:spcPts val="0"/>
              </a:spcAft>
              <a:buSzPts val="2000"/>
              <a:buFont typeface="Anybody SemiBold"/>
              <a:buNone/>
              <a:defRPr sz="2000">
                <a:latin typeface="Anybody SemiBold"/>
                <a:ea typeface="Anybody SemiBold"/>
                <a:cs typeface="Anybody SemiBold"/>
                <a:sym typeface="Anybody SemiBold"/>
              </a:defRPr>
            </a:lvl8pPr>
            <a:lvl9pPr lvl="8" rtl="0">
              <a:spcBef>
                <a:spcPts val="0"/>
              </a:spcBef>
              <a:spcAft>
                <a:spcPts val="0"/>
              </a:spcAft>
              <a:buSzPts val="2000"/>
              <a:buFont typeface="Anybody SemiBold"/>
              <a:buNone/>
              <a:defRPr sz="2000">
                <a:latin typeface="Anybody SemiBold"/>
                <a:ea typeface="Anybody SemiBold"/>
                <a:cs typeface="Anybody SemiBold"/>
                <a:sym typeface="Anybody SemiBold"/>
              </a:defRPr>
            </a:lvl9pPr>
          </a:lstStyle>
          <a:p/>
        </p:txBody>
      </p:sp>
      <p:sp>
        <p:nvSpPr>
          <p:cNvPr id="249" name="Google Shape;249;p22"/>
          <p:cNvSpPr txBox="1"/>
          <p:nvPr>
            <p:ph idx="2" type="subTitle"/>
          </p:nvPr>
        </p:nvSpPr>
        <p:spPr>
          <a:xfrm>
            <a:off x="3168051" y="1745825"/>
            <a:ext cx="4565400" cy="54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0" name="Google Shape;250;p22"/>
          <p:cNvSpPr txBox="1"/>
          <p:nvPr>
            <p:ph idx="3" type="subTitle"/>
          </p:nvPr>
        </p:nvSpPr>
        <p:spPr>
          <a:xfrm>
            <a:off x="3168051" y="2561125"/>
            <a:ext cx="4565400" cy="378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Anybody SemiBold"/>
              <a:buNone/>
              <a:defRPr sz="2000">
                <a:latin typeface="Anybody SemiBold"/>
                <a:ea typeface="Anybody SemiBold"/>
                <a:cs typeface="Anybody SemiBold"/>
                <a:sym typeface="Anybody SemiBold"/>
              </a:defRPr>
            </a:lvl1pPr>
            <a:lvl2pPr lvl="1" rtl="0">
              <a:spcBef>
                <a:spcPts val="0"/>
              </a:spcBef>
              <a:spcAft>
                <a:spcPts val="0"/>
              </a:spcAft>
              <a:buSzPts val="2000"/>
              <a:buFont typeface="Anybody SemiBold"/>
              <a:buNone/>
              <a:defRPr sz="2000">
                <a:latin typeface="Anybody SemiBold"/>
                <a:ea typeface="Anybody SemiBold"/>
                <a:cs typeface="Anybody SemiBold"/>
                <a:sym typeface="Anybody SemiBold"/>
              </a:defRPr>
            </a:lvl2pPr>
            <a:lvl3pPr lvl="2" rtl="0">
              <a:spcBef>
                <a:spcPts val="0"/>
              </a:spcBef>
              <a:spcAft>
                <a:spcPts val="0"/>
              </a:spcAft>
              <a:buSzPts val="2000"/>
              <a:buFont typeface="Anybody SemiBold"/>
              <a:buNone/>
              <a:defRPr sz="2000">
                <a:latin typeface="Anybody SemiBold"/>
                <a:ea typeface="Anybody SemiBold"/>
                <a:cs typeface="Anybody SemiBold"/>
                <a:sym typeface="Anybody SemiBold"/>
              </a:defRPr>
            </a:lvl3pPr>
            <a:lvl4pPr lvl="3" rtl="0">
              <a:spcBef>
                <a:spcPts val="0"/>
              </a:spcBef>
              <a:spcAft>
                <a:spcPts val="0"/>
              </a:spcAft>
              <a:buSzPts val="2000"/>
              <a:buFont typeface="Anybody SemiBold"/>
              <a:buNone/>
              <a:defRPr sz="2000">
                <a:latin typeface="Anybody SemiBold"/>
                <a:ea typeface="Anybody SemiBold"/>
                <a:cs typeface="Anybody SemiBold"/>
                <a:sym typeface="Anybody SemiBold"/>
              </a:defRPr>
            </a:lvl4pPr>
            <a:lvl5pPr lvl="4" rtl="0">
              <a:spcBef>
                <a:spcPts val="0"/>
              </a:spcBef>
              <a:spcAft>
                <a:spcPts val="0"/>
              </a:spcAft>
              <a:buSzPts val="2000"/>
              <a:buFont typeface="Anybody SemiBold"/>
              <a:buNone/>
              <a:defRPr sz="2000">
                <a:latin typeface="Anybody SemiBold"/>
                <a:ea typeface="Anybody SemiBold"/>
                <a:cs typeface="Anybody SemiBold"/>
                <a:sym typeface="Anybody SemiBold"/>
              </a:defRPr>
            </a:lvl5pPr>
            <a:lvl6pPr lvl="5" rtl="0">
              <a:spcBef>
                <a:spcPts val="0"/>
              </a:spcBef>
              <a:spcAft>
                <a:spcPts val="0"/>
              </a:spcAft>
              <a:buSzPts val="2000"/>
              <a:buFont typeface="Anybody SemiBold"/>
              <a:buNone/>
              <a:defRPr sz="2000">
                <a:latin typeface="Anybody SemiBold"/>
                <a:ea typeface="Anybody SemiBold"/>
                <a:cs typeface="Anybody SemiBold"/>
                <a:sym typeface="Anybody SemiBold"/>
              </a:defRPr>
            </a:lvl6pPr>
            <a:lvl7pPr lvl="6" rtl="0">
              <a:spcBef>
                <a:spcPts val="0"/>
              </a:spcBef>
              <a:spcAft>
                <a:spcPts val="0"/>
              </a:spcAft>
              <a:buSzPts val="2000"/>
              <a:buFont typeface="Anybody SemiBold"/>
              <a:buNone/>
              <a:defRPr sz="2000">
                <a:latin typeface="Anybody SemiBold"/>
                <a:ea typeface="Anybody SemiBold"/>
                <a:cs typeface="Anybody SemiBold"/>
                <a:sym typeface="Anybody SemiBold"/>
              </a:defRPr>
            </a:lvl7pPr>
            <a:lvl8pPr lvl="7" rtl="0">
              <a:spcBef>
                <a:spcPts val="0"/>
              </a:spcBef>
              <a:spcAft>
                <a:spcPts val="0"/>
              </a:spcAft>
              <a:buSzPts val="2000"/>
              <a:buFont typeface="Anybody SemiBold"/>
              <a:buNone/>
              <a:defRPr sz="2000">
                <a:latin typeface="Anybody SemiBold"/>
                <a:ea typeface="Anybody SemiBold"/>
                <a:cs typeface="Anybody SemiBold"/>
                <a:sym typeface="Anybody SemiBold"/>
              </a:defRPr>
            </a:lvl8pPr>
            <a:lvl9pPr lvl="8" rtl="0">
              <a:spcBef>
                <a:spcPts val="0"/>
              </a:spcBef>
              <a:spcAft>
                <a:spcPts val="0"/>
              </a:spcAft>
              <a:buSzPts val="2000"/>
              <a:buFont typeface="Anybody SemiBold"/>
              <a:buNone/>
              <a:defRPr sz="2000">
                <a:latin typeface="Anybody SemiBold"/>
                <a:ea typeface="Anybody SemiBold"/>
                <a:cs typeface="Anybody SemiBold"/>
                <a:sym typeface="Anybody SemiBold"/>
              </a:defRPr>
            </a:lvl9pPr>
          </a:lstStyle>
          <a:p/>
        </p:txBody>
      </p:sp>
      <p:sp>
        <p:nvSpPr>
          <p:cNvPr id="251" name="Google Shape;251;p22"/>
          <p:cNvSpPr txBox="1"/>
          <p:nvPr>
            <p:ph idx="4" type="subTitle"/>
          </p:nvPr>
        </p:nvSpPr>
        <p:spPr>
          <a:xfrm>
            <a:off x="3168051" y="2854825"/>
            <a:ext cx="4565400" cy="54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2" name="Google Shape;252;p22"/>
          <p:cNvSpPr txBox="1"/>
          <p:nvPr>
            <p:ph idx="5" type="subTitle"/>
          </p:nvPr>
        </p:nvSpPr>
        <p:spPr>
          <a:xfrm>
            <a:off x="3168051" y="3670125"/>
            <a:ext cx="4565400" cy="378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Anybody SemiBold"/>
              <a:buNone/>
              <a:defRPr sz="2000">
                <a:latin typeface="Anybody SemiBold"/>
                <a:ea typeface="Anybody SemiBold"/>
                <a:cs typeface="Anybody SemiBold"/>
                <a:sym typeface="Anybody SemiBold"/>
              </a:defRPr>
            </a:lvl1pPr>
            <a:lvl2pPr lvl="1" rtl="0">
              <a:spcBef>
                <a:spcPts val="0"/>
              </a:spcBef>
              <a:spcAft>
                <a:spcPts val="0"/>
              </a:spcAft>
              <a:buSzPts val="2000"/>
              <a:buFont typeface="Anybody SemiBold"/>
              <a:buNone/>
              <a:defRPr sz="2000">
                <a:latin typeface="Anybody SemiBold"/>
                <a:ea typeface="Anybody SemiBold"/>
                <a:cs typeface="Anybody SemiBold"/>
                <a:sym typeface="Anybody SemiBold"/>
              </a:defRPr>
            </a:lvl2pPr>
            <a:lvl3pPr lvl="2" rtl="0">
              <a:spcBef>
                <a:spcPts val="0"/>
              </a:spcBef>
              <a:spcAft>
                <a:spcPts val="0"/>
              </a:spcAft>
              <a:buSzPts val="2000"/>
              <a:buFont typeface="Anybody SemiBold"/>
              <a:buNone/>
              <a:defRPr sz="2000">
                <a:latin typeface="Anybody SemiBold"/>
                <a:ea typeface="Anybody SemiBold"/>
                <a:cs typeface="Anybody SemiBold"/>
                <a:sym typeface="Anybody SemiBold"/>
              </a:defRPr>
            </a:lvl3pPr>
            <a:lvl4pPr lvl="3" rtl="0">
              <a:spcBef>
                <a:spcPts val="0"/>
              </a:spcBef>
              <a:spcAft>
                <a:spcPts val="0"/>
              </a:spcAft>
              <a:buSzPts val="2000"/>
              <a:buFont typeface="Anybody SemiBold"/>
              <a:buNone/>
              <a:defRPr sz="2000">
                <a:latin typeface="Anybody SemiBold"/>
                <a:ea typeface="Anybody SemiBold"/>
                <a:cs typeface="Anybody SemiBold"/>
                <a:sym typeface="Anybody SemiBold"/>
              </a:defRPr>
            </a:lvl4pPr>
            <a:lvl5pPr lvl="4" rtl="0">
              <a:spcBef>
                <a:spcPts val="0"/>
              </a:spcBef>
              <a:spcAft>
                <a:spcPts val="0"/>
              </a:spcAft>
              <a:buSzPts val="2000"/>
              <a:buFont typeface="Anybody SemiBold"/>
              <a:buNone/>
              <a:defRPr sz="2000">
                <a:latin typeface="Anybody SemiBold"/>
                <a:ea typeface="Anybody SemiBold"/>
                <a:cs typeface="Anybody SemiBold"/>
                <a:sym typeface="Anybody SemiBold"/>
              </a:defRPr>
            </a:lvl5pPr>
            <a:lvl6pPr lvl="5" rtl="0">
              <a:spcBef>
                <a:spcPts val="0"/>
              </a:spcBef>
              <a:spcAft>
                <a:spcPts val="0"/>
              </a:spcAft>
              <a:buSzPts val="2000"/>
              <a:buFont typeface="Anybody SemiBold"/>
              <a:buNone/>
              <a:defRPr sz="2000">
                <a:latin typeface="Anybody SemiBold"/>
                <a:ea typeface="Anybody SemiBold"/>
                <a:cs typeface="Anybody SemiBold"/>
                <a:sym typeface="Anybody SemiBold"/>
              </a:defRPr>
            </a:lvl6pPr>
            <a:lvl7pPr lvl="6" rtl="0">
              <a:spcBef>
                <a:spcPts val="0"/>
              </a:spcBef>
              <a:spcAft>
                <a:spcPts val="0"/>
              </a:spcAft>
              <a:buSzPts val="2000"/>
              <a:buFont typeface="Anybody SemiBold"/>
              <a:buNone/>
              <a:defRPr sz="2000">
                <a:latin typeface="Anybody SemiBold"/>
                <a:ea typeface="Anybody SemiBold"/>
                <a:cs typeface="Anybody SemiBold"/>
                <a:sym typeface="Anybody SemiBold"/>
              </a:defRPr>
            </a:lvl7pPr>
            <a:lvl8pPr lvl="7" rtl="0">
              <a:spcBef>
                <a:spcPts val="0"/>
              </a:spcBef>
              <a:spcAft>
                <a:spcPts val="0"/>
              </a:spcAft>
              <a:buSzPts val="2000"/>
              <a:buFont typeface="Anybody SemiBold"/>
              <a:buNone/>
              <a:defRPr sz="2000">
                <a:latin typeface="Anybody SemiBold"/>
                <a:ea typeface="Anybody SemiBold"/>
                <a:cs typeface="Anybody SemiBold"/>
                <a:sym typeface="Anybody SemiBold"/>
              </a:defRPr>
            </a:lvl8pPr>
            <a:lvl9pPr lvl="8" rtl="0">
              <a:spcBef>
                <a:spcPts val="0"/>
              </a:spcBef>
              <a:spcAft>
                <a:spcPts val="0"/>
              </a:spcAft>
              <a:buSzPts val="2000"/>
              <a:buFont typeface="Anybody SemiBold"/>
              <a:buNone/>
              <a:defRPr sz="2000">
                <a:latin typeface="Anybody SemiBold"/>
                <a:ea typeface="Anybody SemiBold"/>
                <a:cs typeface="Anybody SemiBold"/>
                <a:sym typeface="Anybody SemiBold"/>
              </a:defRPr>
            </a:lvl9pPr>
          </a:lstStyle>
          <a:p/>
        </p:txBody>
      </p:sp>
      <p:sp>
        <p:nvSpPr>
          <p:cNvPr id="253" name="Google Shape;253;p22"/>
          <p:cNvSpPr txBox="1"/>
          <p:nvPr>
            <p:ph idx="6" type="subTitle"/>
          </p:nvPr>
        </p:nvSpPr>
        <p:spPr>
          <a:xfrm>
            <a:off x="3168051" y="3963825"/>
            <a:ext cx="4565400" cy="54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4" name="Google Shape;254;p22"/>
          <p:cNvSpPr txBox="1"/>
          <p:nvPr>
            <p:ph hasCustomPrompt="1" idx="7" type="title"/>
          </p:nvPr>
        </p:nvSpPr>
        <p:spPr>
          <a:xfrm>
            <a:off x="725350" y="1504775"/>
            <a:ext cx="1993800" cy="6492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SzPts val="6000"/>
              <a:buNone/>
              <a:defRPr sz="3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55" name="Google Shape;255;p22"/>
          <p:cNvSpPr txBox="1"/>
          <p:nvPr>
            <p:ph hasCustomPrompt="1" idx="8" type="title"/>
          </p:nvPr>
        </p:nvSpPr>
        <p:spPr>
          <a:xfrm>
            <a:off x="725350" y="2627688"/>
            <a:ext cx="1993800" cy="6492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SzPts val="6000"/>
              <a:buNone/>
              <a:defRPr sz="3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56" name="Google Shape;256;p22"/>
          <p:cNvSpPr txBox="1"/>
          <p:nvPr>
            <p:ph hasCustomPrompt="1" idx="9" type="title"/>
          </p:nvPr>
        </p:nvSpPr>
        <p:spPr>
          <a:xfrm>
            <a:off x="725350" y="3750600"/>
            <a:ext cx="1993800" cy="6492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SzPts val="6000"/>
              <a:buNone/>
              <a:defRPr sz="3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solidFill>
          <a:schemeClr val="lt2"/>
        </a:solidFill>
      </p:bgPr>
    </p:bg>
    <p:spTree>
      <p:nvGrpSpPr>
        <p:cNvPr id="257" name="Shape 257"/>
        <p:cNvGrpSpPr/>
        <p:nvPr/>
      </p:nvGrpSpPr>
      <p:grpSpPr>
        <a:xfrm>
          <a:off x="0" y="0"/>
          <a:ext cx="0" cy="0"/>
          <a:chOff x="0" y="0"/>
          <a:chExt cx="0" cy="0"/>
        </a:xfrm>
      </p:grpSpPr>
      <p:sp>
        <p:nvSpPr>
          <p:cNvPr id="258" name="Google Shape;258;p23"/>
          <p:cNvSpPr txBox="1"/>
          <p:nvPr>
            <p:ph type="ctrTitle"/>
          </p:nvPr>
        </p:nvSpPr>
        <p:spPr>
          <a:xfrm>
            <a:off x="1349500" y="1141350"/>
            <a:ext cx="4544100" cy="88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5200"/>
              <a:buNone/>
              <a:defRPr sz="5200">
                <a:solidFill>
                  <a:schemeClr val="lt1"/>
                </a:solidFill>
                <a:latin typeface="Anybody SemiBold"/>
                <a:ea typeface="Anybody SemiBold"/>
                <a:cs typeface="Anybody SemiBold"/>
                <a:sym typeface="Anybody SemiBold"/>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259" name="Google Shape;259;p23"/>
          <p:cNvSpPr txBox="1"/>
          <p:nvPr>
            <p:ph idx="1" type="subTitle"/>
          </p:nvPr>
        </p:nvSpPr>
        <p:spPr>
          <a:xfrm>
            <a:off x="1349500" y="2072974"/>
            <a:ext cx="4544100" cy="88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8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260" name="Google Shape;260;p23"/>
          <p:cNvSpPr txBox="1"/>
          <p:nvPr>
            <p:ph idx="2" type="subTitle"/>
          </p:nvPr>
        </p:nvSpPr>
        <p:spPr>
          <a:xfrm>
            <a:off x="6123625" y="519239"/>
            <a:ext cx="2300400" cy="40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Font typeface="Anybody SemiBold"/>
              <a:buNone/>
              <a:defRPr>
                <a:solidFill>
                  <a:schemeClr val="lt1"/>
                </a:solidFill>
                <a:latin typeface="Anybody SemiBold"/>
                <a:ea typeface="Anybody SemiBold"/>
                <a:cs typeface="Anybody SemiBold"/>
                <a:sym typeface="Anybody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1" name="Google Shape;261;p23"/>
          <p:cNvSpPr txBox="1"/>
          <p:nvPr>
            <p:ph idx="12" type="sldNum"/>
          </p:nvPr>
        </p:nvSpPr>
        <p:spPr>
          <a:xfrm>
            <a:off x="8602059" y="4610259"/>
            <a:ext cx="548700" cy="540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62" name="Google Shape;262;p23"/>
          <p:cNvSpPr txBox="1"/>
          <p:nvPr>
            <p:ph idx="3" type="subTitle"/>
          </p:nvPr>
        </p:nvSpPr>
        <p:spPr>
          <a:xfrm rot="-5400000">
            <a:off x="-265304" y="1800000"/>
            <a:ext cx="2300400" cy="263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Font typeface="Anybody SemiBold"/>
              <a:buNone/>
              <a:defRPr>
                <a:latin typeface="Anybody SemiBold"/>
                <a:ea typeface="Anybody SemiBold"/>
                <a:cs typeface="Anybody SemiBold"/>
                <a:sym typeface="Anybody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63" name="Google Shape;263;p23"/>
          <p:cNvGrpSpPr/>
          <p:nvPr/>
        </p:nvGrpSpPr>
        <p:grpSpPr>
          <a:xfrm>
            <a:off x="-58775" y="-12800"/>
            <a:ext cx="9273900" cy="5195700"/>
            <a:chOff x="-58775" y="-12800"/>
            <a:chExt cx="9273900" cy="5195700"/>
          </a:xfrm>
        </p:grpSpPr>
        <p:cxnSp>
          <p:nvCxnSpPr>
            <p:cNvPr id="264" name="Google Shape;264;p23"/>
            <p:cNvCxnSpPr/>
            <p:nvPr/>
          </p:nvCxnSpPr>
          <p:spPr>
            <a:xfrm>
              <a:off x="888900" y="-12800"/>
              <a:ext cx="0" cy="5195700"/>
            </a:xfrm>
            <a:prstGeom prst="straightConnector1">
              <a:avLst/>
            </a:prstGeom>
            <a:noFill/>
            <a:ln cap="flat" cmpd="sng" w="9525">
              <a:solidFill>
                <a:schemeClr val="lt1"/>
              </a:solidFill>
              <a:prstDash val="solid"/>
              <a:round/>
              <a:headEnd len="med" w="med" type="none"/>
              <a:tailEnd len="med" w="med" type="none"/>
            </a:ln>
          </p:spPr>
        </p:cxnSp>
        <p:cxnSp>
          <p:nvCxnSpPr>
            <p:cNvPr id="265" name="Google Shape;265;p23"/>
            <p:cNvCxnSpPr/>
            <p:nvPr/>
          </p:nvCxnSpPr>
          <p:spPr>
            <a:xfrm>
              <a:off x="-58775" y="781650"/>
              <a:ext cx="9273900" cy="0"/>
            </a:xfrm>
            <a:prstGeom prst="straightConnector1">
              <a:avLst/>
            </a:prstGeom>
            <a:noFill/>
            <a:ln cap="flat" cmpd="sng" w="9525">
              <a:solidFill>
                <a:schemeClr val="lt1"/>
              </a:solidFill>
              <a:prstDash val="solid"/>
              <a:round/>
              <a:headEnd len="med" w="med" type="none"/>
              <a:tailEnd len="med" w="med" type="none"/>
            </a:ln>
          </p:spPr>
        </p:cxnSp>
        <p:cxnSp>
          <p:nvCxnSpPr>
            <p:cNvPr id="266" name="Google Shape;266;p23"/>
            <p:cNvCxnSpPr/>
            <p:nvPr/>
          </p:nvCxnSpPr>
          <p:spPr>
            <a:xfrm>
              <a:off x="-52250" y="4609824"/>
              <a:ext cx="9267300" cy="0"/>
            </a:xfrm>
            <a:prstGeom prst="straightConnector1">
              <a:avLst/>
            </a:prstGeom>
            <a:noFill/>
            <a:ln cap="flat" cmpd="sng" w="9525">
              <a:solidFill>
                <a:schemeClr val="lt1"/>
              </a:solidFill>
              <a:prstDash val="solid"/>
              <a:round/>
              <a:headEnd len="med" w="med" type="none"/>
              <a:tailEnd len="med" w="med" type="none"/>
            </a:ln>
          </p:spPr>
        </p:cxnSp>
        <p:cxnSp>
          <p:nvCxnSpPr>
            <p:cNvPr id="267" name="Google Shape;267;p23"/>
            <p:cNvCxnSpPr/>
            <p:nvPr/>
          </p:nvCxnSpPr>
          <p:spPr>
            <a:xfrm>
              <a:off x="8602050" y="-12800"/>
              <a:ext cx="0" cy="5195700"/>
            </a:xfrm>
            <a:prstGeom prst="straightConnector1">
              <a:avLst/>
            </a:prstGeom>
            <a:noFill/>
            <a:ln cap="flat" cmpd="sng" w="9525">
              <a:solidFill>
                <a:schemeClr val="lt1"/>
              </a:solidFill>
              <a:prstDash val="solid"/>
              <a:round/>
              <a:headEnd len="med" w="med" type="none"/>
              <a:tailEnd len="med" w="med" type="none"/>
            </a:ln>
          </p:spPr>
        </p:cxnSp>
        <p:cxnSp>
          <p:nvCxnSpPr>
            <p:cNvPr id="268" name="Google Shape;268;p23"/>
            <p:cNvCxnSpPr/>
            <p:nvPr/>
          </p:nvCxnSpPr>
          <p:spPr>
            <a:xfrm>
              <a:off x="1274500" y="-12800"/>
              <a:ext cx="0" cy="5195700"/>
            </a:xfrm>
            <a:prstGeom prst="straightConnector1">
              <a:avLst/>
            </a:prstGeom>
            <a:noFill/>
            <a:ln cap="flat" cmpd="sng" w="9525">
              <a:solidFill>
                <a:schemeClr val="lt1"/>
              </a:solidFill>
              <a:prstDash val="solid"/>
              <a:round/>
              <a:headEnd len="med" w="med" type="none"/>
              <a:tailEnd len="med" w="med" type="none"/>
            </a:ln>
          </p:spPr>
        </p:cxnSp>
        <p:cxnSp>
          <p:nvCxnSpPr>
            <p:cNvPr id="269" name="Google Shape;269;p23"/>
            <p:cNvCxnSpPr/>
            <p:nvPr/>
          </p:nvCxnSpPr>
          <p:spPr>
            <a:xfrm>
              <a:off x="-58775" y="3214587"/>
              <a:ext cx="9273900" cy="0"/>
            </a:xfrm>
            <a:prstGeom prst="straightConnector1">
              <a:avLst/>
            </a:prstGeom>
            <a:noFill/>
            <a:ln cap="flat" cmpd="sng" w="9525">
              <a:solidFill>
                <a:schemeClr val="lt1"/>
              </a:solidFill>
              <a:prstDash val="solid"/>
              <a:round/>
              <a:headEnd len="med" w="med" type="none"/>
              <a:tailEnd len="med" w="med" type="none"/>
            </a:ln>
          </p:spPr>
        </p:cxnSp>
      </p:grpSp>
      <p:sp>
        <p:nvSpPr>
          <p:cNvPr id="270" name="Google Shape;270;p23"/>
          <p:cNvSpPr txBox="1"/>
          <p:nvPr/>
        </p:nvSpPr>
        <p:spPr>
          <a:xfrm>
            <a:off x="1349500" y="3838750"/>
            <a:ext cx="4426800" cy="47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lt1"/>
                </a:solidFill>
                <a:latin typeface="Manrope"/>
                <a:ea typeface="Manrope"/>
                <a:cs typeface="Manrope"/>
                <a:sym typeface="Manrope"/>
              </a:rPr>
              <a:t>CREDITS: This presentation template was created by </a:t>
            </a:r>
            <a:r>
              <a:rPr lang="en" sz="1000">
                <a:solidFill>
                  <a:schemeClr val="lt1"/>
                </a:solidFill>
                <a:uFill>
                  <a:noFill/>
                </a:uFill>
                <a:latin typeface="Manrope"/>
                <a:ea typeface="Manrope"/>
                <a:cs typeface="Manrope"/>
                <a:sym typeface="Manrope"/>
                <a:hlinkClick r:id="rId2">
                  <a:extLst>
                    <a:ext uri="{A12FA001-AC4F-418D-AE19-62706E023703}">
                      <ahyp:hlinkClr val="tx"/>
                    </a:ext>
                  </a:extLst>
                </a:hlinkClick>
              </a:rPr>
              <a:t>Slidesgo</a:t>
            </a:r>
            <a:r>
              <a:rPr lang="en" sz="1000">
                <a:solidFill>
                  <a:schemeClr val="lt1"/>
                </a:solidFill>
                <a:latin typeface="Manrope"/>
                <a:ea typeface="Manrope"/>
                <a:cs typeface="Manrope"/>
                <a:sym typeface="Manrope"/>
              </a:rPr>
              <a:t>, and includes icons by </a:t>
            </a:r>
            <a:r>
              <a:rPr lang="en" sz="1000">
                <a:solidFill>
                  <a:schemeClr val="lt1"/>
                </a:solidFill>
                <a:uFill>
                  <a:noFill/>
                </a:uFill>
                <a:latin typeface="Manrope"/>
                <a:ea typeface="Manrope"/>
                <a:cs typeface="Manrope"/>
                <a:sym typeface="Manrope"/>
                <a:hlinkClick r:id="rId3">
                  <a:extLst>
                    <a:ext uri="{A12FA001-AC4F-418D-AE19-62706E023703}">
                      <ahyp:hlinkClr val="tx"/>
                    </a:ext>
                  </a:extLst>
                </a:hlinkClick>
              </a:rPr>
              <a:t>Flaticon</a:t>
            </a:r>
            <a:r>
              <a:rPr lang="en" sz="1000">
                <a:solidFill>
                  <a:schemeClr val="lt1"/>
                </a:solidFill>
                <a:latin typeface="Manrope"/>
                <a:ea typeface="Manrope"/>
                <a:cs typeface="Manrope"/>
                <a:sym typeface="Manrope"/>
              </a:rPr>
              <a:t> and infographics &amp; images by </a:t>
            </a:r>
            <a:r>
              <a:rPr lang="en" sz="1000">
                <a:solidFill>
                  <a:schemeClr val="lt1"/>
                </a:solidFill>
                <a:uFill>
                  <a:noFill/>
                </a:uFill>
                <a:latin typeface="Manrope"/>
                <a:ea typeface="Manrope"/>
                <a:cs typeface="Manrope"/>
                <a:sym typeface="Manrope"/>
                <a:hlinkClick r:id="rId4">
                  <a:extLst>
                    <a:ext uri="{A12FA001-AC4F-418D-AE19-62706E023703}">
                      <ahyp:hlinkClr val="tx"/>
                    </a:ext>
                  </a:extLst>
                </a:hlinkClick>
              </a:rPr>
              <a:t>Freepik</a:t>
            </a:r>
            <a:endParaRPr sz="1000">
              <a:solidFill>
                <a:schemeClr val="lt1"/>
              </a:solidFill>
              <a:latin typeface="Manrope"/>
              <a:ea typeface="Manrope"/>
              <a:cs typeface="Manrope"/>
              <a:sym typeface="Manrop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bg>
      <p:bgPr>
        <a:solidFill>
          <a:schemeClr val="dk1"/>
        </a:solidFill>
      </p:bgPr>
    </p:bg>
    <p:spTree>
      <p:nvGrpSpPr>
        <p:cNvPr id="271" name="Shape 271"/>
        <p:cNvGrpSpPr/>
        <p:nvPr/>
      </p:nvGrpSpPr>
      <p:grpSpPr>
        <a:xfrm>
          <a:off x="0" y="0"/>
          <a:ext cx="0" cy="0"/>
          <a:chOff x="0" y="0"/>
          <a:chExt cx="0" cy="0"/>
        </a:xfrm>
      </p:grpSpPr>
      <p:sp>
        <p:nvSpPr>
          <p:cNvPr id="272" name="Google Shape;272;p24"/>
          <p:cNvSpPr txBox="1"/>
          <p:nvPr>
            <p:ph idx="12" type="sldNum"/>
          </p:nvPr>
        </p:nvSpPr>
        <p:spPr>
          <a:xfrm>
            <a:off x="8602059" y="4610259"/>
            <a:ext cx="548700" cy="540000"/>
          </a:xfrm>
          <a:prstGeom prst="rect">
            <a:avLst/>
          </a:prstGeom>
          <a:solidFill>
            <a:schemeClr val="lt2"/>
          </a:solidFill>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grpSp>
        <p:nvGrpSpPr>
          <p:cNvPr id="273" name="Google Shape;273;p24"/>
          <p:cNvGrpSpPr/>
          <p:nvPr/>
        </p:nvGrpSpPr>
        <p:grpSpPr>
          <a:xfrm>
            <a:off x="-30175" y="-37550"/>
            <a:ext cx="9245400" cy="5214000"/>
            <a:chOff x="-30175" y="-37550"/>
            <a:chExt cx="9245400" cy="5214000"/>
          </a:xfrm>
        </p:grpSpPr>
        <p:cxnSp>
          <p:nvCxnSpPr>
            <p:cNvPr id="274" name="Google Shape;274;p24"/>
            <p:cNvCxnSpPr/>
            <p:nvPr/>
          </p:nvCxnSpPr>
          <p:spPr>
            <a:xfrm rot="10800000">
              <a:off x="8602050" y="-37550"/>
              <a:ext cx="0" cy="5214000"/>
            </a:xfrm>
            <a:prstGeom prst="straightConnector1">
              <a:avLst/>
            </a:prstGeom>
            <a:noFill/>
            <a:ln cap="flat" cmpd="sng" w="9525">
              <a:solidFill>
                <a:schemeClr val="lt1"/>
              </a:solidFill>
              <a:prstDash val="solid"/>
              <a:round/>
              <a:headEnd len="med" w="med" type="none"/>
              <a:tailEnd len="med" w="med" type="none"/>
            </a:ln>
          </p:spPr>
        </p:cxnSp>
        <p:cxnSp>
          <p:nvCxnSpPr>
            <p:cNvPr id="275" name="Google Shape;275;p24"/>
            <p:cNvCxnSpPr/>
            <p:nvPr/>
          </p:nvCxnSpPr>
          <p:spPr>
            <a:xfrm>
              <a:off x="-30175" y="4609824"/>
              <a:ext cx="9245400" cy="0"/>
            </a:xfrm>
            <a:prstGeom prst="straightConnector1">
              <a:avLst/>
            </a:prstGeom>
            <a:noFill/>
            <a:ln cap="flat" cmpd="sng" w="9525">
              <a:solidFill>
                <a:schemeClr val="lt1"/>
              </a:solidFill>
              <a:prstDash val="solid"/>
              <a:round/>
              <a:headEnd len="med" w="med" type="none"/>
              <a:tailEnd len="med" w="med" type="none"/>
            </a:ln>
          </p:spPr>
        </p:cxnSp>
      </p:grpSp>
      <p:cxnSp>
        <p:nvCxnSpPr>
          <p:cNvPr id="276" name="Google Shape;276;p24"/>
          <p:cNvCxnSpPr/>
          <p:nvPr/>
        </p:nvCxnSpPr>
        <p:spPr>
          <a:xfrm rot="10800000">
            <a:off x="545700" y="-37550"/>
            <a:ext cx="0" cy="5214000"/>
          </a:xfrm>
          <a:prstGeom prst="straightConnector1">
            <a:avLst/>
          </a:prstGeom>
          <a:noFill/>
          <a:ln cap="flat" cmpd="sng" w="9525">
            <a:solidFill>
              <a:schemeClr val="lt1"/>
            </a:solidFill>
            <a:prstDash val="solid"/>
            <a:round/>
            <a:headEnd len="med" w="med" type="none"/>
            <a:tailEnd len="med" w="med" type="none"/>
          </a:ln>
        </p:spPr>
      </p:cxnSp>
      <p:cxnSp>
        <p:nvCxnSpPr>
          <p:cNvPr id="277" name="Google Shape;277;p24"/>
          <p:cNvCxnSpPr/>
          <p:nvPr/>
        </p:nvCxnSpPr>
        <p:spPr>
          <a:xfrm>
            <a:off x="-30175" y="540350"/>
            <a:ext cx="92454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bg>
      <p:bgPr>
        <a:solidFill>
          <a:schemeClr val="lt2"/>
        </a:solidFill>
      </p:bgPr>
    </p:bg>
    <p:spTree>
      <p:nvGrpSpPr>
        <p:cNvPr id="278" name="Shape 278"/>
        <p:cNvGrpSpPr/>
        <p:nvPr/>
      </p:nvGrpSpPr>
      <p:grpSpPr>
        <a:xfrm>
          <a:off x="0" y="0"/>
          <a:ext cx="0" cy="0"/>
          <a:chOff x="0" y="0"/>
          <a:chExt cx="0" cy="0"/>
        </a:xfrm>
      </p:grpSpPr>
      <p:sp>
        <p:nvSpPr>
          <p:cNvPr id="279" name="Google Shape;279;p25"/>
          <p:cNvSpPr/>
          <p:nvPr/>
        </p:nvSpPr>
        <p:spPr>
          <a:xfrm rot="10800000">
            <a:off x="75" y="-12375"/>
            <a:ext cx="9172500" cy="1234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rot="10800000">
            <a:off x="7492800" y="-12500"/>
            <a:ext cx="1658100" cy="51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txBox="1"/>
          <p:nvPr>
            <p:ph idx="12" type="sldNum"/>
          </p:nvPr>
        </p:nvSpPr>
        <p:spPr>
          <a:xfrm>
            <a:off x="8602059" y="4610259"/>
            <a:ext cx="548700" cy="540000"/>
          </a:xfrm>
          <a:prstGeom prst="rect">
            <a:avLst/>
          </a:prstGeom>
          <a:solidFill>
            <a:schemeClr val="dk1"/>
          </a:solidFill>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282" name="Google Shape;282;p25"/>
          <p:cNvGrpSpPr/>
          <p:nvPr/>
        </p:nvGrpSpPr>
        <p:grpSpPr>
          <a:xfrm flipH="1">
            <a:off x="-30175" y="902350"/>
            <a:ext cx="9245400" cy="4274100"/>
            <a:chOff x="-30175" y="902350"/>
            <a:chExt cx="9245400" cy="4274100"/>
          </a:xfrm>
        </p:grpSpPr>
        <p:cxnSp>
          <p:nvCxnSpPr>
            <p:cNvPr id="283" name="Google Shape;283;p25"/>
            <p:cNvCxnSpPr/>
            <p:nvPr/>
          </p:nvCxnSpPr>
          <p:spPr>
            <a:xfrm rot="10800000">
              <a:off x="8602050" y="902350"/>
              <a:ext cx="0" cy="4274100"/>
            </a:xfrm>
            <a:prstGeom prst="straightConnector1">
              <a:avLst/>
            </a:prstGeom>
            <a:noFill/>
            <a:ln cap="flat" cmpd="sng" w="9525">
              <a:solidFill>
                <a:schemeClr val="lt1"/>
              </a:solidFill>
              <a:prstDash val="solid"/>
              <a:round/>
              <a:headEnd len="med" w="med" type="none"/>
              <a:tailEnd len="med" w="med" type="none"/>
            </a:ln>
          </p:spPr>
        </p:cxnSp>
        <p:cxnSp>
          <p:nvCxnSpPr>
            <p:cNvPr id="284" name="Google Shape;284;p25"/>
            <p:cNvCxnSpPr/>
            <p:nvPr/>
          </p:nvCxnSpPr>
          <p:spPr>
            <a:xfrm>
              <a:off x="-30175" y="4609824"/>
              <a:ext cx="9245400" cy="0"/>
            </a:xfrm>
            <a:prstGeom prst="straightConnector1">
              <a:avLst/>
            </a:prstGeom>
            <a:noFill/>
            <a:ln cap="flat" cmpd="sng" w="9525">
              <a:solidFill>
                <a:schemeClr val="lt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sp>
        <p:nvSpPr>
          <p:cNvPr id="37" name="Google Shape;37;p4"/>
          <p:cNvSpPr/>
          <p:nvPr/>
        </p:nvSpPr>
        <p:spPr>
          <a:xfrm flipH="1" rot="10800000">
            <a:off x="0" y="-12375"/>
            <a:ext cx="9150900" cy="1234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4"/>
          <p:cNvGrpSpPr/>
          <p:nvPr/>
        </p:nvGrpSpPr>
        <p:grpSpPr>
          <a:xfrm>
            <a:off x="-30175" y="902350"/>
            <a:ext cx="9245400" cy="4274100"/>
            <a:chOff x="-30175" y="902350"/>
            <a:chExt cx="9245400" cy="4274100"/>
          </a:xfrm>
        </p:grpSpPr>
        <p:cxnSp>
          <p:nvCxnSpPr>
            <p:cNvPr id="39" name="Google Shape;39;p4"/>
            <p:cNvCxnSpPr/>
            <p:nvPr/>
          </p:nvCxnSpPr>
          <p:spPr>
            <a:xfrm rot="10800000">
              <a:off x="8602050" y="902350"/>
              <a:ext cx="0" cy="4274100"/>
            </a:xfrm>
            <a:prstGeom prst="straightConnector1">
              <a:avLst/>
            </a:prstGeom>
            <a:noFill/>
            <a:ln cap="flat" cmpd="sng" w="9525">
              <a:solidFill>
                <a:schemeClr val="lt1"/>
              </a:solidFill>
              <a:prstDash val="solid"/>
              <a:round/>
              <a:headEnd len="med" w="med" type="none"/>
              <a:tailEnd len="med" w="med" type="none"/>
            </a:ln>
          </p:spPr>
        </p:cxnSp>
        <p:cxnSp>
          <p:nvCxnSpPr>
            <p:cNvPr id="40" name="Google Shape;40;p4"/>
            <p:cNvCxnSpPr/>
            <p:nvPr/>
          </p:nvCxnSpPr>
          <p:spPr>
            <a:xfrm>
              <a:off x="-30175" y="4609824"/>
              <a:ext cx="9245400" cy="0"/>
            </a:xfrm>
            <a:prstGeom prst="straightConnector1">
              <a:avLst/>
            </a:prstGeom>
            <a:noFill/>
            <a:ln cap="flat" cmpd="sng" w="9525">
              <a:solidFill>
                <a:schemeClr val="lt1"/>
              </a:solidFill>
              <a:prstDash val="solid"/>
              <a:round/>
              <a:headEnd len="med" w="med" type="none"/>
              <a:tailEnd len="med" w="med" type="none"/>
            </a:ln>
          </p:spPr>
        </p:cxnSp>
      </p:grpSp>
      <p:sp>
        <p:nvSpPr>
          <p:cNvPr id="41" name="Google Shape;4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 name="Google Shape;42;p4"/>
          <p:cNvSpPr txBox="1"/>
          <p:nvPr>
            <p:ph idx="1" type="body"/>
          </p:nvPr>
        </p:nvSpPr>
        <p:spPr>
          <a:xfrm>
            <a:off x="720000" y="1305575"/>
            <a:ext cx="7704000" cy="3263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4"/>
          <p:cNvSpPr txBox="1"/>
          <p:nvPr>
            <p:ph idx="12" type="sldNum"/>
          </p:nvPr>
        </p:nvSpPr>
        <p:spPr>
          <a:xfrm>
            <a:off x="8606140" y="4614049"/>
            <a:ext cx="548700" cy="540000"/>
          </a:xfrm>
          <a:prstGeom prst="rect">
            <a:avLst/>
          </a:prstGeom>
          <a:solidFill>
            <a:schemeClr val="dk1"/>
          </a:solidFill>
        </p:spPr>
        <p:txBody>
          <a:bodyPr anchorCtr="0" anchor="ctr" bIns="91425" lIns="91425" spcFirstLastPara="1" rIns="91425" wrap="square" tIns="91425">
            <a:noAutofit/>
          </a:bodyPr>
          <a:lstStyle>
            <a:lvl1pPr lvl="0" rtl="0" algn="ctr">
              <a:buNone/>
              <a:defRPr sz="1300">
                <a:solidFill>
                  <a:schemeClr val="lt2"/>
                </a:solidFill>
                <a:latin typeface="Anybody SemiBold"/>
                <a:ea typeface="Anybody SemiBold"/>
                <a:cs typeface="Anybody SemiBold"/>
                <a:sym typeface="Anybody SemiBold"/>
              </a:defRPr>
            </a:lvl1pPr>
            <a:lvl2pPr lvl="1" rtl="0" algn="ctr">
              <a:buNone/>
              <a:defRPr sz="1300">
                <a:solidFill>
                  <a:schemeClr val="lt2"/>
                </a:solidFill>
                <a:latin typeface="Anybody SemiBold"/>
                <a:ea typeface="Anybody SemiBold"/>
                <a:cs typeface="Anybody SemiBold"/>
                <a:sym typeface="Anybody SemiBold"/>
              </a:defRPr>
            </a:lvl2pPr>
            <a:lvl3pPr lvl="2" rtl="0" algn="ctr">
              <a:buNone/>
              <a:defRPr sz="1300">
                <a:solidFill>
                  <a:schemeClr val="lt2"/>
                </a:solidFill>
                <a:latin typeface="Anybody SemiBold"/>
                <a:ea typeface="Anybody SemiBold"/>
                <a:cs typeface="Anybody SemiBold"/>
                <a:sym typeface="Anybody SemiBold"/>
              </a:defRPr>
            </a:lvl3pPr>
            <a:lvl4pPr lvl="3" rtl="0" algn="ctr">
              <a:buNone/>
              <a:defRPr sz="1300">
                <a:solidFill>
                  <a:schemeClr val="lt2"/>
                </a:solidFill>
                <a:latin typeface="Anybody SemiBold"/>
                <a:ea typeface="Anybody SemiBold"/>
                <a:cs typeface="Anybody SemiBold"/>
                <a:sym typeface="Anybody SemiBold"/>
              </a:defRPr>
            </a:lvl4pPr>
            <a:lvl5pPr lvl="4" rtl="0" algn="ctr">
              <a:buNone/>
              <a:defRPr sz="1300">
                <a:solidFill>
                  <a:schemeClr val="lt2"/>
                </a:solidFill>
                <a:latin typeface="Anybody SemiBold"/>
                <a:ea typeface="Anybody SemiBold"/>
                <a:cs typeface="Anybody SemiBold"/>
                <a:sym typeface="Anybody SemiBold"/>
              </a:defRPr>
            </a:lvl5pPr>
            <a:lvl6pPr lvl="5" rtl="0" algn="ctr">
              <a:buNone/>
              <a:defRPr sz="1300">
                <a:solidFill>
                  <a:schemeClr val="lt2"/>
                </a:solidFill>
                <a:latin typeface="Anybody SemiBold"/>
                <a:ea typeface="Anybody SemiBold"/>
                <a:cs typeface="Anybody SemiBold"/>
                <a:sym typeface="Anybody SemiBold"/>
              </a:defRPr>
            </a:lvl6pPr>
            <a:lvl7pPr lvl="6" rtl="0" algn="ctr">
              <a:buNone/>
              <a:defRPr sz="1300">
                <a:solidFill>
                  <a:schemeClr val="lt2"/>
                </a:solidFill>
                <a:latin typeface="Anybody SemiBold"/>
                <a:ea typeface="Anybody SemiBold"/>
                <a:cs typeface="Anybody SemiBold"/>
                <a:sym typeface="Anybody SemiBold"/>
              </a:defRPr>
            </a:lvl7pPr>
            <a:lvl8pPr lvl="7" rtl="0" algn="ctr">
              <a:buNone/>
              <a:defRPr sz="1300">
                <a:solidFill>
                  <a:schemeClr val="lt2"/>
                </a:solidFill>
                <a:latin typeface="Anybody SemiBold"/>
                <a:ea typeface="Anybody SemiBold"/>
                <a:cs typeface="Anybody SemiBold"/>
                <a:sym typeface="Anybody SemiBold"/>
              </a:defRPr>
            </a:lvl8pPr>
            <a:lvl9pPr lvl="8" rtl="0" algn="ctr">
              <a:buNone/>
              <a:defRPr sz="1300">
                <a:solidFill>
                  <a:schemeClr val="lt2"/>
                </a:solidFill>
                <a:latin typeface="Anybody SemiBold"/>
                <a:ea typeface="Anybody SemiBold"/>
                <a:cs typeface="Anybody SemiBold"/>
                <a:sym typeface="Anybody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5"/>
          <p:cNvSpPr/>
          <p:nvPr/>
        </p:nvSpPr>
        <p:spPr>
          <a:xfrm flipH="1" rot="10800000">
            <a:off x="1221900" y="-12375"/>
            <a:ext cx="7929000" cy="1234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5"/>
          <p:cNvGrpSpPr/>
          <p:nvPr/>
        </p:nvGrpSpPr>
        <p:grpSpPr>
          <a:xfrm>
            <a:off x="535975" y="902350"/>
            <a:ext cx="8679300" cy="4274100"/>
            <a:chOff x="535975" y="902350"/>
            <a:chExt cx="8679300" cy="4274100"/>
          </a:xfrm>
        </p:grpSpPr>
        <p:cxnSp>
          <p:nvCxnSpPr>
            <p:cNvPr id="47" name="Google Shape;47;p5"/>
            <p:cNvCxnSpPr/>
            <p:nvPr/>
          </p:nvCxnSpPr>
          <p:spPr>
            <a:xfrm rot="10800000">
              <a:off x="8602050" y="902350"/>
              <a:ext cx="0" cy="4274100"/>
            </a:xfrm>
            <a:prstGeom prst="straightConnector1">
              <a:avLst/>
            </a:prstGeom>
            <a:noFill/>
            <a:ln cap="flat" cmpd="sng" w="9525">
              <a:solidFill>
                <a:schemeClr val="lt1"/>
              </a:solidFill>
              <a:prstDash val="solid"/>
              <a:round/>
              <a:headEnd len="med" w="med" type="none"/>
              <a:tailEnd len="med" w="med" type="none"/>
            </a:ln>
          </p:spPr>
        </p:cxnSp>
        <p:cxnSp>
          <p:nvCxnSpPr>
            <p:cNvPr id="48" name="Google Shape;48;p5"/>
            <p:cNvCxnSpPr/>
            <p:nvPr/>
          </p:nvCxnSpPr>
          <p:spPr>
            <a:xfrm>
              <a:off x="535975" y="4609824"/>
              <a:ext cx="8679300" cy="0"/>
            </a:xfrm>
            <a:prstGeom prst="straightConnector1">
              <a:avLst/>
            </a:prstGeom>
            <a:noFill/>
            <a:ln cap="flat" cmpd="sng" w="9525">
              <a:solidFill>
                <a:schemeClr val="lt1"/>
              </a:solidFill>
              <a:prstDash val="solid"/>
              <a:round/>
              <a:headEnd len="med" w="med" type="none"/>
              <a:tailEnd len="med" w="med" type="none"/>
            </a:ln>
          </p:spPr>
        </p:cxnSp>
      </p:grpSp>
      <p:sp>
        <p:nvSpPr>
          <p:cNvPr id="49" name="Google Shape;49;p5"/>
          <p:cNvSpPr txBox="1"/>
          <p:nvPr>
            <p:ph idx="1" type="subTitle"/>
          </p:nvPr>
        </p:nvSpPr>
        <p:spPr>
          <a:xfrm>
            <a:off x="2055076" y="2437022"/>
            <a:ext cx="4008300" cy="3786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Anybody SemiBold"/>
              <a:buNone/>
              <a:defRPr sz="2000">
                <a:latin typeface="Anybody SemiBold"/>
                <a:ea typeface="Anybody SemiBold"/>
                <a:cs typeface="Anybody SemiBold"/>
                <a:sym typeface="Anybody SemiBold"/>
              </a:defRPr>
            </a:lvl1pPr>
            <a:lvl2pPr lvl="1" rtl="0">
              <a:spcBef>
                <a:spcPts val="0"/>
              </a:spcBef>
              <a:spcAft>
                <a:spcPts val="0"/>
              </a:spcAft>
              <a:buSzPts val="2000"/>
              <a:buFont typeface="Anybody SemiBold"/>
              <a:buNone/>
              <a:defRPr sz="2000">
                <a:latin typeface="Anybody SemiBold"/>
                <a:ea typeface="Anybody SemiBold"/>
                <a:cs typeface="Anybody SemiBold"/>
                <a:sym typeface="Anybody SemiBold"/>
              </a:defRPr>
            </a:lvl2pPr>
            <a:lvl3pPr lvl="2" rtl="0">
              <a:spcBef>
                <a:spcPts val="0"/>
              </a:spcBef>
              <a:spcAft>
                <a:spcPts val="0"/>
              </a:spcAft>
              <a:buSzPts val="2000"/>
              <a:buFont typeface="Anybody SemiBold"/>
              <a:buNone/>
              <a:defRPr sz="2000">
                <a:latin typeface="Anybody SemiBold"/>
                <a:ea typeface="Anybody SemiBold"/>
                <a:cs typeface="Anybody SemiBold"/>
                <a:sym typeface="Anybody SemiBold"/>
              </a:defRPr>
            </a:lvl3pPr>
            <a:lvl4pPr lvl="3" rtl="0">
              <a:spcBef>
                <a:spcPts val="0"/>
              </a:spcBef>
              <a:spcAft>
                <a:spcPts val="0"/>
              </a:spcAft>
              <a:buSzPts val="2000"/>
              <a:buFont typeface="Anybody SemiBold"/>
              <a:buNone/>
              <a:defRPr sz="2000">
                <a:latin typeface="Anybody SemiBold"/>
                <a:ea typeface="Anybody SemiBold"/>
                <a:cs typeface="Anybody SemiBold"/>
                <a:sym typeface="Anybody SemiBold"/>
              </a:defRPr>
            </a:lvl4pPr>
            <a:lvl5pPr lvl="4" rtl="0">
              <a:spcBef>
                <a:spcPts val="0"/>
              </a:spcBef>
              <a:spcAft>
                <a:spcPts val="0"/>
              </a:spcAft>
              <a:buSzPts val="2000"/>
              <a:buFont typeface="Anybody SemiBold"/>
              <a:buNone/>
              <a:defRPr sz="2000">
                <a:latin typeface="Anybody SemiBold"/>
                <a:ea typeface="Anybody SemiBold"/>
                <a:cs typeface="Anybody SemiBold"/>
                <a:sym typeface="Anybody SemiBold"/>
              </a:defRPr>
            </a:lvl5pPr>
            <a:lvl6pPr lvl="5" rtl="0">
              <a:spcBef>
                <a:spcPts val="0"/>
              </a:spcBef>
              <a:spcAft>
                <a:spcPts val="0"/>
              </a:spcAft>
              <a:buSzPts val="2000"/>
              <a:buFont typeface="Anybody SemiBold"/>
              <a:buNone/>
              <a:defRPr sz="2000">
                <a:latin typeface="Anybody SemiBold"/>
                <a:ea typeface="Anybody SemiBold"/>
                <a:cs typeface="Anybody SemiBold"/>
                <a:sym typeface="Anybody SemiBold"/>
              </a:defRPr>
            </a:lvl6pPr>
            <a:lvl7pPr lvl="6" rtl="0">
              <a:spcBef>
                <a:spcPts val="0"/>
              </a:spcBef>
              <a:spcAft>
                <a:spcPts val="0"/>
              </a:spcAft>
              <a:buSzPts val="2000"/>
              <a:buFont typeface="Anybody SemiBold"/>
              <a:buNone/>
              <a:defRPr sz="2000">
                <a:latin typeface="Anybody SemiBold"/>
                <a:ea typeface="Anybody SemiBold"/>
                <a:cs typeface="Anybody SemiBold"/>
                <a:sym typeface="Anybody SemiBold"/>
              </a:defRPr>
            </a:lvl7pPr>
            <a:lvl8pPr lvl="7" rtl="0">
              <a:spcBef>
                <a:spcPts val="0"/>
              </a:spcBef>
              <a:spcAft>
                <a:spcPts val="0"/>
              </a:spcAft>
              <a:buSzPts val="2000"/>
              <a:buFont typeface="Anybody SemiBold"/>
              <a:buNone/>
              <a:defRPr sz="2000">
                <a:latin typeface="Anybody SemiBold"/>
                <a:ea typeface="Anybody SemiBold"/>
                <a:cs typeface="Anybody SemiBold"/>
                <a:sym typeface="Anybody SemiBold"/>
              </a:defRPr>
            </a:lvl8pPr>
            <a:lvl9pPr lvl="8" rtl="0">
              <a:spcBef>
                <a:spcPts val="0"/>
              </a:spcBef>
              <a:spcAft>
                <a:spcPts val="0"/>
              </a:spcAft>
              <a:buSzPts val="2000"/>
              <a:buFont typeface="Anybody SemiBold"/>
              <a:buNone/>
              <a:defRPr sz="2000">
                <a:latin typeface="Anybody SemiBold"/>
                <a:ea typeface="Anybody SemiBold"/>
                <a:cs typeface="Anybody SemiBold"/>
                <a:sym typeface="Anybody SemiBold"/>
              </a:defRPr>
            </a:lvl9pPr>
          </a:lstStyle>
          <a:p/>
        </p:txBody>
      </p:sp>
      <p:sp>
        <p:nvSpPr>
          <p:cNvPr id="50" name="Google Shape;50;p5"/>
          <p:cNvSpPr txBox="1"/>
          <p:nvPr>
            <p:ph idx="2" type="subTitle"/>
          </p:nvPr>
        </p:nvSpPr>
        <p:spPr>
          <a:xfrm>
            <a:off x="2055075" y="1668425"/>
            <a:ext cx="4008300" cy="7686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 name="Google Shape;51;p5"/>
          <p:cNvSpPr txBox="1"/>
          <p:nvPr>
            <p:ph idx="3" type="subTitle"/>
          </p:nvPr>
        </p:nvSpPr>
        <p:spPr>
          <a:xfrm>
            <a:off x="2055076" y="3932352"/>
            <a:ext cx="4008300" cy="3786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Anybody SemiBold"/>
              <a:buNone/>
              <a:defRPr sz="2000">
                <a:latin typeface="Anybody SemiBold"/>
                <a:ea typeface="Anybody SemiBold"/>
                <a:cs typeface="Anybody SemiBold"/>
                <a:sym typeface="Anybody SemiBold"/>
              </a:defRPr>
            </a:lvl1pPr>
            <a:lvl2pPr lvl="1" rtl="0">
              <a:spcBef>
                <a:spcPts val="0"/>
              </a:spcBef>
              <a:spcAft>
                <a:spcPts val="0"/>
              </a:spcAft>
              <a:buSzPts val="2000"/>
              <a:buFont typeface="Anybody SemiBold"/>
              <a:buNone/>
              <a:defRPr sz="2000">
                <a:latin typeface="Anybody SemiBold"/>
                <a:ea typeface="Anybody SemiBold"/>
                <a:cs typeface="Anybody SemiBold"/>
                <a:sym typeface="Anybody SemiBold"/>
              </a:defRPr>
            </a:lvl2pPr>
            <a:lvl3pPr lvl="2" rtl="0">
              <a:spcBef>
                <a:spcPts val="0"/>
              </a:spcBef>
              <a:spcAft>
                <a:spcPts val="0"/>
              </a:spcAft>
              <a:buSzPts val="2000"/>
              <a:buFont typeface="Anybody SemiBold"/>
              <a:buNone/>
              <a:defRPr sz="2000">
                <a:latin typeface="Anybody SemiBold"/>
                <a:ea typeface="Anybody SemiBold"/>
                <a:cs typeface="Anybody SemiBold"/>
                <a:sym typeface="Anybody SemiBold"/>
              </a:defRPr>
            </a:lvl3pPr>
            <a:lvl4pPr lvl="3" rtl="0">
              <a:spcBef>
                <a:spcPts val="0"/>
              </a:spcBef>
              <a:spcAft>
                <a:spcPts val="0"/>
              </a:spcAft>
              <a:buSzPts val="2000"/>
              <a:buFont typeface="Anybody SemiBold"/>
              <a:buNone/>
              <a:defRPr sz="2000">
                <a:latin typeface="Anybody SemiBold"/>
                <a:ea typeface="Anybody SemiBold"/>
                <a:cs typeface="Anybody SemiBold"/>
                <a:sym typeface="Anybody SemiBold"/>
              </a:defRPr>
            </a:lvl4pPr>
            <a:lvl5pPr lvl="4" rtl="0">
              <a:spcBef>
                <a:spcPts val="0"/>
              </a:spcBef>
              <a:spcAft>
                <a:spcPts val="0"/>
              </a:spcAft>
              <a:buSzPts val="2000"/>
              <a:buFont typeface="Anybody SemiBold"/>
              <a:buNone/>
              <a:defRPr sz="2000">
                <a:latin typeface="Anybody SemiBold"/>
                <a:ea typeface="Anybody SemiBold"/>
                <a:cs typeface="Anybody SemiBold"/>
                <a:sym typeface="Anybody SemiBold"/>
              </a:defRPr>
            </a:lvl5pPr>
            <a:lvl6pPr lvl="5" rtl="0">
              <a:spcBef>
                <a:spcPts val="0"/>
              </a:spcBef>
              <a:spcAft>
                <a:spcPts val="0"/>
              </a:spcAft>
              <a:buSzPts val="2000"/>
              <a:buFont typeface="Anybody SemiBold"/>
              <a:buNone/>
              <a:defRPr sz="2000">
                <a:latin typeface="Anybody SemiBold"/>
                <a:ea typeface="Anybody SemiBold"/>
                <a:cs typeface="Anybody SemiBold"/>
                <a:sym typeface="Anybody SemiBold"/>
              </a:defRPr>
            </a:lvl6pPr>
            <a:lvl7pPr lvl="6" rtl="0">
              <a:spcBef>
                <a:spcPts val="0"/>
              </a:spcBef>
              <a:spcAft>
                <a:spcPts val="0"/>
              </a:spcAft>
              <a:buSzPts val="2000"/>
              <a:buFont typeface="Anybody SemiBold"/>
              <a:buNone/>
              <a:defRPr sz="2000">
                <a:latin typeface="Anybody SemiBold"/>
                <a:ea typeface="Anybody SemiBold"/>
                <a:cs typeface="Anybody SemiBold"/>
                <a:sym typeface="Anybody SemiBold"/>
              </a:defRPr>
            </a:lvl7pPr>
            <a:lvl8pPr lvl="7" rtl="0">
              <a:spcBef>
                <a:spcPts val="0"/>
              </a:spcBef>
              <a:spcAft>
                <a:spcPts val="0"/>
              </a:spcAft>
              <a:buSzPts val="2000"/>
              <a:buFont typeface="Anybody SemiBold"/>
              <a:buNone/>
              <a:defRPr sz="2000">
                <a:latin typeface="Anybody SemiBold"/>
                <a:ea typeface="Anybody SemiBold"/>
                <a:cs typeface="Anybody SemiBold"/>
                <a:sym typeface="Anybody SemiBold"/>
              </a:defRPr>
            </a:lvl8pPr>
            <a:lvl9pPr lvl="8" rtl="0">
              <a:spcBef>
                <a:spcPts val="0"/>
              </a:spcBef>
              <a:spcAft>
                <a:spcPts val="0"/>
              </a:spcAft>
              <a:buSzPts val="2000"/>
              <a:buFont typeface="Anybody SemiBold"/>
              <a:buNone/>
              <a:defRPr sz="2000">
                <a:latin typeface="Anybody SemiBold"/>
                <a:ea typeface="Anybody SemiBold"/>
                <a:cs typeface="Anybody SemiBold"/>
                <a:sym typeface="Anybody SemiBold"/>
              </a:defRPr>
            </a:lvl9pPr>
          </a:lstStyle>
          <a:p/>
        </p:txBody>
      </p:sp>
      <p:sp>
        <p:nvSpPr>
          <p:cNvPr id="52" name="Google Shape;52;p5"/>
          <p:cNvSpPr txBox="1"/>
          <p:nvPr>
            <p:ph idx="4" type="subTitle"/>
          </p:nvPr>
        </p:nvSpPr>
        <p:spPr>
          <a:xfrm>
            <a:off x="2055075" y="3163755"/>
            <a:ext cx="4008300" cy="7686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4" name="Google Shape;54;p5"/>
          <p:cNvSpPr txBox="1"/>
          <p:nvPr>
            <p:ph idx="12" type="sldNum"/>
          </p:nvPr>
        </p:nvSpPr>
        <p:spPr>
          <a:xfrm>
            <a:off x="8606581" y="4613274"/>
            <a:ext cx="548700" cy="540000"/>
          </a:xfrm>
          <a:prstGeom prst="rect">
            <a:avLst/>
          </a:prstGeom>
          <a:solidFill>
            <a:schemeClr val="dk1"/>
          </a:solidFill>
        </p:spPr>
        <p:txBody>
          <a:bodyPr anchorCtr="0" anchor="ctr" bIns="91425" lIns="91425" spcFirstLastPara="1" rIns="91425" wrap="square" tIns="91425">
            <a:noAutofit/>
          </a:bodyPr>
          <a:lstStyle>
            <a:lvl1pPr lvl="0" rtl="0" algn="ctr">
              <a:buNone/>
              <a:defRPr sz="1300">
                <a:solidFill>
                  <a:schemeClr val="lt2"/>
                </a:solidFill>
                <a:latin typeface="Anybody SemiBold"/>
                <a:ea typeface="Anybody SemiBold"/>
                <a:cs typeface="Anybody SemiBold"/>
                <a:sym typeface="Anybody SemiBold"/>
              </a:defRPr>
            </a:lvl1pPr>
            <a:lvl2pPr lvl="1" rtl="0" algn="ctr">
              <a:buNone/>
              <a:defRPr sz="1300">
                <a:solidFill>
                  <a:schemeClr val="lt2"/>
                </a:solidFill>
                <a:latin typeface="Anybody SemiBold"/>
                <a:ea typeface="Anybody SemiBold"/>
                <a:cs typeface="Anybody SemiBold"/>
                <a:sym typeface="Anybody SemiBold"/>
              </a:defRPr>
            </a:lvl2pPr>
            <a:lvl3pPr lvl="2" rtl="0" algn="ctr">
              <a:buNone/>
              <a:defRPr sz="1300">
                <a:solidFill>
                  <a:schemeClr val="lt2"/>
                </a:solidFill>
                <a:latin typeface="Anybody SemiBold"/>
                <a:ea typeface="Anybody SemiBold"/>
                <a:cs typeface="Anybody SemiBold"/>
                <a:sym typeface="Anybody SemiBold"/>
              </a:defRPr>
            </a:lvl3pPr>
            <a:lvl4pPr lvl="3" rtl="0" algn="ctr">
              <a:buNone/>
              <a:defRPr sz="1300">
                <a:solidFill>
                  <a:schemeClr val="lt2"/>
                </a:solidFill>
                <a:latin typeface="Anybody SemiBold"/>
                <a:ea typeface="Anybody SemiBold"/>
                <a:cs typeface="Anybody SemiBold"/>
                <a:sym typeface="Anybody SemiBold"/>
              </a:defRPr>
            </a:lvl4pPr>
            <a:lvl5pPr lvl="4" rtl="0" algn="ctr">
              <a:buNone/>
              <a:defRPr sz="1300">
                <a:solidFill>
                  <a:schemeClr val="lt2"/>
                </a:solidFill>
                <a:latin typeface="Anybody SemiBold"/>
                <a:ea typeface="Anybody SemiBold"/>
                <a:cs typeface="Anybody SemiBold"/>
                <a:sym typeface="Anybody SemiBold"/>
              </a:defRPr>
            </a:lvl5pPr>
            <a:lvl6pPr lvl="5" rtl="0" algn="ctr">
              <a:buNone/>
              <a:defRPr sz="1300">
                <a:solidFill>
                  <a:schemeClr val="lt2"/>
                </a:solidFill>
                <a:latin typeface="Anybody SemiBold"/>
                <a:ea typeface="Anybody SemiBold"/>
                <a:cs typeface="Anybody SemiBold"/>
                <a:sym typeface="Anybody SemiBold"/>
              </a:defRPr>
            </a:lvl6pPr>
            <a:lvl7pPr lvl="6" rtl="0" algn="ctr">
              <a:buNone/>
              <a:defRPr sz="1300">
                <a:solidFill>
                  <a:schemeClr val="lt2"/>
                </a:solidFill>
                <a:latin typeface="Anybody SemiBold"/>
                <a:ea typeface="Anybody SemiBold"/>
                <a:cs typeface="Anybody SemiBold"/>
                <a:sym typeface="Anybody SemiBold"/>
              </a:defRPr>
            </a:lvl7pPr>
            <a:lvl8pPr lvl="7" rtl="0" algn="ctr">
              <a:buNone/>
              <a:defRPr sz="1300">
                <a:solidFill>
                  <a:schemeClr val="lt2"/>
                </a:solidFill>
                <a:latin typeface="Anybody SemiBold"/>
                <a:ea typeface="Anybody SemiBold"/>
                <a:cs typeface="Anybody SemiBold"/>
                <a:sym typeface="Anybody SemiBold"/>
              </a:defRPr>
            </a:lvl8pPr>
            <a:lvl9pPr lvl="8" rtl="0" algn="ctr">
              <a:buNone/>
              <a:defRPr sz="1300">
                <a:solidFill>
                  <a:schemeClr val="lt2"/>
                </a:solidFill>
                <a:latin typeface="Anybody SemiBold"/>
                <a:ea typeface="Anybody SemiBold"/>
                <a:cs typeface="Anybody SemiBold"/>
                <a:sym typeface="Anybody SemiBold"/>
              </a:defRPr>
            </a:lvl9pPr>
          </a:lstStyle>
          <a:p>
            <a:pPr indent="0" lvl="0" marL="0" rtl="0" algn="ctr">
              <a:spcBef>
                <a:spcPts val="0"/>
              </a:spcBef>
              <a:spcAft>
                <a:spcPts val="0"/>
              </a:spcAft>
              <a:buNone/>
            </a:pPr>
            <a:fld id="{00000000-1234-1234-1234-123412341234}" type="slidenum">
              <a:rPr lang="en"/>
              <a:t>‹#›</a:t>
            </a:fld>
            <a:endParaRPr/>
          </a:p>
        </p:txBody>
      </p:sp>
      <p:sp>
        <p:nvSpPr>
          <p:cNvPr id="55" name="Google Shape;55;p5"/>
          <p:cNvSpPr/>
          <p:nvPr/>
        </p:nvSpPr>
        <p:spPr>
          <a:xfrm flipH="1" rot="10800000">
            <a:off x="0" y="-12500"/>
            <a:ext cx="1220400" cy="51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6"/>
          <p:cNvSpPr/>
          <p:nvPr/>
        </p:nvSpPr>
        <p:spPr>
          <a:xfrm flipH="1" rot="10800000">
            <a:off x="-26100" y="-6050"/>
            <a:ext cx="9177000" cy="185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 name="Google Shape;59;p6"/>
          <p:cNvSpPr txBox="1"/>
          <p:nvPr>
            <p:ph idx="12" type="sldNum"/>
          </p:nvPr>
        </p:nvSpPr>
        <p:spPr>
          <a:xfrm>
            <a:off x="8602059" y="4610259"/>
            <a:ext cx="548700" cy="540000"/>
          </a:xfrm>
          <a:prstGeom prst="rect">
            <a:avLst/>
          </a:prstGeom>
          <a:solidFill>
            <a:schemeClr val="dk1"/>
          </a:solidFill>
        </p:spPr>
        <p:txBody>
          <a:bodyPr anchorCtr="0" anchor="ctr" bIns="91425" lIns="91425" spcFirstLastPara="1" rIns="91425" wrap="square" tIns="91425">
            <a:noAutofit/>
          </a:bodyPr>
          <a:lstStyle>
            <a:lvl1pPr lvl="0" rtl="0" algn="ctr">
              <a:buNone/>
              <a:defRPr sz="1300">
                <a:solidFill>
                  <a:schemeClr val="lt2"/>
                </a:solidFill>
                <a:latin typeface="Anybody SemiBold"/>
                <a:ea typeface="Anybody SemiBold"/>
                <a:cs typeface="Anybody SemiBold"/>
                <a:sym typeface="Anybody SemiBold"/>
              </a:defRPr>
            </a:lvl1pPr>
            <a:lvl2pPr lvl="1" rtl="0" algn="ctr">
              <a:buNone/>
              <a:defRPr sz="1300">
                <a:solidFill>
                  <a:schemeClr val="lt2"/>
                </a:solidFill>
                <a:latin typeface="Anybody SemiBold"/>
                <a:ea typeface="Anybody SemiBold"/>
                <a:cs typeface="Anybody SemiBold"/>
                <a:sym typeface="Anybody SemiBold"/>
              </a:defRPr>
            </a:lvl2pPr>
            <a:lvl3pPr lvl="2" rtl="0" algn="ctr">
              <a:buNone/>
              <a:defRPr sz="1300">
                <a:solidFill>
                  <a:schemeClr val="lt2"/>
                </a:solidFill>
                <a:latin typeface="Anybody SemiBold"/>
                <a:ea typeface="Anybody SemiBold"/>
                <a:cs typeface="Anybody SemiBold"/>
                <a:sym typeface="Anybody SemiBold"/>
              </a:defRPr>
            </a:lvl3pPr>
            <a:lvl4pPr lvl="3" rtl="0" algn="ctr">
              <a:buNone/>
              <a:defRPr sz="1300">
                <a:solidFill>
                  <a:schemeClr val="lt2"/>
                </a:solidFill>
                <a:latin typeface="Anybody SemiBold"/>
                <a:ea typeface="Anybody SemiBold"/>
                <a:cs typeface="Anybody SemiBold"/>
                <a:sym typeface="Anybody SemiBold"/>
              </a:defRPr>
            </a:lvl4pPr>
            <a:lvl5pPr lvl="4" rtl="0" algn="ctr">
              <a:buNone/>
              <a:defRPr sz="1300">
                <a:solidFill>
                  <a:schemeClr val="lt2"/>
                </a:solidFill>
                <a:latin typeface="Anybody SemiBold"/>
                <a:ea typeface="Anybody SemiBold"/>
                <a:cs typeface="Anybody SemiBold"/>
                <a:sym typeface="Anybody SemiBold"/>
              </a:defRPr>
            </a:lvl5pPr>
            <a:lvl6pPr lvl="5" rtl="0" algn="ctr">
              <a:buNone/>
              <a:defRPr sz="1300">
                <a:solidFill>
                  <a:schemeClr val="lt2"/>
                </a:solidFill>
                <a:latin typeface="Anybody SemiBold"/>
                <a:ea typeface="Anybody SemiBold"/>
                <a:cs typeface="Anybody SemiBold"/>
                <a:sym typeface="Anybody SemiBold"/>
              </a:defRPr>
            </a:lvl6pPr>
            <a:lvl7pPr lvl="6" rtl="0" algn="ctr">
              <a:buNone/>
              <a:defRPr sz="1300">
                <a:solidFill>
                  <a:schemeClr val="lt2"/>
                </a:solidFill>
                <a:latin typeface="Anybody SemiBold"/>
                <a:ea typeface="Anybody SemiBold"/>
                <a:cs typeface="Anybody SemiBold"/>
                <a:sym typeface="Anybody SemiBold"/>
              </a:defRPr>
            </a:lvl7pPr>
            <a:lvl8pPr lvl="7" rtl="0" algn="ctr">
              <a:buNone/>
              <a:defRPr sz="1300">
                <a:solidFill>
                  <a:schemeClr val="lt2"/>
                </a:solidFill>
                <a:latin typeface="Anybody SemiBold"/>
                <a:ea typeface="Anybody SemiBold"/>
                <a:cs typeface="Anybody SemiBold"/>
                <a:sym typeface="Anybody SemiBold"/>
              </a:defRPr>
            </a:lvl8pPr>
            <a:lvl9pPr lvl="8" rtl="0" algn="ctr">
              <a:buNone/>
              <a:defRPr sz="1300">
                <a:solidFill>
                  <a:schemeClr val="lt2"/>
                </a:solidFill>
                <a:latin typeface="Anybody SemiBold"/>
                <a:ea typeface="Anybody SemiBold"/>
                <a:cs typeface="Anybody SemiBold"/>
                <a:sym typeface="Anybody SemiBold"/>
              </a:defRPr>
            </a:lvl9pPr>
          </a:lstStyle>
          <a:p>
            <a:pPr indent="0" lvl="0" marL="0" rtl="0" algn="ctr">
              <a:spcBef>
                <a:spcPts val="0"/>
              </a:spcBef>
              <a:spcAft>
                <a:spcPts val="0"/>
              </a:spcAft>
              <a:buNone/>
            </a:pPr>
            <a:fld id="{00000000-1234-1234-1234-123412341234}" type="slidenum">
              <a:rPr lang="en"/>
              <a:t>‹#›</a:t>
            </a:fld>
            <a:endParaRPr/>
          </a:p>
        </p:txBody>
      </p:sp>
      <p:grpSp>
        <p:nvGrpSpPr>
          <p:cNvPr id="60" name="Google Shape;60;p6"/>
          <p:cNvGrpSpPr/>
          <p:nvPr/>
        </p:nvGrpSpPr>
        <p:grpSpPr>
          <a:xfrm>
            <a:off x="-30175" y="902350"/>
            <a:ext cx="9245400" cy="4274100"/>
            <a:chOff x="-30175" y="902350"/>
            <a:chExt cx="9245400" cy="4274100"/>
          </a:xfrm>
        </p:grpSpPr>
        <p:cxnSp>
          <p:nvCxnSpPr>
            <p:cNvPr id="61" name="Google Shape;61;p6"/>
            <p:cNvCxnSpPr/>
            <p:nvPr/>
          </p:nvCxnSpPr>
          <p:spPr>
            <a:xfrm rot="10800000">
              <a:off x="8602050" y="902350"/>
              <a:ext cx="0" cy="4274100"/>
            </a:xfrm>
            <a:prstGeom prst="straightConnector1">
              <a:avLst/>
            </a:prstGeom>
            <a:noFill/>
            <a:ln cap="flat" cmpd="sng" w="9525">
              <a:solidFill>
                <a:schemeClr val="lt1"/>
              </a:solidFill>
              <a:prstDash val="solid"/>
              <a:round/>
              <a:headEnd len="med" w="med" type="none"/>
              <a:tailEnd len="med" w="med" type="none"/>
            </a:ln>
          </p:spPr>
        </p:cxnSp>
        <p:cxnSp>
          <p:nvCxnSpPr>
            <p:cNvPr id="62" name="Google Shape;62;p6"/>
            <p:cNvCxnSpPr/>
            <p:nvPr/>
          </p:nvCxnSpPr>
          <p:spPr>
            <a:xfrm>
              <a:off x="-30175" y="4609824"/>
              <a:ext cx="9245400" cy="0"/>
            </a:xfrm>
            <a:prstGeom prst="straightConnector1">
              <a:avLst/>
            </a:prstGeom>
            <a:noFill/>
            <a:ln cap="flat" cmpd="sng" w="9525">
              <a:solidFill>
                <a:schemeClr val="lt1"/>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7"/>
          <p:cNvSpPr/>
          <p:nvPr/>
        </p:nvSpPr>
        <p:spPr>
          <a:xfrm flipH="1" rot="10800000">
            <a:off x="1221900" y="-12375"/>
            <a:ext cx="7929000" cy="1234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rot="10800000">
            <a:off x="0" y="-12500"/>
            <a:ext cx="1220400" cy="51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txBox="1"/>
          <p:nvPr>
            <p:ph idx="1" type="body"/>
          </p:nvPr>
        </p:nvSpPr>
        <p:spPr>
          <a:xfrm>
            <a:off x="1546175" y="1655850"/>
            <a:ext cx="5055900" cy="2624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67" name="Google Shape;67;p7"/>
          <p:cNvSpPr txBox="1"/>
          <p:nvPr>
            <p:ph idx="12" type="sldNum"/>
          </p:nvPr>
        </p:nvSpPr>
        <p:spPr>
          <a:xfrm>
            <a:off x="8602059" y="4610259"/>
            <a:ext cx="548700" cy="540000"/>
          </a:xfrm>
          <a:prstGeom prst="rect">
            <a:avLst/>
          </a:prstGeom>
          <a:solidFill>
            <a:schemeClr val="dk1"/>
          </a:solidFill>
        </p:spPr>
        <p:txBody>
          <a:bodyPr anchorCtr="0" anchor="ctr" bIns="91425" lIns="91425" spcFirstLastPara="1" rIns="91425" wrap="square" tIns="91425">
            <a:noAutofit/>
          </a:bodyPr>
          <a:lstStyle>
            <a:lvl1pPr lvl="0" rtl="0" algn="ctr">
              <a:buNone/>
              <a:defRPr sz="1300">
                <a:solidFill>
                  <a:schemeClr val="lt2"/>
                </a:solidFill>
                <a:latin typeface="Anybody SemiBold"/>
                <a:ea typeface="Anybody SemiBold"/>
                <a:cs typeface="Anybody SemiBold"/>
                <a:sym typeface="Anybody SemiBold"/>
              </a:defRPr>
            </a:lvl1pPr>
            <a:lvl2pPr lvl="1" rtl="0" algn="ctr">
              <a:buNone/>
              <a:defRPr sz="1300">
                <a:solidFill>
                  <a:schemeClr val="lt2"/>
                </a:solidFill>
                <a:latin typeface="Anybody SemiBold"/>
                <a:ea typeface="Anybody SemiBold"/>
                <a:cs typeface="Anybody SemiBold"/>
                <a:sym typeface="Anybody SemiBold"/>
              </a:defRPr>
            </a:lvl2pPr>
            <a:lvl3pPr lvl="2" rtl="0" algn="ctr">
              <a:buNone/>
              <a:defRPr sz="1300">
                <a:solidFill>
                  <a:schemeClr val="lt2"/>
                </a:solidFill>
                <a:latin typeface="Anybody SemiBold"/>
                <a:ea typeface="Anybody SemiBold"/>
                <a:cs typeface="Anybody SemiBold"/>
                <a:sym typeface="Anybody SemiBold"/>
              </a:defRPr>
            </a:lvl3pPr>
            <a:lvl4pPr lvl="3" rtl="0" algn="ctr">
              <a:buNone/>
              <a:defRPr sz="1300">
                <a:solidFill>
                  <a:schemeClr val="lt2"/>
                </a:solidFill>
                <a:latin typeface="Anybody SemiBold"/>
                <a:ea typeface="Anybody SemiBold"/>
                <a:cs typeface="Anybody SemiBold"/>
                <a:sym typeface="Anybody SemiBold"/>
              </a:defRPr>
            </a:lvl4pPr>
            <a:lvl5pPr lvl="4" rtl="0" algn="ctr">
              <a:buNone/>
              <a:defRPr sz="1300">
                <a:solidFill>
                  <a:schemeClr val="lt2"/>
                </a:solidFill>
                <a:latin typeface="Anybody SemiBold"/>
                <a:ea typeface="Anybody SemiBold"/>
                <a:cs typeface="Anybody SemiBold"/>
                <a:sym typeface="Anybody SemiBold"/>
              </a:defRPr>
            </a:lvl5pPr>
            <a:lvl6pPr lvl="5" rtl="0" algn="ctr">
              <a:buNone/>
              <a:defRPr sz="1300">
                <a:solidFill>
                  <a:schemeClr val="lt2"/>
                </a:solidFill>
                <a:latin typeface="Anybody SemiBold"/>
                <a:ea typeface="Anybody SemiBold"/>
                <a:cs typeface="Anybody SemiBold"/>
                <a:sym typeface="Anybody SemiBold"/>
              </a:defRPr>
            </a:lvl6pPr>
            <a:lvl7pPr lvl="6" rtl="0" algn="ctr">
              <a:buNone/>
              <a:defRPr sz="1300">
                <a:solidFill>
                  <a:schemeClr val="lt2"/>
                </a:solidFill>
                <a:latin typeface="Anybody SemiBold"/>
                <a:ea typeface="Anybody SemiBold"/>
                <a:cs typeface="Anybody SemiBold"/>
                <a:sym typeface="Anybody SemiBold"/>
              </a:defRPr>
            </a:lvl7pPr>
            <a:lvl8pPr lvl="7" rtl="0" algn="ctr">
              <a:buNone/>
              <a:defRPr sz="1300">
                <a:solidFill>
                  <a:schemeClr val="lt2"/>
                </a:solidFill>
                <a:latin typeface="Anybody SemiBold"/>
                <a:ea typeface="Anybody SemiBold"/>
                <a:cs typeface="Anybody SemiBold"/>
                <a:sym typeface="Anybody SemiBold"/>
              </a:defRPr>
            </a:lvl8pPr>
            <a:lvl9pPr lvl="8" rtl="0" algn="ctr">
              <a:buNone/>
              <a:defRPr sz="1300">
                <a:solidFill>
                  <a:schemeClr val="lt2"/>
                </a:solidFill>
                <a:latin typeface="Anybody SemiBold"/>
                <a:ea typeface="Anybody SemiBold"/>
                <a:cs typeface="Anybody SemiBold"/>
                <a:sym typeface="Anybody SemiBold"/>
              </a:defRPr>
            </a:lvl9pPr>
          </a:lstStyle>
          <a:p>
            <a:pPr indent="0" lvl="0" marL="0" rtl="0" algn="ctr">
              <a:spcBef>
                <a:spcPts val="0"/>
              </a:spcBef>
              <a:spcAft>
                <a:spcPts val="0"/>
              </a:spcAft>
              <a:buNone/>
            </a:pPr>
            <a:fld id="{00000000-1234-1234-1234-123412341234}" type="slidenum">
              <a:rPr lang="en"/>
              <a:t>‹#›</a:t>
            </a:fld>
            <a:endParaRPr/>
          </a:p>
        </p:txBody>
      </p:sp>
      <p:grpSp>
        <p:nvGrpSpPr>
          <p:cNvPr id="68" name="Google Shape;68;p7"/>
          <p:cNvGrpSpPr/>
          <p:nvPr/>
        </p:nvGrpSpPr>
        <p:grpSpPr>
          <a:xfrm>
            <a:off x="535975" y="902350"/>
            <a:ext cx="8679300" cy="4274100"/>
            <a:chOff x="535975" y="902350"/>
            <a:chExt cx="8679300" cy="4274100"/>
          </a:xfrm>
        </p:grpSpPr>
        <p:cxnSp>
          <p:nvCxnSpPr>
            <p:cNvPr id="69" name="Google Shape;69;p7"/>
            <p:cNvCxnSpPr/>
            <p:nvPr/>
          </p:nvCxnSpPr>
          <p:spPr>
            <a:xfrm rot="10800000">
              <a:off x="8602050" y="902350"/>
              <a:ext cx="0" cy="4274100"/>
            </a:xfrm>
            <a:prstGeom prst="straightConnector1">
              <a:avLst/>
            </a:prstGeom>
            <a:noFill/>
            <a:ln cap="flat" cmpd="sng" w="9525">
              <a:solidFill>
                <a:schemeClr val="lt1"/>
              </a:solidFill>
              <a:prstDash val="solid"/>
              <a:round/>
              <a:headEnd len="med" w="med" type="none"/>
              <a:tailEnd len="med" w="med" type="none"/>
            </a:ln>
          </p:spPr>
        </p:cxnSp>
        <p:cxnSp>
          <p:nvCxnSpPr>
            <p:cNvPr id="70" name="Google Shape;70;p7"/>
            <p:cNvCxnSpPr/>
            <p:nvPr/>
          </p:nvCxnSpPr>
          <p:spPr>
            <a:xfrm>
              <a:off x="535975" y="4609824"/>
              <a:ext cx="8679300" cy="0"/>
            </a:xfrm>
            <a:prstGeom prst="straightConnector1">
              <a:avLst/>
            </a:prstGeom>
            <a:noFill/>
            <a:ln cap="flat" cmpd="sng" w="9525">
              <a:solidFill>
                <a:schemeClr val="lt1"/>
              </a:solidFill>
              <a:prstDash val="solid"/>
              <a:round/>
              <a:headEnd len="med" w="med" type="none"/>
              <a:tailEnd len="med" w="med" type="none"/>
            </a:ln>
          </p:spPr>
        </p:cxnSp>
      </p:grpSp>
      <p:sp>
        <p:nvSpPr>
          <p:cNvPr id="71" name="Google Shape;71;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72" name="Shape 72"/>
        <p:cNvGrpSpPr/>
        <p:nvPr/>
      </p:nvGrpSpPr>
      <p:grpSpPr>
        <a:xfrm>
          <a:off x="0" y="0"/>
          <a:ext cx="0" cy="0"/>
          <a:chOff x="0" y="0"/>
          <a:chExt cx="0" cy="0"/>
        </a:xfrm>
      </p:grpSpPr>
      <p:sp>
        <p:nvSpPr>
          <p:cNvPr id="73" name="Google Shape;73;p8"/>
          <p:cNvSpPr txBox="1"/>
          <p:nvPr>
            <p:ph type="title"/>
          </p:nvPr>
        </p:nvSpPr>
        <p:spPr>
          <a:xfrm>
            <a:off x="1146050" y="919575"/>
            <a:ext cx="5825100" cy="3508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4800"/>
              <a:buNone/>
              <a:defRPr sz="8500">
                <a:solidFill>
                  <a:schemeClr val="dk2"/>
                </a:solidFill>
              </a:defRPr>
            </a:lvl1pPr>
            <a:lvl2pPr lvl="1">
              <a:spcBef>
                <a:spcPts val="0"/>
              </a:spcBef>
              <a:spcAft>
                <a:spcPts val="0"/>
              </a:spcAft>
              <a:buClr>
                <a:schemeClr val="dk2"/>
              </a:buClr>
              <a:buSzPts val="4800"/>
              <a:buNone/>
              <a:defRPr sz="4800">
                <a:solidFill>
                  <a:schemeClr val="dk2"/>
                </a:solidFill>
              </a:defRPr>
            </a:lvl2pPr>
            <a:lvl3pPr lvl="2">
              <a:spcBef>
                <a:spcPts val="0"/>
              </a:spcBef>
              <a:spcAft>
                <a:spcPts val="0"/>
              </a:spcAft>
              <a:buClr>
                <a:schemeClr val="dk2"/>
              </a:buClr>
              <a:buSzPts val="4800"/>
              <a:buNone/>
              <a:defRPr sz="4800">
                <a:solidFill>
                  <a:schemeClr val="dk2"/>
                </a:solidFill>
              </a:defRPr>
            </a:lvl3pPr>
            <a:lvl4pPr lvl="3">
              <a:spcBef>
                <a:spcPts val="0"/>
              </a:spcBef>
              <a:spcAft>
                <a:spcPts val="0"/>
              </a:spcAft>
              <a:buClr>
                <a:schemeClr val="dk2"/>
              </a:buClr>
              <a:buSzPts val="4800"/>
              <a:buNone/>
              <a:defRPr sz="4800">
                <a:solidFill>
                  <a:schemeClr val="dk2"/>
                </a:solidFill>
              </a:defRPr>
            </a:lvl4pPr>
            <a:lvl5pPr lvl="4">
              <a:spcBef>
                <a:spcPts val="0"/>
              </a:spcBef>
              <a:spcAft>
                <a:spcPts val="0"/>
              </a:spcAft>
              <a:buClr>
                <a:schemeClr val="dk2"/>
              </a:buClr>
              <a:buSzPts val="4800"/>
              <a:buNone/>
              <a:defRPr sz="4800">
                <a:solidFill>
                  <a:schemeClr val="dk2"/>
                </a:solidFill>
              </a:defRPr>
            </a:lvl5pPr>
            <a:lvl6pPr lvl="5">
              <a:spcBef>
                <a:spcPts val="0"/>
              </a:spcBef>
              <a:spcAft>
                <a:spcPts val="0"/>
              </a:spcAft>
              <a:buClr>
                <a:schemeClr val="dk2"/>
              </a:buClr>
              <a:buSzPts val="4800"/>
              <a:buNone/>
              <a:defRPr sz="4800">
                <a:solidFill>
                  <a:schemeClr val="dk2"/>
                </a:solidFill>
              </a:defRPr>
            </a:lvl6pPr>
            <a:lvl7pPr lvl="6">
              <a:spcBef>
                <a:spcPts val="0"/>
              </a:spcBef>
              <a:spcAft>
                <a:spcPts val="0"/>
              </a:spcAft>
              <a:buClr>
                <a:schemeClr val="dk2"/>
              </a:buClr>
              <a:buSzPts val="4800"/>
              <a:buNone/>
              <a:defRPr sz="4800">
                <a:solidFill>
                  <a:schemeClr val="dk2"/>
                </a:solidFill>
              </a:defRPr>
            </a:lvl7pPr>
            <a:lvl8pPr lvl="7">
              <a:spcBef>
                <a:spcPts val="0"/>
              </a:spcBef>
              <a:spcAft>
                <a:spcPts val="0"/>
              </a:spcAft>
              <a:buClr>
                <a:schemeClr val="dk2"/>
              </a:buClr>
              <a:buSzPts val="4800"/>
              <a:buNone/>
              <a:defRPr sz="4800">
                <a:solidFill>
                  <a:schemeClr val="dk2"/>
                </a:solidFill>
              </a:defRPr>
            </a:lvl8pPr>
            <a:lvl9pPr lvl="8">
              <a:spcBef>
                <a:spcPts val="0"/>
              </a:spcBef>
              <a:spcAft>
                <a:spcPts val="0"/>
              </a:spcAft>
              <a:buClr>
                <a:schemeClr val="dk2"/>
              </a:buClr>
              <a:buSzPts val="4800"/>
              <a:buNone/>
              <a:defRPr sz="4800">
                <a:solidFill>
                  <a:schemeClr val="dk2"/>
                </a:solidFill>
              </a:defRPr>
            </a:lvl9pPr>
          </a:lstStyle>
          <a:p/>
        </p:txBody>
      </p:sp>
      <p:sp>
        <p:nvSpPr>
          <p:cNvPr id="74" name="Google Shape;74;p8"/>
          <p:cNvSpPr txBox="1"/>
          <p:nvPr>
            <p:ph idx="12" type="sldNum"/>
          </p:nvPr>
        </p:nvSpPr>
        <p:spPr>
          <a:xfrm>
            <a:off x="8602059" y="4610259"/>
            <a:ext cx="548700" cy="540000"/>
          </a:xfrm>
          <a:prstGeom prst="rect">
            <a:avLst/>
          </a:prstGeom>
          <a:solidFill>
            <a:schemeClr val="dk1"/>
          </a:solidFill>
        </p:spPr>
        <p:txBody>
          <a:bodyPr anchorCtr="0" anchor="ctr" bIns="91425" lIns="91425" spcFirstLastPara="1" rIns="91425" wrap="square" tIns="91425">
            <a:noAutofit/>
          </a:bodyPr>
          <a:lstStyle>
            <a:lvl1pPr lvl="0" rtl="0" algn="ctr">
              <a:buNone/>
              <a:defRPr sz="1300">
                <a:solidFill>
                  <a:schemeClr val="lt2"/>
                </a:solidFill>
                <a:latin typeface="Anybody SemiBold"/>
                <a:ea typeface="Anybody SemiBold"/>
                <a:cs typeface="Anybody SemiBold"/>
                <a:sym typeface="Anybody SemiBold"/>
              </a:defRPr>
            </a:lvl1pPr>
            <a:lvl2pPr lvl="1" rtl="0" algn="ctr">
              <a:buNone/>
              <a:defRPr sz="1300">
                <a:solidFill>
                  <a:schemeClr val="lt2"/>
                </a:solidFill>
                <a:latin typeface="Anybody SemiBold"/>
                <a:ea typeface="Anybody SemiBold"/>
                <a:cs typeface="Anybody SemiBold"/>
                <a:sym typeface="Anybody SemiBold"/>
              </a:defRPr>
            </a:lvl2pPr>
            <a:lvl3pPr lvl="2" rtl="0" algn="ctr">
              <a:buNone/>
              <a:defRPr sz="1300">
                <a:solidFill>
                  <a:schemeClr val="lt2"/>
                </a:solidFill>
                <a:latin typeface="Anybody SemiBold"/>
                <a:ea typeface="Anybody SemiBold"/>
                <a:cs typeface="Anybody SemiBold"/>
                <a:sym typeface="Anybody SemiBold"/>
              </a:defRPr>
            </a:lvl3pPr>
            <a:lvl4pPr lvl="3" rtl="0" algn="ctr">
              <a:buNone/>
              <a:defRPr sz="1300">
                <a:solidFill>
                  <a:schemeClr val="lt2"/>
                </a:solidFill>
                <a:latin typeface="Anybody SemiBold"/>
                <a:ea typeface="Anybody SemiBold"/>
                <a:cs typeface="Anybody SemiBold"/>
                <a:sym typeface="Anybody SemiBold"/>
              </a:defRPr>
            </a:lvl4pPr>
            <a:lvl5pPr lvl="4" rtl="0" algn="ctr">
              <a:buNone/>
              <a:defRPr sz="1300">
                <a:solidFill>
                  <a:schemeClr val="lt2"/>
                </a:solidFill>
                <a:latin typeface="Anybody SemiBold"/>
                <a:ea typeface="Anybody SemiBold"/>
                <a:cs typeface="Anybody SemiBold"/>
                <a:sym typeface="Anybody SemiBold"/>
              </a:defRPr>
            </a:lvl5pPr>
            <a:lvl6pPr lvl="5" rtl="0" algn="ctr">
              <a:buNone/>
              <a:defRPr sz="1300">
                <a:solidFill>
                  <a:schemeClr val="lt2"/>
                </a:solidFill>
                <a:latin typeface="Anybody SemiBold"/>
                <a:ea typeface="Anybody SemiBold"/>
                <a:cs typeface="Anybody SemiBold"/>
                <a:sym typeface="Anybody SemiBold"/>
              </a:defRPr>
            </a:lvl6pPr>
            <a:lvl7pPr lvl="6" rtl="0" algn="ctr">
              <a:buNone/>
              <a:defRPr sz="1300">
                <a:solidFill>
                  <a:schemeClr val="lt2"/>
                </a:solidFill>
                <a:latin typeface="Anybody SemiBold"/>
                <a:ea typeface="Anybody SemiBold"/>
                <a:cs typeface="Anybody SemiBold"/>
                <a:sym typeface="Anybody SemiBold"/>
              </a:defRPr>
            </a:lvl7pPr>
            <a:lvl8pPr lvl="7" rtl="0" algn="ctr">
              <a:buNone/>
              <a:defRPr sz="1300">
                <a:solidFill>
                  <a:schemeClr val="lt2"/>
                </a:solidFill>
                <a:latin typeface="Anybody SemiBold"/>
                <a:ea typeface="Anybody SemiBold"/>
                <a:cs typeface="Anybody SemiBold"/>
                <a:sym typeface="Anybody SemiBold"/>
              </a:defRPr>
            </a:lvl8pPr>
            <a:lvl9pPr lvl="8" rtl="0" algn="ctr">
              <a:buNone/>
              <a:defRPr sz="1300">
                <a:solidFill>
                  <a:schemeClr val="lt2"/>
                </a:solidFill>
                <a:latin typeface="Anybody SemiBold"/>
                <a:ea typeface="Anybody SemiBold"/>
                <a:cs typeface="Anybody SemiBold"/>
                <a:sym typeface="Anybody SemiBold"/>
              </a:defRPr>
            </a:lvl9pPr>
          </a:lstStyle>
          <a:p>
            <a:pPr indent="0" lvl="0" marL="0" rtl="0" algn="ctr">
              <a:spcBef>
                <a:spcPts val="0"/>
              </a:spcBef>
              <a:spcAft>
                <a:spcPts val="0"/>
              </a:spcAft>
              <a:buNone/>
            </a:pPr>
            <a:fld id="{00000000-1234-1234-1234-123412341234}" type="slidenum">
              <a:rPr lang="en"/>
              <a:t>‹#›</a:t>
            </a:fld>
            <a:endParaRPr/>
          </a:p>
        </p:txBody>
      </p:sp>
      <p:sp>
        <p:nvSpPr>
          <p:cNvPr id="75" name="Google Shape;75;p8"/>
          <p:cNvSpPr txBox="1"/>
          <p:nvPr>
            <p:ph idx="1" type="subTitle"/>
          </p:nvPr>
        </p:nvSpPr>
        <p:spPr>
          <a:xfrm>
            <a:off x="6123625" y="516071"/>
            <a:ext cx="2300400" cy="40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Font typeface="Anybody SemiBold"/>
              <a:buNone/>
              <a:defRPr>
                <a:solidFill>
                  <a:schemeClr val="lt1"/>
                </a:solidFill>
                <a:latin typeface="Anybody SemiBold"/>
                <a:ea typeface="Anybody SemiBold"/>
                <a:cs typeface="Anybody SemiBold"/>
                <a:sym typeface="Anybody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8"/>
          <p:cNvSpPr txBox="1"/>
          <p:nvPr>
            <p:ph idx="2" type="subTitle"/>
          </p:nvPr>
        </p:nvSpPr>
        <p:spPr>
          <a:xfrm rot="-5400000">
            <a:off x="-265304" y="1800000"/>
            <a:ext cx="2300400" cy="263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Font typeface="Anybody SemiBold"/>
              <a:buNone/>
              <a:defRPr>
                <a:solidFill>
                  <a:schemeClr val="dk1"/>
                </a:solidFill>
                <a:latin typeface="Anybody SemiBold"/>
                <a:ea typeface="Anybody SemiBold"/>
                <a:cs typeface="Anybody SemiBold"/>
                <a:sym typeface="Anybody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7" name="Google Shape;77;p8"/>
          <p:cNvGrpSpPr/>
          <p:nvPr/>
        </p:nvGrpSpPr>
        <p:grpSpPr>
          <a:xfrm>
            <a:off x="-58775" y="-12800"/>
            <a:ext cx="9273900" cy="5195700"/>
            <a:chOff x="-58775" y="-12800"/>
            <a:chExt cx="9273900" cy="5195700"/>
          </a:xfrm>
        </p:grpSpPr>
        <p:cxnSp>
          <p:nvCxnSpPr>
            <p:cNvPr id="78" name="Google Shape;78;p8"/>
            <p:cNvCxnSpPr/>
            <p:nvPr/>
          </p:nvCxnSpPr>
          <p:spPr>
            <a:xfrm>
              <a:off x="888900" y="-12800"/>
              <a:ext cx="0" cy="5195700"/>
            </a:xfrm>
            <a:prstGeom prst="straightConnector1">
              <a:avLst/>
            </a:prstGeom>
            <a:noFill/>
            <a:ln cap="flat" cmpd="sng" w="9525">
              <a:solidFill>
                <a:schemeClr val="lt1"/>
              </a:solidFill>
              <a:prstDash val="solid"/>
              <a:round/>
              <a:headEnd len="med" w="med" type="none"/>
              <a:tailEnd len="med" w="med" type="none"/>
            </a:ln>
          </p:spPr>
        </p:cxnSp>
        <p:cxnSp>
          <p:nvCxnSpPr>
            <p:cNvPr id="79" name="Google Shape;79;p8"/>
            <p:cNvCxnSpPr/>
            <p:nvPr/>
          </p:nvCxnSpPr>
          <p:spPr>
            <a:xfrm>
              <a:off x="-58775" y="781650"/>
              <a:ext cx="9273900" cy="0"/>
            </a:xfrm>
            <a:prstGeom prst="straightConnector1">
              <a:avLst/>
            </a:prstGeom>
            <a:noFill/>
            <a:ln cap="flat" cmpd="sng" w="9525">
              <a:solidFill>
                <a:schemeClr val="lt1"/>
              </a:solidFill>
              <a:prstDash val="solid"/>
              <a:round/>
              <a:headEnd len="med" w="med" type="none"/>
              <a:tailEnd len="med" w="med" type="none"/>
            </a:ln>
          </p:spPr>
        </p:cxnSp>
        <p:cxnSp>
          <p:nvCxnSpPr>
            <p:cNvPr id="80" name="Google Shape;80;p8"/>
            <p:cNvCxnSpPr/>
            <p:nvPr/>
          </p:nvCxnSpPr>
          <p:spPr>
            <a:xfrm>
              <a:off x="-52250" y="4609824"/>
              <a:ext cx="9267300" cy="0"/>
            </a:xfrm>
            <a:prstGeom prst="straightConnector1">
              <a:avLst/>
            </a:prstGeom>
            <a:noFill/>
            <a:ln cap="flat" cmpd="sng" w="9525">
              <a:solidFill>
                <a:schemeClr val="lt1"/>
              </a:solidFill>
              <a:prstDash val="solid"/>
              <a:round/>
              <a:headEnd len="med" w="med" type="none"/>
              <a:tailEnd len="med" w="med" type="none"/>
            </a:ln>
          </p:spPr>
        </p:cxnSp>
        <p:cxnSp>
          <p:nvCxnSpPr>
            <p:cNvPr id="81" name="Google Shape;81;p8"/>
            <p:cNvCxnSpPr/>
            <p:nvPr/>
          </p:nvCxnSpPr>
          <p:spPr>
            <a:xfrm>
              <a:off x="8602050" y="-12800"/>
              <a:ext cx="0" cy="5195700"/>
            </a:xfrm>
            <a:prstGeom prst="straightConnector1">
              <a:avLst/>
            </a:prstGeom>
            <a:noFill/>
            <a:ln cap="flat" cmpd="sng" w="9525">
              <a:solidFill>
                <a:schemeClr val="lt1"/>
              </a:solidFill>
              <a:prstDash val="solid"/>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82" name="Shape 82"/>
        <p:cNvGrpSpPr/>
        <p:nvPr/>
      </p:nvGrpSpPr>
      <p:grpSpPr>
        <a:xfrm>
          <a:off x="0" y="0"/>
          <a:ext cx="0" cy="0"/>
          <a:chOff x="0" y="0"/>
          <a:chExt cx="0" cy="0"/>
        </a:xfrm>
      </p:grpSpPr>
      <p:grpSp>
        <p:nvGrpSpPr>
          <p:cNvPr id="83" name="Google Shape;83;p9"/>
          <p:cNvGrpSpPr/>
          <p:nvPr/>
        </p:nvGrpSpPr>
        <p:grpSpPr>
          <a:xfrm>
            <a:off x="-58775" y="-12800"/>
            <a:ext cx="9273900" cy="5195700"/>
            <a:chOff x="-58775" y="-12800"/>
            <a:chExt cx="9273900" cy="5195700"/>
          </a:xfrm>
        </p:grpSpPr>
        <p:cxnSp>
          <p:nvCxnSpPr>
            <p:cNvPr id="84" name="Google Shape;84;p9"/>
            <p:cNvCxnSpPr/>
            <p:nvPr/>
          </p:nvCxnSpPr>
          <p:spPr>
            <a:xfrm rot="10800000">
              <a:off x="1274750" y="2359700"/>
              <a:ext cx="7922700" cy="0"/>
            </a:xfrm>
            <a:prstGeom prst="straightConnector1">
              <a:avLst/>
            </a:prstGeom>
            <a:noFill/>
            <a:ln cap="flat" cmpd="sng" w="9525">
              <a:solidFill>
                <a:schemeClr val="lt1"/>
              </a:solidFill>
              <a:prstDash val="solid"/>
              <a:round/>
              <a:headEnd len="med" w="med" type="none"/>
              <a:tailEnd len="med" w="med" type="none"/>
            </a:ln>
          </p:spPr>
        </p:cxnSp>
        <p:cxnSp>
          <p:nvCxnSpPr>
            <p:cNvPr id="85" name="Google Shape;85;p9"/>
            <p:cNvCxnSpPr/>
            <p:nvPr/>
          </p:nvCxnSpPr>
          <p:spPr>
            <a:xfrm>
              <a:off x="888900" y="-12800"/>
              <a:ext cx="0" cy="5195700"/>
            </a:xfrm>
            <a:prstGeom prst="straightConnector1">
              <a:avLst/>
            </a:prstGeom>
            <a:noFill/>
            <a:ln cap="flat" cmpd="sng" w="9525">
              <a:solidFill>
                <a:schemeClr val="lt1"/>
              </a:solidFill>
              <a:prstDash val="solid"/>
              <a:round/>
              <a:headEnd len="med" w="med" type="none"/>
              <a:tailEnd len="med" w="med" type="none"/>
            </a:ln>
          </p:spPr>
        </p:cxnSp>
        <p:cxnSp>
          <p:nvCxnSpPr>
            <p:cNvPr id="86" name="Google Shape;86;p9"/>
            <p:cNvCxnSpPr/>
            <p:nvPr/>
          </p:nvCxnSpPr>
          <p:spPr>
            <a:xfrm>
              <a:off x="-58775" y="781650"/>
              <a:ext cx="9273900" cy="0"/>
            </a:xfrm>
            <a:prstGeom prst="straightConnector1">
              <a:avLst/>
            </a:prstGeom>
            <a:noFill/>
            <a:ln cap="flat" cmpd="sng" w="9525">
              <a:solidFill>
                <a:schemeClr val="lt1"/>
              </a:solidFill>
              <a:prstDash val="solid"/>
              <a:round/>
              <a:headEnd len="med" w="med" type="none"/>
              <a:tailEnd len="med" w="med" type="none"/>
            </a:ln>
          </p:spPr>
        </p:cxnSp>
        <p:cxnSp>
          <p:nvCxnSpPr>
            <p:cNvPr id="87" name="Google Shape;87;p9"/>
            <p:cNvCxnSpPr/>
            <p:nvPr/>
          </p:nvCxnSpPr>
          <p:spPr>
            <a:xfrm>
              <a:off x="-52250" y="4609824"/>
              <a:ext cx="9267300" cy="0"/>
            </a:xfrm>
            <a:prstGeom prst="straightConnector1">
              <a:avLst/>
            </a:prstGeom>
            <a:noFill/>
            <a:ln cap="flat" cmpd="sng" w="9525">
              <a:solidFill>
                <a:schemeClr val="lt1"/>
              </a:solidFill>
              <a:prstDash val="solid"/>
              <a:round/>
              <a:headEnd len="med" w="med" type="none"/>
              <a:tailEnd len="med" w="med" type="none"/>
            </a:ln>
          </p:spPr>
        </p:cxnSp>
        <p:cxnSp>
          <p:nvCxnSpPr>
            <p:cNvPr id="88" name="Google Shape;88;p9"/>
            <p:cNvCxnSpPr/>
            <p:nvPr/>
          </p:nvCxnSpPr>
          <p:spPr>
            <a:xfrm>
              <a:off x="1274500" y="-12800"/>
              <a:ext cx="0" cy="5195700"/>
            </a:xfrm>
            <a:prstGeom prst="straightConnector1">
              <a:avLst/>
            </a:prstGeom>
            <a:noFill/>
            <a:ln cap="flat" cmpd="sng" w="9525">
              <a:solidFill>
                <a:schemeClr val="lt1"/>
              </a:solidFill>
              <a:prstDash val="solid"/>
              <a:round/>
              <a:headEnd len="med" w="med" type="none"/>
              <a:tailEnd len="med" w="med" type="none"/>
            </a:ln>
          </p:spPr>
        </p:cxnSp>
        <p:cxnSp>
          <p:nvCxnSpPr>
            <p:cNvPr id="89" name="Google Shape;89;p9"/>
            <p:cNvCxnSpPr/>
            <p:nvPr/>
          </p:nvCxnSpPr>
          <p:spPr>
            <a:xfrm>
              <a:off x="8602025" y="-12800"/>
              <a:ext cx="0" cy="5195700"/>
            </a:xfrm>
            <a:prstGeom prst="straightConnector1">
              <a:avLst/>
            </a:prstGeom>
            <a:noFill/>
            <a:ln cap="flat" cmpd="sng" w="9525">
              <a:solidFill>
                <a:schemeClr val="lt1"/>
              </a:solidFill>
              <a:prstDash val="solid"/>
              <a:round/>
              <a:headEnd len="med" w="med" type="none"/>
              <a:tailEnd len="med" w="med" type="none"/>
            </a:ln>
          </p:spPr>
        </p:cxnSp>
      </p:grpSp>
      <p:sp>
        <p:nvSpPr>
          <p:cNvPr id="90" name="Google Shape;90;p9"/>
          <p:cNvSpPr txBox="1"/>
          <p:nvPr>
            <p:ph type="title"/>
          </p:nvPr>
        </p:nvSpPr>
        <p:spPr>
          <a:xfrm flipH="1">
            <a:off x="1454250" y="1110332"/>
            <a:ext cx="4325400" cy="14640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solidFill>
                  <a:schemeClr val="dk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1" name="Google Shape;91;p9"/>
          <p:cNvSpPr txBox="1"/>
          <p:nvPr>
            <p:ph idx="1" type="subTitle"/>
          </p:nvPr>
        </p:nvSpPr>
        <p:spPr>
          <a:xfrm flipH="1">
            <a:off x="1454250" y="2701650"/>
            <a:ext cx="4325400" cy="125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2" name="Google Shape;92;p9"/>
          <p:cNvSpPr txBox="1"/>
          <p:nvPr>
            <p:ph idx="12" type="sldNum"/>
          </p:nvPr>
        </p:nvSpPr>
        <p:spPr>
          <a:xfrm>
            <a:off x="8606814" y="4614438"/>
            <a:ext cx="548700" cy="540000"/>
          </a:xfrm>
          <a:prstGeom prst="rect">
            <a:avLst/>
          </a:prstGeom>
          <a:solidFill>
            <a:schemeClr val="dk1"/>
          </a:solidFill>
        </p:spPr>
        <p:txBody>
          <a:bodyPr anchorCtr="0" anchor="ctr" bIns="91425" lIns="91425" spcFirstLastPara="1" rIns="91425" wrap="square" tIns="91425">
            <a:noAutofit/>
          </a:bodyPr>
          <a:lstStyle>
            <a:lvl1pPr lvl="0" rtl="0" algn="ctr">
              <a:buNone/>
              <a:defRPr sz="1300">
                <a:solidFill>
                  <a:schemeClr val="lt2"/>
                </a:solidFill>
                <a:latin typeface="Anybody SemiBold"/>
                <a:ea typeface="Anybody SemiBold"/>
                <a:cs typeface="Anybody SemiBold"/>
                <a:sym typeface="Anybody SemiBold"/>
              </a:defRPr>
            </a:lvl1pPr>
            <a:lvl2pPr lvl="1" rtl="0" algn="ctr">
              <a:buNone/>
              <a:defRPr sz="1300">
                <a:solidFill>
                  <a:schemeClr val="lt2"/>
                </a:solidFill>
                <a:latin typeface="Anybody SemiBold"/>
                <a:ea typeface="Anybody SemiBold"/>
                <a:cs typeface="Anybody SemiBold"/>
                <a:sym typeface="Anybody SemiBold"/>
              </a:defRPr>
            </a:lvl2pPr>
            <a:lvl3pPr lvl="2" rtl="0" algn="ctr">
              <a:buNone/>
              <a:defRPr sz="1300">
                <a:solidFill>
                  <a:schemeClr val="lt2"/>
                </a:solidFill>
                <a:latin typeface="Anybody SemiBold"/>
                <a:ea typeface="Anybody SemiBold"/>
                <a:cs typeface="Anybody SemiBold"/>
                <a:sym typeface="Anybody SemiBold"/>
              </a:defRPr>
            </a:lvl3pPr>
            <a:lvl4pPr lvl="3" rtl="0" algn="ctr">
              <a:buNone/>
              <a:defRPr sz="1300">
                <a:solidFill>
                  <a:schemeClr val="lt2"/>
                </a:solidFill>
                <a:latin typeface="Anybody SemiBold"/>
                <a:ea typeface="Anybody SemiBold"/>
                <a:cs typeface="Anybody SemiBold"/>
                <a:sym typeface="Anybody SemiBold"/>
              </a:defRPr>
            </a:lvl4pPr>
            <a:lvl5pPr lvl="4" rtl="0" algn="ctr">
              <a:buNone/>
              <a:defRPr sz="1300">
                <a:solidFill>
                  <a:schemeClr val="lt2"/>
                </a:solidFill>
                <a:latin typeface="Anybody SemiBold"/>
                <a:ea typeface="Anybody SemiBold"/>
                <a:cs typeface="Anybody SemiBold"/>
                <a:sym typeface="Anybody SemiBold"/>
              </a:defRPr>
            </a:lvl5pPr>
            <a:lvl6pPr lvl="5" rtl="0" algn="ctr">
              <a:buNone/>
              <a:defRPr sz="1300">
                <a:solidFill>
                  <a:schemeClr val="lt2"/>
                </a:solidFill>
                <a:latin typeface="Anybody SemiBold"/>
                <a:ea typeface="Anybody SemiBold"/>
                <a:cs typeface="Anybody SemiBold"/>
                <a:sym typeface="Anybody SemiBold"/>
              </a:defRPr>
            </a:lvl6pPr>
            <a:lvl7pPr lvl="6" rtl="0" algn="ctr">
              <a:buNone/>
              <a:defRPr sz="1300">
                <a:solidFill>
                  <a:schemeClr val="lt2"/>
                </a:solidFill>
                <a:latin typeface="Anybody SemiBold"/>
                <a:ea typeface="Anybody SemiBold"/>
                <a:cs typeface="Anybody SemiBold"/>
                <a:sym typeface="Anybody SemiBold"/>
              </a:defRPr>
            </a:lvl7pPr>
            <a:lvl8pPr lvl="7" rtl="0" algn="ctr">
              <a:buNone/>
              <a:defRPr sz="1300">
                <a:solidFill>
                  <a:schemeClr val="lt2"/>
                </a:solidFill>
                <a:latin typeface="Anybody SemiBold"/>
                <a:ea typeface="Anybody SemiBold"/>
                <a:cs typeface="Anybody SemiBold"/>
                <a:sym typeface="Anybody SemiBold"/>
              </a:defRPr>
            </a:lvl8pPr>
            <a:lvl9pPr lvl="8" rtl="0" algn="ctr">
              <a:buNone/>
              <a:defRPr sz="1300">
                <a:solidFill>
                  <a:schemeClr val="lt2"/>
                </a:solidFill>
                <a:latin typeface="Anybody SemiBold"/>
                <a:ea typeface="Anybody SemiBold"/>
                <a:cs typeface="Anybody SemiBold"/>
                <a:sym typeface="Anybody SemiBold"/>
              </a:defRPr>
            </a:lvl9pPr>
          </a:lstStyle>
          <a:p>
            <a:pPr indent="0" lvl="0" marL="0" rtl="0" algn="ctr">
              <a:spcBef>
                <a:spcPts val="0"/>
              </a:spcBef>
              <a:spcAft>
                <a:spcPts val="0"/>
              </a:spcAft>
              <a:buNone/>
            </a:pPr>
            <a:fld id="{00000000-1234-1234-1234-123412341234}" type="slidenum">
              <a:rPr lang="en"/>
              <a:t>‹#›</a:t>
            </a:fld>
            <a:endParaRPr/>
          </a:p>
        </p:txBody>
      </p:sp>
      <p:sp>
        <p:nvSpPr>
          <p:cNvPr id="93" name="Google Shape;93;p9"/>
          <p:cNvSpPr txBox="1"/>
          <p:nvPr>
            <p:ph idx="2" type="subTitle"/>
          </p:nvPr>
        </p:nvSpPr>
        <p:spPr>
          <a:xfrm>
            <a:off x="6123625" y="519239"/>
            <a:ext cx="2300400" cy="40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Font typeface="Anybody SemiBold"/>
              <a:buNone/>
              <a:defRPr>
                <a:solidFill>
                  <a:schemeClr val="lt1"/>
                </a:solidFill>
                <a:latin typeface="Anybody SemiBold"/>
                <a:ea typeface="Anybody SemiBold"/>
                <a:cs typeface="Anybody SemiBold"/>
                <a:sym typeface="Anybody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 name="Google Shape;94;p9"/>
          <p:cNvSpPr txBox="1"/>
          <p:nvPr>
            <p:ph idx="3" type="subTitle"/>
          </p:nvPr>
        </p:nvSpPr>
        <p:spPr>
          <a:xfrm rot="-5400000">
            <a:off x="-265304" y="1800000"/>
            <a:ext cx="2300400" cy="263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Font typeface="Anybody SemiBold"/>
              <a:buNone/>
              <a:defRPr>
                <a:latin typeface="Anybody SemiBold"/>
                <a:ea typeface="Anybody SemiBold"/>
                <a:cs typeface="Anybody SemiBold"/>
                <a:sym typeface="Anybody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10"/>
          <p:cNvSpPr txBox="1"/>
          <p:nvPr>
            <p:ph idx="1" type="body"/>
          </p:nvPr>
        </p:nvSpPr>
        <p:spPr>
          <a:xfrm>
            <a:off x="541950" y="540000"/>
            <a:ext cx="8060100" cy="5400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28600" lvl="0" marL="457200" algn="ctr">
              <a:lnSpc>
                <a:spcPct val="100000"/>
              </a:lnSpc>
              <a:spcBef>
                <a:spcPts val="0"/>
              </a:spcBef>
              <a:spcAft>
                <a:spcPts val="0"/>
              </a:spcAft>
              <a:buSzPts val="1400"/>
              <a:buNone/>
              <a:defRPr sz="2400">
                <a:latin typeface="Anybody SemiBold"/>
                <a:ea typeface="Anybody SemiBold"/>
                <a:cs typeface="Anybody SemiBold"/>
                <a:sym typeface="Anybody SemiBold"/>
              </a:defRPr>
            </a:lvl1pPr>
          </a:lstStyle>
          <a:p/>
        </p:txBody>
      </p:sp>
      <p:sp>
        <p:nvSpPr>
          <p:cNvPr id="97" name="Google Shape;97;p10"/>
          <p:cNvSpPr txBox="1"/>
          <p:nvPr>
            <p:ph idx="12" type="sldNum"/>
          </p:nvPr>
        </p:nvSpPr>
        <p:spPr>
          <a:xfrm>
            <a:off x="8602059" y="4610259"/>
            <a:ext cx="548700" cy="540000"/>
          </a:xfrm>
          <a:prstGeom prst="rect">
            <a:avLst/>
          </a:prstGeom>
          <a:solidFill>
            <a:schemeClr val="dk1"/>
          </a:solidFill>
        </p:spPr>
        <p:txBody>
          <a:bodyPr anchorCtr="0" anchor="ctr" bIns="91425" lIns="91425" spcFirstLastPara="1" rIns="91425" wrap="square" tIns="91425">
            <a:noAutofit/>
          </a:bodyPr>
          <a:lstStyle>
            <a:lvl1pPr lvl="0" rtl="0" algn="ctr">
              <a:buNone/>
              <a:defRPr sz="1300">
                <a:solidFill>
                  <a:schemeClr val="lt2"/>
                </a:solidFill>
                <a:latin typeface="Anybody SemiBold"/>
                <a:ea typeface="Anybody SemiBold"/>
                <a:cs typeface="Anybody SemiBold"/>
                <a:sym typeface="Anybody SemiBold"/>
              </a:defRPr>
            </a:lvl1pPr>
            <a:lvl2pPr lvl="1" rtl="0" algn="ctr">
              <a:buNone/>
              <a:defRPr sz="1300">
                <a:solidFill>
                  <a:schemeClr val="lt2"/>
                </a:solidFill>
                <a:latin typeface="Anybody SemiBold"/>
                <a:ea typeface="Anybody SemiBold"/>
                <a:cs typeface="Anybody SemiBold"/>
                <a:sym typeface="Anybody SemiBold"/>
              </a:defRPr>
            </a:lvl2pPr>
            <a:lvl3pPr lvl="2" rtl="0" algn="ctr">
              <a:buNone/>
              <a:defRPr sz="1300">
                <a:solidFill>
                  <a:schemeClr val="lt2"/>
                </a:solidFill>
                <a:latin typeface="Anybody SemiBold"/>
                <a:ea typeface="Anybody SemiBold"/>
                <a:cs typeface="Anybody SemiBold"/>
                <a:sym typeface="Anybody SemiBold"/>
              </a:defRPr>
            </a:lvl3pPr>
            <a:lvl4pPr lvl="3" rtl="0" algn="ctr">
              <a:buNone/>
              <a:defRPr sz="1300">
                <a:solidFill>
                  <a:schemeClr val="lt2"/>
                </a:solidFill>
                <a:latin typeface="Anybody SemiBold"/>
                <a:ea typeface="Anybody SemiBold"/>
                <a:cs typeface="Anybody SemiBold"/>
                <a:sym typeface="Anybody SemiBold"/>
              </a:defRPr>
            </a:lvl4pPr>
            <a:lvl5pPr lvl="4" rtl="0" algn="ctr">
              <a:buNone/>
              <a:defRPr sz="1300">
                <a:solidFill>
                  <a:schemeClr val="lt2"/>
                </a:solidFill>
                <a:latin typeface="Anybody SemiBold"/>
                <a:ea typeface="Anybody SemiBold"/>
                <a:cs typeface="Anybody SemiBold"/>
                <a:sym typeface="Anybody SemiBold"/>
              </a:defRPr>
            </a:lvl5pPr>
            <a:lvl6pPr lvl="5" rtl="0" algn="ctr">
              <a:buNone/>
              <a:defRPr sz="1300">
                <a:solidFill>
                  <a:schemeClr val="lt2"/>
                </a:solidFill>
                <a:latin typeface="Anybody SemiBold"/>
                <a:ea typeface="Anybody SemiBold"/>
                <a:cs typeface="Anybody SemiBold"/>
                <a:sym typeface="Anybody SemiBold"/>
              </a:defRPr>
            </a:lvl6pPr>
            <a:lvl7pPr lvl="6" rtl="0" algn="ctr">
              <a:buNone/>
              <a:defRPr sz="1300">
                <a:solidFill>
                  <a:schemeClr val="lt2"/>
                </a:solidFill>
                <a:latin typeface="Anybody SemiBold"/>
                <a:ea typeface="Anybody SemiBold"/>
                <a:cs typeface="Anybody SemiBold"/>
                <a:sym typeface="Anybody SemiBold"/>
              </a:defRPr>
            </a:lvl7pPr>
            <a:lvl8pPr lvl="7" rtl="0" algn="ctr">
              <a:buNone/>
              <a:defRPr sz="1300">
                <a:solidFill>
                  <a:schemeClr val="lt2"/>
                </a:solidFill>
                <a:latin typeface="Anybody SemiBold"/>
                <a:ea typeface="Anybody SemiBold"/>
                <a:cs typeface="Anybody SemiBold"/>
                <a:sym typeface="Anybody SemiBold"/>
              </a:defRPr>
            </a:lvl8pPr>
            <a:lvl9pPr lvl="8" rtl="0" algn="ctr">
              <a:buNone/>
              <a:defRPr sz="1300">
                <a:solidFill>
                  <a:schemeClr val="lt2"/>
                </a:solidFill>
                <a:latin typeface="Anybody SemiBold"/>
                <a:ea typeface="Anybody SemiBold"/>
                <a:cs typeface="Anybody SemiBold"/>
                <a:sym typeface="Anybody SemiBold"/>
              </a:defRPr>
            </a:lvl9pPr>
          </a:lstStyle>
          <a:p>
            <a:pPr indent="0" lvl="0" marL="0" rtl="0" algn="ctr">
              <a:spcBef>
                <a:spcPts val="0"/>
              </a:spcBef>
              <a:spcAft>
                <a:spcPts val="0"/>
              </a:spcAft>
              <a:buNone/>
            </a:pPr>
            <a:fld id="{00000000-1234-1234-1234-123412341234}" type="slidenum">
              <a:rPr lang="en"/>
              <a:t>‹#›</a:t>
            </a:fld>
            <a:endParaRPr/>
          </a:p>
        </p:txBody>
      </p:sp>
      <p:grpSp>
        <p:nvGrpSpPr>
          <p:cNvPr id="98" name="Google Shape;98;p10"/>
          <p:cNvGrpSpPr/>
          <p:nvPr/>
        </p:nvGrpSpPr>
        <p:grpSpPr>
          <a:xfrm>
            <a:off x="-30175" y="-30050"/>
            <a:ext cx="9245400" cy="5206500"/>
            <a:chOff x="-30175" y="-30050"/>
            <a:chExt cx="9245400" cy="5206500"/>
          </a:xfrm>
        </p:grpSpPr>
        <p:grpSp>
          <p:nvGrpSpPr>
            <p:cNvPr id="99" name="Google Shape;99;p10"/>
            <p:cNvGrpSpPr/>
            <p:nvPr/>
          </p:nvGrpSpPr>
          <p:grpSpPr>
            <a:xfrm>
              <a:off x="-30175" y="-30050"/>
              <a:ext cx="9245400" cy="5206500"/>
              <a:chOff x="-30175" y="-30050"/>
              <a:chExt cx="9245400" cy="5206500"/>
            </a:xfrm>
          </p:grpSpPr>
          <p:cxnSp>
            <p:nvCxnSpPr>
              <p:cNvPr id="100" name="Google Shape;100;p10"/>
              <p:cNvCxnSpPr/>
              <p:nvPr/>
            </p:nvCxnSpPr>
            <p:spPr>
              <a:xfrm rot="10800000">
                <a:off x="8602050" y="-30050"/>
                <a:ext cx="0" cy="5206500"/>
              </a:xfrm>
              <a:prstGeom prst="straightConnector1">
                <a:avLst/>
              </a:prstGeom>
              <a:noFill/>
              <a:ln cap="flat" cmpd="sng" w="9525">
                <a:solidFill>
                  <a:schemeClr val="lt1"/>
                </a:solidFill>
                <a:prstDash val="solid"/>
                <a:round/>
                <a:headEnd len="med" w="med" type="none"/>
                <a:tailEnd len="med" w="med" type="none"/>
              </a:ln>
            </p:spPr>
          </p:cxnSp>
          <p:cxnSp>
            <p:nvCxnSpPr>
              <p:cNvPr id="101" name="Google Shape;101;p10"/>
              <p:cNvCxnSpPr/>
              <p:nvPr/>
            </p:nvCxnSpPr>
            <p:spPr>
              <a:xfrm>
                <a:off x="-30175" y="4609824"/>
                <a:ext cx="9245400" cy="0"/>
              </a:xfrm>
              <a:prstGeom prst="straightConnector1">
                <a:avLst/>
              </a:prstGeom>
              <a:noFill/>
              <a:ln cap="flat" cmpd="sng" w="9525">
                <a:solidFill>
                  <a:schemeClr val="lt1"/>
                </a:solidFill>
                <a:prstDash val="solid"/>
                <a:round/>
                <a:headEnd len="med" w="med" type="none"/>
                <a:tailEnd len="med" w="med" type="none"/>
              </a:ln>
            </p:spPr>
          </p:cxnSp>
        </p:grpSp>
        <p:cxnSp>
          <p:nvCxnSpPr>
            <p:cNvPr id="102" name="Google Shape;102;p10"/>
            <p:cNvCxnSpPr/>
            <p:nvPr/>
          </p:nvCxnSpPr>
          <p:spPr>
            <a:xfrm>
              <a:off x="-30175" y="539799"/>
              <a:ext cx="9245400" cy="0"/>
            </a:xfrm>
            <a:prstGeom prst="straightConnector1">
              <a:avLst/>
            </a:prstGeom>
            <a:noFill/>
            <a:ln cap="flat" cmpd="sng" w="9525">
              <a:solidFill>
                <a:schemeClr val="lt1"/>
              </a:solidFill>
              <a:prstDash val="solid"/>
              <a:round/>
              <a:headEnd len="med" w="med" type="none"/>
              <a:tailEnd len="med" w="med" type="none"/>
            </a:ln>
          </p:spPr>
        </p:cxnSp>
        <p:cxnSp>
          <p:nvCxnSpPr>
            <p:cNvPr id="103" name="Google Shape;103;p10"/>
            <p:cNvCxnSpPr/>
            <p:nvPr/>
          </p:nvCxnSpPr>
          <p:spPr>
            <a:xfrm rot="10800000">
              <a:off x="541900" y="-30050"/>
              <a:ext cx="0" cy="5206500"/>
            </a:xfrm>
            <a:prstGeom prst="straightConnector1">
              <a:avLst/>
            </a:prstGeom>
            <a:noFill/>
            <a:ln cap="flat" cmpd="sng" w="9525">
              <a:solidFill>
                <a:schemeClr val="lt1"/>
              </a:solidFill>
              <a:prstDash val="solid"/>
              <a:round/>
              <a:headEnd len="med" w="med" type="none"/>
              <a:tailEnd len="med" w="med" type="none"/>
            </a:ln>
          </p:spPr>
        </p:cxn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Anybody SemiBold"/>
              <a:buNone/>
              <a:defRPr sz="2800">
                <a:solidFill>
                  <a:schemeClr val="lt2"/>
                </a:solidFill>
                <a:latin typeface="Anybody SemiBold"/>
                <a:ea typeface="Anybody SemiBold"/>
                <a:cs typeface="Anybody SemiBold"/>
                <a:sym typeface="Anybody SemiBold"/>
              </a:defRPr>
            </a:lvl1pPr>
            <a:lvl2pPr lvl="1">
              <a:spcBef>
                <a:spcPts val="0"/>
              </a:spcBef>
              <a:spcAft>
                <a:spcPts val="0"/>
              </a:spcAft>
              <a:buClr>
                <a:schemeClr val="lt2"/>
              </a:buClr>
              <a:buSzPts val="2800"/>
              <a:buFont typeface="Anybody SemiBold"/>
              <a:buNone/>
              <a:defRPr sz="2800">
                <a:solidFill>
                  <a:schemeClr val="lt2"/>
                </a:solidFill>
                <a:latin typeface="Anybody SemiBold"/>
                <a:ea typeface="Anybody SemiBold"/>
                <a:cs typeface="Anybody SemiBold"/>
                <a:sym typeface="Anybody SemiBold"/>
              </a:defRPr>
            </a:lvl2pPr>
            <a:lvl3pPr lvl="2">
              <a:spcBef>
                <a:spcPts val="0"/>
              </a:spcBef>
              <a:spcAft>
                <a:spcPts val="0"/>
              </a:spcAft>
              <a:buClr>
                <a:schemeClr val="lt2"/>
              </a:buClr>
              <a:buSzPts val="2800"/>
              <a:buFont typeface="Anybody SemiBold"/>
              <a:buNone/>
              <a:defRPr sz="2800">
                <a:solidFill>
                  <a:schemeClr val="lt2"/>
                </a:solidFill>
                <a:latin typeface="Anybody SemiBold"/>
                <a:ea typeface="Anybody SemiBold"/>
                <a:cs typeface="Anybody SemiBold"/>
                <a:sym typeface="Anybody SemiBold"/>
              </a:defRPr>
            </a:lvl3pPr>
            <a:lvl4pPr lvl="3">
              <a:spcBef>
                <a:spcPts val="0"/>
              </a:spcBef>
              <a:spcAft>
                <a:spcPts val="0"/>
              </a:spcAft>
              <a:buClr>
                <a:schemeClr val="lt2"/>
              </a:buClr>
              <a:buSzPts val="2800"/>
              <a:buFont typeface="Anybody SemiBold"/>
              <a:buNone/>
              <a:defRPr sz="2800">
                <a:solidFill>
                  <a:schemeClr val="lt2"/>
                </a:solidFill>
                <a:latin typeface="Anybody SemiBold"/>
                <a:ea typeface="Anybody SemiBold"/>
                <a:cs typeface="Anybody SemiBold"/>
                <a:sym typeface="Anybody SemiBold"/>
              </a:defRPr>
            </a:lvl4pPr>
            <a:lvl5pPr lvl="4">
              <a:spcBef>
                <a:spcPts val="0"/>
              </a:spcBef>
              <a:spcAft>
                <a:spcPts val="0"/>
              </a:spcAft>
              <a:buClr>
                <a:schemeClr val="lt2"/>
              </a:buClr>
              <a:buSzPts val="2800"/>
              <a:buFont typeface="Anybody SemiBold"/>
              <a:buNone/>
              <a:defRPr sz="2800">
                <a:solidFill>
                  <a:schemeClr val="lt2"/>
                </a:solidFill>
                <a:latin typeface="Anybody SemiBold"/>
                <a:ea typeface="Anybody SemiBold"/>
                <a:cs typeface="Anybody SemiBold"/>
                <a:sym typeface="Anybody SemiBold"/>
              </a:defRPr>
            </a:lvl5pPr>
            <a:lvl6pPr lvl="5">
              <a:spcBef>
                <a:spcPts val="0"/>
              </a:spcBef>
              <a:spcAft>
                <a:spcPts val="0"/>
              </a:spcAft>
              <a:buClr>
                <a:schemeClr val="lt2"/>
              </a:buClr>
              <a:buSzPts val="2800"/>
              <a:buFont typeface="Anybody SemiBold"/>
              <a:buNone/>
              <a:defRPr sz="2800">
                <a:solidFill>
                  <a:schemeClr val="lt2"/>
                </a:solidFill>
                <a:latin typeface="Anybody SemiBold"/>
                <a:ea typeface="Anybody SemiBold"/>
                <a:cs typeface="Anybody SemiBold"/>
                <a:sym typeface="Anybody SemiBold"/>
              </a:defRPr>
            </a:lvl6pPr>
            <a:lvl7pPr lvl="6">
              <a:spcBef>
                <a:spcPts val="0"/>
              </a:spcBef>
              <a:spcAft>
                <a:spcPts val="0"/>
              </a:spcAft>
              <a:buClr>
                <a:schemeClr val="lt2"/>
              </a:buClr>
              <a:buSzPts val="2800"/>
              <a:buFont typeface="Anybody SemiBold"/>
              <a:buNone/>
              <a:defRPr sz="2800">
                <a:solidFill>
                  <a:schemeClr val="lt2"/>
                </a:solidFill>
                <a:latin typeface="Anybody SemiBold"/>
                <a:ea typeface="Anybody SemiBold"/>
                <a:cs typeface="Anybody SemiBold"/>
                <a:sym typeface="Anybody SemiBold"/>
              </a:defRPr>
            </a:lvl7pPr>
            <a:lvl8pPr lvl="7">
              <a:spcBef>
                <a:spcPts val="0"/>
              </a:spcBef>
              <a:spcAft>
                <a:spcPts val="0"/>
              </a:spcAft>
              <a:buClr>
                <a:schemeClr val="lt2"/>
              </a:buClr>
              <a:buSzPts val="2800"/>
              <a:buFont typeface="Anybody SemiBold"/>
              <a:buNone/>
              <a:defRPr sz="2800">
                <a:solidFill>
                  <a:schemeClr val="lt2"/>
                </a:solidFill>
                <a:latin typeface="Anybody SemiBold"/>
                <a:ea typeface="Anybody SemiBold"/>
                <a:cs typeface="Anybody SemiBold"/>
                <a:sym typeface="Anybody SemiBold"/>
              </a:defRPr>
            </a:lvl8pPr>
            <a:lvl9pPr lvl="8">
              <a:spcBef>
                <a:spcPts val="0"/>
              </a:spcBef>
              <a:spcAft>
                <a:spcPts val="0"/>
              </a:spcAft>
              <a:buClr>
                <a:schemeClr val="lt2"/>
              </a:buClr>
              <a:buSzPts val="2800"/>
              <a:buFont typeface="Anybody SemiBold"/>
              <a:buNone/>
              <a:defRPr sz="2800">
                <a:solidFill>
                  <a:schemeClr val="lt2"/>
                </a:solidFill>
                <a:latin typeface="Anybody SemiBold"/>
                <a:ea typeface="Anybody SemiBold"/>
                <a:cs typeface="Anybody SemiBold"/>
                <a:sym typeface="Anybody SemiBold"/>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Manrope"/>
              <a:buChar char="●"/>
              <a:defRPr>
                <a:solidFill>
                  <a:schemeClr val="dk2"/>
                </a:solidFill>
                <a:latin typeface="Manrope"/>
                <a:ea typeface="Manrope"/>
                <a:cs typeface="Manrope"/>
                <a:sym typeface="Manrope"/>
              </a:defRPr>
            </a:lvl1pPr>
            <a:lvl2pPr indent="-317500" lvl="1" marL="914400">
              <a:lnSpc>
                <a:spcPct val="100000"/>
              </a:lnSpc>
              <a:spcBef>
                <a:spcPts val="0"/>
              </a:spcBef>
              <a:spcAft>
                <a:spcPts val="0"/>
              </a:spcAft>
              <a:buClr>
                <a:schemeClr val="dk2"/>
              </a:buClr>
              <a:buSzPts val="1400"/>
              <a:buFont typeface="Manrope"/>
              <a:buChar char="○"/>
              <a:defRPr>
                <a:solidFill>
                  <a:schemeClr val="dk2"/>
                </a:solidFill>
                <a:latin typeface="Manrope"/>
                <a:ea typeface="Manrope"/>
                <a:cs typeface="Manrope"/>
                <a:sym typeface="Manrope"/>
              </a:defRPr>
            </a:lvl2pPr>
            <a:lvl3pPr indent="-317500" lvl="2" marL="1371600">
              <a:lnSpc>
                <a:spcPct val="100000"/>
              </a:lnSpc>
              <a:spcBef>
                <a:spcPts val="0"/>
              </a:spcBef>
              <a:spcAft>
                <a:spcPts val="0"/>
              </a:spcAft>
              <a:buClr>
                <a:schemeClr val="dk2"/>
              </a:buClr>
              <a:buSzPts val="1400"/>
              <a:buFont typeface="Manrope"/>
              <a:buChar char="■"/>
              <a:defRPr>
                <a:solidFill>
                  <a:schemeClr val="dk2"/>
                </a:solidFill>
                <a:latin typeface="Manrope"/>
                <a:ea typeface="Manrope"/>
                <a:cs typeface="Manrope"/>
                <a:sym typeface="Manrope"/>
              </a:defRPr>
            </a:lvl3pPr>
            <a:lvl4pPr indent="-317500" lvl="3" marL="1828800">
              <a:lnSpc>
                <a:spcPct val="100000"/>
              </a:lnSpc>
              <a:spcBef>
                <a:spcPts val="0"/>
              </a:spcBef>
              <a:spcAft>
                <a:spcPts val="0"/>
              </a:spcAft>
              <a:buClr>
                <a:schemeClr val="dk2"/>
              </a:buClr>
              <a:buSzPts val="1400"/>
              <a:buFont typeface="Manrope"/>
              <a:buChar char="●"/>
              <a:defRPr>
                <a:solidFill>
                  <a:schemeClr val="dk2"/>
                </a:solidFill>
                <a:latin typeface="Manrope"/>
                <a:ea typeface="Manrope"/>
                <a:cs typeface="Manrope"/>
                <a:sym typeface="Manrope"/>
              </a:defRPr>
            </a:lvl4pPr>
            <a:lvl5pPr indent="-317500" lvl="4" marL="2286000">
              <a:lnSpc>
                <a:spcPct val="100000"/>
              </a:lnSpc>
              <a:spcBef>
                <a:spcPts val="0"/>
              </a:spcBef>
              <a:spcAft>
                <a:spcPts val="0"/>
              </a:spcAft>
              <a:buClr>
                <a:schemeClr val="dk2"/>
              </a:buClr>
              <a:buSzPts val="1400"/>
              <a:buFont typeface="Manrope"/>
              <a:buChar char="○"/>
              <a:defRPr>
                <a:solidFill>
                  <a:schemeClr val="dk2"/>
                </a:solidFill>
                <a:latin typeface="Manrope"/>
                <a:ea typeface="Manrope"/>
                <a:cs typeface="Manrope"/>
                <a:sym typeface="Manrope"/>
              </a:defRPr>
            </a:lvl5pPr>
            <a:lvl6pPr indent="-317500" lvl="5" marL="2743200">
              <a:lnSpc>
                <a:spcPct val="100000"/>
              </a:lnSpc>
              <a:spcBef>
                <a:spcPts val="0"/>
              </a:spcBef>
              <a:spcAft>
                <a:spcPts val="0"/>
              </a:spcAft>
              <a:buClr>
                <a:schemeClr val="dk2"/>
              </a:buClr>
              <a:buSzPts val="1400"/>
              <a:buFont typeface="Manrope"/>
              <a:buChar char="■"/>
              <a:defRPr>
                <a:solidFill>
                  <a:schemeClr val="dk2"/>
                </a:solidFill>
                <a:latin typeface="Manrope"/>
                <a:ea typeface="Manrope"/>
                <a:cs typeface="Manrope"/>
                <a:sym typeface="Manrope"/>
              </a:defRPr>
            </a:lvl6pPr>
            <a:lvl7pPr indent="-317500" lvl="6" marL="3200400">
              <a:lnSpc>
                <a:spcPct val="100000"/>
              </a:lnSpc>
              <a:spcBef>
                <a:spcPts val="0"/>
              </a:spcBef>
              <a:spcAft>
                <a:spcPts val="0"/>
              </a:spcAft>
              <a:buClr>
                <a:schemeClr val="dk2"/>
              </a:buClr>
              <a:buSzPts val="1400"/>
              <a:buFont typeface="Manrope"/>
              <a:buChar char="●"/>
              <a:defRPr>
                <a:solidFill>
                  <a:schemeClr val="dk2"/>
                </a:solidFill>
                <a:latin typeface="Manrope"/>
                <a:ea typeface="Manrope"/>
                <a:cs typeface="Manrope"/>
                <a:sym typeface="Manrope"/>
              </a:defRPr>
            </a:lvl7pPr>
            <a:lvl8pPr indent="-317500" lvl="7" marL="3657600">
              <a:lnSpc>
                <a:spcPct val="100000"/>
              </a:lnSpc>
              <a:spcBef>
                <a:spcPts val="0"/>
              </a:spcBef>
              <a:spcAft>
                <a:spcPts val="0"/>
              </a:spcAft>
              <a:buClr>
                <a:schemeClr val="dk2"/>
              </a:buClr>
              <a:buSzPts val="1400"/>
              <a:buFont typeface="Manrope"/>
              <a:buChar char="○"/>
              <a:defRPr>
                <a:solidFill>
                  <a:schemeClr val="dk2"/>
                </a:solidFill>
                <a:latin typeface="Manrope"/>
                <a:ea typeface="Manrope"/>
                <a:cs typeface="Manrope"/>
                <a:sym typeface="Manrope"/>
              </a:defRPr>
            </a:lvl8pPr>
            <a:lvl9pPr indent="-317500" lvl="8" marL="4114800">
              <a:lnSpc>
                <a:spcPct val="100000"/>
              </a:lnSpc>
              <a:spcBef>
                <a:spcPts val="0"/>
              </a:spcBef>
              <a:spcAft>
                <a:spcPts val="0"/>
              </a:spcAft>
              <a:buClr>
                <a:schemeClr val="dk2"/>
              </a:buClr>
              <a:buSzPts val="1400"/>
              <a:buFont typeface="Manrope"/>
              <a:buChar char="■"/>
              <a:defRPr>
                <a:solidFill>
                  <a:schemeClr val="dk2"/>
                </a:solidFill>
                <a:latin typeface="Manrope"/>
                <a:ea typeface="Manrope"/>
                <a:cs typeface="Manrope"/>
                <a:sym typeface="Manrope"/>
              </a:defRPr>
            </a:lvl9pPr>
          </a:lstStyle>
          <a:p/>
        </p:txBody>
      </p:sp>
      <p:sp>
        <p:nvSpPr>
          <p:cNvPr id="8" name="Google Shape;8;p1"/>
          <p:cNvSpPr txBox="1"/>
          <p:nvPr>
            <p:ph idx="12" type="sldNum"/>
          </p:nvPr>
        </p:nvSpPr>
        <p:spPr>
          <a:xfrm>
            <a:off x="8602059" y="4610259"/>
            <a:ext cx="548700" cy="540000"/>
          </a:xfrm>
          <a:prstGeom prst="rect">
            <a:avLst/>
          </a:prstGeom>
          <a:solidFill>
            <a:schemeClr val="dk1"/>
          </a:solidFill>
          <a:ln>
            <a:noFill/>
          </a:ln>
        </p:spPr>
        <p:txBody>
          <a:bodyPr anchorCtr="0" anchor="ctr" bIns="91425" lIns="91425" spcFirstLastPara="1" rIns="91425" wrap="square" tIns="91425">
            <a:noAutofit/>
          </a:bodyPr>
          <a:lstStyle>
            <a:lvl1pPr lvl="0" algn="ctr">
              <a:buNone/>
              <a:defRPr sz="1300">
                <a:solidFill>
                  <a:schemeClr val="lt2"/>
                </a:solidFill>
                <a:latin typeface="Anybody SemiBold"/>
                <a:ea typeface="Anybody SemiBold"/>
                <a:cs typeface="Anybody SemiBold"/>
                <a:sym typeface="Anybody SemiBold"/>
              </a:defRPr>
            </a:lvl1pPr>
            <a:lvl2pPr lvl="1" algn="ctr">
              <a:buNone/>
              <a:defRPr sz="1300">
                <a:solidFill>
                  <a:schemeClr val="lt2"/>
                </a:solidFill>
                <a:latin typeface="Anybody SemiBold"/>
                <a:ea typeface="Anybody SemiBold"/>
                <a:cs typeface="Anybody SemiBold"/>
                <a:sym typeface="Anybody SemiBold"/>
              </a:defRPr>
            </a:lvl2pPr>
            <a:lvl3pPr lvl="2" algn="ctr">
              <a:buNone/>
              <a:defRPr sz="1300">
                <a:solidFill>
                  <a:schemeClr val="lt2"/>
                </a:solidFill>
                <a:latin typeface="Anybody SemiBold"/>
                <a:ea typeface="Anybody SemiBold"/>
                <a:cs typeface="Anybody SemiBold"/>
                <a:sym typeface="Anybody SemiBold"/>
              </a:defRPr>
            </a:lvl3pPr>
            <a:lvl4pPr lvl="3" algn="ctr">
              <a:buNone/>
              <a:defRPr sz="1300">
                <a:solidFill>
                  <a:schemeClr val="lt2"/>
                </a:solidFill>
                <a:latin typeface="Anybody SemiBold"/>
                <a:ea typeface="Anybody SemiBold"/>
                <a:cs typeface="Anybody SemiBold"/>
                <a:sym typeface="Anybody SemiBold"/>
              </a:defRPr>
            </a:lvl4pPr>
            <a:lvl5pPr lvl="4" algn="ctr">
              <a:buNone/>
              <a:defRPr sz="1300">
                <a:solidFill>
                  <a:schemeClr val="lt2"/>
                </a:solidFill>
                <a:latin typeface="Anybody SemiBold"/>
                <a:ea typeface="Anybody SemiBold"/>
                <a:cs typeface="Anybody SemiBold"/>
                <a:sym typeface="Anybody SemiBold"/>
              </a:defRPr>
            </a:lvl5pPr>
            <a:lvl6pPr lvl="5" algn="ctr">
              <a:buNone/>
              <a:defRPr sz="1300">
                <a:solidFill>
                  <a:schemeClr val="lt2"/>
                </a:solidFill>
                <a:latin typeface="Anybody SemiBold"/>
                <a:ea typeface="Anybody SemiBold"/>
                <a:cs typeface="Anybody SemiBold"/>
                <a:sym typeface="Anybody SemiBold"/>
              </a:defRPr>
            </a:lvl6pPr>
            <a:lvl7pPr lvl="6" algn="ctr">
              <a:buNone/>
              <a:defRPr sz="1300">
                <a:solidFill>
                  <a:schemeClr val="lt2"/>
                </a:solidFill>
                <a:latin typeface="Anybody SemiBold"/>
                <a:ea typeface="Anybody SemiBold"/>
                <a:cs typeface="Anybody SemiBold"/>
                <a:sym typeface="Anybody SemiBold"/>
              </a:defRPr>
            </a:lvl7pPr>
            <a:lvl8pPr lvl="7" algn="ctr">
              <a:buNone/>
              <a:defRPr sz="1300">
                <a:solidFill>
                  <a:schemeClr val="lt2"/>
                </a:solidFill>
                <a:latin typeface="Anybody SemiBold"/>
                <a:ea typeface="Anybody SemiBold"/>
                <a:cs typeface="Anybody SemiBold"/>
                <a:sym typeface="Anybody SemiBold"/>
              </a:defRPr>
            </a:lvl8pPr>
            <a:lvl9pPr lvl="8" algn="ctr">
              <a:buNone/>
              <a:defRPr sz="1300">
                <a:solidFill>
                  <a:schemeClr val="lt2"/>
                </a:solidFill>
                <a:latin typeface="Anybody SemiBold"/>
                <a:ea typeface="Anybody SemiBold"/>
                <a:cs typeface="Anybody SemiBold"/>
                <a:sym typeface="Anybody SemiBold"/>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mc:AlternateContent>
    <mc:Choice Requires="p14">
      <p:transition spd="slow" p14:dur="1300">
        <p14:gallery dir="l"/>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hyperlink" Target="https://github.com/fivethirtyeight/data/tree/master/births" TargetMode="External"/><Relationship Id="rId4" Type="http://schemas.openxmlformats.org/officeDocument/2006/relationships/hyperlink" Target="https://www.statista.com/statistics/195908/number-of-births-in-the-united-states-since-199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6"/>
          <p:cNvSpPr/>
          <p:nvPr/>
        </p:nvSpPr>
        <p:spPr>
          <a:xfrm>
            <a:off x="7270350" y="3271725"/>
            <a:ext cx="1331700" cy="1331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
          <p:cNvSpPr txBox="1"/>
          <p:nvPr>
            <p:ph type="ctrTitle"/>
          </p:nvPr>
        </p:nvSpPr>
        <p:spPr>
          <a:xfrm>
            <a:off x="1197092" y="574488"/>
            <a:ext cx="6286200" cy="256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Trends in Birth Rates: A 20-Year Analysis</a:t>
            </a:r>
            <a:r>
              <a:rPr lang="en"/>
              <a:t> </a:t>
            </a:r>
            <a:endParaRPr/>
          </a:p>
          <a:p>
            <a:pPr indent="0" lvl="0" marL="0" rtl="0" algn="l">
              <a:spcBef>
                <a:spcPts val="0"/>
              </a:spcBef>
              <a:spcAft>
                <a:spcPts val="0"/>
              </a:spcAft>
              <a:buNone/>
            </a:pPr>
            <a:r>
              <a:rPr lang="en" sz="4000">
                <a:solidFill>
                  <a:schemeClr val="lt1"/>
                </a:solidFill>
              </a:rPr>
              <a:t>(1994-2014)</a:t>
            </a:r>
            <a:endParaRPr sz="4000">
              <a:solidFill>
                <a:schemeClr val="lt1"/>
              </a:solidFill>
            </a:endParaRPr>
          </a:p>
        </p:txBody>
      </p:sp>
      <p:sp>
        <p:nvSpPr>
          <p:cNvPr id="291" name="Google Shape;291;p26"/>
          <p:cNvSpPr txBox="1"/>
          <p:nvPr>
            <p:ph idx="1" type="subTitle"/>
          </p:nvPr>
        </p:nvSpPr>
        <p:spPr>
          <a:xfrm>
            <a:off x="1197092" y="3697638"/>
            <a:ext cx="6286200" cy="4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Tim Spratt</a:t>
            </a:r>
            <a:endParaRPr b="1" sz="2200"/>
          </a:p>
        </p:txBody>
      </p:sp>
      <p:sp>
        <p:nvSpPr>
          <p:cNvPr id="292" name="Google Shape;292;p26"/>
          <p:cNvSpPr txBox="1"/>
          <p:nvPr>
            <p:ph idx="2" type="subTitle"/>
          </p:nvPr>
        </p:nvSpPr>
        <p:spPr>
          <a:xfrm>
            <a:off x="6123625" y="516071"/>
            <a:ext cx="2300400" cy="40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DA-11</a:t>
            </a:r>
            <a:endParaRPr/>
          </a:p>
        </p:txBody>
      </p:sp>
      <p:sp>
        <p:nvSpPr>
          <p:cNvPr id="293" name="Google Shape;293;p26"/>
          <p:cNvSpPr txBox="1"/>
          <p:nvPr>
            <p:ph idx="12" type="sldNum"/>
          </p:nvPr>
        </p:nvSpPr>
        <p:spPr>
          <a:xfrm>
            <a:off x="8602059" y="4610259"/>
            <a:ext cx="548700" cy="54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4" name="Google Shape;294;p26"/>
          <p:cNvSpPr/>
          <p:nvPr/>
        </p:nvSpPr>
        <p:spPr>
          <a:xfrm>
            <a:off x="8195661" y="1993700"/>
            <a:ext cx="136800" cy="136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8195661" y="2163625"/>
            <a:ext cx="136800" cy="136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8195661" y="2333550"/>
            <a:ext cx="136800" cy="136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26"/>
          <p:cNvGrpSpPr/>
          <p:nvPr/>
        </p:nvGrpSpPr>
        <p:grpSpPr>
          <a:xfrm>
            <a:off x="7448387" y="3386039"/>
            <a:ext cx="975623" cy="1103051"/>
            <a:chOff x="6072906" y="2093339"/>
            <a:chExt cx="735320" cy="831362"/>
          </a:xfrm>
        </p:grpSpPr>
        <p:sp>
          <p:nvSpPr>
            <p:cNvPr id="298" name="Google Shape;298;p26"/>
            <p:cNvSpPr/>
            <p:nvPr/>
          </p:nvSpPr>
          <p:spPr>
            <a:xfrm>
              <a:off x="6072906" y="2093339"/>
              <a:ext cx="735320" cy="831362"/>
            </a:xfrm>
            <a:custGeom>
              <a:rect b="b" l="l" r="r" t="t"/>
              <a:pathLst>
                <a:path extrusionOk="0" h="17200" w="15213">
                  <a:moveTo>
                    <a:pt x="6385" y="123"/>
                  </a:moveTo>
                  <a:cubicBezTo>
                    <a:pt x="6440" y="123"/>
                    <a:pt x="6494" y="126"/>
                    <a:pt x="6546" y="132"/>
                  </a:cubicBezTo>
                  <a:cubicBezTo>
                    <a:pt x="6813" y="147"/>
                    <a:pt x="7065" y="188"/>
                    <a:pt x="7318" y="231"/>
                  </a:cubicBezTo>
                  <a:cubicBezTo>
                    <a:pt x="7403" y="244"/>
                    <a:pt x="7473" y="272"/>
                    <a:pt x="7543" y="300"/>
                  </a:cubicBezTo>
                  <a:cubicBezTo>
                    <a:pt x="7796" y="399"/>
                    <a:pt x="8049" y="512"/>
                    <a:pt x="8288" y="624"/>
                  </a:cubicBezTo>
                  <a:cubicBezTo>
                    <a:pt x="8583" y="765"/>
                    <a:pt x="8863" y="961"/>
                    <a:pt x="9116" y="1158"/>
                  </a:cubicBezTo>
                  <a:cubicBezTo>
                    <a:pt x="9187" y="1228"/>
                    <a:pt x="9257" y="1284"/>
                    <a:pt x="9341" y="1340"/>
                  </a:cubicBezTo>
                  <a:cubicBezTo>
                    <a:pt x="9609" y="1523"/>
                    <a:pt x="9875" y="1748"/>
                    <a:pt x="10114" y="2001"/>
                  </a:cubicBezTo>
                  <a:cubicBezTo>
                    <a:pt x="10352" y="2254"/>
                    <a:pt x="10633" y="2478"/>
                    <a:pt x="10886" y="2731"/>
                  </a:cubicBezTo>
                  <a:cubicBezTo>
                    <a:pt x="11027" y="2885"/>
                    <a:pt x="11167" y="3054"/>
                    <a:pt x="11294" y="3209"/>
                  </a:cubicBezTo>
                  <a:cubicBezTo>
                    <a:pt x="11463" y="3434"/>
                    <a:pt x="11631" y="3658"/>
                    <a:pt x="11813" y="3883"/>
                  </a:cubicBezTo>
                  <a:cubicBezTo>
                    <a:pt x="11898" y="3995"/>
                    <a:pt x="11982" y="4093"/>
                    <a:pt x="12066" y="4192"/>
                  </a:cubicBezTo>
                  <a:cubicBezTo>
                    <a:pt x="12221" y="4361"/>
                    <a:pt x="12362" y="4543"/>
                    <a:pt x="12516" y="4711"/>
                  </a:cubicBezTo>
                  <a:cubicBezTo>
                    <a:pt x="12699" y="4936"/>
                    <a:pt x="12896" y="5147"/>
                    <a:pt x="13078" y="5357"/>
                  </a:cubicBezTo>
                  <a:cubicBezTo>
                    <a:pt x="13570" y="5934"/>
                    <a:pt x="13991" y="6537"/>
                    <a:pt x="14328" y="7198"/>
                  </a:cubicBezTo>
                  <a:cubicBezTo>
                    <a:pt x="14426" y="7380"/>
                    <a:pt x="14510" y="7563"/>
                    <a:pt x="14609" y="7732"/>
                  </a:cubicBezTo>
                  <a:cubicBezTo>
                    <a:pt x="14707" y="7942"/>
                    <a:pt x="14791" y="8153"/>
                    <a:pt x="14834" y="8378"/>
                  </a:cubicBezTo>
                  <a:cubicBezTo>
                    <a:pt x="14904" y="8673"/>
                    <a:pt x="14975" y="8982"/>
                    <a:pt x="15031" y="9277"/>
                  </a:cubicBezTo>
                  <a:cubicBezTo>
                    <a:pt x="15087" y="9502"/>
                    <a:pt x="15072" y="9727"/>
                    <a:pt x="15044" y="9951"/>
                  </a:cubicBezTo>
                  <a:cubicBezTo>
                    <a:pt x="14960" y="10513"/>
                    <a:pt x="14848" y="11061"/>
                    <a:pt x="14694" y="11594"/>
                  </a:cubicBezTo>
                  <a:cubicBezTo>
                    <a:pt x="14623" y="11847"/>
                    <a:pt x="14510" y="12087"/>
                    <a:pt x="14413" y="12325"/>
                  </a:cubicBezTo>
                  <a:cubicBezTo>
                    <a:pt x="14216" y="12789"/>
                    <a:pt x="14005" y="13238"/>
                    <a:pt x="13752" y="13660"/>
                  </a:cubicBezTo>
                  <a:cubicBezTo>
                    <a:pt x="13724" y="13701"/>
                    <a:pt x="13696" y="13758"/>
                    <a:pt x="13668" y="13800"/>
                  </a:cubicBezTo>
                  <a:cubicBezTo>
                    <a:pt x="13611" y="13926"/>
                    <a:pt x="13527" y="14053"/>
                    <a:pt x="13443" y="14166"/>
                  </a:cubicBezTo>
                  <a:cubicBezTo>
                    <a:pt x="13274" y="14376"/>
                    <a:pt x="13120" y="14600"/>
                    <a:pt x="12952" y="14797"/>
                  </a:cubicBezTo>
                  <a:cubicBezTo>
                    <a:pt x="12797" y="14980"/>
                    <a:pt x="12643" y="15162"/>
                    <a:pt x="12474" y="15331"/>
                  </a:cubicBezTo>
                  <a:cubicBezTo>
                    <a:pt x="12291" y="15499"/>
                    <a:pt x="12109" y="15655"/>
                    <a:pt x="11912" y="15809"/>
                  </a:cubicBezTo>
                  <a:cubicBezTo>
                    <a:pt x="11856" y="15865"/>
                    <a:pt x="11785" y="15907"/>
                    <a:pt x="11716" y="15949"/>
                  </a:cubicBezTo>
                  <a:cubicBezTo>
                    <a:pt x="11561" y="16048"/>
                    <a:pt x="11407" y="16146"/>
                    <a:pt x="11238" y="16216"/>
                  </a:cubicBezTo>
                  <a:cubicBezTo>
                    <a:pt x="11027" y="16301"/>
                    <a:pt x="10830" y="16413"/>
                    <a:pt x="10633" y="16511"/>
                  </a:cubicBezTo>
                  <a:cubicBezTo>
                    <a:pt x="10437" y="16610"/>
                    <a:pt x="10240" y="16708"/>
                    <a:pt x="10030" y="16750"/>
                  </a:cubicBezTo>
                  <a:cubicBezTo>
                    <a:pt x="9974" y="16778"/>
                    <a:pt x="9903" y="16792"/>
                    <a:pt x="9847" y="16820"/>
                  </a:cubicBezTo>
                  <a:cubicBezTo>
                    <a:pt x="9594" y="16904"/>
                    <a:pt x="9328" y="16960"/>
                    <a:pt x="9060" y="17017"/>
                  </a:cubicBezTo>
                  <a:cubicBezTo>
                    <a:pt x="9004" y="17017"/>
                    <a:pt x="8934" y="17031"/>
                    <a:pt x="8863" y="17031"/>
                  </a:cubicBezTo>
                  <a:cubicBezTo>
                    <a:pt x="8681" y="17045"/>
                    <a:pt x="8485" y="17059"/>
                    <a:pt x="8273" y="17059"/>
                  </a:cubicBezTo>
                  <a:cubicBezTo>
                    <a:pt x="8049" y="17045"/>
                    <a:pt x="7782" y="17045"/>
                    <a:pt x="7543" y="16988"/>
                  </a:cubicBezTo>
                  <a:cubicBezTo>
                    <a:pt x="7346" y="16947"/>
                    <a:pt x="7150" y="16919"/>
                    <a:pt x="6940" y="16919"/>
                  </a:cubicBezTo>
                  <a:cubicBezTo>
                    <a:pt x="6813" y="16919"/>
                    <a:pt x="6700" y="16891"/>
                    <a:pt x="6574" y="16848"/>
                  </a:cubicBezTo>
                  <a:cubicBezTo>
                    <a:pt x="6391" y="16778"/>
                    <a:pt x="6194" y="16722"/>
                    <a:pt x="6012" y="16651"/>
                  </a:cubicBezTo>
                  <a:cubicBezTo>
                    <a:pt x="5900" y="16623"/>
                    <a:pt x="5788" y="16567"/>
                    <a:pt x="5675" y="16511"/>
                  </a:cubicBezTo>
                  <a:cubicBezTo>
                    <a:pt x="5436" y="16385"/>
                    <a:pt x="5198" y="16230"/>
                    <a:pt x="4973" y="16104"/>
                  </a:cubicBezTo>
                  <a:cubicBezTo>
                    <a:pt x="4818" y="16020"/>
                    <a:pt x="4649" y="15936"/>
                    <a:pt x="4495" y="15851"/>
                  </a:cubicBezTo>
                  <a:cubicBezTo>
                    <a:pt x="4172" y="15655"/>
                    <a:pt x="3863" y="15415"/>
                    <a:pt x="3582" y="15149"/>
                  </a:cubicBezTo>
                  <a:cubicBezTo>
                    <a:pt x="3357" y="14938"/>
                    <a:pt x="3119" y="14741"/>
                    <a:pt x="2894" y="14544"/>
                  </a:cubicBezTo>
                  <a:cubicBezTo>
                    <a:pt x="2697" y="14390"/>
                    <a:pt x="2529" y="14207"/>
                    <a:pt x="2374" y="14025"/>
                  </a:cubicBezTo>
                  <a:cubicBezTo>
                    <a:pt x="2135" y="13744"/>
                    <a:pt x="1896" y="13463"/>
                    <a:pt x="1686" y="13154"/>
                  </a:cubicBezTo>
                  <a:cubicBezTo>
                    <a:pt x="1447" y="12817"/>
                    <a:pt x="1208" y="12452"/>
                    <a:pt x="1053" y="12059"/>
                  </a:cubicBezTo>
                  <a:cubicBezTo>
                    <a:pt x="1012" y="11988"/>
                    <a:pt x="984" y="11903"/>
                    <a:pt x="955" y="11819"/>
                  </a:cubicBezTo>
                  <a:cubicBezTo>
                    <a:pt x="899" y="11693"/>
                    <a:pt x="843" y="11566"/>
                    <a:pt x="800" y="11440"/>
                  </a:cubicBezTo>
                  <a:cubicBezTo>
                    <a:pt x="703" y="11229"/>
                    <a:pt x="632" y="11019"/>
                    <a:pt x="576" y="10794"/>
                  </a:cubicBezTo>
                  <a:cubicBezTo>
                    <a:pt x="519" y="10513"/>
                    <a:pt x="450" y="10218"/>
                    <a:pt x="379" y="9923"/>
                  </a:cubicBezTo>
                  <a:cubicBezTo>
                    <a:pt x="351" y="9783"/>
                    <a:pt x="337" y="9642"/>
                    <a:pt x="309" y="9502"/>
                  </a:cubicBezTo>
                  <a:lnTo>
                    <a:pt x="182" y="8616"/>
                  </a:lnTo>
                  <a:cubicBezTo>
                    <a:pt x="154" y="8448"/>
                    <a:pt x="141" y="8279"/>
                    <a:pt x="141" y="8097"/>
                  </a:cubicBezTo>
                  <a:cubicBezTo>
                    <a:pt x="141" y="8069"/>
                    <a:pt x="141" y="8041"/>
                    <a:pt x="154" y="8013"/>
                  </a:cubicBezTo>
                  <a:cubicBezTo>
                    <a:pt x="225" y="7886"/>
                    <a:pt x="197" y="7732"/>
                    <a:pt x="225" y="7592"/>
                  </a:cubicBezTo>
                  <a:cubicBezTo>
                    <a:pt x="267" y="7254"/>
                    <a:pt x="295" y="6931"/>
                    <a:pt x="337" y="6594"/>
                  </a:cubicBezTo>
                  <a:cubicBezTo>
                    <a:pt x="337" y="6524"/>
                    <a:pt x="365" y="6440"/>
                    <a:pt x="379" y="6369"/>
                  </a:cubicBezTo>
                  <a:cubicBezTo>
                    <a:pt x="450" y="6060"/>
                    <a:pt x="519" y="5751"/>
                    <a:pt x="632" y="5470"/>
                  </a:cubicBezTo>
                  <a:cubicBezTo>
                    <a:pt x="744" y="5133"/>
                    <a:pt x="885" y="4810"/>
                    <a:pt x="1012" y="4487"/>
                  </a:cubicBezTo>
                  <a:cubicBezTo>
                    <a:pt x="1096" y="4304"/>
                    <a:pt x="1208" y="4136"/>
                    <a:pt x="1293" y="3953"/>
                  </a:cubicBezTo>
                  <a:cubicBezTo>
                    <a:pt x="1433" y="3686"/>
                    <a:pt x="1587" y="3434"/>
                    <a:pt x="1742" y="3194"/>
                  </a:cubicBezTo>
                  <a:cubicBezTo>
                    <a:pt x="1770" y="3153"/>
                    <a:pt x="1798" y="3125"/>
                    <a:pt x="1826" y="3082"/>
                  </a:cubicBezTo>
                  <a:cubicBezTo>
                    <a:pt x="2079" y="2731"/>
                    <a:pt x="2346" y="2394"/>
                    <a:pt x="2641" y="2085"/>
                  </a:cubicBezTo>
                  <a:cubicBezTo>
                    <a:pt x="2936" y="1761"/>
                    <a:pt x="3245" y="1452"/>
                    <a:pt x="3582" y="1171"/>
                  </a:cubicBezTo>
                  <a:cubicBezTo>
                    <a:pt x="3737" y="1046"/>
                    <a:pt x="3919" y="919"/>
                    <a:pt x="4130" y="849"/>
                  </a:cubicBezTo>
                  <a:cubicBezTo>
                    <a:pt x="4284" y="806"/>
                    <a:pt x="4439" y="750"/>
                    <a:pt x="4593" y="680"/>
                  </a:cubicBezTo>
                  <a:cubicBezTo>
                    <a:pt x="4677" y="652"/>
                    <a:pt x="4762" y="624"/>
                    <a:pt x="4846" y="581"/>
                  </a:cubicBezTo>
                  <a:cubicBezTo>
                    <a:pt x="5113" y="456"/>
                    <a:pt x="5380" y="343"/>
                    <a:pt x="5675" y="272"/>
                  </a:cubicBezTo>
                  <a:cubicBezTo>
                    <a:pt x="5829" y="231"/>
                    <a:pt x="5984" y="188"/>
                    <a:pt x="6153" y="147"/>
                  </a:cubicBezTo>
                  <a:cubicBezTo>
                    <a:pt x="6227" y="130"/>
                    <a:pt x="6307" y="123"/>
                    <a:pt x="6385" y="123"/>
                  </a:cubicBezTo>
                  <a:close/>
                  <a:moveTo>
                    <a:pt x="6418" y="0"/>
                  </a:moveTo>
                  <a:cubicBezTo>
                    <a:pt x="6315" y="0"/>
                    <a:pt x="6213" y="14"/>
                    <a:pt x="6110" y="34"/>
                  </a:cubicBezTo>
                  <a:lnTo>
                    <a:pt x="5731" y="118"/>
                  </a:lnTo>
                  <a:cubicBezTo>
                    <a:pt x="5380" y="216"/>
                    <a:pt x="5029" y="343"/>
                    <a:pt x="4705" y="497"/>
                  </a:cubicBezTo>
                  <a:cubicBezTo>
                    <a:pt x="4649" y="525"/>
                    <a:pt x="4580" y="553"/>
                    <a:pt x="4523" y="568"/>
                  </a:cubicBezTo>
                  <a:cubicBezTo>
                    <a:pt x="4327" y="652"/>
                    <a:pt x="4130" y="708"/>
                    <a:pt x="3933" y="793"/>
                  </a:cubicBezTo>
                  <a:cubicBezTo>
                    <a:pt x="3863" y="806"/>
                    <a:pt x="3806" y="849"/>
                    <a:pt x="3750" y="890"/>
                  </a:cubicBezTo>
                  <a:cubicBezTo>
                    <a:pt x="3638" y="961"/>
                    <a:pt x="3540" y="1031"/>
                    <a:pt x="3441" y="1115"/>
                  </a:cubicBezTo>
                  <a:cubicBezTo>
                    <a:pt x="3216" y="1298"/>
                    <a:pt x="3006" y="1495"/>
                    <a:pt x="2823" y="1705"/>
                  </a:cubicBezTo>
                  <a:cubicBezTo>
                    <a:pt x="2697" y="1832"/>
                    <a:pt x="2585" y="1945"/>
                    <a:pt x="2473" y="2070"/>
                  </a:cubicBezTo>
                  <a:cubicBezTo>
                    <a:pt x="2261" y="2310"/>
                    <a:pt x="2051" y="2563"/>
                    <a:pt x="1854" y="2815"/>
                  </a:cubicBezTo>
                  <a:cubicBezTo>
                    <a:pt x="1630" y="3125"/>
                    <a:pt x="1418" y="3419"/>
                    <a:pt x="1250" y="3756"/>
                  </a:cubicBezTo>
                  <a:cubicBezTo>
                    <a:pt x="1138" y="3981"/>
                    <a:pt x="997" y="4206"/>
                    <a:pt x="899" y="4445"/>
                  </a:cubicBezTo>
                  <a:cubicBezTo>
                    <a:pt x="716" y="4866"/>
                    <a:pt x="548" y="5301"/>
                    <a:pt x="422" y="5737"/>
                  </a:cubicBezTo>
                  <a:cubicBezTo>
                    <a:pt x="295" y="6159"/>
                    <a:pt x="197" y="6594"/>
                    <a:pt x="182" y="7030"/>
                  </a:cubicBezTo>
                  <a:cubicBezTo>
                    <a:pt x="182" y="7099"/>
                    <a:pt x="169" y="7184"/>
                    <a:pt x="126" y="7254"/>
                  </a:cubicBezTo>
                  <a:cubicBezTo>
                    <a:pt x="98" y="7296"/>
                    <a:pt x="85" y="7352"/>
                    <a:pt x="85" y="7395"/>
                  </a:cubicBezTo>
                  <a:cubicBezTo>
                    <a:pt x="28" y="7661"/>
                    <a:pt x="0" y="7929"/>
                    <a:pt x="0" y="8195"/>
                  </a:cubicBezTo>
                  <a:cubicBezTo>
                    <a:pt x="0" y="8279"/>
                    <a:pt x="0" y="8364"/>
                    <a:pt x="14" y="8448"/>
                  </a:cubicBezTo>
                  <a:cubicBezTo>
                    <a:pt x="56" y="8743"/>
                    <a:pt x="98" y="9024"/>
                    <a:pt x="141" y="9305"/>
                  </a:cubicBezTo>
                  <a:cubicBezTo>
                    <a:pt x="169" y="9474"/>
                    <a:pt x="182" y="9642"/>
                    <a:pt x="210" y="9796"/>
                  </a:cubicBezTo>
                  <a:cubicBezTo>
                    <a:pt x="267" y="10176"/>
                    <a:pt x="365" y="10541"/>
                    <a:pt x="463" y="10907"/>
                  </a:cubicBezTo>
                  <a:cubicBezTo>
                    <a:pt x="506" y="11089"/>
                    <a:pt x="562" y="11257"/>
                    <a:pt x="632" y="11426"/>
                  </a:cubicBezTo>
                  <a:lnTo>
                    <a:pt x="843" y="11932"/>
                  </a:lnTo>
                  <a:cubicBezTo>
                    <a:pt x="955" y="12212"/>
                    <a:pt x="1081" y="12493"/>
                    <a:pt x="1250" y="12761"/>
                  </a:cubicBezTo>
                  <a:cubicBezTo>
                    <a:pt x="1559" y="13224"/>
                    <a:pt x="1896" y="13673"/>
                    <a:pt x="2261" y="14109"/>
                  </a:cubicBezTo>
                  <a:cubicBezTo>
                    <a:pt x="2444" y="14306"/>
                    <a:pt x="2641" y="14503"/>
                    <a:pt x="2851" y="14685"/>
                  </a:cubicBezTo>
                  <a:cubicBezTo>
                    <a:pt x="3076" y="14868"/>
                    <a:pt x="3287" y="15050"/>
                    <a:pt x="3497" y="15247"/>
                  </a:cubicBezTo>
                  <a:cubicBezTo>
                    <a:pt x="3722" y="15458"/>
                    <a:pt x="3962" y="15655"/>
                    <a:pt x="4214" y="15823"/>
                  </a:cubicBezTo>
                  <a:cubicBezTo>
                    <a:pt x="4396" y="15936"/>
                    <a:pt x="4580" y="16020"/>
                    <a:pt x="4748" y="16132"/>
                  </a:cubicBezTo>
                  <a:cubicBezTo>
                    <a:pt x="5029" y="16286"/>
                    <a:pt x="5324" y="16455"/>
                    <a:pt x="5605" y="16623"/>
                  </a:cubicBezTo>
                  <a:cubicBezTo>
                    <a:pt x="5745" y="16708"/>
                    <a:pt x="5885" y="16764"/>
                    <a:pt x="6041" y="16806"/>
                  </a:cubicBezTo>
                  <a:cubicBezTo>
                    <a:pt x="6209" y="16863"/>
                    <a:pt x="6363" y="16919"/>
                    <a:pt x="6532" y="16975"/>
                  </a:cubicBezTo>
                  <a:cubicBezTo>
                    <a:pt x="6659" y="17017"/>
                    <a:pt x="6784" y="17059"/>
                    <a:pt x="6925" y="17059"/>
                  </a:cubicBezTo>
                  <a:cubicBezTo>
                    <a:pt x="7122" y="17059"/>
                    <a:pt x="7333" y="17087"/>
                    <a:pt x="7530" y="17129"/>
                  </a:cubicBezTo>
                  <a:cubicBezTo>
                    <a:pt x="7726" y="17172"/>
                    <a:pt x="7923" y="17172"/>
                    <a:pt x="8189" y="17200"/>
                  </a:cubicBezTo>
                  <a:cubicBezTo>
                    <a:pt x="8372" y="17185"/>
                    <a:pt x="8625" y="17185"/>
                    <a:pt x="8878" y="17172"/>
                  </a:cubicBezTo>
                  <a:lnTo>
                    <a:pt x="8948" y="17172"/>
                  </a:lnTo>
                  <a:cubicBezTo>
                    <a:pt x="9271" y="17115"/>
                    <a:pt x="9594" y="17045"/>
                    <a:pt x="9918" y="16932"/>
                  </a:cubicBezTo>
                  <a:cubicBezTo>
                    <a:pt x="9974" y="16919"/>
                    <a:pt x="10043" y="16891"/>
                    <a:pt x="10100" y="16876"/>
                  </a:cubicBezTo>
                  <a:cubicBezTo>
                    <a:pt x="10311" y="16820"/>
                    <a:pt x="10508" y="16736"/>
                    <a:pt x="10690" y="16651"/>
                  </a:cubicBezTo>
                  <a:cubicBezTo>
                    <a:pt x="10760" y="16610"/>
                    <a:pt x="10830" y="16567"/>
                    <a:pt x="10914" y="16539"/>
                  </a:cubicBezTo>
                  <a:lnTo>
                    <a:pt x="11504" y="16245"/>
                  </a:lnTo>
                  <a:lnTo>
                    <a:pt x="11589" y="16202"/>
                  </a:lnTo>
                  <a:cubicBezTo>
                    <a:pt x="11772" y="16076"/>
                    <a:pt x="11968" y="15964"/>
                    <a:pt x="12137" y="15809"/>
                  </a:cubicBezTo>
                  <a:cubicBezTo>
                    <a:pt x="12306" y="15655"/>
                    <a:pt x="12488" y="15514"/>
                    <a:pt x="12643" y="15346"/>
                  </a:cubicBezTo>
                  <a:cubicBezTo>
                    <a:pt x="12825" y="15177"/>
                    <a:pt x="12993" y="14994"/>
                    <a:pt x="13148" y="14784"/>
                  </a:cubicBezTo>
                  <a:cubicBezTo>
                    <a:pt x="13401" y="14447"/>
                    <a:pt x="13654" y="14123"/>
                    <a:pt x="13864" y="13758"/>
                  </a:cubicBezTo>
                  <a:cubicBezTo>
                    <a:pt x="14104" y="13308"/>
                    <a:pt x="14328" y="12859"/>
                    <a:pt x="14539" y="12396"/>
                  </a:cubicBezTo>
                  <a:cubicBezTo>
                    <a:pt x="14637" y="12143"/>
                    <a:pt x="14750" y="11890"/>
                    <a:pt x="14834" y="11609"/>
                  </a:cubicBezTo>
                  <a:cubicBezTo>
                    <a:pt x="14975" y="11103"/>
                    <a:pt x="15087" y="10570"/>
                    <a:pt x="15171" y="10036"/>
                  </a:cubicBezTo>
                  <a:cubicBezTo>
                    <a:pt x="15213" y="9755"/>
                    <a:pt x="15213" y="9474"/>
                    <a:pt x="15143" y="9193"/>
                  </a:cubicBezTo>
                  <a:lnTo>
                    <a:pt x="14932" y="8223"/>
                  </a:lnTo>
                  <a:cubicBezTo>
                    <a:pt x="14890" y="8041"/>
                    <a:pt x="14819" y="7858"/>
                    <a:pt x="14735" y="7676"/>
                  </a:cubicBezTo>
                  <a:cubicBezTo>
                    <a:pt x="14623" y="7479"/>
                    <a:pt x="14525" y="7268"/>
                    <a:pt x="14413" y="7058"/>
                  </a:cubicBezTo>
                  <a:cubicBezTo>
                    <a:pt x="14314" y="6875"/>
                    <a:pt x="14216" y="6706"/>
                    <a:pt x="14104" y="6524"/>
                  </a:cubicBezTo>
                  <a:cubicBezTo>
                    <a:pt x="13808" y="6074"/>
                    <a:pt x="13499" y="5625"/>
                    <a:pt x="13134" y="5217"/>
                  </a:cubicBezTo>
                  <a:cubicBezTo>
                    <a:pt x="12952" y="5007"/>
                    <a:pt x="12755" y="4796"/>
                    <a:pt x="12572" y="4585"/>
                  </a:cubicBezTo>
                  <a:cubicBezTo>
                    <a:pt x="12403" y="4402"/>
                    <a:pt x="12249" y="4206"/>
                    <a:pt x="12094" y="4024"/>
                  </a:cubicBezTo>
                  <a:cubicBezTo>
                    <a:pt x="11828" y="3743"/>
                    <a:pt x="11617" y="3419"/>
                    <a:pt x="11378" y="3125"/>
                  </a:cubicBezTo>
                  <a:cubicBezTo>
                    <a:pt x="11223" y="2913"/>
                    <a:pt x="11055" y="2717"/>
                    <a:pt x="10858" y="2535"/>
                  </a:cubicBezTo>
                  <a:cubicBezTo>
                    <a:pt x="10690" y="2379"/>
                    <a:pt x="10521" y="2239"/>
                    <a:pt x="10367" y="2085"/>
                  </a:cubicBezTo>
                  <a:cubicBezTo>
                    <a:pt x="10296" y="2014"/>
                    <a:pt x="10240" y="1930"/>
                    <a:pt x="10170" y="1874"/>
                  </a:cubicBezTo>
                  <a:cubicBezTo>
                    <a:pt x="9918" y="1636"/>
                    <a:pt x="9678" y="1411"/>
                    <a:pt x="9397" y="1228"/>
                  </a:cubicBezTo>
                  <a:lnTo>
                    <a:pt x="9187" y="1059"/>
                  </a:lnTo>
                  <a:cubicBezTo>
                    <a:pt x="8920" y="849"/>
                    <a:pt x="8639" y="652"/>
                    <a:pt x="8316" y="497"/>
                  </a:cubicBezTo>
                  <a:cubicBezTo>
                    <a:pt x="8091" y="399"/>
                    <a:pt x="7867" y="300"/>
                    <a:pt x="7627" y="203"/>
                  </a:cubicBezTo>
                  <a:cubicBezTo>
                    <a:pt x="7530" y="160"/>
                    <a:pt x="7431" y="118"/>
                    <a:pt x="7333" y="104"/>
                  </a:cubicBezTo>
                  <a:cubicBezTo>
                    <a:pt x="7065" y="76"/>
                    <a:pt x="6799" y="34"/>
                    <a:pt x="6532" y="6"/>
                  </a:cubicBezTo>
                  <a:cubicBezTo>
                    <a:pt x="6494" y="2"/>
                    <a:pt x="6456" y="0"/>
                    <a:pt x="64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a:off x="6098717" y="2128140"/>
              <a:ext cx="661319" cy="775438"/>
            </a:xfrm>
            <a:custGeom>
              <a:rect b="b" l="l" r="r" t="t"/>
              <a:pathLst>
                <a:path extrusionOk="0" h="16043" w="13682">
                  <a:moveTo>
                    <a:pt x="6125" y="578"/>
                  </a:moveTo>
                  <a:cubicBezTo>
                    <a:pt x="6406" y="578"/>
                    <a:pt x="6658" y="648"/>
                    <a:pt x="6897" y="789"/>
                  </a:cubicBezTo>
                  <a:cubicBezTo>
                    <a:pt x="6981" y="845"/>
                    <a:pt x="7065" y="901"/>
                    <a:pt x="7149" y="944"/>
                  </a:cubicBezTo>
                  <a:cubicBezTo>
                    <a:pt x="7305" y="1013"/>
                    <a:pt x="7417" y="1126"/>
                    <a:pt x="7515" y="1253"/>
                  </a:cubicBezTo>
                  <a:cubicBezTo>
                    <a:pt x="7683" y="1477"/>
                    <a:pt x="7824" y="1702"/>
                    <a:pt x="7923" y="1955"/>
                  </a:cubicBezTo>
                  <a:lnTo>
                    <a:pt x="7964" y="2081"/>
                  </a:lnTo>
                  <a:cubicBezTo>
                    <a:pt x="8035" y="2461"/>
                    <a:pt x="8119" y="2826"/>
                    <a:pt x="8105" y="3205"/>
                  </a:cubicBezTo>
                  <a:cubicBezTo>
                    <a:pt x="8105" y="3373"/>
                    <a:pt x="8077" y="3542"/>
                    <a:pt x="8063" y="3710"/>
                  </a:cubicBezTo>
                  <a:cubicBezTo>
                    <a:pt x="8035" y="3978"/>
                    <a:pt x="8020" y="4244"/>
                    <a:pt x="7992" y="4525"/>
                  </a:cubicBezTo>
                  <a:cubicBezTo>
                    <a:pt x="7979" y="4708"/>
                    <a:pt x="8007" y="4905"/>
                    <a:pt x="8035" y="5087"/>
                  </a:cubicBezTo>
                  <a:cubicBezTo>
                    <a:pt x="8077" y="5354"/>
                    <a:pt x="8077" y="5607"/>
                    <a:pt x="7992" y="5874"/>
                  </a:cubicBezTo>
                  <a:cubicBezTo>
                    <a:pt x="7979" y="5930"/>
                    <a:pt x="7951" y="5972"/>
                    <a:pt x="7923" y="6029"/>
                  </a:cubicBezTo>
                  <a:cubicBezTo>
                    <a:pt x="7796" y="6267"/>
                    <a:pt x="7627" y="6492"/>
                    <a:pt x="7402" y="6647"/>
                  </a:cubicBezTo>
                  <a:cubicBezTo>
                    <a:pt x="7206" y="6773"/>
                    <a:pt x="7009" y="6885"/>
                    <a:pt x="6827" y="7012"/>
                  </a:cubicBezTo>
                  <a:cubicBezTo>
                    <a:pt x="6744" y="7064"/>
                    <a:pt x="6660" y="7092"/>
                    <a:pt x="6571" y="7092"/>
                  </a:cubicBezTo>
                  <a:cubicBezTo>
                    <a:pt x="6540" y="7092"/>
                    <a:pt x="6508" y="7089"/>
                    <a:pt x="6475" y="7082"/>
                  </a:cubicBezTo>
                  <a:cubicBezTo>
                    <a:pt x="6307" y="7054"/>
                    <a:pt x="6138" y="7054"/>
                    <a:pt x="5970" y="7054"/>
                  </a:cubicBezTo>
                  <a:cubicBezTo>
                    <a:pt x="5703" y="7054"/>
                    <a:pt x="5450" y="7012"/>
                    <a:pt x="5197" y="6984"/>
                  </a:cubicBezTo>
                  <a:cubicBezTo>
                    <a:pt x="5113" y="6984"/>
                    <a:pt x="5014" y="6956"/>
                    <a:pt x="4930" y="6900"/>
                  </a:cubicBezTo>
                  <a:cubicBezTo>
                    <a:pt x="4818" y="6843"/>
                    <a:pt x="4692" y="6773"/>
                    <a:pt x="4565" y="6703"/>
                  </a:cubicBezTo>
                  <a:cubicBezTo>
                    <a:pt x="4298" y="6562"/>
                    <a:pt x="4087" y="6338"/>
                    <a:pt x="3891" y="6113"/>
                  </a:cubicBezTo>
                  <a:lnTo>
                    <a:pt x="3722" y="5944"/>
                  </a:lnTo>
                  <a:cubicBezTo>
                    <a:pt x="3722" y="5930"/>
                    <a:pt x="3708" y="5916"/>
                    <a:pt x="3694" y="5916"/>
                  </a:cubicBezTo>
                  <a:lnTo>
                    <a:pt x="3680" y="5916"/>
                  </a:lnTo>
                  <a:cubicBezTo>
                    <a:pt x="3694" y="5972"/>
                    <a:pt x="3722" y="6014"/>
                    <a:pt x="3737" y="6070"/>
                  </a:cubicBezTo>
                  <a:cubicBezTo>
                    <a:pt x="3722" y="6085"/>
                    <a:pt x="3694" y="6098"/>
                    <a:pt x="3666" y="6098"/>
                  </a:cubicBezTo>
                  <a:cubicBezTo>
                    <a:pt x="3595" y="6120"/>
                    <a:pt x="3525" y="6132"/>
                    <a:pt x="3456" y="6132"/>
                  </a:cubicBezTo>
                  <a:cubicBezTo>
                    <a:pt x="3305" y="6132"/>
                    <a:pt x="3159" y="6078"/>
                    <a:pt x="3034" y="5972"/>
                  </a:cubicBezTo>
                  <a:cubicBezTo>
                    <a:pt x="2823" y="5789"/>
                    <a:pt x="2711" y="5551"/>
                    <a:pt x="2654" y="5284"/>
                  </a:cubicBezTo>
                  <a:cubicBezTo>
                    <a:pt x="2641" y="5171"/>
                    <a:pt x="2697" y="5045"/>
                    <a:pt x="2795" y="4989"/>
                  </a:cubicBezTo>
                  <a:cubicBezTo>
                    <a:pt x="2823" y="4975"/>
                    <a:pt x="2866" y="4961"/>
                    <a:pt x="2894" y="4961"/>
                  </a:cubicBezTo>
                  <a:cubicBezTo>
                    <a:pt x="2917" y="4964"/>
                    <a:pt x="2942" y="4965"/>
                    <a:pt x="2966" y="4965"/>
                  </a:cubicBezTo>
                  <a:cubicBezTo>
                    <a:pt x="2993" y="4965"/>
                    <a:pt x="3020" y="4964"/>
                    <a:pt x="3048" y="4964"/>
                  </a:cubicBezTo>
                  <a:cubicBezTo>
                    <a:pt x="3101" y="4964"/>
                    <a:pt x="3153" y="4968"/>
                    <a:pt x="3203" y="4989"/>
                  </a:cubicBezTo>
                  <a:cubicBezTo>
                    <a:pt x="3212" y="4989"/>
                    <a:pt x="3222" y="4991"/>
                    <a:pt x="3233" y="4991"/>
                  </a:cubicBezTo>
                  <a:cubicBezTo>
                    <a:pt x="3255" y="4991"/>
                    <a:pt x="3277" y="4984"/>
                    <a:pt x="3287" y="4946"/>
                  </a:cubicBezTo>
                  <a:cubicBezTo>
                    <a:pt x="3244" y="4905"/>
                    <a:pt x="3188" y="4905"/>
                    <a:pt x="3147" y="4890"/>
                  </a:cubicBezTo>
                  <a:lnTo>
                    <a:pt x="2978" y="4849"/>
                  </a:lnTo>
                  <a:cubicBezTo>
                    <a:pt x="2935" y="4778"/>
                    <a:pt x="2907" y="4722"/>
                    <a:pt x="2879" y="4652"/>
                  </a:cubicBezTo>
                  <a:cubicBezTo>
                    <a:pt x="2795" y="4441"/>
                    <a:pt x="2725" y="4216"/>
                    <a:pt x="2669" y="4006"/>
                  </a:cubicBezTo>
                  <a:cubicBezTo>
                    <a:pt x="2542" y="3514"/>
                    <a:pt x="2557" y="3051"/>
                    <a:pt x="2711" y="2573"/>
                  </a:cubicBezTo>
                  <a:cubicBezTo>
                    <a:pt x="2753" y="2474"/>
                    <a:pt x="2795" y="2362"/>
                    <a:pt x="2838" y="2264"/>
                  </a:cubicBezTo>
                  <a:cubicBezTo>
                    <a:pt x="2935" y="2025"/>
                    <a:pt x="3104" y="1815"/>
                    <a:pt x="3301" y="1646"/>
                  </a:cubicBezTo>
                  <a:cubicBezTo>
                    <a:pt x="3793" y="1182"/>
                    <a:pt x="4368" y="859"/>
                    <a:pt x="5029" y="691"/>
                  </a:cubicBezTo>
                  <a:cubicBezTo>
                    <a:pt x="5267" y="635"/>
                    <a:pt x="5520" y="592"/>
                    <a:pt x="5787" y="592"/>
                  </a:cubicBezTo>
                  <a:cubicBezTo>
                    <a:pt x="5900" y="592"/>
                    <a:pt x="6012" y="578"/>
                    <a:pt x="6125" y="578"/>
                  </a:cubicBezTo>
                  <a:close/>
                  <a:moveTo>
                    <a:pt x="7979" y="6197"/>
                  </a:moveTo>
                  <a:cubicBezTo>
                    <a:pt x="8007" y="6225"/>
                    <a:pt x="8020" y="6225"/>
                    <a:pt x="8049" y="6239"/>
                  </a:cubicBezTo>
                  <a:cubicBezTo>
                    <a:pt x="8175" y="6351"/>
                    <a:pt x="8316" y="6422"/>
                    <a:pt x="8442" y="6534"/>
                  </a:cubicBezTo>
                  <a:cubicBezTo>
                    <a:pt x="8807" y="6857"/>
                    <a:pt x="9131" y="7222"/>
                    <a:pt x="9369" y="7658"/>
                  </a:cubicBezTo>
                  <a:cubicBezTo>
                    <a:pt x="9453" y="7827"/>
                    <a:pt x="9538" y="7995"/>
                    <a:pt x="9566" y="8177"/>
                  </a:cubicBezTo>
                  <a:cubicBezTo>
                    <a:pt x="9622" y="8445"/>
                    <a:pt x="9622" y="8711"/>
                    <a:pt x="9566" y="8979"/>
                  </a:cubicBezTo>
                  <a:cubicBezTo>
                    <a:pt x="9538" y="9063"/>
                    <a:pt x="9524" y="9147"/>
                    <a:pt x="9468" y="9217"/>
                  </a:cubicBezTo>
                  <a:cubicBezTo>
                    <a:pt x="9440" y="9231"/>
                    <a:pt x="9440" y="9260"/>
                    <a:pt x="9425" y="9273"/>
                  </a:cubicBezTo>
                  <a:cubicBezTo>
                    <a:pt x="9369" y="9413"/>
                    <a:pt x="9285" y="9526"/>
                    <a:pt x="9159" y="9610"/>
                  </a:cubicBezTo>
                  <a:cubicBezTo>
                    <a:pt x="8948" y="9765"/>
                    <a:pt x="8723" y="9891"/>
                    <a:pt x="8456" y="9962"/>
                  </a:cubicBezTo>
                  <a:cubicBezTo>
                    <a:pt x="8442" y="9962"/>
                    <a:pt x="8428" y="9962"/>
                    <a:pt x="8414" y="9975"/>
                  </a:cubicBezTo>
                  <a:cubicBezTo>
                    <a:pt x="8294" y="9975"/>
                    <a:pt x="8164" y="10007"/>
                    <a:pt x="8041" y="10007"/>
                  </a:cubicBezTo>
                  <a:cubicBezTo>
                    <a:pt x="8020" y="10007"/>
                    <a:pt x="7999" y="10006"/>
                    <a:pt x="7979" y="10003"/>
                  </a:cubicBezTo>
                  <a:cubicBezTo>
                    <a:pt x="7782" y="9990"/>
                    <a:pt x="7599" y="9962"/>
                    <a:pt x="7417" y="9934"/>
                  </a:cubicBezTo>
                  <a:cubicBezTo>
                    <a:pt x="7361" y="9919"/>
                    <a:pt x="7305" y="9906"/>
                    <a:pt x="7248" y="9863"/>
                  </a:cubicBezTo>
                  <a:cubicBezTo>
                    <a:pt x="7149" y="9807"/>
                    <a:pt x="7037" y="9751"/>
                    <a:pt x="6925" y="9694"/>
                  </a:cubicBezTo>
                  <a:cubicBezTo>
                    <a:pt x="6827" y="9638"/>
                    <a:pt x="6728" y="9597"/>
                    <a:pt x="6658" y="9526"/>
                  </a:cubicBezTo>
                  <a:cubicBezTo>
                    <a:pt x="6700" y="9260"/>
                    <a:pt x="6939" y="8782"/>
                    <a:pt x="7164" y="8571"/>
                  </a:cubicBezTo>
                  <a:lnTo>
                    <a:pt x="7305" y="8571"/>
                  </a:lnTo>
                  <a:cubicBezTo>
                    <a:pt x="7379" y="8571"/>
                    <a:pt x="7448" y="8565"/>
                    <a:pt x="7515" y="8565"/>
                  </a:cubicBezTo>
                  <a:cubicBezTo>
                    <a:pt x="7548" y="8565"/>
                    <a:pt x="7581" y="8566"/>
                    <a:pt x="7614" y="8571"/>
                  </a:cubicBezTo>
                  <a:cubicBezTo>
                    <a:pt x="7782" y="8571"/>
                    <a:pt x="7936" y="8529"/>
                    <a:pt x="8091" y="8458"/>
                  </a:cubicBezTo>
                  <a:cubicBezTo>
                    <a:pt x="8245" y="8361"/>
                    <a:pt x="8400" y="8276"/>
                    <a:pt x="8554" y="8177"/>
                  </a:cubicBezTo>
                  <a:cubicBezTo>
                    <a:pt x="8554" y="8177"/>
                    <a:pt x="8569" y="8164"/>
                    <a:pt x="8569" y="8149"/>
                  </a:cubicBezTo>
                  <a:cubicBezTo>
                    <a:pt x="8559" y="8148"/>
                    <a:pt x="8550" y="8148"/>
                    <a:pt x="8541" y="8148"/>
                  </a:cubicBezTo>
                  <a:cubicBezTo>
                    <a:pt x="8427" y="8148"/>
                    <a:pt x="8336" y="8221"/>
                    <a:pt x="8232" y="8234"/>
                  </a:cubicBezTo>
                  <a:cubicBezTo>
                    <a:pt x="8189" y="8136"/>
                    <a:pt x="8133" y="8037"/>
                    <a:pt x="8077" y="7939"/>
                  </a:cubicBezTo>
                  <a:cubicBezTo>
                    <a:pt x="8035" y="7840"/>
                    <a:pt x="7979" y="7742"/>
                    <a:pt x="7895" y="7630"/>
                  </a:cubicBezTo>
                  <a:lnTo>
                    <a:pt x="7895" y="7630"/>
                  </a:lnTo>
                  <a:cubicBezTo>
                    <a:pt x="7895" y="7742"/>
                    <a:pt x="7936" y="7799"/>
                    <a:pt x="7964" y="7868"/>
                  </a:cubicBezTo>
                  <a:cubicBezTo>
                    <a:pt x="7992" y="7939"/>
                    <a:pt x="8020" y="7995"/>
                    <a:pt x="8049" y="8065"/>
                  </a:cubicBezTo>
                  <a:cubicBezTo>
                    <a:pt x="8077" y="8136"/>
                    <a:pt x="8105" y="8192"/>
                    <a:pt x="8133" y="8276"/>
                  </a:cubicBezTo>
                  <a:cubicBezTo>
                    <a:pt x="8119" y="8290"/>
                    <a:pt x="8091" y="8304"/>
                    <a:pt x="8077" y="8318"/>
                  </a:cubicBezTo>
                  <a:cubicBezTo>
                    <a:pt x="7913" y="8394"/>
                    <a:pt x="7748" y="8447"/>
                    <a:pt x="7573" y="8447"/>
                  </a:cubicBezTo>
                  <a:cubicBezTo>
                    <a:pt x="7554" y="8447"/>
                    <a:pt x="7534" y="8446"/>
                    <a:pt x="7515" y="8445"/>
                  </a:cubicBezTo>
                  <a:cubicBezTo>
                    <a:pt x="7487" y="8445"/>
                    <a:pt x="7445" y="8458"/>
                    <a:pt x="7402" y="8458"/>
                  </a:cubicBezTo>
                  <a:cubicBezTo>
                    <a:pt x="7388" y="8458"/>
                    <a:pt x="7370" y="8462"/>
                    <a:pt x="7350" y="8462"/>
                  </a:cubicBezTo>
                  <a:cubicBezTo>
                    <a:pt x="7332" y="8462"/>
                    <a:pt x="7311" y="8459"/>
                    <a:pt x="7290" y="8445"/>
                  </a:cubicBezTo>
                  <a:cubicBezTo>
                    <a:pt x="7276" y="8417"/>
                    <a:pt x="7290" y="8402"/>
                    <a:pt x="7305" y="8389"/>
                  </a:cubicBezTo>
                  <a:cubicBezTo>
                    <a:pt x="7346" y="8318"/>
                    <a:pt x="7389" y="8262"/>
                    <a:pt x="7430" y="8205"/>
                  </a:cubicBezTo>
                  <a:cubicBezTo>
                    <a:pt x="7445" y="8177"/>
                    <a:pt x="7459" y="8149"/>
                    <a:pt x="7473" y="8108"/>
                  </a:cubicBezTo>
                  <a:cubicBezTo>
                    <a:pt x="7501" y="8009"/>
                    <a:pt x="7473" y="7967"/>
                    <a:pt x="7374" y="7953"/>
                  </a:cubicBezTo>
                  <a:cubicBezTo>
                    <a:pt x="7361" y="7939"/>
                    <a:pt x="7346" y="7939"/>
                    <a:pt x="7333" y="7939"/>
                  </a:cubicBezTo>
                  <a:cubicBezTo>
                    <a:pt x="7346" y="7896"/>
                    <a:pt x="7374" y="7868"/>
                    <a:pt x="7389" y="7827"/>
                  </a:cubicBezTo>
                  <a:cubicBezTo>
                    <a:pt x="7402" y="7771"/>
                    <a:pt x="7417" y="7728"/>
                    <a:pt x="7430" y="7672"/>
                  </a:cubicBezTo>
                  <a:cubicBezTo>
                    <a:pt x="7430" y="7630"/>
                    <a:pt x="7402" y="7587"/>
                    <a:pt x="7346" y="7587"/>
                  </a:cubicBezTo>
                  <a:cubicBezTo>
                    <a:pt x="7318" y="7574"/>
                    <a:pt x="7290" y="7574"/>
                    <a:pt x="7262" y="7574"/>
                  </a:cubicBezTo>
                  <a:cubicBezTo>
                    <a:pt x="7262" y="7531"/>
                    <a:pt x="7276" y="7490"/>
                    <a:pt x="7276" y="7447"/>
                  </a:cubicBezTo>
                  <a:cubicBezTo>
                    <a:pt x="7276" y="7380"/>
                    <a:pt x="7241" y="7340"/>
                    <a:pt x="7185" y="7340"/>
                  </a:cubicBezTo>
                  <a:cubicBezTo>
                    <a:pt x="7170" y="7340"/>
                    <a:pt x="7154" y="7343"/>
                    <a:pt x="7136" y="7349"/>
                  </a:cubicBezTo>
                  <a:cubicBezTo>
                    <a:pt x="7108" y="7349"/>
                    <a:pt x="7080" y="7363"/>
                    <a:pt x="7065" y="7377"/>
                  </a:cubicBezTo>
                  <a:cubicBezTo>
                    <a:pt x="7037" y="7377"/>
                    <a:pt x="7024" y="7391"/>
                    <a:pt x="6996" y="7405"/>
                  </a:cubicBezTo>
                  <a:cubicBezTo>
                    <a:pt x="6953" y="7377"/>
                    <a:pt x="6981" y="7334"/>
                    <a:pt x="6981" y="7306"/>
                  </a:cubicBezTo>
                  <a:cubicBezTo>
                    <a:pt x="6967" y="7265"/>
                    <a:pt x="6939" y="7237"/>
                    <a:pt x="6911" y="7237"/>
                  </a:cubicBezTo>
                  <a:cubicBezTo>
                    <a:pt x="6869" y="7250"/>
                    <a:pt x="6827" y="7250"/>
                    <a:pt x="6784" y="7265"/>
                  </a:cubicBezTo>
                  <a:cubicBezTo>
                    <a:pt x="6658" y="7321"/>
                    <a:pt x="6560" y="7405"/>
                    <a:pt x="6462" y="7503"/>
                  </a:cubicBezTo>
                  <a:cubicBezTo>
                    <a:pt x="6363" y="7615"/>
                    <a:pt x="6265" y="7742"/>
                    <a:pt x="6209" y="7883"/>
                  </a:cubicBezTo>
                  <a:cubicBezTo>
                    <a:pt x="6194" y="7896"/>
                    <a:pt x="6194" y="7911"/>
                    <a:pt x="6181" y="7939"/>
                  </a:cubicBezTo>
                  <a:cubicBezTo>
                    <a:pt x="6153" y="7855"/>
                    <a:pt x="6138" y="7812"/>
                    <a:pt x="6125" y="7756"/>
                  </a:cubicBezTo>
                  <a:cubicBezTo>
                    <a:pt x="6097" y="7672"/>
                    <a:pt x="6068" y="7602"/>
                    <a:pt x="5998" y="7546"/>
                  </a:cubicBezTo>
                  <a:cubicBezTo>
                    <a:pt x="5969" y="7516"/>
                    <a:pt x="5939" y="7502"/>
                    <a:pt x="5912" y="7502"/>
                  </a:cubicBezTo>
                  <a:cubicBezTo>
                    <a:pt x="5874" y="7502"/>
                    <a:pt x="5840" y="7530"/>
                    <a:pt x="5816" y="7587"/>
                  </a:cubicBezTo>
                  <a:cubicBezTo>
                    <a:pt x="5787" y="7700"/>
                    <a:pt x="5801" y="7812"/>
                    <a:pt x="5801" y="7911"/>
                  </a:cubicBezTo>
                  <a:cubicBezTo>
                    <a:pt x="5816" y="8065"/>
                    <a:pt x="5816" y="8220"/>
                    <a:pt x="5816" y="8374"/>
                  </a:cubicBezTo>
                  <a:cubicBezTo>
                    <a:pt x="5829" y="8445"/>
                    <a:pt x="5801" y="8486"/>
                    <a:pt x="5731" y="8529"/>
                  </a:cubicBezTo>
                  <a:cubicBezTo>
                    <a:pt x="5660" y="8571"/>
                    <a:pt x="5604" y="8613"/>
                    <a:pt x="5535" y="8670"/>
                  </a:cubicBezTo>
                  <a:cubicBezTo>
                    <a:pt x="5464" y="8711"/>
                    <a:pt x="5408" y="8767"/>
                    <a:pt x="5338" y="8810"/>
                  </a:cubicBezTo>
                  <a:cubicBezTo>
                    <a:pt x="5282" y="8795"/>
                    <a:pt x="5239" y="8754"/>
                    <a:pt x="5197" y="8726"/>
                  </a:cubicBezTo>
                  <a:cubicBezTo>
                    <a:pt x="5155" y="8683"/>
                    <a:pt x="5099" y="8655"/>
                    <a:pt x="5071" y="8613"/>
                  </a:cubicBezTo>
                  <a:cubicBezTo>
                    <a:pt x="5029" y="8585"/>
                    <a:pt x="4973" y="8557"/>
                    <a:pt x="4973" y="8486"/>
                  </a:cubicBezTo>
                  <a:cubicBezTo>
                    <a:pt x="4983" y="8485"/>
                    <a:pt x="4993" y="8485"/>
                    <a:pt x="5003" y="8485"/>
                  </a:cubicBezTo>
                  <a:cubicBezTo>
                    <a:pt x="5130" y="8485"/>
                    <a:pt x="5235" y="8561"/>
                    <a:pt x="5351" y="8613"/>
                  </a:cubicBezTo>
                  <a:cubicBezTo>
                    <a:pt x="5351" y="8585"/>
                    <a:pt x="5351" y="8571"/>
                    <a:pt x="5338" y="8571"/>
                  </a:cubicBezTo>
                  <a:cubicBezTo>
                    <a:pt x="5295" y="8514"/>
                    <a:pt x="5254" y="8458"/>
                    <a:pt x="5183" y="8430"/>
                  </a:cubicBezTo>
                  <a:cubicBezTo>
                    <a:pt x="5113" y="8389"/>
                    <a:pt x="5085" y="8318"/>
                    <a:pt x="5071" y="8234"/>
                  </a:cubicBezTo>
                  <a:cubicBezTo>
                    <a:pt x="5057" y="8205"/>
                    <a:pt x="5085" y="8177"/>
                    <a:pt x="5127" y="8177"/>
                  </a:cubicBezTo>
                  <a:lnTo>
                    <a:pt x="5380" y="8262"/>
                  </a:lnTo>
                  <a:cubicBezTo>
                    <a:pt x="5422" y="8290"/>
                    <a:pt x="5464" y="8318"/>
                    <a:pt x="5535" y="8318"/>
                  </a:cubicBezTo>
                  <a:cubicBezTo>
                    <a:pt x="5548" y="8276"/>
                    <a:pt x="5507" y="8262"/>
                    <a:pt x="5478" y="8248"/>
                  </a:cubicBezTo>
                  <a:cubicBezTo>
                    <a:pt x="5380" y="8177"/>
                    <a:pt x="5338" y="8065"/>
                    <a:pt x="5323" y="7939"/>
                  </a:cubicBezTo>
                  <a:cubicBezTo>
                    <a:pt x="5342" y="7939"/>
                    <a:pt x="5361" y="7933"/>
                    <a:pt x="5376" y="7933"/>
                  </a:cubicBezTo>
                  <a:cubicBezTo>
                    <a:pt x="5383" y="7933"/>
                    <a:pt x="5389" y="7934"/>
                    <a:pt x="5394" y="7939"/>
                  </a:cubicBezTo>
                  <a:cubicBezTo>
                    <a:pt x="5464" y="7967"/>
                    <a:pt x="5535" y="7995"/>
                    <a:pt x="5591" y="8037"/>
                  </a:cubicBezTo>
                  <a:cubicBezTo>
                    <a:pt x="5619" y="8051"/>
                    <a:pt x="5647" y="8051"/>
                    <a:pt x="5689" y="8065"/>
                  </a:cubicBezTo>
                  <a:cubicBezTo>
                    <a:pt x="5689" y="7995"/>
                    <a:pt x="5604" y="7967"/>
                    <a:pt x="5619" y="7896"/>
                  </a:cubicBezTo>
                  <a:lnTo>
                    <a:pt x="5759" y="7896"/>
                  </a:lnTo>
                  <a:cubicBezTo>
                    <a:pt x="5731" y="7812"/>
                    <a:pt x="5689" y="7812"/>
                    <a:pt x="5632" y="7799"/>
                  </a:cubicBezTo>
                  <a:cubicBezTo>
                    <a:pt x="5622" y="7796"/>
                    <a:pt x="5612" y="7795"/>
                    <a:pt x="5603" y="7795"/>
                  </a:cubicBezTo>
                  <a:cubicBezTo>
                    <a:pt x="5562" y="7795"/>
                    <a:pt x="5530" y="7820"/>
                    <a:pt x="5507" y="7855"/>
                  </a:cubicBezTo>
                  <a:cubicBezTo>
                    <a:pt x="5450" y="7840"/>
                    <a:pt x="5394" y="7827"/>
                    <a:pt x="5351" y="7827"/>
                  </a:cubicBezTo>
                  <a:cubicBezTo>
                    <a:pt x="5254" y="7827"/>
                    <a:pt x="5226" y="7868"/>
                    <a:pt x="5239" y="7953"/>
                  </a:cubicBezTo>
                  <a:cubicBezTo>
                    <a:pt x="5254" y="7995"/>
                    <a:pt x="5254" y="8037"/>
                    <a:pt x="5267" y="8093"/>
                  </a:cubicBezTo>
                  <a:cubicBezTo>
                    <a:pt x="5239" y="8093"/>
                    <a:pt x="5211" y="8093"/>
                    <a:pt x="5183" y="8080"/>
                  </a:cubicBezTo>
                  <a:lnTo>
                    <a:pt x="5085" y="8080"/>
                  </a:lnTo>
                  <a:cubicBezTo>
                    <a:pt x="5001" y="8093"/>
                    <a:pt x="4958" y="8136"/>
                    <a:pt x="4973" y="8220"/>
                  </a:cubicBezTo>
                  <a:cubicBezTo>
                    <a:pt x="4986" y="8262"/>
                    <a:pt x="5001" y="8304"/>
                    <a:pt x="5014" y="8361"/>
                  </a:cubicBezTo>
                  <a:cubicBezTo>
                    <a:pt x="4973" y="8361"/>
                    <a:pt x="4945" y="8361"/>
                    <a:pt x="4917" y="8374"/>
                  </a:cubicBezTo>
                  <a:cubicBezTo>
                    <a:pt x="4860" y="8389"/>
                    <a:pt x="4832" y="8430"/>
                    <a:pt x="4860" y="8486"/>
                  </a:cubicBezTo>
                  <a:cubicBezTo>
                    <a:pt x="4888" y="8585"/>
                    <a:pt x="4945" y="8655"/>
                    <a:pt x="5014" y="8711"/>
                  </a:cubicBezTo>
                  <a:cubicBezTo>
                    <a:pt x="5099" y="8754"/>
                    <a:pt x="5169" y="8810"/>
                    <a:pt x="5254" y="8866"/>
                  </a:cubicBezTo>
                  <a:lnTo>
                    <a:pt x="5211" y="8908"/>
                  </a:lnTo>
                  <a:cubicBezTo>
                    <a:pt x="5014" y="9076"/>
                    <a:pt x="4818" y="9245"/>
                    <a:pt x="4664" y="9442"/>
                  </a:cubicBezTo>
                  <a:cubicBezTo>
                    <a:pt x="4649" y="9456"/>
                    <a:pt x="4636" y="9456"/>
                    <a:pt x="4621" y="9456"/>
                  </a:cubicBezTo>
                  <a:cubicBezTo>
                    <a:pt x="4509" y="9231"/>
                    <a:pt x="4439" y="8992"/>
                    <a:pt x="4355" y="8739"/>
                  </a:cubicBezTo>
                  <a:lnTo>
                    <a:pt x="4355" y="8739"/>
                  </a:lnTo>
                  <a:cubicBezTo>
                    <a:pt x="4327" y="8894"/>
                    <a:pt x="4368" y="9063"/>
                    <a:pt x="4551" y="9569"/>
                  </a:cubicBezTo>
                  <a:cubicBezTo>
                    <a:pt x="4537" y="9597"/>
                    <a:pt x="4509" y="9610"/>
                    <a:pt x="4495" y="9638"/>
                  </a:cubicBezTo>
                  <a:cubicBezTo>
                    <a:pt x="4411" y="9779"/>
                    <a:pt x="4312" y="9919"/>
                    <a:pt x="4228" y="10046"/>
                  </a:cubicBezTo>
                  <a:cubicBezTo>
                    <a:pt x="4214" y="10074"/>
                    <a:pt x="4186" y="10102"/>
                    <a:pt x="4214" y="10144"/>
                  </a:cubicBezTo>
                  <a:cubicBezTo>
                    <a:pt x="4284" y="10102"/>
                    <a:pt x="4312" y="10032"/>
                    <a:pt x="4355" y="9975"/>
                  </a:cubicBezTo>
                  <a:cubicBezTo>
                    <a:pt x="4452" y="9850"/>
                    <a:pt x="4565" y="9723"/>
                    <a:pt x="4664" y="9582"/>
                  </a:cubicBezTo>
                  <a:cubicBezTo>
                    <a:pt x="4860" y="9344"/>
                    <a:pt x="5099" y="9147"/>
                    <a:pt x="5338" y="8950"/>
                  </a:cubicBezTo>
                  <a:cubicBezTo>
                    <a:pt x="5450" y="8852"/>
                    <a:pt x="5576" y="8767"/>
                    <a:pt x="5689" y="8670"/>
                  </a:cubicBezTo>
                  <a:cubicBezTo>
                    <a:pt x="5900" y="8473"/>
                    <a:pt x="5928" y="8417"/>
                    <a:pt x="5913" y="8136"/>
                  </a:cubicBezTo>
                  <a:cubicBezTo>
                    <a:pt x="5900" y="7995"/>
                    <a:pt x="5900" y="7855"/>
                    <a:pt x="5885" y="7714"/>
                  </a:cubicBezTo>
                  <a:cubicBezTo>
                    <a:pt x="5885" y="7672"/>
                    <a:pt x="5885" y="7644"/>
                    <a:pt x="5913" y="7615"/>
                  </a:cubicBezTo>
                  <a:cubicBezTo>
                    <a:pt x="5919" y="7614"/>
                    <a:pt x="5924" y="7613"/>
                    <a:pt x="5930" y="7613"/>
                  </a:cubicBezTo>
                  <a:cubicBezTo>
                    <a:pt x="5963" y="7613"/>
                    <a:pt x="5986" y="7647"/>
                    <a:pt x="5998" y="7672"/>
                  </a:cubicBezTo>
                  <a:cubicBezTo>
                    <a:pt x="6040" y="7756"/>
                    <a:pt x="6068" y="7840"/>
                    <a:pt x="6097" y="7924"/>
                  </a:cubicBezTo>
                  <a:cubicBezTo>
                    <a:pt x="6125" y="7953"/>
                    <a:pt x="6125" y="8009"/>
                    <a:pt x="6166" y="8051"/>
                  </a:cubicBezTo>
                  <a:cubicBezTo>
                    <a:pt x="6209" y="8023"/>
                    <a:pt x="6222" y="7981"/>
                    <a:pt x="6250" y="7939"/>
                  </a:cubicBezTo>
                  <a:cubicBezTo>
                    <a:pt x="6335" y="7784"/>
                    <a:pt x="6447" y="7658"/>
                    <a:pt x="6574" y="7546"/>
                  </a:cubicBezTo>
                  <a:cubicBezTo>
                    <a:pt x="6658" y="7475"/>
                    <a:pt x="6743" y="7405"/>
                    <a:pt x="6869" y="7363"/>
                  </a:cubicBezTo>
                  <a:lnTo>
                    <a:pt x="6869" y="7363"/>
                  </a:lnTo>
                  <a:cubicBezTo>
                    <a:pt x="6869" y="7447"/>
                    <a:pt x="6855" y="7518"/>
                    <a:pt x="6812" y="7574"/>
                  </a:cubicBezTo>
                  <a:cubicBezTo>
                    <a:pt x="6756" y="7658"/>
                    <a:pt x="6700" y="7728"/>
                    <a:pt x="6658" y="7812"/>
                  </a:cubicBezTo>
                  <a:cubicBezTo>
                    <a:pt x="6644" y="7827"/>
                    <a:pt x="6644" y="7855"/>
                    <a:pt x="6616" y="7911"/>
                  </a:cubicBezTo>
                  <a:cubicBezTo>
                    <a:pt x="6658" y="7883"/>
                    <a:pt x="6672" y="7883"/>
                    <a:pt x="6686" y="7868"/>
                  </a:cubicBezTo>
                  <a:cubicBezTo>
                    <a:pt x="6743" y="7799"/>
                    <a:pt x="6784" y="7728"/>
                    <a:pt x="6840" y="7658"/>
                  </a:cubicBezTo>
                  <a:cubicBezTo>
                    <a:pt x="6911" y="7587"/>
                    <a:pt x="6996" y="7518"/>
                    <a:pt x="7093" y="7461"/>
                  </a:cubicBezTo>
                  <a:cubicBezTo>
                    <a:pt x="7121" y="7461"/>
                    <a:pt x="7136" y="7461"/>
                    <a:pt x="7178" y="7447"/>
                  </a:cubicBezTo>
                  <a:lnTo>
                    <a:pt x="7178" y="7447"/>
                  </a:lnTo>
                  <a:cubicBezTo>
                    <a:pt x="7164" y="7559"/>
                    <a:pt x="7149" y="7644"/>
                    <a:pt x="7080" y="7714"/>
                  </a:cubicBezTo>
                  <a:cubicBezTo>
                    <a:pt x="7009" y="7784"/>
                    <a:pt x="6939" y="7855"/>
                    <a:pt x="6897" y="7939"/>
                  </a:cubicBezTo>
                  <a:cubicBezTo>
                    <a:pt x="6883" y="7967"/>
                    <a:pt x="6883" y="7981"/>
                    <a:pt x="6883" y="8009"/>
                  </a:cubicBezTo>
                  <a:cubicBezTo>
                    <a:pt x="6981" y="7967"/>
                    <a:pt x="7009" y="7868"/>
                    <a:pt x="7080" y="7812"/>
                  </a:cubicBezTo>
                  <a:cubicBezTo>
                    <a:pt x="7149" y="7771"/>
                    <a:pt x="7220" y="7700"/>
                    <a:pt x="7318" y="7686"/>
                  </a:cubicBezTo>
                  <a:lnTo>
                    <a:pt x="7318" y="7771"/>
                  </a:lnTo>
                  <a:cubicBezTo>
                    <a:pt x="7262" y="7883"/>
                    <a:pt x="7206" y="7995"/>
                    <a:pt x="7121" y="8093"/>
                  </a:cubicBezTo>
                  <a:cubicBezTo>
                    <a:pt x="7093" y="8121"/>
                    <a:pt x="7065" y="8149"/>
                    <a:pt x="7052" y="8192"/>
                  </a:cubicBezTo>
                  <a:cubicBezTo>
                    <a:pt x="7037" y="8192"/>
                    <a:pt x="7052" y="8220"/>
                    <a:pt x="7052" y="8234"/>
                  </a:cubicBezTo>
                  <a:cubicBezTo>
                    <a:pt x="7093" y="8234"/>
                    <a:pt x="7108" y="8192"/>
                    <a:pt x="7149" y="8164"/>
                  </a:cubicBezTo>
                  <a:cubicBezTo>
                    <a:pt x="7178" y="8136"/>
                    <a:pt x="7206" y="8108"/>
                    <a:pt x="7248" y="8093"/>
                  </a:cubicBezTo>
                  <a:cubicBezTo>
                    <a:pt x="7276" y="8065"/>
                    <a:pt x="7318" y="8065"/>
                    <a:pt x="7361" y="8051"/>
                  </a:cubicBezTo>
                  <a:cubicBezTo>
                    <a:pt x="7389" y="8065"/>
                    <a:pt x="7389" y="8093"/>
                    <a:pt x="7374" y="8108"/>
                  </a:cubicBezTo>
                  <a:cubicBezTo>
                    <a:pt x="7305" y="8220"/>
                    <a:pt x="7248" y="8318"/>
                    <a:pt x="7164" y="8402"/>
                  </a:cubicBezTo>
                  <a:cubicBezTo>
                    <a:pt x="7024" y="8543"/>
                    <a:pt x="6911" y="8698"/>
                    <a:pt x="6799" y="8866"/>
                  </a:cubicBezTo>
                  <a:cubicBezTo>
                    <a:pt x="6715" y="9020"/>
                    <a:pt x="6658" y="9175"/>
                    <a:pt x="6588" y="9329"/>
                  </a:cubicBezTo>
                  <a:cubicBezTo>
                    <a:pt x="6546" y="9456"/>
                    <a:pt x="6518" y="9569"/>
                    <a:pt x="6475" y="9694"/>
                  </a:cubicBezTo>
                  <a:cubicBezTo>
                    <a:pt x="6434" y="9807"/>
                    <a:pt x="6391" y="9934"/>
                    <a:pt x="6363" y="10046"/>
                  </a:cubicBezTo>
                  <a:cubicBezTo>
                    <a:pt x="6335" y="10102"/>
                    <a:pt x="6321" y="10144"/>
                    <a:pt x="6307" y="10200"/>
                  </a:cubicBezTo>
                  <a:cubicBezTo>
                    <a:pt x="6279" y="10200"/>
                    <a:pt x="6250" y="10215"/>
                    <a:pt x="6209" y="10228"/>
                  </a:cubicBezTo>
                  <a:cubicBezTo>
                    <a:pt x="5900" y="10256"/>
                    <a:pt x="5647" y="10397"/>
                    <a:pt x="5408" y="10608"/>
                  </a:cubicBezTo>
                  <a:cubicBezTo>
                    <a:pt x="5155" y="10833"/>
                    <a:pt x="4958" y="11099"/>
                    <a:pt x="4790" y="11395"/>
                  </a:cubicBezTo>
                  <a:cubicBezTo>
                    <a:pt x="4776" y="11423"/>
                    <a:pt x="4748" y="11464"/>
                    <a:pt x="4733" y="11507"/>
                  </a:cubicBezTo>
                  <a:cubicBezTo>
                    <a:pt x="4720" y="11507"/>
                    <a:pt x="4720" y="11521"/>
                    <a:pt x="4705" y="11535"/>
                  </a:cubicBezTo>
                  <a:cubicBezTo>
                    <a:pt x="4624" y="11549"/>
                    <a:pt x="4541" y="11556"/>
                    <a:pt x="4458" y="11556"/>
                  </a:cubicBezTo>
                  <a:cubicBezTo>
                    <a:pt x="4284" y="11556"/>
                    <a:pt x="4109" y="11522"/>
                    <a:pt x="3947" y="11436"/>
                  </a:cubicBezTo>
                  <a:cubicBezTo>
                    <a:pt x="3708" y="11324"/>
                    <a:pt x="3525" y="11142"/>
                    <a:pt x="3399" y="10917"/>
                  </a:cubicBezTo>
                  <a:cubicBezTo>
                    <a:pt x="3357" y="10861"/>
                    <a:pt x="3315" y="10790"/>
                    <a:pt x="3287" y="10720"/>
                  </a:cubicBezTo>
                  <a:cubicBezTo>
                    <a:pt x="3119" y="10327"/>
                    <a:pt x="2992" y="9919"/>
                    <a:pt x="2935" y="9498"/>
                  </a:cubicBezTo>
                  <a:cubicBezTo>
                    <a:pt x="2922" y="9428"/>
                    <a:pt x="2922" y="9372"/>
                    <a:pt x="2922" y="9301"/>
                  </a:cubicBezTo>
                  <a:cubicBezTo>
                    <a:pt x="2922" y="8908"/>
                    <a:pt x="2950" y="8529"/>
                    <a:pt x="3048" y="8149"/>
                  </a:cubicBezTo>
                  <a:cubicBezTo>
                    <a:pt x="3160" y="7756"/>
                    <a:pt x="3343" y="7405"/>
                    <a:pt x="3638" y="7110"/>
                  </a:cubicBezTo>
                  <a:cubicBezTo>
                    <a:pt x="3750" y="6997"/>
                    <a:pt x="3862" y="6885"/>
                    <a:pt x="3989" y="6787"/>
                  </a:cubicBezTo>
                  <a:cubicBezTo>
                    <a:pt x="4046" y="6731"/>
                    <a:pt x="4130" y="6675"/>
                    <a:pt x="4200" y="6619"/>
                  </a:cubicBezTo>
                  <a:cubicBezTo>
                    <a:pt x="4396" y="6759"/>
                    <a:pt x="4593" y="6857"/>
                    <a:pt x="4790" y="6969"/>
                  </a:cubicBezTo>
                  <a:cubicBezTo>
                    <a:pt x="4930" y="7054"/>
                    <a:pt x="5085" y="7110"/>
                    <a:pt x="5239" y="7124"/>
                  </a:cubicBezTo>
                  <a:cubicBezTo>
                    <a:pt x="5507" y="7152"/>
                    <a:pt x="5759" y="7181"/>
                    <a:pt x="6026" y="7194"/>
                  </a:cubicBezTo>
                  <a:cubicBezTo>
                    <a:pt x="6181" y="7194"/>
                    <a:pt x="6335" y="7194"/>
                    <a:pt x="6490" y="7209"/>
                  </a:cubicBezTo>
                  <a:cubicBezTo>
                    <a:pt x="6523" y="7215"/>
                    <a:pt x="6555" y="7217"/>
                    <a:pt x="6586" y="7217"/>
                  </a:cubicBezTo>
                  <a:cubicBezTo>
                    <a:pt x="6703" y="7217"/>
                    <a:pt x="6811" y="7179"/>
                    <a:pt x="6911" y="7124"/>
                  </a:cubicBezTo>
                  <a:cubicBezTo>
                    <a:pt x="7093" y="6997"/>
                    <a:pt x="7276" y="6885"/>
                    <a:pt x="7459" y="6773"/>
                  </a:cubicBezTo>
                  <a:cubicBezTo>
                    <a:pt x="7627" y="6675"/>
                    <a:pt x="7754" y="6520"/>
                    <a:pt x="7866" y="6351"/>
                  </a:cubicBezTo>
                  <a:cubicBezTo>
                    <a:pt x="7895" y="6310"/>
                    <a:pt x="7936" y="6253"/>
                    <a:pt x="7979" y="6197"/>
                  </a:cubicBezTo>
                  <a:close/>
                  <a:moveTo>
                    <a:pt x="6616" y="9610"/>
                  </a:moveTo>
                  <a:cubicBezTo>
                    <a:pt x="6644" y="9638"/>
                    <a:pt x="6672" y="9653"/>
                    <a:pt x="6700" y="9666"/>
                  </a:cubicBezTo>
                  <a:cubicBezTo>
                    <a:pt x="6827" y="9765"/>
                    <a:pt x="6953" y="9835"/>
                    <a:pt x="7108" y="9891"/>
                  </a:cubicBezTo>
                  <a:cubicBezTo>
                    <a:pt x="7121" y="9891"/>
                    <a:pt x="7149" y="9906"/>
                    <a:pt x="7164" y="9919"/>
                  </a:cubicBezTo>
                  <a:cubicBezTo>
                    <a:pt x="7402" y="10060"/>
                    <a:pt x="7655" y="10116"/>
                    <a:pt x="7923" y="10144"/>
                  </a:cubicBezTo>
                  <a:cubicBezTo>
                    <a:pt x="7936" y="10144"/>
                    <a:pt x="7951" y="10159"/>
                    <a:pt x="7979" y="10159"/>
                  </a:cubicBezTo>
                  <a:cubicBezTo>
                    <a:pt x="7979" y="10200"/>
                    <a:pt x="7979" y="10228"/>
                    <a:pt x="7964" y="10256"/>
                  </a:cubicBezTo>
                  <a:cubicBezTo>
                    <a:pt x="7992" y="10243"/>
                    <a:pt x="8020" y="10228"/>
                    <a:pt x="8035" y="10215"/>
                  </a:cubicBezTo>
                  <a:cubicBezTo>
                    <a:pt x="8063" y="10172"/>
                    <a:pt x="8105" y="10144"/>
                    <a:pt x="8161" y="10144"/>
                  </a:cubicBezTo>
                  <a:cubicBezTo>
                    <a:pt x="8358" y="10144"/>
                    <a:pt x="8541" y="10088"/>
                    <a:pt x="8723" y="10032"/>
                  </a:cubicBezTo>
                  <a:cubicBezTo>
                    <a:pt x="8737" y="10032"/>
                    <a:pt x="8751" y="10018"/>
                    <a:pt x="8779" y="10018"/>
                  </a:cubicBezTo>
                  <a:cubicBezTo>
                    <a:pt x="8765" y="10032"/>
                    <a:pt x="8765" y="10046"/>
                    <a:pt x="8751" y="10046"/>
                  </a:cubicBezTo>
                  <a:lnTo>
                    <a:pt x="8723" y="10074"/>
                  </a:lnTo>
                  <a:cubicBezTo>
                    <a:pt x="8610" y="10159"/>
                    <a:pt x="8513" y="10256"/>
                    <a:pt x="8442" y="10369"/>
                  </a:cubicBezTo>
                  <a:cubicBezTo>
                    <a:pt x="8358" y="10496"/>
                    <a:pt x="8260" y="10622"/>
                    <a:pt x="8175" y="10762"/>
                  </a:cubicBezTo>
                  <a:cubicBezTo>
                    <a:pt x="8147" y="10790"/>
                    <a:pt x="8119" y="10833"/>
                    <a:pt x="8147" y="10889"/>
                  </a:cubicBezTo>
                  <a:cubicBezTo>
                    <a:pt x="8175" y="10874"/>
                    <a:pt x="8189" y="10861"/>
                    <a:pt x="8204" y="10846"/>
                  </a:cubicBezTo>
                  <a:cubicBezTo>
                    <a:pt x="8288" y="10734"/>
                    <a:pt x="8386" y="10608"/>
                    <a:pt x="8470" y="10496"/>
                  </a:cubicBezTo>
                  <a:cubicBezTo>
                    <a:pt x="8541" y="10397"/>
                    <a:pt x="8597" y="10312"/>
                    <a:pt x="8695" y="10243"/>
                  </a:cubicBezTo>
                  <a:cubicBezTo>
                    <a:pt x="8907" y="10055"/>
                    <a:pt x="9163" y="9957"/>
                    <a:pt x="9444" y="9957"/>
                  </a:cubicBezTo>
                  <a:cubicBezTo>
                    <a:pt x="9480" y="9957"/>
                    <a:pt x="9516" y="9959"/>
                    <a:pt x="9552" y="9962"/>
                  </a:cubicBezTo>
                  <a:cubicBezTo>
                    <a:pt x="9650" y="9962"/>
                    <a:pt x="9734" y="9975"/>
                    <a:pt x="9833" y="9990"/>
                  </a:cubicBezTo>
                  <a:cubicBezTo>
                    <a:pt x="9974" y="10018"/>
                    <a:pt x="10127" y="10018"/>
                    <a:pt x="10268" y="10018"/>
                  </a:cubicBezTo>
                  <a:cubicBezTo>
                    <a:pt x="10352" y="10088"/>
                    <a:pt x="10367" y="10187"/>
                    <a:pt x="10395" y="10271"/>
                  </a:cubicBezTo>
                  <a:cubicBezTo>
                    <a:pt x="10437" y="10509"/>
                    <a:pt x="10423" y="10734"/>
                    <a:pt x="10367" y="10959"/>
                  </a:cubicBezTo>
                  <a:cubicBezTo>
                    <a:pt x="10254" y="11339"/>
                    <a:pt x="10114" y="11704"/>
                    <a:pt x="9931" y="12054"/>
                  </a:cubicBezTo>
                  <a:cubicBezTo>
                    <a:pt x="9861" y="12181"/>
                    <a:pt x="9790" y="12307"/>
                    <a:pt x="9721" y="12448"/>
                  </a:cubicBezTo>
                  <a:cubicBezTo>
                    <a:pt x="9650" y="12560"/>
                    <a:pt x="9594" y="12672"/>
                    <a:pt x="9538" y="12785"/>
                  </a:cubicBezTo>
                  <a:cubicBezTo>
                    <a:pt x="9524" y="12799"/>
                    <a:pt x="9509" y="12828"/>
                    <a:pt x="9496" y="12856"/>
                  </a:cubicBezTo>
                  <a:cubicBezTo>
                    <a:pt x="9271" y="12743"/>
                    <a:pt x="9060" y="12631"/>
                    <a:pt x="8850" y="12490"/>
                  </a:cubicBezTo>
                  <a:cubicBezTo>
                    <a:pt x="8681" y="12378"/>
                    <a:pt x="8526" y="12251"/>
                    <a:pt x="8386" y="12111"/>
                  </a:cubicBezTo>
                  <a:cubicBezTo>
                    <a:pt x="8329" y="12069"/>
                    <a:pt x="8316" y="12013"/>
                    <a:pt x="8329" y="11957"/>
                  </a:cubicBezTo>
                  <a:lnTo>
                    <a:pt x="8414" y="11619"/>
                  </a:lnTo>
                  <a:cubicBezTo>
                    <a:pt x="8541" y="11282"/>
                    <a:pt x="8709" y="10973"/>
                    <a:pt x="8906" y="10678"/>
                  </a:cubicBezTo>
                  <a:cubicBezTo>
                    <a:pt x="8919" y="10650"/>
                    <a:pt x="8948" y="10608"/>
                    <a:pt x="8962" y="10580"/>
                  </a:cubicBezTo>
                  <a:cubicBezTo>
                    <a:pt x="8954" y="10577"/>
                    <a:pt x="8946" y="10576"/>
                    <a:pt x="8940" y="10576"/>
                  </a:cubicBezTo>
                  <a:cubicBezTo>
                    <a:pt x="8914" y="10576"/>
                    <a:pt x="8903" y="10596"/>
                    <a:pt x="8891" y="10608"/>
                  </a:cubicBezTo>
                  <a:cubicBezTo>
                    <a:pt x="8695" y="10818"/>
                    <a:pt x="8554" y="11058"/>
                    <a:pt x="8414" y="11310"/>
                  </a:cubicBezTo>
                  <a:cubicBezTo>
                    <a:pt x="8329" y="11492"/>
                    <a:pt x="8260" y="11689"/>
                    <a:pt x="8245" y="11900"/>
                  </a:cubicBezTo>
                  <a:cubicBezTo>
                    <a:pt x="8204" y="11900"/>
                    <a:pt x="8189" y="11872"/>
                    <a:pt x="8175" y="11844"/>
                  </a:cubicBezTo>
                  <a:cubicBezTo>
                    <a:pt x="8063" y="11661"/>
                    <a:pt x="7951" y="11464"/>
                    <a:pt x="7824" y="11268"/>
                  </a:cubicBezTo>
                  <a:cubicBezTo>
                    <a:pt x="7683" y="11043"/>
                    <a:pt x="7529" y="10846"/>
                    <a:pt x="7333" y="10664"/>
                  </a:cubicBezTo>
                  <a:cubicBezTo>
                    <a:pt x="7149" y="10496"/>
                    <a:pt x="6939" y="10355"/>
                    <a:pt x="6700" y="10271"/>
                  </a:cubicBezTo>
                  <a:cubicBezTo>
                    <a:pt x="6658" y="10243"/>
                    <a:pt x="6602" y="10243"/>
                    <a:pt x="6560" y="10228"/>
                  </a:cubicBezTo>
                  <a:cubicBezTo>
                    <a:pt x="6503" y="10215"/>
                    <a:pt x="6462" y="10215"/>
                    <a:pt x="6419" y="10200"/>
                  </a:cubicBezTo>
                  <a:cubicBezTo>
                    <a:pt x="6462" y="9990"/>
                    <a:pt x="6546" y="9807"/>
                    <a:pt x="6616" y="9610"/>
                  </a:cubicBezTo>
                  <a:close/>
                  <a:moveTo>
                    <a:pt x="6349" y="10355"/>
                  </a:moveTo>
                  <a:cubicBezTo>
                    <a:pt x="6475" y="10355"/>
                    <a:pt x="6602" y="10369"/>
                    <a:pt x="6715" y="10425"/>
                  </a:cubicBezTo>
                  <a:cubicBezTo>
                    <a:pt x="6981" y="10552"/>
                    <a:pt x="7206" y="10720"/>
                    <a:pt x="7389" y="10945"/>
                  </a:cubicBezTo>
                  <a:cubicBezTo>
                    <a:pt x="7459" y="11029"/>
                    <a:pt x="7529" y="11114"/>
                    <a:pt x="7586" y="11198"/>
                  </a:cubicBezTo>
                  <a:cubicBezTo>
                    <a:pt x="7754" y="11408"/>
                    <a:pt x="7908" y="11619"/>
                    <a:pt x="8077" y="11844"/>
                  </a:cubicBezTo>
                  <a:cubicBezTo>
                    <a:pt x="8091" y="11858"/>
                    <a:pt x="8105" y="11872"/>
                    <a:pt x="8119" y="11900"/>
                  </a:cubicBezTo>
                  <a:cubicBezTo>
                    <a:pt x="8204" y="12082"/>
                    <a:pt x="8358" y="12209"/>
                    <a:pt x="8498" y="12350"/>
                  </a:cubicBezTo>
                  <a:cubicBezTo>
                    <a:pt x="8723" y="12547"/>
                    <a:pt x="8976" y="12715"/>
                    <a:pt x="9228" y="12856"/>
                  </a:cubicBezTo>
                  <a:cubicBezTo>
                    <a:pt x="9341" y="12912"/>
                    <a:pt x="9453" y="12940"/>
                    <a:pt x="9566" y="12981"/>
                  </a:cubicBezTo>
                  <a:cubicBezTo>
                    <a:pt x="9594" y="12996"/>
                    <a:pt x="9622" y="12996"/>
                    <a:pt x="9636" y="12996"/>
                  </a:cubicBezTo>
                  <a:cubicBezTo>
                    <a:pt x="9679" y="12975"/>
                    <a:pt x="9717" y="12971"/>
                    <a:pt x="9756" y="12971"/>
                  </a:cubicBezTo>
                  <a:cubicBezTo>
                    <a:pt x="9776" y="12971"/>
                    <a:pt x="9796" y="12972"/>
                    <a:pt x="9816" y="12972"/>
                  </a:cubicBezTo>
                  <a:cubicBezTo>
                    <a:pt x="9835" y="12972"/>
                    <a:pt x="9854" y="12971"/>
                    <a:pt x="9875" y="12968"/>
                  </a:cubicBezTo>
                  <a:cubicBezTo>
                    <a:pt x="10071" y="12968"/>
                    <a:pt x="10254" y="12925"/>
                    <a:pt x="10451" y="12869"/>
                  </a:cubicBezTo>
                  <a:cubicBezTo>
                    <a:pt x="10549" y="12856"/>
                    <a:pt x="10661" y="12813"/>
                    <a:pt x="10774" y="12785"/>
                  </a:cubicBezTo>
                  <a:cubicBezTo>
                    <a:pt x="10844" y="12757"/>
                    <a:pt x="10901" y="12729"/>
                    <a:pt x="10957" y="12672"/>
                  </a:cubicBezTo>
                  <a:cubicBezTo>
                    <a:pt x="10998" y="12616"/>
                    <a:pt x="11055" y="12575"/>
                    <a:pt x="11111" y="12547"/>
                  </a:cubicBezTo>
                  <a:cubicBezTo>
                    <a:pt x="11158" y="12515"/>
                    <a:pt x="11206" y="12496"/>
                    <a:pt x="11253" y="12496"/>
                  </a:cubicBezTo>
                  <a:cubicBezTo>
                    <a:pt x="11290" y="12496"/>
                    <a:pt x="11327" y="12507"/>
                    <a:pt x="11364" y="12532"/>
                  </a:cubicBezTo>
                  <a:cubicBezTo>
                    <a:pt x="11434" y="12575"/>
                    <a:pt x="11463" y="12616"/>
                    <a:pt x="11448" y="12701"/>
                  </a:cubicBezTo>
                  <a:cubicBezTo>
                    <a:pt x="11167" y="12757"/>
                    <a:pt x="11167" y="12757"/>
                    <a:pt x="11097" y="12841"/>
                  </a:cubicBezTo>
                  <a:cubicBezTo>
                    <a:pt x="11167" y="12828"/>
                    <a:pt x="11223" y="12828"/>
                    <a:pt x="11266" y="12813"/>
                  </a:cubicBezTo>
                  <a:lnTo>
                    <a:pt x="11392" y="12813"/>
                  </a:lnTo>
                  <a:cubicBezTo>
                    <a:pt x="11420" y="12813"/>
                    <a:pt x="11448" y="12828"/>
                    <a:pt x="11463" y="12856"/>
                  </a:cubicBezTo>
                  <a:cubicBezTo>
                    <a:pt x="11476" y="12869"/>
                    <a:pt x="11476" y="12897"/>
                    <a:pt x="11476" y="12912"/>
                  </a:cubicBezTo>
                  <a:cubicBezTo>
                    <a:pt x="11476" y="12940"/>
                    <a:pt x="11448" y="12953"/>
                    <a:pt x="11420" y="12953"/>
                  </a:cubicBezTo>
                  <a:cubicBezTo>
                    <a:pt x="11407" y="12952"/>
                    <a:pt x="11395" y="12951"/>
                    <a:pt x="11383" y="12951"/>
                  </a:cubicBezTo>
                  <a:cubicBezTo>
                    <a:pt x="11274" y="12951"/>
                    <a:pt x="11185" y="13003"/>
                    <a:pt x="11097" y="13066"/>
                  </a:cubicBezTo>
                  <a:cubicBezTo>
                    <a:pt x="11083" y="13080"/>
                    <a:pt x="11083" y="13094"/>
                    <a:pt x="11069" y="13108"/>
                  </a:cubicBezTo>
                  <a:cubicBezTo>
                    <a:pt x="11079" y="13118"/>
                    <a:pt x="11089" y="13121"/>
                    <a:pt x="11101" y="13121"/>
                  </a:cubicBezTo>
                  <a:cubicBezTo>
                    <a:pt x="11124" y="13121"/>
                    <a:pt x="11148" y="13108"/>
                    <a:pt x="11167" y="13108"/>
                  </a:cubicBezTo>
                  <a:cubicBezTo>
                    <a:pt x="11223" y="13094"/>
                    <a:pt x="11294" y="13066"/>
                    <a:pt x="11364" y="13052"/>
                  </a:cubicBezTo>
                  <a:cubicBezTo>
                    <a:pt x="11376" y="13050"/>
                    <a:pt x="11388" y="13048"/>
                    <a:pt x="11398" y="13048"/>
                  </a:cubicBezTo>
                  <a:cubicBezTo>
                    <a:pt x="11449" y="13048"/>
                    <a:pt x="11481" y="13076"/>
                    <a:pt x="11504" y="13122"/>
                  </a:cubicBezTo>
                  <a:cubicBezTo>
                    <a:pt x="11532" y="13178"/>
                    <a:pt x="11504" y="13262"/>
                    <a:pt x="11434" y="13262"/>
                  </a:cubicBezTo>
                  <a:cubicBezTo>
                    <a:pt x="11425" y="13267"/>
                    <a:pt x="11417" y="13269"/>
                    <a:pt x="11410" y="13269"/>
                  </a:cubicBezTo>
                  <a:cubicBezTo>
                    <a:pt x="11397" y="13269"/>
                    <a:pt x="11387" y="13262"/>
                    <a:pt x="11378" y="13262"/>
                  </a:cubicBezTo>
                  <a:cubicBezTo>
                    <a:pt x="11266" y="13262"/>
                    <a:pt x="11182" y="13319"/>
                    <a:pt x="11097" y="13389"/>
                  </a:cubicBezTo>
                  <a:cubicBezTo>
                    <a:pt x="11097" y="13389"/>
                    <a:pt x="11097" y="13403"/>
                    <a:pt x="11083" y="13431"/>
                  </a:cubicBezTo>
                  <a:cubicBezTo>
                    <a:pt x="11153" y="13417"/>
                    <a:pt x="11210" y="13389"/>
                    <a:pt x="11266" y="13389"/>
                  </a:cubicBezTo>
                  <a:cubicBezTo>
                    <a:pt x="11295" y="13379"/>
                    <a:pt x="11332" y="13369"/>
                    <a:pt x="11366" y="13369"/>
                  </a:cubicBezTo>
                  <a:cubicBezTo>
                    <a:pt x="11380" y="13369"/>
                    <a:pt x="11394" y="13371"/>
                    <a:pt x="11406" y="13375"/>
                  </a:cubicBezTo>
                  <a:cubicBezTo>
                    <a:pt x="11476" y="13389"/>
                    <a:pt x="11504" y="13459"/>
                    <a:pt x="11463" y="13515"/>
                  </a:cubicBezTo>
                  <a:cubicBezTo>
                    <a:pt x="11434" y="13558"/>
                    <a:pt x="11406" y="13586"/>
                    <a:pt x="11350" y="13586"/>
                  </a:cubicBezTo>
                  <a:cubicBezTo>
                    <a:pt x="11326" y="13581"/>
                    <a:pt x="11302" y="13578"/>
                    <a:pt x="11279" y="13578"/>
                  </a:cubicBezTo>
                  <a:cubicBezTo>
                    <a:pt x="11232" y="13578"/>
                    <a:pt x="11186" y="13590"/>
                    <a:pt x="11139" y="13628"/>
                  </a:cubicBezTo>
                  <a:cubicBezTo>
                    <a:pt x="11153" y="13642"/>
                    <a:pt x="11167" y="13642"/>
                    <a:pt x="11182" y="13656"/>
                  </a:cubicBezTo>
                  <a:cubicBezTo>
                    <a:pt x="11223" y="13656"/>
                    <a:pt x="11266" y="13656"/>
                    <a:pt x="11294" y="13670"/>
                  </a:cubicBezTo>
                  <a:cubicBezTo>
                    <a:pt x="11336" y="13670"/>
                    <a:pt x="11364" y="13698"/>
                    <a:pt x="11378" y="13740"/>
                  </a:cubicBezTo>
                  <a:cubicBezTo>
                    <a:pt x="11350" y="13783"/>
                    <a:pt x="11294" y="13811"/>
                    <a:pt x="11251" y="13824"/>
                  </a:cubicBezTo>
                  <a:cubicBezTo>
                    <a:pt x="11097" y="13895"/>
                    <a:pt x="10942" y="13951"/>
                    <a:pt x="10774" y="13993"/>
                  </a:cubicBezTo>
                  <a:cubicBezTo>
                    <a:pt x="10577" y="14049"/>
                    <a:pt x="10367" y="14092"/>
                    <a:pt x="10170" y="14148"/>
                  </a:cubicBezTo>
                  <a:cubicBezTo>
                    <a:pt x="10002" y="14190"/>
                    <a:pt x="9847" y="14232"/>
                    <a:pt x="9678" y="14274"/>
                  </a:cubicBezTo>
                  <a:cubicBezTo>
                    <a:pt x="9616" y="14294"/>
                    <a:pt x="9555" y="14308"/>
                    <a:pt x="9493" y="14308"/>
                  </a:cubicBezTo>
                  <a:cubicBezTo>
                    <a:pt x="9471" y="14308"/>
                    <a:pt x="9448" y="14306"/>
                    <a:pt x="9425" y="14302"/>
                  </a:cubicBezTo>
                  <a:cubicBezTo>
                    <a:pt x="9172" y="14246"/>
                    <a:pt x="8919" y="14190"/>
                    <a:pt x="8695" y="14064"/>
                  </a:cubicBezTo>
                  <a:cubicBezTo>
                    <a:pt x="8597" y="13993"/>
                    <a:pt x="8470" y="13951"/>
                    <a:pt x="8358" y="13909"/>
                  </a:cubicBezTo>
                  <a:cubicBezTo>
                    <a:pt x="7992" y="13768"/>
                    <a:pt x="7614" y="13642"/>
                    <a:pt x="7262" y="13446"/>
                  </a:cubicBezTo>
                  <a:cubicBezTo>
                    <a:pt x="6953" y="13277"/>
                    <a:pt x="6672" y="13052"/>
                    <a:pt x="6406" y="12813"/>
                  </a:cubicBezTo>
                  <a:cubicBezTo>
                    <a:pt x="6237" y="12659"/>
                    <a:pt x="6082" y="12476"/>
                    <a:pt x="5928" y="12307"/>
                  </a:cubicBezTo>
                  <a:cubicBezTo>
                    <a:pt x="5900" y="12279"/>
                    <a:pt x="5885" y="12238"/>
                    <a:pt x="5829" y="12223"/>
                  </a:cubicBezTo>
                  <a:lnTo>
                    <a:pt x="5829" y="12223"/>
                  </a:lnTo>
                  <a:cubicBezTo>
                    <a:pt x="5872" y="12335"/>
                    <a:pt x="5941" y="12434"/>
                    <a:pt x="6153" y="12687"/>
                  </a:cubicBezTo>
                  <a:cubicBezTo>
                    <a:pt x="6279" y="12828"/>
                    <a:pt x="6406" y="12953"/>
                    <a:pt x="6546" y="13080"/>
                  </a:cubicBezTo>
                  <a:cubicBezTo>
                    <a:pt x="6686" y="13193"/>
                    <a:pt x="6840" y="13305"/>
                    <a:pt x="6981" y="13417"/>
                  </a:cubicBezTo>
                  <a:cubicBezTo>
                    <a:pt x="6967" y="13474"/>
                    <a:pt x="6925" y="13502"/>
                    <a:pt x="6883" y="13515"/>
                  </a:cubicBezTo>
                  <a:cubicBezTo>
                    <a:pt x="6644" y="13600"/>
                    <a:pt x="6406" y="13698"/>
                    <a:pt x="6153" y="13740"/>
                  </a:cubicBezTo>
                  <a:cubicBezTo>
                    <a:pt x="6034" y="13766"/>
                    <a:pt x="5915" y="13779"/>
                    <a:pt x="5796" y="13779"/>
                  </a:cubicBezTo>
                  <a:cubicBezTo>
                    <a:pt x="5592" y="13779"/>
                    <a:pt x="5387" y="13741"/>
                    <a:pt x="5183" y="13670"/>
                  </a:cubicBezTo>
                  <a:cubicBezTo>
                    <a:pt x="4818" y="13543"/>
                    <a:pt x="4523" y="13333"/>
                    <a:pt x="4270" y="13038"/>
                  </a:cubicBezTo>
                  <a:cubicBezTo>
                    <a:pt x="3877" y="12560"/>
                    <a:pt x="3652" y="12013"/>
                    <a:pt x="3568" y="11395"/>
                  </a:cubicBezTo>
                  <a:lnTo>
                    <a:pt x="3568" y="11367"/>
                  </a:lnTo>
                  <a:lnTo>
                    <a:pt x="3582" y="11352"/>
                  </a:lnTo>
                  <a:cubicBezTo>
                    <a:pt x="4031" y="11661"/>
                    <a:pt x="4115" y="11689"/>
                    <a:pt x="4621" y="11689"/>
                  </a:cubicBezTo>
                  <a:cubicBezTo>
                    <a:pt x="4608" y="11717"/>
                    <a:pt x="4608" y="11745"/>
                    <a:pt x="4593" y="11760"/>
                  </a:cubicBezTo>
                  <a:cubicBezTo>
                    <a:pt x="4551" y="11900"/>
                    <a:pt x="4495" y="12026"/>
                    <a:pt x="4439" y="12153"/>
                  </a:cubicBezTo>
                  <a:cubicBezTo>
                    <a:pt x="4424" y="12209"/>
                    <a:pt x="4411" y="12266"/>
                    <a:pt x="4424" y="12322"/>
                  </a:cubicBezTo>
                  <a:cubicBezTo>
                    <a:pt x="4467" y="12307"/>
                    <a:pt x="4467" y="12279"/>
                    <a:pt x="4481" y="12251"/>
                  </a:cubicBezTo>
                  <a:cubicBezTo>
                    <a:pt x="4537" y="12069"/>
                    <a:pt x="4636" y="11900"/>
                    <a:pt x="4720" y="11732"/>
                  </a:cubicBezTo>
                  <a:cubicBezTo>
                    <a:pt x="4748" y="11676"/>
                    <a:pt x="4790" y="11619"/>
                    <a:pt x="4846" y="11591"/>
                  </a:cubicBezTo>
                  <a:cubicBezTo>
                    <a:pt x="4917" y="11549"/>
                    <a:pt x="4930" y="11521"/>
                    <a:pt x="4973" y="11436"/>
                  </a:cubicBezTo>
                  <a:cubicBezTo>
                    <a:pt x="4965" y="11429"/>
                    <a:pt x="4959" y="11426"/>
                    <a:pt x="4953" y="11426"/>
                  </a:cubicBezTo>
                  <a:cubicBezTo>
                    <a:pt x="4940" y="11426"/>
                    <a:pt x="4928" y="11439"/>
                    <a:pt x="4914" y="11439"/>
                  </a:cubicBezTo>
                  <a:cubicBezTo>
                    <a:pt x="4910" y="11439"/>
                    <a:pt x="4906" y="11439"/>
                    <a:pt x="4902" y="11436"/>
                  </a:cubicBezTo>
                  <a:lnTo>
                    <a:pt x="4902" y="11423"/>
                  </a:lnTo>
                  <a:cubicBezTo>
                    <a:pt x="5099" y="11099"/>
                    <a:pt x="5323" y="10805"/>
                    <a:pt x="5632" y="10593"/>
                  </a:cubicBezTo>
                  <a:cubicBezTo>
                    <a:pt x="5773" y="10509"/>
                    <a:pt x="5913" y="10439"/>
                    <a:pt x="6068" y="10397"/>
                  </a:cubicBezTo>
                  <a:cubicBezTo>
                    <a:pt x="6110" y="10383"/>
                    <a:pt x="6166" y="10369"/>
                    <a:pt x="6222" y="10369"/>
                  </a:cubicBezTo>
                  <a:cubicBezTo>
                    <a:pt x="6222" y="10411"/>
                    <a:pt x="6222" y="10439"/>
                    <a:pt x="6209" y="10496"/>
                  </a:cubicBezTo>
                  <a:cubicBezTo>
                    <a:pt x="6293" y="10468"/>
                    <a:pt x="6293" y="10397"/>
                    <a:pt x="6349" y="10355"/>
                  </a:cubicBezTo>
                  <a:close/>
                  <a:moveTo>
                    <a:pt x="7866" y="13867"/>
                  </a:moveTo>
                  <a:cubicBezTo>
                    <a:pt x="7895" y="13867"/>
                    <a:pt x="7923" y="13867"/>
                    <a:pt x="7936" y="13880"/>
                  </a:cubicBezTo>
                  <a:cubicBezTo>
                    <a:pt x="8077" y="13937"/>
                    <a:pt x="8217" y="13979"/>
                    <a:pt x="8358" y="14036"/>
                  </a:cubicBezTo>
                  <a:cubicBezTo>
                    <a:pt x="8485" y="14092"/>
                    <a:pt x="8610" y="14133"/>
                    <a:pt x="8723" y="14204"/>
                  </a:cubicBezTo>
                  <a:cubicBezTo>
                    <a:pt x="8934" y="14302"/>
                    <a:pt x="9144" y="14373"/>
                    <a:pt x="9384" y="14386"/>
                  </a:cubicBezTo>
                  <a:cubicBezTo>
                    <a:pt x="9468" y="14386"/>
                    <a:pt x="9566" y="14386"/>
                    <a:pt x="9650" y="14358"/>
                  </a:cubicBezTo>
                  <a:cubicBezTo>
                    <a:pt x="9734" y="14330"/>
                    <a:pt x="9805" y="14317"/>
                    <a:pt x="9889" y="14317"/>
                  </a:cubicBezTo>
                  <a:cubicBezTo>
                    <a:pt x="9945" y="14317"/>
                    <a:pt x="10002" y="14317"/>
                    <a:pt x="10043" y="14330"/>
                  </a:cubicBezTo>
                  <a:cubicBezTo>
                    <a:pt x="10127" y="14358"/>
                    <a:pt x="10142" y="14442"/>
                    <a:pt x="10099" y="14499"/>
                  </a:cubicBezTo>
                  <a:cubicBezTo>
                    <a:pt x="10043" y="14569"/>
                    <a:pt x="9974" y="14597"/>
                    <a:pt x="9903" y="14597"/>
                  </a:cubicBezTo>
                  <a:cubicBezTo>
                    <a:pt x="9875" y="14597"/>
                    <a:pt x="9833" y="14583"/>
                    <a:pt x="9805" y="14583"/>
                  </a:cubicBezTo>
                  <a:cubicBezTo>
                    <a:pt x="9790" y="14583"/>
                    <a:pt x="9777" y="14583"/>
                    <a:pt x="9762" y="14597"/>
                  </a:cubicBezTo>
                  <a:cubicBezTo>
                    <a:pt x="9749" y="14626"/>
                    <a:pt x="9777" y="14639"/>
                    <a:pt x="9790" y="14654"/>
                  </a:cubicBezTo>
                  <a:cubicBezTo>
                    <a:pt x="9833" y="14695"/>
                    <a:pt x="9889" y="14723"/>
                    <a:pt x="9917" y="14794"/>
                  </a:cubicBezTo>
                  <a:cubicBezTo>
                    <a:pt x="9875" y="14864"/>
                    <a:pt x="9818" y="14864"/>
                    <a:pt x="9762" y="14864"/>
                  </a:cubicBezTo>
                  <a:cubicBezTo>
                    <a:pt x="9706" y="14850"/>
                    <a:pt x="9664" y="14836"/>
                    <a:pt x="9594" y="14822"/>
                  </a:cubicBezTo>
                  <a:lnTo>
                    <a:pt x="9594" y="14822"/>
                  </a:lnTo>
                  <a:cubicBezTo>
                    <a:pt x="9622" y="14878"/>
                    <a:pt x="9636" y="14920"/>
                    <a:pt x="9650" y="14948"/>
                  </a:cubicBezTo>
                  <a:cubicBezTo>
                    <a:pt x="9689" y="15039"/>
                    <a:pt x="9645" y="15105"/>
                    <a:pt x="9561" y="15105"/>
                  </a:cubicBezTo>
                  <a:cubicBezTo>
                    <a:pt x="9554" y="15105"/>
                    <a:pt x="9546" y="15104"/>
                    <a:pt x="9538" y="15103"/>
                  </a:cubicBezTo>
                  <a:cubicBezTo>
                    <a:pt x="9509" y="15103"/>
                    <a:pt x="9481" y="15089"/>
                    <a:pt x="9453" y="15089"/>
                  </a:cubicBezTo>
                  <a:cubicBezTo>
                    <a:pt x="9425" y="15075"/>
                    <a:pt x="9412" y="15060"/>
                    <a:pt x="9369" y="15060"/>
                  </a:cubicBezTo>
                  <a:cubicBezTo>
                    <a:pt x="9369" y="15117"/>
                    <a:pt x="9412" y="15131"/>
                    <a:pt x="9425" y="15159"/>
                  </a:cubicBezTo>
                  <a:cubicBezTo>
                    <a:pt x="9440" y="15187"/>
                    <a:pt x="9468" y="15216"/>
                    <a:pt x="9481" y="15257"/>
                  </a:cubicBezTo>
                  <a:cubicBezTo>
                    <a:pt x="9450" y="15289"/>
                    <a:pt x="9418" y="15305"/>
                    <a:pt x="9386" y="15305"/>
                  </a:cubicBezTo>
                  <a:cubicBezTo>
                    <a:pt x="9376" y="15305"/>
                    <a:pt x="9366" y="15303"/>
                    <a:pt x="9355" y="15300"/>
                  </a:cubicBezTo>
                  <a:cubicBezTo>
                    <a:pt x="9313" y="15285"/>
                    <a:pt x="9257" y="15257"/>
                    <a:pt x="9228" y="15244"/>
                  </a:cubicBezTo>
                  <a:cubicBezTo>
                    <a:pt x="9172" y="15201"/>
                    <a:pt x="9103" y="15159"/>
                    <a:pt x="9060" y="15117"/>
                  </a:cubicBezTo>
                  <a:cubicBezTo>
                    <a:pt x="8794" y="14878"/>
                    <a:pt x="8513" y="14667"/>
                    <a:pt x="8217" y="14470"/>
                  </a:cubicBezTo>
                  <a:cubicBezTo>
                    <a:pt x="8119" y="14414"/>
                    <a:pt x="8035" y="14345"/>
                    <a:pt x="7951" y="14274"/>
                  </a:cubicBezTo>
                  <a:cubicBezTo>
                    <a:pt x="7824" y="14161"/>
                    <a:pt x="7810" y="14021"/>
                    <a:pt x="7852" y="13880"/>
                  </a:cubicBezTo>
                  <a:cubicBezTo>
                    <a:pt x="7852" y="13867"/>
                    <a:pt x="7852" y="13867"/>
                    <a:pt x="7866" y="13867"/>
                  </a:cubicBezTo>
                  <a:close/>
                  <a:moveTo>
                    <a:pt x="5783" y="0"/>
                  </a:moveTo>
                  <a:cubicBezTo>
                    <a:pt x="5751" y="0"/>
                    <a:pt x="5720" y="1"/>
                    <a:pt x="5689" y="2"/>
                  </a:cubicBezTo>
                  <a:cubicBezTo>
                    <a:pt x="5563" y="2"/>
                    <a:pt x="5436" y="2"/>
                    <a:pt x="5310" y="16"/>
                  </a:cubicBezTo>
                  <a:cubicBezTo>
                    <a:pt x="4888" y="30"/>
                    <a:pt x="4495" y="114"/>
                    <a:pt x="4115" y="283"/>
                  </a:cubicBezTo>
                  <a:cubicBezTo>
                    <a:pt x="3708" y="451"/>
                    <a:pt x="3329" y="691"/>
                    <a:pt x="2978" y="957"/>
                  </a:cubicBezTo>
                  <a:cubicBezTo>
                    <a:pt x="2711" y="1168"/>
                    <a:pt x="2472" y="1393"/>
                    <a:pt x="2248" y="1631"/>
                  </a:cubicBezTo>
                  <a:cubicBezTo>
                    <a:pt x="2008" y="1884"/>
                    <a:pt x="1783" y="2152"/>
                    <a:pt x="1601" y="2433"/>
                  </a:cubicBezTo>
                  <a:cubicBezTo>
                    <a:pt x="1165" y="3079"/>
                    <a:pt x="815" y="3767"/>
                    <a:pt x="575" y="4512"/>
                  </a:cubicBezTo>
                  <a:cubicBezTo>
                    <a:pt x="463" y="4834"/>
                    <a:pt x="365" y="5171"/>
                    <a:pt x="281" y="5508"/>
                  </a:cubicBezTo>
                  <a:cubicBezTo>
                    <a:pt x="126" y="6070"/>
                    <a:pt x="42" y="6660"/>
                    <a:pt x="14" y="7237"/>
                  </a:cubicBezTo>
                  <a:cubicBezTo>
                    <a:pt x="0" y="7615"/>
                    <a:pt x="14" y="7995"/>
                    <a:pt x="56" y="8374"/>
                  </a:cubicBezTo>
                  <a:cubicBezTo>
                    <a:pt x="84" y="8599"/>
                    <a:pt x="112" y="8810"/>
                    <a:pt x="141" y="9035"/>
                  </a:cubicBezTo>
                  <a:cubicBezTo>
                    <a:pt x="197" y="9301"/>
                    <a:pt x="281" y="9569"/>
                    <a:pt x="365" y="9835"/>
                  </a:cubicBezTo>
                  <a:cubicBezTo>
                    <a:pt x="421" y="9975"/>
                    <a:pt x="463" y="10130"/>
                    <a:pt x="519" y="10271"/>
                  </a:cubicBezTo>
                  <a:cubicBezTo>
                    <a:pt x="575" y="10439"/>
                    <a:pt x="618" y="10622"/>
                    <a:pt x="688" y="10805"/>
                  </a:cubicBezTo>
                  <a:cubicBezTo>
                    <a:pt x="884" y="11339"/>
                    <a:pt x="1137" y="11844"/>
                    <a:pt x="1474" y="12307"/>
                  </a:cubicBezTo>
                  <a:cubicBezTo>
                    <a:pt x="1643" y="12532"/>
                    <a:pt x="1826" y="12757"/>
                    <a:pt x="1995" y="12968"/>
                  </a:cubicBezTo>
                  <a:cubicBezTo>
                    <a:pt x="2360" y="13431"/>
                    <a:pt x="2753" y="13852"/>
                    <a:pt x="3188" y="14232"/>
                  </a:cubicBezTo>
                  <a:cubicBezTo>
                    <a:pt x="3596" y="14597"/>
                    <a:pt x="4018" y="14920"/>
                    <a:pt x="4481" y="15201"/>
                  </a:cubicBezTo>
                  <a:cubicBezTo>
                    <a:pt x="5071" y="15538"/>
                    <a:pt x="5689" y="15791"/>
                    <a:pt x="6363" y="15918"/>
                  </a:cubicBezTo>
                  <a:cubicBezTo>
                    <a:pt x="6715" y="15974"/>
                    <a:pt x="7065" y="16002"/>
                    <a:pt x="7417" y="16016"/>
                  </a:cubicBezTo>
                  <a:lnTo>
                    <a:pt x="7529" y="16016"/>
                  </a:lnTo>
                  <a:cubicBezTo>
                    <a:pt x="7699" y="16031"/>
                    <a:pt x="7873" y="16042"/>
                    <a:pt x="8047" y="16042"/>
                  </a:cubicBezTo>
                  <a:cubicBezTo>
                    <a:pt x="8189" y="16042"/>
                    <a:pt x="8331" y="16035"/>
                    <a:pt x="8470" y="16016"/>
                  </a:cubicBezTo>
                  <a:cubicBezTo>
                    <a:pt x="8597" y="15988"/>
                    <a:pt x="8723" y="15974"/>
                    <a:pt x="8850" y="15946"/>
                  </a:cubicBezTo>
                  <a:cubicBezTo>
                    <a:pt x="9187" y="15903"/>
                    <a:pt x="9509" y="15847"/>
                    <a:pt x="9833" y="15735"/>
                  </a:cubicBezTo>
                  <a:cubicBezTo>
                    <a:pt x="9987" y="15679"/>
                    <a:pt x="10142" y="15622"/>
                    <a:pt x="10283" y="15538"/>
                  </a:cubicBezTo>
                  <a:cubicBezTo>
                    <a:pt x="10493" y="15426"/>
                    <a:pt x="10704" y="15285"/>
                    <a:pt x="10914" y="15159"/>
                  </a:cubicBezTo>
                  <a:cubicBezTo>
                    <a:pt x="11111" y="15047"/>
                    <a:pt x="11279" y="14920"/>
                    <a:pt x="11420" y="14751"/>
                  </a:cubicBezTo>
                  <a:cubicBezTo>
                    <a:pt x="11659" y="14499"/>
                    <a:pt x="11869" y="14218"/>
                    <a:pt x="12081" y="13951"/>
                  </a:cubicBezTo>
                  <a:cubicBezTo>
                    <a:pt x="12165" y="13852"/>
                    <a:pt x="12221" y="13740"/>
                    <a:pt x="12291" y="13642"/>
                  </a:cubicBezTo>
                  <a:cubicBezTo>
                    <a:pt x="12390" y="13474"/>
                    <a:pt x="12474" y="13305"/>
                    <a:pt x="12572" y="13150"/>
                  </a:cubicBezTo>
                  <a:cubicBezTo>
                    <a:pt x="12825" y="12729"/>
                    <a:pt x="13008" y="12294"/>
                    <a:pt x="13148" y="11830"/>
                  </a:cubicBezTo>
                  <a:cubicBezTo>
                    <a:pt x="13246" y="11521"/>
                    <a:pt x="13317" y="11226"/>
                    <a:pt x="13401" y="10931"/>
                  </a:cubicBezTo>
                  <a:cubicBezTo>
                    <a:pt x="13499" y="10565"/>
                    <a:pt x="13598" y="10215"/>
                    <a:pt x="13654" y="9850"/>
                  </a:cubicBezTo>
                  <a:cubicBezTo>
                    <a:pt x="13667" y="9709"/>
                    <a:pt x="13682" y="9569"/>
                    <a:pt x="13682" y="9442"/>
                  </a:cubicBezTo>
                  <a:cubicBezTo>
                    <a:pt x="13682" y="9288"/>
                    <a:pt x="13654" y="9147"/>
                    <a:pt x="13626" y="9007"/>
                  </a:cubicBezTo>
                  <a:cubicBezTo>
                    <a:pt x="13513" y="8613"/>
                    <a:pt x="13330" y="8262"/>
                    <a:pt x="13092" y="7939"/>
                  </a:cubicBezTo>
                  <a:cubicBezTo>
                    <a:pt x="12825" y="7602"/>
                    <a:pt x="12502" y="7363"/>
                    <a:pt x="12081" y="7250"/>
                  </a:cubicBezTo>
                  <a:cubicBezTo>
                    <a:pt x="11926" y="7209"/>
                    <a:pt x="11772" y="7181"/>
                    <a:pt x="11603" y="7138"/>
                  </a:cubicBezTo>
                  <a:cubicBezTo>
                    <a:pt x="11433" y="7113"/>
                    <a:pt x="11272" y="7079"/>
                    <a:pt x="11096" y="7079"/>
                  </a:cubicBezTo>
                  <a:cubicBezTo>
                    <a:pt x="11069" y="7079"/>
                    <a:pt x="11041" y="7080"/>
                    <a:pt x="11013" y="7082"/>
                  </a:cubicBezTo>
                  <a:lnTo>
                    <a:pt x="10830" y="7082"/>
                  </a:lnTo>
                  <a:cubicBezTo>
                    <a:pt x="10648" y="7082"/>
                    <a:pt x="10479" y="7152"/>
                    <a:pt x="10324" y="7265"/>
                  </a:cubicBezTo>
                  <a:cubicBezTo>
                    <a:pt x="10170" y="7391"/>
                    <a:pt x="10086" y="7559"/>
                    <a:pt x="10086" y="7756"/>
                  </a:cubicBezTo>
                  <a:cubicBezTo>
                    <a:pt x="10086" y="7995"/>
                    <a:pt x="10127" y="8234"/>
                    <a:pt x="10240" y="8445"/>
                  </a:cubicBezTo>
                  <a:cubicBezTo>
                    <a:pt x="10268" y="8514"/>
                    <a:pt x="10311" y="8571"/>
                    <a:pt x="10339" y="8641"/>
                  </a:cubicBezTo>
                  <a:cubicBezTo>
                    <a:pt x="10437" y="8866"/>
                    <a:pt x="10479" y="9119"/>
                    <a:pt x="10493" y="9357"/>
                  </a:cubicBezTo>
                  <a:cubicBezTo>
                    <a:pt x="10507" y="9512"/>
                    <a:pt x="10465" y="9653"/>
                    <a:pt x="10380" y="9765"/>
                  </a:cubicBezTo>
                  <a:cubicBezTo>
                    <a:pt x="10380" y="9793"/>
                    <a:pt x="10352" y="9821"/>
                    <a:pt x="10339" y="9821"/>
                  </a:cubicBezTo>
                  <a:cubicBezTo>
                    <a:pt x="10264" y="9846"/>
                    <a:pt x="10189" y="9893"/>
                    <a:pt x="10095" y="9893"/>
                  </a:cubicBezTo>
                  <a:cubicBezTo>
                    <a:pt x="10083" y="9893"/>
                    <a:pt x="10070" y="9893"/>
                    <a:pt x="10058" y="9891"/>
                  </a:cubicBezTo>
                  <a:cubicBezTo>
                    <a:pt x="9931" y="9878"/>
                    <a:pt x="9790" y="9863"/>
                    <a:pt x="9664" y="9850"/>
                  </a:cubicBezTo>
                  <a:cubicBezTo>
                    <a:pt x="9597" y="9841"/>
                    <a:pt x="9531" y="9836"/>
                    <a:pt x="9467" y="9836"/>
                  </a:cubicBezTo>
                  <a:cubicBezTo>
                    <a:pt x="9329" y="9836"/>
                    <a:pt x="9199" y="9857"/>
                    <a:pt x="9075" y="9906"/>
                  </a:cubicBezTo>
                  <a:cubicBezTo>
                    <a:pt x="9032" y="9919"/>
                    <a:pt x="9004" y="9919"/>
                    <a:pt x="8976" y="9934"/>
                  </a:cubicBezTo>
                  <a:cubicBezTo>
                    <a:pt x="9004" y="9878"/>
                    <a:pt x="9060" y="9863"/>
                    <a:pt x="9088" y="9835"/>
                  </a:cubicBezTo>
                  <a:cubicBezTo>
                    <a:pt x="9159" y="9793"/>
                    <a:pt x="9228" y="9737"/>
                    <a:pt x="9285" y="9666"/>
                  </a:cubicBezTo>
                  <a:cubicBezTo>
                    <a:pt x="9355" y="9569"/>
                    <a:pt x="9453" y="9484"/>
                    <a:pt x="9552" y="9385"/>
                  </a:cubicBezTo>
                  <a:cubicBezTo>
                    <a:pt x="9622" y="9413"/>
                    <a:pt x="9706" y="9428"/>
                    <a:pt x="9777" y="9442"/>
                  </a:cubicBezTo>
                  <a:cubicBezTo>
                    <a:pt x="9813" y="9451"/>
                    <a:pt x="9847" y="9455"/>
                    <a:pt x="9878" y="9455"/>
                  </a:cubicBezTo>
                  <a:cubicBezTo>
                    <a:pt x="9992" y="9455"/>
                    <a:pt x="10073" y="9395"/>
                    <a:pt x="10127" y="9273"/>
                  </a:cubicBezTo>
                  <a:cubicBezTo>
                    <a:pt x="10226" y="9020"/>
                    <a:pt x="10240" y="8767"/>
                    <a:pt x="10156" y="8514"/>
                  </a:cubicBezTo>
                  <a:cubicBezTo>
                    <a:pt x="10071" y="8318"/>
                    <a:pt x="10002" y="8121"/>
                    <a:pt x="9931" y="7911"/>
                  </a:cubicBezTo>
                  <a:cubicBezTo>
                    <a:pt x="9889" y="7784"/>
                    <a:pt x="9847" y="7658"/>
                    <a:pt x="9805" y="7518"/>
                  </a:cubicBezTo>
                  <a:cubicBezTo>
                    <a:pt x="9749" y="7334"/>
                    <a:pt x="9762" y="7152"/>
                    <a:pt x="9861" y="6984"/>
                  </a:cubicBezTo>
                  <a:cubicBezTo>
                    <a:pt x="9959" y="6829"/>
                    <a:pt x="10058" y="6688"/>
                    <a:pt x="10170" y="6548"/>
                  </a:cubicBezTo>
                  <a:cubicBezTo>
                    <a:pt x="10254" y="6464"/>
                    <a:pt x="10339" y="6366"/>
                    <a:pt x="10408" y="6282"/>
                  </a:cubicBezTo>
                  <a:cubicBezTo>
                    <a:pt x="10592" y="6057"/>
                    <a:pt x="10676" y="5804"/>
                    <a:pt x="10704" y="5523"/>
                  </a:cubicBezTo>
                  <a:cubicBezTo>
                    <a:pt x="10732" y="5298"/>
                    <a:pt x="10732" y="5073"/>
                    <a:pt x="10732" y="4849"/>
                  </a:cubicBezTo>
                  <a:cubicBezTo>
                    <a:pt x="10732" y="4652"/>
                    <a:pt x="10704" y="4455"/>
                    <a:pt x="10633" y="4272"/>
                  </a:cubicBezTo>
                  <a:cubicBezTo>
                    <a:pt x="10465" y="3865"/>
                    <a:pt x="10296" y="3457"/>
                    <a:pt x="10058" y="3092"/>
                  </a:cubicBezTo>
                  <a:cubicBezTo>
                    <a:pt x="9903" y="2839"/>
                    <a:pt x="9762" y="2587"/>
                    <a:pt x="9594" y="2348"/>
                  </a:cubicBezTo>
                  <a:cubicBezTo>
                    <a:pt x="9397" y="2039"/>
                    <a:pt x="9159" y="1758"/>
                    <a:pt x="8906" y="1491"/>
                  </a:cubicBezTo>
                  <a:cubicBezTo>
                    <a:pt x="8779" y="1365"/>
                    <a:pt x="8638" y="1253"/>
                    <a:pt x="8526" y="1126"/>
                  </a:cubicBezTo>
                  <a:cubicBezTo>
                    <a:pt x="8245" y="859"/>
                    <a:pt x="7936" y="648"/>
                    <a:pt x="7599" y="494"/>
                  </a:cubicBezTo>
                  <a:cubicBezTo>
                    <a:pt x="7333" y="367"/>
                    <a:pt x="7065" y="255"/>
                    <a:pt x="6799" y="170"/>
                  </a:cubicBezTo>
                  <a:cubicBezTo>
                    <a:pt x="6464" y="67"/>
                    <a:pt x="6129" y="0"/>
                    <a:pt x="57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
            <p:cNvSpPr/>
            <p:nvPr/>
          </p:nvSpPr>
          <p:spPr>
            <a:xfrm>
              <a:off x="6235115" y="2377737"/>
              <a:ext cx="29968" cy="29001"/>
            </a:xfrm>
            <a:custGeom>
              <a:rect b="b" l="l" r="r" t="t"/>
              <a:pathLst>
                <a:path extrusionOk="0" h="600" w="620">
                  <a:moveTo>
                    <a:pt x="233" y="0"/>
                  </a:moveTo>
                  <a:cubicBezTo>
                    <a:pt x="138" y="0"/>
                    <a:pt x="61" y="58"/>
                    <a:pt x="29" y="162"/>
                  </a:cubicBezTo>
                  <a:cubicBezTo>
                    <a:pt x="16" y="219"/>
                    <a:pt x="16" y="288"/>
                    <a:pt x="1" y="344"/>
                  </a:cubicBezTo>
                  <a:cubicBezTo>
                    <a:pt x="1" y="359"/>
                    <a:pt x="1" y="387"/>
                    <a:pt x="44" y="387"/>
                  </a:cubicBezTo>
                  <a:cubicBezTo>
                    <a:pt x="44" y="344"/>
                    <a:pt x="44" y="303"/>
                    <a:pt x="57" y="260"/>
                  </a:cubicBezTo>
                  <a:cubicBezTo>
                    <a:pt x="91" y="143"/>
                    <a:pt x="144" y="85"/>
                    <a:pt x="218" y="85"/>
                  </a:cubicBezTo>
                  <a:cubicBezTo>
                    <a:pt x="268" y="85"/>
                    <a:pt x="326" y="111"/>
                    <a:pt x="394" y="162"/>
                  </a:cubicBezTo>
                  <a:cubicBezTo>
                    <a:pt x="366" y="190"/>
                    <a:pt x="353" y="219"/>
                    <a:pt x="338" y="247"/>
                  </a:cubicBezTo>
                  <a:cubicBezTo>
                    <a:pt x="297" y="359"/>
                    <a:pt x="338" y="499"/>
                    <a:pt x="450" y="569"/>
                  </a:cubicBezTo>
                  <a:cubicBezTo>
                    <a:pt x="477" y="589"/>
                    <a:pt x="503" y="600"/>
                    <a:pt x="529" y="600"/>
                  </a:cubicBezTo>
                  <a:cubicBezTo>
                    <a:pt x="559" y="600"/>
                    <a:pt x="589" y="586"/>
                    <a:pt x="619" y="556"/>
                  </a:cubicBezTo>
                  <a:cubicBezTo>
                    <a:pt x="619" y="541"/>
                    <a:pt x="606" y="541"/>
                    <a:pt x="606" y="541"/>
                  </a:cubicBezTo>
                  <a:cubicBezTo>
                    <a:pt x="507" y="541"/>
                    <a:pt x="465" y="485"/>
                    <a:pt x="422" y="415"/>
                  </a:cubicBezTo>
                  <a:cubicBezTo>
                    <a:pt x="394" y="344"/>
                    <a:pt x="409" y="288"/>
                    <a:pt x="465" y="232"/>
                  </a:cubicBezTo>
                  <a:cubicBezTo>
                    <a:pt x="479" y="232"/>
                    <a:pt x="479" y="219"/>
                    <a:pt x="479" y="219"/>
                  </a:cubicBezTo>
                  <a:cubicBezTo>
                    <a:pt x="507" y="176"/>
                    <a:pt x="507" y="134"/>
                    <a:pt x="465" y="120"/>
                  </a:cubicBezTo>
                  <a:cubicBezTo>
                    <a:pt x="422" y="78"/>
                    <a:pt x="381" y="50"/>
                    <a:pt x="338" y="22"/>
                  </a:cubicBezTo>
                  <a:cubicBezTo>
                    <a:pt x="302" y="7"/>
                    <a:pt x="266"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6387948" y="2414713"/>
              <a:ext cx="48915" cy="13630"/>
            </a:xfrm>
            <a:custGeom>
              <a:rect b="b" l="l" r="r" t="t"/>
              <a:pathLst>
                <a:path extrusionOk="0" h="282" w="1012">
                  <a:moveTo>
                    <a:pt x="1012" y="1"/>
                  </a:moveTo>
                  <a:cubicBezTo>
                    <a:pt x="941" y="1"/>
                    <a:pt x="885" y="1"/>
                    <a:pt x="843" y="15"/>
                  </a:cubicBezTo>
                  <a:cubicBezTo>
                    <a:pt x="744" y="29"/>
                    <a:pt x="646" y="29"/>
                    <a:pt x="547" y="85"/>
                  </a:cubicBezTo>
                  <a:cubicBezTo>
                    <a:pt x="506" y="106"/>
                    <a:pt x="458" y="119"/>
                    <a:pt x="408" y="119"/>
                  </a:cubicBezTo>
                  <a:cubicBezTo>
                    <a:pt x="389" y="119"/>
                    <a:pt x="370" y="117"/>
                    <a:pt x="351" y="113"/>
                  </a:cubicBezTo>
                  <a:cubicBezTo>
                    <a:pt x="325" y="106"/>
                    <a:pt x="300" y="102"/>
                    <a:pt x="277" y="102"/>
                  </a:cubicBezTo>
                  <a:cubicBezTo>
                    <a:pt x="174" y="102"/>
                    <a:pt x="92" y="169"/>
                    <a:pt x="0" y="226"/>
                  </a:cubicBezTo>
                  <a:lnTo>
                    <a:pt x="0" y="254"/>
                  </a:lnTo>
                  <a:lnTo>
                    <a:pt x="28" y="282"/>
                  </a:lnTo>
                  <a:cubicBezTo>
                    <a:pt x="84" y="268"/>
                    <a:pt x="126" y="254"/>
                    <a:pt x="169" y="226"/>
                  </a:cubicBezTo>
                  <a:cubicBezTo>
                    <a:pt x="210" y="205"/>
                    <a:pt x="251" y="192"/>
                    <a:pt x="298" y="192"/>
                  </a:cubicBezTo>
                  <a:cubicBezTo>
                    <a:pt x="315" y="192"/>
                    <a:pt x="332" y="194"/>
                    <a:pt x="351" y="197"/>
                  </a:cubicBezTo>
                  <a:cubicBezTo>
                    <a:pt x="374" y="204"/>
                    <a:pt x="398" y="207"/>
                    <a:pt x="420" y="207"/>
                  </a:cubicBezTo>
                  <a:cubicBezTo>
                    <a:pt x="452" y="207"/>
                    <a:pt x="481" y="200"/>
                    <a:pt x="506" y="184"/>
                  </a:cubicBezTo>
                  <a:cubicBezTo>
                    <a:pt x="604" y="141"/>
                    <a:pt x="716" y="113"/>
                    <a:pt x="828" y="100"/>
                  </a:cubicBezTo>
                  <a:cubicBezTo>
                    <a:pt x="871" y="85"/>
                    <a:pt x="927" y="57"/>
                    <a:pt x="969" y="43"/>
                  </a:cubicBezTo>
                  <a:cubicBezTo>
                    <a:pt x="983" y="43"/>
                    <a:pt x="983" y="29"/>
                    <a:pt x="10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6325452" y="2365847"/>
              <a:ext cx="40795" cy="12567"/>
            </a:xfrm>
            <a:custGeom>
              <a:rect b="b" l="l" r="r" t="t"/>
              <a:pathLst>
                <a:path extrusionOk="0" h="260" w="844">
                  <a:moveTo>
                    <a:pt x="727" y="0"/>
                  </a:moveTo>
                  <a:cubicBezTo>
                    <a:pt x="686" y="0"/>
                    <a:pt x="652" y="17"/>
                    <a:pt x="604" y="57"/>
                  </a:cubicBezTo>
                  <a:cubicBezTo>
                    <a:pt x="512" y="124"/>
                    <a:pt x="420" y="156"/>
                    <a:pt x="322" y="156"/>
                  </a:cubicBezTo>
                  <a:cubicBezTo>
                    <a:pt x="255" y="156"/>
                    <a:pt x="186" y="141"/>
                    <a:pt x="113" y="113"/>
                  </a:cubicBezTo>
                  <a:cubicBezTo>
                    <a:pt x="85" y="99"/>
                    <a:pt x="57" y="85"/>
                    <a:pt x="1" y="71"/>
                  </a:cubicBezTo>
                  <a:lnTo>
                    <a:pt x="1" y="71"/>
                  </a:lnTo>
                  <a:cubicBezTo>
                    <a:pt x="14" y="113"/>
                    <a:pt x="14" y="127"/>
                    <a:pt x="29" y="141"/>
                  </a:cubicBezTo>
                  <a:cubicBezTo>
                    <a:pt x="118" y="215"/>
                    <a:pt x="227" y="260"/>
                    <a:pt x="341" y="260"/>
                  </a:cubicBezTo>
                  <a:cubicBezTo>
                    <a:pt x="423" y="260"/>
                    <a:pt x="508" y="236"/>
                    <a:pt x="591" y="184"/>
                  </a:cubicBezTo>
                  <a:cubicBezTo>
                    <a:pt x="675" y="141"/>
                    <a:pt x="745" y="99"/>
                    <a:pt x="829" y="43"/>
                  </a:cubicBezTo>
                  <a:cubicBezTo>
                    <a:pt x="829" y="43"/>
                    <a:pt x="829" y="28"/>
                    <a:pt x="844" y="28"/>
                  </a:cubicBezTo>
                  <a:cubicBezTo>
                    <a:pt x="795" y="10"/>
                    <a:pt x="759" y="0"/>
                    <a:pt x="7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6"/>
            <p:cNvSpPr/>
            <p:nvPr/>
          </p:nvSpPr>
          <p:spPr>
            <a:xfrm>
              <a:off x="6427292" y="2352845"/>
              <a:ext cx="35381" cy="15757"/>
            </a:xfrm>
            <a:custGeom>
              <a:rect b="b" l="l" r="r" t="t"/>
              <a:pathLst>
                <a:path extrusionOk="0" h="326" w="732">
                  <a:moveTo>
                    <a:pt x="691" y="0"/>
                  </a:moveTo>
                  <a:cubicBezTo>
                    <a:pt x="677" y="0"/>
                    <a:pt x="669" y="9"/>
                    <a:pt x="661" y="17"/>
                  </a:cubicBezTo>
                  <a:cubicBezTo>
                    <a:pt x="619" y="45"/>
                    <a:pt x="576" y="73"/>
                    <a:pt x="548" y="101"/>
                  </a:cubicBezTo>
                  <a:cubicBezTo>
                    <a:pt x="453" y="182"/>
                    <a:pt x="377" y="224"/>
                    <a:pt x="300" y="224"/>
                  </a:cubicBezTo>
                  <a:cubicBezTo>
                    <a:pt x="229" y="224"/>
                    <a:pt x="158" y="189"/>
                    <a:pt x="71" y="115"/>
                  </a:cubicBezTo>
                  <a:cubicBezTo>
                    <a:pt x="57" y="115"/>
                    <a:pt x="42" y="101"/>
                    <a:pt x="29" y="101"/>
                  </a:cubicBezTo>
                  <a:cubicBezTo>
                    <a:pt x="1" y="129"/>
                    <a:pt x="14" y="144"/>
                    <a:pt x="29" y="172"/>
                  </a:cubicBezTo>
                  <a:cubicBezTo>
                    <a:pt x="83" y="270"/>
                    <a:pt x="198" y="326"/>
                    <a:pt x="312" y="326"/>
                  </a:cubicBezTo>
                  <a:cubicBezTo>
                    <a:pt x="345" y="326"/>
                    <a:pt x="377" y="321"/>
                    <a:pt x="408" y="312"/>
                  </a:cubicBezTo>
                  <a:cubicBezTo>
                    <a:pt x="563" y="256"/>
                    <a:pt x="647" y="144"/>
                    <a:pt x="731" y="17"/>
                  </a:cubicBezTo>
                  <a:cubicBezTo>
                    <a:pt x="713" y="5"/>
                    <a:pt x="701" y="0"/>
                    <a:pt x="6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p:nvPr/>
          </p:nvSpPr>
          <p:spPr>
            <a:xfrm>
              <a:off x="6406943" y="2390981"/>
              <a:ext cx="19044" cy="12277"/>
            </a:xfrm>
            <a:custGeom>
              <a:rect b="b" l="l" r="r" t="t"/>
              <a:pathLst>
                <a:path extrusionOk="0" h="254" w="394">
                  <a:moveTo>
                    <a:pt x="379" y="1"/>
                  </a:moveTo>
                  <a:lnTo>
                    <a:pt x="379" y="1"/>
                  </a:lnTo>
                  <a:cubicBezTo>
                    <a:pt x="323" y="29"/>
                    <a:pt x="267" y="42"/>
                    <a:pt x="225" y="70"/>
                  </a:cubicBezTo>
                  <a:cubicBezTo>
                    <a:pt x="154" y="127"/>
                    <a:pt x="85" y="169"/>
                    <a:pt x="0" y="183"/>
                  </a:cubicBezTo>
                  <a:cubicBezTo>
                    <a:pt x="0" y="197"/>
                    <a:pt x="0" y="225"/>
                    <a:pt x="14" y="225"/>
                  </a:cubicBezTo>
                  <a:cubicBezTo>
                    <a:pt x="29" y="254"/>
                    <a:pt x="57" y="254"/>
                    <a:pt x="85" y="254"/>
                  </a:cubicBezTo>
                  <a:cubicBezTo>
                    <a:pt x="183" y="211"/>
                    <a:pt x="267" y="141"/>
                    <a:pt x="366" y="85"/>
                  </a:cubicBezTo>
                  <a:cubicBezTo>
                    <a:pt x="379" y="70"/>
                    <a:pt x="394" y="42"/>
                    <a:pt x="3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p:nvPr/>
          </p:nvSpPr>
          <p:spPr>
            <a:xfrm>
              <a:off x="6415740" y="2360433"/>
              <a:ext cx="4108" cy="12954"/>
            </a:xfrm>
            <a:custGeom>
              <a:rect b="b" l="l" r="r" t="t"/>
              <a:pathLst>
                <a:path extrusionOk="0" h="268" w="85">
                  <a:moveTo>
                    <a:pt x="71" y="0"/>
                  </a:moveTo>
                  <a:cubicBezTo>
                    <a:pt x="43" y="84"/>
                    <a:pt x="1" y="169"/>
                    <a:pt x="29" y="267"/>
                  </a:cubicBezTo>
                  <a:cubicBezTo>
                    <a:pt x="43" y="239"/>
                    <a:pt x="57" y="225"/>
                    <a:pt x="71" y="211"/>
                  </a:cubicBezTo>
                  <a:cubicBezTo>
                    <a:pt x="85" y="127"/>
                    <a:pt x="85" y="43"/>
                    <a:pt x="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
            <p:cNvSpPr/>
            <p:nvPr/>
          </p:nvSpPr>
          <p:spPr>
            <a:xfrm>
              <a:off x="6417818" y="2380492"/>
              <a:ext cx="5462" cy="5124"/>
            </a:xfrm>
            <a:custGeom>
              <a:rect b="b" l="l" r="r" t="t"/>
              <a:pathLst>
                <a:path extrusionOk="0" h="106" w="113">
                  <a:moveTo>
                    <a:pt x="44" y="0"/>
                  </a:moveTo>
                  <a:cubicBezTo>
                    <a:pt x="32" y="0"/>
                    <a:pt x="18" y="3"/>
                    <a:pt x="0" y="6"/>
                  </a:cubicBezTo>
                  <a:cubicBezTo>
                    <a:pt x="28" y="35"/>
                    <a:pt x="56" y="63"/>
                    <a:pt x="113" y="105"/>
                  </a:cubicBezTo>
                  <a:cubicBezTo>
                    <a:pt x="92" y="22"/>
                    <a:pt x="78" y="0"/>
                    <a:pt x="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6"/>
            <p:cNvSpPr/>
            <p:nvPr/>
          </p:nvSpPr>
          <p:spPr>
            <a:xfrm>
              <a:off x="6422507" y="2326890"/>
              <a:ext cx="6187" cy="6429"/>
            </a:xfrm>
            <a:custGeom>
              <a:rect b="b" l="l" r="r" t="t"/>
              <a:pathLst>
                <a:path extrusionOk="0" h="133" w="128">
                  <a:moveTo>
                    <a:pt x="103" y="0"/>
                  </a:moveTo>
                  <a:cubicBezTo>
                    <a:pt x="101" y="0"/>
                    <a:pt x="100" y="2"/>
                    <a:pt x="100" y="6"/>
                  </a:cubicBezTo>
                  <a:cubicBezTo>
                    <a:pt x="44" y="20"/>
                    <a:pt x="16" y="76"/>
                    <a:pt x="1" y="132"/>
                  </a:cubicBezTo>
                  <a:cubicBezTo>
                    <a:pt x="29" y="132"/>
                    <a:pt x="29" y="119"/>
                    <a:pt x="44" y="104"/>
                  </a:cubicBezTo>
                  <a:lnTo>
                    <a:pt x="128" y="20"/>
                  </a:lnTo>
                  <a:cubicBezTo>
                    <a:pt x="118" y="10"/>
                    <a:pt x="108" y="0"/>
                    <a:pt x="1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6"/>
            <p:cNvSpPr/>
            <p:nvPr/>
          </p:nvSpPr>
          <p:spPr>
            <a:xfrm>
              <a:off x="6367551" y="2333946"/>
              <a:ext cx="6864" cy="2755"/>
            </a:xfrm>
            <a:custGeom>
              <a:rect b="b" l="l" r="r" t="t"/>
              <a:pathLst>
                <a:path extrusionOk="0" h="57" w="142">
                  <a:moveTo>
                    <a:pt x="1" y="1"/>
                  </a:moveTo>
                  <a:cubicBezTo>
                    <a:pt x="57" y="29"/>
                    <a:pt x="98" y="42"/>
                    <a:pt x="141" y="57"/>
                  </a:cubicBezTo>
                  <a:cubicBezTo>
                    <a:pt x="85" y="1"/>
                    <a:pt x="85" y="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a:off x="6398775" y="2397796"/>
              <a:ext cx="3432" cy="2030"/>
            </a:xfrm>
            <a:custGeom>
              <a:rect b="b" l="l" r="r" t="t"/>
              <a:pathLst>
                <a:path extrusionOk="0" h="42" w="71">
                  <a:moveTo>
                    <a:pt x="42" y="0"/>
                  </a:moveTo>
                  <a:cubicBezTo>
                    <a:pt x="14" y="0"/>
                    <a:pt x="1" y="0"/>
                    <a:pt x="1" y="28"/>
                  </a:cubicBezTo>
                  <a:lnTo>
                    <a:pt x="14" y="42"/>
                  </a:lnTo>
                  <a:cubicBezTo>
                    <a:pt x="29" y="42"/>
                    <a:pt x="42" y="28"/>
                    <a:pt x="71" y="14"/>
                  </a:cubicBezTo>
                  <a:lnTo>
                    <a:pt x="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a:off x="6441550" y="2322395"/>
              <a:ext cx="2078" cy="1402"/>
            </a:xfrm>
            <a:custGeom>
              <a:rect b="b" l="l" r="r" t="t"/>
              <a:pathLst>
                <a:path extrusionOk="0" h="29" w="43">
                  <a:moveTo>
                    <a:pt x="28" y="0"/>
                  </a:moveTo>
                  <a:cubicBezTo>
                    <a:pt x="15" y="0"/>
                    <a:pt x="15" y="15"/>
                    <a:pt x="0" y="15"/>
                  </a:cubicBezTo>
                  <a:cubicBezTo>
                    <a:pt x="15" y="15"/>
                    <a:pt x="15" y="28"/>
                    <a:pt x="28" y="28"/>
                  </a:cubicBezTo>
                  <a:lnTo>
                    <a:pt x="43" y="15"/>
                  </a:lnTo>
                  <a:cubicBezTo>
                    <a:pt x="43" y="0"/>
                    <a:pt x="28" y="0"/>
                    <a:pt x="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a:off x="6428645" y="2327808"/>
              <a:ext cx="2078" cy="1402"/>
            </a:xfrm>
            <a:custGeom>
              <a:rect b="b" l="l" r="r" t="t"/>
              <a:pathLst>
                <a:path extrusionOk="0" h="29" w="43">
                  <a:moveTo>
                    <a:pt x="1" y="1"/>
                  </a:moveTo>
                  <a:lnTo>
                    <a:pt x="29" y="29"/>
                  </a:lnTo>
                  <a:lnTo>
                    <a:pt x="43" y="15"/>
                  </a:lnTo>
                  <a:cubicBezTo>
                    <a:pt x="43" y="15"/>
                    <a:pt x="43" y="1"/>
                    <a:pt x="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a:off x="6482973" y="2623854"/>
              <a:ext cx="725" cy="1402"/>
            </a:xfrm>
            <a:custGeom>
              <a:rect b="b" l="l" r="r" t="t"/>
              <a:pathLst>
                <a:path extrusionOk="0" h="29" w="15">
                  <a:moveTo>
                    <a:pt x="14" y="0"/>
                  </a:moveTo>
                  <a:cubicBezTo>
                    <a:pt x="14" y="15"/>
                    <a:pt x="1" y="15"/>
                    <a:pt x="1" y="15"/>
                  </a:cubicBezTo>
                  <a:lnTo>
                    <a:pt x="14" y="28"/>
                  </a:lnTo>
                  <a:lnTo>
                    <a:pt x="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5"/>
          <p:cNvSpPr txBox="1"/>
          <p:nvPr>
            <p:ph idx="12" type="sldNum"/>
          </p:nvPr>
        </p:nvSpPr>
        <p:spPr>
          <a:xfrm>
            <a:off x="8606218" y="4614413"/>
            <a:ext cx="548700" cy="54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07" name="Google Shape;507;p35"/>
          <p:cNvSpPr txBox="1"/>
          <p:nvPr>
            <p:ph idx="2" type="subTitle"/>
          </p:nvPr>
        </p:nvSpPr>
        <p:spPr>
          <a:xfrm>
            <a:off x="6123625" y="519239"/>
            <a:ext cx="2300400" cy="40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DA-11</a:t>
            </a:r>
            <a:endParaRPr/>
          </a:p>
        </p:txBody>
      </p:sp>
      <p:sp>
        <p:nvSpPr>
          <p:cNvPr id="508" name="Google Shape;508;p35"/>
          <p:cNvSpPr txBox="1"/>
          <p:nvPr>
            <p:ph idx="3" type="subTitle"/>
          </p:nvPr>
        </p:nvSpPr>
        <p:spPr>
          <a:xfrm rot="-5400000">
            <a:off x="-609700" y="2144500"/>
            <a:ext cx="2989200" cy="263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Births by Date of Month</a:t>
            </a:r>
            <a:endParaRPr/>
          </a:p>
        </p:txBody>
      </p:sp>
      <p:sp>
        <p:nvSpPr>
          <p:cNvPr id="509" name="Google Shape;509;p35"/>
          <p:cNvSpPr/>
          <p:nvPr/>
        </p:nvSpPr>
        <p:spPr>
          <a:xfrm>
            <a:off x="1273275" y="781650"/>
            <a:ext cx="4394700" cy="3071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0" name="Google Shape;510;p35"/>
          <p:cNvPicPr preferRelativeResize="0"/>
          <p:nvPr/>
        </p:nvPicPr>
        <p:blipFill>
          <a:blip r:embed="rId3">
            <a:alphaModFix/>
          </a:blip>
          <a:stretch>
            <a:fillRect/>
          </a:stretch>
        </p:blipFill>
        <p:spPr>
          <a:xfrm>
            <a:off x="1302113" y="814425"/>
            <a:ext cx="4337001" cy="3005828"/>
          </a:xfrm>
          <a:prstGeom prst="rect">
            <a:avLst/>
          </a:prstGeom>
          <a:noFill/>
          <a:ln>
            <a:noFill/>
          </a:ln>
        </p:spPr>
      </p:pic>
      <p:grpSp>
        <p:nvGrpSpPr>
          <p:cNvPr id="511" name="Google Shape;511;p35"/>
          <p:cNvGrpSpPr/>
          <p:nvPr/>
        </p:nvGrpSpPr>
        <p:grpSpPr>
          <a:xfrm>
            <a:off x="6382967" y="1389448"/>
            <a:ext cx="1781726" cy="1855808"/>
            <a:chOff x="3507815" y="2255500"/>
            <a:chExt cx="641647" cy="671518"/>
          </a:xfrm>
        </p:grpSpPr>
        <p:sp>
          <p:nvSpPr>
            <p:cNvPr id="512" name="Google Shape;512;p35"/>
            <p:cNvSpPr/>
            <p:nvPr/>
          </p:nvSpPr>
          <p:spPr>
            <a:xfrm>
              <a:off x="3507815" y="2255500"/>
              <a:ext cx="641647" cy="671518"/>
            </a:xfrm>
            <a:custGeom>
              <a:rect b="b" l="l" r="r" t="t"/>
              <a:pathLst>
                <a:path extrusionOk="0" h="13893" w="13275">
                  <a:moveTo>
                    <a:pt x="5576" y="120"/>
                  </a:moveTo>
                  <a:cubicBezTo>
                    <a:pt x="5970" y="135"/>
                    <a:pt x="6363" y="191"/>
                    <a:pt x="6743" y="317"/>
                  </a:cubicBezTo>
                  <a:cubicBezTo>
                    <a:pt x="7024" y="401"/>
                    <a:pt x="7305" y="485"/>
                    <a:pt x="7571" y="598"/>
                  </a:cubicBezTo>
                  <a:cubicBezTo>
                    <a:pt x="7824" y="710"/>
                    <a:pt x="8049" y="851"/>
                    <a:pt x="8288" y="1006"/>
                  </a:cubicBezTo>
                  <a:cubicBezTo>
                    <a:pt x="8526" y="1160"/>
                    <a:pt x="8779" y="1315"/>
                    <a:pt x="9032" y="1469"/>
                  </a:cubicBezTo>
                  <a:cubicBezTo>
                    <a:pt x="9355" y="1652"/>
                    <a:pt x="9678" y="1834"/>
                    <a:pt x="9987" y="2031"/>
                  </a:cubicBezTo>
                  <a:cubicBezTo>
                    <a:pt x="10043" y="2059"/>
                    <a:pt x="10086" y="2087"/>
                    <a:pt x="10142" y="2115"/>
                  </a:cubicBezTo>
                  <a:cubicBezTo>
                    <a:pt x="10423" y="2311"/>
                    <a:pt x="10718" y="2508"/>
                    <a:pt x="11027" y="2691"/>
                  </a:cubicBezTo>
                  <a:cubicBezTo>
                    <a:pt x="11223" y="2817"/>
                    <a:pt x="11392" y="2972"/>
                    <a:pt x="11547" y="3141"/>
                  </a:cubicBezTo>
                  <a:cubicBezTo>
                    <a:pt x="11603" y="3197"/>
                    <a:pt x="11645" y="3253"/>
                    <a:pt x="11687" y="3295"/>
                  </a:cubicBezTo>
                  <a:cubicBezTo>
                    <a:pt x="11912" y="3534"/>
                    <a:pt x="12081" y="3800"/>
                    <a:pt x="12235" y="4096"/>
                  </a:cubicBezTo>
                  <a:cubicBezTo>
                    <a:pt x="12530" y="4643"/>
                    <a:pt x="12768" y="5233"/>
                    <a:pt x="12937" y="5851"/>
                  </a:cubicBezTo>
                  <a:cubicBezTo>
                    <a:pt x="13021" y="6160"/>
                    <a:pt x="13077" y="6484"/>
                    <a:pt x="13106" y="6821"/>
                  </a:cubicBezTo>
                  <a:cubicBezTo>
                    <a:pt x="13134" y="7031"/>
                    <a:pt x="13120" y="7243"/>
                    <a:pt x="13092" y="7439"/>
                  </a:cubicBezTo>
                  <a:cubicBezTo>
                    <a:pt x="13064" y="7720"/>
                    <a:pt x="13021" y="8001"/>
                    <a:pt x="12952" y="8282"/>
                  </a:cubicBezTo>
                  <a:cubicBezTo>
                    <a:pt x="12881" y="8605"/>
                    <a:pt x="12768" y="8928"/>
                    <a:pt x="12656" y="9237"/>
                  </a:cubicBezTo>
                  <a:cubicBezTo>
                    <a:pt x="12516" y="9672"/>
                    <a:pt x="12333" y="10094"/>
                    <a:pt x="12165" y="10530"/>
                  </a:cubicBezTo>
                  <a:cubicBezTo>
                    <a:pt x="12094" y="10698"/>
                    <a:pt x="11996" y="10867"/>
                    <a:pt x="11869" y="11021"/>
                  </a:cubicBezTo>
                  <a:lnTo>
                    <a:pt x="11813" y="11077"/>
                  </a:lnTo>
                  <a:cubicBezTo>
                    <a:pt x="11631" y="11358"/>
                    <a:pt x="11378" y="11583"/>
                    <a:pt x="11139" y="11807"/>
                  </a:cubicBezTo>
                  <a:cubicBezTo>
                    <a:pt x="11083" y="11864"/>
                    <a:pt x="11027" y="11920"/>
                    <a:pt x="10970" y="11962"/>
                  </a:cubicBezTo>
                  <a:cubicBezTo>
                    <a:pt x="10873" y="12075"/>
                    <a:pt x="10760" y="12144"/>
                    <a:pt x="10633" y="12229"/>
                  </a:cubicBezTo>
                  <a:cubicBezTo>
                    <a:pt x="10255" y="12482"/>
                    <a:pt x="9861" y="12693"/>
                    <a:pt x="9468" y="12903"/>
                  </a:cubicBezTo>
                  <a:cubicBezTo>
                    <a:pt x="8962" y="13171"/>
                    <a:pt x="8442" y="13381"/>
                    <a:pt x="7895" y="13521"/>
                  </a:cubicBezTo>
                  <a:cubicBezTo>
                    <a:pt x="7655" y="13577"/>
                    <a:pt x="7402" y="13633"/>
                    <a:pt x="7150" y="13662"/>
                  </a:cubicBezTo>
                  <a:cubicBezTo>
                    <a:pt x="7037" y="13676"/>
                    <a:pt x="6939" y="13690"/>
                    <a:pt x="6840" y="13690"/>
                  </a:cubicBezTo>
                  <a:lnTo>
                    <a:pt x="6293" y="13732"/>
                  </a:lnTo>
                  <a:cubicBezTo>
                    <a:pt x="6264" y="13734"/>
                    <a:pt x="6234" y="13734"/>
                    <a:pt x="6205" y="13734"/>
                  </a:cubicBezTo>
                  <a:cubicBezTo>
                    <a:pt x="5939" y="13734"/>
                    <a:pt x="5674" y="13681"/>
                    <a:pt x="5408" y="13605"/>
                  </a:cubicBezTo>
                  <a:cubicBezTo>
                    <a:pt x="5323" y="13592"/>
                    <a:pt x="5239" y="13564"/>
                    <a:pt x="5169" y="13549"/>
                  </a:cubicBezTo>
                  <a:cubicBezTo>
                    <a:pt x="4902" y="13493"/>
                    <a:pt x="4664" y="13381"/>
                    <a:pt x="4424" y="13255"/>
                  </a:cubicBezTo>
                  <a:cubicBezTo>
                    <a:pt x="4031" y="13015"/>
                    <a:pt x="3638" y="12777"/>
                    <a:pt x="3273" y="12496"/>
                  </a:cubicBezTo>
                  <a:cubicBezTo>
                    <a:pt x="3076" y="12341"/>
                    <a:pt x="2879" y="12215"/>
                    <a:pt x="2697" y="12032"/>
                  </a:cubicBezTo>
                  <a:cubicBezTo>
                    <a:pt x="2598" y="11934"/>
                    <a:pt x="2514" y="11850"/>
                    <a:pt x="2416" y="11738"/>
                  </a:cubicBezTo>
                  <a:cubicBezTo>
                    <a:pt x="2036" y="11316"/>
                    <a:pt x="1686" y="10852"/>
                    <a:pt x="1377" y="10361"/>
                  </a:cubicBezTo>
                  <a:cubicBezTo>
                    <a:pt x="1236" y="10150"/>
                    <a:pt x="1124" y="9925"/>
                    <a:pt x="997" y="9700"/>
                  </a:cubicBezTo>
                  <a:cubicBezTo>
                    <a:pt x="969" y="9644"/>
                    <a:pt x="941" y="9588"/>
                    <a:pt x="913" y="9546"/>
                  </a:cubicBezTo>
                  <a:lnTo>
                    <a:pt x="491" y="8745"/>
                  </a:lnTo>
                  <a:cubicBezTo>
                    <a:pt x="463" y="8689"/>
                    <a:pt x="450" y="8633"/>
                    <a:pt x="435" y="8563"/>
                  </a:cubicBezTo>
                  <a:cubicBezTo>
                    <a:pt x="323" y="8183"/>
                    <a:pt x="253" y="7776"/>
                    <a:pt x="210" y="7383"/>
                  </a:cubicBezTo>
                  <a:cubicBezTo>
                    <a:pt x="182" y="7116"/>
                    <a:pt x="154" y="6849"/>
                    <a:pt x="154" y="6582"/>
                  </a:cubicBezTo>
                  <a:cubicBezTo>
                    <a:pt x="154" y="6385"/>
                    <a:pt x="126" y="6188"/>
                    <a:pt x="126" y="5992"/>
                  </a:cubicBezTo>
                  <a:cubicBezTo>
                    <a:pt x="112" y="5782"/>
                    <a:pt x="126" y="5585"/>
                    <a:pt x="169" y="5374"/>
                  </a:cubicBezTo>
                  <a:cubicBezTo>
                    <a:pt x="225" y="4952"/>
                    <a:pt x="309" y="4531"/>
                    <a:pt x="421" y="4124"/>
                  </a:cubicBezTo>
                  <a:cubicBezTo>
                    <a:pt x="519" y="3815"/>
                    <a:pt x="632" y="3520"/>
                    <a:pt x="787" y="3239"/>
                  </a:cubicBezTo>
                  <a:cubicBezTo>
                    <a:pt x="927" y="2972"/>
                    <a:pt x="1068" y="2719"/>
                    <a:pt x="1236" y="2480"/>
                  </a:cubicBezTo>
                  <a:cubicBezTo>
                    <a:pt x="1658" y="1834"/>
                    <a:pt x="2205" y="1300"/>
                    <a:pt x="2866" y="879"/>
                  </a:cubicBezTo>
                  <a:cubicBezTo>
                    <a:pt x="3006" y="781"/>
                    <a:pt x="3160" y="710"/>
                    <a:pt x="3315" y="654"/>
                  </a:cubicBezTo>
                  <a:cubicBezTo>
                    <a:pt x="3709" y="500"/>
                    <a:pt x="4102" y="359"/>
                    <a:pt x="4495" y="261"/>
                  </a:cubicBezTo>
                  <a:cubicBezTo>
                    <a:pt x="4748" y="204"/>
                    <a:pt x="4986" y="163"/>
                    <a:pt x="5239" y="135"/>
                  </a:cubicBezTo>
                  <a:cubicBezTo>
                    <a:pt x="5295" y="127"/>
                    <a:pt x="5351" y="127"/>
                    <a:pt x="5408" y="127"/>
                  </a:cubicBezTo>
                  <a:cubicBezTo>
                    <a:pt x="5464" y="127"/>
                    <a:pt x="5520" y="127"/>
                    <a:pt x="5576" y="120"/>
                  </a:cubicBezTo>
                  <a:close/>
                  <a:moveTo>
                    <a:pt x="5512" y="1"/>
                  </a:moveTo>
                  <a:cubicBezTo>
                    <a:pt x="5431" y="1"/>
                    <a:pt x="5349" y="3"/>
                    <a:pt x="5267" y="8"/>
                  </a:cubicBezTo>
                  <a:cubicBezTo>
                    <a:pt x="4958" y="36"/>
                    <a:pt x="4664" y="92"/>
                    <a:pt x="4368" y="163"/>
                  </a:cubicBezTo>
                  <a:cubicBezTo>
                    <a:pt x="4059" y="261"/>
                    <a:pt x="3765" y="359"/>
                    <a:pt x="3456" y="457"/>
                  </a:cubicBezTo>
                  <a:cubicBezTo>
                    <a:pt x="3273" y="528"/>
                    <a:pt x="3090" y="598"/>
                    <a:pt x="2922" y="697"/>
                  </a:cubicBezTo>
                  <a:cubicBezTo>
                    <a:pt x="2416" y="991"/>
                    <a:pt x="1967" y="1371"/>
                    <a:pt x="1587" y="1820"/>
                  </a:cubicBezTo>
                  <a:cubicBezTo>
                    <a:pt x="1236" y="2214"/>
                    <a:pt x="955" y="2663"/>
                    <a:pt x="716" y="3126"/>
                  </a:cubicBezTo>
                  <a:cubicBezTo>
                    <a:pt x="519" y="3463"/>
                    <a:pt x="379" y="3815"/>
                    <a:pt x="281" y="4194"/>
                  </a:cubicBezTo>
                  <a:cubicBezTo>
                    <a:pt x="210" y="4461"/>
                    <a:pt x="154" y="4728"/>
                    <a:pt x="112" y="4995"/>
                  </a:cubicBezTo>
                  <a:cubicBezTo>
                    <a:pt x="42" y="5346"/>
                    <a:pt x="0" y="5683"/>
                    <a:pt x="14" y="6035"/>
                  </a:cubicBezTo>
                  <a:cubicBezTo>
                    <a:pt x="14" y="6132"/>
                    <a:pt x="28" y="6217"/>
                    <a:pt x="28" y="6315"/>
                  </a:cubicBezTo>
                  <a:cubicBezTo>
                    <a:pt x="42" y="6484"/>
                    <a:pt x="28" y="6666"/>
                    <a:pt x="56" y="6835"/>
                  </a:cubicBezTo>
                  <a:cubicBezTo>
                    <a:pt x="98" y="7327"/>
                    <a:pt x="141" y="7818"/>
                    <a:pt x="281" y="8282"/>
                  </a:cubicBezTo>
                  <a:cubicBezTo>
                    <a:pt x="281" y="8310"/>
                    <a:pt x="295" y="8338"/>
                    <a:pt x="281" y="8366"/>
                  </a:cubicBezTo>
                  <a:cubicBezTo>
                    <a:pt x="253" y="8436"/>
                    <a:pt x="281" y="8492"/>
                    <a:pt x="309" y="8548"/>
                  </a:cubicBezTo>
                  <a:cubicBezTo>
                    <a:pt x="379" y="8732"/>
                    <a:pt x="450" y="8914"/>
                    <a:pt x="534" y="9097"/>
                  </a:cubicBezTo>
                  <a:cubicBezTo>
                    <a:pt x="660" y="9335"/>
                    <a:pt x="787" y="9588"/>
                    <a:pt x="927" y="9827"/>
                  </a:cubicBezTo>
                  <a:cubicBezTo>
                    <a:pt x="1025" y="10024"/>
                    <a:pt x="1124" y="10221"/>
                    <a:pt x="1250" y="10403"/>
                  </a:cubicBezTo>
                  <a:cubicBezTo>
                    <a:pt x="1559" y="10908"/>
                    <a:pt x="1910" y="11386"/>
                    <a:pt x="2317" y="11822"/>
                  </a:cubicBezTo>
                  <a:cubicBezTo>
                    <a:pt x="2416" y="11948"/>
                    <a:pt x="2542" y="12060"/>
                    <a:pt x="2654" y="12173"/>
                  </a:cubicBezTo>
                  <a:cubicBezTo>
                    <a:pt x="2823" y="12341"/>
                    <a:pt x="3034" y="12468"/>
                    <a:pt x="3216" y="12622"/>
                  </a:cubicBezTo>
                  <a:cubicBezTo>
                    <a:pt x="3582" y="12918"/>
                    <a:pt x="3989" y="13156"/>
                    <a:pt x="4383" y="13381"/>
                  </a:cubicBezTo>
                  <a:cubicBezTo>
                    <a:pt x="4621" y="13521"/>
                    <a:pt x="4860" y="13633"/>
                    <a:pt x="5127" y="13690"/>
                  </a:cubicBezTo>
                  <a:cubicBezTo>
                    <a:pt x="5211" y="13704"/>
                    <a:pt x="5282" y="13732"/>
                    <a:pt x="5366" y="13760"/>
                  </a:cubicBezTo>
                  <a:cubicBezTo>
                    <a:pt x="5628" y="13832"/>
                    <a:pt x="5899" y="13893"/>
                    <a:pt x="6163" y="13893"/>
                  </a:cubicBezTo>
                  <a:cubicBezTo>
                    <a:pt x="6211" y="13893"/>
                    <a:pt x="6259" y="13891"/>
                    <a:pt x="6307" y="13886"/>
                  </a:cubicBezTo>
                  <a:cubicBezTo>
                    <a:pt x="6644" y="13886"/>
                    <a:pt x="6953" y="13858"/>
                    <a:pt x="7262" y="13817"/>
                  </a:cubicBezTo>
                  <a:cubicBezTo>
                    <a:pt x="7711" y="13760"/>
                    <a:pt x="8133" y="13633"/>
                    <a:pt x="8554" y="13493"/>
                  </a:cubicBezTo>
                  <a:cubicBezTo>
                    <a:pt x="8919" y="13367"/>
                    <a:pt x="9257" y="13199"/>
                    <a:pt x="9594" y="13030"/>
                  </a:cubicBezTo>
                  <a:cubicBezTo>
                    <a:pt x="9706" y="12959"/>
                    <a:pt x="9833" y="12890"/>
                    <a:pt x="9959" y="12819"/>
                  </a:cubicBezTo>
                  <a:cubicBezTo>
                    <a:pt x="10226" y="12693"/>
                    <a:pt x="10493" y="12524"/>
                    <a:pt x="10746" y="12356"/>
                  </a:cubicBezTo>
                  <a:cubicBezTo>
                    <a:pt x="10886" y="12271"/>
                    <a:pt x="11013" y="12173"/>
                    <a:pt x="11125" y="12060"/>
                  </a:cubicBezTo>
                  <a:cubicBezTo>
                    <a:pt x="11167" y="12004"/>
                    <a:pt x="11223" y="11962"/>
                    <a:pt x="11266" y="11920"/>
                  </a:cubicBezTo>
                  <a:cubicBezTo>
                    <a:pt x="11420" y="11779"/>
                    <a:pt x="11560" y="11639"/>
                    <a:pt x="11701" y="11498"/>
                  </a:cubicBezTo>
                  <a:cubicBezTo>
                    <a:pt x="11813" y="11386"/>
                    <a:pt x="11897" y="11260"/>
                    <a:pt x="11982" y="11148"/>
                  </a:cubicBezTo>
                  <a:cubicBezTo>
                    <a:pt x="12122" y="10979"/>
                    <a:pt x="12235" y="10796"/>
                    <a:pt x="12319" y="10586"/>
                  </a:cubicBezTo>
                  <a:cubicBezTo>
                    <a:pt x="12502" y="10136"/>
                    <a:pt x="12684" y="9687"/>
                    <a:pt x="12839" y="9237"/>
                  </a:cubicBezTo>
                  <a:cubicBezTo>
                    <a:pt x="13021" y="8732"/>
                    <a:pt x="13162" y="8211"/>
                    <a:pt x="13218" y="7677"/>
                  </a:cubicBezTo>
                  <a:cubicBezTo>
                    <a:pt x="13274" y="7299"/>
                    <a:pt x="13274" y="6919"/>
                    <a:pt x="13218" y="6526"/>
                  </a:cubicBezTo>
                  <a:cubicBezTo>
                    <a:pt x="13106" y="5894"/>
                    <a:pt x="12937" y="5276"/>
                    <a:pt x="12671" y="4686"/>
                  </a:cubicBezTo>
                  <a:cubicBezTo>
                    <a:pt x="12544" y="4419"/>
                    <a:pt x="12418" y="4152"/>
                    <a:pt x="12277" y="3899"/>
                  </a:cubicBezTo>
                  <a:cubicBezTo>
                    <a:pt x="12165" y="3675"/>
                    <a:pt x="12024" y="3478"/>
                    <a:pt x="11856" y="3281"/>
                  </a:cubicBezTo>
                  <a:cubicBezTo>
                    <a:pt x="11785" y="3210"/>
                    <a:pt x="11715" y="3141"/>
                    <a:pt x="11645" y="3057"/>
                  </a:cubicBezTo>
                  <a:cubicBezTo>
                    <a:pt x="11434" y="2817"/>
                    <a:pt x="11195" y="2635"/>
                    <a:pt x="10929" y="2480"/>
                  </a:cubicBezTo>
                  <a:cubicBezTo>
                    <a:pt x="10746" y="2368"/>
                    <a:pt x="10564" y="2242"/>
                    <a:pt x="10395" y="2129"/>
                  </a:cubicBezTo>
                  <a:cubicBezTo>
                    <a:pt x="10255" y="2045"/>
                    <a:pt x="10114" y="1946"/>
                    <a:pt x="9959" y="1862"/>
                  </a:cubicBezTo>
                  <a:lnTo>
                    <a:pt x="9075" y="1356"/>
                  </a:lnTo>
                  <a:cubicBezTo>
                    <a:pt x="8835" y="1216"/>
                    <a:pt x="8597" y="1075"/>
                    <a:pt x="8372" y="921"/>
                  </a:cubicBezTo>
                  <a:cubicBezTo>
                    <a:pt x="8077" y="725"/>
                    <a:pt x="7768" y="556"/>
                    <a:pt x="7445" y="429"/>
                  </a:cubicBezTo>
                  <a:cubicBezTo>
                    <a:pt x="7206" y="331"/>
                    <a:pt x="6953" y="261"/>
                    <a:pt x="6700" y="176"/>
                  </a:cubicBezTo>
                  <a:cubicBezTo>
                    <a:pt x="6314" y="59"/>
                    <a:pt x="5918" y="1"/>
                    <a:pt x="55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5"/>
            <p:cNvSpPr/>
            <p:nvPr/>
          </p:nvSpPr>
          <p:spPr>
            <a:xfrm>
              <a:off x="3539667" y="2287787"/>
              <a:ext cx="570401" cy="603607"/>
            </a:xfrm>
            <a:custGeom>
              <a:rect b="b" l="l" r="r" t="t"/>
              <a:pathLst>
                <a:path extrusionOk="0" h="12488" w="11801">
                  <a:moveTo>
                    <a:pt x="4414" y="702"/>
                  </a:moveTo>
                  <a:cubicBezTo>
                    <a:pt x="4958" y="702"/>
                    <a:pt x="5461" y="834"/>
                    <a:pt x="5901" y="1194"/>
                  </a:cubicBezTo>
                  <a:lnTo>
                    <a:pt x="5971" y="1265"/>
                  </a:lnTo>
                  <a:cubicBezTo>
                    <a:pt x="6224" y="1559"/>
                    <a:pt x="6421" y="1868"/>
                    <a:pt x="6477" y="2248"/>
                  </a:cubicBezTo>
                  <a:cubicBezTo>
                    <a:pt x="6491" y="2304"/>
                    <a:pt x="6491" y="2360"/>
                    <a:pt x="6491" y="2417"/>
                  </a:cubicBezTo>
                  <a:cubicBezTo>
                    <a:pt x="6491" y="2726"/>
                    <a:pt x="6449" y="3020"/>
                    <a:pt x="6322" y="3301"/>
                  </a:cubicBezTo>
                  <a:cubicBezTo>
                    <a:pt x="6280" y="3385"/>
                    <a:pt x="6252" y="3470"/>
                    <a:pt x="6224" y="3569"/>
                  </a:cubicBezTo>
                  <a:cubicBezTo>
                    <a:pt x="6196" y="3681"/>
                    <a:pt x="6196" y="3793"/>
                    <a:pt x="6238" y="3906"/>
                  </a:cubicBezTo>
                  <a:lnTo>
                    <a:pt x="6280" y="4074"/>
                  </a:lnTo>
                  <a:cubicBezTo>
                    <a:pt x="6294" y="4144"/>
                    <a:pt x="6294" y="4200"/>
                    <a:pt x="6238" y="4256"/>
                  </a:cubicBezTo>
                  <a:cubicBezTo>
                    <a:pt x="6200" y="4294"/>
                    <a:pt x="6163" y="4319"/>
                    <a:pt x="6117" y="4319"/>
                  </a:cubicBezTo>
                  <a:cubicBezTo>
                    <a:pt x="6094" y="4319"/>
                    <a:pt x="6069" y="4313"/>
                    <a:pt x="6041" y="4299"/>
                  </a:cubicBezTo>
                  <a:lnTo>
                    <a:pt x="6041" y="4299"/>
                  </a:lnTo>
                  <a:cubicBezTo>
                    <a:pt x="6084" y="4621"/>
                    <a:pt x="6013" y="4889"/>
                    <a:pt x="5803" y="5114"/>
                  </a:cubicBezTo>
                  <a:cubicBezTo>
                    <a:pt x="5775" y="5155"/>
                    <a:pt x="5747" y="5198"/>
                    <a:pt x="5704" y="5240"/>
                  </a:cubicBezTo>
                  <a:cubicBezTo>
                    <a:pt x="5648" y="5324"/>
                    <a:pt x="5563" y="5380"/>
                    <a:pt x="5466" y="5395"/>
                  </a:cubicBezTo>
                  <a:cubicBezTo>
                    <a:pt x="5409" y="5400"/>
                    <a:pt x="5354" y="5402"/>
                    <a:pt x="5299" y="5402"/>
                  </a:cubicBezTo>
                  <a:cubicBezTo>
                    <a:pt x="4904" y="5402"/>
                    <a:pt x="4555" y="5268"/>
                    <a:pt x="4271" y="4959"/>
                  </a:cubicBezTo>
                  <a:cubicBezTo>
                    <a:pt x="4173" y="4861"/>
                    <a:pt x="4074" y="4762"/>
                    <a:pt x="3962" y="4636"/>
                  </a:cubicBezTo>
                  <a:lnTo>
                    <a:pt x="3962" y="4636"/>
                  </a:lnTo>
                  <a:cubicBezTo>
                    <a:pt x="3977" y="4678"/>
                    <a:pt x="3977" y="4692"/>
                    <a:pt x="3977" y="4706"/>
                  </a:cubicBezTo>
                  <a:cubicBezTo>
                    <a:pt x="4145" y="4931"/>
                    <a:pt x="4314" y="5155"/>
                    <a:pt x="4552" y="5310"/>
                  </a:cubicBezTo>
                  <a:cubicBezTo>
                    <a:pt x="4580" y="5324"/>
                    <a:pt x="4608" y="5352"/>
                    <a:pt x="4636" y="5380"/>
                  </a:cubicBezTo>
                  <a:cubicBezTo>
                    <a:pt x="4650" y="5387"/>
                    <a:pt x="4664" y="5387"/>
                    <a:pt x="4678" y="5387"/>
                  </a:cubicBezTo>
                  <a:cubicBezTo>
                    <a:pt x="4692" y="5387"/>
                    <a:pt x="4707" y="5387"/>
                    <a:pt x="4721" y="5395"/>
                  </a:cubicBezTo>
                  <a:cubicBezTo>
                    <a:pt x="4889" y="5464"/>
                    <a:pt x="5072" y="5507"/>
                    <a:pt x="5254" y="5520"/>
                  </a:cubicBezTo>
                  <a:cubicBezTo>
                    <a:pt x="5339" y="5619"/>
                    <a:pt x="5395" y="5745"/>
                    <a:pt x="5451" y="5858"/>
                  </a:cubicBezTo>
                  <a:cubicBezTo>
                    <a:pt x="5535" y="5998"/>
                    <a:pt x="5606" y="6139"/>
                    <a:pt x="5704" y="6251"/>
                  </a:cubicBezTo>
                  <a:cubicBezTo>
                    <a:pt x="5704" y="6294"/>
                    <a:pt x="5676" y="6307"/>
                    <a:pt x="5662" y="6335"/>
                  </a:cubicBezTo>
                  <a:cubicBezTo>
                    <a:pt x="5451" y="6560"/>
                    <a:pt x="5269" y="6813"/>
                    <a:pt x="5100" y="7066"/>
                  </a:cubicBezTo>
                  <a:cubicBezTo>
                    <a:pt x="5072" y="7108"/>
                    <a:pt x="5058" y="7150"/>
                    <a:pt x="5002" y="7193"/>
                  </a:cubicBezTo>
                  <a:cubicBezTo>
                    <a:pt x="4988" y="7165"/>
                    <a:pt x="4960" y="7150"/>
                    <a:pt x="4945" y="7136"/>
                  </a:cubicBezTo>
                  <a:cubicBezTo>
                    <a:pt x="4876" y="7024"/>
                    <a:pt x="4791" y="6925"/>
                    <a:pt x="4721" y="6813"/>
                  </a:cubicBezTo>
                  <a:cubicBezTo>
                    <a:pt x="4580" y="6616"/>
                    <a:pt x="4468" y="6420"/>
                    <a:pt x="4327" y="6223"/>
                  </a:cubicBezTo>
                  <a:cubicBezTo>
                    <a:pt x="4229" y="6097"/>
                    <a:pt x="4117" y="5970"/>
                    <a:pt x="4005" y="5844"/>
                  </a:cubicBezTo>
                  <a:cubicBezTo>
                    <a:pt x="3906" y="5732"/>
                    <a:pt x="3780" y="5676"/>
                    <a:pt x="3653" y="5619"/>
                  </a:cubicBezTo>
                  <a:lnTo>
                    <a:pt x="3583" y="5619"/>
                  </a:lnTo>
                  <a:cubicBezTo>
                    <a:pt x="3597" y="5647"/>
                    <a:pt x="3597" y="5661"/>
                    <a:pt x="3611" y="5661"/>
                  </a:cubicBezTo>
                  <a:cubicBezTo>
                    <a:pt x="3640" y="5676"/>
                    <a:pt x="3668" y="5704"/>
                    <a:pt x="3696" y="5717"/>
                  </a:cubicBezTo>
                  <a:cubicBezTo>
                    <a:pt x="3836" y="5788"/>
                    <a:pt x="3934" y="5886"/>
                    <a:pt x="4033" y="5998"/>
                  </a:cubicBezTo>
                  <a:cubicBezTo>
                    <a:pt x="4243" y="6251"/>
                    <a:pt x="4412" y="6532"/>
                    <a:pt x="4580" y="6799"/>
                  </a:cubicBezTo>
                  <a:cubicBezTo>
                    <a:pt x="4664" y="6925"/>
                    <a:pt x="4749" y="7052"/>
                    <a:pt x="4848" y="7178"/>
                  </a:cubicBezTo>
                  <a:cubicBezTo>
                    <a:pt x="4876" y="7221"/>
                    <a:pt x="4904" y="7262"/>
                    <a:pt x="4945" y="7290"/>
                  </a:cubicBezTo>
                  <a:cubicBezTo>
                    <a:pt x="4972" y="7310"/>
                    <a:pt x="4995" y="7321"/>
                    <a:pt x="5016" y="7321"/>
                  </a:cubicBezTo>
                  <a:cubicBezTo>
                    <a:pt x="5041" y="7321"/>
                    <a:pt x="5064" y="7307"/>
                    <a:pt x="5086" y="7277"/>
                  </a:cubicBezTo>
                  <a:cubicBezTo>
                    <a:pt x="5129" y="7234"/>
                    <a:pt x="5157" y="7193"/>
                    <a:pt x="5198" y="7150"/>
                  </a:cubicBezTo>
                  <a:lnTo>
                    <a:pt x="5662" y="6434"/>
                  </a:lnTo>
                  <a:cubicBezTo>
                    <a:pt x="5704" y="6378"/>
                    <a:pt x="5732" y="6322"/>
                    <a:pt x="5788" y="6279"/>
                  </a:cubicBezTo>
                  <a:cubicBezTo>
                    <a:pt x="5831" y="6251"/>
                    <a:pt x="5859" y="6209"/>
                    <a:pt x="5887" y="6181"/>
                  </a:cubicBezTo>
                  <a:cubicBezTo>
                    <a:pt x="5957" y="6110"/>
                    <a:pt x="5999" y="6041"/>
                    <a:pt x="5999" y="5942"/>
                  </a:cubicBezTo>
                  <a:cubicBezTo>
                    <a:pt x="6013" y="5844"/>
                    <a:pt x="6028" y="5745"/>
                    <a:pt x="6056" y="5647"/>
                  </a:cubicBezTo>
                  <a:cubicBezTo>
                    <a:pt x="6069" y="5563"/>
                    <a:pt x="6084" y="5492"/>
                    <a:pt x="6112" y="5423"/>
                  </a:cubicBezTo>
                  <a:cubicBezTo>
                    <a:pt x="6112" y="5408"/>
                    <a:pt x="6125" y="5395"/>
                    <a:pt x="6140" y="5367"/>
                  </a:cubicBezTo>
                  <a:cubicBezTo>
                    <a:pt x="6181" y="5464"/>
                    <a:pt x="6153" y="5549"/>
                    <a:pt x="6168" y="5619"/>
                  </a:cubicBezTo>
                  <a:cubicBezTo>
                    <a:pt x="6177" y="5628"/>
                    <a:pt x="6184" y="5631"/>
                    <a:pt x="6190" y="5631"/>
                  </a:cubicBezTo>
                  <a:cubicBezTo>
                    <a:pt x="6205" y="5631"/>
                    <a:pt x="6214" y="5615"/>
                    <a:pt x="6224" y="5605"/>
                  </a:cubicBezTo>
                  <a:cubicBezTo>
                    <a:pt x="6266" y="5535"/>
                    <a:pt x="6308" y="5479"/>
                    <a:pt x="6350" y="5408"/>
                  </a:cubicBezTo>
                  <a:cubicBezTo>
                    <a:pt x="6406" y="5324"/>
                    <a:pt x="6477" y="5240"/>
                    <a:pt x="6561" y="5183"/>
                  </a:cubicBezTo>
                  <a:cubicBezTo>
                    <a:pt x="6575" y="5170"/>
                    <a:pt x="6603" y="5155"/>
                    <a:pt x="6631" y="5142"/>
                  </a:cubicBezTo>
                  <a:lnTo>
                    <a:pt x="6631" y="5142"/>
                  </a:lnTo>
                  <a:cubicBezTo>
                    <a:pt x="6646" y="5211"/>
                    <a:pt x="6603" y="5254"/>
                    <a:pt x="6575" y="5296"/>
                  </a:cubicBezTo>
                  <a:cubicBezTo>
                    <a:pt x="6547" y="5338"/>
                    <a:pt x="6519" y="5395"/>
                    <a:pt x="6505" y="5436"/>
                  </a:cubicBezTo>
                  <a:cubicBezTo>
                    <a:pt x="6477" y="5492"/>
                    <a:pt x="6462" y="5535"/>
                    <a:pt x="6434" y="5577"/>
                  </a:cubicBezTo>
                  <a:cubicBezTo>
                    <a:pt x="6447" y="5581"/>
                    <a:pt x="6457" y="5583"/>
                    <a:pt x="6465" y="5583"/>
                  </a:cubicBezTo>
                  <a:cubicBezTo>
                    <a:pt x="6484" y="5583"/>
                    <a:pt x="6491" y="5573"/>
                    <a:pt x="6491" y="5563"/>
                  </a:cubicBezTo>
                  <a:cubicBezTo>
                    <a:pt x="6561" y="5451"/>
                    <a:pt x="6631" y="5352"/>
                    <a:pt x="6702" y="5240"/>
                  </a:cubicBezTo>
                  <a:cubicBezTo>
                    <a:pt x="6743" y="5183"/>
                    <a:pt x="6743" y="5183"/>
                    <a:pt x="6842" y="5155"/>
                  </a:cubicBezTo>
                  <a:cubicBezTo>
                    <a:pt x="6842" y="5183"/>
                    <a:pt x="6856" y="5198"/>
                    <a:pt x="6842" y="5211"/>
                  </a:cubicBezTo>
                  <a:cubicBezTo>
                    <a:pt x="6800" y="5310"/>
                    <a:pt x="6758" y="5408"/>
                    <a:pt x="6702" y="5492"/>
                  </a:cubicBezTo>
                  <a:lnTo>
                    <a:pt x="6618" y="5661"/>
                  </a:lnTo>
                  <a:cubicBezTo>
                    <a:pt x="6626" y="5670"/>
                    <a:pt x="6634" y="5673"/>
                    <a:pt x="6640" y="5673"/>
                  </a:cubicBezTo>
                  <a:cubicBezTo>
                    <a:pt x="6654" y="5673"/>
                    <a:pt x="6664" y="5657"/>
                    <a:pt x="6674" y="5647"/>
                  </a:cubicBezTo>
                  <a:cubicBezTo>
                    <a:pt x="6730" y="5577"/>
                    <a:pt x="6786" y="5492"/>
                    <a:pt x="6842" y="5423"/>
                  </a:cubicBezTo>
                  <a:cubicBezTo>
                    <a:pt x="6870" y="5380"/>
                    <a:pt x="6912" y="5352"/>
                    <a:pt x="6968" y="5352"/>
                  </a:cubicBezTo>
                  <a:cubicBezTo>
                    <a:pt x="6983" y="5352"/>
                    <a:pt x="6996" y="5367"/>
                    <a:pt x="7011" y="5380"/>
                  </a:cubicBezTo>
                  <a:cubicBezTo>
                    <a:pt x="6968" y="5535"/>
                    <a:pt x="6856" y="5661"/>
                    <a:pt x="6786" y="5801"/>
                  </a:cubicBezTo>
                  <a:cubicBezTo>
                    <a:pt x="6798" y="5813"/>
                    <a:pt x="6807" y="5818"/>
                    <a:pt x="6815" y="5818"/>
                  </a:cubicBezTo>
                  <a:cubicBezTo>
                    <a:pt x="6826" y="5818"/>
                    <a:pt x="6834" y="5810"/>
                    <a:pt x="6842" y="5801"/>
                  </a:cubicBezTo>
                  <a:cubicBezTo>
                    <a:pt x="6884" y="5745"/>
                    <a:pt x="6940" y="5689"/>
                    <a:pt x="6983" y="5633"/>
                  </a:cubicBezTo>
                  <a:cubicBezTo>
                    <a:pt x="7011" y="5661"/>
                    <a:pt x="6996" y="5689"/>
                    <a:pt x="6983" y="5717"/>
                  </a:cubicBezTo>
                  <a:cubicBezTo>
                    <a:pt x="6912" y="5858"/>
                    <a:pt x="6828" y="5985"/>
                    <a:pt x="6715" y="6082"/>
                  </a:cubicBezTo>
                  <a:cubicBezTo>
                    <a:pt x="6505" y="6237"/>
                    <a:pt x="6378" y="6448"/>
                    <a:pt x="6294" y="6687"/>
                  </a:cubicBezTo>
                  <a:lnTo>
                    <a:pt x="6125" y="7193"/>
                  </a:lnTo>
                  <a:cubicBezTo>
                    <a:pt x="6028" y="7515"/>
                    <a:pt x="5915" y="7852"/>
                    <a:pt x="5775" y="8161"/>
                  </a:cubicBezTo>
                  <a:cubicBezTo>
                    <a:pt x="5704" y="8302"/>
                    <a:pt x="5620" y="8414"/>
                    <a:pt x="5494" y="8498"/>
                  </a:cubicBezTo>
                  <a:cubicBezTo>
                    <a:pt x="5364" y="8596"/>
                    <a:pt x="5225" y="8635"/>
                    <a:pt x="5073" y="8635"/>
                  </a:cubicBezTo>
                  <a:cubicBezTo>
                    <a:pt x="5027" y="8635"/>
                    <a:pt x="4980" y="8632"/>
                    <a:pt x="4932" y="8625"/>
                  </a:cubicBezTo>
                  <a:cubicBezTo>
                    <a:pt x="4721" y="8583"/>
                    <a:pt x="4524" y="8498"/>
                    <a:pt x="4342" y="8386"/>
                  </a:cubicBezTo>
                  <a:cubicBezTo>
                    <a:pt x="4033" y="8176"/>
                    <a:pt x="3752" y="7951"/>
                    <a:pt x="3513" y="7670"/>
                  </a:cubicBezTo>
                  <a:lnTo>
                    <a:pt x="3400" y="7558"/>
                  </a:lnTo>
                  <a:lnTo>
                    <a:pt x="3400" y="7558"/>
                  </a:lnTo>
                  <a:cubicBezTo>
                    <a:pt x="3428" y="7642"/>
                    <a:pt x="3428" y="7642"/>
                    <a:pt x="3471" y="7712"/>
                  </a:cubicBezTo>
                  <a:cubicBezTo>
                    <a:pt x="3499" y="7755"/>
                    <a:pt x="3527" y="7783"/>
                    <a:pt x="3569" y="7824"/>
                  </a:cubicBezTo>
                  <a:cubicBezTo>
                    <a:pt x="3541" y="7839"/>
                    <a:pt x="3527" y="7852"/>
                    <a:pt x="3499" y="7867"/>
                  </a:cubicBezTo>
                  <a:lnTo>
                    <a:pt x="3527" y="7895"/>
                  </a:lnTo>
                  <a:cubicBezTo>
                    <a:pt x="3569" y="7909"/>
                    <a:pt x="3611" y="7909"/>
                    <a:pt x="3640" y="7923"/>
                  </a:cubicBezTo>
                  <a:cubicBezTo>
                    <a:pt x="3681" y="7951"/>
                    <a:pt x="3709" y="7993"/>
                    <a:pt x="3737" y="8021"/>
                  </a:cubicBezTo>
                  <a:cubicBezTo>
                    <a:pt x="3906" y="8189"/>
                    <a:pt x="4089" y="8345"/>
                    <a:pt x="4286" y="8470"/>
                  </a:cubicBezTo>
                  <a:cubicBezTo>
                    <a:pt x="4468" y="8597"/>
                    <a:pt x="4651" y="8695"/>
                    <a:pt x="4876" y="8738"/>
                  </a:cubicBezTo>
                  <a:cubicBezTo>
                    <a:pt x="4940" y="8749"/>
                    <a:pt x="5004" y="8755"/>
                    <a:pt x="5068" y="8755"/>
                  </a:cubicBezTo>
                  <a:cubicBezTo>
                    <a:pt x="5241" y="8755"/>
                    <a:pt x="5410" y="8710"/>
                    <a:pt x="5563" y="8597"/>
                  </a:cubicBezTo>
                  <a:cubicBezTo>
                    <a:pt x="5578" y="8597"/>
                    <a:pt x="5592" y="8583"/>
                    <a:pt x="5634" y="8569"/>
                  </a:cubicBezTo>
                  <a:lnTo>
                    <a:pt x="5634" y="8569"/>
                  </a:lnTo>
                  <a:cubicBezTo>
                    <a:pt x="5592" y="8639"/>
                    <a:pt x="5563" y="8682"/>
                    <a:pt x="5522" y="8723"/>
                  </a:cubicBezTo>
                  <a:cubicBezTo>
                    <a:pt x="5494" y="8779"/>
                    <a:pt x="5466" y="8822"/>
                    <a:pt x="5423" y="8878"/>
                  </a:cubicBezTo>
                  <a:cubicBezTo>
                    <a:pt x="5395" y="8920"/>
                    <a:pt x="5353" y="8963"/>
                    <a:pt x="5325" y="9004"/>
                  </a:cubicBezTo>
                  <a:cubicBezTo>
                    <a:pt x="5282" y="9047"/>
                    <a:pt x="5254" y="9088"/>
                    <a:pt x="5213" y="9131"/>
                  </a:cubicBezTo>
                  <a:cubicBezTo>
                    <a:pt x="5185" y="9187"/>
                    <a:pt x="5142" y="9229"/>
                    <a:pt x="5114" y="9285"/>
                  </a:cubicBezTo>
                  <a:cubicBezTo>
                    <a:pt x="5072" y="9328"/>
                    <a:pt x="5030" y="9356"/>
                    <a:pt x="5002" y="9426"/>
                  </a:cubicBezTo>
                  <a:cubicBezTo>
                    <a:pt x="5016" y="9419"/>
                    <a:pt x="5030" y="9419"/>
                    <a:pt x="5040" y="9419"/>
                  </a:cubicBezTo>
                  <a:cubicBezTo>
                    <a:pt x="5051" y="9419"/>
                    <a:pt x="5058" y="9419"/>
                    <a:pt x="5058" y="9412"/>
                  </a:cubicBezTo>
                  <a:cubicBezTo>
                    <a:pt x="5114" y="9369"/>
                    <a:pt x="5157" y="9328"/>
                    <a:pt x="5198" y="9285"/>
                  </a:cubicBezTo>
                  <a:cubicBezTo>
                    <a:pt x="5395" y="9060"/>
                    <a:pt x="5592" y="8822"/>
                    <a:pt x="5775" y="8569"/>
                  </a:cubicBezTo>
                  <a:cubicBezTo>
                    <a:pt x="6069" y="8176"/>
                    <a:pt x="6393" y="7824"/>
                    <a:pt x="6743" y="7474"/>
                  </a:cubicBezTo>
                  <a:cubicBezTo>
                    <a:pt x="6786" y="7431"/>
                    <a:pt x="6828" y="7403"/>
                    <a:pt x="6884" y="7361"/>
                  </a:cubicBezTo>
                  <a:cubicBezTo>
                    <a:pt x="7128" y="7159"/>
                    <a:pt x="7434" y="7050"/>
                    <a:pt x="7749" y="7050"/>
                  </a:cubicBezTo>
                  <a:cubicBezTo>
                    <a:pt x="8070" y="7050"/>
                    <a:pt x="8399" y="7162"/>
                    <a:pt x="8682" y="7403"/>
                  </a:cubicBezTo>
                  <a:cubicBezTo>
                    <a:pt x="8766" y="7474"/>
                    <a:pt x="8865" y="7543"/>
                    <a:pt x="8921" y="7642"/>
                  </a:cubicBezTo>
                  <a:cubicBezTo>
                    <a:pt x="9006" y="7783"/>
                    <a:pt x="9131" y="7895"/>
                    <a:pt x="9244" y="8021"/>
                  </a:cubicBezTo>
                  <a:cubicBezTo>
                    <a:pt x="9356" y="8133"/>
                    <a:pt x="9469" y="8260"/>
                    <a:pt x="9581" y="8373"/>
                  </a:cubicBezTo>
                  <a:cubicBezTo>
                    <a:pt x="9708" y="8485"/>
                    <a:pt x="9848" y="8611"/>
                    <a:pt x="9974" y="8723"/>
                  </a:cubicBezTo>
                  <a:cubicBezTo>
                    <a:pt x="10002" y="8751"/>
                    <a:pt x="10030" y="8766"/>
                    <a:pt x="10073" y="8794"/>
                  </a:cubicBezTo>
                  <a:cubicBezTo>
                    <a:pt x="10129" y="8751"/>
                    <a:pt x="10185" y="8723"/>
                    <a:pt x="10255" y="8695"/>
                  </a:cubicBezTo>
                  <a:cubicBezTo>
                    <a:pt x="10382" y="8611"/>
                    <a:pt x="10480" y="8513"/>
                    <a:pt x="10564" y="8401"/>
                  </a:cubicBezTo>
                  <a:cubicBezTo>
                    <a:pt x="10592" y="8358"/>
                    <a:pt x="10620" y="8316"/>
                    <a:pt x="10648" y="8288"/>
                  </a:cubicBezTo>
                  <a:cubicBezTo>
                    <a:pt x="10677" y="8246"/>
                    <a:pt x="10719" y="8204"/>
                    <a:pt x="10789" y="8189"/>
                  </a:cubicBezTo>
                  <a:lnTo>
                    <a:pt x="10789" y="8189"/>
                  </a:lnTo>
                  <a:cubicBezTo>
                    <a:pt x="10789" y="8246"/>
                    <a:pt x="10719" y="8288"/>
                    <a:pt x="10761" y="8345"/>
                  </a:cubicBezTo>
                  <a:cubicBezTo>
                    <a:pt x="10832" y="8316"/>
                    <a:pt x="10873" y="8204"/>
                    <a:pt x="10972" y="8204"/>
                  </a:cubicBezTo>
                  <a:cubicBezTo>
                    <a:pt x="11000" y="8246"/>
                    <a:pt x="10958" y="8274"/>
                    <a:pt x="10958" y="8316"/>
                  </a:cubicBezTo>
                  <a:cubicBezTo>
                    <a:pt x="10944" y="8345"/>
                    <a:pt x="10916" y="8373"/>
                    <a:pt x="10929" y="8429"/>
                  </a:cubicBezTo>
                  <a:cubicBezTo>
                    <a:pt x="11008" y="8389"/>
                    <a:pt x="11051" y="8301"/>
                    <a:pt x="11148" y="8301"/>
                  </a:cubicBezTo>
                  <a:cubicBezTo>
                    <a:pt x="11155" y="8301"/>
                    <a:pt x="11162" y="8301"/>
                    <a:pt x="11169" y="8302"/>
                  </a:cubicBezTo>
                  <a:cubicBezTo>
                    <a:pt x="11182" y="8330"/>
                    <a:pt x="11182" y="8358"/>
                    <a:pt x="11169" y="8373"/>
                  </a:cubicBezTo>
                  <a:lnTo>
                    <a:pt x="11085" y="8541"/>
                  </a:lnTo>
                  <a:cubicBezTo>
                    <a:pt x="11085" y="8555"/>
                    <a:pt x="11070" y="8569"/>
                    <a:pt x="11070" y="8597"/>
                  </a:cubicBezTo>
                  <a:cubicBezTo>
                    <a:pt x="11076" y="8599"/>
                    <a:pt x="11081" y="8600"/>
                    <a:pt x="11086" y="8600"/>
                  </a:cubicBezTo>
                  <a:cubicBezTo>
                    <a:pt x="11117" y="8600"/>
                    <a:pt x="11130" y="8567"/>
                    <a:pt x="11154" y="8555"/>
                  </a:cubicBezTo>
                  <a:cubicBezTo>
                    <a:pt x="11169" y="8541"/>
                    <a:pt x="11197" y="8527"/>
                    <a:pt x="11210" y="8498"/>
                  </a:cubicBezTo>
                  <a:cubicBezTo>
                    <a:pt x="11253" y="8541"/>
                    <a:pt x="11238" y="8569"/>
                    <a:pt x="11225" y="8597"/>
                  </a:cubicBezTo>
                  <a:cubicBezTo>
                    <a:pt x="11154" y="8710"/>
                    <a:pt x="11098" y="8822"/>
                    <a:pt x="11014" y="8906"/>
                  </a:cubicBezTo>
                  <a:cubicBezTo>
                    <a:pt x="10789" y="9159"/>
                    <a:pt x="10564" y="9398"/>
                    <a:pt x="10298" y="9609"/>
                  </a:cubicBezTo>
                  <a:cubicBezTo>
                    <a:pt x="10227" y="9650"/>
                    <a:pt x="10171" y="9693"/>
                    <a:pt x="10101" y="9707"/>
                  </a:cubicBezTo>
                  <a:cubicBezTo>
                    <a:pt x="10062" y="9720"/>
                    <a:pt x="10023" y="9726"/>
                    <a:pt x="9987" y="9726"/>
                  </a:cubicBezTo>
                  <a:cubicBezTo>
                    <a:pt x="9906" y="9726"/>
                    <a:pt x="9831" y="9695"/>
                    <a:pt x="9764" y="9637"/>
                  </a:cubicBezTo>
                  <a:cubicBezTo>
                    <a:pt x="9680" y="9566"/>
                    <a:pt x="9624" y="9482"/>
                    <a:pt x="9567" y="9398"/>
                  </a:cubicBezTo>
                  <a:cubicBezTo>
                    <a:pt x="9581" y="9369"/>
                    <a:pt x="9596" y="9356"/>
                    <a:pt x="9624" y="9341"/>
                  </a:cubicBezTo>
                  <a:cubicBezTo>
                    <a:pt x="9244" y="9285"/>
                    <a:pt x="8865" y="9215"/>
                    <a:pt x="8528" y="9088"/>
                  </a:cubicBezTo>
                  <a:cubicBezTo>
                    <a:pt x="8176" y="8948"/>
                    <a:pt x="7854" y="8766"/>
                    <a:pt x="7558" y="8541"/>
                  </a:cubicBezTo>
                  <a:cubicBezTo>
                    <a:pt x="7545" y="8569"/>
                    <a:pt x="7545" y="8569"/>
                    <a:pt x="7545" y="8583"/>
                  </a:cubicBezTo>
                  <a:cubicBezTo>
                    <a:pt x="7545" y="8597"/>
                    <a:pt x="7558" y="8611"/>
                    <a:pt x="7558" y="8611"/>
                  </a:cubicBezTo>
                  <a:cubicBezTo>
                    <a:pt x="7642" y="8682"/>
                    <a:pt x="7741" y="8751"/>
                    <a:pt x="7826" y="8822"/>
                  </a:cubicBezTo>
                  <a:cubicBezTo>
                    <a:pt x="7797" y="8948"/>
                    <a:pt x="7755" y="9060"/>
                    <a:pt x="7685" y="9159"/>
                  </a:cubicBezTo>
                  <a:cubicBezTo>
                    <a:pt x="7642" y="9244"/>
                    <a:pt x="7586" y="9313"/>
                    <a:pt x="7545" y="9398"/>
                  </a:cubicBezTo>
                  <a:cubicBezTo>
                    <a:pt x="7390" y="9693"/>
                    <a:pt x="7193" y="9946"/>
                    <a:pt x="6968" y="10184"/>
                  </a:cubicBezTo>
                  <a:cubicBezTo>
                    <a:pt x="6814" y="10353"/>
                    <a:pt x="6646" y="10508"/>
                    <a:pt x="6477" y="10648"/>
                  </a:cubicBezTo>
                  <a:cubicBezTo>
                    <a:pt x="6196" y="10873"/>
                    <a:pt x="5887" y="10999"/>
                    <a:pt x="5550" y="11083"/>
                  </a:cubicBezTo>
                  <a:lnTo>
                    <a:pt x="5297" y="11126"/>
                  </a:lnTo>
                  <a:cubicBezTo>
                    <a:pt x="5164" y="11159"/>
                    <a:pt x="5031" y="11173"/>
                    <a:pt x="4898" y="11173"/>
                  </a:cubicBezTo>
                  <a:cubicBezTo>
                    <a:pt x="4750" y="11173"/>
                    <a:pt x="4602" y="11155"/>
                    <a:pt x="4454" y="11126"/>
                  </a:cubicBezTo>
                  <a:cubicBezTo>
                    <a:pt x="4271" y="11070"/>
                    <a:pt x="4103" y="10999"/>
                    <a:pt x="3962" y="10887"/>
                  </a:cubicBezTo>
                  <a:cubicBezTo>
                    <a:pt x="3836" y="10789"/>
                    <a:pt x="3724" y="10704"/>
                    <a:pt x="3611" y="10592"/>
                  </a:cubicBezTo>
                  <a:cubicBezTo>
                    <a:pt x="3484" y="10465"/>
                    <a:pt x="3359" y="10325"/>
                    <a:pt x="3246" y="10184"/>
                  </a:cubicBezTo>
                  <a:cubicBezTo>
                    <a:pt x="3050" y="9959"/>
                    <a:pt x="2923" y="9693"/>
                    <a:pt x="2825" y="9412"/>
                  </a:cubicBezTo>
                  <a:cubicBezTo>
                    <a:pt x="2670" y="8991"/>
                    <a:pt x="2557" y="8555"/>
                    <a:pt x="2501" y="8105"/>
                  </a:cubicBezTo>
                  <a:cubicBezTo>
                    <a:pt x="2460" y="7852"/>
                    <a:pt x="2445" y="7599"/>
                    <a:pt x="2417" y="7347"/>
                  </a:cubicBezTo>
                  <a:lnTo>
                    <a:pt x="2417" y="7150"/>
                  </a:lnTo>
                  <a:cubicBezTo>
                    <a:pt x="2389" y="6912"/>
                    <a:pt x="2417" y="6672"/>
                    <a:pt x="2431" y="6448"/>
                  </a:cubicBezTo>
                  <a:cubicBezTo>
                    <a:pt x="2445" y="6279"/>
                    <a:pt x="2460" y="6110"/>
                    <a:pt x="2488" y="5942"/>
                  </a:cubicBezTo>
                  <a:cubicBezTo>
                    <a:pt x="2501" y="5816"/>
                    <a:pt x="2516" y="5689"/>
                    <a:pt x="2557" y="5577"/>
                  </a:cubicBezTo>
                  <a:cubicBezTo>
                    <a:pt x="2628" y="5352"/>
                    <a:pt x="2712" y="5142"/>
                    <a:pt x="2810" y="4931"/>
                  </a:cubicBezTo>
                  <a:cubicBezTo>
                    <a:pt x="2881" y="4790"/>
                    <a:pt x="2951" y="4650"/>
                    <a:pt x="3021" y="4524"/>
                  </a:cubicBezTo>
                  <a:cubicBezTo>
                    <a:pt x="3050" y="4481"/>
                    <a:pt x="3050" y="4439"/>
                    <a:pt x="3021" y="4397"/>
                  </a:cubicBezTo>
                  <a:cubicBezTo>
                    <a:pt x="2993" y="4369"/>
                    <a:pt x="2965" y="4341"/>
                    <a:pt x="2951" y="4312"/>
                  </a:cubicBezTo>
                  <a:cubicBezTo>
                    <a:pt x="2797" y="4102"/>
                    <a:pt x="2628" y="3906"/>
                    <a:pt x="2501" y="3681"/>
                  </a:cubicBezTo>
                  <a:cubicBezTo>
                    <a:pt x="2375" y="3428"/>
                    <a:pt x="2263" y="3175"/>
                    <a:pt x="2220" y="2908"/>
                  </a:cubicBezTo>
                  <a:cubicBezTo>
                    <a:pt x="2192" y="2726"/>
                    <a:pt x="2192" y="2542"/>
                    <a:pt x="2220" y="2346"/>
                  </a:cubicBezTo>
                  <a:cubicBezTo>
                    <a:pt x="2276" y="2080"/>
                    <a:pt x="2375" y="1840"/>
                    <a:pt x="2488" y="1587"/>
                  </a:cubicBezTo>
                  <a:cubicBezTo>
                    <a:pt x="2572" y="1433"/>
                    <a:pt x="2684" y="1293"/>
                    <a:pt x="2825" y="1194"/>
                  </a:cubicBezTo>
                  <a:cubicBezTo>
                    <a:pt x="3162" y="956"/>
                    <a:pt x="3541" y="801"/>
                    <a:pt x="3949" y="744"/>
                  </a:cubicBezTo>
                  <a:cubicBezTo>
                    <a:pt x="4074" y="716"/>
                    <a:pt x="4201" y="703"/>
                    <a:pt x="4327" y="703"/>
                  </a:cubicBezTo>
                  <a:cubicBezTo>
                    <a:pt x="4356" y="702"/>
                    <a:pt x="4385" y="702"/>
                    <a:pt x="4414" y="702"/>
                  </a:cubicBezTo>
                  <a:close/>
                  <a:moveTo>
                    <a:pt x="4524" y="1"/>
                  </a:moveTo>
                  <a:cubicBezTo>
                    <a:pt x="4201" y="1"/>
                    <a:pt x="3878" y="29"/>
                    <a:pt x="3555" y="126"/>
                  </a:cubicBezTo>
                  <a:cubicBezTo>
                    <a:pt x="3147" y="225"/>
                    <a:pt x="2754" y="379"/>
                    <a:pt x="2375" y="562"/>
                  </a:cubicBezTo>
                  <a:cubicBezTo>
                    <a:pt x="2192" y="647"/>
                    <a:pt x="2010" y="759"/>
                    <a:pt x="1841" y="885"/>
                  </a:cubicBezTo>
                  <a:cubicBezTo>
                    <a:pt x="1701" y="1012"/>
                    <a:pt x="1546" y="1138"/>
                    <a:pt x="1405" y="1278"/>
                  </a:cubicBezTo>
                  <a:cubicBezTo>
                    <a:pt x="956" y="1728"/>
                    <a:pt x="605" y="2248"/>
                    <a:pt x="409" y="2852"/>
                  </a:cubicBezTo>
                  <a:lnTo>
                    <a:pt x="156" y="3694"/>
                  </a:lnTo>
                  <a:cubicBezTo>
                    <a:pt x="72" y="4018"/>
                    <a:pt x="72" y="4341"/>
                    <a:pt x="43" y="4664"/>
                  </a:cubicBezTo>
                  <a:cubicBezTo>
                    <a:pt x="29" y="4861"/>
                    <a:pt x="29" y="5058"/>
                    <a:pt x="15" y="5240"/>
                  </a:cubicBezTo>
                  <a:cubicBezTo>
                    <a:pt x="15" y="5367"/>
                    <a:pt x="1" y="5492"/>
                    <a:pt x="15" y="5605"/>
                  </a:cubicBezTo>
                  <a:cubicBezTo>
                    <a:pt x="15" y="5858"/>
                    <a:pt x="43" y="6097"/>
                    <a:pt x="85" y="6335"/>
                  </a:cubicBezTo>
                  <a:cubicBezTo>
                    <a:pt x="169" y="6743"/>
                    <a:pt x="240" y="7150"/>
                    <a:pt x="338" y="7558"/>
                  </a:cubicBezTo>
                  <a:cubicBezTo>
                    <a:pt x="422" y="7951"/>
                    <a:pt x="535" y="8345"/>
                    <a:pt x="718" y="8710"/>
                  </a:cubicBezTo>
                  <a:cubicBezTo>
                    <a:pt x="858" y="9004"/>
                    <a:pt x="1012" y="9300"/>
                    <a:pt x="1167" y="9581"/>
                  </a:cubicBezTo>
                  <a:cubicBezTo>
                    <a:pt x="1308" y="9847"/>
                    <a:pt x="1448" y="10100"/>
                    <a:pt x="1602" y="10353"/>
                  </a:cubicBezTo>
                  <a:cubicBezTo>
                    <a:pt x="1841" y="10746"/>
                    <a:pt x="2151" y="11083"/>
                    <a:pt x="2516" y="11351"/>
                  </a:cubicBezTo>
                  <a:cubicBezTo>
                    <a:pt x="2754" y="11547"/>
                    <a:pt x="3035" y="11716"/>
                    <a:pt x="3302" y="11870"/>
                  </a:cubicBezTo>
                  <a:cubicBezTo>
                    <a:pt x="3555" y="12025"/>
                    <a:pt x="3808" y="12151"/>
                    <a:pt x="4074" y="12250"/>
                  </a:cubicBezTo>
                  <a:cubicBezTo>
                    <a:pt x="4468" y="12418"/>
                    <a:pt x="4876" y="12474"/>
                    <a:pt x="5282" y="12488"/>
                  </a:cubicBezTo>
                  <a:cubicBezTo>
                    <a:pt x="5634" y="12488"/>
                    <a:pt x="5985" y="12460"/>
                    <a:pt x="6337" y="12432"/>
                  </a:cubicBezTo>
                  <a:cubicBezTo>
                    <a:pt x="6687" y="12390"/>
                    <a:pt x="7039" y="12362"/>
                    <a:pt x="7376" y="12291"/>
                  </a:cubicBezTo>
                  <a:cubicBezTo>
                    <a:pt x="7826" y="12207"/>
                    <a:pt x="8260" y="12066"/>
                    <a:pt x="8682" y="11884"/>
                  </a:cubicBezTo>
                  <a:cubicBezTo>
                    <a:pt x="9343" y="11589"/>
                    <a:pt x="9933" y="11182"/>
                    <a:pt x="10452" y="10690"/>
                  </a:cubicBezTo>
                  <a:cubicBezTo>
                    <a:pt x="10466" y="10662"/>
                    <a:pt x="10480" y="10648"/>
                    <a:pt x="10508" y="10620"/>
                  </a:cubicBezTo>
                  <a:cubicBezTo>
                    <a:pt x="10747" y="10367"/>
                    <a:pt x="10958" y="10072"/>
                    <a:pt x="11154" y="9777"/>
                  </a:cubicBezTo>
                  <a:cubicBezTo>
                    <a:pt x="11295" y="9553"/>
                    <a:pt x="11407" y="9313"/>
                    <a:pt x="11491" y="9060"/>
                  </a:cubicBezTo>
                  <a:cubicBezTo>
                    <a:pt x="11562" y="8779"/>
                    <a:pt x="11646" y="8513"/>
                    <a:pt x="11716" y="8232"/>
                  </a:cubicBezTo>
                  <a:cubicBezTo>
                    <a:pt x="11744" y="8064"/>
                    <a:pt x="11772" y="7880"/>
                    <a:pt x="11787" y="7698"/>
                  </a:cubicBezTo>
                  <a:cubicBezTo>
                    <a:pt x="11800" y="7446"/>
                    <a:pt x="11800" y="7193"/>
                    <a:pt x="11800" y="6953"/>
                  </a:cubicBezTo>
                  <a:cubicBezTo>
                    <a:pt x="11800" y="6813"/>
                    <a:pt x="11772" y="6687"/>
                    <a:pt x="11759" y="6560"/>
                  </a:cubicBezTo>
                  <a:cubicBezTo>
                    <a:pt x="11688" y="6110"/>
                    <a:pt x="11534" y="5689"/>
                    <a:pt x="11351" y="5268"/>
                  </a:cubicBezTo>
                  <a:cubicBezTo>
                    <a:pt x="11323" y="5183"/>
                    <a:pt x="11267" y="5086"/>
                    <a:pt x="11210" y="5001"/>
                  </a:cubicBezTo>
                  <a:cubicBezTo>
                    <a:pt x="11028" y="4678"/>
                    <a:pt x="10804" y="4397"/>
                    <a:pt x="10551" y="4144"/>
                  </a:cubicBezTo>
                  <a:cubicBezTo>
                    <a:pt x="10298" y="3906"/>
                    <a:pt x="10002" y="3765"/>
                    <a:pt x="9652" y="3722"/>
                  </a:cubicBezTo>
                  <a:cubicBezTo>
                    <a:pt x="9618" y="3715"/>
                    <a:pt x="9585" y="3711"/>
                    <a:pt x="9553" y="3711"/>
                  </a:cubicBezTo>
                  <a:cubicBezTo>
                    <a:pt x="9466" y="3711"/>
                    <a:pt x="9386" y="3738"/>
                    <a:pt x="9315" y="3779"/>
                  </a:cubicBezTo>
                  <a:cubicBezTo>
                    <a:pt x="9159" y="3849"/>
                    <a:pt x="9103" y="3962"/>
                    <a:pt x="9131" y="4130"/>
                  </a:cubicBezTo>
                  <a:cubicBezTo>
                    <a:pt x="9146" y="4200"/>
                    <a:pt x="9159" y="4256"/>
                    <a:pt x="9188" y="4327"/>
                  </a:cubicBezTo>
                  <a:cubicBezTo>
                    <a:pt x="9258" y="4593"/>
                    <a:pt x="9272" y="4861"/>
                    <a:pt x="9230" y="5127"/>
                  </a:cubicBezTo>
                  <a:cubicBezTo>
                    <a:pt x="9202" y="5198"/>
                    <a:pt x="9188" y="5268"/>
                    <a:pt x="9146" y="5338"/>
                  </a:cubicBezTo>
                  <a:cubicBezTo>
                    <a:pt x="9083" y="5433"/>
                    <a:pt x="8988" y="5480"/>
                    <a:pt x="8886" y="5480"/>
                  </a:cubicBezTo>
                  <a:cubicBezTo>
                    <a:pt x="8851" y="5480"/>
                    <a:pt x="8816" y="5475"/>
                    <a:pt x="8781" y="5464"/>
                  </a:cubicBezTo>
                  <a:cubicBezTo>
                    <a:pt x="8668" y="5436"/>
                    <a:pt x="8584" y="5380"/>
                    <a:pt x="8528" y="5282"/>
                  </a:cubicBezTo>
                  <a:cubicBezTo>
                    <a:pt x="8457" y="5170"/>
                    <a:pt x="8387" y="5058"/>
                    <a:pt x="8331" y="4945"/>
                  </a:cubicBezTo>
                  <a:cubicBezTo>
                    <a:pt x="8232" y="4762"/>
                    <a:pt x="8120" y="4608"/>
                    <a:pt x="7980" y="4453"/>
                  </a:cubicBezTo>
                  <a:cubicBezTo>
                    <a:pt x="7923" y="4411"/>
                    <a:pt x="7867" y="4355"/>
                    <a:pt x="7797" y="4327"/>
                  </a:cubicBezTo>
                  <a:cubicBezTo>
                    <a:pt x="7746" y="4303"/>
                    <a:pt x="7696" y="4292"/>
                    <a:pt x="7649" y="4292"/>
                  </a:cubicBezTo>
                  <a:cubicBezTo>
                    <a:pt x="7529" y="4292"/>
                    <a:pt x="7430" y="4368"/>
                    <a:pt x="7390" y="4509"/>
                  </a:cubicBezTo>
                  <a:cubicBezTo>
                    <a:pt x="7333" y="4664"/>
                    <a:pt x="7333" y="4818"/>
                    <a:pt x="7376" y="4987"/>
                  </a:cubicBezTo>
                  <a:cubicBezTo>
                    <a:pt x="7390" y="5058"/>
                    <a:pt x="7418" y="5127"/>
                    <a:pt x="7432" y="5198"/>
                  </a:cubicBezTo>
                  <a:cubicBezTo>
                    <a:pt x="7517" y="5408"/>
                    <a:pt x="7530" y="5633"/>
                    <a:pt x="7502" y="5872"/>
                  </a:cubicBezTo>
                  <a:cubicBezTo>
                    <a:pt x="7474" y="6069"/>
                    <a:pt x="7404" y="6266"/>
                    <a:pt x="7292" y="6448"/>
                  </a:cubicBezTo>
                  <a:cubicBezTo>
                    <a:pt x="7264" y="6504"/>
                    <a:pt x="7221" y="6560"/>
                    <a:pt x="7179" y="6603"/>
                  </a:cubicBezTo>
                  <a:cubicBezTo>
                    <a:pt x="7067" y="6715"/>
                    <a:pt x="6955" y="6813"/>
                    <a:pt x="6828" y="6884"/>
                  </a:cubicBezTo>
                  <a:cubicBezTo>
                    <a:pt x="6786" y="6912"/>
                    <a:pt x="6730" y="6953"/>
                    <a:pt x="6687" y="6981"/>
                  </a:cubicBezTo>
                  <a:cubicBezTo>
                    <a:pt x="6646" y="7009"/>
                    <a:pt x="6631" y="7052"/>
                    <a:pt x="6646" y="7108"/>
                  </a:cubicBezTo>
                  <a:cubicBezTo>
                    <a:pt x="6646" y="7150"/>
                    <a:pt x="6674" y="7193"/>
                    <a:pt x="6687" y="7234"/>
                  </a:cubicBezTo>
                  <a:cubicBezTo>
                    <a:pt x="6702" y="7249"/>
                    <a:pt x="6743" y="7262"/>
                    <a:pt x="6730" y="7277"/>
                  </a:cubicBezTo>
                  <a:cubicBezTo>
                    <a:pt x="6646" y="7375"/>
                    <a:pt x="6561" y="7459"/>
                    <a:pt x="6477" y="7543"/>
                  </a:cubicBezTo>
                  <a:cubicBezTo>
                    <a:pt x="6294" y="7755"/>
                    <a:pt x="6125" y="7951"/>
                    <a:pt x="5943" y="8161"/>
                  </a:cubicBezTo>
                  <a:cubicBezTo>
                    <a:pt x="5929" y="8176"/>
                    <a:pt x="5915" y="8176"/>
                    <a:pt x="5887" y="8204"/>
                  </a:cubicBezTo>
                  <a:cubicBezTo>
                    <a:pt x="5915" y="8077"/>
                    <a:pt x="5929" y="7965"/>
                    <a:pt x="5985" y="7867"/>
                  </a:cubicBezTo>
                  <a:lnTo>
                    <a:pt x="6112" y="7571"/>
                  </a:lnTo>
                  <a:cubicBezTo>
                    <a:pt x="6153" y="7417"/>
                    <a:pt x="6196" y="7277"/>
                    <a:pt x="6252" y="7122"/>
                  </a:cubicBezTo>
                  <a:cubicBezTo>
                    <a:pt x="6280" y="7038"/>
                    <a:pt x="6308" y="6968"/>
                    <a:pt x="6322" y="6884"/>
                  </a:cubicBezTo>
                  <a:lnTo>
                    <a:pt x="6393" y="6884"/>
                  </a:lnTo>
                  <a:cubicBezTo>
                    <a:pt x="6561" y="6869"/>
                    <a:pt x="6715" y="6813"/>
                    <a:pt x="6828" y="6700"/>
                  </a:cubicBezTo>
                  <a:cubicBezTo>
                    <a:pt x="7011" y="6532"/>
                    <a:pt x="7137" y="6350"/>
                    <a:pt x="7264" y="6153"/>
                  </a:cubicBezTo>
                  <a:cubicBezTo>
                    <a:pt x="7305" y="6054"/>
                    <a:pt x="7333" y="5942"/>
                    <a:pt x="7333" y="5844"/>
                  </a:cubicBezTo>
                  <a:cubicBezTo>
                    <a:pt x="7333" y="5773"/>
                    <a:pt x="7333" y="5717"/>
                    <a:pt x="7320" y="5661"/>
                  </a:cubicBezTo>
                  <a:cubicBezTo>
                    <a:pt x="7292" y="5423"/>
                    <a:pt x="7249" y="5183"/>
                    <a:pt x="7207" y="4945"/>
                  </a:cubicBezTo>
                  <a:cubicBezTo>
                    <a:pt x="7193" y="4818"/>
                    <a:pt x="7165" y="4692"/>
                    <a:pt x="7179" y="4565"/>
                  </a:cubicBezTo>
                  <a:cubicBezTo>
                    <a:pt x="7179" y="4453"/>
                    <a:pt x="7193" y="4341"/>
                    <a:pt x="7249" y="4243"/>
                  </a:cubicBezTo>
                  <a:cubicBezTo>
                    <a:pt x="7305" y="4144"/>
                    <a:pt x="7404" y="4074"/>
                    <a:pt x="7530" y="4060"/>
                  </a:cubicBezTo>
                  <a:cubicBezTo>
                    <a:pt x="7567" y="4054"/>
                    <a:pt x="7603" y="4052"/>
                    <a:pt x="7638" y="4052"/>
                  </a:cubicBezTo>
                  <a:cubicBezTo>
                    <a:pt x="7789" y="4052"/>
                    <a:pt x="7922" y="4103"/>
                    <a:pt x="8036" y="4228"/>
                  </a:cubicBezTo>
                  <a:cubicBezTo>
                    <a:pt x="8078" y="4271"/>
                    <a:pt x="8120" y="4312"/>
                    <a:pt x="8148" y="4355"/>
                  </a:cubicBezTo>
                  <a:cubicBezTo>
                    <a:pt x="8204" y="4425"/>
                    <a:pt x="8232" y="4496"/>
                    <a:pt x="8289" y="4552"/>
                  </a:cubicBezTo>
                  <a:cubicBezTo>
                    <a:pt x="8345" y="4636"/>
                    <a:pt x="8401" y="4706"/>
                    <a:pt x="8457" y="4777"/>
                  </a:cubicBezTo>
                  <a:cubicBezTo>
                    <a:pt x="8500" y="4833"/>
                    <a:pt x="8570" y="4874"/>
                    <a:pt x="8654" y="4902"/>
                  </a:cubicBezTo>
                  <a:cubicBezTo>
                    <a:pt x="8678" y="4909"/>
                    <a:pt x="8702" y="4912"/>
                    <a:pt x="8725" y="4912"/>
                  </a:cubicBezTo>
                  <a:cubicBezTo>
                    <a:pt x="8850" y="4912"/>
                    <a:pt x="8949" y="4820"/>
                    <a:pt x="8949" y="4678"/>
                  </a:cubicBezTo>
                  <a:cubicBezTo>
                    <a:pt x="8963" y="4593"/>
                    <a:pt x="8935" y="4524"/>
                    <a:pt x="8893" y="4453"/>
                  </a:cubicBezTo>
                  <a:cubicBezTo>
                    <a:pt x="8850" y="4397"/>
                    <a:pt x="8822" y="4341"/>
                    <a:pt x="8781" y="4284"/>
                  </a:cubicBezTo>
                  <a:cubicBezTo>
                    <a:pt x="8429" y="3821"/>
                    <a:pt x="8232" y="3288"/>
                    <a:pt x="8092" y="2739"/>
                  </a:cubicBezTo>
                  <a:cubicBezTo>
                    <a:pt x="8036" y="2571"/>
                    <a:pt x="8036" y="2389"/>
                    <a:pt x="8036" y="2205"/>
                  </a:cubicBezTo>
                  <a:cubicBezTo>
                    <a:pt x="8036" y="2023"/>
                    <a:pt x="7994" y="1840"/>
                    <a:pt x="7910" y="1672"/>
                  </a:cubicBezTo>
                  <a:cubicBezTo>
                    <a:pt x="7811" y="1503"/>
                    <a:pt x="7685" y="1334"/>
                    <a:pt x="7530" y="1194"/>
                  </a:cubicBezTo>
                  <a:cubicBezTo>
                    <a:pt x="7292" y="956"/>
                    <a:pt x="7011" y="744"/>
                    <a:pt x="6715" y="591"/>
                  </a:cubicBezTo>
                  <a:cubicBezTo>
                    <a:pt x="6505" y="478"/>
                    <a:pt x="6266" y="379"/>
                    <a:pt x="6041" y="295"/>
                  </a:cubicBezTo>
                  <a:cubicBezTo>
                    <a:pt x="5550" y="113"/>
                    <a:pt x="5044" y="14"/>
                    <a:pt x="4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5"/>
            <p:cNvSpPr/>
            <p:nvPr/>
          </p:nvSpPr>
          <p:spPr>
            <a:xfrm>
              <a:off x="3714202" y="2419836"/>
              <a:ext cx="35333" cy="53362"/>
            </a:xfrm>
            <a:custGeom>
              <a:rect b="b" l="l" r="r" t="t"/>
              <a:pathLst>
                <a:path extrusionOk="0" h="1104" w="731">
                  <a:moveTo>
                    <a:pt x="333" y="1"/>
                  </a:moveTo>
                  <a:cubicBezTo>
                    <a:pt x="281" y="1"/>
                    <a:pt x="232" y="23"/>
                    <a:pt x="182" y="63"/>
                  </a:cubicBezTo>
                  <a:cubicBezTo>
                    <a:pt x="85" y="148"/>
                    <a:pt x="14" y="260"/>
                    <a:pt x="14" y="400"/>
                  </a:cubicBezTo>
                  <a:cubicBezTo>
                    <a:pt x="0" y="485"/>
                    <a:pt x="0" y="569"/>
                    <a:pt x="14" y="668"/>
                  </a:cubicBezTo>
                  <a:cubicBezTo>
                    <a:pt x="29" y="794"/>
                    <a:pt x="70" y="921"/>
                    <a:pt x="169" y="1033"/>
                  </a:cubicBezTo>
                  <a:cubicBezTo>
                    <a:pt x="222" y="1079"/>
                    <a:pt x="271" y="1104"/>
                    <a:pt x="322" y="1104"/>
                  </a:cubicBezTo>
                  <a:cubicBezTo>
                    <a:pt x="366" y="1104"/>
                    <a:pt x="412" y="1085"/>
                    <a:pt x="463" y="1047"/>
                  </a:cubicBezTo>
                  <a:cubicBezTo>
                    <a:pt x="520" y="1005"/>
                    <a:pt x="534" y="977"/>
                    <a:pt x="548" y="893"/>
                  </a:cubicBezTo>
                  <a:lnTo>
                    <a:pt x="548" y="893"/>
                  </a:lnTo>
                  <a:cubicBezTo>
                    <a:pt x="506" y="906"/>
                    <a:pt x="492" y="921"/>
                    <a:pt x="463" y="934"/>
                  </a:cubicBezTo>
                  <a:lnTo>
                    <a:pt x="338" y="977"/>
                  </a:lnTo>
                  <a:cubicBezTo>
                    <a:pt x="295" y="977"/>
                    <a:pt x="253" y="962"/>
                    <a:pt x="225" y="921"/>
                  </a:cubicBezTo>
                  <a:cubicBezTo>
                    <a:pt x="197" y="893"/>
                    <a:pt x="182" y="865"/>
                    <a:pt x="169" y="850"/>
                  </a:cubicBezTo>
                  <a:cubicBezTo>
                    <a:pt x="113" y="710"/>
                    <a:pt x="98" y="556"/>
                    <a:pt x="113" y="415"/>
                  </a:cubicBezTo>
                  <a:cubicBezTo>
                    <a:pt x="126" y="303"/>
                    <a:pt x="182" y="204"/>
                    <a:pt x="267" y="134"/>
                  </a:cubicBezTo>
                  <a:cubicBezTo>
                    <a:pt x="293" y="117"/>
                    <a:pt x="325" y="104"/>
                    <a:pt x="355" y="104"/>
                  </a:cubicBezTo>
                  <a:cubicBezTo>
                    <a:pt x="374" y="104"/>
                    <a:pt x="392" y="109"/>
                    <a:pt x="407" y="120"/>
                  </a:cubicBezTo>
                  <a:cubicBezTo>
                    <a:pt x="478" y="162"/>
                    <a:pt x="520" y="204"/>
                    <a:pt x="576" y="247"/>
                  </a:cubicBezTo>
                  <a:cubicBezTo>
                    <a:pt x="618" y="275"/>
                    <a:pt x="647" y="303"/>
                    <a:pt x="688" y="331"/>
                  </a:cubicBezTo>
                  <a:cubicBezTo>
                    <a:pt x="694" y="336"/>
                    <a:pt x="700" y="340"/>
                    <a:pt x="706" y="340"/>
                  </a:cubicBezTo>
                  <a:cubicBezTo>
                    <a:pt x="714" y="340"/>
                    <a:pt x="722" y="333"/>
                    <a:pt x="731" y="316"/>
                  </a:cubicBezTo>
                  <a:cubicBezTo>
                    <a:pt x="660" y="204"/>
                    <a:pt x="576" y="91"/>
                    <a:pt x="450" y="35"/>
                  </a:cubicBezTo>
                  <a:cubicBezTo>
                    <a:pt x="409" y="12"/>
                    <a:pt x="370" y="1"/>
                    <a:pt x="3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5"/>
            <p:cNvSpPr/>
            <p:nvPr/>
          </p:nvSpPr>
          <p:spPr>
            <a:xfrm>
              <a:off x="3722322" y="2434143"/>
              <a:ext cx="19092" cy="14597"/>
            </a:xfrm>
            <a:custGeom>
              <a:rect b="b" l="l" r="r" t="t"/>
              <a:pathLst>
                <a:path extrusionOk="0" h="302" w="395">
                  <a:moveTo>
                    <a:pt x="168" y="1"/>
                  </a:moveTo>
                  <a:cubicBezTo>
                    <a:pt x="120" y="1"/>
                    <a:pt x="76" y="26"/>
                    <a:pt x="43" y="76"/>
                  </a:cubicBezTo>
                  <a:cubicBezTo>
                    <a:pt x="29" y="104"/>
                    <a:pt x="1" y="147"/>
                    <a:pt x="29" y="189"/>
                  </a:cubicBezTo>
                  <a:cubicBezTo>
                    <a:pt x="57" y="161"/>
                    <a:pt x="99" y="133"/>
                    <a:pt x="127" y="104"/>
                  </a:cubicBezTo>
                  <a:cubicBezTo>
                    <a:pt x="150" y="93"/>
                    <a:pt x="173" y="86"/>
                    <a:pt x="197" y="86"/>
                  </a:cubicBezTo>
                  <a:cubicBezTo>
                    <a:pt x="230" y="86"/>
                    <a:pt x="263" y="100"/>
                    <a:pt x="295" y="133"/>
                  </a:cubicBezTo>
                  <a:cubicBezTo>
                    <a:pt x="267" y="189"/>
                    <a:pt x="211" y="231"/>
                    <a:pt x="239" y="301"/>
                  </a:cubicBezTo>
                  <a:lnTo>
                    <a:pt x="394" y="147"/>
                  </a:lnTo>
                  <a:cubicBezTo>
                    <a:pt x="352" y="104"/>
                    <a:pt x="324" y="63"/>
                    <a:pt x="267" y="35"/>
                  </a:cubicBezTo>
                  <a:cubicBezTo>
                    <a:pt x="233" y="12"/>
                    <a:pt x="200" y="1"/>
                    <a:pt x="1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5"/>
            <p:cNvSpPr/>
            <p:nvPr/>
          </p:nvSpPr>
          <p:spPr>
            <a:xfrm>
              <a:off x="3804490" y="2458890"/>
              <a:ext cx="20397" cy="12035"/>
            </a:xfrm>
            <a:custGeom>
              <a:rect b="b" l="l" r="r" t="t"/>
              <a:pathLst>
                <a:path extrusionOk="0" h="249" w="422">
                  <a:moveTo>
                    <a:pt x="0" y="0"/>
                  </a:moveTo>
                  <a:cubicBezTo>
                    <a:pt x="0" y="42"/>
                    <a:pt x="0" y="70"/>
                    <a:pt x="15" y="98"/>
                  </a:cubicBezTo>
                  <a:cubicBezTo>
                    <a:pt x="43" y="154"/>
                    <a:pt x="99" y="211"/>
                    <a:pt x="155" y="239"/>
                  </a:cubicBezTo>
                  <a:cubicBezTo>
                    <a:pt x="179" y="245"/>
                    <a:pt x="202" y="248"/>
                    <a:pt x="226" y="248"/>
                  </a:cubicBezTo>
                  <a:cubicBezTo>
                    <a:pt x="258" y="248"/>
                    <a:pt x="291" y="241"/>
                    <a:pt x="324" y="225"/>
                  </a:cubicBezTo>
                  <a:cubicBezTo>
                    <a:pt x="365" y="211"/>
                    <a:pt x="408" y="197"/>
                    <a:pt x="422" y="141"/>
                  </a:cubicBezTo>
                  <a:lnTo>
                    <a:pt x="422" y="141"/>
                  </a:lnTo>
                  <a:cubicBezTo>
                    <a:pt x="364" y="144"/>
                    <a:pt x="319" y="146"/>
                    <a:pt x="283" y="146"/>
                  </a:cubicBezTo>
                  <a:cubicBezTo>
                    <a:pt x="160" y="146"/>
                    <a:pt x="130" y="119"/>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 name="Google Shape;517;p35"/>
          <p:cNvSpPr txBox="1"/>
          <p:nvPr>
            <p:ph type="title"/>
          </p:nvPr>
        </p:nvSpPr>
        <p:spPr>
          <a:xfrm flipH="1">
            <a:off x="1302125" y="370875"/>
            <a:ext cx="5306100" cy="49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 10 Highest and Lowest Births</a:t>
            </a:r>
            <a:endParaRPr/>
          </a:p>
        </p:txBody>
      </p:sp>
      <p:sp>
        <p:nvSpPr>
          <p:cNvPr id="518" name="Google Shape;518;p35"/>
          <p:cNvSpPr txBox="1"/>
          <p:nvPr>
            <p:ph type="title"/>
          </p:nvPr>
        </p:nvSpPr>
        <p:spPr>
          <a:xfrm flipH="1">
            <a:off x="1357225" y="4007250"/>
            <a:ext cx="7066800" cy="49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All</a:t>
            </a:r>
            <a:r>
              <a:rPr lang="en">
                <a:solidFill>
                  <a:schemeClr val="lt1"/>
                </a:solidFill>
              </a:rPr>
              <a:t> 9 births of 25 were on December 25th.</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6"/>
          <p:cNvSpPr txBox="1"/>
          <p:nvPr>
            <p:ph type="title"/>
          </p:nvPr>
        </p:nvSpPr>
        <p:spPr>
          <a:xfrm>
            <a:off x="0" y="445025"/>
            <a:ext cx="842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Analyzing Patterns</a:t>
            </a:r>
            <a:endParaRPr sz="3600"/>
          </a:p>
        </p:txBody>
      </p:sp>
      <p:sp>
        <p:nvSpPr>
          <p:cNvPr id="524" name="Google Shape;524;p36"/>
          <p:cNvSpPr txBox="1"/>
          <p:nvPr>
            <p:ph idx="12" type="sldNum"/>
          </p:nvPr>
        </p:nvSpPr>
        <p:spPr>
          <a:xfrm>
            <a:off x="8602059" y="4610259"/>
            <a:ext cx="548700" cy="54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25" name="Google Shape;525;p36"/>
          <p:cNvSpPr txBox="1"/>
          <p:nvPr>
            <p:ph idx="4294967295" type="subTitle"/>
          </p:nvPr>
        </p:nvSpPr>
        <p:spPr>
          <a:xfrm>
            <a:off x="6268650" y="3092875"/>
            <a:ext cx="2123700" cy="37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latin typeface="Anybody SemiBold"/>
                <a:ea typeface="Anybody SemiBold"/>
                <a:cs typeface="Anybody SemiBold"/>
                <a:sym typeface="Anybody SemiBold"/>
              </a:rPr>
              <a:t>Actual Births</a:t>
            </a:r>
            <a:endParaRPr sz="2000">
              <a:latin typeface="Anybody SemiBold"/>
              <a:ea typeface="Anybody SemiBold"/>
              <a:cs typeface="Anybody SemiBold"/>
              <a:sym typeface="Anybody SemiBold"/>
            </a:endParaRPr>
          </a:p>
        </p:txBody>
      </p:sp>
      <p:sp>
        <p:nvSpPr>
          <p:cNvPr id="526" name="Google Shape;526;p36"/>
          <p:cNvSpPr txBox="1"/>
          <p:nvPr/>
        </p:nvSpPr>
        <p:spPr>
          <a:xfrm>
            <a:off x="6336225" y="3355625"/>
            <a:ext cx="1820700" cy="9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anrope"/>
                <a:ea typeface="Manrope"/>
                <a:cs typeface="Manrope"/>
                <a:sym typeface="Manrope"/>
              </a:rPr>
              <a:t>January, April, and June were the only months that did not beat the average.</a:t>
            </a:r>
            <a:endParaRPr>
              <a:solidFill>
                <a:schemeClr val="lt1"/>
              </a:solidFill>
              <a:latin typeface="Manrope"/>
              <a:ea typeface="Manrope"/>
              <a:cs typeface="Manrope"/>
              <a:sym typeface="Manrope"/>
            </a:endParaRPr>
          </a:p>
        </p:txBody>
      </p:sp>
      <p:sp>
        <p:nvSpPr>
          <p:cNvPr id="527" name="Google Shape;527;p36"/>
          <p:cNvSpPr txBox="1"/>
          <p:nvPr>
            <p:ph idx="4294967295" type="subTitle"/>
          </p:nvPr>
        </p:nvSpPr>
        <p:spPr>
          <a:xfrm>
            <a:off x="6268650" y="1713200"/>
            <a:ext cx="2245200" cy="37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latin typeface="Anybody SemiBold"/>
                <a:ea typeface="Anybody SemiBold"/>
                <a:cs typeface="Anybody SemiBold"/>
                <a:sym typeface="Anybody SemiBold"/>
              </a:rPr>
              <a:t>Average Births</a:t>
            </a:r>
            <a:endParaRPr sz="2000">
              <a:latin typeface="Anybody SemiBold"/>
              <a:ea typeface="Anybody SemiBold"/>
              <a:cs typeface="Anybody SemiBold"/>
              <a:sym typeface="Anybody SemiBold"/>
            </a:endParaRPr>
          </a:p>
        </p:txBody>
      </p:sp>
      <p:sp>
        <p:nvSpPr>
          <p:cNvPr id="528" name="Google Shape;528;p36"/>
          <p:cNvSpPr txBox="1"/>
          <p:nvPr/>
        </p:nvSpPr>
        <p:spPr>
          <a:xfrm>
            <a:off x="6336225" y="1975950"/>
            <a:ext cx="1820700" cy="10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anrope"/>
                <a:ea typeface="Manrope"/>
                <a:cs typeface="Manrope"/>
                <a:sym typeface="Manrope"/>
              </a:rPr>
              <a:t>Average births were compared cross referencing dates and days.</a:t>
            </a:r>
            <a:endParaRPr>
              <a:solidFill>
                <a:schemeClr val="lt1"/>
              </a:solidFill>
              <a:latin typeface="Manrope"/>
              <a:ea typeface="Manrope"/>
              <a:cs typeface="Manrope"/>
              <a:sym typeface="Manrope"/>
            </a:endParaRPr>
          </a:p>
        </p:txBody>
      </p:sp>
      <p:cxnSp>
        <p:nvCxnSpPr>
          <p:cNvPr id="529" name="Google Shape;529;p36"/>
          <p:cNvCxnSpPr/>
          <p:nvPr/>
        </p:nvCxnSpPr>
        <p:spPr>
          <a:xfrm>
            <a:off x="1071150" y="3962444"/>
            <a:ext cx="4211700" cy="0"/>
          </a:xfrm>
          <a:prstGeom prst="straightConnector1">
            <a:avLst/>
          </a:prstGeom>
          <a:noFill/>
          <a:ln cap="flat" cmpd="sng" w="9525">
            <a:solidFill>
              <a:schemeClr val="lt1"/>
            </a:solidFill>
            <a:prstDash val="solid"/>
            <a:round/>
            <a:headEnd len="med" w="med" type="none"/>
            <a:tailEnd len="med" w="med" type="none"/>
          </a:ln>
        </p:spPr>
      </p:cxnSp>
      <p:sp>
        <p:nvSpPr>
          <p:cNvPr id="530" name="Google Shape;530;p36"/>
          <p:cNvSpPr/>
          <p:nvPr/>
        </p:nvSpPr>
        <p:spPr>
          <a:xfrm>
            <a:off x="5972600" y="1730900"/>
            <a:ext cx="214800" cy="21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6"/>
          <p:cNvSpPr/>
          <p:nvPr/>
        </p:nvSpPr>
        <p:spPr>
          <a:xfrm>
            <a:off x="5972600" y="3140825"/>
            <a:ext cx="214800" cy="214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36"/>
          <p:cNvGrpSpPr/>
          <p:nvPr/>
        </p:nvGrpSpPr>
        <p:grpSpPr>
          <a:xfrm>
            <a:off x="8287150" y="549275"/>
            <a:ext cx="136800" cy="476650"/>
            <a:chOff x="8287150" y="549275"/>
            <a:chExt cx="136800" cy="476650"/>
          </a:xfrm>
        </p:grpSpPr>
        <p:sp>
          <p:nvSpPr>
            <p:cNvPr id="533" name="Google Shape;533;p36"/>
            <p:cNvSpPr/>
            <p:nvPr/>
          </p:nvSpPr>
          <p:spPr>
            <a:xfrm>
              <a:off x="8287150" y="549275"/>
              <a:ext cx="1368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6"/>
            <p:cNvSpPr/>
            <p:nvPr/>
          </p:nvSpPr>
          <p:spPr>
            <a:xfrm>
              <a:off x="8287150" y="719200"/>
              <a:ext cx="1368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6"/>
            <p:cNvSpPr/>
            <p:nvPr/>
          </p:nvSpPr>
          <p:spPr>
            <a:xfrm>
              <a:off x="8287150" y="889125"/>
              <a:ext cx="1368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6" name="Google Shape;536;p36"/>
          <p:cNvSpPr txBox="1"/>
          <p:nvPr/>
        </p:nvSpPr>
        <p:spPr>
          <a:xfrm>
            <a:off x="2751975" y="2781200"/>
            <a:ext cx="280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2"/>
              </a:solidFill>
              <a:latin typeface="Manrope"/>
              <a:ea typeface="Manrope"/>
              <a:cs typeface="Manrope"/>
              <a:sym typeface="Manrope"/>
            </a:endParaRPr>
          </a:p>
        </p:txBody>
      </p:sp>
      <p:pic>
        <p:nvPicPr>
          <p:cNvPr id="537" name="Google Shape;537;p36"/>
          <p:cNvPicPr preferRelativeResize="0"/>
          <p:nvPr/>
        </p:nvPicPr>
        <p:blipFill>
          <a:blip r:embed="rId3">
            <a:alphaModFix/>
          </a:blip>
          <a:stretch>
            <a:fillRect/>
          </a:stretch>
        </p:blipFill>
        <p:spPr>
          <a:xfrm>
            <a:off x="93925" y="1291174"/>
            <a:ext cx="5729700" cy="3241500"/>
          </a:xfrm>
          <a:prstGeom prst="roundRect">
            <a:avLst>
              <a:gd fmla="val 6269" name="adj"/>
            </a:avLst>
          </a:prstGeom>
          <a:noFill/>
          <a:ln>
            <a:noFill/>
          </a:ln>
        </p:spPr>
      </p:pic>
      <p:sp>
        <p:nvSpPr>
          <p:cNvPr id="538" name="Google Shape;538;p36"/>
          <p:cNvSpPr/>
          <p:nvPr/>
        </p:nvSpPr>
        <p:spPr>
          <a:xfrm>
            <a:off x="5972525" y="1730900"/>
            <a:ext cx="214800" cy="2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6"/>
          <p:cNvSpPr txBox="1"/>
          <p:nvPr>
            <p:ph idx="4294967295" type="subTitle"/>
          </p:nvPr>
        </p:nvSpPr>
        <p:spPr>
          <a:xfrm flipH="1" rot="5400000">
            <a:off x="7151100" y="2587550"/>
            <a:ext cx="2989200" cy="2637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Special Births of Matching Dates</a:t>
            </a:r>
            <a:endParaRPr/>
          </a:p>
        </p:txBody>
      </p:sp>
      <p:sp>
        <p:nvSpPr>
          <p:cNvPr id="540" name="Google Shape;540;p36"/>
          <p:cNvSpPr txBox="1"/>
          <p:nvPr/>
        </p:nvSpPr>
        <p:spPr>
          <a:xfrm>
            <a:off x="448625" y="4532675"/>
            <a:ext cx="5421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2"/>
                </a:solidFill>
                <a:latin typeface="Manrope"/>
                <a:ea typeface="Manrope"/>
                <a:cs typeface="Manrope"/>
                <a:sym typeface="Manrope"/>
              </a:rPr>
              <a:t>  01/01       02/02       03/03       04/04        05/05     06/06      07/07       08/08     09/09       10/10        11/11          12/12</a:t>
            </a:r>
            <a:endParaRPr b="1" sz="800">
              <a:solidFill>
                <a:schemeClr val="dk2"/>
              </a:solidFill>
              <a:latin typeface="Manrope"/>
              <a:ea typeface="Manrope"/>
              <a:cs typeface="Manrope"/>
              <a:sym typeface="Manrop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7"/>
          <p:cNvSpPr txBox="1"/>
          <p:nvPr>
            <p:ph type="title"/>
          </p:nvPr>
        </p:nvSpPr>
        <p:spPr>
          <a:xfrm>
            <a:off x="0" y="445025"/>
            <a:ext cx="842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3 Lowest Averages</a:t>
            </a:r>
            <a:endParaRPr sz="3600"/>
          </a:p>
        </p:txBody>
      </p:sp>
      <p:sp>
        <p:nvSpPr>
          <p:cNvPr id="546" name="Google Shape;546;p37"/>
          <p:cNvSpPr txBox="1"/>
          <p:nvPr>
            <p:ph idx="12" type="sldNum"/>
          </p:nvPr>
        </p:nvSpPr>
        <p:spPr>
          <a:xfrm>
            <a:off x="8606829" y="4614413"/>
            <a:ext cx="548700" cy="54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47" name="Google Shape;547;p37"/>
          <p:cNvSpPr txBox="1"/>
          <p:nvPr>
            <p:ph idx="1" type="subTitle"/>
          </p:nvPr>
        </p:nvSpPr>
        <p:spPr>
          <a:xfrm>
            <a:off x="271875" y="3320490"/>
            <a:ext cx="2453400" cy="37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01/01/01</a:t>
            </a:r>
            <a:endParaRPr/>
          </a:p>
        </p:txBody>
      </p:sp>
      <p:sp>
        <p:nvSpPr>
          <p:cNvPr id="548" name="Google Shape;548;p37"/>
          <p:cNvSpPr txBox="1"/>
          <p:nvPr>
            <p:ph idx="2" type="subTitle"/>
          </p:nvPr>
        </p:nvSpPr>
        <p:spPr>
          <a:xfrm>
            <a:off x="271875" y="3537990"/>
            <a:ext cx="24534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Years Day</a:t>
            </a:r>
            <a:endParaRPr/>
          </a:p>
        </p:txBody>
      </p:sp>
      <p:sp>
        <p:nvSpPr>
          <p:cNvPr id="549" name="Google Shape;549;p37"/>
          <p:cNvSpPr txBox="1"/>
          <p:nvPr>
            <p:ph idx="3" type="subTitle"/>
          </p:nvPr>
        </p:nvSpPr>
        <p:spPr>
          <a:xfrm>
            <a:off x="3084025" y="3320507"/>
            <a:ext cx="2453400" cy="37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04/04/04</a:t>
            </a:r>
            <a:endParaRPr/>
          </a:p>
        </p:txBody>
      </p:sp>
      <p:sp>
        <p:nvSpPr>
          <p:cNvPr id="550" name="Google Shape;550;p37"/>
          <p:cNvSpPr txBox="1"/>
          <p:nvPr>
            <p:ph idx="4" type="subTitle"/>
          </p:nvPr>
        </p:nvSpPr>
        <p:spPr>
          <a:xfrm>
            <a:off x="3084025" y="3538007"/>
            <a:ext cx="24534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of the week is Sunday</a:t>
            </a:r>
            <a:endParaRPr/>
          </a:p>
        </p:txBody>
      </p:sp>
      <p:sp>
        <p:nvSpPr>
          <p:cNvPr id="551" name="Google Shape;551;p37"/>
          <p:cNvSpPr txBox="1"/>
          <p:nvPr>
            <p:ph idx="5" type="subTitle"/>
          </p:nvPr>
        </p:nvSpPr>
        <p:spPr>
          <a:xfrm>
            <a:off x="5833750" y="3320499"/>
            <a:ext cx="2453400" cy="37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06/06/06</a:t>
            </a:r>
            <a:endParaRPr/>
          </a:p>
        </p:txBody>
      </p:sp>
      <p:sp>
        <p:nvSpPr>
          <p:cNvPr id="552" name="Google Shape;552;p37"/>
          <p:cNvSpPr txBox="1"/>
          <p:nvPr>
            <p:ph idx="6" type="subTitle"/>
          </p:nvPr>
        </p:nvSpPr>
        <p:spPr>
          <a:xfrm>
            <a:off x="5833750" y="3537999"/>
            <a:ext cx="24534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reason besides superstition</a:t>
            </a:r>
            <a:endParaRPr/>
          </a:p>
        </p:txBody>
      </p:sp>
      <p:grpSp>
        <p:nvGrpSpPr>
          <p:cNvPr id="553" name="Google Shape;553;p37"/>
          <p:cNvGrpSpPr/>
          <p:nvPr/>
        </p:nvGrpSpPr>
        <p:grpSpPr>
          <a:xfrm>
            <a:off x="8287150" y="549275"/>
            <a:ext cx="136800" cy="476650"/>
            <a:chOff x="8287150" y="549275"/>
            <a:chExt cx="136800" cy="476650"/>
          </a:xfrm>
        </p:grpSpPr>
        <p:sp>
          <p:nvSpPr>
            <p:cNvPr id="554" name="Google Shape;554;p37"/>
            <p:cNvSpPr/>
            <p:nvPr/>
          </p:nvSpPr>
          <p:spPr>
            <a:xfrm>
              <a:off x="8287150" y="549275"/>
              <a:ext cx="1368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7"/>
            <p:cNvSpPr/>
            <p:nvPr/>
          </p:nvSpPr>
          <p:spPr>
            <a:xfrm>
              <a:off x="8287150" y="719200"/>
              <a:ext cx="1368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7"/>
            <p:cNvSpPr/>
            <p:nvPr/>
          </p:nvSpPr>
          <p:spPr>
            <a:xfrm>
              <a:off x="8287150" y="889125"/>
              <a:ext cx="1368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57" name="Google Shape;557;p37"/>
          <p:cNvPicPr preferRelativeResize="0"/>
          <p:nvPr/>
        </p:nvPicPr>
        <p:blipFill>
          <a:blip r:embed="rId3">
            <a:alphaModFix/>
          </a:blip>
          <a:stretch>
            <a:fillRect/>
          </a:stretch>
        </p:blipFill>
        <p:spPr>
          <a:xfrm>
            <a:off x="101573" y="1415550"/>
            <a:ext cx="2794010" cy="1633749"/>
          </a:xfrm>
          <a:prstGeom prst="rect">
            <a:avLst/>
          </a:prstGeom>
          <a:noFill/>
          <a:ln>
            <a:noFill/>
          </a:ln>
        </p:spPr>
      </p:pic>
      <p:pic>
        <p:nvPicPr>
          <p:cNvPr id="558" name="Google Shape;558;p37"/>
          <p:cNvPicPr preferRelativeResize="0"/>
          <p:nvPr/>
        </p:nvPicPr>
        <p:blipFill>
          <a:blip r:embed="rId4">
            <a:alphaModFix/>
          </a:blip>
          <a:stretch>
            <a:fillRect/>
          </a:stretch>
        </p:blipFill>
        <p:spPr>
          <a:xfrm>
            <a:off x="2974305" y="1416650"/>
            <a:ext cx="2714444" cy="1633749"/>
          </a:xfrm>
          <a:prstGeom prst="rect">
            <a:avLst/>
          </a:prstGeom>
          <a:noFill/>
          <a:ln>
            <a:noFill/>
          </a:ln>
        </p:spPr>
      </p:pic>
      <p:pic>
        <p:nvPicPr>
          <p:cNvPr id="559" name="Google Shape;559;p37"/>
          <p:cNvPicPr preferRelativeResize="0"/>
          <p:nvPr/>
        </p:nvPicPr>
        <p:blipFill>
          <a:blip r:embed="rId5">
            <a:alphaModFix/>
          </a:blip>
          <a:stretch>
            <a:fillRect/>
          </a:stretch>
        </p:blipFill>
        <p:spPr>
          <a:xfrm>
            <a:off x="5767475" y="1416650"/>
            <a:ext cx="2714449" cy="1633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8"/>
          <p:cNvSpPr txBox="1"/>
          <p:nvPr>
            <p:ph type="title"/>
          </p:nvPr>
        </p:nvSpPr>
        <p:spPr>
          <a:xfrm>
            <a:off x="0" y="445025"/>
            <a:ext cx="842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3 Highest Averages</a:t>
            </a:r>
            <a:endParaRPr sz="3600"/>
          </a:p>
        </p:txBody>
      </p:sp>
      <p:sp>
        <p:nvSpPr>
          <p:cNvPr id="565" name="Google Shape;565;p38"/>
          <p:cNvSpPr txBox="1"/>
          <p:nvPr>
            <p:ph idx="12" type="sldNum"/>
          </p:nvPr>
        </p:nvSpPr>
        <p:spPr>
          <a:xfrm>
            <a:off x="8606829" y="4614413"/>
            <a:ext cx="548700" cy="54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66" name="Google Shape;566;p38"/>
          <p:cNvSpPr txBox="1"/>
          <p:nvPr>
            <p:ph idx="1" type="subTitle"/>
          </p:nvPr>
        </p:nvSpPr>
        <p:spPr>
          <a:xfrm>
            <a:off x="2951675" y="3320490"/>
            <a:ext cx="2453400" cy="37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09/09/09</a:t>
            </a:r>
            <a:endParaRPr/>
          </a:p>
        </p:txBody>
      </p:sp>
      <p:sp>
        <p:nvSpPr>
          <p:cNvPr id="567" name="Google Shape;567;p38"/>
          <p:cNvSpPr txBox="1"/>
          <p:nvPr>
            <p:ph idx="2" type="subTitle"/>
          </p:nvPr>
        </p:nvSpPr>
        <p:spPr>
          <a:xfrm>
            <a:off x="2951675" y="3537990"/>
            <a:ext cx="24534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births of any day in dataset</a:t>
            </a:r>
            <a:endParaRPr/>
          </a:p>
        </p:txBody>
      </p:sp>
      <p:sp>
        <p:nvSpPr>
          <p:cNvPr id="568" name="Google Shape;568;p38"/>
          <p:cNvSpPr txBox="1"/>
          <p:nvPr>
            <p:ph idx="3" type="subTitle"/>
          </p:nvPr>
        </p:nvSpPr>
        <p:spPr>
          <a:xfrm>
            <a:off x="139525" y="3320507"/>
            <a:ext cx="2453400" cy="37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08/08/08</a:t>
            </a:r>
            <a:endParaRPr/>
          </a:p>
        </p:txBody>
      </p:sp>
      <p:sp>
        <p:nvSpPr>
          <p:cNvPr id="569" name="Google Shape;569;p38"/>
          <p:cNvSpPr txBox="1"/>
          <p:nvPr>
            <p:ph idx="4" type="subTitle"/>
          </p:nvPr>
        </p:nvSpPr>
        <p:spPr>
          <a:xfrm>
            <a:off x="139525" y="3538007"/>
            <a:ext cx="24534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greatest difference amongst all special dates</a:t>
            </a:r>
            <a:endParaRPr/>
          </a:p>
        </p:txBody>
      </p:sp>
      <p:sp>
        <p:nvSpPr>
          <p:cNvPr id="570" name="Google Shape;570;p38"/>
          <p:cNvSpPr txBox="1"/>
          <p:nvPr>
            <p:ph idx="5" type="subTitle"/>
          </p:nvPr>
        </p:nvSpPr>
        <p:spPr>
          <a:xfrm>
            <a:off x="5833750" y="3320499"/>
            <a:ext cx="2453400" cy="37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11/11/11</a:t>
            </a:r>
            <a:endParaRPr/>
          </a:p>
        </p:txBody>
      </p:sp>
      <p:sp>
        <p:nvSpPr>
          <p:cNvPr id="571" name="Google Shape;571;p38"/>
          <p:cNvSpPr txBox="1"/>
          <p:nvPr>
            <p:ph idx="6" type="subTitle"/>
          </p:nvPr>
        </p:nvSpPr>
        <p:spPr>
          <a:xfrm>
            <a:off x="5833750" y="3537999"/>
            <a:ext cx="24534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in a century matching birth</a:t>
            </a:r>
            <a:endParaRPr/>
          </a:p>
        </p:txBody>
      </p:sp>
      <p:grpSp>
        <p:nvGrpSpPr>
          <p:cNvPr id="572" name="Google Shape;572;p38"/>
          <p:cNvGrpSpPr/>
          <p:nvPr/>
        </p:nvGrpSpPr>
        <p:grpSpPr>
          <a:xfrm>
            <a:off x="8287150" y="549275"/>
            <a:ext cx="136800" cy="476650"/>
            <a:chOff x="8287150" y="549275"/>
            <a:chExt cx="136800" cy="476650"/>
          </a:xfrm>
        </p:grpSpPr>
        <p:sp>
          <p:nvSpPr>
            <p:cNvPr id="573" name="Google Shape;573;p38"/>
            <p:cNvSpPr/>
            <p:nvPr/>
          </p:nvSpPr>
          <p:spPr>
            <a:xfrm>
              <a:off x="8287150" y="549275"/>
              <a:ext cx="1368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8"/>
            <p:cNvSpPr/>
            <p:nvPr/>
          </p:nvSpPr>
          <p:spPr>
            <a:xfrm>
              <a:off x="8287150" y="719200"/>
              <a:ext cx="1368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8"/>
            <p:cNvSpPr/>
            <p:nvPr/>
          </p:nvSpPr>
          <p:spPr>
            <a:xfrm>
              <a:off x="8287150" y="889125"/>
              <a:ext cx="1368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76" name="Google Shape;576;p38"/>
          <p:cNvPicPr preferRelativeResize="0"/>
          <p:nvPr/>
        </p:nvPicPr>
        <p:blipFill>
          <a:blip r:embed="rId3">
            <a:alphaModFix/>
          </a:blip>
          <a:stretch>
            <a:fillRect/>
          </a:stretch>
        </p:blipFill>
        <p:spPr>
          <a:xfrm>
            <a:off x="139523" y="1414463"/>
            <a:ext cx="2718100" cy="1635916"/>
          </a:xfrm>
          <a:prstGeom prst="rect">
            <a:avLst/>
          </a:prstGeom>
          <a:noFill/>
          <a:ln>
            <a:noFill/>
          </a:ln>
        </p:spPr>
      </p:pic>
      <p:pic>
        <p:nvPicPr>
          <p:cNvPr id="577" name="Google Shape;577;p38"/>
          <p:cNvPicPr preferRelativeResize="0"/>
          <p:nvPr/>
        </p:nvPicPr>
        <p:blipFill>
          <a:blip r:embed="rId4">
            <a:alphaModFix/>
          </a:blip>
          <a:stretch>
            <a:fillRect/>
          </a:stretch>
        </p:blipFill>
        <p:spPr>
          <a:xfrm>
            <a:off x="2951675" y="1414475"/>
            <a:ext cx="2718100" cy="1635900"/>
          </a:xfrm>
          <a:prstGeom prst="rect">
            <a:avLst/>
          </a:prstGeom>
          <a:noFill/>
          <a:ln>
            <a:noFill/>
          </a:ln>
        </p:spPr>
      </p:pic>
      <p:pic>
        <p:nvPicPr>
          <p:cNvPr id="578" name="Google Shape;578;p38"/>
          <p:cNvPicPr preferRelativeResize="0"/>
          <p:nvPr/>
        </p:nvPicPr>
        <p:blipFill>
          <a:blip r:embed="rId5">
            <a:alphaModFix/>
          </a:blip>
          <a:stretch>
            <a:fillRect/>
          </a:stretch>
        </p:blipFill>
        <p:spPr>
          <a:xfrm>
            <a:off x="5763825" y="1421600"/>
            <a:ext cx="2718100" cy="1628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39"/>
          <p:cNvSpPr txBox="1"/>
          <p:nvPr>
            <p:ph type="title"/>
          </p:nvPr>
        </p:nvSpPr>
        <p:spPr>
          <a:xfrm>
            <a:off x="1146050" y="919575"/>
            <a:ext cx="5825100" cy="350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Final</a:t>
            </a:r>
            <a:r>
              <a:rPr lang="en"/>
              <a:t> Thoughts</a:t>
            </a:r>
            <a:endParaRPr/>
          </a:p>
        </p:txBody>
      </p:sp>
      <p:sp>
        <p:nvSpPr>
          <p:cNvPr id="584" name="Google Shape;584;p39"/>
          <p:cNvSpPr txBox="1"/>
          <p:nvPr>
            <p:ph idx="12" type="sldNum"/>
          </p:nvPr>
        </p:nvSpPr>
        <p:spPr>
          <a:xfrm>
            <a:off x="8602059" y="4610259"/>
            <a:ext cx="548700" cy="54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85" name="Google Shape;585;p39"/>
          <p:cNvSpPr txBox="1"/>
          <p:nvPr>
            <p:ph idx="1" type="subTitle"/>
          </p:nvPr>
        </p:nvSpPr>
        <p:spPr>
          <a:xfrm>
            <a:off x="6123625" y="516071"/>
            <a:ext cx="2300400" cy="40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DA-11</a:t>
            </a:r>
            <a:endParaRPr/>
          </a:p>
        </p:txBody>
      </p:sp>
      <p:sp>
        <p:nvSpPr>
          <p:cNvPr id="586" name="Google Shape;586;p39"/>
          <p:cNvSpPr txBox="1"/>
          <p:nvPr>
            <p:ph idx="2" type="subTitle"/>
          </p:nvPr>
        </p:nvSpPr>
        <p:spPr>
          <a:xfrm rot="-5400000">
            <a:off x="-265304" y="1800000"/>
            <a:ext cx="2300400" cy="263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Case Observation</a:t>
            </a:r>
            <a:endParaRPr/>
          </a:p>
        </p:txBody>
      </p:sp>
      <p:cxnSp>
        <p:nvCxnSpPr>
          <p:cNvPr id="587" name="Google Shape;587;p39"/>
          <p:cNvCxnSpPr/>
          <p:nvPr/>
        </p:nvCxnSpPr>
        <p:spPr>
          <a:xfrm>
            <a:off x="-58775" y="2418150"/>
            <a:ext cx="9273900" cy="0"/>
          </a:xfrm>
          <a:prstGeom prst="straightConnector1">
            <a:avLst/>
          </a:prstGeom>
          <a:noFill/>
          <a:ln cap="flat" cmpd="sng" w="9525">
            <a:solidFill>
              <a:schemeClr val="lt1"/>
            </a:solidFill>
            <a:prstDash val="solid"/>
            <a:round/>
            <a:headEnd len="med" w="med" type="none"/>
            <a:tailEnd len="med" w="med" type="none"/>
          </a:ln>
        </p:spPr>
      </p:cxnSp>
      <p:sp>
        <p:nvSpPr>
          <p:cNvPr id="588" name="Google Shape;588;p39"/>
          <p:cNvSpPr/>
          <p:nvPr/>
        </p:nvSpPr>
        <p:spPr>
          <a:xfrm>
            <a:off x="6550950" y="2418138"/>
            <a:ext cx="2051100" cy="21912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9" name="Google Shape;589;p39"/>
          <p:cNvGrpSpPr/>
          <p:nvPr/>
        </p:nvGrpSpPr>
        <p:grpSpPr>
          <a:xfrm>
            <a:off x="8287150" y="1027300"/>
            <a:ext cx="136800" cy="476650"/>
            <a:chOff x="8287150" y="549275"/>
            <a:chExt cx="136800" cy="476650"/>
          </a:xfrm>
        </p:grpSpPr>
        <p:sp>
          <p:nvSpPr>
            <p:cNvPr id="590" name="Google Shape;590;p39"/>
            <p:cNvSpPr/>
            <p:nvPr/>
          </p:nvSpPr>
          <p:spPr>
            <a:xfrm>
              <a:off x="8287150" y="549275"/>
              <a:ext cx="136800" cy="136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9"/>
            <p:cNvSpPr/>
            <p:nvPr/>
          </p:nvSpPr>
          <p:spPr>
            <a:xfrm>
              <a:off x="8287150" y="719200"/>
              <a:ext cx="136800" cy="136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9"/>
            <p:cNvSpPr/>
            <p:nvPr/>
          </p:nvSpPr>
          <p:spPr>
            <a:xfrm>
              <a:off x="8287150" y="889125"/>
              <a:ext cx="136800" cy="136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39"/>
          <p:cNvGrpSpPr/>
          <p:nvPr/>
        </p:nvGrpSpPr>
        <p:grpSpPr>
          <a:xfrm>
            <a:off x="6875955" y="2709239"/>
            <a:ext cx="1401084" cy="1609026"/>
            <a:chOff x="6978639" y="1993481"/>
            <a:chExt cx="684424" cy="934122"/>
          </a:xfrm>
        </p:grpSpPr>
        <p:sp>
          <p:nvSpPr>
            <p:cNvPr id="594" name="Google Shape;594;p39"/>
            <p:cNvSpPr/>
            <p:nvPr/>
          </p:nvSpPr>
          <p:spPr>
            <a:xfrm>
              <a:off x="6978639" y="1993481"/>
              <a:ext cx="684424" cy="934122"/>
            </a:xfrm>
            <a:custGeom>
              <a:rect b="b" l="l" r="r" t="t"/>
              <a:pathLst>
                <a:path extrusionOk="0" h="19326" w="14160">
                  <a:moveTo>
                    <a:pt x="7834" y="141"/>
                  </a:moveTo>
                  <a:cubicBezTo>
                    <a:pt x="7888" y="141"/>
                    <a:pt x="7941" y="143"/>
                    <a:pt x="7992" y="147"/>
                  </a:cubicBezTo>
                  <a:cubicBezTo>
                    <a:pt x="8119" y="147"/>
                    <a:pt x="8245" y="175"/>
                    <a:pt x="8372" y="190"/>
                  </a:cubicBezTo>
                  <a:cubicBezTo>
                    <a:pt x="8498" y="203"/>
                    <a:pt x="8625" y="231"/>
                    <a:pt x="8751" y="246"/>
                  </a:cubicBezTo>
                  <a:cubicBezTo>
                    <a:pt x="9004" y="302"/>
                    <a:pt x="9257" y="386"/>
                    <a:pt x="9481" y="512"/>
                  </a:cubicBezTo>
                  <a:cubicBezTo>
                    <a:pt x="9665" y="611"/>
                    <a:pt x="9833" y="695"/>
                    <a:pt x="10030" y="765"/>
                  </a:cubicBezTo>
                  <a:cubicBezTo>
                    <a:pt x="10255" y="849"/>
                    <a:pt x="10465" y="934"/>
                    <a:pt x="10689" y="1018"/>
                  </a:cubicBezTo>
                  <a:cubicBezTo>
                    <a:pt x="10914" y="1089"/>
                    <a:pt x="11126" y="1215"/>
                    <a:pt x="11308" y="1370"/>
                  </a:cubicBezTo>
                  <a:cubicBezTo>
                    <a:pt x="11491" y="1524"/>
                    <a:pt x="11673" y="1679"/>
                    <a:pt x="11856" y="1847"/>
                  </a:cubicBezTo>
                  <a:cubicBezTo>
                    <a:pt x="12109" y="2072"/>
                    <a:pt x="12291" y="2338"/>
                    <a:pt x="12474" y="2619"/>
                  </a:cubicBezTo>
                  <a:cubicBezTo>
                    <a:pt x="12600" y="2831"/>
                    <a:pt x="12727" y="3055"/>
                    <a:pt x="12825" y="3280"/>
                  </a:cubicBezTo>
                  <a:cubicBezTo>
                    <a:pt x="12853" y="3322"/>
                    <a:pt x="12881" y="3378"/>
                    <a:pt x="12895" y="3421"/>
                  </a:cubicBezTo>
                  <a:cubicBezTo>
                    <a:pt x="13078" y="3912"/>
                    <a:pt x="13218" y="4389"/>
                    <a:pt x="13302" y="4895"/>
                  </a:cubicBezTo>
                  <a:cubicBezTo>
                    <a:pt x="13330" y="5092"/>
                    <a:pt x="13345" y="5275"/>
                    <a:pt x="13373" y="5457"/>
                  </a:cubicBezTo>
                  <a:cubicBezTo>
                    <a:pt x="13401" y="5654"/>
                    <a:pt x="13429" y="5837"/>
                    <a:pt x="13457" y="6033"/>
                  </a:cubicBezTo>
                  <a:cubicBezTo>
                    <a:pt x="13485" y="6187"/>
                    <a:pt x="13499" y="6328"/>
                    <a:pt x="13514" y="6483"/>
                  </a:cubicBezTo>
                  <a:cubicBezTo>
                    <a:pt x="13570" y="6932"/>
                    <a:pt x="13626" y="7395"/>
                    <a:pt x="13667" y="7845"/>
                  </a:cubicBezTo>
                  <a:lnTo>
                    <a:pt x="13794" y="9193"/>
                  </a:lnTo>
                  <a:cubicBezTo>
                    <a:pt x="13808" y="9390"/>
                    <a:pt x="13836" y="9587"/>
                    <a:pt x="13864" y="9783"/>
                  </a:cubicBezTo>
                  <a:cubicBezTo>
                    <a:pt x="13892" y="10092"/>
                    <a:pt x="13935" y="10401"/>
                    <a:pt x="13948" y="10725"/>
                  </a:cubicBezTo>
                  <a:cubicBezTo>
                    <a:pt x="13977" y="11090"/>
                    <a:pt x="13991" y="11469"/>
                    <a:pt x="14005" y="11849"/>
                  </a:cubicBezTo>
                  <a:cubicBezTo>
                    <a:pt x="14019" y="12046"/>
                    <a:pt x="13991" y="12256"/>
                    <a:pt x="13963" y="12452"/>
                  </a:cubicBezTo>
                  <a:cubicBezTo>
                    <a:pt x="13879" y="13014"/>
                    <a:pt x="13738" y="13548"/>
                    <a:pt x="13542" y="14082"/>
                  </a:cubicBezTo>
                  <a:cubicBezTo>
                    <a:pt x="13317" y="14616"/>
                    <a:pt x="13106" y="15149"/>
                    <a:pt x="12881" y="15698"/>
                  </a:cubicBezTo>
                  <a:cubicBezTo>
                    <a:pt x="12825" y="15852"/>
                    <a:pt x="12740" y="15992"/>
                    <a:pt x="12671" y="16147"/>
                  </a:cubicBezTo>
                  <a:cubicBezTo>
                    <a:pt x="12628" y="16260"/>
                    <a:pt x="12572" y="16357"/>
                    <a:pt x="12530" y="16456"/>
                  </a:cubicBezTo>
                  <a:cubicBezTo>
                    <a:pt x="12446" y="16653"/>
                    <a:pt x="12347" y="16822"/>
                    <a:pt x="12235" y="16990"/>
                  </a:cubicBezTo>
                  <a:cubicBezTo>
                    <a:pt x="12122" y="17159"/>
                    <a:pt x="12025" y="17327"/>
                    <a:pt x="11912" y="17496"/>
                  </a:cubicBezTo>
                  <a:cubicBezTo>
                    <a:pt x="11869" y="17537"/>
                    <a:pt x="11828" y="17594"/>
                    <a:pt x="11785" y="17636"/>
                  </a:cubicBezTo>
                  <a:cubicBezTo>
                    <a:pt x="11504" y="17917"/>
                    <a:pt x="11223" y="18170"/>
                    <a:pt x="10886" y="18367"/>
                  </a:cubicBezTo>
                  <a:cubicBezTo>
                    <a:pt x="10760" y="18451"/>
                    <a:pt x="10633" y="18521"/>
                    <a:pt x="10493" y="18577"/>
                  </a:cubicBezTo>
                  <a:cubicBezTo>
                    <a:pt x="10283" y="18676"/>
                    <a:pt x="10071" y="18774"/>
                    <a:pt x="9847" y="18858"/>
                  </a:cubicBezTo>
                  <a:cubicBezTo>
                    <a:pt x="9510" y="19013"/>
                    <a:pt x="9144" y="19097"/>
                    <a:pt x="8779" y="19181"/>
                  </a:cubicBezTo>
                  <a:cubicBezTo>
                    <a:pt x="8663" y="19208"/>
                    <a:pt x="8547" y="19218"/>
                    <a:pt x="8434" y="19218"/>
                  </a:cubicBezTo>
                  <a:cubicBezTo>
                    <a:pt x="8370" y="19218"/>
                    <a:pt x="8306" y="19214"/>
                    <a:pt x="8245" y="19210"/>
                  </a:cubicBezTo>
                  <a:cubicBezTo>
                    <a:pt x="8049" y="19195"/>
                    <a:pt x="7852" y="19181"/>
                    <a:pt x="7642" y="19167"/>
                  </a:cubicBezTo>
                  <a:cubicBezTo>
                    <a:pt x="7402" y="19153"/>
                    <a:pt x="7164" y="19111"/>
                    <a:pt x="6925" y="19026"/>
                  </a:cubicBezTo>
                  <a:cubicBezTo>
                    <a:pt x="6560" y="18914"/>
                    <a:pt x="6222" y="18774"/>
                    <a:pt x="5872" y="18648"/>
                  </a:cubicBezTo>
                  <a:cubicBezTo>
                    <a:pt x="5464" y="18479"/>
                    <a:pt x="5085" y="18240"/>
                    <a:pt x="4748" y="17931"/>
                  </a:cubicBezTo>
                  <a:cubicBezTo>
                    <a:pt x="4523" y="17734"/>
                    <a:pt x="4312" y="17524"/>
                    <a:pt x="4102" y="17327"/>
                  </a:cubicBezTo>
                  <a:cubicBezTo>
                    <a:pt x="3834" y="17060"/>
                    <a:pt x="3568" y="16793"/>
                    <a:pt x="3315" y="16526"/>
                  </a:cubicBezTo>
                  <a:cubicBezTo>
                    <a:pt x="3091" y="16301"/>
                    <a:pt x="2879" y="16063"/>
                    <a:pt x="2669" y="15810"/>
                  </a:cubicBezTo>
                  <a:cubicBezTo>
                    <a:pt x="2388" y="15473"/>
                    <a:pt x="2149" y="15093"/>
                    <a:pt x="1939" y="14714"/>
                  </a:cubicBezTo>
                  <a:cubicBezTo>
                    <a:pt x="1812" y="14475"/>
                    <a:pt x="1686" y="14222"/>
                    <a:pt x="1559" y="13984"/>
                  </a:cubicBezTo>
                  <a:cubicBezTo>
                    <a:pt x="1390" y="13660"/>
                    <a:pt x="1264" y="13323"/>
                    <a:pt x="1152" y="12986"/>
                  </a:cubicBezTo>
                  <a:cubicBezTo>
                    <a:pt x="997" y="12523"/>
                    <a:pt x="856" y="12074"/>
                    <a:pt x="703" y="11624"/>
                  </a:cubicBezTo>
                  <a:cubicBezTo>
                    <a:pt x="576" y="11188"/>
                    <a:pt x="463" y="10739"/>
                    <a:pt x="379" y="10289"/>
                  </a:cubicBezTo>
                  <a:cubicBezTo>
                    <a:pt x="323" y="10023"/>
                    <a:pt x="295" y="9770"/>
                    <a:pt x="266" y="9502"/>
                  </a:cubicBezTo>
                  <a:cubicBezTo>
                    <a:pt x="238" y="9193"/>
                    <a:pt x="197" y="8884"/>
                    <a:pt x="169" y="8575"/>
                  </a:cubicBezTo>
                  <a:cubicBezTo>
                    <a:pt x="154" y="8407"/>
                    <a:pt x="169" y="8238"/>
                    <a:pt x="154" y="8084"/>
                  </a:cubicBezTo>
                  <a:cubicBezTo>
                    <a:pt x="126" y="7747"/>
                    <a:pt x="141" y="7410"/>
                    <a:pt x="126" y="7073"/>
                  </a:cubicBezTo>
                  <a:cubicBezTo>
                    <a:pt x="126" y="6736"/>
                    <a:pt x="154" y="6399"/>
                    <a:pt x="225" y="6061"/>
                  </a:cubicBezTo>
                  <a:cubicBezTo>
                    <a:pt x="266" y="5850"/>
                    <a:pt x="309" y="5640"/>
                    <a:pt x="365" y="5429"/>
                  </a:cubicBezTo>
                  <a:cubicBezTo>
                    <a:pt x="450" y="5064"/>
                    <a:pt x="576" y="4713"/>
                    <a:pt x="731" y="4376"/>
                  </a:cubicBezTo>
                  <a:cubicBezTo>
                    <a:pt x="969" y="3870"/>
                    <a:pt x="1250" y="3392"/>
                    <a:pt x="1643" y="2971"/>
                  </a:cubicBezTo>
                  <a:cubicBezTo>
                    <a:pt x="1854" y="2746"/>
                    <a:pt x="2065" y="2507"/>
                    <a:pt x="2276" y="2282"/>
                  </a:cubicBezTo>
                  <a:cubicBezTo>
                    <a:pt x="2570" y="2001"/>
                    <a:pt x="2879" y="1720"/>
                    <a:pt x="3216" y="1496"/>
                  </a:cubicBezTo>
                  <a:cubicBezTo>
                    <a:pt x="3259" y="1467"/>
                    <a:pt x="3301" y="1439"/>
                    <a:pt x="3329" y="1411"/>
                  </a:cubicBezTo>
                  <a:cubicBezTo>
                    <a:pt x="3568" y="1229"/>
                    <a:pt x="3834" y="1074"/>
                    <a:pt x="4115" y="948"/>
                  </a:cubicBezTo>
                  <a:cubicBezTo>
                    <a:pt x="4439" y="808"/>
                    <a:pt x="4748" y="667"/>
                    <a:pt x="5071" y="540"/>
                  </a:cubicBezTo>
                  <a:cubicBezTo>
                    <a:pt x="5366" y="443"/>
                    <a:pt x="5689" y="358"/>
                    <a:pt x="5998" y="316"/>
                  </a:cubicBezTo>
                  <a:cubicBezTo>
                    <a:pt x="6153" y="287"/>
                    <a:pt x="6321" y="259"/>
                    <a:pt x="6475" y="218"/>
                  </a:cubicBezTo>
                  <a:cubicBezTo>
                    <a:pt x="6715" y="175"/>
                    <a:pt x="6968" y="147"/>
                    <a:pt x="7220" y="147"/>
                  </a:cubicBezTo>
                  <a:lnTo>
                    <a:pt x="7501" y="147"/>
                  </a:lnTo>
                  <a:cubicBezTo>
                    <a:pt x="7614" y="147"/>
                    <a:pt x="7726" y="141"/>
                    <a:pt x="7834" y="141"/>
                  </a:cubicBezTo>
                  <a:close/>
                  <a:moveTo>
                    <a:pt x="7996" y="1"/>
                  </a:moveTo>
                  <a:cubicBezTo>
                    <a:pt x="7982" y="1"/>
                    <a:pt x="7970" y="7"/>
                    <a:pt x="7951" y="7"/>
                  </a:cubicBezTo>
                  <a:cubicBezTo>
                    <a:pt x="7792" y="7"/>
                    <a:pt x="7637" y="3"/>
                    <a:pt x="7483" y="3"/>
                  </a:cubicBezTo>
                  <a:cubicBezTo>
                    <a:pt x="7321" y="3"/>
                    <a:pt x="7160" y="7"/>
                    <a:pt x="6996" y="21"/>
                  </a:cubicBezTo>
                  <a:cubicBezTo>
                    <a:pt x="6784" y="35"/>
                    <a:pt x="6574" y="49"/>
                    <a:pt x="6363" y="105"/>
                  </a:cubicBezTo>
                  <a:cubicBezTo>
                    <a:pt x="6251" y="134"/>
                    <a:pt x="6138" y="162"/>
                    <a:pt x="6012" y="175"/>
                  </a:cubicBezTo>
                  <a:cubicBezTo>
                    <a:pt x="5689" y="218"/>
                    <a:pt x="5380" y="287"/>
                    <a:pt x="5057" y="400"/>
                  </a:cubicBezTo>
                  <a:cubicBezTo>
                    <a:pt x="4677" y="527"/>
                    <a:pt x="4312" y="695"/>
                    <a:pt x="3947" y="864"/>
                  </a:cubicBezTo>
                  <a:cubicBezTo>
                    <a:pt x="3722" y="976"/>
                    <a:pt x="3484" y="1102"/>
                    <a:pt x="3287" y="1271"/>
                  </a:cubicBezTo>
                  <a:cubicBezTo>
                    <a:pt x="3231" y="1313"/>
                    <a:pt x="3175" y="1355"/>
                    <a:pt x="3132" y="1383"/>
                  </a:cubicBezTo>
                  <a:cubicBezTo>
                    <a:pt x="2823" y="1594"/>
                    <a:pt x="2542" y="1833"/>
                    <a:pt x="2276" y="2086"/>
                  </a:cubicBezTo>
                  <a:cubicBezTo>
                    <a:pt x="2008" y="2353"/>
                    <a:pt x="1770" y="2634"/>
                    <a:pt x="1517" y="2900"/>
                  </a:cubicBezTo>
                  <a:cubicBezTo>
                    <a:pt x="1349" y="3097"/>
                    <a:pt x="1194" y="3280"/>
                    <a:pt x="1068" y="3490"/>
                  </a:cubicBezTo>
                  <a:cubicBezTo>
                    <a:pt x="731" y="4024"/>
                    <a:pt x="463" y="4586"/>
                    <a:pt x="295" y="5191"/>
                  </a:cubicBezTo>
                  <a:cubicBezTo>
                    <a:pt x="238" y="5415"/>
                    <a:pt x="182" y="5640"/>
                    <a:pt x="141" y="5878"/>
                  </a:cubicBezTo>
                  <a:cubicBezTo>
                    <a:pt x="98" y="6090"/>
                    <a:pt x="42" y="6300"/>
                    <a:pt x="42" y="6524"/>
                  </a:cubicBezTo>
                  <a:cubicBezTo>
                    <a:pt x="28" y="6777"/>
                    <a:pt x="14" y="7045"/>
                    <a:pt x="0" y="7255"/>
                  </a:cubicBezTo>
                  <a:cubicBezTo>
                    <a:pt x="14" y="7648"/>
                    <a:pt x="28" y="7985"/>
                    <a:pt x="42" y="8337"/>
                  </a:cubicBezTo>
                  <a:cubicBezTo>
                    <a:pt x="56" y="8575"/>
                    <a:pt x="70" y="8815"/>
                    <a:pt x="98" y="9039"/>
                  </a:cubicBezTo>
                  <a:cubicBezTo>
                    <a:pt x="113" y="9221"/>
                    <a:pt x="141" y="9405"/>
                    <a:pt x="154" y="9587"/>
                  </a:cubicBezTo>
                  <a:cubicBezTo>
                    <a:pt x="182" y="9798"/>
                    <a:pt x="210" y="10008"/>
                    <a:pt x="253" y="10219"/>
                  </a:cubicBezTo>
                  <a:cubicBezTo>
                    <a:pt x="337" y="10654"/>
                    <a:pt x="450" y="11090"/>
                    <a:pt x="590" y="11497"/>
                  </a:cubicBezTo>
                  <a:cubicBezTo>
                    <a:pt x="660" y="11736"/>
                    <a:pt x="731" y="11961"/>
                    <a:pt x="787" y="12199"/>
                  </a:cubicBezTo>
                  <a:cubicBezTo>
                    <a:pt x="787" y="12228"/>
                    <a:pt x="800" y="12256"/>
                    <a:pt x="800" y="12284"/>
                  </a:cubicBezTo>
                  <a:cubicBezTo>
                    <a:pt x="885" y="12593"/>
                    <a:pt x="997" y="12888"/>
                    <a:pt x="1096" y="13197"/>
                  </a:cubicBezTo>
                  <a:cubicBezTo>
                    <a:pt x="1166" y="13394"/>
                    <a:pt x="1236" y="13591"/>
                    <a:pt x="1334" y="13787"/>
                  </a:cubicBezTo>
                  <a:cubicBezTo>
                    <a:pt x="1602" y="14321"/>
                    <a:pt x="1882" y="14855"/>
                    <a:pt x="2220" y="15361"/>
                  </a:cubicBezTo>
                  <a:cubicBezTo>
                    <a:pt x="2374" y="15585"/>
                    <a:pt x="2557" y="15810"/>
                    <a:pt x="2739" y="16020"/>
                  </a:cubicBezTo>
                  <a:lnTo>
                    <a:pt x="2907" y="16189"/>
                  </a:lnTo>
                  <a:cubicBezTo>
                    <a:pt x="3104" y="16428"/>
                    <a:pt x="3301" y="16666"/>
                    <a:pt x="3525" y="16891"/>
                  </a:cubicBezTo>
                  <a:cubicBezTo>
                    <a:pt x="3722" y="17074"/>
                    <a:pt x="3891" y="17271"/>
                    <a:pt x="4074" y="17453"/>
                  </a:cubicBezTo>
                  <a:cubicBezTo>
                    <a:pt x="4271" y="17636"/>
                    <a:pt x="4453" y="17818"/>
                    <a:pt x="4649" y="18002"/>
                  </a:cubicBezTo>
                  <a:cubicBezTo>
                    <a:pt x="5029" y="18352"/>
                    <a:pt x="5479" y="18620"/>
                    <a:pt x="5970" y="18802"/>
                  </a:cubicBezTo>
                  <a:cubicBezTo>
                    <a:pt x="6012" y="18816"/>
                    <a:pt x="6040" y="18830"/>
                    <a:pt x="6082" y="18858"/>
                  </a:cubicBezTo>
                  <a:cubicBezTo>
                    <a:pt x="6419" y="19013"/>
                    <a:pt x="6771" y="19097"/>
                    <a:pt x="7122" y="19223"/>
                  </a:cubicBezTo>
                  <a:cubicBezTo>
                    <a:pt x="7150" y="19238"/>
                    <a:pt x="7178" y="19238"/>
                    <a:pt x="7206" y="19238"/>
                  </a:cubicBezTo>
                  <a:cubicBezTo>
                    <a:pt x="7512" y="19296"/>
                    <a:pt x="7818" y="19325"/>
                    <a:pt x="8132" y="19325"/>
                  </a:cubicBezTo>
                  <a:cubicBezTo>
                    <a:pt x="8193" y="19325"/>
                    <a:pt x="8254" y="19324"/>
                    <a:pt x="8316" y="19322"/>
                  </a:cubicBezTo>
                  <a:cubicBezTo>
                    <a:pt x="8541" y="19307"/>
                    <a:pt x="8779" y="19294"/>
                    <a:pt x="9004" y="19238"/>
                  </a:cubicBezTo>
                  <a:cubicBezTo>
                    <a:pt x="9131" y="19195"/>
                    <a:pt x="9243" y="19167"/>
                    <a:pt x="9369" y="19139"/>
                  </a:cubicBezTo>
                  <a:cubicBezTo>
                    <a:pt x="9481" y="19097"/>
                    <a:pt x="9608" y="19069"/>
                    <a:pt x="9721" y="19013"/>
                  </a:cubicBezTo>
                  <a:cubicBezTo>
                    <a:pt x="9959" y="18914"/>
                    <a:pt x="10212" y="18802"/>
                    <a:pt x="10451" y="18704"/>
                  </a:cubicBezTo>
                  <a:cubicBezTo>
                    <a:pt x="10549" y="18661"/>
                    <a:pt x="10633" y="18620"/>
                    <a:pt x="10718" y="18577"/>
                  </a:cubicBezTo>
                  <a:cubicBezTo>
                    <a:pt x="10999" y="18423"/>
                    <a:pt x="11251" y="18240"/>
                    <a:pt x="11491" y="18043"/>
                  </a:cubicBezTo>
                  <a:cubicBezTo>
                    <a:pt x="11757" y="17818"/>
                    <a:pt x="11996" y="17580"/>
                    <a:pt x="12178" y="17285"/>
                  </a:cubicBezTo>
                  <a:cubicBezTo>
                    <a:pt x="12207" y="17228"/>
                    <a:pt x="12249" y="17187"/>
                    <a:pt x="12305" y="17144"/>
                  </a:cubicBezTo>
                  <a:cubicBezTo>
                    <a:pt x="12347" y="17116"/>
                    <a:pt x="12375" y="17074"/>
                    <a:pt x="12390" y="17046"/>
                  </a:cubicBezTo>
                  <a:cubicBezTo>
                    <a:pt x="12446" y="16976"/>
                    <a:pt x="12488" y="16891"/>
                    <a:pt x="12530" y="16807"/>
                  </a:cubicBezTo>
                  <a:cubicBezTo>
                    <a:pt x="12699" y="16470"/>
                    <a:pt x="12853" y="16133"/>
                    <a:pt x="13008" y="15796"/>
                  </a:cubicBezTo>
                  <a:cubicBezTo>
                    <a:pt x="13120" y="15557"/>
                    <a:pt x="13204" y="15318"/>
                    <a:pt x="13302" y="15080"/>
                  </a:cubicBezTo>
                  <a:cubicBezTo>
                    <a:pt x="13443" y="14771"/>
                    <a:pt x="13555" y="14475"/>
                    <a:pt x="13682" y="14166"/>
                  </a:cubicBezTo>
                  <a:cubicBezTo>
                    <a:pt x="13879" y="13619"/>
                    <a:pt x="14033" y="13057"/>
                    <a:pt x="14104" y="12467"/>
                  </a:cubicBezTo>
                  <a:cubicBezTo>
                    <a:pt x="14132" y="12270"/>
                    <a:pt x="14160" y="12074"/>
                    <a:pt x="14160" y="11862"/>
                  </a:cubicBezTo>
                  <a:cubicBezTo>
                    <a:pt x="14145" y="11497"/>
                    <a:pt x="14117" y="11147"/>
                    <a:pt x="14104" y="10781"/>
                  </a:cubicBezTo>
                  <a:cubicBezTo>
                    <a:pt x="14089" y="10388"/>
                    <a:pt x="14033" y="9995"/>
                    <a:pt x="13991" y="9615"/>
                  </a:cubicBezTo>
                  <a:cubicBezTo>
                    <a:pt x="13963" y="9433"/>
                    <a:pt x="13935" y="9250"/>
                    <a:pt x="13920" y="9068"/>
                  </a:cubicBezTo>
                  <a:cubicBezTo>
                    <a:pt x="13892" y="8800"/>
                    <a:pt x="13879" y="8519"/>
                    <a:pt x="13851" y="8253"/>
                  </a:cubicBezTo>
                  <a:cubicBezTo>
                    <a:pt x="13808" y="7901"/>
                    <a:pt x="13780" y="7550"/>
                    <a:pt x="13738" y="7185"/>
                  </a:cubicBezTo>
                  <a:cubicBezTo>
                    <a:pt x="13696" y="6848"/>
                    <a:pt x="13667" y="6511"/>
                    <a:pt x="13626" y="6174"/>
                  </a:cubicBezTo>
                  <a:cubicBezTo>
                    <a:pt x="13598" y="5949"/>
                    <a:pt x="13555" y="5724"/>
                    <a:pt x="13514" y="5500"/>
                  </a:cubicBezTo>
                  <a:cubicBezTo>
                    <a:pt x="13485" y="5275"/>
                    <a:pt x="13471" y="5064"/>
                    <a:pt x="13429" y="4839"/>
                  </a:cubicBezTo>
                  <a:cubicBezTo>
                    <a:pt x="13345" y="4361"/>
                    <a:pt x="13204" y="3884"/>
                    <a:pt x="13036" y="3421"/>
                  </a:cubicBezTo>
                  <a:cubicBezTo>
                    <a:pt x="12965" y="3196"/>
                    <a:pt x="12853" y="2999"/>
                    <a:pt x="12740" y="2802"/>
                  </a:cubicBezTo>
                  <a:cubicBezTo>
                    <a:pt x="12628" y="2606"/>
                    <a:pt x="12502" y="2423"/>
                    <a:pt x="12375" y="2241"/>
                  </a:cubicBezTo>
                  <a:cubicBezTo>
                    <a:pt x="12249" y="2029"/>
                    <a:pt x="12081" y="1861"/>
                    <a:pt x="11912" y="1707"/>
                  </a:cubicBezTo>
                  <a:cubicBezTo>
                    <a:pt x="11729" y="1538"/>
                    <a:pt x="11547" y="1398"/>
                    <a:pt x="11364" y="1243"/>
                  </a:cubicBezTo>
                  <a:cubicBezTo>
                    <a:pt x="11167" y="1074"/>
                    <a:pt x="10942" y="948"/>
                    <a:pt x="10689" y="864"/>
                  </a:cubicBezTo>
                  <a:cubicBezTo>
                    <a:pt x="10549" y="808"/>
                    <a:pt x="10409" y="765"/>
                    <a:pt x="10255" y="709"/>
                  </a:cubicBezTo>
                  <a:cubicBezTo>
                    <a:pt x="9974" y="611"/>
                    <a:pt x="9706" y="499"/>
                    <a:pt x="9440" y="344"/>
                  </a:cubicBezTo>
                  <a:cubicBezTo>
                    <a:pt x="9257" y="231"/>
                    <a:pt x="9047" y="162"/>
                    <a:pt x="8835" y="119"/>
                  </a:cubicBezTo>
                  <a:cubicBezTo>
                    <a:pt x="8569" y="77"/>
                    <a:pt x="8288" y="49"/>
                    <a:pt x="8021" y="7"/>
                  </a:cubicBezTo>
                  <a:cubicBezTo>
                    <a:pt x="8011" y="2"/>
                    <a:pt x="8003" y="1"/>
                    <a:pt x="7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9"/>
            <p:cNvSpPr/>
            <p:nvPr/>
          </p:nvSpPr>
          <p:spPr>
            <a:xfrm>
              <a:off x="7117793" y="2784807"/>
              <a:ext cx="3480" cy="3383"/>
            </a:xfrm>
            <a:custGeom>
              <a:rect b="b" l="l" r="r" t="t"/>
              <a:pathLst>
                <a:path extrusionOk="0" h="70" w="72">
                  <a:moveTo>
                    <a:pt x="28" y="0"/>
                  </a:moveTo>
                  <a:cubicBezTo>
                    <a:pt x="15" y="28"/>
                    <a:pt x="0" y="42"/>
                    <a:pt x="15" y="42"/>
                  </a:cubicBezTo>
                  <a:cubicBezTo>
                    <a:pt x="15" y="56"/>
                    <a:pt x="28" y="70"/>
                    <a:pt x="43" y="70"/>
                  </a:cubicBezTo>
                  <a:cubicBezTo>
                    <a:pt x="43" y="70"/>
                    <a:pt x="71" y="56"/>
                    <a:pt x="71" y="42"/>
                  </a:cubicBezTo>
                  <a:cubicBezTo>
                    <a:pt x="56" y="28"/>
                    <a:pt x="43" y="28"/>
                    <a:pt x="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9"/>
            <p:cNvSpPr/>
            <p:nvPr/>
          </p:nvSpPr>
          <p:spPr>
            <a:xfrm>
              <a:off x="7000341" y="2016198"/>
              <a:ext cx="609794" cy="892892"/>
            </a:xfrm>
            <a:custGeom>
              <a:rect b="b" l="l" r="r" t="t"/>
              <a:pathLst>
                <a:path extrusionOk="0" h="18473" w="12616">
                  <a:moveTo>
                    <a:pt x="5563" y="872"/>
                  </a:moveTo>
                  <a:cubicBezTo>
                    <a:pt x="5591" y="900"/>
                    <a:pt x="5620" y="900"/>
                    <a:pt x="5633" y="928"/>
                  </a:cubicBezTo>
                  <a:cubicBezTo>
                    <a:pt x="5661" y="997"/>
                    <a:pt x="5704" y="1054"/>
                    <a:pt x="5717" y="1124"/>
                  </a:cubicBezTo>
                  <a:cubicBezTo>
                    <a:pt x="5760" y="1293"/>
                    <a:pt x="5773" y="1447"/>
                    <a:pt x="5788" y="1616"/>
                  </a:cubicBezTo>
                  <a:cubicBezTo>
                    <a:pt x="5507" y="1784"/>
                    <a:pt x="5311" y="1981"/>
                    <a:pt x="5367" y="2430"/>
                  </a:cubicBezTo>
                  <a:cubicBezTo>
                    <a:pt x="5142" y="2683"/>
                    <a:pt x="4917" y="2951"/>
                    <a:pt x="4678" y="3217"/>
                  </a:cubicBezTo>
                  <a:cubicBezTo>
                    <a:pt x="4650" y="3175"/>
                    <a:pt x="4622" y="3161"/>
                    <a:pt x="4608" y="3133"/>
                  </a:cubicBezTo>
                  <a:cubicBezTo>
                    <a:pt x="4552" y="3007"/>
                    <a:pt x="4524" y="2880"/>
                    <a:pt x="4552" y="2754"/>
                  </a:cubicBezTo>
                  <a:cubicBezTo>
                    <a:pt x="4580" y="2613"/>
                    <a:pt x="4594" y="2473"/>
                    <a:pt x="4636" y="2346"/>
                  </a:cubicBezTo>
                  <a:cubicBezTo>
                    <a:pt x="4706" y="2093"/>
                    <a:pt x="4692" y="1855"/>
                    <a:pt x="4594" y="1616"/>
                  </a:cubicBezTo>
                  <a:cubicBezTo>
                    <a:pt x="4565" y="1559"/>
                    <a:pt x="4552" y="1503"/>
                    <a:pt x="4537" y="1447"/>
                  </a:cubicBezTo>
                  <a:cubicBezTo>
                    <a:pt x="4524" y="1433"/>
                    <a:pt x="4524" y="1419"/>
                    <a:pt x="4524" y="1391"/>
                  </a:cubicBezTo>
                  <a:cubicBezTo>
                    <a:pt x="4524" y="1377"/>
                    <a:pt x="4537" y="1363"/>
                    <a:pt x="4565" y="1349"/>
                  </a:cubicBezTo>
                  <a:cubicBezTo>
                    <a:pt x="4580" y="1349"/>
                    <a:pt x="4608" y="1349"/>
                    <a:pt x="4608" y="1363"/>
                  </a:cubicBezTo>
                  <a:cubicBezTo>
                    <a:pt x="4636" y="1405"/>
                    <a:pt x="4664" y="1462"/>
                    <a:pt x="4692" y="1503"/>
                  </a:cubicBezTo>
                  <a:lnTo>
                    <a:pt x="4734" y="1546"/>
                  </a:lnTo>
                  <a:lnTo>
                    <a:pt x="4762" y="1546"/>
                  </a:lnTo>
                  <a:cubicBezTo>
                    <a:pt x="4749" y="1490"/>
                    <a:pt x="4749" y="1447"/>
                    <a:pt x="4734" y="1405"/>
                  </a:cubicBezTo>
                  <a:cubicBezTo>
                    <a:pt x="4721" y="1363"/>
                    <a:pt x="4721" y="1321"/>
                    <a:pt x="4706" y="1265"/>
                  </a:cubicBezTo>
                  <a:cubicBezTo>
                    <a:pt x="4706" y="1222"/>
                    <a:pt x="4734" y="1194"/>
                    <a:pt x="4762" y="1181"/>
                  </a:cubicBezTo>
                  <a:cubicBezTo>
                    <a:pt x="4773" y="1177"/>
                    <a:pt x="4784" y="1175"/>
                    <a:pt x="4794" y="1175"/>
                  </a:cubicBezTo>
                  <a:cubicBezTo>
                    <a:pt x="4824" y="1175"/>
                    <a:pt x="4850" y="1191"/>
                    <a:pt x="4861" y="1222"/>
                  </a:cubicBezTo>
                  <a:cubicBezTo>
                    <a:pt x="4889" y="1250"/>
                    <a:pt x="4889" y="1293"/>
                    <a:pt x="4903" y="1321"/>
                  </a:cubicBezTo>
                  <a:cubicBezTo>
                    <a:pt x="4917" y="1335"/>
                    <a:pt x="4917" y="1363"/>
                    <a:pt x="4945" y="1363"/>
                  </a:cubicBezTo>
                  <a:cubicBezTo>
                    <a:pt x="4973" y="1321"/>
                    <a:pt x="4959" y="1265"/>
                    <a:pt x="4959" y="1222"/>
                  </a:cubicBezTo>
                  <a:lnTo>
                    <a:pt x="4959" y="1082"/>
                  </a:lnTo>
                  <a:cubicBezTo>
                    <a:pt x="4969" y="1061"/>
                    <a:pt x="4987" y="1048"/>
                    <a:pt x="5007" y="1048"/>
                  </a:cubicBezTo>
                  <a:cubicBezTo>
                    <a:pt x="5015" y="1048"/>
                    <a:pt x="5022" y="1050"/>
                    <a:pt x="5030" y="1054"/>
                  </a:cubicBezTo>
                  <a:cubicBezTo>
                    <a:pt x="5086" y="1054"/>
                    <a:pt x="5142" y="1082"/>
                    <a:pt x="5155" y="1138"/>
                  </a:cubicBezTo>
                  <a:cubicBezTo>
                    <a:pt x="5170" y="1166"/>
                    <a:pt x="5184" y="1181"/>
                    <a:pt x="5198" y="1194"/>
                  </a:cubicBezTo>
                  <a:cubicBezTo>
                    <a:pt x="5240" y="1181"/>
                    <a:pt x="5226" y="1153"/>
                    <a:pt x="5226" y="1138"/>
                  </a:cubicBezTo>
                  <a:cubicBezTo>
                    <a:pt x="5240" y="1068"/>
                    <a:pt x="5226" y="984"/>
                    <a:pt x="5268" y="913"/>
                  </a:cubicBezTo>
                  <a:cubicBezTo>
                    <a:pt x="5352" y="913"/>
                    <a:pt x="5395" y="969"/>
                    <a:pt x="5423" y="1040"/>
                  </a:cubicBezTo>
                  <a:cubicBezTo>
                    <a:pt x="5436" y="1068"/>
                    <a:pt x="5436" y="1110"/>
                    <a:pt x="5436" y="1153"/>
                  </a:cubicBezTo>
                  <a:cubicBezTo>
                    <a:pt x="5464" y="1138"/>
                    <a:pt x="5479" y="1124"/>
                    <a:pt x="5479" y="1110"/>
                  </a:cubicBezTo>
                  <a:cubicBezTo>
                    <a:pt x="5507" y="1040"/>
                    <a:pt x="5521" y="956"/>
                    <a:pt x="5563" y="872"/>
                  </a:cubicBezTo>
                  <a:close/>
                  <a:moveTo>
                    <a:pt x="6644" y="3442"/>
                  </a:moveTo>
                  <a:cubicBezTo>
                    <a:pt x="6743" y="3498"/>
                    <a:pt x="6841" y="3526"/>
                    <a:pt x="6912" y="3597"/>
                  </a:cubicBezTo>
                  <a:cubicBezTo>
                    <a:pt x="6996" y="3666"/>
                    <a:pt x="7080" y="3723"/>
                    <a:pt x="7178" y="3793"/>
                  </a:cubicBezTo>
                  <a:cubicBezTo>
                    <a:pt x="7305" y="3891"/>
                    <a:pt x="7431" y="3990"/>
                    <a:pt x="7572" y="4088"/>
                  </a:cubicBezTo>
                  <a:cubicBezTo>
                    <a:pt x="7811" y="4256"/>
                    <a:pt x="8049" y="4453"/>
                    <a:pt x="8260" y="4664"/>
                  </a:cubicBezTo>
                  <a:cubicBezTo>
                    <a:pt x="8485" y="4889"/>
                    <a:pt x="8682" y="5142"/>
                    <a:pt x="8850" y="5408"/>
                  </a:cubicBezTo>
                  <a:cubicBezTo>
                    <a:pt x="8878" y="5451"/>
                    <a:pt x="8892" y="5507"/>
                    <a:pt x="8920" y="5563"/>
                  </a:cubicBezTo>
                  <a:cubicBezTo>
                    <a:pt x="8892" y="5577"/>
                    <a:pt x="8878" y="5605"/>
                    <a:pt x="8850" y="5620"/>
                  </a:cubicBezTo>
                  <a:cubicBezTo>
                    <a:pt x="8654" y="5760"/>
                    <a:pt x="8442" y="5844"/>
                    <a:pt x="8190" y="5872"/>
                  </a:cubicBezTo>
                  <a:cubicBezTo>
                    <a:pt x="8049" y="5886"/>
                    <a:pt x="7923" y="5914"/>
                    <a:pt x="7783" y="5942"/>
                  </a:cubicBezTo>
                  <a:cubicBezTo>
                    <a:pt x="7642" y="5957"/>
                    <a:pt x="7515" y="5998"/>
                    <a:pt x="7389" y="6069"/>
                  </a:cubicBezTo>
                  <a:cubicBezTo>
                    <a:pt x="7354" y="6090"/>
                    <a:pt x="7322" y="6100"/>
                    <a:pt x="7291" y="6100"/>
                  </a:cubicBezTo>
                  <a:cubicBezTo>
                    <a:pt x="7259" y="6100"/>
                    <a:pt x="7228" y="6090"/>
                    <a:pt x="7193" y="6069"/>
                  </a:cubicBezTo>
                  <a:cubicBezTo>
                    <a:pt x="7094" y="6026"/>
                    <a:pt x="6996" y="5970"/>
                    <a:pt x="6912" y="5900"/>
                  </a:cubicBezTo>
                  <a:lnTo>
                    <a:pt x="6406" y="5436"/>
                  </a:lnTo>
                  <a:cubicBezTo>
                    <a:pt x="6378" y="5423"/>
                    <a:pt x="6378" y="5395"/>
                    <a:pt x="6378" y="5352"/>
                  </a:cubicBezTo>
                  <a:cubicBezTo>
                    <a:pt x="6378" y="5324"/>
                    <a:pt x="6378" y="5310"/>
                    <a:pt x="6392" y="5296"/>
                  </a:cubicBezTo>
                  <a:lnTo>
                    <a:pt x="6519" y="4453"/>
                  </a:lnTo>
                  <a:cubicBezTo>
                    <a:pt x="6532" y="4327"/>
                    <a:pt x="6547" y="4187"/>
                    <a:pt x="6560" y="4060"/>
                  </a:cubicBezTo>
                  <a:cubicBezTo>
                    <a:pt x="6575" y="3863"/>
                    <a:pt x="6603" y="3666"/>
                    <a:pt x="6644" y="3442"/>
                  </a:cubicBezTo>
                  <a:close/>
                  <a:moveTo>
                    <a:pt x="8963" y="6294"/>
                  </a:moveTo>
                  <a:lnTo>
                    <a:pt x="8963" y="6307"/>
                  </a:lnTo>
                  <a:lnTo>
                    <a:pt x="8948" y="6307"/>
                  </a:lnTo>
                  <a:lnTo>
                    <a:pt x="8948" y="6294"/>
                  </a:lnTo>
                  <a:close/>
                  <a:moveTo>
                    <a:pt x="8358" y="8569"/>
                  </a:moveTo>
                  <a:cubicBezTo>
                    <a:pt x="8373" y="8583"/>
                    <a:pt x="8373" y="8598"/>
                    <a:pt x="8373" y="8611"/>
                  </a:cubicBezTo>
                  <a:cubicBezTo>
                    <a:pt x="8386" y="8794"/>
                    <a:pt x="8386" y="8991"/>
                    <a:pt x="8386" y="9188"/>
                  </a:cubicBezTo>
                  <a:lnTo>
                    <a:pt x="8330" y="9188"/>
                  </a:lnTo>
                  <a:cubicBezTo>
                    <a:pt x="8250" y="9164"/>
                    <a:pt x="8188" y="9141"/>
                    <a:pt x="8114" y="9141"/>
                  </a:cubicBezTo>
                  <a:cubicBezTo>
                    <a:pt x="8098" y="9141"/>
                    <a:pt x="8081" y="9142"/>
                    <a:pt x="8064" y="9145"/>
                  </a:cubicBezTo>
                  <a:cubicBezTo>
                    <a:pt x="7993" y="9145"/>
                    <a:pt x="7937" y="9117"/>
                    <a:pt x="7895" y="9047"/>
                  </a:cubicBezTo>
                  <a:cubicBezTo>
                    <a:pt x="7965" y="8963"/>
                    <a:pt x="8021" y="8878"/>
                    <a:pt x="8120" y="8808"/>
                  </a:cubicBezTo>
                  <a:cubicBezTo>
                    <a:pt x="8162" y="8780"/>
                    <a:pt x="8204" y="8723"/>
                    <a:pt x="8246" y="8682"/>
                  </a:cubicBezTo>
                  <a:lnTo>
                    <a:pt x="8358" y="8569"/>
                  </a:lnTo>
                  <a:close/>
                  <a:moveTo>
                    <a:pt x="7109" y="913"/>
                  </a:moveTo>
                  <a:cubicBezTo>
                    <a:pt x="7234" y="941"/>
                    <a:pt x="7262" y="1026"/>
                    <a:pt x="7291" y="1110"/>
                  </a:cubicBezTo>
                  <a:lnTo>
                    <a:pt x="7291" y="1237"/>
                  </a:lnTo>
                  <a:lnTo>
                    <a:pt x="7459" y="1068"/>
                  </a:lnTo>
                  <a:cubicBezTo>
                    <a:pt x="7558" y="1124"/>
                    <a:pt x="7586" y="1166"/>
                    <a:pt x="7558" y="1250"/>
                  </a:cubicBezTo>
                  <a:cubicBezTo>
                    <a:pt x="7543" y="1278"/>
                    <a:pt x="7543" y="1306"/>
                    <a:pt x="7530" y="1363"/>
                  </a:cubicBezTo>
                  <a:cubicBezTo>
                    <a:pt x="7558" y="1349"/>
                    <a:pt x="7572" y="1335"/>
                    <a:pt x="7586" y="1321"/>
                  </a:cubicBezTo>
                  <a:cubicBezTo>
                    <a:pt x="7628" y="1306"/>
                    <a:pt x="7656" y="1265"/>
                    <a:pt x="7684" y="1250"/>
                  </a:cubicBezTo>
                  <a:cubicBezTo>
                    <a:pt x="7695" y="1240"/>
                    <a:pt x="7707" y="1235"/>
                    <a:pt x="7720" y="1235"/>
                  </a:cubicBezTo>
                  <a:cubicBezTo>
                    <a:pt x="7740" y="1235"/>
                    <a:pt x="7760" y="1247"/>
                    <a:pt x="7768" y="1265"/>
                  </a:cubicBezTo>
                  <a:cubicBezTo>
                    <a:pt x="7824" y="1335"/>
                    <a:pt x="7824" y="1419"/>
                    <a:pt x="7783" y="1490"/>
                  </a:cubicBezTo>
                  <a:cubicBezTo>
                    <a:pt x="7755" y="1518"/>
                    <a:pt x="7727" y="1546"/>
                    <a:pt x="7727" y="1602"/>
                  </a:cubicBezTo>
                  <a:cubicBezTo>
                    <a:pt x="7783" y="1602"/>
                    <a:pt x="7824" y="1559"/>
                    <a:pt x="7867" y="1546"/>
                  </a:cubicBezTo>
                  <a:cubicBezTo>
                    <a:pt x="7886" y="1536"/>
                    <a:pt x="7905" y="1532"/>
                    <a:pt x="7922" y="1532"/>
                  </a:cubicBezTo>
                  <a:cubicBezTo>
                    <a:pt x="7956" y="1532"/>
                    <a:pt x="7984" y="1550"/>
                    <a:pt x="7993" y="1587"/>
                  </a:cubicBezTo>
                  <a:cubicBezTo>
                    <a:pt x="8036" y="1658"/>
                    <a:pt x="8008" y="1714"/>
                    <a:pt x="7951" y="1771"/>
                  </a:cubicBezTo>
                  <a:cubicBezTo>
                    <a:pt x="7909" y="1812"/>
                    <a:pt x="7852" y="1868"/>
                    <a:pt x="7811" y="1925"/>
                  </a:cubicBezTo>
                  <a:cubicBezTo>
                    <a:pt x="7796" y="1939"/>
                    <a:pt x="7783" y="1953"/>
                    <a:pt x="7796" y="1995"/>
                  </a:cubicBezTo>
                  <a:cubicBezTo>
                    <a:pt x="7852" y="1967"/>
                    <a:pt x="7909" y="1953"/>
                    <a:pt x="7951" y="1925"/>
                  </a:cubicBezTo>
                  <a:cubicBezTo>
                    <a:pt x="7994" y="1890"/>
                    <a:pt x="8036" y="1879"/>
                    <a:pt x="8078" y="1879"/>
                  </a:cubicBezTo>
                  <a:cubicBezTo>
                    <a:pt x="8120" y="1879"/>
                    <a:pt x="8162" y="1890"/>
                    <a:pt x="8204" y="1896"/>
                  </a:cubicBezTo>
                  <a:cubicBezTo>
                    <a:pt x="8302" y="1911"/>
                    <a:pt x="8317" y="2023"/>
                    <a:pt x="8246" y="2093"/>
                  </a:cubicBezTo>
                  <a:cubicBezTo>
                    <a:pt x="8204" y="2136"/>
                    <a:pt x="8148" y="2164"/>
                    <a:pt x="8077" y="2177"/>
                  </a:cubicBezTo>
                  <a:cubicBezTo>
                    <a:pt x="8036" y="2177"/>
                    <a:pt x="7979" y="2192"/>
                    <a:pt x="7937" y="2192"/>
                  </a:cubicBezTo>
                  <a:cubicBezTo>
                    <a:pt x="7824" y="2206"/>
                    <a:pt x="7712" y="2248"/>
                    <a:pt x="7614" y="2290"/>
                  </a:cubicBezTo>
                  <a:cubicBezTo>
                    <a:pt x="7277" y="2473"/>
                    <a:pt x="6982" y="2698"/>
                    <a:pt x="6729" y="2979"/>
                  </a:cubicBezTo>
                  <a:cubicBezTo>
                    <a:pt x="6644" y="3063"/>
                    <a:pt x="6603" y="3161"/>
                    <a:pt x="6560" y="3288"/>
                  </a:cubicBezTo>
                  <a:cubicBezTo>
                    <a:pt x="6504" y="3442"/>
                    <a:pt x="6490" y="3597"/>
                    <a:pt x="6462" y="3765"/>
                  </a:cubicBezTo>
                  <a:lnTo>
                    <a:pt x="6420" y="4313"/>
                  </a:lnTo>
                  <a:cubicBezTo>
                    <a:pt x="6363" y="4706"/>
                    <a:pt x="6307" y="5099"/>
                    <a:pt x="6223" y="5493"/>
                  </a:cubicBezTo>
                  <a:cubicBezTo>
                    <a:pt x="6181" y="5661"/>
                    <a:pt x="6153" y="5844"/>
                    <a:pt x="6111" y="6013"/>
                  </a:cubicBezTo>
                  <a:cubicBezTo>
                    <a:pt x="6041" y="6294"/>
                    <a:pt x="5957" y="6575"/>
                    <a:pt x="5830" y="6841"/>
                  </a:cubicBezTo>
                  <a:cubicBezTo>
                    <a:pt x="5788" y="6925"/>
                    <a:pt x="5760" y="7010"/>
                    <a:pt x="5717" y="7094"/>
                  </a:cubicBezTo>
                  <a:cubicBezTo>
                    <a:pt x="5648" y="7262"/>
                    <a:pt x="5563" y="7418"/>
                    <a:pt x="5464" y="7572"/>
                  </a:cubicBezTo>
                  <a:cubicBezTo>
                    <a:pt x="5436" y="7558"/>
                    <a:pt x="5408" y="7558"/>
                    <a:pt x="5380" y="7543"/>
                  </a:cubicBezTo>
                  <a:cubicBezTo>
                    <a:pt x="5296" y="7515"/>
                    <a:pt x="5226" y="7474"/>
                    <a:pt x="5142" y="7446"/>
                  </a:cubicBezTo>
                  <a:cubicBezTo>
                    <a:pt x="4946" y="7364"/>
                    <a:pt x="4744" y="7320"/>
                    <a:pt x="4541" y="7320"/>
                  </a:cubicBezTo>
                  <a:cubicBezTo>
                    <a:pt x="4395" y="7320"/>
                    <a:pt x="4249" y="7343"/>
                    <a:pt x="4102" y="7389"/>
                  </a:cubicBezTo>
                  <a:cubicBezTo>
                    <a:pt x="4074" y="7403"/>
                    <a:pt x="4046" y="7418"/>
                    <a:pt x="4032" y="7418"/>
                  </a:cubicBezTo>
                  <a:cubicBezTo>
                    <a:pt x="3835" y="7431"/>
                    <a:pt x="3666" y="7502"/>
                    <a:pt x="3512" y="7586"/>
                  </a:cubicBezTo>
                  <a:cubicBezTo>
                    <a:pt x="3316" y="7543"/>
                    <a:pt x="3133" y="7459"/>
                    <a:pt x="2979" y="7319"/>
                  </a:cubicBezTo>
                  <a:cubicBezTo>
                    <a:pt x="2852" y="7206"/>
                    <a:pt x="2711" y="7094"/>
                    <a:pt x="2585" y="6996"/>
                  </a:cubicBezTo>
                  <a:cubicBezTo>
                    <a:pt x="2501" y="6925"/>
                    <a:pt x="2417" y="6856"/>
                    <a:pt x="2333" y="6799"/>
                  </a:cubicBezTo>
                  <a:cubicBezTo>
                    <a:pt x="2318" y="6785"/>
                    <a:pt x="2290" y="6771"/>
                    <a:pt x="2248" y="6771"/>
                  </a:cubicBezTo>
                  <a:cubicBezTo>
                    <a:pt x="2346" y="6953"/>
                    <a:pt x="2501" y="7080"/>
                    <a:pt x="2613" y="7234"/>
                  </a:cubicBezTo>
                  <a:cubicBezTo>
                    <a:pt x="2597" y="7260"/>
                    <a:pt x="2580" y="7265"/>
                    <a:pt x="2566" y="7265"/>
                  </a:cubicBezTo>
                  <a:cubicBezTo>
                    <a:pt x="2557" y="7265"/>
                    <a:pt x="2549" y="7262"/>
                    <a:pt x="2543" y="7262"/>
                  </a:cubicBezTo>
                  <a:cubicBezTo>
                    <a:pt x="2473" y="7234"/>
                    <a:pt x="2402" y="7206"/>
                    <a:pt x="2333" y="7193"/>
                  </a:cubicBezTo>
                  <a:cubicBezTo>
                    <a:pt x="2310" y="7181"/>
                    <a:pt x="2287" y="7161"/>
                    <a:pt x="2257" y="7161"/>
                  </a:cubicBezTo>
                  <a:cubicBezTo>
                    <a:pt x="2250" y="7161"/>
                    <a:pt x="2242" y="7162"/>
                    <a:pt x="2234" y="7165"/>
                  </a:cubicBezTo>
                  <a:cubicBezTo>
                    <a:pt x="2337" y="7290"/>
                    <a:pt x="2467" y="7341"/>
                    <a:pt x="2603" y="7341"/>
                  </a:cubicBezTo>
                  <a:cubicBezTo>
                    <a:pt x="2634" y="7341"/>
                    <a:pt x="2666" y="7339"/>
                    <a:pt x="2698" y="7333"/>
                  </a:cubicBezTo>
                  <a:cubicBezTo>
                    <a:pt x="2810" y="7403"/>
                    <a:pt x="2894" y="7487"/>
                    <a:pt x="3007" y="7543"/>
                  </a:cubicBezTo>
                  <a:cubicBezTo>
                    <a:pt x="3105" y="7600"/>
                    <a:pt x="3217" y="7642"/>
                    <a:pt x="3329" y="7699"/>
                  </a:cubicBezTo>
                  <a:cubicBezTo>
                    <a:pt x="3203" y="7811"/>
                    <a:pt x="3076" y="7923"/>
                    <a:pt x="2964" y="8036"/>
                  </a:cubicBezTo>
                  <a:cubicBezTo>
                    <a:pt x="2838" y="8148"/>
                    <a:pt x="2739" y="8274"/>
                    <a:pt x="2670" y="8429"/>
                  </a:cubicBezTo>
                  <a:cubicBezTo>
                    <a:pt x="2585" y="8569"/>
                    <a:pt x="2501" y="8723"/>
                    <a:pt x="2430" y="8878"/>
                  </a:cubicBezTo>
                  <a:cubicBezTo>
                    <a:pt x="2374" y="9019"/>
                    <a:pt x="2333" y="9173"/>
                    <a:pt x="2276" y="9356"/>
                  </a:cubicBezTo>
                  <a:cubicBezTo>
                    <a:pt x="2248" y="9313"/>
                    <a:pt x="2234" y="9285"/>
                    <a:pt x="2220" y="9257"/>
                  </a:cubicBezTo>
                  <a:cubicBezTo>
                    <a:pt x="2149" y="9089"/>
                    <a:pt x="2065" y="8935"/>
                    <a:pt x="1995" y="8766"/>
                  </a:cubicBezTo>
                  <a:lnTo>
                    <a:pt x="1868" y="8471"/>
                  </a:lnTo>
                  <a:cubicBezTo>
                    <a:pt x="1743" y="8105"/>
                    <a:pt x="1602" y="7755"/>
                    <a:pt x="1518" y="7375"/>
                  </a:cubicBezTo>
                  <a:cubicBezTo>
                    <a:pt x="1475" y="7137"/>
                    <a:pt x="1433" y="6897"/>
                    <a:pt x="1419" y="6659"/>
                  </a:cubicBezTo>
                  <a:cubicBezTo>
                    <a:pt x="1419" y="6476"/>
                    <a:pt x="1433" y="6294"/>
                    <a:pt x="1447" y="6097"/>
                  </a:cubicBezTo>
                  <a:cubicBezTo>
                    <a:pt x="1462" y="5957"/>
                    <a:pt x="1475" y="5802"/>
                    <a:pt x="1518" y="5661"/>
                  </a:cubicBezTo>
                  <a:cubicBezTo>
                    <a:pt x="1587" y="5240"/>
                    <a:pt x="1743" y="4846"/>
                    <a:pt x="1995" y="4496"/>
                  </a:cubicBezTo>
                  <a:cubicBezTo>
                    <a:pt x="2177" y="4243"/>
                    <a:pt x="2389" y="4032"/>
                    <a:pt x="2670" y="3878"/>
                  </a:cubicBezTo>
                  <a:cubicBezTo>
                    <a:pt x="2795" y="3807"/>
                    <a:pt x="2936" y="3751"/>
                    <a:pt x="3063" y="3681"/>
                  </a:cubicBezTo>
                  <a:cubicBezTo>
                    <a:pt x="3175" y="3625"/>
                    <a:pt x="3301" y="3582"/>
                    <a:pt x="3428" y="3582"/>
                  </a:cubicBezTo>
                  <a:cubicBezTo>
                    <a:pt x="3456" y="3569"/>
                    <a:pt x="3484" y="3569"/>
                    <a:pt x="3526" y="3569"/>
                  </a:cubicBezTo>
                  <a:cubicBezTo>
                    <a:pt x="3822" y="3512"/>
                    <a:pt x="4102" y="3526"/>
                    <a:pt x="4411" y="3512"/>
                  </a:cubicBezTo>
                  <a:lnTo>
                    <a:pt x="4411" y="3512"/>
                  </a:lnTo>
                  <a:cubicBezTo>
                    <a:pt x="4397" y="3554"/>
                    <a:pt x="4397" y="3569"/>
                    <a:pt x="4383" y="3597"/>
                  </a:cubicBezTo>
                  <a:cubicBezTo>
                    <a:pt x="4284" y="3737"/>
                    <a:pt x="4187" y="3891"/>
                    <a:pt x="4088" y="4046"/>
                  </a:cubicBezTo>
                  <a:cubicBezTo>
                    <a:pt x="3863" y="4383"/>
                    <a:pt x="3666" y="4762"/>
                    <a:pt x="3541" y="5170"/>
                  </a:cubicBezTo>
                  <a:cubicBezTo>
                    <a:pt x="3456" y="5198"/>
                    <a:pt x="3372" y="5226"/>
                    <a:pt x="3316" y="5296"/>
                  </a:cubicBezTo>
                  <a:cubicBezTo>
                    <a:pt x="3245" y="5395"/>
                    <a:pt x="3189" y="5479"/>
                    <a:pt x="3147" y="5591"/>
                  </a:cubicBezTo>
                  <a:cubicBezTo>
                    <a:pt x="3156" y="5600"/>
                    <a:pt x="3163" y="5603"/>
                    <a:pt x="3170" y="5603"/>
                  </a:cubicBezTo>
                  <a:cubicBezTo>
                    <a:pt x="3184" y="5603"/>
                    <a:pt x="3193" y="5587"/>
                    <a:pt x="3203" y="5577"/>
                  </a:cubicBezTo>
                  <a:cubicBezTo>
                    <a:pt x="3260" y="5521"/>
                    <a:pt x="3316" y="5451"/>
                    <a:pt x="3372" y="5395"/>
                  </a:cubicBezTo>
                  <a:cubicBezTo>
                    <a:pt x="3400" y="5367"/>
                    <a:pt x="3428" y="5324"/>
                    <a:pt x="3484" y="5324"/>
                  </a:cubicBezTo>
                  <a:cubicBezTo>
                    <a:pt x="3498" y="5408"/>
                    <a:pt x="3456" y="5493"/>
                    <a:pt x="3456" y="5577"/>
                  </a:cubicBezTo>
                  <a:lnTo>
                    <a:pt x="3456" y="5816"/>
                  </a:lnTo>
                  <a:cubicBezTo>
                    <a:pt x="3512" y="5816"/>
                    <a:pt x="3512" y="5802"/>
                    <a:pt x="3512" y="5773"/>
                  </a:cubicBezTo>
                  <a:cubicBezTo>
                    <a:pt x="3638" y="5226"/>
                    <a:pt x="3863" y="4721"/>
                    <a:pt x="4159" y="4243"/>
                  </a:cubicBezTo>
                  <a:cubicBezTo>
                    <a:pt x="4411" y="3835"/>
                    <a:pt x="4678" y="3414"/>
                    <a:pt x="4987" y="3048"/>
                  </a:cubicBezTo>
                  <a:cubicBezTo>
                    <a:pt x="5114" y="2908"/>
                    <a:pt x="5226" y="2739"/>
                    <a:pt x="5339" y="2585"/>
                  </a:cubicBezTo>
                  <a:cubicBezTo>
                    <a:pt x="5380" y="2543"/>
                    <a:pt x="5380" y="2543"/>
                    <a:pt x="5464" y="2515"/>
                  </a:cubicBezTo>
                  <a:lnTo>
                    <a:pt x="5464" y="2389"/>
                  </a:lnTo>
                  <a:cubicBezTo>
                    <a:pt x="5464" y="2206"/>
                    <a:pt x="5521" y="2037"/>
                    <a:pt x="5648" y="1911"/>
                  </a:cubicBezTo>
                  <a:cubicBezTo>
                    <a:pt x="5704" y="1827"/>
                    <a:pt x="5788" y="1784"/>
                    <a:pt x="5886" y="1743"/>
                  </a:cubicBezTo>
                  <a:cubicBezTo>
                    <a:pt x="6041" y="1672"/>
                    <a:pt x="6210" y="1616"/>
                    <a:pt x="6363" y="1546"/>
                  </a:cubicBezTo>
                  <a:cubicBezTo>
                    <a:pt x="6462" y="1503"/>
                    <a:pt x="6560" y="1447"/>
                    <a:pt x="6659" y="1405"/>
                  </a:cubicBezTo>
                  <a:cubicBezTo>
                    <a:pt x="6813" y="1321"/>
                    <a:pt x="6912" y="1181"/>
                    <a:pt x="7010" y="1054"/>
                  </a:cubicBezTo>
                  <a:cubicBezTo>
                    <a:pt x="7052" y="997"/>
                    <a:pt x="7080" y="956"/>
                    <a:pt x="7109" y="913"/>
                  </a:cubicBezTo>
                  <a:close/>
                  <a:moveTo>
                    <a:pt x="7755" y="9145"/>
                  </a:moveTo>
                  <a:lnTo>
                    <a:pt x="7881" y="9188"/>
                  </a:lnTo>
                  <a:cubicBezTo>
                    <a:pt x="7965" y="9216"/>
                    <a:pt x="8036" y="9244"/>
                    <a:pt x="8133" y="9257"/>
                  </a:cubicBezTo>
                  <a:cubicBezTo>
                    <a:pt x="8232" y="9257"/>
                    <a:pt x="8330" y="9285"/>
                    <a:pt x="8429" y="9341"/>
                  </a:cubicBezTo>
                  <a:cubicBezTo>
                    <a:pt x="8420" y="9365"/>
                    <a:pt x="8407" y="9372"/>
                    <a:pt x="8393" y="9372"/>
                  </a:cubicBezTo>
                  <a:cubicBezTo>
                    <a:pt x="8378" y="9372"/>
                    <a:pt x="8361" y="9364"/>
                    <a:pt x="8346" y="9364"/>
                  </a:cubicBezTo>
                  <a:cubicBezTo>
                    <a:pt x="8335" y="9364"/>
                    <a:pt x="8325" y="9368"/>
                    <a:pt x="8317" y="9384"/>
                  </a:cubicBezTo>
                  <a:cubicBezTo>
                    <a:pt x="8358" y="9412"/>
                    <a:pt x="8401" y="9440"/>
                    <a:pt x="8429" y="9468"/>
                  </a:cubicBezTo>
                  <a:cubicBezTo>
                    <a:pt x="8499" y="9510"/>
                    <a:pt x="8513" y="9566"/>
                    <a:pt x="8513" y="9650"/>
                  </a:cubicBezTo>
                  <a:cubicBezTo>
                    <a:pt x="8414" y="9609"/>
                    <a:pt x="8345" y="9553"/>
                    <a:pt x="8232" y="9538"/>
                  </a:cubicBezTo>
                  <a:lnTo>
                    <a:pt x="8232" y="9538"/>
                  </a:lnTo>
                  <a:lnTo>
                    <a:pt x="8288" y="9594"/>
                  </a:lnTo>
                  <a:cubicBezTo>
                    <a:pt x="8345" y="9650"/>
                    <a:pt x="8414" y="9693"/>
                    <a:pt x="8485" y="9735"/>
                  </a:cubicBezTo>
                  <a:cubicBezTo>
                    <a:pt x="8598" y="9834"/>
                    <a:pt x="8598" y="9834"/>
                    <a:pt x="8626" y="10016"/>
                  </a:cubicBezTo>
                  <a:cubicBezTo>
                    <a:pt x="8499" y="9960"/>
                    <a:pt x="8401" y="9847"/>
                    <a:pt x="8232" y="9819"/>
                  </a:cubicBezTo>
                  <a:lnTo>
                    <a:pt x="8232" y="9819"/>
                  </a:lnTo>
                  <a:cubicBezTo>
                    <a:pt x="8260" y="9890"/>
                    <a:pt x="8302" y="9903"/>
                    <a:pt x="8345" y="9931"/>
                  </a:cubicBezTo>
                  <a:cubicBezTo>
                    <a:pt x="8373" y="9960"/>
                    <a:pt x="8414" y="9988"/>
                    <a:pt x="8457" y="10030"/>
                  </a:cubicBezTo>
                  <a:cubicBezTo>
                    <a:pt x="8485" y="10058"/>
                    <a:pt x="8527" y="10087"/>
                    <a:pt x="8555" y="10115"/>
                  </a:cubicBezTo>
                  <a:cubicBezTo>
                    <a:pt x="8598" y="10143"/>
                    <a:pt x="8639" y="10156"/>
                    <a:pt x="8667" y="10212"/>
                  </a:cubicBezTo>
                  <a:cubicBezTo>
                    <a:pt x="8639" y="10227"/>
                    <a:pt x="8626" y="10240"/>
                    <a:pt x="8598" y="10240"/>
                  </a:cubicBezTo>
                  <a:cubicBezTo>
                    <a:pt x="8485" y="10240"/>
                    <a:pt x="8373" y="10240"/>
                    <a:pt x="8260" y="10212"/>
                  </a:cubicBezTo>
                  <a:cubicBezTo>
                    <a:pt x="8232" y="10199"/>
                    <a:pt x="8204" y="10184"/>
                    <a:pt x="8176" y="10184"/>
                  </a:cubicBezTo>
                  <a:cubicBezTo>
                    <a:pt x="8064" y="10156"/>
                    <a:pt x="7951" y="10128"/>
                    <a:pt x="7895" y="10002"/>
                  </a:cubicBezTo>
                  <a:cubicBezTo>
                    <a:pt x="7895" y="9988"/>
                    <a:pt x="7867" y="9974"/>
                    <a:pt x="7852" y="9960"/>
                  </a:cubicBezTo>
                  <a:lnTo>
                    <a:pt x="7852" y="10030"/>
                  </a:lnTo>
                  <a:cubicBezTo>
                    <a:pt x="7895" y="10128"/>
                    <a:pt x="7937" y="10240"/>
                    <a:pt x="7965" y="10339"/>
                  </a:cubicBezTo>
                  <a:lnTo>
                    <a:pt x="8008" y="10508"/>
                  </a:lnTo>
                  <a:cubicBezTo>
                    <a:pt x="8008" y="10531"/>
                    <a:pt x="7989" y="10554"/>
                    <a:pt x="7967" y="10554"/>
                  </a:cubicBezTo>
                  <a:cubicBezTo>
                    <a:pt x="7962" y="10554"/>
                    <a:pt x="7957" y="10552"/>
                    <a:pt x="7951" y="10550"/>
                  </a:cubicBezTo>
                  <a:cubicBezTo>
                    <a:pt x="7909" y="10536"/>
                    <a:pt x="7867" y="10521"/>
                    <a:pt x="7839" y="10508"/>
                  </a:cubicBezTo>
                  <a:cubicBezTo>
                    <a:pt x="7768" y="10452"/>
                    <a:pt x="7712" y="10381"/>
                    <a:pt x="7642" y="10325"/>
                  </a:cubicBezTo>
                  <a:cubicBezTo>
                    <a:pt x="7614" y="10297"/>
                    <a:pt x="7600" y="10283"/>
                    <a:pt x="7586" y="10255"/>
                  </a:cubicBezTo>
                  <a:cubicBezTo>
                    <a:pt x="7418" y="10030"/>
                    <a:pt x="7193" y="9890"/>
                    <a:pt x="6912" y="9819"/>
                  </a:cubicBezTo>
                  <a:cubicBezTo>
                    <a:pt x="6897" y="9819"/>
                    <a:pt x="6884" y="9806"/>
                    <a:pt x="6856" y="9791"/>
                  </a:cubicBezTo>
                  <a:lnTo>
                    <a:pt x="6856" y="9777"/>
                  </a:lnTo>
                  <a:cubicBezTo>
                    <a:pt x="7024" y="9693"/>
                    <a:pt x="7178" y="9609"/>
                    <a:pt x="7333" y="9482"/>
                  </a:cubicBezTo>
                  <a:lnTo>
                    <a:pt x="7755" y="9145"/>
                  </a:lnTo>
                  <a:close/>
                  <a:moveTo>
                    <a:pt x="8442" y="6344"/>
                  </a:moveTo>
                  <a:cubicBezTo>
                    <a:pt x="8541" y="6344"/>
                    <a:pt x="8643" y="6360"/>
                    <a:pt x="8738" y="6392"/>
                  </a:cubicBezTo>
                  <a:cubicBezTo>
                    <a:pt x="9004" y="6490"/>
                    <a:pt x="9244" y="6659"/>
                    <a:pt x="9454" y="6884"/>
                  </a:cubicBezTo>
                  <a:cubicBezTo>
                    <a:pt x="9468" y="6897"/>
                    <a:pt x="9497" y="6925"/>
                    <a:pt x="9482" y="6968"/>
                  </a:cubicBezTo>
                  <a:lnTo>
                    <a:pt x="9440" y="6968"/>
                  </a:lnTo>
                  <a:cubicBezTo>
                    <a:pt x="9117" y="6968"/>
                    <a:pt x="8892" y="7137"/>
                    <a:pt x="8723" y="7389"/>
                  </a:cubicBezTo>
                  <a:cubicBezTo>
                    <a:pt x="8626" y="7515"/>
                    <a:pt x="8555" y="7656"/>
                    <a:pt x="8513" y="7811"/>
                  </a:cubicBezTo>
                  <a:cubicBezTo>
                    <a:pt x="8485" y="7951"/>
                    <a:pt x="8457" y="8077"/>
                    <a:pt x="8429" y="8218"/>
                  </a:cubicBezTo>
                  <a:cubicBezTo>
                    <a:pt x="8414" y="8288"/>
                    <a:pt x="8386" y="8358"/>
                    <a:pt x="8345" y="8414"/>
                  </a:cubicBezTo>
                  <a:cubicBezTo>
                    <a:pt x="8120" y="8667"/>
                    <a:pt x="7881" y="8920"/>
                    <a:pt x="7614" y="9117"/>
                  </a:cubicBezTo>
                  <a:lnTo>
                    <a:pt x="7319" y="9328"/>
                  </a:lnTo>
                  <a:cubicBezTo>
                    <a:pt x="7206" y="9426"/>
                    <a:pt x="7094" y="9510"/>
                    <a:pt x="6953" y="9581"/>
                  </a:cubicBezTo>
                  <a:cubicBezTo>
                    <a:pt x="6701" y="9735"/>
                    <a:pt x="6547" y="9960"/>
                    <a:pt x="6490" y="10240"/>
                  </a:cubicBezTo>
                  <a:cubicBezTo>
                    <a:pt x="6476" y="10353"/>
                    <a:pt x="6462" y="10465"/>
                    <a:pt x="6434" y="10578"/>
                  </a:cubicBezTo>
                  <a:cubicBezTo>
                    <a:pt x="6420" y="10662"/>
                    <a:pt x="6392" y="10733"/>
                    <a:pt x="6350" y="10802"/>
                  </a:cubicBezTo>
                  <a:cubicBezTo>
                    <a:pt x="6325" y="10853"/>
                    <a:pt x="6277" y="10903"/>
                    <a:pt x="6206" y="10903"/>
                  </a:cubicBezTo>
                  <a:cubicBezTo>
                    <a:pt x="6198" y="10903"/>
                    <a:pt x="6190" y="10903"/>
                    <a:pt x="6181" y="10901"/>
                  </a:cubicBezTo>
                  <a:cubicBezTo>
                    <a:pt x="6139" y="10789"/>
                    <a:pt x="6195" y="10648"/>
                    <a:pt x="6139" y="10536"/>
                  </a:cubicBezTo>
                  <a:cubicBezTo>
                    <a:pt x="6069" y="10564"/>
                    <a:pt x="6013" y="10620"/>
                    <a:pt x="5957" y="10677"/>
                  </a:cubicBezTo>
                  <a:cubicBezTo>
                    <a:pt x="5844" y="10802"/>
                    <a:pt x="5745" y="10929"/>
                    <a:pt x="5633" y="11055"/>
                  </a:cubicBezTo>
                  <a:cubicBezTo>
                    <a:pt x="5591" y="11111"/>
                    <a:pt x="5535" y="11168"/>
                    <a:pt x="5479" y="11224"/>
                  </a:cubicBezTo>
                  <a:cubicBezTo>
                    <a:pt x="5451" y="11252"/>
                    <a:pt x="5423" y="11266"/>
                    <a:pt x="5395" y="11280"/>
                  </a:cubicBezTo>
                  <a:cubicBezTo>
                    <a:pt x="5352" y="11238"/>
                    <a:pt x="5380" y="11210"/>
                    <a:pt x="5395" y="11182"/>
                  </a:cubicBezTo>
                  <a:cubicBezTo>
                    <a:pt x="5423" y="11098"/>
                    <a:pt x="5464" y="11027"/>
                    <a:pt x="5507" y="10957"/>
                  </a:cubicBezTo>
                  <a:lnTo>
                    <a:pt x="5633" y="10705"/>
                  </a:lnTo>
                  <a:cubicBezTo>
                    <a:pt x="5617" y="10694"/>
                    <a:pt x="5605" y="10689"/>
                    <a:pt x="5595" y="10689"/>
                  </a:cubicBezTo>
                  <a:cubicBezTo>
                    <a:pt x="5580" y="10689"/>
                    <a:pt x="5572" y="10701"/>
                    <a:pt x="5563" y="10718"/>
                  </a:cubicBezTo>
                  <a:cubicBezTo>
                    <a:pt x="5451" y="10845"/>
                    <a:pt x="5339" y="10986"/>
                    <a:pt x="5282" y="11154"/>
                  </a:cubicBezTo>
                  <a:cubicBezTo>
                    <a:pt x="5254" y="11210"/>
                    <a:pt x="5212" y="11238"/>
                    <a:pt x="5155" y="11238"/>
                  </a:cubicBezTo>
                  <a:cubicBezTo>
                    <a:pt x="5127" y="11182"/>
                    <a:pt x="5127" y="11126"/>
                    <a:pt x="5155" y="11070"/>
                  </a:cubicBezTo>
                  <a:cubicBezTo>
                    <a:pt x="5170" y="11014"/>
                    <a:pt x="5184" y="10957"/>
                    <a:pt x="5212" y="10915"/>
                  </a:cubicBezTo>
                  <a:cubicBezTo>
                    <a:pt x="5282" y="10774"/>
                    <a:pt x="5352" y="10634"/>
                    <a:pt x="5423" y="10508"/>
                  </a:cubicBezTo>
                  <a:cubicBezTo>
                    <a:pt x="5436" y="10480"/>
                    <a:pt x="5451" y="10452"/>
                    <a:pt x="5436" y="10424"/>
                  </a:cubicBezTo>
                  <a:cubicBezTo>
                    <a:pt x="5395" y="10424"/>
                    <a:pt x="5367" y="10465"/>
                    <a:pt x="5339" y="10493"/>
                  </a:cubicBezTo>
                  <a:cubicBezTo>
                    <a:pt x="5240" y="10648"/>
                    <a:pt x="5127" y="10789"/>
                    <a:pt x="5071" y="10957"/>
                  </a:cubicBezTo>
                  <a:cubicBezTo>
                    <a:pt x="5071" y="10986"/>
                    <a:pt x="5058" y="10999"/>
                    <a:pt x="5043" y="11014"/>
                  </a:cubicBezTo>
                  <a:cubicBezTo>
                    <a:pt x="5043" y="11020"/>
                    <a:pt x="5033" y="11024"/>
                    <a:pt x="5022" y="11024"/>
                  </a:cubicBezTo>
                  <a:cubicBezTo>
                    <a:pt x="5012" y="11024"/>
                    <a:pt x="5001" y="11020"/>
                    <a:pt x="5001" y="11014"/>
                  </a:cubicBezTo>
                  <a:cubicBezTo>
                    <a:pt x="4987" y="10986"/>
                    <a:pt x="4973" y="10971"/>
                    <a:pt x="4973" y="10957"/>
                  </a:cubicBezTo>
                  <a:cubicBezTo>
                    <a:pt x="4987" y="10887"/>
                    <a:pt x="4987" y="10817"/>
                    <a:pt x="5015" y="10746"/>
                  </a:cubicBezTo>
                  <a:cubicBezTo>
                    <a:pt x="5058" y="10620"/>
                    <a:pt x="5099" y="10493"/>
                    <a:pt x="5155" y="10381"/>
                  </a:cubicBezTo>
                  <a:cubicBezTo>
                    <a:pt x="5170" y="10339"/>
                    <a:pt x="5198" y="10311"/>
                    <a:pt x="5170" y="10255"/>
                  </a:cubicBezTo>
                  <a:lnTo>
                    <a:pt x="5170" y="10255"/>
                  </a:lnTo>
                  <a:cubicBezTo>
                    <a:pt x="5043" y="10367"/>
                    <a:pt x="4987" y="10508"/>
                    <a:pt x="4917" y="10648"/>
                  </a:cubicBezTo>
                  <a:cubicBezTo>
                    <a:pt x="4910" y="10651"/>
                    <a:pt x="4902" y="10652"/>
                    <a:pt x="4896" y="10652"/>
                  </a:cubicBezTo>
                  <a:cubicBezTo>
                    <a:pt x="4865" y="10652"/>
                    <a:pt x="4844" y="10629"/>
                    <a:pt x="4833" y="10606"/>
                  </a:cubicBezTo>
                  <a:cubicBezTo>
                    <a:pt x="4818" y="10536"/>
                    <a:pt x="4818" y="10465"/>
                    <a:pt x="4846" y="10409"/>
                  </a:cubicBezTo>
                  <a:cubicBezTo>
                    <a:pt x="4889" y="10339"/>
                    <a:pt x="4917" y="10283"/>
                    <a:pt x="4959" y="10212"/>
                  </a:cubicBezTo>
                  <a:cubicBezTo>
                    <a:pt x="5030" y="10100"/>
                    <a:pt x="5099" y="10002"/>
                    <a:pt x="5170" y="9890"/>
                  </a:cubicBezTo>
                  <a:cubicBezTo>
                    <a:pt x="5198" y="9834"/>
                    <a:pt x="5240" y="9763"/>
                    <a:pt x="5282" y="9707"/>
                  </a:cubicBezTo>
                  <a:cubicBezTo>
                    <a:pt x="5311" y="9650"/>
                    <a:pt x="5367" y="9594"/>
                    <a:pt x="5352" y="9510"/>
                  </a:cubicBezTo>
                  <a:cubicBezTo>
                    <a:pt x="5352" y="9482"/>
                    <a:pt x="5380" y="9440"/>
                    <a:pt x="5408" y="9398"/>
                  </a:cubicBezTo>
                  <a:cubicBezTo>
                    <a:pt x="5591" y="9117"/>
                    <a:pt x="5760" y="8822"/>
                    <a:pt x="5957" y="8541"/>
                  </a:cubicBezTo>
                  <a:cubicBezTo>
                    <a:pt x="6111" y="8288"/>
                    <a:pt x="6279" y="8036"/>
                    <a:pt x="6448" y="7796"/>
                  </a:cubicBezTo>
                  <a:cubicBezTo>
                    <a:pt x="6743" y="7403"/>
                    <a:pt x="7080" y="7066"/>
                    <a:pt x="7459" y="6757"/>
                  </a:cubicBezTo>
                  <a:cubicBezTo>
                    <a:pt x="7712" y="6547"/>
                    <a:pt x="8021" y="6406"/>
                    <a:pt x="8345" y="6350"/>
                  </a:cubicBezTo>
                  <a:cubicBezTo>
                    <a:pt x="8376" y="6346"/>
                    <a:pt x="8409" y="6344"/>
                    <a:pt x="8442" y="6344"/>
                  </a:cubicBezTo>
                  <a:close/>
                  <a:moveTo>
                    <a:pt x="4581" y="7450"/>
                  </a:moveTo>
                  <a:cubicBezTo>
                    <a:pt x="4753" y="7450"/>
                    <a:pt x="4916" y="7489"/>
                    <a:pt x="5071" y="7543"/>
                  </a:cubicBezTo>
                  <a:cubicBezTo>
                    <a:pt x="5155" y="7572"/>
                    <a:pt x="5240" y="7614"/>
                    <a:pt x="5311" y="7642"/>
                  </a:cubicBezTo>
                  <a:cubicBezTo>
                    <a:pt x="5563" y="7755"/>
                    <a:pt x="5802" y="7881"/>
                    <a:pt x="6054" y="7993"/>
                  </a:cubicBezTo>
                  <a:cubicBezTo>
                    <a:pt x="6069" y="8008"/>
                    <a:pt x="6097" y="8021"/>
                    <a:pt x="6125" y="8049"/>
                  </a:cubicBezTo>
                  <a:cubicBezTo>
                    <a:pt x="6111" y="8105"/>
                    <a:pt x="6069" y="8161"/>
                    <a:pt x="6041" y="8204"/>
                  </a:cubicBezTo>
                  <a:cubicBezTo>
                    <a:pt x="5802" y="8583"/>
                    <a:pt x="5563" y="8963"/>
                    <a:pt x="5352" y="9356"/>
                  </a:cubicBezTo>
                  <a:cubicBezTo>
                    <a:pt x="5324" y="9398"/>
                    <a:pt x="5296" y="9454"/>
                    <a:pt x="5268" y="9510"/>
                  </a:cubicBezTo>
                  <a:cubicBezTo>
                    <a:pt x="4874" y="9510"/>
                    <a:pt x="4524" y="9412"/>
                    <a:pt x="4144" y="9257"/>
                  </a:cubicBezTo>
                  <a:lnTo>
                    <a:pt x="4144" y="9257"/>
                  </a:lnTo>
                  <a:cubicBezTo>
                    <a:pt x="4256" y="9426"/>
                    <a:pt x="4425" y="9468"/>
                    <a:pt x="4565" y="9538"/>
                  </a:cubicBezTo>
                  <a:lnTo>
                    <a:pt x="4565" y="9594"/>
                  </a:lnTo>
                  <a:cubicBezTo>
                    <a:pt x="4565" y="9875"/>
                    <a:pt x="4552" y="10156"/>
                    <a:pt x="4496" y="10452"/>
                  </a:cubicBezTo>
                  <a:cubicBezTo>
                    <a:pt x="4453" y="10592"/>
                    <a:pt x="4425" y="10746"/>
                    <a:pt x="4397" y="10901"/>
                  </a:cubicBezTo>
                  <a:cubicBezTo>
                    <a:pt x="4369" y="11014"/>
                    <a:pt x="4341" y="11139"/>
                    <a:pt x="4284" y="11252"/>
                  </a:cubicBezTo>
                  <a:lnTo>
                    <a:pt x="4284" y="11308"/>
                  </a:lnTo>
                  <a:cubicBezTo>
                    <a:pt x="4397" y="11252"/>
                    <a:pt x="4411" y="11126"/>
                    <a:pt x="4481" y="11042"/>
                  </a:cubicBezTo>
                  <a:cubicBezTo>
                    <a:pt x="4509" y="11083"/>
                    <a:pt x="4524" y="11111"/>
                    <a:pt x="4537" y="11154"/>
                  </a:cubicBezTo>
                  <a:cubicBezTo>
                    <a:pt x="4552" y="11196"/>
                    <a:pt x="4565" y="11238"/>
                    <a:pt x="4565" y="11266"/>
                  </a:cubicBezTo>
                  <a:cubicBezTo>
                    <a:pt x="4608" y="11266"/>
                    <a:pt x="4608" y="11238"/>
                    <a:pt x="4608" y="11210"/>
                  </a:cubicBezTo>
                  <a:cubicBezTo>
                    <a:pt x="4594" y="11139"/>
                    <a:pt x="4594" y="11055"/>
                    <a:pt x="4565" y="10986"/>
                  </a:cubicBezTo>
                  <a:cubicBezTo>
                    <a:pt x="4537" y="10901"/>
                    <a:pt x="4552" y="10830"/>
                    <a:pt x="4565" y="10746"/>
                  </a:cubicBezTo>
                  <a:cubicBezTo>
                    <a:pt x="4622" y="10578"/>
                    <a:pt x="4664" y="10396"/>
                    <a:pt x="4664" y="10212"/>
                  </a:cubicBezTo>
                  <a:lnTo>
                    <a:pt x="4664" y="9763"/>
                  </a:lnTo>
                  <a:lnTo>
                    <a:pt x="4664" y="9581"/>
                  </a:lnTo>
                  <a:cubicBezTo>
                    <a:pt x="4676" y="9578"/>
                    <a:pt x="4688" y="9577"/>
                    <a:pt x="4699" y="9577"/>
                  </a:cubicBezTo>
                  <a:cubicBezTo>
                    <a:pt x="4744" y="9577"/>
                    <a:pt x="4788" y="9594"/>
                    <a:pt x="4833" y="9594"/>
                  </a:cubicBezTo>
                  <a:cubicBezTo>
                    <a:pt x="4889" y="9594"/>
                    <a:pt x="4945" y="9609"/>
                    <a:pt x="5001" y="9609"/>
                  </a:cubicBezTo>
                  <a:lnTo>
                    <a:pt x="5170" y="9609"/>
                  </a:lnTo>
                  <a:cubicBezTo>
                    <a:pt x="5170" y="9622"/>
                    <a:pt x="5184" y="9637"/>
                    <a:pt x="5170" y="9637"/>
                  </a:cubicBezTo>
                  <a:cubicBezTo>
                    <a:pt x="5071" y="9819"/>
                    <a:pt x="4987" y="10002"/>
                    <a:pt x="4861" y="10156"/>
                  </a:cubicBezTo>
                  <a:cubicBezTo>
                    <a:pt x="4818" y="10212"/>
                    <a:pt x="4790" y="10283"/>
                    <a:pt x="4749" y="10339"/>
                  </a:cubicBezTo>
                  <a:cubicBezTo>
                    <a:pt x="4734" y="10367"/>
                    <a:pt x="4734" y="10396"/>
                    <a:pt x="4721" y="10424"/>
                  </a:cubicBezTo>
                  <a:cubicBezTo>
                    <a:pt x="4706" y="10493"/>
                    <a:pt x="4706" y="10564"/>
                    <a:pt x="4734" y="10634"/>
                  </a:cubicBezTo>
                  <a:cubicBezTo>
                    <a:pt x="4762" y="10705"/>
                    <a:pt x="4818" y="10718"/>
                    <a:pt x="4874" y="10746"/>
                  </a:cubicBezTo>
                  <a:lnTo>
                    <a:pt x="4874" y="10845"/>
                  </a:lnTo>
                  <a:cubicBezTo>
                    <a:pt x="4846" y="10999"/>
                    <a:pt x="4874" y="11055"/>
                    <a:pt x="5030" y="11139"/>
                  </a:cubicBezTo>
                  <a:cubicBezTo>
                    <a:pt x="5030" y="11168"/>
                    <a:pt x="5043" y="11196"/>
                    <a:pt x="5043" y="11224"/>
                  </a:cubicBezTo>
                  <a:cubicBezTo>
                    <a:pt x="5063" y="11295"/>
                    <a:pt x="5084" y="11315"/>
                    <a:pt x="5131" y="11315"/>
                  </a:cubicBezTo>
                  <a:cubicBezTo>
                    <a:pt x="5149" y="11315"/>
                    <a:pt x="5171" y="11312"/>
                    <a:pt x="5198" y="11308"/>
                  </a:cubicBezTo>
                  <a:cubicBezTo>
                    <a:pt x="5212" y="11308"/>
                    <a:pt x="5212" y="11308"/>
                    <a:pt x="5226" y="11295"/>
                  </a:cubicBezTo>
                  <a:cubicBezTo>
                    <a:pt x="5240" y="11308"/>
                    <a:pt x="5254" y="11308"/>
                    <a:pt x="5254" y="11323"/>
                  </a:cubicBezTo>
                  <a:cubicBezTo>
                    <a:pt x="5268" y="11351"/>
                    <a:pt x="5311" y="11392"/>
                    <a:pt x="5352" y="11392"/>
                  </a:cubicBezTo>
                  <a:cubicBezTo>
                    <a:pt x="5367" y="11396"/>
                    <a:pt x="5381" y="11398"/>
                    <a:pt x="5395" y="11398"/>
                  </a:cubicBezTo>
                  <a:cubicBezTo>
                    <a:pt x="5431" y="11398"/>
                    <a:pt x="5462" y="11385"/>
                    <a:pt x="5493" y="11364"/>
                  </a:cubicBezTo>
                  <a:cubicBezTo>
                    <a:pt x="5535" y="11336"/>
                    <a:pt x="5563" y="11295"/>
                    <a:pt x="5605" y="11266"/>
                  </a:cubicBezTo>
                  <a:cubicBezTo>
                    <a:pt x="5717" y="11111"/>
                    <a:pt x="5844" y="10957"/>
                    <a:pt x="5957" y="10802"/>
                  </a:cubicBezTo>
                  <a:lnTo>
                    <a:pt x="6069" y="10690"/>
                  </a:lnTo>
                  <a:lnTo>
                    <a:pt x="6069" y="10789"/>
                  </a:lnTo>
                  <a:cubicBezTo>
                    <a:pt x="6069" y="10830"/>
                    <a:pt x="6069" y="10887"/>
                    <a:pt x="6083" y="10929"/>
                  </a:cubicBezTo>
                  <a:cubicBezTo>
                    <a:pt x="6095" y="10988"/>
                    <a:pt x="6126" y="11017"/>
                    <a:pt x="6177" y="11017"/>
                  </a:cubicBezTo>
                  <a:cubicBezTo>
                    <a:pt x="6187" y="11017"/>
                    <a:pt x="6198" y="11016"/>
                    <a:pt x="6210" y="11014"/>
                  </a:cubicBezTo>
                  <a:cubicBezTo>
                    <a:pt x="6322" y="10999"/>
                    <a:pt x="6392" y="10943"/>
                    <a:pt x="6448" y="10859"/>
                  </a:cubicBezTo>
                  <a:cubicBezTo>
                    <a:pt x="6504" y="10733"/>
                    <a:pt x="6547" y="10620"/>
                    <a:pt x="6560" y="10480"/>
                  </a:cubicBezTo>
                  <a:cubicBezTo>
                    <a:pt x="6575" y="10424"/>
                    <a:pt x="6588" y="10353"/>
                    <a:pt x="6588" y="10297"/>
                  </a:cubicBezTo>
                  <a:cubicBezTo>
                    <a:pt x="6603" y="10128"/>
                    <a:pt x="6659" y="9988"/>
                    <a:pt x="6743" y="9847"/>
                  </a:cubicBezTo>
                  <a:lnTo>
                    <a:pt x="7080" y="9974"/>
                  </a:lnTo>
                  <a:cubicBezTo>
                    <a:pt x="7221" y="10030"/>
                    <a:pt x="7319" y="10128"/>
                    <a:pt x="7418" y="10240"/>
                  </a:cubicBezTo>
                  <a:cubicBezTo>
                    <a:pt x="7502" y="10325"/>
                    <a:pt x="7572" y="10409"/>
                    <a:pt x="7656" y="10493"/>
                  </a:cubicBezTo>
                  <a:cubicBezTo>
                    <a:pt x="7712" y="10550"/>
                    <a:pt x="7783" y="10592"/>
                    <a:pt x="7852" y="10634"/>
                  </a:cubicBezTo>
                  <a:cubicBezTo>
                    <a:pt x="7879" y="10661"/>
                    <a:pt x="7912" y="10671"/>
                    <a:pt x="7946" y="10671"/>
                  </a:cubicBezTo>
                  <a:cubicBezTo>
                    <a:pt x="7966" y="10671"/>
                    <a:pt x="7987" y="10667"/>
                    <a:pt x="8008" y="10662"/>
                  </a:cubicBezTo>
                  <a:cubicBezTo>
                    <a:pt x="8064" y="10662"/>
                    <a:pt x="8105" y="10620"/>
                    <a:pt x="8105" y="10550"/>
                  </a:cubicBezTo>
                  <a:cubicBezTo>
                    <a:pt x="8105" y="10493"/>
                    <a:pt x="8105" y="10437"/>
                    <a:pt x="8092" y="10381"/>
                  </a:cubicBezTo>
                  <a:cubicBezTo>
                    <a:pt x="8077" y="10339"/>
                    <a:pt x="8064" y="10283"/>
                    <a:pt x="8049" y="10227"/>
                  </a:cubicBezTo>
                  <a:lnTo>
                    <a:pt x="8049" y="10227"/>
                  </a:lnTo>
                  <a:cubicBezTo>
                    <a:pt x="8162" y="10269"/>
                    <a:pt x="8274" y="10297"/>
                    <a:pt x="8386" y="10325"/>
                  </a:cubicBezTo>
                  <a:cubicBezTo>
                    <a:pt x="8435" y="10336"/>
                    <a:pt x="8482" y="10340"/>
                    <a:pt x="8528" y="10340"/>
                  </a:cubicBezTo>
                  <a:cubicBezTo>
                    <a:pt x="8602" y="10340"/>
                    <a:pt x="8674" y="10329"/>
                    <a:pt x="8751" y="10311"/>
                  </a:cubicBezTo>
                  <a:cubicBezTo>
                    <a:pt x="8766" y="10325"/>
                    <a:pt x="8780" y="10339"/>
                    <a:pt x="8780" y="10353"/>
                  </a:cubicBezTo>
                  <a:cubicBezTo>
                    <a:pt x="8920" y="10606"/>
                    <a:pt x="9047" y="10873"/>
                    <a:pt x="9229" y="11098"/>
                  </a:cubicBezTo>
                  <a:cubicBezTo>
                    <a:pt x="9188" y="11210"/>
                    <a:pt x="9103" y="11295"/>
                    <a:pt x="9019" y="11392"/>
                  </a:cubicBezTo>
                  <a:cubicBezTo>
                    <a:pt x="9004" y="11407"/>
                    <a:pt x="8991" y="11407"/>
                    <a:pt x="8976" y="11420"/>
                  </a:cubicBezTo>
                  <a:cubicBezTo>
                    <a:pt x="8738" y="11266"/>
                    <a:pt x="8513" y="11139"/>
                    <a:pt x="8246" y="11070"/>
                  </a:cubicBezTo>
                  <a:cubicBezTo>
                    <a:pt x="8039" y="11015"/>
                    <a:pt x="7831" y="10994"/>
                    <a:pt x="7623" y="10994"/>
                  </a:cubicBezTo>
                  <a:cubicBezTo>
                    <a:pt x="7564" y="10994"/>
                    <a:pt x="7505" y="10996"/>
                    <a:pt x="7446" y="10999"/>
                  </a:cubicBezTo>
                  <a:cubicBezTo>
                    <a:pt x="7418" y="11004"/>
                    <a:pt x="7388" y="11006"/>
                    <a:pt x="7357" y="11006"/>
                  </a:cubicBezTo>
                  <a:cubicBezTo>
                    <a:pt x="7296" y="11006"/>
                    <a:pt x="7230" y="10999"/>
                    <a:pt x="7165" y="10999"/>
                  </a:cubicBezTo>
                  <a:cubicBezTo>
                    <a:pt x="7038" y="10986"/>
                    <a:pt x="6912" y="10986"/>
                    <a:pt x="6785" y="10971"/>
                  </a:cubicBezTo>
                  <a:cubicBezTo>
                    <a:pt x="6770" y="10970"/>
                    <a:pt x="6755" y="10969"/>
                    <a:pt x="6740" y="10969"/>
                  </a:cubicBezTo>
                  <a:cubicBezTo>
                    <a:pt x="6606" y="10969"/>
                    <a:pt x="6492" y="11023"/>
                    <a:pt x="6378" y="11111"/>
                  </a:cubicBezTo>
                  <a:cubicBezTo>
                    <a:pt x="6307" y="11168"/>
                    <a:pt x="6238" y="11224"/>
                    <a:pt x="6181" y="11295"/>
                  </a:cubicBezTo>
                  <a:cubicBezTo>
                    <a:pt x="6069" y="11420"/>
                    <a:pt x="5929" y="11533"/>
                    <a:pt x="5802" y="11645"/>
                  </a:cubicBezTo>
                  <a:cubicBezTo>
                    <a:pt x="5648" y="11772"/>
                    <a:pt x="5493" y="11898"/>
                    <a:pt x="5352" y="12025"/>
                  </a:cubicBezTo>
                  <a:cubicBezTo>
                    <a:pt x="5170" y="12194"/>
                    <a:pt x="5030" y="12390"/>
                    <a:pt x="4917" y="12628"/>
                  </a:cubicBezTo>
                  <a:cubicBezTo>
                    <a:pt x="4805" y="12840"/>
                    <a:pt x="4692" y="13065"/>
                    <a:pt x="4622" y="13303"/>
                  </a:cubicBezTo>
                  <a:cubicBezTo>
                    <a:pt x="4537" y="13345"/>
                    <a:pt x="4453" y="13359"/>
                    <a:pt x="4369" y="13359"/>
                  </a:cubicBezTo>
                  <a:cubicBezTo>
                    <a:pt x="4256" y="13359"/>
                    <a:pt x="4144" y="13331"/>
                    <a:pt x="4032" y="13303"/>
                  </a:cubicBezTo>
                  <a:cubicBezTo>
                    <a:pt x="3947" y="13275"/>
                    <a:pt x="3850" y="13233"/>
                    <a:pt x="3765" y="13205"/>
                  </a:cubicBezTo>
                  <a:cubicBezTo>
                    <a:pt x="3737" y="13190"/>
                    <a:pt x="3709" y="13177"/>
                    <a:pt x="3681" y="13149"/>
                  </a:cubicBezTo>
                  <a:cubicBezTo>
                    <a:pt x="3541" y="13065"/>
                    <a:pt x="3400" y="12952"/>
                    <a:pt x="3301" y="12825"/>
                  </a:cubicBezTo>
                  <a:cubicBezTo>
                    <a:pt x="3076" y="12544"/>
                    <a:pt x="2852" y="12278"/>
                    <a:pt x="2711" y="11954"/>
                  </a:cubicBezTo>
                  <a:cubicBezTo>
                    <a:pt x="2571" y="11660"/>
                    <a:pt x="2445" y="11351"/>
                    <a:pt x="2389" y="11027"/>
                  </a:cubicBezTo>
                  <a:cubicBezTo>
                    <a:pt x="2374" y="10943"/>
                    <a:pt x="2361" y="10845"/>
                    <a:pt x="2346" y="10761"/>
                  </a:cubicBezTo>
                  <a:cubicBezTo>
                    <a:pt x="2333" y="10564"/>
                    <a:pt x="2304" y="10367"/>
                    <a:pt x="2318" y="10171"/>
                  </a:cubicBezTo>
                  <a:cubicBezTo>
                    <a:pt x="2318" y="9791"/>
                    <a:pt x="2346" y="9412"/>
                    <a:pt x="2501" y="9061"/>
                  </a:cubicBezTo>
                  <a:cubicBezTo>
                    <a:pt x="2543" y="8935"/>
                    <a:pt x="2599" y="8808"/>
                    <a:pt x="2655" y="8695"/>
                  </a:cubicBezTo>
                  <a:cubicBezTo>
                    <a:pt x="2683" y="8639"/>
                    <a:pt x="2726" y="8583"/>
                    <a:pt x="2754" y="8527"/>
                  </a:cubicBezTo>
                  <a:cubicBezTo>
                    <a:pt x="2936" y="8204"/>
                    <a:pt x="3189" y="7951"/>
                    <a:pt x="3512" y="7755"/>
                  </a:cubicBezTo>
                  <a:cubicBezTo>
                    <a:pt x="3681" y="7656"/>
                    <a:pt x="3863" y="7586"/>
                    <a:pt x="4060" y="7543"/>
                  </a:cubicBezTo>
                  <a:cubicBezTo>
                    <a:pt x="4187" y="7502"/>
                    <a:pt x="4313" y="7474"/>
                    <a:pt x="4440" y="7459"/>
                  </a:cubicBezTo>
                  <a:cubicBezTo>
                    <a:pt x="4487" y="7453"/>
                    <a:pt x="4534" y="7450"/>
                    <a:pt x="4581" y="7450"/>
                  </a:cubicBezTo>
                  <a:close/>
                  <a:moveTo>
                    <a:pt x="6815" y="11076"/>
                  </a:moveTo>
                  <a:cubicBezTo>
                    <a:pt x="6847" y="11076"/>
                    <a:pt x="6879" y="11079"/>
                    <a:pt x="6912" y="11083"/>
                  </a:cubicBezTo>
                  <a:cubicBezTo>
                    <a:pt x="6953" y="11098"/>
                    <a:pt x="7010" y="11098"/>
                    <a:pt x="7052" y="11111"/>
                  </a:cubicBezTo>
                  <a:cubicBezTo>
                    <a:pt x="7146" y="11111"/>
                    <a:pt x="7233" y="11118"/>
                    <a:pt x="7322" y="11118"/>
                  </a:cubicBezTo>
                  <a:cubicBezTo>
                    <a:pt x="7367" y="11118"/>
                    <a:pt x="7412" y="11116"/>
                    <a:pt x="7459" y="11111"/>
                  </a:cubicBezTo>
                  <a:cubicBezTo>
                    <a:pt x="7518" y="11108"/>
                    <a:pt x="7577" y="11107"/>
                    <a:pt x="7635" y="11107"/>
                  </a:cubicBezTo>
                  <a:cubicBezTo>
                    <a:pt x="7825" y="11107"/>
                    <a:pt x="8011" y="11125"/>
                    <a:pt x="8204" y="11168"/>
                  </a:cubicBezTo>
                  <a:cubicBezTo>
                    <a:pt x="8485" y="11252"/>
                    <a:pt x="8751" y="11379"/>
                    <a:pt x="8976" y="11589"/>
                  </a:cubicBezTo>
                  <a:cubicBezTo>
                    <a:pt x="9145" y="11744"/>
                    <a:pt x="9285" y="11926"/>
                    <a:pt x="9398" y="12137"/>
                  </a:cubicBezTo>
                  <a:cubicBezTo>
                    <a:pt x="9525" y="12362"/>
                    <a:pt x="9651" y="12600"/>
                    <a:pt x="9777" y="12825"/>
                  </a:cubicBezTo>
                  <a:cubicBezTo>
                    <a:pt x="9862" y="12994"/>
                    <a:pt x="9960" y="13149"/>
                    <a:pt x="10087" y="13289"/>
                  </a:cubicBezTo>
                  <a:cubicBezTo>
                    <a:pt x="10311" y="13584"/>
                    <a:pt x="10508" y="13893"/>
                    <a:pt x="10662" y="14230"/>
                  </a:cubicBezTo>
                  <a:cubicBezTo>
                    <a:pt x="10774" y="14455"/>
                    <a:pt x="10830" y="14679"/>
                    <a:pt x="10845" y="14919"/>
                  </a:cubicBezTo>
                  <a:cubicBezTo>
                    <a:pt x="10887" y="15368"/>
                    <a:pt x="10802" y="15775"/>
                    <a:pt x="10634" y="16183"/>
                  </a:cubicBezTo>
                  <a:cubicBezTo>
                    <a:pt x="10550" y="16393"/>
                    <a:pt x="10409" y="16562"/>
                    <a:pt x="10255" y="16730"/>
                  </a:cubicBezTo>
                  <a:cubicBezTo>
                    <a:pt x="9946" y="17039"/>
                    <a:pt x="9609" y="17292"/>
                    <a:pt x="9229" y="17517"/>
                  </a:cubicBezTo>
                  <a:cubicBezTo>
                    <a:pt x="9019" y="17644"/>
                    <a:pt x="8808" y="17742"/>
                    <a:pt x="8598" y="17841"/>
                  </a:cubicBezTo>
                  <a:cubicBezTo>
                    <a:pt x="8442" y="17910"/>
                    <a:pt x="8274" y="17953"/>
                    <a:pt x="8105" y="17981"/>
                  </a:cubicBezTo>
                  <a:cubicBezTo>
                    <a:pt x="7933" y="18013"/>
                    <a:pt x="7761" y="18030"/>
                    <a:pt x="7591" y="18030"/>
                  </a:cubicBezTo>
                  <a:cubicBezTo>
                    <a:pt x="7237" y="18030"/>
                    <a:pt x="6889" y="17955"/>
                    <a:pt x="6547" y="17784"/>
                  </a:cubicBezTo>
                  <a:cubicBezTo>
                    <a:pt x="6279" y="17657"/>
                    <a:pt x="6013" y="17517"/>
                    <a:pt x="5773" y="17348"/>
                  </a:cubicBezTo>
                  <a:cubicBezTo>
                    <a:pt x="5408" y="17095"/>
                    <a:pt x="5127" y="16758"/>
                    <a:pt x="4903" y="16380"/>
                  </a:cubicBezTo>
                  <a:cubicBezTo>
                    <a:pt x="4833" y="16253"/>
                    <a:pt x="4762" y="16112"/>
                    <a:pt x="4692" y="15972"/>
                  </a:cubicBezTo>
                  <a:cubicBezTo>
                    <a:pt x="4762" y="15818"/>
                    <a:pt x="4790" y="15677"/>
                    <a:pt x="4777" y="15537"/>
                  </a:cubicBezTo>
                  <a:lnTo>
                    <a:pt x="4777" y="15537"/>
                  </a:lnTo>
                  <a:cubicBezTo>
                    <a:pt x="4734" y="15550"/>
                    <a:pt x="4749" y="15578"/>
                    <a:pt x="4749" y="15593"/>
                  </a:cubicBezTo>
                  <a:cubicBezTo>
                    <a:pt x="4721" y="15733"/>
                    <a:pt x="4664" y="15846"/>
                    <a:pt x="4580" y="15944"/>
                  </a:cubicBezTo>
                  <a:cubicBezTo>
                    <a:pt x="4502" y="16014"/>
                    <a:pt x="4425" y="16046"/>
                    <a:pt x="4347" y="16046"/>
                  </a:cubicBezTo>
                  <a:cubicBezTo>
                    <a:pt x="4270" y="16046"/>
                    <a:pt x="4193" y="16014"/>
                    <a:pt x="4116" y="15958"/>
                  </a:cubicBezTo>
                  <a:cubicBezTo>
                    <a:pt x="4046" y="15902"/>
                    <a:pt x="4004" y="15818"/>
                    <a:pt x="3962" y="15747"/>
                  </a:cubicBezTo>
                  <a:cubicBezTo>
                    <a:pt x="3906" y="15606"/>
                    <a:pt x="3878" y="15481"/>
                    <a:pt x="3891" y="15340"/>
                  </a:cubicBezTo>
                  <a:cubicBezTo>
                    <a:pt x="3891" y="15228"/>
                    <a:pt x="3906" y="15115"/>
                    <a:pt x="3919" y="15017"/>
                  </a:cubicBezTo>
                  <a:cubicBezTo>
                    <a:pt x="3947" y="14820"/>
                    <a:pt x="4046" y="14651"/>
                    <a:pt x="4172" y="14497"/>
                  </a:cubicBezTo>
                  <a:cubicBezTo>
                    <a:pt x="4271" y="14385"/>
                    <a:pt x="4397" y="14342"/>
                    <a:pt x="4552" y="14314"/>
                  </a:cubicBezTo>
                  <a:lnTo>
                    <a:pt x="4594" y="14398"/>
                  </a:lnTo>
                  <a:cubicBezTo>
                    <a:pt x="4608" y="14370"/>
                    <a:pt x="4622" y="14370"/>
                    <a:pt x="4622" y="14357"/>
                  </a:cubicBezTo>
                  <a:cubicBezTo>
                    <a:pt x="4622" y="14230"/>
                    <a:pt x="4636" y="14104"/>
                    <a:pt x="4622" y="13977"/>
                  </a:cubicBezTo>
                  <a:cubicBezTo>
                    <a:pt x="4622" y="13711"/>
                    <a:pt x="4678" y="13471"/>
                    <a:pt x="4762" y="13233"/>
                  </a:cubicBezTo>
                  <a:cubicBezTo>
                    <a:pt x="4846" y="12980"/>
                    <a:pt x="4973" y="12755"/>
                    <a:pt x="5099" y="12531"/>
                  </a:cubicBezTo>
                  <a:cubicBezTo>
                    <a:pt x="5170" y="12376"/>
                    <a:pt x="5282" y="12250"/>
                    <a:pt x="5408" y="12137"/>
                  </a:cubicBezTo>
                  <a:cubicBezTo>
                    <a:pt x="5549" y="11997"/>
                    <a:pt x="5704" y="11870"/>
                    <a:pt x="5858" y="11744"/>
                  </a:cubicBezTo>
                  <a:cubicBezTo>
                    <a:pt x="5998" y="11632"/>
                    <a:pt x="6153" y="11519"/>
                    <a:pt x="6279" y="11364"/>
                  </a:cubicBezTo>
                  <a:cubicBezTo>
                    <a:pt x="6307" y="11323"/>
                    <a:pt x="6350" y="11295"/>
                    <a:pt x="6392" y="11252"/>
                  </a:cubicBezTo>
                  <a:cubicBezTo>
                    <a:pt x="6509" y="11135"/>
                    <a:pt x="6655" y="11076"/>
                    <a:pt x="6815" y="11076"/>
                  </a:cubicBezTo>
                  <a:close/>
                  <a:moveTo>
                    <a:pt x="7262" y="1"/>
                  </a:moveTo>
                  <a:cubicBezTo>
                    <a:pt x="7094" y="1"/>
                    <a:pt x="6925" y="1"/>
                    <a:pt x="6757" y="14"/>
                  </a:cubicBezTo>
                  <a:cubicBezTo>
                    <a:pt x="6238" y="70"/>
                    <a:pt x="5732" y="169"/>
                    <a:pt x="5240" y="310"/>
                  </a:cubicBezTo>
                  <a:cubicBezTo>
                    <a:pt x="4805" y="422"/>
                    <a:pt x="4383" y="563"/>
                    <a:pt x="3975" y="773"/>
                  </a:cubicBezTo>
                  <a:cubicBezTo>
                    <a:pt x="3484" y="1026"/>
                    <a:pt x="3020" y="1321"/>
                    <a:pt x="2613" y="1686"/>
                  </a:cubicBezTo>
                  <a:lnTo>
                    <a:pt x="2149" y="2108"/>
                  </a:lnTo>
                  <a:cubicBezTo>
                    <a:pt x="2009" y="2248"/>
                    <a:pt x="1855" y="2374"/>
                    <a:pt x="1728" y="2529"/>
                  </a:cubicBezTo>
                  <a:cubicBezTo>
                    <a:pt x="1335" y="2951"/>
                    <a:pt x="1012" y="3428"/>
                    <a:pt x="745" y="3919"/>
                  </a:cubicBezTo>
                  <a:cubicBezTo>
                    <a:pt x="407" y="4537"/>
                    <a:pt x="197" y="5198"/>
                    <a:pt x="98" y="5872"/>
                  </a:cubicBezTo>
                  <a:cubicBezTo>
                    <a:pt x="42" y="6223"/>
                    <a:pt x="29" y="6560"/>
                    <a:pt x="14" y="6897"/>
                  </a:cubicBezTo>
                  <a:cubicBezTo>
                    <a:pt x="1" y="7262"/>
                    <a:pt x="1" y="7628"/>
                    <a:pt x="57" y="7979"/>
                  </a:cubicBezTo>
                  <a:cubicBezTo>
                    <a:pt x="98" y="8373"/>
                    <a:pt x="169" y="8766"/>
                    <a:pt x="225" y="9145"/>
                  </a:cubicBezTo>
                  <a:cubicBezTo>
                    <a:pt x="338" y="9847"/>
                    <a:pt x="478" y="10550"/>
                    <a:pt x="660" y="11238"/>
                  </a:cubicBezTo>
                  <a:lnTo>
                    <a:pt x="913" y="12166"/>
                  </a:lnTo>
                  <a:cubicBezTo>
                    <a:pt x="1068" y="12643"/>
                    <a:pt x="1278" y="13106"/>
                    <a:pt x="1518" y="13570"/>
                  </a:cubicBezTo>
                  <a:cubicBezTo>
                    <a:pt x="1686" y="13907"/>
                    <a:pt x="1868" y="14244"/>
                    <a:pt x="2093" y="14554"/>
                  </a:cubicBezTo>
                  <a:cubicBezTo>
                    <a:pt x="2290" y="14848"/>
                    <a:pt x="2501" y="15129"/>
                    <a:pt x="2698" y="15410"/>
                  </a:cubicBezTo>
                  <a:cubicBezTo>
                    <a:pt x="3048" y="15887"/>
                    <a:pt x="3442" y="16323"/>
                    <a:pt x="3878" y="16717"/>
                  </a:cubicBezTo>
                  <a:cubicBezTo>
                    <a:pt x="3906" y="16730"/>
                    <a:pt x="3919" y="16758"/>
                    <a:pt x="3947" y="16773"/>
                  </a:cubicBezTo>
                  <a:cubicBezTo>
                    <a:pt x="4271" y="17082"/>
                    <a:pt x="4608" y="17363"/>
                    <a:pt x="4987" y="17601"/>
                  </a:cubicBezTo>
                  <a:cubicBezTo>
                    <a:pt x="5296" y="17798"/>
                    <a:pt x="5605" y="17966"/>
                    <a:pt x="5929" y="18122"/>
                  </a:cubicBezTo>
                  <a:cubicBezTo>
                    <a:pt x="6181" y="18234"/>
                    <a:pt x="6434" y="18318"/>
                    <a:pt x="6701" y="18360"/>
                  </a:cubicBezTo>
                  <a:cubicBezTo>
                    <a:pt x="7094" y="18431"/>
                    <a:pt x="7474" y="18472"/>
                    <a:pt x="7867" y="18472"/>
                  </a:cubicBezTo>
                  <a:cubicBezTo>
                    <a:pt x="8077" y="18472"/>
                    <a:pt x="8288" y="18444"/>
                    <a:pt x="8499" y="18416"/>
                  </a:cubicBezTo>
                  <a:cubicBezTo>
                    <a:pt x="8907" y="18346"/>
                    <a:pt x="9300" y="18234"/>
                    <a:pt x="9693" y="18093"/>
                  </a:cubicBezTo>
                  <a:cubicBezTo>
                    <a:pt x="9931" y="18009"/>
                    <a:pt x="10143" y="17882"/>
                    <a:pt x="10353" y="17728"/>
                  </a:cubicBezTo>
                  <a:cubicBezTo>
                    <a:pt x="10578" y="17545"/>
                    <a:pt x="10802" y="17363"/>
                    <a:pt x="11014" y="17152"/>
                  </a:cubicBezTo>
                  <a:cubicBezTo>
                    <a:pt x="11224" y="16942"/>
                    <a:pt x="11392" y="16702"/>
                    <a:pt x="11547" y="16464"/>
                  </a:cubicBezTo>
                  <a:cubicBezTo>
                    <a:pt x="11589" y="16380"/>
                    <a:pt x="11632" y="16295"/>
                    <a:pt x="11660" y="16225"/>
                  </a:cubicBezTo>
                  <a:cubicBezTo>
                    <a:pt x="11729" y="16043"/>
                    <a:pt x="11800" y="15874"/>
                    <a:pt x="11870" y="15691"/>
                  </a:cubicBezTo>
                  <a:cubicBezTo>
                    <a:pt x="11885" y="15635"/>
                    <a:pt x="11913" y="15565"/>
                    <a:pt x="11926" y="15509"/>
                  </a:cubicBezTo>
                  <a:cubicBezTo>
                    <a:pt x="11954" y="15297"/>
                    <a:pt x="11969" y="15087"/>
                    <a:pt x="11954" y="14891"/>
                  </a:cubicBezTo>
                  <a:cubicBezTo>
                    <a:pt x="11954" y="14792"/>
                    <a:pt x="11954" y="14707"/>
                    <a:pt x="11941" y="14623"/>
                  </a:cubicBezTo>
                  <a:cubicBezTo>
                    <a:pt x="11941" y="14469"/>
                    <a:pt x="11941" y="14329"/>
                    <a:pt x="11913" y="14188"/>
                  </a:cubicBezTo>
                  <a:cubicBezTo>
                    <a:pt x="11898" y="14076"/>
                    <a:pt x="11870" y="13977"/>
                    <a:pt x="11842" y="13865"/>
                  </a:cubicBezTo>
                  <a:cubicBezTo>
                    <a:pt x="11744" y="13584"/>
                    <a:pt x="11617" y="13303"/>
                    <a:pt x="11435" y="13050"/>
                  </a:cubicBezTo>
                  <a:cubicBezTo>
                    <a:pt x="11210" y="12713"/>
                    <a:pt x="10929" y="12432"/>
                    <a:pt x="10592" y="12250"/>
                  </a:cubicBezTo>
                  <a:cubicBezTo>
                    <a:pt x="10297" y="12081"/>
                    <a:pt x="10030" y="11856"/>
                    <a:pt x="9791" y="11617"/>
                  </a:cubicBezTo>
                  <a:cubicBezTo>
                    <a:pt x="9735" y="11561"/>
                    <a:pt x="9679" y="11491"/>
                    <a:pt x="9637" y="11435"/>
                  </a:cubicBezTo>
                  <a:cubicBezTo>
                    <a:pt x="9497" y="11266"/>
                    <a:pt x="9384" y="11083"/>
                    <a:pt x="9244" y="10915"/>
                  </a:cubicBezTo>
                  <a:cubicBezTo>
                    <a:pt x="9103" y="10733"/>
                    <a:pt x="8991" y="10521"/>
                    <a:pt x="8892" y="10297"/>
                  </a:cubicBezTo>
                  <a:cubicBezTo>
                    <a:pt x="8836" y="10199"/>
                    <a:pt x="8794" y="10087"/>
                    <a:pt x="8751" y="9974"/>
                  </a:cubicBezTo>
                  <a:cubicBezTo>
                    <a:pt x="8695" y="9806"/>
                    <a:pt x="8639" y="9622"/>
                    <a:pt x="8598" y="9454"/>
                  </a:cubicBezTo>
                  <a:cubicBezTo>
                    <a:pt x="8555" y="9328"/>
                    <a:pt x="8499" y="9201"/>
                    <a:pt x="8499" y="9075"/>
                  </a:cubicBezTo>
                  <a:cubicBezTo>
                    <a:pt x="8499" y="8878"/>
                    <a:pt x="8485" y="8682"/>
                    <a:pt x="8513" y="8485"/>
                  </a:cubicBezTo>
                  <a:cubicBezTo>
                    <a:pt x="8527" y="8401"/>
                    <a:pt x="8555" y="8317"/>
                    <a:pt x="8555" y="8232"/>
                  </a:cubicBezTo>
                  <a:cubicBezTo>
                    <a:pt x="8569" y="8064"/>
                    <a:pt x="8611" y="7909"/>
                    <a:pt x="8667" y="7755"/>
                  </a:cubicBezTo>
                  <a:cubicBezTo>
                    <a:pt x="8751" y="7530"/>
                    <a:pt x="8892" y="7333"/>
                    <a:pt x="9103" y="7206"/>
                  </a:cubicBezTo>
                  <a:cubicBezTo>
                    <a:pt x="9201" y="7150"/>
                    <a:pt x="9300" y="7122"/>
                    <a:pt x="9398" y="7122"/>
                  </a:cubicBezTo>
                  <a:lnTo>
                    <a:pt x="9553" y="7122"/>
                  </a:lnTo>
                  <a:cubicBezTo>
                    <a:pt x="9592" y="7112"/>
                    <a:pt x="9632" y="7108"/>
                    <a:pt x="9671" y="7108"/>
                  </a:cubicBezTo>
                  <a:cubicBezTo>
                    <a:pt x="9744" y="7108"/>
                    <a:pt x="9817" y="7123"/>
                    <a:pt x="9890" y="7150"/>
                  </a:cubicBezTo>
                  <a:cubicBezTo>
                    <a:pt x="9960" y="7165"/>
                    <a:pt x="10044" y="7178"/>
                    <a:pt x="10115" y="7193"/>
                  </a:cubicBezTo>
                  <a:cubicBezTo>
                    <a:pt x="10212" y="7221"/>
                    <a:pt x="10311" y="7234"/>
                    <a:pt x="10409" y="7277"/>
                  </a:cubicBezTo>
                  <a:cubicBezTo>
                    <a:pt x="10493" y="7312"/>
                    <a:pt x="10581" y="7326"/>
                    <a:pt x="10669" y="7326"/>
                  </a:cubicBezTo>
                  <a:cubicBezTo>
                    <a:pt x="10757" y="7326"/>
                    <a:pt x="10845" y="7312"/>
                    <a:pt x="10929" y="7291"/>
                  </a:cubicBezTo>
                  <a:cubicBezTo>
                    <a:pt x="11083" y="7262"/>
                    <a:pt x="11154" y="7178"/>
                    <a:pt x="11182" y="7038"/>
                  </a:cubicBezTo>
                  <a:cubicBezTo>
                    <a:pt x="11210" y="6884"/>
                    <a:pt x="11196" y="6743"/>
                    <a:pt x="11154" y="6603"/>
                  </a:cubicBezTo>
                  <a:cubicBezTo>
                    <a:pt x="11126" y="6420"/>
                    <a:pt x="11111" y="6251"/>
                    <a:pt x="11140" y="6083"/>
                  </a:cubicBezTo>
                  <a:cubicBezTo>
                    <a:pt x="11168" y="5914"/>
                    <a:pt x="11210" y="5760"/>
                    <a:pt x="11280" y="5591"/>
                  </a:cubicBezTo>
                  <a:cubicBezTo>
                    <a:pt x="11392" y="5310"/>
                    <a:pt x="11449" y="5001"/>
                    <a:pt x="11420" y="4692"/>
                  </a:cubicBezTo>
                  <a:cubicBezTo>
                    <a:pt x="11420" y="4537"/>
                    <a:pt x="11407" y="4383"/>
                    <a:pt x="11351" y="4228"/>
                  </a:cubicBezTo>
                  <a:cubicBezTo>
                    <a:pt x="11295" y="4060"/>
                    <a:pt x="11210" y="3919"/>
                    <a:pt x="11055" y="3821"/>
                  </a:cubicBezTo>
                  <a:cubicBezTo>
                    <a:pt x="10859" y="3694"/>
                    <a:pt x="10642" y="3614"/>
                    <a:pt x="10399" y="3614"/>
                  </a:cubicBezTo>
                  <a:cubicBezTo>
                    <a:pt x="10347" y="3614"/>
                    <a:pt x="10295" y="3617"/>
                    <a:pt x="10240" y="3625"/>
                  </a:cubicBezTo>
                  <a:cubicBezTo>
                    <a:pt x="9974" y="3653"/>
                    <a:pt x="9763" y="3779"/>
                    <a:pt x="9594" y="3975"/>
                  </a:cubicBezTo>
                  <a:cubicBezTo>
                    <a:pt x="9497" y="4074"/>
                    <a:pt x="9440" y="4200"/>
                    <a:pt x="9440" y="4341"/>
                  </a:cubicBezTo>
                  <a:cubicBezTo>
                    <a:pt x="9440" y="4481"/>
                    <a:pt x="9440" y="4636"/>
                    <a:pt x="9468" y="4777"/>
                  </a:cubicBezTo>
                  <a:cubicBezTo>
                    <a:pt x="9510" y="4931"/>
                    <a:pt x="9525" y="5086"/>
                    <a:pt x="9553" y="5240"/>
                  </a:cubicBezTo>
                  <a:cubicBezTo>
                    <a:pt x="9566" y="5367"/>
                    <a:pt x="9566" y="5493"/>
                    <a:pt x="9482" y="5605"/>
                  </a:cubicBezTo>
                  <a:cubicBezTo>
                    <a:pt x="9398" y="5745"/>
                    <a:pt x="9300" y="5900"/>
                    <a:pt x="9188" y="6013"/>
                  </a:cubicBezTo>
                  <a:cubicBezTo>
                    <a:pt x="9075" y="6125"/>
                    <a:pt x="8948" y="6195"/>
                    <a:pt x="8822" y="6279"/>
                  </a:cubicBezTo>
                  <a:cubicBezTo>
                    <a:pt x="8729" y="6233"/>
                    <a:pt x="8637" y="6212"/>
                    <a:pt x="8544" y="6212"/>
                  </a:cubicBezTo>
                  <a:cubicBezTo>
                    <a:pt x="8468" y="6212"/>
                    <a:pt x="8392" y="6226"/>
                    <a:pt x="8317" y="6251"/>
                  </a:cubicBezTo>
                  <a:cubicBezTo>
                    <a:pt x="8288" y="6251"/>
                    <a:pt x="8260" y="6251"/>
                    <a:pt x="8232" y="6266"/>
                  </a:cubicBezTo>
                  <a:cubicBezTo>
                    <a:pt x="8162" y="6279"/>
                    <a:pt x="8105" y="6279"/>
                    <a:pt x="8036" y="6307"/>
                  </a:cubicBezTo>
                  <a:cubicBezTo>
                    <a:pt x="7796" y="6392"/>
                    <a:pt x="7572" y="6519"/>
                    <a:pt x="7375" y="6687"/>
                  </a:cubicBezTo>
                  <a:cubicBezTo>
                    <a:pt x="6953" y="7052"/>
                    <a:pt x="6560" y="7446"/>
                    <a:pt x="6238" y="7895"/>
                  </a:cubicBezTo>
                  <a:cubicBezTo>
                    <a:pt x="6223" y="7923"/>
                    <a:pt x="6195" y="7951"/>
                    <a:pt x="6167" y="7979"/>
                  </a:cubicBezTo>
                  <a:cubicBezTo>
                    <a:pt x="6054" y="7909"/>
                    <a:pt x="5957" y="7852"/>
                    <a:pt x="5858" y="7796"/>
                  </a:cubicBezTo>
                  <a:cubicBezTo>
                    <a:pt x="5745" y="7740"/>
                    <a:pt x="5648" y="7699"/>
                    <a:pt x="5535" y="7614"/>
                  </a:cubicBezTo>
                  <a:cubicBezTo>
                    <a:pt x="5577" y="7558"/>
                    <a:pt x="5620" y="7515"/>
                    <a:pt x="5648" y="7459"/>
                  </a:cubicBezTo>
                  <a:lnTo>
                    <a:pt x="5816" y="7165"/>
                  </a:lnTo>
                  <a:cubicBezTo>
                    <a:pt x="5872" y="7052"/>
                    <a:pt x="5914" y="6940"/>
                    <a:pt x="5970" y="6828"/>
                  </a:cubicBezTo>
                  <a:cubicBezTo>
                    <a:pt x="6013" y="6701"/>
                    <a:pt x="6069" y="6575"/>
                    <a:pt x="6111" y="6448"/>
                  </a:cubicBezTo>
                  <a:cubicBezTo>
                    <a:pt x="6195" y="6210"/>
                    <a:pt x="6251" y="5957"/>
                    <a:pt x="6307" y="5704"/>
                  </a:cubicBezTo>
                  <a:cubicBezTo>
                    <a:pt x="6307" y="5689"/>
                    <a:pt x="6322" y="5676"/>
                    <a:pt x="6322" y="5661"/>
                  </a:cubicBezTo>
                  <a:cubicBezTo>
                    <a:pt x="6350" y="5648"/>
                    <a:pt x="6378" y="5648"/>
                    <a:pt x="6406" y="5633"/>
                  </a:cubicBezTo>
                  <a:cubicBezTo>
                    <a:pt x="6519" y="5745"/>
                    <a:pt x="6631" y="5844"/>
                    <a:pt x="6743" y="5942"/>
                  </a:cubicBezTo>
                  <a:cubicBezTo>
                    <a:pt x="6856" y="6041"/>
                    <a:pt x="6996" y="6111"/>
                    <a:pt x="7137" y="6195"/>
                  </a:cubicBezTo>
                  <a:cubicBezTo>
                    <a:pt x="7094" y="6223"/>
                    <a:pt x="7066" y="6251"/>
                    <a:pt x="7038" y="6279"/>
                  </a:cubicBezTo>
                  <a:cubicBezTo>
                    <a:pt x="6912" y="6363"/>
                    <a:pt x="6799" y="6476"/>
                    <a:pt x="6701" y="6603"/>
                  </a:cubicBezTo>
                  <a:cubicBezTo>
                    <a:pt x="6644" y="6659"/>
                    <a:pt x="6603" y="6729"/>
                    <a:pt x="6588" y="6813"/>
                  </a:cubicBezTo>
                  <a:cubicBezTo>
                    <a:pt x="6603" y="6828"/>
                    <a:pt x="6603" y="6828"/>
                    <a:pt x="6616" y="6828"/>
                  </a:cubicBezTo>
                  <a:cubicBezTo>
                    <a:pt x="6659" y="6785"/>
                    <a:pt x="6701" y="6743"/>
                    <a:pt x="6757" y="6701"/>
                  </a:cubicBezTo>
                  <a:cubicBezTo>
                    <a:pt x="6897" y="6560"/>
                    <a:pt x="7038" y="6420"/>
                    <a:pt x="7206" y="6322"/>
                  </a:cubicBezTo>
                  <a:cubicBezTo>
                    <a:pt x="7277" y="6279"/>
                    <a:pt x="7361" y="6251"/>
                    <a:pt x="7431" y="6210"/>
                  </a:cubicBezTo>
                  <a:cubicBezTo>
                    <a:pt x="7558" y="6139"/>
                    <a:pt x="7684" y="6097"/>
                    <a:pt x="7811" y="6083"/>
                  </a:cubicBezTo>
                  <a:cubicBezTo>
                    <a:pt x="7993" y="6054"/>
                    <a:pt x="8190" y="6026"/>
                    <a:pt x="8373" y="5998"/>
                  </a:cubicBezTo>
                  <a:cubicBezTo>
                    <a:pt x="8527" y="5970"/>
                    <a:pt x="8667" y="5914"/>
                    <a:pt x="8780" y="5830"/>
                  </a:cubicBezTo>
                  <a:cubicBezTo>
                    <a:pt x="8892" y="5760"/>
                    <a:pt x="8991" y="5689"/>
                    <a:pt x="9103" y="5605"/>
                  </a:cubicBezTo>
                  <a:cubicBezTo>
                    <a:pt x="9145" y="5577"/>
                    <a:pt x="9188" y="5535"/>
                    <a:pt x="9216" y="5479"/>
                  </a:cubicBezTo>
                  <a:cubicBezTo>
                    <a:pt x="9313" y="5310"/>
                    <a:pt x="9328" y="5142"/>
                    <a:pt x="9244" y="4959"/>
                  </a:cubicBezTo>
                  <a:cubicBezTo>
                    <a:pt x="9173" y="4833"/>
                    <a:pt x="9131" y="4678"/>
                    <a:pt x="9103" y="4537"/>
                  </a:cubicBezTo>
                  <a:cubicBezTo>
                    <a:pt x="9047" y="4271"/>
                    <a:pt x="9117" y="4032"/>
                    <a:pt x="9328" y="3835"/>
                  </a:cubicBezTo>
                  <a:cubicBezTo>
                    <a:pt x="9538" y="3666"/>
                    <a:pt x="9763" y="3541"/>
                    <a:pt x="10044" y="3484"/>
                  </a:cubicBezTo>
                  <a:cubicBezTo>
                    <a:pt x="10156" y="3470"/>
                    <a:pt x="10269" y="3456"/>
                    <a:pt x="10396" y="3456"/>
                  </a:cubicBezTo>
                  <a:cubicBezTo>
                    <a:pt x="10648" y="3456"/>
                    <a:pt x="10887" y="3541"/>
                    <a:pt x="11083" y="3709"/>
                  </a:cubicBezTo>
                  <a:cubicBezTo>
                    <a:pt x="11379" y="3947"/>
                    <a:pt x="11561" y="4271"/>
                    <a:pt x="11632" y="4650"/>
                  </a:cubicBezTo>
                  <a:cubicBezTo>
                    <a:pt x="11645" y="4692"/>
                    <a:pt x="11645" y="4734"/>
                    <a:pt x="11645" y="4777"/>
                  </a:cubicBezTo>
                  <a:cubicBezTo>
                    <a:pt x="11660" y="4973"/>
                    <a:pt x="11617" y="5155"/>
                    <a:pt x="11576" y="5339"/>
                  </a:cubicBezTo>
                  <a:cubicBezTo>
                    <a:pt x="11519" y="5563"/>
                    <a:pt x="11449" y="5773"/>
                    <a:pt x="11392" y="5998"/>
                  </a:cubicBezTo>
                  <a:cubicBezTo>
                    <a:pt x="11364" y="6153"/>
                    <a:pt x="11351" y="6307"/>
                    <a:pt x="11364" y="6462"/>
                  </a:cubicBezTo>
                  <a:cubicBezTo>
                    <a:pt x="11364" y="6616"/>
                    <a:pt x="11379" y="6771"/>
                    <a:pt x="11379" y="6940"/>
                  </a:cubicBezTo>
                  <a:cubicBezTo>
                    <a:pt x="11392" y="7066"/>
                    <a:pt x="11379" y="7206"/>
                    <a:pt x="11336" y="7347"/>
                  </a:cubicBezTo>
                  <a:cubicBezTo>
                    <a:pt x="11295" y="7446"/>
                    <a:pt x="11238" y="7502"/>
                    <a:pt x="11140" y="7530"/>
                  </a:cubicBezTo>
                  <a:cubicBezTo>
                    <a:pt x="11070" y="7558"/>
                    <a:pt x="10999" y="7572"/>
                    <a:pt x="10929" y="7600"/>
                  </a:cubicBezTo>
                  <a:cubicBezTo>
                    <a:pt x="10718" y="7656"/>
                    <a:pt x="10521" y="7740"/>
                    <a:pt x="10353" y="7867"/>
                  </a:cubicBezTo>
                  <a:cubicBezTo>
                    <a:pt x="10212" y="7951"/>
                    <a:pt x="10072" y="8049"/>
                    <a:pt x="9988" y="8190"/>
                  </a:cubicBezTo>
                  <a:cubicBezTo>
                    <a:pt x="9918" y="8302"/>
                    <a:pt x="9847" y="8429"/>
                    <a:pt x="9791" y="8541"/>
                  </a:cubicBezTo>
                  <a:cubicBezTo>
                    <a:pt x="9707" y="8738"/>
                    <a:pt x="9693" y="8935"/>
                    <a:pt x="9693" y="9145"/>
                  </a:cubicBezTo>
                  <a:cubicBezTo>
                    <a:pt x="9707" y="9341"/>
                    <a:pt x="9749" y="9538"/>
                    <a:pt x="9847" y="9707"/>
                  </a:cubicBezTo>
                  <a:cubicBezTo>
                    <a:pt x="9918" y="9819"/>
                    <a:pt x="9988" y="9903"/>
                    <a:pt x="10100" y="9960"/>
                  </a:cubicBezTo>
                  <a:cubicBezTo>
                    <a:pt x="10167" y="10008"/>
                    <a:pt x="10241" y="10029"/>
                    <a:pt x="10321" y="10029"/>
                  </a:cubicBezTo>
                  <a:cubicBezTo>
                    <a:pt x="10358" y="10029"/>
                    <a:pt x="10397" y="10025"/>
                    <a:pt x="10437" y="10016"/>
                  </a:cubicBezTo>
                  <a:cubicBezTo>
                    <a:pt x="10662" y="9974"/>
                    <a:pt x="10817" y="9819"/>
                    <a:pt x="10957" y="9665"/>
                  </a:cubicBezTo>
                  <a:cubicBezTo>
                    <a:pt x="11027" y="9581"/>
                    <a:pt x="11098" y="9497"/>
                    <a:pt x="11182" y="9426"/>
                  </a:cubicBezTo>
                  <a:cubicBezTo>
                    <a:pt x="11308" y="9313"/>
                    <a:pt x="11435" y="9173"/>
                    <a:pt x="11533" y="9019"/>
                  </a:cubicBezTo>
                  <a:cubicBezTo>
                    <a:pt x="11786" y="8569"/>
                    <a:pt x="11954" y="8092"/>
                    <a:pt x="12067" y="7586"/>
                  </a:cubicBezTo>
                  <a:cubicBezTo>
                    <a:pt x="12137" y="7277"/>
                    <a:pt x="12222" y="6968"/>
                    <a:pt x="12334" y="6659"/>
                  </a:cubicBezTo>
                  <a:cubicBezTo>
                    <a:pt x="12376" y="6547"/>
                    <a:pt x="12404" y="6420"/>
                    <a:pt x="12432" y="6294"/>
                  </a:cubicBezTo>
                  <a:cubicBezTo>
                    <a:pt x="12475" y="5985"/>
                    <a:pt x="12531" y="5676"/>
                    <a:pt x="12572" y="5367"/>
                  </a:cubicBezTo>
                  <a:cubicBezTo>
                    <a:pt x="12600" y="5114"/>
                    <a:pt x="12615" y="4874"/>
                    <a:pt x="12600" y="4622"/>
                  </a:cubicBezTo>
                  <a:cubicBezTo>
                    <a:pt x="12587" y="4552"/>
                    <a:pt x="12587" y="4481"/>
                    <a:pt x="12572" y="4397"/>
                  </a:cubicBezTo>
                  <a:cubicBezTo>
                    <a:pt x="12544" y="4102"/>
                    <a:pt x="12503" y="3807"/>
                    <a:pt x="12390" y="3526"/>
                  </a:cubicBezTo>
                  <a:cubicBezTo>
                    <a:pt x="12348" y="3400"/>
                    <a:pt x="12291" y="3288"/>
                    <a:pt x="12250" y="3161"/>
                  </a:cubicBezTo>
                  <a:cubicBezTo>
                    <a:pt x="12137" y="2880"/>
                    <a:pt x="11969" y="2613"/>
                    <a:pt x="11772" y="2389"/>
                  </a:cubicBezTo>
                  <a:cubicBezTo>
                    <a:pt x="11561" y="2164"/>
                    <a:pt x="11351" y="1925"/>
                    <a:pt x="11140" y="1686"/>
                  </a:cubicBezTo>
                  <a:cubicBezTo>
                    <a:pt x="10957" y="1490"/>
                    <a:pt x="10761" y="1293"/>
                    <a:pt x="10521" y="1153"/>
                  </a:cubicBezTo>
                  <a:cubicBezTo>
                    <a:pt x="10297" y="997"/>
                    <a:pt x="10072" y="843"/>
                    <a:pt x="9847" y="717"/>
                  </a:cubicBezTo>
                  <a:cubicBezTo>
                    <a:pt x="9398" y="450"/>
                    <a:pt x="8935" y="254"/>
                    <a:pt x="8429" y="141"/>
                  </a:cubicBezTo>
                  <a:cubicBezTo>
                    <a:pt x="8049" y="57"/>
                    <a:pt x="7656" y="14"/>
                    <a:pt x="7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9"/>
            <p:cNvSpPr/>
            <p:nvPr/>
          </p:nvSpPr>
          <p:spPr>
            <a:xfrm>
              <a:off x="7204698" y="2732461"/>
              <a:ext cx="21751" cy="49253"/>
            </a:xfrm>
            <a:custGeom>
              <a:rect b="b" l="l" r="r" t="t"/>
              <a:pathLst>
                <a:path extrusionOk="0" h="1019" w="450">
                  <a:moveTo>
                    <a:pt x="169" y="1"/>
                  </a:moveTo>
                  <a:cubicBezTo>
                    <a:pt x="141" y="29"/>
                    <a:pt x="141" y="72"/>
                    <a:pt x="141" y="100"/>
                  </a:cubicBezTo>
                  <a:cubicBezTo>
                    <a:pt x="141" y="141"/>
                    <a:pt x="155" y="184"/>
                    <a:pt x="183" y="226"/>
                  </a:cubicBezTo>
                  <a:cubicBezTo>
                    <a:pt x="212" y="310"/>
                    <a:pt x="281" y="325"/>
                    <a:pt x="352" y="366"/>
                  </a:cubicBezTo>
                  <a:cubicBezTo>
                    <a:pt x="324" y="577"/>
                    <a:pt x="253" y="759"/>
                    <a:pt x="71" y="900"/>
                  </a:cubicBezTo>
                  <a:cubicBezTo>
                    <a:pt x="43" y="928"/>
                    <a:pt x="28" y="956"/>
                    <a:pt x="0" y="984"/>
                  </a:cubicBezTo>
                  <a:lnTo>
                    <a:pt x="0" y="1012"/>
                  </a:lnTo>
                  <a:cubicBezTo>
                    <a:pt x="10" y="1012"/>
                    <a:pt x="19" y="1019"/>
                    <a:pt x="24" y="1019"/>
                  </a:cubicBezTo>
                  <a:cubicBezTo>
                    <a:pt x="27" y="1019"/>
                    <a:pt x="28" y="1017"/>
                    <a:pt x="28" y="1012"/>
                  </a:cubicBezTo>
                  <a:cubicBezTo>
                    <a:pt x="56" y="1012"/>
                    <a:pt x="85" y="1012"/>
                    <a:pt x="99" y="999"/>
                  </a:cubicBezTo>
                  <a:cubicBezTo>
                    <a:pt x="197" y="943"/>
                    <a:pt x="253" y="872"/>
                    <a:pt x="309" y="787"/>
                  </a:cubicBezTo>
                  <a:cubicBezTo>
                    <a:pt x="436" y="577"/>
                    <a:pt x="450" y="353"/>
                    <a:pt x="422" y="113"/>
                  </a:cubicBezTo>
                  <a:cubicBezTo>
                    <a:pt x="422" y="100"/>
                    <a:pt x="408" y="100"/>
                    <a:pt x="394" y="85"/>
                  </a:cubicBezTo>
                  <a:cubicBezTo>
                    <a:pt x="352" y="128"/>
                    <a:pt x="380" y="198"/>
                    <a:pt x="352" y="254"/>
                  </a:cubicBezTo>
                  <a:cubicBezTo>
                    <a:pt x="212" y="226"/>
                    <a:pt x="225" y="85"/>
                    <a:pt x="1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9"/>
            <p:cNvSpPr/>
            <p:nvPr/>
          </p:nvSpPr>
          <p:spPr>
            <a:xfrm>
              <a:off x="7299529" y="2683982"/>
              <a:ext cx="43695" cy="30258"/>
            </a:xfrm>
            <a:custGeom>
              <a:rect b="b" l="l" r="r" t="t"/>
              <a:pathLst>
                <a:path extrusionOk="0" h="626" w="904">
                  <a:moveTo>
                    <a:pt x="657" y="1"/>
                  </a:moveTo>
                  <a:cubicBezTo>
                    <a:pt x="274" y="1"/>
                    <a:pt x="1" y="356"/>
                    <a:pt x="48" y="625"/>
                  </a:cubicBezTo>
                  <a:lnTo>
                    <a:pt x="89" y="582"/>
                  </a:lnTo>
                  <a:cubicBezTo>
                    <a:pt x="117" y="513"/>
                    <a:pt x="145" y="457"/>
                    <a:pt x="188" y="400"/>
                  </a:cubicBezTo>
                  <a:cubicBezTo>
                    <a:pt x="307" y="214"/>
                    <a:pt x="465" y="90"/>
                    <a:pt x="685" y="90"/>
                  </a:cubicBezTo>
                  <a:cubicBezTo>
                    <a:pt x="697" y="90"/>
                    <a:pt x="709" y="91"/>
                    <a:pt x="722" y="91"/>
                  </a:cubicBezTo>
                  <a:cubicBezTo>
                    <a:pt x="743" y="98"/>
                    <a:pt x="764" y="101"/>
                    <a:pt x="785" y="101"/>
                  </a:cubicBezTo>
                  <a:cubicBezTo>
                    <a:pt x="806" y="101"/>
                    <a:pt x="827" y="98"/>
                    <a:pt x="848" y="91"/>
                  </a:cubicBezTo>
                  <a:cubicBezTo>
                    <a:pt x="862" y="91"/>
                    <a:pt x="876" y="63"/>
                    <a:pt x="904" y="49"/>
                  </a:cubicBezTo>
                  <a:cubicBezTo>
                    <a:pt x="818" y="15"/>
                    <a:pt x="736" y="1"/>
                    <a:pt x="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9"/>
            <p:cNvSpPr/>
            <p:nvPr/>
          </p:nvSpPr>
          <p:spPr>
            <a:xfrm>
              <a:off x="7400209" y="2633086"/>
              <a:ext cx="40795" cy="19866"/>
            </a:xfrm>
            <a:custGeom>
              <a:rect b="b" l="l" r="r" t="t"/>
              <a:pathLst>
                <a:path extrusionOk="0" h="411" w="844">
                  <a:moveTo>
                    <a:pt x="597" y="1"/>
                  </a:moveTo>
                  <a:cubicBezTo>
                    <a:pt x="576" y="1"/>
                    <a:pt x="556" y="3"/>
                    <a:pt x="535" y="6"/>
                  </a:cubicBezTo>
                  <a:cubicBezTo>
                    <a:pt x="394" y="34"/>
                    <a:pt x="268" y="90"/>
                    <a:pt x="169" y="203"/>
                  </a:cubicBezTo>
                  <a:cubicBezTo>
                    <a:pt x="113" y="259"/>
                    <a:pt x="72" y="330"/>
                    <a:pt x="1" y="399"/>
                  </a:cubicBezTo>
                  <a:cubicBezTo>
                    <a:pt x="30" y="407"/>
                    <a:pt x="55" y="410"/>
                    <a:pt x="78" y="410"/>
                  </a:cubicBezTo>
                  <a:cubicBezTo>
                    <a:pt x="142" y="410"/>
                    <a:pt x="184" y="381"/>
                    <a:pt x="226" y="330"/>
                  </a:cubicBezTo>
                  <a:cubicBezTo>
                    <a:pt x="342" y="190"/>
                    <a:pt x="488" y="108"/>
                    <a:pt x="663" y="108"/>
                  </a:cubicBezTo>
                  <a:cubicBezTo>
                    <a:pt x="699" y="108"/>
                    <a:pt x="736" y="111"/>
                    <a:pt x="774" y="118"/>
                  </a:cubicBezTo>
                  <a:cubicBezTo>
                    <a:pt x="779" y="123"/>
                    <a:pt x="785" y="125"/>
                    <a:pt x="792" y="125"/>
                  </a:cubicBezTo>
                  <a:cubicBezTo>
                    <a:pt x="806" y="125"/>
                    <a:pt x="825" y="118"/>
                    <a:pt x="844" y="118"/>
                  </a:cubicBezTo>
                  <a:cubicBezTo>
                    <a:pt x="816" y="90"/>
                    <a:pt x="802" y="62"/>
                    <a:pt x="788" y="49"/>
                  </a:cubicBezTo>
                  <a:cubicBezTo>
                    <a:pt x="724" y="17"/>
                    <a:pt x="661" y="1"/>
                    <a:pt x="5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9"/>
            <p:cNvSpPr/>
            <p:nvPr/>
          </p:nvSpPr>
          <p:spPr>
            <a:xfrm>
              <a:off x="7318089" y="2588522"/>
              <a:ext cx="45532" cy="30644"/>
            </a:xfrm>
            <a:custGeom>
              <a:rect b="b" l="l" r="r" t="t"/>
              <a:pathLst>
                <a:path extrusionOk="0" h="634" w="942">
                  <a:moveTo>
                    <a:pt x="941" y="1"/>
                  </a:moveTo>
                  <a:cubicBezTo>
                    <a:pt x="913" y="15"/>
                    <a:pt x="900" y="29"/>
                    <a:pt x="885" y="44"/>
                  </a:cubicBezTo>
                  <a:cubicBezTo>
                    <a:pt x="844" y="113"/>
                    <a:pt x="787" y="156"/>
                    <a:pt x="703" y="169"/>
                  </a:cubicBezTo>
                  <a:cubicBezTo>
                    <a:pt x="632" y="184"/>
                    <a:pt x="591" y="212"/>
                    <a:pt x="548" y="254"/>
                  </a:cubicBezTo>
                  <a:cubicBezTo>
                    <a:pt x="492" y="325"/>
                    <a:pt x="408" y="366"/>
                    <a:pt x="338" y="394"/>
                  </a:cubicBezTo>
                  <a:cubicBezTo>
                    <a:pt x="282" y="409"/>
                    <a:pt x="225" y="437"/>
                    <a:pt x="169" y="465"/>
                  </a:cubicBezTo>
                  <a:cubicBezTo>
                    <a:pt x="99" y="493"/>
                    <a:pt x="42" y="535"/>
                    <a:pt x="1" y="634"/>
                  </a:cubicBezTo>
                  <a:cubicBezTo>
                    <a:pt x="169" y="549"/>
                    <a:pt x="323" y="493"/>
                    <a:pt x="478" y="422"/>
                  </a:cubicBezTo>
                  <a:cubicBezTo>
                    <a:pt x="506" y="409"/>
                    <a:pt x="548" y="381"/>
                    <a:pt x="576" y="338"/>
                  </a:cubicBezTo>
                  <a:cubicBezTo>
                    <a:pt x="632" y="296"/>
                    <a:pt x="688" y="254"/>
                    <a:pt x="773" y="240"/>
                  </a:cubicBezTo>
                  <a:cubicBezTo>
                    <a:pt x="787" y="226"/>
                    <a:pt x="815" y="226"/>
                    <a:pt x="844" y="212"/>
                  </a:cubicBezTo>
                  <a:cubicBezTo>
                    <a:pt x="913" y="169"/>
                    <a:pt x="941" y="113"/>
                    <a:pt x="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9"/>
            <p:cNvSpPr/>
            <p:nvPr/>
          </p:nvSpPr>
          <p:spPr>
            <a:xfrm>
              <a:off x="7348637" y="2614671"/>
              <a:ext cx="27889" cy="18706"/>
            </a:xfrm>
            <a:custGeom>
              <a:rect b="b" l="l" r="r" t="t"/>
              <a:pathLst>
                <a:path extrusionOk="0" h="387" w="577">
                  <a:moveTo>
                    <a:pt x="320" y="0"/>
                  </a:moveTo>
                  <a:cubicBezTo>
                    <a:pt x="212" y="0"/>
                    <a:pt x="119" y="58"/>
                    <a:pt x="56" y="162"/>
                  </a:cubicBezTo>
                  <a:cubicBezTo>
                    <a:pt x="43" y="218"/>
                    <a:pt x="15" y="275"/>
                    <a:pt x="0" y="317"/>
                  </a:cubicBezTo>
                  <a:lnTo>
                    <a:pt x="0" y="387"/>
                  </a:lnTo>
                  <a:cubicBezTo>
                    <a:pt x="28" y="373"/>
                    <a:pt x="56" y="359"/>
                    <a:pt x="71" y="345"/>
                  </a:cubicBezTo>
                  <a:cubicBezTo>
                    <a:pt x="99" y="317"/>
                    <a:pt x="113" y="275"/>
                    <a:pt x="141" y="246"/>
                  </a:cubicBezTo>
                  <a:cubicBezTo>
                    <a:pt x="196" y="138"/>
                    <a:pt x="250" y="96"/>
                    <a:pt x="344" y="96"/>
                  </a:cubicBezTo>
                  <a:cubicBezTo>
                    <a:pt x="371" y="96"/>
                    <a:pt x="401" y="100"/>
                    <a:pt x="436" y="106"/>
                  </a:cubicBezTo>
                  <a:cubicBezTo>
                    <a:pt x="478" y="106"/>
                    <a:pt x="521" y="106"/>
                    <a:pt x="577" y="121"/>
                  </a:cubicBezTo>
                  <a:cubicBezTo>
                    <a:pt x="534" y="50"/>
                    <a:pt x="478" y="36"/>
                    <a:pt x="436" y="22"/>
                  </a:cubicBezTo>
                  <a:cubicBezTo>
                    <a:pt x="396" y="7"/>
                    <a:pt x="357"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9"/>
            <p:cNvSpPr/>
            <p:nvPr/>
          </p:nvSpPr>
          <p:spPr>
            <a:xfrm>
              <a:off x="7358835" y="2707376"/>
              <a:ext cx="9570" cy="14307"/>
            </a:xfrm>
            <a:custGeom>
              <a:rect b="b" l="l" r="r" t="t"/>
              <a:pathLst>
                <a:path extrusionOk="0" h="296" w="198">
                  <a:moveTo>
                    <a:pt x="169" y="1"/>
                  </a:moveTo>
                  <a:lnTo>
                    <a:pt x="169" y="1"/>
                  </a:lnTo>
                  <a:cubicBezTo>
                    <a:pt x="85" y="70"/>
                    <a:pt x="29" y="169"/>
                    <a:pt x="1" y="295"/>
                  </a:cubicBezTo>
                  <a:cubicBezTo>
                    <a:pt x="51" y="283"/>
                    <a:pt x="67" y="237"/>
                    <a:pt x="110" y="237"/>
                  </a:cubicBezTo>
                  <a:cubicBezTo>
                    <a:pt x="115" y="237"/>
                    <a:pt x="120" y="237"/>
                    <a:pt x="126" y="239"/>
                  </a:cubicBezTo>
                  <a:cubicBezTo>
                    <a:pt x="141" y="197"/>
                    <a:pt x="155" y="169"/>
                    <a:pt x="155" y="127"/>
                  </a:cubicBezTo>
                  <a:cubicBezTo>
                    <a:pt x="169" y="85"/>
                    <a:pt x="197" y="42"/>
                    <a:pt x="1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9"/>
            <p:cNvSpPr/>
            <p:nvPr/>
          </p:nvSpPr>
          <p:spPr>
            <a:xfrm>
              <a:off x="7334378" y="2588764"/>
              <a:ext cx="12277" cy="8700"/>
            </a:xfrm>
            <a:custGeom>
              <a:rect b="b" l="l" r="r" t="t"/>
              <a:pathLst>
                <a:path extrusionOk="0" h="180" w="254">
                  <a:moveTo>
                    <a:pt x="195" y="1"/>
                  </a:moveTo>
                  <a:cubicBezTo>
                    <a:pt x="171" y="1"/>
                    <a:pt x="152" y="8"/>
                    <a:pt x="127" y="24"/>
                  </a:cubicBezTo>
                  <a:cubicBezTo>
                    <a:pt x="85" y="52"/>
                    <a:pt x="42" y="95"/>
                    <a:pt x="1" y="179"/>
                  </a:cubicBezTo>
                  <a:cubicBezTo>
                    <a:pt x="57" y="136"/>
                    <a:pt x="99" y="108"/>
                    <a:pt x="127" y="80"/>
                  </a:cubicBezTo>
                  <a:cubicBezTo>
                    <a:pt x="169" y="52"/>
                    <a:pt x="226" y="67"/>
                    <a:pt x="254" y="10"/>
                  </a:cubicBezTo>
                  <a:cubicBezTo>
                    <a:pt x="230" y="4"/>
                    <a:pt x="212" y="1"/>
                    <a:pt x="1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9"/>
            <p:cNvSpPr/>
            <p:nvPr/>
          </p:nvSpPr>
          <p:spPr>
            <a:xfrm>
              <a:off x="7418576" y="2681130"/>
              <a:ext cx="10199" cy="5220"/>
            </a:xfrm>
            <a:custGeom>
              <a:rect b="b" l="l" r="r" t="t"/>
              <a:pathLst>
                <a:path extrusionOk="0" h="108" w="211">
                  <a:moveTo>
                    <a:pt x="29" y="0"/>
                  </a:moveTo>
                  <a:cubicBezTo>
                    <a:pt x="20" y="0"/>
                    <a:pt x="11" y="3"/>
                    <a:pt x="1" y="10"/>
                  </a:cubicBezTo>
                  <a:cubicBezTo>
                    <a:pt x="85" y="94"/>
                    <a:pt x="113" y="108"/>
                    <a:pt x="211" y="108"/>
                  </a:cubicBezTo>
                  <a:lnTo>
                    <a:pt x="169" y="66"/>
                  </a:lnTo>
                  <a:cubicBezTo>
                    <a:pt x="155" y="51"/>
                    <a:pt x="127" y="38"/>
                    <a:pt x="113" y="23"/>
                  </a:cubicBezTo>
                  <a:lnTo>
                    <a:pt x="113" y="38"/>
                  </a:lnTo>
                  <a:cubicBezTo>
                    <a:pt x="81" y="27"/>
                    <a:pt x="57" y="0"/>
                    <a:pt x="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9"/>
            <p:cNvSpPr/>
            <p:nvPr/>
          </p:nvSpPr>
          <p:spPr>
            <a:xfrm>
              <a:off x="7351343" y="2720281"/>
              <a:ext cx="6187" cy="8894"/>
            </a:xfrm>
            <a:custGeom>
              <a:rect b="b" l="l" r="r" t="t"/>
              <a:pathLst>
                <a:path extrusionOk="0" h="184" w="128">
                  <a:moveTo>
                    <a:pt x="99" y="0"/>
                  </a:moveTo>
                  <a:cubicBezTo>
                    <a:pt x="71" y="56"/>
                    <a:pt x="29" y="99"/>
                    <a:pt x="0" y="155"/>
                  </a:cubicBezTo>
                  <a:cubicBezTo>
                    <a:pt x="0" y="169"/>
                    <a:pt x="15" y="169"/>
                    <a:pt x="15" y="183"/>
                  </a:cubicBezTo>
                  <a:cubicBezTo>
                    <a:pt x="57" y="140"/>
                    <a:pt x="85" y="99"/>
                    <a:pt x="113" y="56"/>
                  </a:cubicBezTo>
                  <a:cubicBezTo>
                    <a:pt x="127" y="43"/>
                    <a:pt x="127" y="28"/>
                    <a:pt x="1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9"/>
            <p:cNvSpPr/>
            <p:nvPr/>
          </p:nvSpPr>
          <p:spPr>
            <a:xfrm>
              <a:off x="7339115" y="2636083"/>
              <a:ext cx="2755" cy="6815"/>
            </a:xfrm>
            <a:custGeom>
              <a:rect b="b" l="l" r="r" t="t"/>
              <a:pathLst>
                <a:path extrusionOk="0" h="141" w="57">
                  <a:moveTo>
                    <a:pt x="15" y="0"/>
                  </a:moveTo>
                  <a:lnTo>
                    <a:pt x="15" y="0"/>
                  </a:lnTo>
                  <a:cubicBezTo>
                    <a:pt x="1" y="99"/>
                    <a:pt x="1" y="99"/>
                    <a:pt x="57" y="141"/>
                  </a:cubicBezTo>
                  <a:cubicBezTo>
                    <a:pt x="57" y="84"/>
                    <a:pt x="29" y="56"/>
                    <a:pt x="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9"/>
            <p:cNvSpPr/>
            <p:nvPr/>
          </p:nvSpPr>
          <p:spPr>
            <a:xfrm>
              <a:off x="7346607" y="2729126"/>
              <a:ext cx="1402" cy="2030"/>
            </a:xfrm>
            <a:custGeom>
              <a:rect b="b" l="l" r="r" t="t"/>
              <a:pathLst>
                <a:path extrusionOk="0" h="42" w="29">
                  <a:moveTo>
                    <a:pt x="14" y="0"/>
                  </a:moveTo>
                  <a:cubicBezTo>
                    <a:pt x="1" y="14"/>
                    <a:pt x="1" y="28"/>
                    <a:pt x="1" y="28"/>
                  </a:cubicBezTo>
                  <a:lnTo>
                    <a:pt x="1" y="42"/>
                  </a:lnTo>
                  <a:lnTo>
                    <a:pt x="29" y="14"/>
                  </a:lnTo>
                  <a:cubicBezTo>
                    <a:pt x="14" y="14"/>
                    <a:pt x="14" y="14"/>
                    <a:pt x="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9"/>
            <p:cNvSpPr/>
            <p:nvPr/>
          </p:nvSpPr>
          <p:spPr>
            <a:xfrm>
              <a:off x="7431481" y="2680212"/>
              <a:ext cx="725" cy="48"/>
            </a:xfrm>
            <a:custGeom>
              <a:rect b="b" l="l" r="r" t="t"/>
              <a:pathLst>
                <a:path extrusionOk="0" h="1" w="15">
                  <a:moveTo>
                    <a:pt x="15" y="1"/>
                  </a:moveTo>
                  <a:lnTo>
                    <a:pt x="0" y="1"/>
                  </a:lnTo>
                  <a:lnTo>
                    <a:pt x="0" y="1"/>
                  </a:lnTo>
                  <a:lnTo>
                    <a:pt x="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9"/>
            <p:cNvSpPr/>
            <p:nvPr/>
          </p:nvSpPr>
          <p:spPr>
            <a:xfrm>
              <a:off x="7332348" y="2734636"/>
              <a:ext cx="2078" cy="1305"/>
            </a:xfrm>
            <a:custGeom>
              <a:rect b="b" l="l" r="r" t="t"/>
              <a:pathLst>
                <a:path extrusionOk="0" h="27" w="43">
                  <a:moveTo>
                    <a:pt x="21" y="0"/>
                  </a:moveTo>
                  <a:cubicBezTo>
                    <a:pt x="7" y="0"/>
                    <a:pt x="0" y="17"/>
                    <a:pt x="0" y="27"/>
                  </a:cubicBezTo>
                  <a:cubicBezTo>
                    <a:pt x="15" y="27"/>
                    <a:pt x="28" y="27"/>
                    <a:pt x="43" y="12"/>
                  </a:cubicBezTo>
                  <a:cubicBezTo>
                    <a:pt x="34" y="3"/>
                    <a:pt x="27" y="0"/>
                    <a:pt x="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9"/>
            <p:cNvSpPr/>
            <p:nvPr/>
          </p:nvSpPr>
          <p:spPr>
            <a:xfrm>
              <a:off x="7426745" y="2682919"/>
              <a:ext cx="2030" cy="1450"/>
            </a:xfrm>
            <a:custGeom>
              <a:rect b="b" l="l" r="r" t="t"/>
              <a:pathLst>
                <a:path extrusionOk="0" h="30" w="42">
                  <a:moveTo>
                    <a:pt x="0" y="1"/>
                  </a:moveTo>
                  <a:lnTo>
                    <a:pt x="0" y="29"/>
                  </a:lnTo>
                  <a:cubicBezTo>
                    <a:pt x="14" y="14"/>
                    <a:pt x="28" y="14"/>
                    <a:pt x="42" y="14"/>
                  </a:cubicBezTo>
                  <a:cubicBezTo>
                    <a:pt x="28" y="1"/>
                    <a:pt x="14"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9"/>
            <p:cNvSpPr/>
            <p:nvPr/>
          </p:nvSpPr>
          <p:spPr>
            <a:xfrm>
              <a:off x="7330995" y="2735893"/>
              <a:ext cx="1402" cy="725"/>
            </a:xfrm>
            <a:custGeom>
              <a:rect b="b" l="l" r="r" t="t"/>
              <a:pathLst>
                <a:path extrusionOk="0" h="15" w="29">
                  <a:moveTo>
                    <a:pt x="28" y="1"/>
                  </a:moveTo>
                  <a:cubicBezTo>
                    <a:pt x="15" y="1"/>
                    <a:pt x="15" y="1"/>
                    <a:pt x="0" y="14"/>
                  </a:cubicBezTo>
                  <a:cubicBezTo>
                    <a:pt x="15" y="1"/>
                    <a:pt x="15" y="1"/>
                    <a:pt x="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9"/>
            <p:cNvSpPr/>
            <p:nvPr/>
          </p:nvSpPr>
          <p:spPr>
            <a:xfrm>
              <a:off x="7424038" y="2681662"/>
              <a:ext cx="2755" cy="1305"/>
            </a:xfrm>
            <a:custGeom>
              <a:rect b="b" l="l" r="r" t="t"/>
              <a:pathLst>
                <a:path extrusionOk="0" h="27" w="57">
                  <a:moveTo>
                    <a:pt x="31" y="0"/>
                  </a:moveTo>
                  <a:cubicBezTo>
                    <a:pt x="23" y="0"/>
                    <a:pt x="16" y="5"/>
                    <a:pt x="9" y="12"/>
                  </a:cubicBezTo>
                  <a:lnTo>
                    <a:pt x="49" y="12"/>
                  </a:lnTo>
                  <a:cubicBezTo>
                    <a:pt x="44" y="4"/>
                    <a:pt x="37" y="0"/>
                    <a:pt x="31" y="0"/>
                  </a:cubicBezTo>
                  <a:close/>
                  <a:moveTo>
                    <a:pt x="0" y="12"/>
                  </a:moveTo>
                  <a:lnTo>
                    <a:pt x="0" y="27"/>
                  </a:lnTo>
                  <a:cubicBezTo>
                    <a:pt x="3" y="21"/>
                    <a:pt x="6" y="17"/>
                    <a:pt x="9" y="12"/>
                  </a:cubicBezTo>
                  <a:close/>
                  <a:moveTo>
                    <a:pt x="49" y="12"/>
                  </a:moveTo>
                  <a:cubicBezTo>
                    <a:pt x="52" y="16"/>
                    <a:pt x="54" y="21"/>
                    <a:pt x="56" y="27"/>
                  </a:cubicBezTo>
                  <a:lnTo>
                    <a:pt x="56" y="1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40"/>
          <p:cNvSpPr txBox="1"/>
          <p:nvPr>
            <p:ph idx="1" type="subTitle"/>
          </p:nvPr>
        </p:nvSpPr>
        <p:spPr>
          <a:xfrm>
            <a:off x="1349500" y="2072974"/>
            <a:ext cx="4544100" cy="8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Anybody SemiBold"/>
                <a:ea typeface="Anybody SemiBold"/>
                <a:cs typeface="Anybody SemiBold"/>
                <a:sym typeface="Anybody SemiBold"/>
              </a:rPr>
              <a:t>Questions are welcome at this moment.</a:t>
            </a:r>
            <a:r>
              <a:rPr lang="en" sz="2000">
                <a:latin typeface="Anybody SemiBold"/>
                <a:ea typeface="Anybody SemiBold"/>
                <a:cs typeface="Anybody SemiBold"/>
                <a:sym typeface="Anybody SemiBold"/>
              </a:rPr>
              <a:t> </a:t>
            </a:r>
            <a:endParaRPr sz="1400">
              <a:solidFill>
                <a:schemeClr val="lt1"/>
              </a:solidFill>
            </a:endParaRPr>
          </a:p>
        </p:txBody>
      </p:sp>
      <p:sp>
        <p:nvSpPr>
          <p:cNvPr id="618" name="Google Shape;618;p40"/>
          <p:cNvSpPr txBox="1"/>
          <p:nvPr>
            <p:ph idx="12" type="sldNum"/>
          </p:nvPr>
        </p:nvSpPr>
        <p:spPr>
          <a:xfrm>
            <a:off x="8602059" y="4610259"/>
            <a:ext cx="548700" cy="54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19" name="Google Shape;619;p40"/>
          <p:cNvSpPr txBox="1"/>
          <p:nvPr>
            <p:ph type="ctrTitle"/>
          </p:nvPr>
        </p:nvSpPr>
        <p:spPr>
          <a:xfrm>
            <a:off x="1349500" y="1141350"/>
            <a:ext cx="4544100" cy="8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620" name="Google Shape;620;p40"/>
          <p:cNvSpPr txBox="1"/>
          <p:nvPr>
            <p:ph idx="2" type="subTitle"/>
          </p:nvPr>
        </p:nvSpPr>
        <p:spPr>
          <a:xfrm>
            <a:off x="6123625" y="519239"/>
            <a:ext cx="2300400" cy="4035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DA-11</a:t>
            </a:r>
            <a:endParaRPr/>
          </a:p>
        </p:txBody>
      </p:sp>
      <p:sp>
        <p:nvSpPr>
          <p:cNvPr id="621" name="Google Shape;621;p40"/>
          <p:cNvSpPr txBox="1"/>
          <p:nvPr>
            <p:ph idx="3" type="subTitle"/>
          </p:nvPr>
        </p:nvSpPr>
        <p:spPr>
          <a:xfrm rot="-5400000">
            <a:off x="-265304" y="1800000"/>
            <a:ext cx="2300400" cy="263700"/>
          </a:xfrm>
          <a:prstGeom prst="rect">
            <a:avLst/>
          </a:prstGeom>
        </p:spPr>
        <p:txBody>
          <a:bodyPr anchorCtr="0" anchor="b" bIns="91425" lIns="91425" spcFirstLastPara="1" rIns="91425" wrap="square" tIns="91425">
            <a:noAutofit/>
          </a:bodyPr>
          <a:lstStyle/>
          <a:p>
            <a:pPr indent="0" lvl="0" marL="0" rtl="0" algn="r">
              <a:spcBef>
                <a:spcPts val="0"/>
              </a:spcBef>
              <a:spcAft>
                <a:spcPts val="1200"/>
              </a:spcAft>
              <a:buNone/>
            </a:pPr>
            <a:r>
              <a:rPr lang="en"/>
              <a:t>Thank You</a:t>
            </a:r>
            <a:endParaRPr/>
          </a:p>
        </p:txBody>
      </p:sp>
      <p:sp>
        <p:nvSpPr>
          <p:cNvPr id="622" name="Google Shape;622;p40"/>
          <p:cNvSpPr/>
          <p:nvPr/>
        </p:nvSpPr>
        <p:spPr>
          <a:xfrm>
            <a:off x="7213075" y="3214450"/>
            <a:ext cx="1389000" cy="13890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3" name="Google Shape;623;p40"/>
          <p:cNvGrpSpPr/>
          <p:nvPr/>
        </p:nvGrpSpPr>
        <p:grpSpPr>
          <a:xfrm>
            <a:off x="7390979" y="3367271"/>
            <a:ext cx="1032796" cy="1083108"/>
            <a:chOff x="4395181" y="2255210"/>
            <a:chExt cx="640970" cy="672195"/>
          </a:xfrm>
        </p:grpSpPr>
        <p:sp>
          <p:nvSpPr>
            <p:cNvPr id="624" name="Google Shape;624;p40"/>
            <p:cNvSpPr/>
            <p:nvPr/>
          </p:nvSpPr>
          <p:spPr>
            <a:xfrm>
              <a:off x="4395181" y="2255210"/>
              <a:ext cx="640970" cy="672195"/>
            </a:xfrm>
            <a:custGeom>
              <a:rect b="b" l="l" r="r" t="t"/>
              <a:pathLst>
                <a:path extrusionOk="0" h="13907" w="13261">
                  <a:moveTo>
                    <a:pt x="5325" y="126"/>
                  </a:moveTo>
                  <a:cubicBezTo>
                    <a:pt x="5450" y="126"/>
                    <a:pt x="5577" y="126"/>
                    <a:pt x="5703" y="141"/>
                  </a:cubicBezTo>
                  <a:cubicBezTo>
                    <a:pt x="5830" y="141"/>
                    <a:pt x="5971" y="154"/>
                    <a:pt x="6097" y="169"/>
                  </a:cubicBezTo>
                  <a:cubicBezTo>
                    <a:pt x="6196" y="182"/>
                    <a:pt x="6308" y="197"/>
                    <a:pt x="6406" y="225"/>
                  </a:cubicBezTo>
                  <a:cubicBezTo>
                    <a:pt x="6883" y="365"/>
                    <a:pt x="7361" y="506"/>
                    <a:pt x="7810" y="731"/>
                  </a:cubicBezTo>
                  <a:cubicBezTo>
                    <a:pt x="7965" y="815"/>
                    <a:pt x="8106" y="899"/>
                    <a:pt x="8260" y="997"/>
                  </a:cubicBezTo>
                  <a:cubicBezTo>
                    <a:pt x="8513" y="1152"/>
                    <a:pt x="8766" y="1321"/>
                    <a:pt x="9033" y="1475"/>
                  </a:cubicBezTo>
                  <a:cubicBezTo>
                    <a:pt x="9299" y="1643"/>
                    <a:pt x="9552" y="1784"/>
                    <a:pt x="9820" y="1939"/>
                  </a:cubicBezTo>
                  <a:cubicBezTo>
                    <a:pt x="9917" y="1995"/>
                    <a:pt x="10016" y="2037"/>
                    <a:pt x="10101" y="2107"/>
                  </a:cubicBezTo>
                  <a:cubicBezTo>
                    <a:pt x="10410" y="2317"/>
                    <a:pt x="10719" y="2514"/>
                    <a:pt x="11028" y="2711"/>
                  </a:cubicBezTo>
                  <a:cubicBezTo>
                    <a:pt x="11224" y="2823"/>
                    <a:pt x="11393" y="2992"/>
                    <a:pt x="11547" y="3160"/>
                  </a:cubicBezTo>
                  <a:cubicBezTo>
                    <a:pt x="11590" y="3203"/>
                    <a:pt x="11631" y="3259"/>
                    <a:pt x="11687" y="3301"/>
                  </a:cubicBezTo>
                  <a:cubicBezTo>
                    <a:pt x="11899" y="3526"/>
                    <a:pt x="12053" y="3778"/>
                    <a:pt x="12193" y="4046"/>
                  </a:cubicBezTo>
                  <a:cubicBezTo>
                    <a:pt x="12390" y="4411"/>
                    <a:pt x="12573" y="4776"/>
                    <a:pt x="12713" y="5170"/>
                  </a:cubicBezTo>
                  <a:cubicBezTo>
                    <a:pt x="12882" y="5661"/>
                    <a:pt x="13008" y="6166"/>
                    <a:pt x="13079" y="6687"/>
                  </a:cubicBezTo>
                  <a:cubicBezTo>
                    <a:pt x="13120" y="6940"/>
                    <a:pt x="13120" y="7192"/>
                    <a:pt x="13092" y="7445"/>
                  </a:cubicBezTo>
                  <a:cubicBezTo>
                    <a:pt x="13036" y="7880"/>
                    <a:pt x="12952" y="8316"/>
                    <a:pt x="12811" y="8751"/>
                  </a:cubicBezTo>
                  <a:cubicBezTo>
                    <a:pt x="12615" y="9356"/>
                    <a:pt x="12390" y="9959"/>
                    <a:pt x="12137" y="10549"/>
                  </a:cubicBezTo>
                  <a:cubicBezTo>
                    <a:pt x="12067" y="10718"/>
                    <a:pt x="11968" y="10886"/>
                    <a:pt x="11856" y="11027"/>
                  </a:cubicBezTo>
                  <a:cubicBezTo>
                    <a:pt x="11842" y="11041"/>
                    <a:pt x="11814" y="11069"/>
                    <a:pt x="11800" y="11098"/>
                  </a:cubicBezTo>
                  <a:cubicBezTo>
                    <a:pt x="11618" y="11364"/>
                    <a:pt x="11365" y="11603"/>
                    <a:pt x="11112" y="11813"/>
                  </a:cubicBezTo>
                  <a:cubicBezTo>
                    <a:pt x="11069" y="11870"/>
                    <a:pt x="11013" y="11912"/>
                    <a:pt x="10972" y="11968"/>
                  </a:cubicBezTo>
                  <a:cubicBezTo>
                    <a:pt x="10859" y="12066"/>
                    <a:pt x="10747" y="12150"/>
                    <a:pt x="10620" y="12235"/>
                  </a:cubicBezTo>
                  <a:cubicBezTo>
                    <a:pt x="10241" y="12488"/>
                    <a:pt x="9833" y="12699"/>
                    <a:pt x="9426" y="12924"/>
                  </a:cubicBezTo>
                  <a:cubicBezTo>
                    <a:pt x="9018" y="13134"/>
                    <a:pt x="8597" y="13317"/>
                    <a:pt x="8148" y="13443"/>
                  </a:cubicBezTo>
                  <a:cubicBezTo>
                    <a:pt x="7713" y="13570"/>
                    <a:pt x="7277" y="13668"/>
                    <a:pt x="6842" y="13696"/>
                  </a:cubicBezTo>
                  <a:cubicBezTo>
                    <a:pt x="6659" y="13710"/>
                    <a:pt x="6490" y="13724"/>
                    <a:pt x="6321" y="13738"/>
                  </a:cubicBezTo>
                  <a:cubicBezTo>
                    <a:pt x="6285" y="13741"/>
                    <a:pt x="6249" y="13742"/>
                    <a:pt x="6213" y="13742"/>
                  </a:cubicBezTo>
                  <a:cubicBezTo>
                    <a:pt x="6039" y="13742"/>
                    <a:pt x="5864" y="13717"/>
                    <a:pt x="5690" y="13682"/>
                  </a:cubicBezTo>
                  <a:cubicBezTo>
                    <a:pt x="5437" y="13626"/>
                    <a:pt x="5184" y="13555"/>
                    <a:pt x="4945" y="13499"/>
                  </a:cubicBezTo>
                  <a:cubicBezTo>
                    <a:pt x="4763" y="13443"/>
                    <a:pt x="4594" y="13359"/>
                    <a:pt x="4439" y="13261"/>
                  </a:cubicBezTo>
                  <a:cubicBezTo>
                    <a:pt x="4032" y="13036"/>
                    <a:pt x="3639" y="12797"/>
                    <a:pt x="3274" y="12516"/>
                  </a:cubicBezTo>
                  <a:cubicBezTo>
                    <a:pt x="3119" y="12390"/>
                    <a:pt x="2950" y="12263"/>
                    <a:pt x="2796" y="12137"/>
                  </a:cubicBezTo>
                  <a:cubicBezTo>
                    <a:pt x="2628" y="11997"/>
                    <a:pt x="2487" y="11841"/>
                    <a:pt x="2347" y="11688"/>
                  </a:cubicBezTo>
                  <a:cubicBezTo>
                    <a:pt x="1995" y="11280"/>
                    <a:pt x="1686" y="10858"/>
                    <a:pt x="1391" y="10409"/>
                  </a:cubicBezTo>
                  <a:cubicBezTo>
                    <a:pt x="1236" y="10184"/>
                    <a:pt x="1110" y="9946"/>
                    <a:pt x="983" y="9706"/>
                  </a:cubicBezTo>
                  <a:cubicBezTo>
                    <a:pt x="955" y="9665"/>
                    <a:pt x="942" y="9622"/>
                    <a:pt x="914" y="9580"/>
                  </a:cubicBezTo>
                  <a:cubicBezTo>
                    <a:pt x="773" y="9341"/>
                    <a:pt x="661" y="9088"/>
                    <a:pt x="534" y="8850"/>
                  </a:cubicBezTo>
                  <a:cubicBezTo>
                    <a:pt x="464" y="8723"/>
                    <a:pt x="422" y="8597"/>
                    <a:pt x="393" y="8457"/>
                  </a:cubicBezTo>
                  <a:cubicBezTo>
                    <a:pt x="296" y="8063"/>
                    <a:pt x="225" y="7655"/>
                    <a:pt x="183" y="7234"/>
                  </a:cubicBezTo>
                  <a:cubicBezTo>
                    <a:pt x="155" y="6940"/>
                    <a:pt x="127" y="6631"/>
                    <a:pt x="127" y="6321"/>
                  </a:cubicBezTo>
                  <a:cubicBezTo>
                    <a:pt x="99" y="6054"/>
                    <a:pt x="99" y="5773"/>
                    <a:pt x="141" y="5507"/>
                  </a:cubicBezTo>
                  <a:cubicBezTo>
                    <a:pt x="183" y="5071"/>
                    <a:pt x="268" y="4636"/>
                    <a:pt x="393" y="4214"/>
                  </a:cubicBezTo>
                  <a:cubicBezTo>
                    <a:pt x="520" y="3750"/>
                    <a:pt x="717" y="3315"/>
                    <a:pt x="955" y="2907"/>
                  </a:cubicBezTo>
                  <a:cubicBezTo>
                    <a:pt x="1195" y="2501"/>
                    <a:pt x="1461" y="2135"/>
                    <a:pt x="1770" y="1784"/>
                  </a:cubicBezTo>
                  <a:cubicBezTo>
                    <a:pt x="1981" y="1545"/>
                    <a:pt x="2220" y="1349"/>
                    <a:pt x="2472" y="1152"/>
                  </a:cubicBezTo>
                  <a:cubicBezTo>
                    <a:pt x="2599" y="1053"/>
                    <a:pt x="2725" y="969"/>
                    <a:pt x="2866" y="871"/>
                  </a:cubicBezTo>
                  <a:cubicBezTo>
                    <a:pt x="3062" y="744"/>
                    <a:pt x="3274" y="660"/>
                    <a:pt x="3498" y="576"/>
                  </a:cubicBezTo>
                  <a:cubicBezTo>
                    <a:pt x="3808" y="463"/>
                    <a:pt x="4117" y="351"/>
                    <a:pt x="4439" y="281"/>
                  </a:cubicBezTo>
                  <a:cubicBezTo>
                    <a:pt x="4735" y="210"/>
                    <a:pt x="5029" y="154"/>
                    <a:pt x="5325" y="126"/>
                  </a:cubicBezTo>
                  <a:close/>
                  <a:moveTo>
                    <a:pt x="5493" y="0"/>
                  </a:moveTo>
                  <a:cubicBezTo>
                    <a:pt x="5437" y="0"/>
                    <a:pt x="5381" y="0"/>
                    <a:pt x="5338" y="14"/>
                  </a:cubicBezTo>
                  <a:cubicBezTo>
                    <a:pt x="4987" y="42"/>
                    <a:pt x="4636" y="85"/>
                    <a:pt x="4299" y="182"/>
                  </a:cubicBezTo>
                  <a:cubicBezTo>
                    <a:pt x="4018" y="267"/>
                    <a:pt x="3751" y="351"/>
                    <a:pt x="3470" y="450"/>
                  </a:cubicBezTo>
                  <a:cubicBezTo>
                    <a:pt x="3246" y="534"/>
                    <a:pt x="3021" y="632"/>
                    <a:pt x="2810" y="759"/>
                  </a:cubicBezTo>
                  <a:cubicBezTo>
                    <a:pt x="2472" y="969"/>
                    <a:pt x="2163" y="1222"/>
                    <a:pt x="1869" y="1489"/>
                  </a:cubicBezTo>
                  <a:cubicBezTo>
                    <a:pt x="1573" y="1784"/>
                    <a:pt x="1307" y="2121"/>
                    <a:pt x="1082" y="2486"/>
                  </a:cubicBezTo>
                  <a:cubicBezTo>
                    <a:pt x="927" y="2725"/>
                    <a:pt x="787" y="2964"/>
                    <a:pt x="646" y="3216"/>
                  </a:cubicBezTo>
                  <a:cubicBezTo>
                    <a:pt x="506" y="3484"/>
                    <a:pt x="408" y="3750"/>
                    <a:pt x="324" y="4046"/>
                  </a:cubicBezTo>
                  <a:cubicBezTo>
                    <a:pt x="211" y="4383"/>
                    <a:pt x="127" y="4734"/>
                    <a:pt x="71" y="5099"/>
                  </a:cubicBezTo>
                  <a:cubicBezTo>
                    <a:pt x="43" y="5366"/>
                    <a:pt x="0" y="5647"/>
                    <a:pt x="0" y="5914"/>
                  </a:cubicBezTo>
                  <a:cubicBezTo>
                    <a:pt x="15" y="6350"/>
                    <a:pt x="28" y="6771"/>
                    <a:pt x="71" y="7192"/>
                  </a:cubicBezTo>
                  <a:cubicBezTo>
                    <a:pt x="84" y="7374"/>
                    <a:pt x="113" y="7558"/>
                    <a:pt x="141" y="7740"/>
                  </a:cubicBezTo>
                  <a:cubicBezTo>
                    <a:pt x="183" y="7923"/>
                    <a:pt x="225" y="8077"/>
                    <a:pt x="253" y="8245"/>
                  </a:cubicBezTo>
                  <a:cubicBezTo>
                    <a:pt x="268" y="8302"/>
                    <a:pt x="281" y="8344"/>
                    <a:pt x="268" y="8386"/>
                  </a:cubicBezTo>
                  <a:cubicBezTo>
                    <a:pt x="253" y="8442"/>
                    <a:pt x="268" y="8498"/>
                    <a:pt x="281" y="8541"/>
                  </a:cubicBezTo>
                  <a:cubicBezTo>
                    <a:pt x="352" y="8723"/>
                    <a:pt x="422" y="8892"/>
                    <a:pt x="506" y="9060"/>
                  </a:cubicBezTo>
                  <a:cubicBezTo>
                    <a:pt x="633" y="9313"/>
                    <a:pt x="773" y="9566"/>
                    <a:pt x="899" y="9819"/>
                  </a:cubicBezTo>
                  <a:cubicBezTo>
                    <a:pt x="1012" y="10015"/>
                    <a:pt x="1110" y="10212"/>
                    <a:pt x="1223" y="10395"/>
                  </a:cubicBezTo>
                  <a:cubicBezTo>
                    <a:pt x="1545" y="10914"/>
                    <a:pt x="1911" y="11407"/>
                    <a:pt x="2319" y="11856"/>
                  </a:cubicBezTo>
                  <a:cubicBezTo>
                    <a:pt x="2416" y="11968"/>
                    <a:pt x="2529" y="12081"/>
                    <a:pt x="2641" y="12179"/>
                  </a:cubicBezTo>
                  <a:cubicBezTo>
                    <a:pt x="2824" y="12347"/>
                    <a:pt x="3021" y="12474"/>
                    <a:pt x="3218" y="12628"/>
                  </a:cubicBezTo>
                  <a:cubicBezTo>
                    <a:pt x="3583" y="12924"/>
                    <a:pt x="3976" y="13162"/>
                    <a:pt x="4369" y="13387"/>
                  </a:cubicBezTo>
                  <a:cubicBezTo>
                    <a:pt x="4580" y="13514"/>
                    <a:pt x="4776" y="13611"/>
                    <a:pt x="5001" y="13668"/>
                  </a:cubicBezTo>
                  <a:cubicBezTo>
                    <a:pt x="5100" y="13696"/>
                    <a:pt x="5212" y="13724"/>
                    <a:pt x="5310" y="13752"/>
                  </a:cubicBezTo>
                  <a:cubicBezTo>
                    <a:pt x="5634" y="13836"/>
                    <a:pt x="5943" y="13907"/>
                    <a:pt x="6280" y="13907"/>
                  </a:cubicBezTo>
                  <a:cubicBezTo>
                    <a:pt x="6420" y="13892"/>
                    <a:pt x="6561" y="13879"/>
                    <a:pt x="6701" y="13879"/>
                  </a:cubicBezTo>
                  <a:cubicBezTo>
                    <a:pt x="6799" y="13864"/>
                    <a:pt x="6898" y="13851"/>
                    <a:pt x="6996" y="13851"/>
                  </a:cubicBezTo>
                  <a:cubicBezTo>
                    <a:pt x="7347" y="13823"/>
                    <a:pt x="7685" y="13752"/>
                    <a:pt x="8035" y="13654"/>
                  </a:cubicBezTo>
                  <a:cubicBezTo>
                    <a:pt x="8485" y="13542"/>
                    <a:pt x="8921" y="13373"/>
                    <a:pt x="9342" y="13148"/>
                  </a:cubicBezTo>
                  <a:cubicBezTo>
                    <a:pt x="9833" y="12909"/>
                    <a:pt x="10311" y="12643"/>
                    <a:pt x="10775" y="12347"/>
                  </a:cubicBezTo>
                  <a:cubicBezTo>
                    <a:pt x="10887" y="12263"/>
                    <a:pt x="11000" y="12179"/>
                    <a:pt x="11112" y="12066"/>
                  </a:cubicBezTo>
                  <a:cubicBezTo>
                    <a:pt x="11196" y="11982"/>
                    <a:pt x="11294" y="11884"/>
                    <a:pt x="11406" y="11800"/>
                  </a:cubicBezTo>
                  <a:cubicBezTo>
                    <a:pt x="11674" y="11561"/>
                    <a:pt x="11899" y="11266"/>
                    <a:pt x="12109" y="10971"/>
                  </a:cubicBezTo>
                  <a:lnTo>
                    <a:pt x="12236" y="10760"/>
                  </a:lnTo>
                  <a:cubicBezTo>
                    <a:pt x="12277" y="10661"/>
                    <a:pt x="12320" y="10564"/>
                    <a:pt x="12362" y="10479"/>
                  </a:cubicBezTo>
                  <a:cubicBezTo>
                    <a:pt x="12586" y="9931"/>
                    <a:pt x="12798" y="9369"/>
                    <a:pt x="12980" y="8807"/>
                  </a:cubicBezTo>
                  <a:cubicBezTo>
                    <a:pt x="13107" y="8372"/>
                    <a:pt x="13191" y="7923"/>
                    <a:pt x="13233" y="7459"/>
                  </a:cubicBezTo>
                  <a:cubicBezTo>
                    <a:pt x="13247" y="7333"/>
                    <a:pt x="13261" y="7206"/>
                    <a:pt x="13261" y="7080"/>
                  </a:cubicBezTo>
                  <a:cubicBezTo>
                    <a:pt x="13247" y="6855"/>
                    <a:pt x="13219" y="6644"/>
                    <a:pt x="13191" y="6419"/>
                  </a:cubicBezTo>
                  <a:cubicBezTo>
                    <a:pt x="13079" y="5829"/>
                    <a:pt x="12910" y="5254"/>
                    <a:pt x="12671" y="4705"/>
                  </a:cubicBezTo>
                  <a:cubicBezTo>
                    <a:pt x="12545" y="4439"/>
                    <a:pt x="12404" y="4172"/>
                    <a:pt x="12277" y="3905"/>
                  </a:cubicBezTo>
                  <a:cubicBezTo>
                    <a:pt x="12152" y="3694"/>
                    <a:pt x="12011" y="3484"/>
                    <a:pt x="11842" y="3287"/>
                  </a:cubicBezTo>
                  <a:cubicBezTo>
                    <a:pt x="11772" y="3216"/>
                    <a:pt x="11702" y="3132"/>
                    <a:pt x="11631" y="3063"/>
                  </a:cubicBezTo>
                  <a:cubicBezTo>
                    <a:pt x="11421" y="2838"/>
                    <a:pt x="11182" y="2641"/>
                    <a:pt x="10929" y="2486"/>
                  </a:cubicBezTo>
                  <a:cubicBezTo>
                    <a:pt x="10788" y="2402"/>
                    <a:pt x="10634" y="2317"/>
                    <a:pt x="10507" y="2220"/>
                  </a:cubicBezTo>
                  <a:cubicBezTo>
                    <a:pt x="10185" y="1995"/>
                    <a:pt x="9848" y="1798"/>
                    <a:pt x="9511" y="1615"/>
                  </a:cubicBezTo>
                  <a:cubicBezTo>
                    <a:pt x="9075" y="1377"/>
                    <a:pt x="8653" y="1124"/>
                    <a:pt x="8246" y="857"/>
                  </a:cubicBezTo>
                  <a:cubicBezTo>
                    <a:pt x="8091" y="744"/>
                    <a:pt x="7909" y="646"/>
                    <a:pt x="7726" y="562"/>
                  </a:cubicBezTo>
                  <a:cubicBezTo>
                    <a:pt x="7319" y="365"/>
                    <a:pt x="6883" y="239"/>
                    <a:pt x="6462" y="126"/>
                  </a:cubicBezTo>
                  <a:cubicBezTo>
                    <a:pt x="6406" y="98"/>
                    <a:pt x="6349" y="98"/>
                    <a:pt x="6293" y="85"/>
                  </a:cubicBezTo>
                  <a:cubicBezTo>
                    <a:pt x="6027" y="28"/>
                    <a:pt x="5759" y="14"/>
                    <a:pt x="54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0"/>
            <p:cNvSpPr/>
            <p:nvPr/>
          </p:nvSpPr>
          <p:spPr>
            <a:xfrm>
              <a:off x="4426405" y="2287642"/>
              <a:ext cx="570353" cy="603752"/>
            </a:xfrm>
            <a:custGeom>
              <a:rect b="b" l="l" r="r" t="t"/>
              <a:pathLst>
                <a:path extrusionOk="0" h="12491" w="11800">
                  <a:moveTo>
                    <a:pt x="7754" y="9190"/>
                  </a:moveTo>
                  <a:cubicBezTo>
                    <a:pt x="7769" y="9204"/>
                    <a:pt x="7797" y="9204"/>
                    <a:pt x="7811" y="9232"/>
                  </a:cubicBezTo>
                  <a:lnTo>
                    <a:pt x="7895" y="9316"/>
                  </a:lnTo>
                  <a:cubicBezTo>
                    <a:pt x="8007" y="9471"/>
                    <a:pt x="8120" y="9640"/>
                    <a:pt x="8260" y="9808"/>
                  </a:cubicBezTo>
                  <a:cubicBezTo>
                    <a:pt x="8232" y="9837"/>
                    <a:pt x="8218" y="9878"/>
                    <a:pt x="8190" y="9921"/>
                  </a:cubicBezTo>
                  <a:cubicBezTo>
                    <a:pt x="8218" y="9921"/>
                    <a:pt x="8232" y="9921"/>
                    <a:pt x="8247" y="9906"/>
                  </a:cubicBezTo>
                  <a:cubicBezTo>
                    <a:pt x="8331" y="9850"/>
                    <a:pt x="8429" y="9822"/>
                    <a:pt x="8528" y="9780"/>
                  </a:cubicBezTo>
                  <a:cubicBezTo>
                    <a:pt x="8612" y="9752"/>
                    <a:pt x="8696" y="9696"/>
                    <a:pt x="8794" y="9668"/>
                  </a:cubicBezTo>
                  <a:cubicBezTo>
                    <a:pt x="8850" y="9640"/>
                    <a:pt x="8906" y="9625"/>
                    <a:pt x="8962" y="9612"/>
                  </a:cubicBezTo>
                  <a:cubicBezTo>
                    <a:pt x="8973" y="9608"/>
                    <a:pt x="8983" y="9606"/>
                    <a:pt x="8992" y="9606"/>
                  </a:cubicBezTo>
                  <a:cubicBezTo>
                    <a:pt x="9018" y="9606"/>
                    <a:pt x="9037" y="9622"/>
                    <a:pt x="9047" y="9653"/>
                  </a:cubicBezTo>
                  <a:cubicBezTo>
                    <a:pt x="9047" y="9710"/>
                    <a:pt x="9089" y="9724"/>
                    <a:pt x="9131" y="9738"/>
                  </a:cubicBezTo>
                  <a:cubicBezTo>
                    <a:pt x="9146" y="9738"/>
                    <a:pt x="9159" y="9752"/>
                    <a:pt x="9174" y="9752"/>
                  </a:cubicBezTo>
                  <a:cubicBezTo>
                    <a:pt x="9202" y="9808"/>
                    <a:pt x="9174" y="9878"/>
                    <a:pt x="9243" y="9893"/>
                  </a:cubicBezTo>
                  <a:cubicBezTo>
                    <a:pt x="9258" y="9893"/>
                    <a:pt x="9258" y="9906"/>
                    <a:pt x="9258" y="9906"/>
                  </a:cubicBezTo>
                  <a:cubicBezTo>
                    <a:pt x="9271" y="9977"/>
                    <a:pt x="9286" y="10047"/>
                    <a:pt x="9328" y="10103"/>
                  </a:cubicBezTo>
                  <a:cubicBezTo>
                    <a:pt x="9342" y="10117"/>
                    <a:pt x="9328" y="10146"/>
                    <a:pt x="9314" y="10174"/>
                  </a:cubicBezTo>
                  <a:cubicBezTo>
                    <a:pt x="9300" y="10187"/>
                    <a:pt x="9286" y="10187"/>
                    <a:pt x="9258" y="10202"/>
                  </a:cubicBezTo>
                  <a:cubicBezTo>
                    <a:pt x="9103" y="10243"/>
                    <a:pt x="8977" y="10328"/>
                    <a:pt x="8837" y="10412"/>
                  </a:cubicBezTo>
                  <a:cubicBezTo>
                    <a:pt x="8681" y="10496"/>
                    <a:pt x="8528" y="10580"/>
                    <a:pt x="8359" y="10609"/>
                  </a:cubicBezTo>
                  <a:cubicBezTo>
                    <a:pt x="8265" y="10624"/>
                    <a:pt x="8171" y="10636"/>
                    <a:pt x="8079" y="10636"/>
                  </a:cubicBezTo>
                  <a:cubicBezTo>
                    <a:pt x="7922" y="10636"/>
                    <a:pt x="7770" y="10602"/>
                    <a:pt x="7629" y="10496"/>
                  </a:cubicBezTo>
                  <a:cubicBezTo>
                    <a:pt x="7572" y="10455"/>
                    <a:pt x="7516" y="10398"/>
                    <a:pt x="7460" y="10342"/>
                  </a:cubicBezTo>
                  <a:cubicBezTo>
                    <a:pt x="7417" y="10300"/>
                    <a:pt x="7376" y="10258"/>
                    <a:pt x="7348" y="10202"/>
                  </a:cubicBezTo>
                  <a:cubicBezTo>
                    <a:pt x="7305" y="10146"/>
                    <a:pt x="7277" y="10089"/>
                    <a:pt x="7235" y="10019"/>
                  </a:cubicBezTo>
                  <a:cubicBezTo>
                    <a:pt x="7319" y="9878"/>
                    <a:pt x="7432" y="9752"/>
                    <a:pt x="7516" y="9612"/>
                  </a:cubicBezTo>
                  <a:cubicBezTo>
                    <a:pt x="7600" y="9485"/>
                    <a:pt x="7670" y="9331"/>
                    <a:pt x="7754" y="9190"/>
                  </a:cubicBezTo>
                  <a:close/>
                  <a:moveTo>
                    <a:pt x="4427" y="698"/>
                  </a:moveTo>
                  <a:cubicBezTo>
                    <a:pt x="4501" y="698"/>
                    <a:pt x="4576" y="700"/>
                    <a:pt x="4651" y="706"/>
                  </a:cubicBezTo>
                  <a:cubicBezTo>
                    <a:pt x="5113" y="747"/>
                    <a:pt x="5535" y="888"/>
                    <a:pt x="5887" y="1197"/>
                  </a:cubicBezTo>
                  <a:cubicBezTo>
                    <a:pt x="5928" y="1225"/>
                    <a:pt x="5956" y="1253"/>
                    <a:pt x="5984" y="1281"/>
                  </a:cubicBezTo>
                  <a:cubicBezTo>
                    <a:pt x="6265" y="1605"/>
                    <a:pt x="6477" y="1956"/>
                    <a:pt x="6490" y="2392"/>
                  </a:cubicBezTo>
                  <a:cubicBezTo>
                    <a:pt x="6505" y="2532"/>
                    <a:pt x="6477" y="2672"/>
                    <a:pt x="6462" y="2798"/>
                  </a:cubicBezTo>
                  <a:cubicBezTo>
                    <a:pt x="6449" y="2982"/>
                    <a:pt x="6392" y="3150"/>
                    <a:pt x="6322" y="3319"/>
                  </a:cubicBezTo>
                  <a:cubicBezTo>
                    <a:pt x="6280" y="3416"/>
                    <a:pt x="6252" y="3515"/>
                    <a:pt x="6209" y="3628"/>
                  </a:cubicBezTo>
                  <a:cubicBezTo>
                    <a:pt x="6196" y="3712"/>
                    <a:pt x="6196" y="3782"/>
                    <a:pt x="6224" y="3866"/>
                  </a:cubicBezTo>
                  <a:cubicBezTo>
                    <a:pt x="6237" y="3909"/>
                    <a:pt x="6252" y="3965"/>
                    <a:pt x="6265" y="4006"/>
                  </a:cubicBezTo>
                  <a:cubicBezTo>
                    <a:pt x="6265" y="4034"/>
                    <a:pt x="6280" y="4063"/>
                    <a:pt x="6280" y="4091"/>
                  </a:cubicBezTo>
                  <a:cubicBezTo>
                    <a:pt x="6293" y="4147"/>
                    <a:pt x="6293" y="4203"/>
                    <a:pt x="6252" y="4259"/>
                  </a:cubicBezTo>
                  <a:cubicBezTo>
                    <a:pt x="6208" y="4292"/>
                    <a:pt x="6165" y="4325"/>
                    <a:pt x="6115" y="4325"/>
                  </a:cubicBezTo>
                  <a:cubicBezTo>
                    <a:pt x="6100" y="4325"/>
                    <a:pt x="6085" y="4322"/>
                    <a:pt x="6069" y="4315"/>
                  </a:cubicBezTo>
                  <a:cubicBezTo>
                    <a:pt x="6069" y="4315"/>
                    <a:pt x="6055" y="4330"/>
                    <a:pt x="6041" y="4330"/>
                  </a:cubicBezTo>
                  <a:cubicBezTo>
                    <a:pt x="6055" y="4499"/>
                    <a:pt x="6055" y="4681"/>
                    <a:pt x="5984" y="4836"/>
                  </a:cubicBezTo>
                  <a:cubicBezTo>
                    <a:pt x="5943" y="4920"/>
                    <a:pt x="5915" y="4976"/>
                    <a:pt x="5859" y="5046"/>
                  </a:cubicBezTo>
                  <a:cubicBezTo>
                    <a:pt x="5816" y="5130"/>
                    <a:pt x="5760" y="5201"/>
                    <a:pt x="5690" y="5271"/>
                  </a:cubicBezTo>
                  <a:cubicBezTo>
                    <a:pt x="5647" y="5327"/>
                    <a:pt x="5578" y="5370"/>
                    <a:pt x="5493" y="5383"/>
                  </a:cubicBezTo>
                  <a:cubicBezTo>
                    <a:pt x="5423" y="5402"/>
                    <a:pt x="5353" y="5410"/>
                    <a:pt x="5285" y="5410"/>
                  </a:cubicBezTo>
                  <a:cubicBezTo>
                    <a:pt x="5149" y="5410"/>
                    <a:pt x="5015" y="5379"/>
                    <a:pt x="4875" y="5341"/>
                  </a:cubicBezTo>
                  <a:cubicBezTo>
                    <a:pt x="4636" y="5271"/>
                    <a:pt x="4426" y="5145"/>
                    <a:pt x="4257" y="4962"/>
                  </a:cubicBezTo>
                  <a:cubicBezTo>
                    <a:pt x="4186" y="4877"/>
                    <a:pt x="4102" y="4793"/>
                    <a:pt x="4032" y="4709"/>
                  </a:cubicBezTo>
                  <a:lnTo>
                    <a:pt x="3976" y="4653"/>
                  </a:lnTo>
                  <a:lnTo>
                    <a:pt x="3976" y="4653"/>
                  </a:lnTo>
                  <a:cubicBezTo>
                    <a:pt x="3976" y="4681"/>
                    <a:pt x="3976" y="4695"/>
                    <a:pt x="3990" y="4709"/>
                  </a:cubicBezTo>
                  <a:cubicBezTo>
                    <a:pt x="4102" y="4892"/>
                    <a:pt x="4243" y="5061"/>
                    <a:pt x="4411" y="5201"/>
                  </a:cubicBezTo>
                  <a:cubicBezTo>
                    <a:pt x="4454" y="5243"/>
                    <a:pt x="4495" y="5271"/>
                    <a:pt x="4538" y="5299"/>
                  </a:cubicBezTo>
                  <a:cubicBezTo>
                    <a:pt x="4566" y="5313"/>
                    <a:pt x="4608" y="5327"/>
                    <a:pt x="4622" y="5370"/>
                  </a:cubicBezTo>
                  <a:cubicBezTo>
                    <a:pt x="4622" y="5370"/>
                    <a:pt x="4622" y="5383"/>
                    <a:pt x="4636" y="5383"/>
                  </a:cubicBezTo>
                  <a:cubicBezTo>
                    <a:pt x="4645" y="5382"/>
                    <a:pt x="4653" y="5381"/>
                    <a:pt x="4662" y="5381"/>
                  </a:cubicBezTo>
                  <a:cubicBezTo>
                    <a:pt x="4750" y="5381"/>
                    <a:pt x="4826" y="5440"/>
                    <a:pt x="4903" y="5454"/>
                  </a:cubicBezTo>
                  <a:cubicBezTo>
                    <a:pt x="5001" y="5467"/>
                    <a:pt x="5100" y="5495"/>
                    <a:pt x="5198" y="5523"/>
                  </a:cubicBezTo>
                  <a:cubicBezTo>
                    <a:pt x="5212" y="5523"/>
                    <a:pt x="5240" y="5523"/>
                    <a:pt x="5269" y="5538"/>
                  </a:cubicBezTo>
                  <a:cubicBezTo>
                    <a:pt x="5437" y="5763"/>
                    <a:pt x="5521" y="6044"/>
                    <a:pt x="5703" y="6269"/>
                  </a:cubicBezTo>
                  <a:cubicBezTo>
                    <a:pt x="5619" y="6366"/>
                    <a:pt x="5535" y="6465"/>
                    <a:pt x="5465" y="6578"/>
                  </a:cubicBezTo>
                  <a:cubicBezTo>
                    <a:pt x="5381" y="6675"/>
                    <a:pt x="5310" y="6774"/>
                    <a:pt x="5240" y="6872"/>
                  </a:cubicBezTo>
                  <a:cubicBezTo>
                    <a:pt x="5156" y="6971"/>
                    <a:pt x="5100" y="7097"/>
                    <a:pt x="5001" y="7196"/>
                  </a:cubicBezTo>
                  <a:cubicBezTo>
                    <a:pt x="4973" y="7168"/>
                    <a:pt x="4945" y="7139"/>
                    <a:pt x="4931" y="7111"/>
                  </a:cubicBezTo>
                  <a:cubicBezTo>
                    <a:pt x="4847" y="6999"/>
                    <a:pt x="4763" y="6872"/>
                    <a:pt x="4679" y="6760"/>
                  </a:cubicBezTo>
                  <a:cubicBezTo>
                    <a:pt x="4510" y="6507"/>
                    <a:pt x="4355" y="6240"/>
                    <a:pt x="4158" y="6001"/>
                  </a:cubicBezTo>
                  <a:lnTo>
                    <a:pt x="3990" y="5833"/>
                  </a:lnTo>
                  <a:cubicBezTo>
                    <a:pt x="3905" y="5735"/>
                    <a:pt x="3780" y="5679"/>
                    <a:pt x="3667" y="5636"/>
                  </a:cubicBezTo>
                  <a:cubicBezTo>
                    <a:pt x="3639" y="5622"/>
                    <a:pt x="3624" y="5622"/>
                    <a:pt x="3611" y="5622"/>
                  </a:cubicBezTo>
                  <a:cubicBezTo>
                    <a:pt x="3596" y="5622"/>
                    <a:pt x="3596" y="5636"/>
                    <a:pt x="3596" y="5636"/>
                  </a:cubicBezTo>
                  <a:cubicBezTo>
                    <a:pt x="3596" y="5650"/>
                    <a:pt x="3596" y="5664"/>
                    <a:pt x="3611" y="5664"/>
                  </a:cubicBezTo>
                  <a:cubicBezTo>
                    <a:pt x="3653" y="5692"/>
                    <a:pt x="3695" y="5720"/>
                    <a:pt x="3751" y="5748"/>
                  </a:cubicBezTo>
                  <a:cubicBezTo>
                    <a:pt x="3836" y="5791"/>
                    <a:pt x="3920" y="5861"/>
                    <a:pt x="3990" y="5945"/>
                  </a:cubicBezTo>
                  <a:cubicBezTo>
                    <a:pt x="4089" y="6085"/>
                    <a:pt x="4201" y="6212"/>
                    <a:pt x="4299" y="6366"/>
                  </a:cubicBezTo>
                  <a:cubicBezTo>
                    <a:pt x="4426" y="6550"/>
                    <a:pt x="4538" y="6732"/>
                    <a:pt x="4664" y="6928"/>
                  </a:cubicBezTo>
                  <a:cubicBezTo>
                    <a:pt x="4720" y="7012"/>
                    <a:pt x="4791" y="7111"/>
                    <a:pt x="4847" y="7196"/>
                  </a:cubicBezTo>
                  <a:cubicBezTo>
                    <a:pt x="4875" y="7237"/>
                    <a:pt x="4917" y="7265"/>
                    <a:pt x="4945" y="7293"/>
                  </a:cubicBezTo>
                  <a:cubicBezTo>
                    <a:pt x="4971" y="7313"/>
                    <a:pt x="4994" y="7324"/>
                    <a:pt x="5017" y="7324"/>
                  </a:cubicBezTo>
                  <a:cubicBezTo>
                    <a:pt x="5044" y="7324"/>
                    <a:pt x="5070" y="7310"/>
                    <a:pt x="5100" y="7280"/>
                  </a:cubicBezTo>
                  <a:cubicBezTo>
                    <a:pt x="5128" y="7237"/>
                    <a:pt x="5170" y="7196"/>
                    <a:pt x="5198" y="7153"/>
                  </a:cubicBezTo>
                  <a:lnTo>
                    <a:pt x="5662" y="6437"/>
                  </a:lnTo>
                  <a:cubicBezTo>
                    <a:pt x="5703" y="6381"/>
                    <a:pt x="5746" y="6325"/>
                    <a:pt x="5802" y="6282"/>
                  </a:cubicBezTo>
                  <a:cubicBezTo>
                    <a:pt x="5830" y="6254"/>
                    <a:pt x="5844" y="6226"/>
                    <a:pt x="5872" y="6198"/>
                  </a:cubicBezTo>
                  <a:cubicBezTo>
                    <a:pt x="5956" y="6113"/>
                    <a:pt x="5999" y="6016"/>
                    <a:pt x="6013" y="5903"/>
                  </a:cubicBezTo>
                  <a:cubicBezTo>
                    <a:pt x="6027" y="5763"/>
                    <a:pt x="6055" y="5622"/>
                    <a:pt x="6097" y="5482"/>
                  </a:cubicBezTo>
                  <a:cubicBezTo>
                    <a:pt x="6111" y="5454"/>
                    <a:pt x="6111" y="5426"/>
                    <a:pt x="6125" y="5398"/>
                  </a:cubicBezTo>
                  <a:cubicBezTo>
                    <a:pt x="6168" y="5398"/>
                    <a:pt x="6168" y="5411"/>
                    <a:pt x="6168" y="5426"/>
                  </a:cubicBezTo>
                  <a:lnTo>
                    <a:pt x="6168" y="5650"/>
                  </a:lnTo>
                  <a:cubicBezTo>
                    <a:pt x="6196" y="5622"/>
                    <a:pt x="6209" y="5622"/>
                    <a:pt x="6224" y="5608"/>
                  </a:cubicBezTo>
                  <a:cubicBezTo>
                    <a:pt x="6265" y="5538"/>
                    <a:pt x="6308" y="5467"/>
                    <a:pt x="6350" y="5411"/>
                  </a:cubicBezTo>
                  <a:cubicBezTo>
                    <a:pt x="6406" y="5327"/>
                    <a:pt x="6477" y="5243"/>
                    <a:pt x="6561" y="5186"/>
                  </a:cubicBezTo>
                  <a:cubicBezTo>
                    <a:pt x="6574" y="5173"/>
                    <a:pt x="6602" y="5158"/>
                    <a:pt x="6617" y="5158"/>
                  </a:cubicBezTo>
                  <a:cubicBezTo>
                    <a:pt x="6645" y="5173"/>
                    <a:pt x="6631" y="5186"/>
                    <a:pt x="6631" y="5201"/>
                  </a:cubicBezTo>
                  <a:cubicBezTo>
                    <a:pt x="6589" y="5285"/>
                    <a:pt x="6546" y="5355"/>
                    <a:pt x="6505" y="5426"/>
                  </a:cubicBezTo>
                  <a:cubicBezTo>
                    <a:pt x="6477" y="5482"/>
                    <a:pt x="6449" y="5538"/>
                    <a:pt x="6449" y="5594"/>
                  </a:cubicBezTo>
                  <a:cubicBezTo>
                    <a:pt x="6454" y="5597"/>
                    <a:pt x="6458" y="5598"/>
                    <a:pt x="6462" y="5598"/>
                  </a:cubicBezTo>
                  <a:cubicBezTo>
                    <a:pt x="6477" y="5598"/>
                    <a:pt x="6479" y="5577"/>
                    <a:pt x="6490" y="5566"/>
                  </a:cubicBezTo>
                  <a:cubicBezTo>
                    <a:pt x="6561" y="5454"/>
                    <a:pt x="6631" y="5355"/>
                    <a:pt x="6701" y="5243"/>
                  </a:cubicBezTo>
                  <a:cubicBezTo>
                    <a:pt x="6758" y="5173"/>
                    <a:pt x="6758" y="5173"/>
                    <a:pt x="6855" y="5173"/>
                  </a:cubicBezTo>
                  <a:cubicBezTo>
                    <a:pt x="6814" y="5355"/>
                    <a:pt x="6687" y="5495"/>
                    <a:pt x="6617" y="5664"/>
                  </a:cubicBezTo>
                  <a:cubicBezTo>
                    <a:pt x="6629" y="5668"/>
                    <a:pt x="6639" y="5670"/>
                    <a:pt x="6648" y="5670"/>
                  </a:cubicBezTo>
                  <a:cubicBezTo>
                    <a:pt x="6667" y="5670"/>
                    <a:pt x="6677" y="5660"/>
                    <a:pt x="6687" y="5650"/>
                  </a:cubicBezTo>
                  <a:cubicBezTo>
                    <a:pt x="6743" y="5566"/>
                    <a:pt x="6786" y="5495"/>
                    <a:pt x="6842" y="5426"/>
                  </a:cubicBezTo>
                  <a:cubicBezTo>
                    <a:pt x="6880" y="5377"/>
                    <a:pt x="6893" y="5362"/>
                    <a:pt x="6933" y="5362"/>
                  </a:cubicBezTo>
                  <a:cubicBezTo>
                    <a:pt x="6951" y="5362"/>
                    <a:pt x="6975" y="5365"/>
                    <a:pt x="7010" y="5370"/>
                  </a:cubicBezTo>
                  <a:cubicBezTo>
                    <a:pt x="6996" y="5467"/>
                    <a:pt x="6940" y="5523"/>
                    <a:pt x="6912" y="5594"/>
                  </a:cubicBezTo>
                  <a:lnTo>
                    <a:pt x="6786" y="5804"/>
                  </a:lnTo>
                  <a:cubicBezTo>
                    <a:pt x="6855" y="5791"/>
                    <a:pt x="6855" y="5791"/>
                    <a:pt x="6898" y="5735"/>
                  </a:cubicBezTo>
                  <a:lnTo>
                    <a:pt x="6982" y="5650"/>
                  </a:lnTo>
                  <a:cubicBezTo>
                    <a:pt x="7010" y="5650"/>
                    <a:pt x="7010" y="5679"/>
                    <a:pt x="6996" y="5692"/>
                  </a:cubicBezTo>
                  <a:cubicBezTo>
                    <a:pt x="6926" y="5847"/>
                    <a:pt x="6842" y="5973"/>
                    <a:pt x="6715" y="6085"/>
                  </a:cubicBezTo>
                  <a:cubicBezTo>
                    <a:pt x="6518" y="6240"/>
                    <a:pt x="6378" y="6437"/>
                    <a:pt x="6293" y="6675"/>
                  </a:cubicBezTo>
                  <a:cubicBezTo>
                    <a:pt x="6252" y="6844"/>
                    <a:pt x="6181" y="6999"/>
                    <a:pt x="6140" y="7168"/>
                  </a:cubicBezTo>
                  <a:cubicBezTo>
                    <a:pt x="6041" y="7505"/>
                    <a:pt x="5928" y="7827"/>
                    <a:pt x="5774" y="8151"/>
                  </a:cubicBezTo>
                  <a:cubicBezTo>
                    <a:pt x="5703" y="8305"/>
                    <a:pt x="5606" y="8445"/>
                    <a:pt x="5451" y="8530"/>
                  </a:cubicBezTo>
                  <a:cubicBezTo>
                    <a:pt x="5329" y="8596"/>
                    <a:pt x="5206" y="8637"/>
                    <a:pt x="5076" y="8637"/>
                  </a:cubicBezTo>
                  <a:cubicBezTo>
                    <a:pt x="5042" y="8637"/>
                    <a:pt x="5008" y="8634"/>
                    <a:pt x="4973" y="8628"/>
                  </a:cubicBezTo>
                  <a:cubicBezTo>
                    <a:pt x="4735" y="8600"/>
                    <a:pt x="4524" y="8516"/>
                    <a:pt x="4327" y="8376"/>
                  </a:cubicBezTo>
                  <a:cubicBezTo>
                    <a:pt x="4032" y="8164"/>
                    <a:pt x="3751" y="7940"/>
                    <a:pt x="3512" y="7673"/>
                  </a:cubicBezTo>
                  <a:cubicBezTo>
                    <a:pt x="3484" y="7645"/>
                    <a:pt x="3456" y="7617"/>
                    <a:pt x="3442" y="7589"/>
                  </a:cubicBezTo>
                  <a:lnTo>
                    <a:pt x="3400" y="7589"/>
                  </a:lnTo>
                  <a:lnTo>
                    <a:pt x="3400" y="7602"/>
                  </a:lnTo>
                  <a:cubicBezTo>
                    <a:pt x="3456" y="7687"/>
                    <a:pt x="3512" y="7758"/>
                    <a:pt x="3568" y="7827"/>
                  </a:cubicBezTo>
                  <a:lnTo>
                    <a:pt x="3512" y="7883"/>
                  </a:lnTo>
                  <a:lnTo>
                    <a:pt x="3527" y="7898"/>
                  </a:lnTo>
                  <a:cubicBezTo>
                    <a:pt x="3611" y="7898"/>
                    <a:pt x="3667" y="7940"/>
                    <a:pt x="3709" y="7996"/>
                  </a:cubicBezTo>
                  <a:cubicBezTo>
                    <a:pt x="3892" y="8179"/>
                    <a:pt x="4089" y="8333"/>
                    <a:pt x="4285" y="8473"/>
                  </a:cubicBezTo>
                  <a:cubicBezTo>
                    <a:pt x="4495" y="8628"/>
                    <a:pt x="4735" y="8726"/>
                    <a:pt x="4988" y="8754"/>
                  </a:cubicBezTo>
                  <a:cubicBezTo>
                    <a:pt x="5017" y="8757"/>
                    <a:pt x="5046" y="8758"/>
                    <a:pt x="5075" y="8758"/>
                  </a:cubicBezTo>
                  <a:cubicBezTo>
                    <a:pt x="5224" y="8758"/>
                    <a:pt x="5366" y="8725"/>
                    <a:pt x="5507" y="8642"/>
                  </a:cubicBezTo>
                  <a:cubicBezTo>
                    <a:pt x="5535" y="8628"/>
                    <a:pt x="5563" y="8600"/>
                    <a:pt x="5606" y="8586"/>
                  </a:cubicBezTo>
                  <a:lnTo>
                    <a:pt x="5606" y="8586"/>
                  </a:lnTo>
                  <a:cubicBezTo>
                    <a:pt x="5535" y="8741"/>
                    <a:pt x="5423" y="8867"/>
                    <a:pt x="5325" y="9007"/>
                  </a:cubicBezTo>
                  <a:cubicBezTo>
                    <a:pt x="5212" y="9148"/>
                    <a:pt x="5113" y="9275"/>
                    <a:pt x="4988" y="9429"/>
                  </a:cubicBezTo>
                  <a:cubicBezTo>
                    <a:pt x="5008" y="9422"/>
                    <a:pt x="5026" y="9422"/>
                    <a:pt x="5038" y="9422"/>
                  </a:cubicBezTo>
                  <a:cubicBezTo>
                    <a:pt x="5050" y="9422"/>
                    <a:pt x="5057" y="9422"/>
                    <a:pt x="5057" y="9415"/>
                  </a:cubicBezTo>
                  <a:cubicBezTo>
                    <a:pt x="5113" y="9372"/>
                    <a:pt x="5156" y="9331"/>
                    <a:pt x="5198" y="9275"/>
                  </a:cubicBezTo>
                  <a:cubicBezTo>
                    <a:pt x="5409" y="9050"/>
                    <a:pt x="5591" y="8811"/>
                    <a:pt x="5774" y="8558"/>
                  </a:cubicBezTo>
                  <a:cubicBezTo>
                    <a:pt x="6069" y="8179"/>
                    <a:pt x="6392" y="7814"/>
                    <a:pt x="6743" y="7477"/>
                  </a:cubicBezTo>
                  <a:cubicBezTo>
                    <a:pt x="6799" y="7434"/>
                    <a:pt x="6855" y="7378"/>
                    <a:pt x="6912" y="7336"/>
                  </a:cubicBezTo>
                  <a:cubicBezTo>
                    <a:pt x="7169" y="7141"/>
                    <a:pt x="7443" y="7052"/>
                    <a:pt x="7731" y="7052"/>
                  </a:cubicBezTo>
                  <a:cubicBezTo>
                    <a:pt x="7898" y="7052"/>
                    <a:pt x="8071" y="7082"/>
                    <a:pt x="8247" y="7139"/>
                  </a:cubicBezTo>
                  <a:cubicBezTo>
                    <a:pt x="8457" y="7224"/>
                    <a:pt x="8653" y="7350"/>
                    <a:pt x="8808" y="7518"/>
                  </a:cubicBezTo>
                  <a:cubicBezTo>
                    <a:pt x="8878" y="7589"/>
                    <a:pt x="8949" y="7645"/>
                    <a:pt x="8991" y="7743"/>
                  </a:cubicBezTo>
                  <a:cubicBezTo>
                    <a:pt x="8991" y="7758"/>
                    <a:pt x="9005" y="7771"/>
                    <a:pt x="9019" y="7771"/>
                  </a:cubicBezTo>
                  <a:cubicBezTo>
                    <a:pt x="9328" y="8095"/>
                    <a:pt x="9623" y="8432"/>
                    <a:pt x="9960" y="8713"/>
                  </a:cubicBezTo>
                  <a:cubicBezTo>
                    <a:pt x="10002" y="8741"/>
                    <a:pt x="10030" y="8769"/>
                    <a:pt x="10058" y="8797"/>
                  </a:cubicBezTo>
                  <a:cubicBezTo>
                    <a:pt x="10283" y="8685"/>
                    <a:pt x="10480" y="8544"/>
                    <a:pt x="10606" y="8348"/>
                  </a:cubicBezTo>
                  <a:cubicBezTo>
                    <a:pt x="10663" y="8249"/>
                    <a:pt x="10676" y="8235"/>
                    <a:pt x="10789" y="8192"/>
                  </a:cubicBezTo>
                  <a:lnTo>
                    <a:pt x="10789" y="8192"/>
                  </a:lnTo>
                  <a:cubicBezTo>
                    <a:pt x="10803" y="8235"/>
                    <a:pt x="10760" y="8249"/>
                    <a:pt x="10760" y="8277"/>
                  </a:cubicBezTo>
                  <a:cubicBezTo>
                    <a:pt x="10747" y="8305"/>
                    <a:pt x="10747" y="8333"/>
                    <a:pt x="10760" y="8361"/>
                  </a:cubicBezTo>
                  <a:cubicBezTo>
                    <a:pt x="10831" y="8305"/>
                    <a:pt x="10873" y="8221"/>
                    <a:pt x="10972" y="8207"/>
                  </a:cubicBezTo>
                  <a:lnTo>
                    <a:pt x="10972" y="8207"/>
                  </a:lnTo>
                  <a:cubicBezTo>
                    <a:pt x="10985" y="8291"/>
                    <a:pt x="10916" y="8348"/>
                    <a:pt x="10916" y="8432"/>
                  </a:cubicBezTo>
                  <a:cubicBezTo>
                    <a:pt x="11006" y="8380"/>
                    <a:pt x="11061" y="8303"/>
                    <a:pt x="11148" y="8303"/>
                  </a:cubicBezTo>
                  <a:cubicBezTo>
                    <a:pt x="11154" y="8303"/>
                    <a:pt x="11161" y="8304"/>
                    <a:pt x="11168" y="8305"/>
                  </a:cubicBezTo>
                  <a:cubicBezTo>
                    <a:pt x="11196" y="8319"/>
                    <a:pt x="11182" y="8348"/>
                    <a:pt x="11182" y="8361"/>
                  </a:cubicBezTo>
                  <a:cubicBezTo>
                    <a:pt x="11140" y="8445"/>
                    <a:pt x="11098" y="8516"/>
                    <a:pt x="11069" y="8586"/>
                  </a:cubicBezTo>
                  <a:cubicBezTo>
                    <a:pt x="11076" y="8598"/>
                    <a:pt x="11084" y="8602"/>
                    <a:pt x="11093" y="8602"/>
                  </a:cubicBezTo>
                  <a:cubicBezTo>
                    <a:pt x="11105" y="8602"/>
                    <a:pt x="11118" y="8594"/>
                    <a:pt x="11126" y="8586"/>
                  </a:cubicBezTo>
                  <a:lnTo>
                    <a:pt x="11196" y="8516"/>
                  </a:lnTo>
                  <a:lnTo>
                    <a:pt x="11238" y="8516"/>
                  </a:lnTo>
                  <a:lnTo>
                    <a:pt x="11238" y="8572"/>
                  </a:lnTo>
                  <a:cubicBezTo>
                    <a:pt x="11182" y="8698"/>
                    <a:pt x="11112" y="8825"/>
                    <a:pt x="11013" y="8923"/>
                  </a:cubicBezTo>
                  <a:cubicBezTo>
                    <a:pt x="10775" y="9162"/>
                    <a:pt x="10564" y="9401"/>
                    <a:pt x="10311" y="9597"/>
                  </a:cubicBezTo>
                  <a:cubicBezTo>
                    <a:pt x="10241" y="9653"/>
                    <a:pt x="10170" y="9681"/>
                    <a:pt x="10101" y="9710"/>
                  </a:cubicBezTo>
                  <a:cubicBezTo>
                    <a:pt x="10061" y="9723"/>
                    <a:pt x="10023" y="9729"/>
                    <a:pt x="9986" y="9729"/>
                  </a:cubicBezTo>
                  <a:cubicBezTo>
                    <a:pt x="9905" y="9729"/>
                    <a:pt x="9831" y="9698"/>
                    <a:pt x="9764" y="9640"/>
                  </a:cubicBezTo>
                  <a:cubicBezTo>
                    <a:pt x="9693" y="9569"/>
                    <a:pt x="9623" y="9485"/>
                    <a:pt x="9567" y="9401"/>
                  </a:cubicBezTo>
                  <a:cubicBezTo>
                    <a:pt x="9580" y="9372"/>
                    <a:pt x="9595" y="9359"/>
                    <a:pt x="9623" y="9344"/>
                  </a:cubicBezTo>
                  <a:cubicBezTo>
                    <a:pt x="9595" y="9331"/>
                    <a:pt x="9580" y="9331"/>
                    <a:pt x="9567" y="9316"/>
                  </a:cubicBezTo>
                  <a:cubicBezTo>
                    <a:pt x="9468" y="9316"/>
                    <a:pt x="9370" y="9303"/>
                    <a:pt x="9258" y="9288"/>
                  </a:cubicBezTo>
                  <a:cubicBezTo>
                    <a:pt x="9089" y="9247"/>
                    <a:pt x="8921" y="9218"/>
                    <a:pt x="8752" y="9162"/>
                  </a:cubicBezTo>
                  <a:cubicBezTo>
                    <a:pt x="8415" y="9063"/>
                    <a:pt x="8120" y="8909"/>
                    <a:pt x="7825" y="8741"/>
                  </a:cubicBezTo>
                  <a:cubicBezTo>
                    <a:pt x="7754" y="8685"/>
                    <a:pt x="7685" y="8628"/>
                    <a:pt x="7614" y="8586"/>
                  </a:cubicBezTo>
                  <a:cubicBezTo>
                    <a:pt x="7586" y="8572"/>
                    <a:pt x="7572" y="8558"/>
                    <a:pt x="7558" y="8558"/>
                  </a:cubicBezTo>
                  <a:cubicBezTo>
                    <a:pt x="7530" y="8572"/>
                    <a:pt x="7544" y="8600"/>
                    <a:pt x="7558" y="8600"/>
                  </a:cubicBezTo>
                  <a:cubicBezTo>
                    <a:pt x="7600" y="8642"/>
                    <a:pt x="7642" y="8685"/>
                    <a:pt x="7698" y="8726"/>
                  </a:cubicBezTo>
                  <a:cubicBezTo>
                    <a:pt x="7741" y="8754"/>
                    <a:pt x="7769" y="8782"/>
                    <a:pt x="7825" y="8825"/>
                  </a:cubicBezTo>
                  <a:cubicBezTo>
                    <a:pt x="7811" y="8853"/>
                    <a:pt x="7811" y="8881"/>
                    <a:pt x="7797" y="8909"/>
                  </a:cubicBezTo>
                  <a:cubicBezTo>
                    <a:pt x="7670" y="9022"/>
                    <a:pt x="7629" y="9176"/>
                    <a:pt x="7544" y="9331"/>
                  </a:cubicBezTo>
                  <a:cubicBezTo>
                    <a:pt x="7488" y="9457"/>
                    <a:pt x="7417" y="9569"/>
                    <a:pt x="7333" y="9681"/>
                  </a:cubicBezTo>
                  <a:cubicBezTo>
                    <a:pt x="7319" y="9724"/>
                    <a:pt x="7291" y="9752"/>
                    <a:pt x="7277" y="9780"/>
                  </a:cubicBezTo>
                  <a:cubicBezTo>
                    <a:pt x="7123" y="10075"/>
                    <a:pt x="6870" y="10300"/>
                    <a:pt x="6631" y="10524"/>
                  </a:cubicBezTo>
                  <a:cubicBezTo>
                    <a:pt x="6574" y="10567"/>
                    <a:pt x="6518" y="10609"/>
                    <a:pt x="6462" y="10665"/>
                  </a:cubicBezTo>
                  <a:cubicBezTo>
                    <a:pt x="6209" y="10861"/>
                    <a:pt x="5915" y="10988"/>
                    <a:pt x="5606" y="11073"/>
                  </a:cubicBezTo>
                  <a:cubicBezTo>
                    <a:pt x="5437" y="11101"/>
                    <a:pt x="5269" y="11142"/>
                    <a:pt x="5085" y="11157"/>
                  </a:cubicBezTo>
                  <a:cubicBezTo>
                    <a:pt x="5013" y="11164"/>
                    <a:pt x="4942" y="11168"/>
                    <a:pt x="4871" y="11168"/>
                  </a:cubicBezTo>
                  <a:cubicBezTo>
                    <a:pt x="4541" y="11168"/>
                    <a:pt x="4226" y="11084"/>
                    <a:pt x="3948" y="10876"/>
                  </a:cubicBezTo>
                  <a:cubicBezTo>
                    <a:pt x="3821" y="10777"/>
                    <a:pt x="3709" y="10679"/>
                    <a:pt x="3596" y="10580"/>
                  </a:cubicBezTo>
                  <a:cubicBezTo>
                    <a:pt x="3499" y="10483"/>
                    <a:pt x="3414" y="10384"/>
                    <a:pt x="3330" y="10286"/>
                  </a:cubicBezTo>
                  <a:cubicBezTo>
                    <a:pt x="3091" y="10033"/>
                    <a:pt x="2922" y="9724"/>
                    <a:pt x="2810" y="9387"/>
                  </a:cubicBezTo>
                  <a:cubicBezTo>
                    <a:pt x="2684" y="9007"/>
                    <a:pt x="2572" y="8614"/>
                    <a:pt x="2515" y="8207"/>
                  </a:cubicBezTo>
                  <a:cubicBezTo>
                    <a:pt x="2473" y="8010"/>
                    <a:pt x="2459" y="7827"/>
                    <a:pt x="2445" y="7631"/>
                  </a:cubicBezTo>
                  <a:cubicBezTo>
                    <a:pt x="2431" y="7449"/>
                    <a:pt x="2416" y="7252"/>
                    <a:pt x="2416" y="7069"/>
                  </a:cubicBezTo>
                  <a:cubicBezTo>
                    <a:pt x="2416" y="6887"/>
                    <a:pt x="2416" y="6703"/>
                    <a:pt x="2431" y="6521"/>
                  </a:cubicBezTo>
                  <a:cubicBezTo>
                    <a:pt x="2445" y="6381"/>
                    <a:pt x="2459" y="6240"/>
                    <a:pt x="2459" y="6100"/>
                  </a:cubicBezTo>
                  <a:cubicBezTo>
                    <a:pt x="2487" y="5833"/>
                    <a:pt x="2543" y="5594"/>
                    <a:pt x="2641" y="5355"/>
                  </a:cubicBezTo>
                  <a:cubicBezTo>
                    <a:pt x="2740" y="5074"/>
                    <a:pt x="2866" y="4808"/>
                    <a:pt x="3006" y="4540"/>
                  </a:cubicBezTo>
                  <a:cubicBezTo>
                    <a:pt x="3049" y="4484"/>
                    <a:pt x="3049" y="4428"/>
                    <a:pt x="2993" y="4372"/>
                  </a:cubicBezTo>
                  <a:cubicBezTo>
                    <a:pt x="2922" y="4287"/>
                    <a:pt x="2852" y="4190"/>
                    <a:pt x="2782" y="4091"/>
                  </a:cubicBezTo>
                  <a:cubicBezTo>
                    <a:pt x="2557" y="3810"/>
                    <a:pt x="2403" y="3501"/>
                    <a:pt x="2291" y="3178"/>
                  </a:cubicBezTo>
                  <a:cubicBezTo>
                    <a:pt x="2178" y="2883"/>
                    <a:pt x="2164" y="2574"/>
                    <a:pt x="2248" y="2265"/>
                  </a:cubicBezTo>
                  <a:cubicBezTo>
                    <a:pt x="2304" y="2026"/>
                    <a:pt x="2388" y="1802"/>
                    <a:pt x="2501" y="1577"/>
                  </a:cubicBezTo>
                  <a:cubicBezTo>
                    <a:pt x="2572" y="1422"/>
                    <a:pt x="2684" y="1296"/>
                    <a:pt x="2824" y="1197"/>
                  </a:cubicBezTo>
                  <a:cubicBezTo>
                    <a:pt x="3049" y="1043"/>
                    <a:pt x="3287" y="931"/>
                    <a:pt x="3540" y="846"/>
                  </a:cubicBezTo>
                  <a:cubicBezTo>
                    <a:pt x="3833" y="744"/>
                    <a:pt x="4127" y="698"/>
                    <a:pt x="4427" y="698"/>
                  </a:cubicBezTo>
                  <a:close/>
                  <a:moveTo>
                    <a:pt x="4407" y="1"/>
                  </a:moveTo>
                  <a:cubicBezTo>
                    <a:pt x="4151" y="1"/>
                    <a:pt x="3895" y="41"/>
                    <a:pt x="3639" y="101"/>
                  </a:cubicBezTo>
                  <a:cubicBezTo>
                    <a:pt x="3287" y="186"/>
                    <a:pt x="2950" y="313"/>
                    <a:pt x="2613" y="453"/>
                  </a:cubicBezTo>
                  <a:cubicBezTo>
                    <a:pt x="2248" y="607"/>
                    <a:pt x="1911" y="804"/>
                    <a:pt x="1630" y="1071"/>
                  </a:cubicBezTo>
                  <a:cubicBezTo>
                    <a:pt x="1504" y="1197"/>
                    <a:pt x="1377" y="1309"/>
                    <a:pt x="1265" y="1436"/>
                  </a:cubicBezTo>
                  <a:cubicBezTo>
                    <a:pt x="914" y="1815"/>
                    <a:pt x="646" y="2236"/>
                    <a:pt x="464" y="2714"/>
                  </a:cubicBezTo>
                  <a:cubicBezTo>
                    <a:pt x="337" y="3038"/>
                    <a:pt x="240" y="3388"/>
                    <a:pt x="155" y="3740"/>
                  </a:cubicBezTo>
                  <a:cubicBezTo>
                    <a:pt x="127" y="3852"/>
                    <a:pt x="113" y="3965"/>
                    <a:pt x="99" y="4091"/>
                  </a:cubicBezTo>
                  <a:cubicBezTo>
                    <a:pt x="71" y="4287"/>
                    <a:pt x="57" y="4484"/>
                    <a:pt x="43" y="4681"/>
                  </a:cubicBezTo>
                  <a:cubicBezTo>
                    <a:pt x="28" y="4905"/>
                    <a:pt x="28" y="5130"/>
                    <a:pt x="15" y="5355"/>
                  </a:cubicBezTo>
                  <a:cubicBezTo>
                    <a:pt x="15" y="5454"/>
                    <a:pt x="0" y="5538"/>
                    <a:pt x="15" y="5636"/>
                  </a:cubicBezTo>
                  <a:cubicBezTo>
                    <a:pt x="28" y="5833"/>
                    <a:pt x="43" y="6029"/>
                    <a:pt x="71" y="6226"/>
                  </a:cubicBezTo>
                  <a:cubicBezTo>
                    <a:pt x="127" y="6647"/>
                    <a:pt x="225" y="7055"/>
                    <a:pt x="309" y="7477"/>
                  </a:cubicBezTo>
                  <a:cubicBezTo>
                    <a:pt x="422" y="7996"/>
                    <a:pt x="590" y="8488"/>
                    <a:pt x="843" y="8951"/>
                  </a:cubicBezTo>
                  <a:cubicBezTo>
                    <a:pt x="927" y="9106"/>
                    <a:pt x="998" y="9275"/>
                    <a:pt x="1083" y="9429"/>
                  </a:cubicBezTo>
                  <a:cubicBezTo>
                    <a:pt x="1251" y="9738"/>
                    <a:pt x="1405" y="10047"/>
                    <a:pt x="1602" y="10342"/>
                  </a:cubicBezTo>
                  <a:cubicBezTo>
                    <a:pt x="1855" y="10749"/>
                    <a:pt x="2164" y="11101"/>
                    <a:pt x="2557" y="11395"/>
                  </a:cubicBezTo>
                  <a:cubicBezTo>
                    <a:pt x="2894" y="11648"/>
                    <a:pt x="3246" y="11859"/>
                    <a:pt x="3624" y="12041"/>
                  </a:cubicBezTo>
                  <a:cubicBezTo>
                    <a:pt x="3821" y="12154"/>
                    <a:pt x="4032" y="12238"/>
                    <a:pt x="4243" y="12309"/>
                  </a:cubicBezTo>
                  <a:cubicBezTo>
                    <a:pt x="4580" y="12435"/>
                    <a:pt x="4945" y="12477"/>
                    <a:pt x="5297" y="12491"/>
                  </a:cubicBezTo>
                  <a:cubicBezTo>
                    <a:pt x="5479" y="12491"/>
                    <a:pt x="5647" y="12477"/>
                    <a:pt x="5816" y="12477"/>
                  </a:cubicBezTo>
                  <a:cubicBezTo>
                    <a:pt x="5915" y="12463"/>
                    <a:pt x="6013" y="12463"/>
                    <a:pt x="6111" y="12449"/>
                  </a:cubicBezTo>
                  <a:cubicBezTo>
                    <a:pt x="6209" y="12435"/>
                    <a:pt x="6322" y="12421"/>
                    <a:pt x="6420" y="12421"/>
                  </a:cubicBezTo>
                  <a:cubicBezTo>
                    <a:pt x="6729" y="12393"/>
                    <a:pt x="7024" y="12365"/>
                    <a:pt x="7319" y="12309"/>
                  </a:cubicBezTo>
                  <a:cubicBezTo>
                    <a:pt x="7797" y="12225"/>
                    <a:pt x="8247" y="12084"/>
                    <a:pt x="8681" y="11887"/>
                  </a:cubicBezTo>
                  <a:cubicBezTo>
                    <a:pt x="9342" y="11592"/>
                    <a:pt x="9918" y="11185"/>
                    <a:pt x="10451" y="10693"/>
                  </a:cubicBezTo>
                  <a:cubicBezTo>
                    <a:pt x="10466" y="10665"/>
                    <a:pt x="10480" y="10651"/>
                    <a:pt x="10508" y="10623"/>
                  </a:cubicBezTo>
                  <a:cubicBezTo>
                    <a:pt x="10760" y="10356"/>
                    <a:pt x="10972" y="10061"/>
                    <a:pt x="11168" y="9752"/>
                  </a:cubicBezTo>
                  <a:cubicBezTo>
                    <a:pt x="11294" y="9541"/>
                    <a:pt x="11407" y="9331"/>
                    <a:pt x="11477" y="9091"/>
                  </a:cubicBezTo>
                  <a:cubicBezTo>
                    <a:pt x="11562" y="8811"/>
                    <a:pt x="11646" y="8516"/>
                    <a:pt x="11716" y="8207"/>
                  </a:cubicBezTo>
                  <a:cubicBezTo>
                    <a:pt x="11758" y="8052"/>
                    <a:pt x="11772" y="7898"/>
                    <a:pt x="11786" y="7729"/>
                  </a:cubicBezTo>
                  <a:cubicBezTo>
                    <a:pt x="11800" y="7518"/>
                    <a:pt x="11800" y="7308"/>
                    <a:pt x="11800" y="7097"/>
                  </a:cubicBezTo>
                  <a:cubicBezTo>
                    <a:pt x="11800" y="6887"/>
                    <a:pt x="11786" y="6690"/>
                    <a:pt x="11744" y="6479"/>
                  </a:cubicBezTo>
                  <a:cubicBezTo>
                    <a:pt x="11659" y="6057"/>
                    <a:pt x="11519" y="5650"/>
                    <a:pt x="11350" y="5257"/>
                  </a:cubicBezTo>
                  <a:cubicBezTo>
                    <a:pt x="11309" y="5158"/>
                    <a:pt x="11253" y="5074"/>
                    <a:pt x="11196" y="4976"/>
                  </a:cubicBezTo>
                  <a:cubicBezTo>
                    <a:pt x="11013" y="4653"/>
                    <a:pt x="10775" y="4372"/>
                    <a:pt x="10508" y="4119"/>
                  </a:cubicBezTo>
                  <a:cubicBezTo>
                    <a:pt x="10255" y="3881"/>
                    <a:pt x="9946" y="3754"/>
                    <a:pt x="9609" y="3712"/>
                  </a:cubicBezTo>
                  <a:cubicBezTo>
                    <a:pt x="9592" y="3710"/>
                    <a:pt x="9575" y="3709"/>
                    <a:pt x="9559" y="3709"/>
                  </a:cubicBezTo>
                  <a:cubicBezTo>
                    <a:pt x="9453" y="3709"/>
                    <a:pt x="9355" y="3748"/>
                    <a:pt x="9258" y="3796"/>
                  </a:cubicBezTo>
                  <a:cubicBezTo>
                    <a:pt x="9174" y="3866"/>
                    <a:pt x="9118" y="3950"/>
                    <a:pt x="9131" y="4063"/>
                  </a:cubicBezTo>
                  <a:cubicBezTo>
                    <a:pt x="9131" y="4105"/>
                    <a:pt x="9131" y="4147"/>
                    <a:pt x="9146" y="4190"/>
                  </a:cubicBezTo>
                  <a:lnTo>
                    <a:pt x="9187" y="4358"/>
                  </a:lnTo>
                  <a:cubicBezTo>
                    <a:pt x="9258" y="4596"/>
                    <a:pt x="9271" y="4836"/>
                    <a:pt x="9230" y="5074"/>
                  </a:cubicBezTo>
                  <a:cubicBezTo>
                    <a:pt x="9215" y="5145"/>
                    <a:pt x="9202" y="5214"/>
                    <a:pt x="9174" y="5271"/>
                  </a:cubicBezTo>
                  <a:cubicBezTo>
                    <a:pt x="9121" y="5407"/>
                    <a:pt x="9022" y="5480"/>
                    <a:pt x="8894" y="5480"/>
                  </a:cubicBezTo>
                  <a:cubicBezTo>
                    <a:pt x="8850" y="5480"/>
                    <a:pt x="8803" y="5472"/>
                    <a:pt x="8752" y="5454"/>
                  </a:cubicBezTo>
                  <a:cubicBezTo>
                    <a:pt x="8653" y="5426"/>
                    <a:pt x="8569" y="5370"/>
                    <a:pt x="8528" y="5285"/>
                  </a:cubicBezTo>
                  <a:cubicBezTo>
                    <a:pt x="8457" y="5173"/>
                    <a:pt x="8387" y="5046"/>
                    <a:pt x="8316" y="4934"/>
                  </a:cubicBezTo>
                  <a:cubicBezTo>
                    <a:pt x="8232" y="4751"/>
                    <a:pt x="8106" y="4596"/>
                    <a:pt x="7966" y="4442"/>
                  </a:cubicBezTo>
                  <a:cubicBezTo>
                    <a:pt x="7909" y="4386"/>
                    <a:pt x="7839" y="4344"/>
                    <a:pt x="7754" y="4315"/>
                  </a:cubicBezTo>
                  <a:cubicBezTo>
                    <a:pt x="7722" y="4305"/>
                    <a:pt x="7686" y="4299"/>
                    <a:pt x="7649" y="4299"/>
                  </a:cubicBezTo>
                  <a:cubicBezTo>
                    <a:pt x="7542" y="4299"/>
                    <a:pt x="7431" y="4349"/>
                    <a:pt x="7389" y="4484"/>
                  </a:cubicBezTo>
                  <a:cubicBezTo>
                    <a:pt x="7389" y="4512"/>
                    <a:pt x="7376" y="4540"/>
                    <a:pt x="7376" y="4568"/>
                  </a:cubicBezTo>
                  <a:cubicBezTo>
                    <a:pt x="7333" y="4723"/>
                    <a:pt x="7333" y="4864"/>
                    <a:pt x="7389" y="5004"/>
                  </a:cubicBezTo>
                  <a:cubicBezTo>
                    <a:pt x="7404" y="5089"/>
                    <a:pt x="7432" y="5173"/>
                    <a:pt x="7460" y="5257"/>
                  </a:cubicBezTo>
                  <a:cubicBezTo>
                    <a:pt x="7502" y="5426"/>
                    <a:pt x="7530" y="5594"/>
                    <a:pt x="7516" y="5776"/>
                  </a:cubicBezTo>
                  <a:cubicBezTo>
                    <a:pt x="7488" y="6044"/>
                    <a:pt x="7404" y="6297"/>
                    <a:pt x="7249" y="6521"/>
                  </a:cubicBezTo>
                  <a:cubicBezTo>
                    <a:pt x="7221" y="6550"/>
                    <a:pt x="7207" y="6591"/>
                    <a:pt x="7179" y="6606"/>
                  </a:cubicBezTo>
                  <a:cubicBezTo>
                    <a:pt x="7067" y="6703"/>
                    <a:pt x="6954" y="6816"/>
                    <a:pt x="6827" y="6887"/>
                  </a:cubicBezTo>
                  <a:lnTo>
                    <a:pt x="6701" y="6971"/>
                  </a:lnTo>
                  <a:cubicBezTo>
                    <a:pt x="6659" y="6999"/>
                    <a:pt x="6645" y="7041"/>
                    <a:pt x="6645" y="7097"/>
                  </a:cubicBezTo>
                  <a:cubicBezTo>
                    <a:pt x="6645" y="7139"/>
                    <a:pt x="6659" y="7196"/>
                    <a:pt x="6701" y="7237"/>
                  </a:cubicBezTo>
                  <a:cubicBezTo>
                    <a:pt x="6715" y="7252"/>
                    <a:pt x="6729" y="7280"/>
                    <a:pt x="6743" y="7293"/>
                  </a:cubicBezTo>
                  <a:cubicBezTo>
                    <a:pt x="6589" y="7449"/>
                    <a:pt x="6449" y="7589"/>
                    <a:pt x="6308" y="7743"/>
                  </a:cubicBezTo>
                  <a:cubicBezTo>
                    <a:pt x="6168" y="7883"/>
                    <a:pt x="6041" y="8052"/>
                    <a:pt x="5887" y="8207"/>
                  </a:cubicBezTo>
                  <a:cubicBezTo>
                    <a:pt x="5915" y="8080"/>
                    <a:pt x="5928" y="7968"/>
                    <a:pt x="5984" y="7870"/>
                  </a:cubicBezTo>
                  <a:cubicBezTo>
                    <a:pt x="6027" y="7786"/>
                    <a:pt x="6069" y="7687"/>
                    <a:pt x="6097" y="7602"/>
                  </a:cubicBezTo>
                  <a:cubicBezTo>
                    <a:pt x="6153" y="7462"/>
                    <a:pt x="6196" y="7322"/>
                    <a:pt x="6237" y="7181"/>
                  </a:cubicBezTo>
                  <a:cubicBezTo>
                    <a:pt x="6265" y="7083"/>
                    <a:pt x="6293" y="6984"/>
                    <a:pt x="6322" y="6900"/>
                  </a:cubicBezTo>
                  <a:cubicBezTo>
                    <a:pt x="6364" y="6887"/>
                    <a:pt x="6378" y="6887"/>
                    <a:pt x="6392" y="6887"/>
                  </a:cubicBezTo>
                  <a:cubicBezTo>
                    <a:pt x="6589" y="6872"/>
                    <a:pt x="6743" y="6788"/>
                    <a:pt x="6883" y="6647"/>
                  </a:cubicBezTo>
                  <a:cubicBezTo>
                    <a:pt x="6996" y="6535"/>
                    <a:pt x="7095" y="6409"/>
                    <a:pt x="7179" y="6282"/>
                  </a:cubicBezTo>
                  <a:cubicBezTo>
                    <a:pt x="7291" y="6128"/>
                    <a:pt x="7348" y="5960"/>
                    <a:pt x="7333" y="5763"/>
                  </a:cubicBezTo>
                  <a:cubicBezTo>
                    <a:pt x="7319" y="5735"/>
                    <a:pt x="7333" y="5707"/>
                    <a:pt x="7319" y="5679"/>
                  </a:cubicBezTo>
                  <a:cubicBezTo>
                    <a:pt x="7291" y="5454"/>
                    <a:pt x="7263" y="5229"/>
                    <a:pt x="7221" y="5004"/>
                  </a:cubicBezTo>
                  <a:cubicBezTo>
                    <a:pt x="7192" y="4849"/>
                    <a:pt x="7164" y="4695"/>
                    <a:pt x="7179" y="4540"/>
                  </a:cubicBezTo>
                  <a:cubicBezTo>
                    <a:pt x="7179" y="4442"/>
                    <a:pt x="7207" y="4344"/>
                    <a:pt x="7249" y="4259"/>
                  </a:cubicBezTo>
                  <a:cubicBezTo>
                    <a:pt x="7305" y="4133"/>
                    <a:pt x="7417" y="4063"/>
                    <a:pt x="7544" y="4049"/>
                  </a:cubicBezTo>
                  <a:cubicBezTo>
                    <a:pt x="7567" y="4047"/>
                    <a:pt x="7589" y="4046"/>
                    <a:pt x="7611" y="4046"/>
                  </a:cubicBezTo>
                  <a:cubicBezTo>
                    <a:pt x="7767" y="4046"/>
                    <a:pt x="7911" y="4093"/>
                    <a:pt x="8022" y="4203"/>
                  </a:cubicBezTo>
                  <a:cubicBezTo>
                    <a:pt x="8063" y="4259"/>
                    <a:pt x="8120" y="4315"/>
                    <a:pt x="8162" y="4372"/>
                  </a:cubicBezTo>
                  <a:cubicBezTo>
                    <a:pt x="8204" y="4428"/>
                    <a:pt x="8247" y="4499"/>
                    <a:pt x="8288" y="4568"/>
                  </a:cubicBezTo>
                  <a:lnTo>
                    <a:pt x="8457" y="4780"/>
                  </a:lnTo>
                  <a:cubicBezTo>
                    <a:pt x="8513" y="4836"/>
                    <a:pt x="8569" y="4877"/>
                    <a:pt x="8640" y="4905"/>
                  </a:cubicBezTo>
                  <a:cubicBezTo>
                    <a:pt x="8668" y="4913"/>
                    <a:pt x="8692" y="4916"/>
                    <a:pt x="8715" y="4916"/>
                  </a:cubicBezTo>
                  <a:cubicBezTo>
                    <a:pt x="8738" y="4916"/>
                    <a:pt x="8759" y="4913"/>
                    <a:pt x="8780" y="4905"/>
                  </a:cubicBezTo>
                  <a:cubicBezTo>
                    <a:pt x="8893" y="4864"/>
                    <a:pt x="8962" y="4780"/>
                    <a:pt x="8949" y="4653"/>
                  </a:cubicBezTo>
                  <a:cubicBezTo>
                    <a:pt x="8949" y="4568"/>
                    <a:pt x="8921" y="4499"/>
                    <a:pt x="8878" y="4442"/>
                  </a:cubicBezTo>
                  <a:cubicBezTo>
                    <a:pt x="8837" y="4372"/>
                    <a:pt x="8794" y="4315"/>
                    <a:pt x="8752" y="4259"/>
                  </a:cubicBezTo>
                  <a:cubicBezTo>
                    <a:pt x="8569" y="3993"/>
                    <a:pt x="8415" y="3725"/>
                    <a:pt x="8316" y="3416"/>
                  </a:cubicBezTo>
                  <a:cubicBezTo>
                    <a:pt x="8247" y="3248"/>
                    <a:pt x="8190" y="3094"/>
                    <a:pt x="8134" y="2925"/>
                  </a:cubicBezTo>
                  <a:cubicBezTo>
                    <a:pt x="8063" y="2701"/>
                    <a:pt x="8035" y="2461"/>
                    <a:pt x="8035" y="2223"/>
                  </a:cubicBezTo>
                  <a:cubicBezTo>
                    <a:pt x="8050" y="2040"/>
                    <a:pt x="8007" y="1871"/>
                    <a:pt x="7923" y="1717"/>
                  </a:cubicBezTo>
                  <a:cubicBezTo>
                    <a:pt x="7811" y="1506"/>
                    <a:pt x="7670" y="1324"/>
                    <a:pt x="7502" y="1155"/>
                  </a:cubicBezTo>
                  <a:cubicBezTo>
                    <a:pt x="7136" y="846"/>
                    <a:pt x="6743" y="579"/>
                    <a:pt x="6293" y="397"/>
                  </a:cubicBezTo>
                  <a:cubicBezTo>
                    <a:pt x="5732" y="157"/>
                    <a:pt x="5142" y="32"/>
                    <a:pt x="4524" y="4"/>
                  </a:cubicBezTo>
                  <a:cubicBezTo>
                    <a:pt x="4485" y="2"/>
                    <a:pt x="4446" y="1"/>
                    <a:pt x="44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0"/>
            <p:cNvSpPr/>
            <p:nvPr/>
          </p:nvSpPr>
          <p:spPr>
            <a:xfrm>
              <a:off x="4600214" y="2419884"/>
              <a:ext cx="36058" cy="53169"/>
            </a:xfrm>
            <a:custGeom>
              <a:rect b="b" l="l" r="r" t="t"/>
              <a:pathLst>
                <a:path extrusionOk="0" h="1100" w="746">
                  <a:moveTo>
                    <a:pt x="358" y="1"/>
                  </a:moveTo>
                  <a:cubicBezTo>
                    <a:pt x="296" y="1"/>
                    <a:pt x="242" y="26"/>
                    <a:pt x="184" y="77"/>
                  </a:cubicBezTo>
                  <a:cubicBezTo>
                    <a:pt x="99" y="161"/>
                    <a:pt x="43" y="259"/>
                    <a:pt x="28" y="386"/>
                  </a:cubicBezTo>
                  <a:cubicBezTo>
                    <a:pt x="0" y="540"/>
                    <a:pt x="15" y="695"/>
                    <a:pt x="71" y="849"/>
                  </a:cubicBezTo>
                  <a:cubicBezTo>
                    <a:pt x="99" y="920"/>
                    <a:pt x="141" y="976"/>
                    <a:pt x="197" y="1032"/>
                  </a:cubicBezTo>
                  <a:cubicBezTo>
                    <a:pt x="243" y="1079"/>
                    <a:pt x="290" y="1099"/>
                    <a:pt x="339" y="1099"/>
                  </a:cubicBezTo>
                  <a:cubicBezTo>
                    <a:pt x="379" y="1099"/>
                    <a:pt x="420" y="1086"/>
                    <a:pt x="465" y="1060"/>
                  </a:cubicBezTo>
                  <a:cubicBezTo>
                    <a:pt x="506" y="1032"/>
                    <a:pt x="534" y="989"/>
                    <a:pt x="562" y="948"/>
                  </a:cubicBezTo>
                  <a:lnTo>
                    <a:pt x="562" y="892"/>
                  </a:lnTo>
                  <a:cubicBezTo>
                    <a:pt x="521" y="920"/>
                    <a:pt x="478" y="933"/>
                    <a:pt x="450" y="948"/>
                  </a:cubicBezTo>
                  <a:cubicBezTo>
                    <a:pt x="411" y="967"/>
                    <a:pt x="378" y="976"/>
                    <a:pt x="348" y="976"/>
                  </a:cubicBezTo>
                  <a:cubicBezTo>
                    <a:pt x="291" y="976"/>
                    <a:pt x="249" y="942"/>
                    <a:pt x="212" y="877"/>
                  </a:cubicBezTo>
                  <a:cubicBezTo>
                    <a:pt x="184" y="836"/>
                    <a:pt x="169" y="793"/>
                    <a:pt x="155" y="751"/>
                  </a:cubicBezTo>
                  <a:cubicBezTo>
                    <a:pt x="127" y="652"/>
                    <a:pt x="127" y="555"/>
                    <a:pt x="127" y="456"/>
                  </a:cubicBezTo>
                  <a:cubicBezTo>
                    <a:pt x="127" y="386"/>
                    <a:pt x="155" y="315"/>
                    <a:pt x="184" y="246"/>
                  </a:cubicBezTo>
                  <a:cubicBezTo>
                    <a:pt x="247" y="151"/>
                    <a:pt x="305" y="105"/>
                    <a:pt x="369" y="105"/>
                  </a:cubicBezTo>
                  <a:cubicBezTo>
                    <a:pt x="419" y="105"/>
                    <a:pt x="472" y="133"/>
                    <a:pt x="534" y="189"/>
                  </a:cubicBezTo>
                  <a:cubicBezTo>
                    <a:pt x="590" y="231"/>
                    <a:pt x="633" y="274"/>
                    <a:pt x="675" y="315"/>
                  </a:cubicBezTo>
                  <a:cubicBezTo>
                    <a:pt x="689" y="330"/>
                    <a:pt x="703" y="330"/>
                    <a:pt x="745" y="358"/>
                  </a:cubicBezTo>
                  <a:cubicBezTo>
                    <a:pt x="703" y="217"/>
                    <a:pt x="605" y="105"/>
                    <a:pt x="493" y="34"/>
                  </a:cubicBezTo>
                  <a:cubicBezTo>
                    <a:pt x="442" y="12"/>
                    <a:pt x="398" y="1"/>
                    <a:pt x="3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0"/>
            <p:cNvSpPr/>
            <p:nvPr/>
          </p:nvSpPr>
          <p:spPr>
            <a:xfrm>
              <a:off x="4690551" y="2459518"/>
              <a:ext cx="21074" cy="11214"/>
            </a:xfrm>
            <a:custGeom>
              <a:rect b="b" l="l" r="r" t="t"/>
              <a:pathLst>
                <a:path extrusionOk="0" h="232" w="436">
                  <a:moveTo>
                    <a:pt x="56" y="1"/>
                  </a:moveTo>
                  <a:cubicBezTo>
                    <a:pt x="14" y="1"/>
                    <a:pt x="0" y="29"/>
                    <a:pt x="14" y="44"/>
                  </a:cubicBezTo>
                  <a:cubicBezTo>
                    <a:pt x="42" y="141"/>
                    <a:pt x="113" y="212"/>
                    <a:pt x="210" y="226"/>
                  </a:cubicBezTo>
                  <a:cubicBezTo>
                    <a:pt x="223" y="230"/>
                    <a:pt x="236" y="232"/>
                    <a:pt x="248" y="232"/>
                  </a:cubicBezTo>
                  <a:cubicBezTo>
                    <a:pt x="278" y="232"/>
                    <a:pt x="307" y="222"/>
                    <a:pt x="337" y="212"/>
                  </a:cubicBezTo>
                  <a:cubicBezTo>
                    <a:pt x="379" y="198"/>
                    <a:pt x="422" y="169"/>
                    <a:pt x="435" y="128"/>
                  </a:cubicBezTo>
                  <a:lnTo>
                    <a:pt x="225" y="128"/>
                  </a:lnTo>
                  <a:cubicBezTo>
                    <a:pt x="141" y="128"/>
                    <a:pt x="98" y="57"/>
                    <a:pt x="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0"/>
            <p:cNvSpPr/>
            <p:nvPr/>
          </p:nvSpPr>
          <p:spPr>
            <a:xfrm>
              <a:off x="4609736" y="2434433"/>
              <a:ext cx="18367" cy="14307"/>
            </a:xfrm>
            <a:custGeom>
              <a:rect b="b" l="l" r="r" t="t"/>
              <a:pathLst>
                <a:path extrusionOk="0" h="296" w="380">
                  <a:moveTo>
                    <a:pt x="158" y="1"/>
                  </a:moveTo>
                  <a:cubicBezTo>
                    <a:pt x="82" y="1"/>
                    <a:pt x="11" y="54"/>
                    <a:pt x="0" y="141"/>
                  </a:cubicBezTo>
                  <a:cubicBezTo>
                    <a:pt x="0" y="155"/>
                    <a:pt x="15" y="155"/>
                    <a:pt x="28" y="169"/>
                  </a:cubicBezTo>
                  <a:lnTo>
                    <a:pt x="56" y="141"/>
                  </a:lnTo>
                  <a:cubicBezTo>
                    <a:pt x="71" y="141"/>
                    <a:pt x="84" y="127"/>
                    <a:pt x="99" y="113"/>
                  </a:cubicBezTo>
                  <a:cubicBezTo>
                    <a:pt x="132" y="87"/>
                    <a:pt x="153" y="72"/>
                    <a:pt x="176" y="72"/>
                  </a:cubicBezTo>
                  <a:cubicBezTo>
                    <a:pt x="201" y="72"/>
                    <a:pt x="229" y="90"/>
                    <a:pt x="281" y="127"/>
                  </a:cubicBezTo>
                  <a:cubicBezTo>
                    <a:pt x="253" y="169"/>
                    <a:pt x="239" y="197"/>
                    <a:pt x="225" y="239"/>
                  </a:cubicBezTo>
                  <a:cubicBezTo>
                    <a:pt x="211" y="267"/>
                    <a:pt x="211" y="295"/>
                    <a:pt x="253" y="295"/>
                  </a:cubicBezTo>
                  <a:cubicBezTo>
                    <a:pt x="268" y="267"/>
                    <a:pt x="281" y="239"/>
                    <a:pt x="309" y="211"/>
                  </a:cubicBezTo>
                  <a:cubicBezTo>
                    <a:pt x="324" y="183"/>
                    <a:pt x="352" y="169"/>
                    <a:pt x="380" y="141"/>
                  </a:cubicBezTo>
                  <a:lnTo>
                    <a:pt x="281" y="42"/>
                  </a:lnTo>
                  <a:cubicBezTo>
                    <a:pt x="268" y="29"/>
                    <a:pt x="239" y="14"/>
                    <a:pt x="225" y="14"/>
                  </a:cubicBezTo>
                  <a:cubicBezTo>
                    <a:pt x="203" y="5"/>
                    <a:pt x="180" y="1"/>
                    <a:pt x="1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40"/>
          <p:cNvGrpSpPr/>
          <p:nvPr/>
        </p:nvGrpSpPr>
        <p:grpSpPr>
          <a:xfrm>
            <a:off x="8287150" y="1051525"/>
            <a:ext cx="136800" cy="476650"/>
            <a:chOff x="8287150" y="549275"/>
            <a:chExt cx="136800" cy="476650"/>
          </a:xfrm>
        </p:grpSpPr>
        <p:sp>
          <p:nvSpPr>
            <p:cNvPr id="630" name="Google Shape;630;p40"/>
            <p:cNvSpPr/>
            <p:nvPr/>
          </p:nvSpPr>
          <p:spPr>
            <a:xfrm>
              <a:off x="8287150" y="549275"/>
              <a:ext cx="136800" cy="136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0"/>
            <p:cNvSpPr/>
            <p:nvPr/>
          </p:nvSpPr>
          <p:spPr>
            <a:xfrm>
              <a:off x="8287150" y="719200"/>
              <a:ext cx="136800" cy="136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0"/>
            <p:cNvSpPr/>
            <p:nvPr/>
          </p:nvSpPr>
          <p:spPr>
            <a:xfrm>
              <a:off x="8287150" y="889125"/>
              <a:ext cx="136800" cy="136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40"/>
          <p:cNvSpPr/>
          <p:nvPr/>
        </p:nvSpPr>
        <p:spPr>
          <a:xfrm>
            <a:off x="1349512" y="3506425"/>
            <a:ext cx="4099200" cy="100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0"/>
          <p:cNvSpPr txBox="1"/>
          <p:nvPr>
            <p:ph idx="4294967295" type="title"/>
          </p:nvPr>
        </p:nvSpPr>
        <p:spPr>
          <a:xfrm flipH="1">
            <a:off x="1281700" y="2303050"/>
            <a:ext cx="5398800" cy="230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rPr lang="en" sz="2000">
                <a:solidFill>
                  <a:schemeClr val="lt1"/>
                </a:solidFill>
              </a:rPr>
              <a:t>S</a:t>
            </a:r>
            <a:r>
              <a:rPr lang="en" sz="2000">
                <a:solidFill>
                  <a:schemeClr val="lt1"/>
                </a:solidFill>
              </a:rPr>
              <a:t>ources:</a:t>
            </a:r>
            <a:endParaRPr sz="2000">
              <a:solidFill>
                <a:schemeClr val="lt1"/>
              </a:solidFill>
            </a:endParaRPr>
          </a:p>
          <a:p>
            <a:pPr indent="0" lvl="0" marL="0" rtl="0" algn="l">
              <a:spcBef>
                <a:spcPts val="0"/>
              </a:spcBef>
              <a:spcAft>
                <a:spcPts val="0"/>
              </a:spcAft>
              <a:buNone/>
            </a:pPr>
            <a:r>
              <a:rPr lang="en" sz="800" u="sng">
                <a:solidFill>
                  <a:schemeClr val="hlink"/>
                </a:solidFill>
                <a:hlinkClick r:id="rId3"/>
              </a:rPr>
              <a:t>https://github.com/fivethirtyeight/data/tree/master/births</a:t>
            </a:r>
            <a:endParaRPr sz="800">
              <a:solidFill>
                <a:schemeClr val="lt1"/>
              </a:solidFill>
            </a:endParaRPr>
          </a:p>
          <a:p>
            <a:pPr indent="0" lvl="0" marL="0" rtl="0" algn="l">
              <a:spcBef>
                <a:spcPts val="0"/>
              </a:spcBef>
              <a:spcAft>
                <a:spcPts val="0"/>
              </a:spcAft>
              <a:buNone/>
            </a:pPr>
            <a:r>
              <a:t/>
            </a:r>
            <a:endParaRPr sz="800">
              <a:solidFill>
                <a:schemeClr val="lt1"/>
              </a:solidFill>
            </a:endParaRPr>
          </a:p>
          <a:p>
            <a:pPr indent="0" lvl="0" marL="0" rtl="0" algn="l">
              <a:spcBef>
                <a:spcPts val="0"/>
              </a:spcBef>
              <a:spcAft>
                <a:spcPts val="0"/>
              </a:spcAft>
              <a:buNone/>
            </a:pPr>
            <a:r>
              <a:rPr lang="en" sz="800" u="sng">
                <a:solidFill>
                  <a:schemeClr val="hlink"/>
                </a:solidFill>
                <a:hlinkClick r:id="rId4"/>
              </a:rPr>
              <a:t>https://www.statista.com/statistics/195908/number-of-births-in-the-united-states-since-1990/</a:t>
            </a:r>
            <a:endParaRPr sz="800">
              <a:solidFill>
                <a:schemeClr val="lt1"/>
              </a:solidFill>
            </a:endParaRPr>
          </a:p>
          <a:p>
            <a:pPr indent="0" lvl="0" marL="0" rtl="0" algn="l">
              <a:spcBef>
                <a:spcPts val="0"/>
              </a:spcBef>
              <a:spcAft>
                <a:spcPts val="0"/>
              </a:spcAft>
              <a:buNone/>
            </a:pPr>
            <a:r>
              <a:t/>
            </a:r>
            <a:endParaRPr sz="800">
              <a:solidFill>
                <a:schemeClr val="lt1"/>
              </a:solidFill>
            </a:endParaRPr>
          </a:p>
          <a:p>
            <a:pPr indent="0" lvl="0" marL="0" rtl="0" algn="l">
              <a:spcBef>
                <a:spcPts val="0"/>
              </a:spcBef>
              <a:spcAft>
                <a:spcPts val="0"/>
              </a:spcAft>
              <a:buNone/>
            </a:pPr>
            <a:r>
              <a:rPr lang="en" sz="800">
                <a:solidFill>
                  <a:schemeClr val="lt1"/>
                </a:solidFill>
              </a:rPr>
              <a:t>https://www.cdc.gov/nchs/data-visualization/natality-trends/index.htm</a:t>
            </a:r>
            <a:endParaRPr sz="800">
              <a:solidFill>
                <a:schemeClr val="lt1"/>
              </a:solidFill>
            </a:endParaRPr>
          </a:p>
          <a:p>
            <a:pPr indent="0" lvl="0" marL="0" rtl="0" algn="l">
              <a:spcBef>
                <a:spcPts val="0"/>
              </a:spcBef>
              <a:spcAft>
                <a:spcPts val="0"/>
              </a:spcAft>
              <a:buNone/>
            </a:pPr>
            <a:r>
              <a:t/>
            </a:r>
            <a:endParaRPr sz="20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41"/>
          <p:cNvSpPr txBox="1"/>
          <p:nvPr>
            <p:ph type="title"/>
          </p:nvPr>
        </p:nvSpPr>
        <p:spPr>
          <a:xfrm>
            <a:off x="2782350" y="2971900"/>
            <a:ext cx="5641800" cy="841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Analyzing Trends</a:t>
            </a:r>
            <a:endParaRPr/>
          </a:p>
        </p:txBody>
      </p:sp>
      <p:sp>
        <p:nvSpPr>
          <p:cNvPr id="640" name="Google Shape;640;p41"/>
          <p:cNvSpPr txBox="1"/>
          <p:nvPr>
            <p:ph idx="12" type="sldNum"/>
          </p:nvPr>
        </p:nvSpPr>
        <p:spPr>
          <a:xfrm>
            <a:off x="8602059" y="4610259"/>
            <a:ext cx="548700" cy="54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41" name="Google Shape;641;p41"/>
          <p:cNvSpPr txBox="1"/>
          <p:nvPr>
            <p:ph idx="2" type="title"/>
          </p:nvPr>
        </p:nvSpPr>
        <p:spPr>
          <a:xfrm>
            <a:off x="1198664" y="1028850"/>
            <a:ext cx="5517900" cy="19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r>
              <a:rPr lang="en" sz="7200"/>
              <a:t> </a:t>
            </a:r>
            <a:r>
              <a:rPr lang="en" sz="5500"/>
              <a:t>Trends</a:t>
            </a:r>
            <a:endParaRPr sz="5500"/>
          </a:p>
        </p:txBody>
      </p:sp>
      <p:sp>
        <p:nvSpPr>
          <p:cNvPr id="642" name="Google Shape;642;p41"/>
          <p:cNvSpPr txBox="1"/>
          <p:nvPr>
            <p:ph idx="1" type="subTitle"/>
          </p:nvPr>
        </p:nvSpPr>
        <p:spPr>
          <a:xfrm>
            <a:off x="3868200" y="3817300"/>
            <a:ext cx="4555800" cy="412800"/>
          </a:xfrm>
          <a:prstGeom prst="rect">
            <a:avLst/>
          </a:prstGeom>
        </p:spPr>
        <p:txBody>
          <a:bodyPr anchorCtr="0" anchor="t" bIns="91425" lIns="91425" spcFirstLastPara="1" rIns="91425" wrap="square" tIns="91425">
            <a:noAutofit/>
          </a:bodyPr>
          <a:lstStyle/>
          <a:p>
            <a:pPr indent="0" lvl="0" marL="914400" rtl="0" algn="l">
              <a:lnSpc>
                <a:spcPct val="115000"/>
              </a:lnSpc>
              <a:spcBef>
                <a:spcPts val="1200"/>
              </a:spcBef>
              <a:spcAft>
                <a:spcPts val="1200"/>
              </a:spcAft>
              <a:buNone/>
            </a:pPr>
            <a:r>
              <a:rPr lang="en"/>
              <a:t>         Key Trends Analyzed in Birth Rate Data</a:t>
            </a:r>
            <a:endParaRPr/>
          </a:p>
        </p:txBody>
      </p:sp>
      <p:sp>
        <p:nvSpPr>
          <p:cNvPr id="643" name="Google Shape;643;p41"/>
          <p:cNvSpPr txBox="1"/>
          <p:nvPr>
            <p:ph idx="3" type="subTitle"/>
          </p:nvPr>
        </p:nvSpPr>
        <p:spPr>
          <a:xfrm>
            <a:off x="6123625" y="519239"/>
            <a:ext cx="2300400" cy="40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DA-11</a:t>
            </a:r>
            <a:endParaRPr/>
          </a:p>
        </p:txBody>
      </p:sp>
      <p:sp>
        <p:nvSpPr>
          <p:cNvPr id="644" name="Google Shape;644;p41"/>
          <p:cNvSpPr txBox="1"/>
          <p:nvPr>
            <p:ph idx="4" type="subTitle"/>
          </p:nvPr>
        </p:nvSpPr>
        <p:spPr>
          <a:xfrm rot="-5400000">
            <a:off x="-265304" y="1800000"/>
            <a:ext cx="2300400" cy="263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Data</a:t>
            </a:r>
            <a:endParaRPr/>
          </a:p>
        </p:txBody>
      </p:sp>
      <p:grpSp>
        <p:nvGrpSpPr>
          <p:cNvPr id="645" name="Google Shape;645;p41"/>
          <p:cNvGrpSpPr/>
          <p:nvPr/>
        </p:nvGrpSpPr>
        <p:grpSpPr>
          <a:xfrm>
            <a:off x="1569636" y="3433875"/>
            <a:ext cx="136800" cy="476650"/>
            <a:chOff x="8195661" y="1993700"/>
            <a:chExt cx="136800" cy="476650"/>
          </a:xfrm>
        </p:grpSpPr>
        <p:sp>
          <p:nvSpPr>
            <p:cNvPr id="646" name="Google Shape;646;p41"/>
            <p:cNvSpPr/>
            <p:nvPr/>
          </p:nvSpPr>
          <p:spPr>
            <a:xfrm>
              <a:off x="8195661" y="1993700"/>
              <a:ext cx="136800" cy="136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1"/>
            <p:cNvSpPr/>
            <p:nvPr/>
          </p:nvSpPr>
          <p:spPr>
            <a:xfrm>
              <a:off x="8195661" y="2163625"/>
              <a:ext cx="136800" cy="136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1"/>
            <p:cNvSpPr/>
            <p:nvPr/>
          </p:nvSpPr>
          <p:spPr>
            <a:xfrm>
              <a:off x="8195661" y="2333550"/>
              <a:ext cx="136800" cy="136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9" name="Google Shape;649;p41"/>
          <p:cNvSpPr/>
          <p:nvPr/>
        </p:nvSpPr>
        <p:spPr>
          <a:xfrm>
            <a:off x="6716650" y="781650"/>
            <a:ext cx="1885500" cy="18855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0" name="Google Shape;650;p41"/>
          <p:cNvGrpSpPr/>
          <p:nvPr/>
        </p:nvGrpSpPr>
        <p:grpSpPr>
          <a:xfrm>
            <a:off x="6808668" y="915758"/>
            <a:ext cx="1701454" cy="1617271"/>
            <a:chOff x="4913902" y="1207278"/>
            <a:chExt cx="505197" cy="537389"/>
          </a:xfrm>
        </p:grpSpPr>
        <p:sp>
          <p:nvSpPr>
            <p:cNvPr id="651" name="Google Shape;651;p41"/>
            <p:cNvSpPr/>
            <p:nvPr/>
          </p:nvSpPr>
          <p:spPr>
            <a:xfrm>
              <a:off x="4913902" y="1207278"/>
              <a:ext cx="505197" cy="537389"/>
            </a:xfrm>
            <a:custGeom>
              <a:rect b="b" l="l" r="r" t="t"/>
              <a:pathLst>
                <a:path extrusionOk="0" h="11118" w="10452">
                  <a:moveTo>
                    <a:pt x="4847" y="133"/>
                  </a:moveTo>
                  <a:cubicBezTo>
                    <a:pt x="5016" y="146"/>
                    <a:pt x="5170" y="146"/>
                    <a:pt x="5325" y="161"/>
                  </a:cubicBezTo>
                  <a:cubicBezTo>
                    <a:pt x="5662" y="203"/>
                    <a:pt x="5984" y="315"/>
                    <a:pt x="6308" y="455"/>
                  </a:cubicBezTo>
                  <a:cubicBezTo>
                    <a:pt x="6645" y="596"/>
                    <a:pt x="6954" y="779"/>
                    <a:pt x="7220" y="1032"/>
                  </a:cubicBezTo>
                  <a:cubicBezTo>
                    <a:pt x="7389" y="1172"/>
                    <a:pt x="7544" y="1341"/>
                    <a:pt x="7670" y="1523"/>
                  </a:cubicBezTo>
                  <a:cubicBezTo>
                    <a:pt x="7895" y="1790"/>
                    <a:pt x="8119" y="2085"/>
                    <a:pt x="8288" y="2394"/>
                  </a:cubicBezTo>
                  <a:cubicBezTo>
                    <a:pt x="8428" y="2675"/>
                    <a:pt x="8569" y="2942"/>
                    <a:pt x="8681" y="3223"/>
                  </a:cubicBezTo>
                  <a:cubicBezTo>
                    <a:pt x="8794" y="3532"/>
                    <a:pt x="8949" y="3813"/>
                    <a:pt x="9145" y="4066"/>
                  </a:cubicBezTo>
                  <a:cubicBezTo>
                    <a:pt x="9243" y="4178"/>
                    <a:pt x="9328" y="4291"/>
                    <a:pt x="9412" y="4403"/>
                  </a:cubicBezTo>
                  <a:cubicBezTo>
                    <a:pt x="9665" y="4768"/>
                    <a:pt x="9876" y="5162"/>
                    <a:pt x="10030" y="5569"/>
                  </a:cubicBezTo>
                  <a:cubicBezTo>
                    <a:pt x="10086" y="5724"/>
                    <a:pt x="10129" y="5878"/>
                    <a:pt x="10157" y="6033"/>
                  </a:cubicBezTo>
                  <a:cubicBezTo>
                    <a:pt x="10198" y="6187"/>
                    <a:pt x="10241" y="6355"/>
                    <a:pt x="10269" y="6510"/>
                  </a:cubicBezTo>
                  <a:cubicBezTo>
                    <a:pt x="10325" y="6735"/>
                    <a:pt x="10339" y="6960"/>
                    <a:pt x="10311" y="7198"/>
                  </a:cubicBezTo>
                  <a:cubicBezTo>
                    <a:pt x="10297" y="7367"/>
                    <a:pt x="10283" y="7535"/>
                    <a:pt x="10255" y="7704"/>
                  </a:cubicBezTo>
                  <a:cubicBezTo>
                    <a:pt x="10227" y="7788"/>
                    <a:pt x="10213" y="7872"/>
                    <a:pt x="10185" y="7943"/>
                  </a:cubicBezTo>
                  <a:cubicBezTo>
                    <a:pt x="10073" y="8252"/>
                    <a:pt x="9946" y="8547"/>
                    <a:pt x="9777" y="8828"/>
                  </a:cubicBezTo>
                  <a:cubicBezTo>
                    <a:pt x="9707" y="8940"/>
                    <a:pt x="9637" y="9052"/>
                    <a:pt x="9580" y="9165"/>
                  </a:cubicBezTo>
                  <a:cubicBezTo>
                    <a:pt x="9454" y="9404"/>
                    <a:pt x="9271" y="9601"/>
                    <a:pt x="9075" y="9783"/>
                  </a:cubicBezTo>
                  <a:cubicBezTo>
                    <a:pt x="8794" y="10064"/>
                    <a:pt x="8443" y="10260"/>
                    <a:pt x="8078" y="10429"/>
                  </a:cubicBezTo>
                  <a:cubicBezTo>
                    <a:pt x="7642" y="10612"/>
                    <a:pt x="7192" y="10781"/>
                    <a:pt x="6729" y="10865"/>
                  </a:cubicBezTo>
                  <a:cubicBezTo>
                    <a:pt x="6659" y="10878"/>
                    <a:pt x="6589" y="10893"/>
                    <a:pt x="6505" y="10893"/>
                  </a:cubicBezTo>
                  <a:cubicBezTo>
                    <a:pt x="6336" y="10907"/>
                    <a:pt x="6153" y="10921"/>
                    <a:pt x="5984" y="10935"/>
                  </a:cubicBezTo>
                  <a:cubicBezTo>
                    <a:pt x="5830" y="10949"/>
                    <a:pt x="5662" y="10963"/>
                    <a:pt x="5507" y="10977"/>
                  </a:cubicBezTo>
                  <a:cubicBezTo>
                    <a:pt x="5359" y="10991"/>
                    <a:pt x="5212" y="10998"/>
                    <a:pt x="5066" y="10998"/>
                  </a:cubicBezTo>
                  <a:cubicBezTo>
                    <a:pt x="4601" y="10998"/>
                    <a:pt x="4144" y="10927"/>
                    <a:pt x="3695" y="10766"/>
                  </a:cubicBezTo>
                  <a:cubicBezTo>
                    <a:pt x="3259" y="10612"/>
                    <a:pt x="2866" y="10373"/>
                    <a:pt x="2515" y="10064"/>
                  </a:cubicBezTo>
                  <a:cubicBezTo>
                    <a:pt x="2262" y="9839"/>
                    <a:pt x="2023" y="9601"/>
                    <a:pt x="1798" y="9348"/>
                  </a:cubicBezTo>
                  <a:cubicBezTo>
                    <a:pt x="1729" y="9249"/>
                    <a:pt x="1644" y="9151"/>
                    <a:pt x="1573" y="9052"/>
                  </a:cubicBezTo>
                  <a:cubicBezTo>
                    <a:pt x="1405" y="8828"/>
                    <a:pt x="1236" y="8603"/>
                    <a:pt x="1082" y="8378"/>
                  </a:cubicBezTo>
                  <a:cubicBezTo>
                    <a:pt x="914" y="8153"/>
                    <a:pt x="787" y="7915"/>
                    <a:pt x="646" y="7676"/>
                  </a:cubicBezTo>
                  <a:cubicBezTo>
                    <a:pt x="618" y="7634"/>
                    <a:pt x="605" y="7591"/>
                    <a:pt x="577" y="7535"/>
                  </a:cubicBezTo>
                  <a:cubicBezTo>
                    <a:pt x="520" y="7409"/>
                    <a:pt x="450" y="7269"/>
                    <a:pt x="394" y="7128"/>
                  </a:cubicBezTo>
                  <a:cubicBezTo>
                    <a:pt x="365" y="7044"/>
                    <a:pt x="324" y="6945"/>
                    <a:pt x="309" y="6861"/>
                  </a:cubicBezTo>
                  <a:cubicBezTo>
                    <a:pt x="225" y="6552"/>
                    <a:pt x="169" y="6243"/>
                    <a:pt x="141" y="5934"/>
                  </a:cubicBezTo>
                  <a:cubicBezTo>
                    <a:pt x="127" y="5737"/>
                    <a:pt x="127" y="5527"/>
                    <a:pt x="127" y="5330"/>
                  </a:cubicBezTo>
                  <a:cubicBezTo>
                    <a:pt x="141" y="5106"/>
                    <a:pt x="169" y="4894"/>
                    <a:pt x="211" y="4684"/>
                  </a:cubicBezTo>
                  <a:cubicBezTo>
                    <a:pt x="281" y="4389"/>
                    <a:pt x="352" y="4094"/>
                    <a:pt x="450" y="3799"/>
                  </a:cubicBezTo>
                  <a:cubicBezTo>
                    <a:pt x="562" y="3490"/>
                    <a:pt x="661" y="3181"/>
                    <a:pt x="773" y="2886"/>
                  </a:cubicBezTo>
                  <a:cubicBezTo>
                    <a:pt x="942" y="2422"/>
                    <a:pt x="1195" y="2001"/>
                    <a:pt x="1517" y="1635"/>
                  </a:cubicBezTo>
                  <a:cubicBezTo>
                    <a:pt x="1798" y="1285"/>
                    <a:pt x="2135" y="1004"/>
                    <a:pt x="2543" y="793"/>
                  </a:cubicBezTo>
                  <a:cubicBezTo>
                    <a:pt x="2852" y="624"/>
                    <a:pt x="3161" y="470"/>
                    <a:pt x="3484" y="343"/>
                  </a:cubicBezTo>
                  <a:cubicBezTo>
                    <a:pt x="3737" y="259"/>
                    <a:pt x="3990" y="203"/>
                    <a:pt x="4242" y="174"/>
                  </a:cubicBezTo>
                  <a:cubicBezTo>
                    <a:pt x="4454" y="161"/>
                    <a:pt x="4664" y="146"/>
                    <a:pt x="4847" y="133"/>
                  </a:cubicBezTo>
                  <a:close/>
                  <a:moveTo>
                    <a:pt x="4950" y="1"/>
                  </a:moveTo>
                  <a:cubicBezTo>
                    <a:pt x="4701" y="1"/>
                    <a:pt x="4458" y="16"/>
                    <a:pt x="4214" y="49"/>
                  </a:cubicBezTo>
                  <a:cubicBezTo>
                    <a:pt x="3920" y="77"/>
                    <a:pt x="3624" y="146"/>
                    <a:pt x="3343" y="259"/>
                  </a:cubicBezTo>
                  <a:cubicBezTo>
                    <a:pt x="3006" y="386"/>
                    <a:pt x="2697" y="540"/>
                    <a:pt x="2388" y="708"/>
                  </a:cubicBezTo>
                  <a:cubicBezTo>
                    <a:pt x="2051" y="891"/>
                    <a:pt x="1770" y="1144"/>
                    <a:pt x="1517" y="1425"/>
                  </a:cubicBezTo>
                  <a:cubicBezTo>
                    <a:pt x="1139" y="1847"/>
                    <a:pt x="843" y="2324"/>
                    <a:pt x="646" y="2858"/>
                  </a:cubicBezTo>
                  <a:cubicBezTo>
                    <a:pt x="534" y="3195"/>
                    <a:pt x="422" y="3532"/>
                    <a:pt x="324" y="3869"/>
                  </a:cubicBezTo>
                  <a:cubicBezTo>
                    <a:pt x="253" y="4052"/>
                    <a:pt x="211" y="4235"/>
                    <a:pt x="169" y="4431"/>
                  </a:cubicBezTo>
                  <a:cubicBezTo>
                    <a:pt x="43" y="4894"/>
                    <a:pt x="0" y="5372"/>
                    <a:pt x="43" y="5850"/>
                  </a:cubicBezTo>
                  <a:cubicBezTo>
                    <a:pt x="71" y="6215"/>
                    <a:pt x="127" y="6567"/>
                    <a:pt x="211" y="6917"/>
                  </a:cubicBezTo>
                  <a:cubicBezTo>
                    <a:pt x="253" y="7044"/>
                    <a:pt x="296" y="7156"/>
                    <a:pt x="352" y="7269"/>
                  </a:cubicBezTo>
                  <a:cubicBezTo>
                    <a:pt x="422" y="7381"/>
                    <a:pt x="478" y="7494"/>
                    <a:pt x="549" y="7606"/>
                  </a:cubicBezTo>
                  <a:cubicBezTo>
                    <a:pt x="731" y="7971"/>
                    <a:pt x="927" y="8336"/>
                    <a:pt x="1167" y="8674"/>
                  </a:cubicBezTo>
                  <a:cubicBezTo>
                    <a:pt x="1363" y="8940"/>
                    <a:pt x="1545" y="9235"/>
                    <a:pt x="1770" y="9488"/>
                  </a:cubicBezTo>
                  <a:cubicBezTo>
                    <a:pt x="1925" y="9657"/>
                    <a:pt x="2079" y="9811"/>
                    <a:pt x="2234" y="9966"/>
                  </a:cubicBezTo>
                  <a:cubicBezTo>
                    <a:pt x="2501" y="10232"/>
                    <a:pt x="2782" y="10457"/>
                    <a:pt x="3119" y="10640"/>
                  </a:cubicBezTo>
                  <a:cubicBezTo>
                    <a:pt x="3737" y="10977"/>
                    <a:pt x="4411" y="11118"/>
                    <a:pt x="5072" y="11118"/>
                  </a:cubicBezTo>
                  <a:cubicBezTo>
                    <a:pt x="5254" y="11103"/>
                    <a:pt x="5381" y="11103"/>
                    <a:pt x="5521" y="11090"/>
                  </a:cubicBezTo>
                  <a:cubicBezTo>
                    <a:pt x="5788" y="11075"/>
                    <a:pt x="6055" y="11047"/>
                    <a:pt x="6321" y="11034"/>
                  </a:cubicBezTo>
                  <a:cubicBezTo>
                    <a:pt x="6602" y="11019"/>
                    <a:pt x="6870" y="10977"/>
                    <a:pt x="7136" y="10893"/>
                  </a:cubicBezTo>
                  <a:cubicBezTo>
                    <a:pt x="7516" y="10781"/>
                    <a:pt x="7895" y="10654"/>
                    <a:pt x="8260" y="10472"/>
                  </a:cubicBezTo>
                  <a:cubicBezTo>
                    <a:pt x="8584" y="10331"/>
                    <a:pt x="8865" y="10148"/>
                    <a:pt x="9131" y="9910"/>
                  </a:cubicBezTo>
                  <a:cubicBezTo>
                    <a:pt x="9356" y="9713"/>
                    <a:pt x="9552" y="9488"/>
                    <a:pt x="9693" y="9221"/>
                  </a:cubicBezTo>
                  <a:cubicBezTo>
                    <a:pt x="9735" y="9123"/>
                    <a:pt x="9792" y="9039"/>
                    <a:pt x="9848" y="8955"/>
                  </a:cubicBezTo>
                  <a:cubicBezTo>
                    <a:pt x="10030" y="8674"/>
                    <a:pt x="10170" y="8365"/>
                    <a:pt x="10283" y="8056"/>
                  </a:cubicBezTo>
                  <a:cubicBezTo>
                    <a:pt x="10311" y="7957"/>
                    <a:pt x="10339" y="7872"/>
                    <a:pt x="10367" y="7788"/>
                  </a:cubicBezTo>
                  <a:cubicBezTo>
                    <a:pt x="10423" y="7494"/>
                    <a:pt x="10451" y="7198"/>
                    <a:pt x="10451" y="6917"/>
                  </a:cubicBezTo>
                  <a:cubicBezTo>
                    <a:pt x="10438" y="6763"/>
                    <a:pt x="10423" y="6608"/>
                    <a:pt x="10395" y="6454"/>
                  </a:cubicBezTo>
                  <a:cubicBezTo>
                    <a:pt x="10354" y="6299"/>
                    <a:pt x="10311" y="6130"/>
                    <a:pt x="10283" y="5962"/>
                  </a:cubicBezTo>
                  <a:cubicBezTo>
                    <a:pt x="10227" y="5709"/>
                    <a:pt x="10142" y="5471"/>
                    <a:pt x="10030" y="5231"/>
                  </a:cubicBezTo>
                  <a:cubicBezTo>
                    <a:pt x="9833" y="4782"/>
                    <a:pt x="9595" y="4361"/>
                    <a:pt x="9271" y="3982"/>
                  </a:cubicBezTo>
                  <a:cubicBezTo>
                    <a:pt x="9075" y="3742"/>
                    <a:pt x="8921" y="3476"/>
                    <a:pt x="8808" y="3181"/>
                  </a:cubicBezTo>
                  <a:cubicBezTo>
                    <a:pt x="8696" y="2886"/>
                    <a:pt x="8555" y="2619"/>
                    <a:pt x="8400" y="2338"/>
                  </a:cubicBezTo>
                  <a:cubicBezTo>
                    <a:pt x="8148" y="1888"/>
                    <a:pt x="7839" y="1481"/>
                    <a:pt x="7488" y="1116"/>
                  </a:cubicBezTo>
                  <a:cubicBezTo>
                    <a:pt x="7291" y="891"/>
                    <a:pt x="7052" y="695"/>
                    <a:pt x="6799" y="540"/>
                  </a:cubicBezTo>
                  <a:cubicBezTo>
                    <a:pt x="6392" y="315"/>
                    <a:pt x="5971" y="146"/>
                    <a:pt x="5521" y="62"/>
                  </a:cubicBezTo>
                  <a:cubicBezTo>
                    <a:pt x="5409" y="34"/>
                    <a:pt x="5297" y="21"/>
                    <a:pt x="5198" y="6"/>
                  </a:cubicBezTo>
                  <a:cubicBezTo>
                    <a:pt x="5114" y="3"/>
                    <a:pt x="5032" y="1"/>
                    <a:pt x="49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1"/>
            <p:cNvSpPr/>
            <p:nvPr/>
          </p:nvSpPr>
          <p:spPr>
            <a:xfrm>
              <a:off x="4948558" y="1236762"/>
              <a:ext cx="434580" cy="473973"/>
            </a:xfrm>
            <a:custGeom>
              <a:rect b="b" l="l" r="r" t="t"/>
              <a:pathLst>
                <a:path extrusionOk="0" h="9806" w="8991">
                  <a:moveTo>
                    <a:pt x="4181" y="0"/>
                  </a:moveTo>
                  <a:cubicBezTo>
                    <a:pt x="3933" y="0"/>
                    <a:pt x="3685" y="46"/>
                    <a:pt x="3441" y="141"/>
                  </a:cubicBezTo>
                  <a:cubicBezTo>
                    <a:pt x="3147" y="239"/>
                    <a:pt x="2866" y="366"/>
                    <a:pt x="2598" y="506"/>
                  </a:cubicBezTo>
                  <a:cubicBezTo>
                    <a:pt x="2079" y="787"/>
                    <a:pt x="1615" y="1110"/>
                    <a:pt x="1236" y="1559"/>
                  </a:cubicBezTo>
                  <a:cubicBezTo>
                    <a:pt x="927" y="1911"/>
                    <a:pt x="674" y="2290"/>
                    <a:pt x="506" y="2726"/>
                  </a:cubicBezTo>
                  <a:cubicBezTo>
                    <a:pt x="422" y="2979"/>
                    <a:pt x="323" y="3231"/>
                    <a:pt x="253" y="3484"/>
                  </a:cubicBezTo>
                  <a:cubicBezTo>
                    <a:pt x="113" y="3934"/>
                    <a:pt x="42" y="4397"/>
                    <a:pt x="14" y="4874"/>
                  </a:cubicBezTo>
                  <a:cubicBezTo>
                    <a:pt x="0" y="5268"/>
                    <a:pt x="28" y="5661"/>
                    <a:pt x="98" y="6069"/>
                  </a:cubicBezTo>
                  <a:cubicBezTo>
                    <a:pt x="169" y="6532"/>
                    <a:pt x="309" y="6968"/>
                    <a:pt x="534" y="7375"/>
                  </a:cubicBezTo>
                  <a:cubicBezTo>
                    <a:pt x="744" y="7796"/>
                    <a:pt x="1025" y="8176"/>
                    <a:pt x="1349" y="8527"/>
                  </a:cubicBezTo>
                  <a:cubicBezTo>
                    <a:pt x="1377" y="8569"/>
                    <a:pt x="1418" y="8611"/>
                    <a:pt x="1475" y="8654"/>
                  </a:cubicBezTo>
                  <a:cubicBezTo>
                    <a:pt x="1854" y="9004"/>
                    <a:pt x="2289" y="9257"/>
                    <a:pt x="2795" y="9412"/>
                  </a:cubicBezTo>
                  <a:cubicBezTo>
                    <a:pt x="3062" y="9496"/>
                    <a:pt x="3343" y="9566"/>
                    <a:pt x="3624" y="9650"/>
                  </a:cubicBezTo>
                  <a:cubicBezTo>
                    <a:pt x="3919" y="9721"/>
                    <a:pt x="4214" y="9791"/>
                    <a:pt x="4523" y="9805"/>
                  </a:cubicBezTo>
                  <a:lnTo>
                    <a:pt x="4958" y="9805"/>
                  </a:lnTo>
                  <a:cubicBezTo>
                    <a:pt x="5170" y="9791"/>
                    <a:pt x="5394" y="9777"/>
                    <a:pt x="5604" y="9735"/>
                  </a:cubicBezTo>
                  <a:cubicBezTo>
                    <a:pt x="6097" y="9622"/>
                    <a:pt x="6574" y="9468"/>
                    <a:pt x="7037" y="9244"/>
                  </a:cubicBezTo>
                  <a:cubicBezTo>
                    <a:pt x="7333" y="9103"/>
                    <a:pt x="7627" y="8935"/>
                    <a:pt x="7880" y="8723"/>
                  </a:cubicBezTo>
                  <a:cubicBezTo>
                    <a:pt x="8105" y="8541"/>
                    <a:pt x="8288" y="8330"/>
                    <a:pt x="8442" y="8092"/>
                  </a:cubicBezTo>
                  <a:cubicBezTo>
                    <a:pt x="8681" y="7712"/>
                    <a:pt x="8850" y="7290"/>
                    <a:pt x="8934" y="6841"/>
                  </a:cubicBezTo>
                  <a:cubicBezTo>
                    <a:pt x="8976" y="6687"/>
                    <a:pt x="8990" y="6532"/>
                    <a:pt x="8990" y="6378"/>
                  </a:cubicBezTo>
                  <a:cubicBezTo>
                    <a:pt x="8990" y="6237"/>
                    <a:pt x="8962" y="6097"/>
                    <a:pt x="8948" y="5957"/>
                  </a:cubicBezTo>
                  <a:cubicBezTo>
                    <a:pt x="8863" y="5535"/>
                    <a:pt x="8625" y="5211"/>
                    <a:pt x="8273" y="4973"/>
                  </a:cubicBezTo>
                  <a:cubicBezTo>
                    <a:pt x="8217" y="4931"/>
                    <a:pt x="8148" y="4902"/>
                    <a:pt x="8091" y="4889"/>
                  </a:cubicBezTo>
                  <a:cubicBezTo>
                    <a:pt x="7923" y="4805"/>
                    <a:pt x="7726" y="4790"/>
                    <a:pt x="7543" y="4790"/>
                  </a:cubicBezTo>
                  <a:cubicBezTo>
                    <a:pt x="7262" y="4805"/>
                    <a:pt x="7037" y="4889"/>
                    <a:pt x="6827" y="5057"/>
                  </a:cubicBezTo>
                  <a:cubicBezTo>
                    <a:pt x="6700" y="5155"/>
                    <a:pt x="6546" y="5240"/>
                    <a:pt x="6406" y="5338"/>
                  </a:cubicBezTo>
                  <a:cubicBezTo>
                    <a:pt x="6307" y="5395"/>
                    <a:pt x="6222" y="5451"/>
                    <a:pt x="6110" y="5479"/>
                  </a:cubicBezTo>
                  <a:cubicBezTo>
                    <a:pt x="6012" y="5507"/>
                    <a:pt x="5900" y="5535"/>
                    <a:pt x="5788" y="5549"/>
                  </a:cubicBezTo>
                  <a:cubicBezTo>
                    <a:pt x="5647" y="5591"/>
                    <a:pt x="5507" y="5619"/>
                    <a:pt x="5352" y="5647"/>
                  </a:cubicBezTo>
                  <a:cubicBezTo>
                    <a:pt x="5338" y="5661"/>
                    <a:pt x="5323" y="5676"/>
                    <a:pt x="5295" y="5689"/>
                  </a:cubicBezTo>
                  <a:cubicBezTo>
                    <a:pt x="5323" y="5704"/>
                    <a:pt x="5338" y="5717"/>
                    <a:pt x="5352" y="5717"/>
                  </a:cubicBezTo>
                  <a:cubicBezTo>
                    <a:pt x="5450" y="5717"/>
                    <a:pt x="5492" y="5773"/>
                    <a:pt x="5520" y="5844"/>
                  </a:cubicBezTo>
                  <a:cubicBezTo>
                    <a:pt x="5548" y="5872"/>
                    <a:pt x="5563" y="5914"/>
                    <a:pt x="5591" y="5957"/>
                  </a:cubicBezTo>
                  <a:cubicBezTo>
                    <a:pt x="5619" y="6013"/>
                    <a:pt x="5633" y="6069"/>
                    <a:pt x="5661" y="6125"/>
                  </a:cubicBezTo>
                  <a:cubicBezTo>
                    <a:pt x="5829" y="6406"/>
                    <a:pt x="6012" y="6672"/>
                    <a:pt x="6209" y="6912"/>
                  </a:cubicBezTo>
                  <a:cubicBezTo>
                    <a:pt x="6307" y="7038"/>
                    <a:pt x="6434" y="7136"/>
                    <a:pt x="6574" y="7193"/>
                  </a:cubicBezTo>
                  <a:cubicBezTo>
                    <a:pt x="6627" y="7212"/>
                    <a:pt x="6679" y="7223"/>
                    <a:pt x="6731" y="7223"/>
                  </a:cubicBezTo>
                  <a:cubicBezTo>
                    <a:pt x="6830" y="7223"/>
                    <a:pt x="6926" y="7182"/>
                    <a:pt x="7009" y="7080"/>
                  </a:cubicBezTo>
                  <a:cubicBezTo>
                    <a:pt x="7037" y="7038"/>
                    <a:pt x="7065" y="6996"/>
                    <a:pt x="7108" y="6953"/>
                  </a:cubicBezTo>
                  <a:cubicBezTo>
                    <a:pt x="7136" y="6925"/>
                    <a:pt x="7150" y="6884"/>
                    <a:pt x="7206" y="6884"/>
                  </a:cubicBezTo>
                  <a:cubicBezTo>
                    <a:pt x="7206" y="6925"/>
                    <a:pt x="7220" y="6981"/>
                    <a:pt x="7262" y="7009"/>
                  </a:cubicBezTo>
                  <a:cubicBezTo>
                    <a:pt x="7333" y="7024"/>
                    <a:pt x="7333" y="7080"/>
                    <a:pt x="7346" y="7122"/>
                  </a:cubicBezTo>
                  <a:cubicBezTo>
                    <a:pt x="7277" y="7221"/>
                    <a:pt x="7192" y="7290"/>
                    <a:pt x="7122" y="7375"/>
                  </a:cubicBezTo>
                  <a:cubicBezTo>
                    <a:pt x="7108" y="7403"/>
                    <a:pt x="7080" y="7417"/>
                    <a:pt x="7065" y="7431"/>
                  </a:cubicBezTo>
                  <a:cubicBezTo>
                    <a:pt x="6942" y="7493"/>
                    <a:pt x="6819" y="7532"/>
                    <a:pt x="6690" y="7532"/>
                  </a:cubicBezTo>
                  <a:cubicBezTo>
                    <a:pt x="6643" y="7532"/>
                    <a:pt x="6595" y="7527"/>
                    <a:pt x="6546" y="7515"/>
                  </a:cubicBezTo>
                  <a:cubicBezTo>
                    <a:pt x="6406" y="7487"/>
                    <a:pt x="6279" y="7431"/>
                    <a:pt x="6166" y="7333"/>
                  </a:cubicBezTo>
                  <a:cubicBezTo>
                    <a:pt x="6097" y="7290"/>
                    <a:pt x="6040" y="7249"/>
                    <a:pt x="5970" y="7206"/>
                  </a:cubicBezTo>
                  <a:cubicBezTo>
                    <a:pt x="5916" y="7173"/>
                    <a:pt x="5867" y="7159"/>
                    <a:pt x="5817" y="7159"/>
                  </a:cubicBezTo>
                  <a:cubicBezTo>
                    <a:pt x="5761" y="7159"/>
                    <a:pt x="5706" y="7177"/>
                    <a:pt x="5647" y="7206"/>
                  </a:cubicBezTo>
                  <a:cubicBezTo>
                    <a:pt x="5563" y="7249"/>
                    <a:pt x="5520" y="7319"/>
                    <a:pt x="5479" y="7403"/>
                  </a:cubicBezTo>
                  <a:cubicBezTo>
                    <a:pt x="5408" y="7515"/>
                    <a:pt x="5338" y="7628"/>
                    <a:pt x="5226" y="7712"/>
                  </a:cubicBezTo>
                  <a:lnTo>
                    <a:pt x="5183" y="7755"/>
                  </a:lnTo>
                  <a:cubicBezTo>
                    <a:pt x="5127" y="7811"/>
                    <a:pt x="5113" y="7880"/>
                    <a:pt x="5141" y="7965"/>
                  </a:cubicBezTo>
                  <a:cubicBezTo>
                    <a:pt x="5170" y="7993"/>
                    <a:pt x="5183" y="8035"/>
                    <a:pt x="5211" y="8064"/>
                  </a:cubicBezTo>
                  <a:cubicBezTo>
                    <a:pt x="5338" y="8218"/>
                    <a:pt x="5492" y="8330"/>
                    <a:pt x="5675" y="8401"/>
                  </a:cubicBezTo>
                  <a:cubicBezTo>
                    <a:pt x="5748" y="8423"/>
                    <a:pt x="5819" y="8437"/>
                    <a:pt x="5887" y="8437"/>
                  </a:cubicBezTo>
                  <a:cubicBezTo>
                    <a:pt x="5990" y="8437"/>
                    <a:pt x="6088" y="8406"/>
                    <a:pt x="6181" y="8330"/>
                  </a:cubicBezTo>
                  <a:cubicBezTo>
                    <a:pt x="6237" y="8288"/>
                    <a:pt x="6307" y="8246"/>
                    <a:pt x="6406" y="8189"/>
                  </a:cubicBezTo>
                  <a:lnTo>
                    <a:pt x="6406" y="8189"/>
                  </a:lnTo>
                  <a:cubicBezTo>
                    <a:pt x="6349" y="8302"/>
                    <a:pt x="6419" y="8330"/>
                    <a:pt x="6475" y="8386"/>
                  </a:cubicBezTo>
                  <a:cubicBezTo>
                    <a:pt x="6378" y="8429"/>
                    <a:pt x="6490" y="8485"/>
                    <a:pt x="6462" y="8541"/>
                  </a:cubicBezTo>
                  <a:cubicBezTo>
                    <a:pt x="6419" y="8541"/>
                    <a:pt x="6363" y="8555"/>
                    <a:pt x="6307" y="8569"/>
                  </a:cubicBezTo>
                  <a:cubicBezTo>
                    <a:pt x="6251" y="8583"/>
                    <a:pt x="6181" y="8597"/>
                    <a:pt x="6125" y="8639"/>
                  </a:cubicBezTo>
                  <a:cubicBezTo>
                    <a:pt x="6040" y="8682"/>
                    <a:pt x="5970" y="8695"/>
                    <a:pt x="5885" y="8695"/>
                  </a:cubicBezTo>
                  <a:lnTo>
                    <a:pt x="5464" y="8654"/>
                  </a:lnTo>
                  <a:cubicBezTo>
                    <a:pt x="5366" y="8639"/>
                    <a:pt x="5282" y="8611"/>
                    <a:pt x="5211" y="8555"/>
                  </a:cubicBezTo>
                  <a:cubicBezTo>
                    <a:pt x="5127" y="8498"/>
                    <a:pt x="5057" y="8457"/>
                    <a:pt x="4986" y="8386"/>
                  </a:cubicBezTo>
                  <a:cubicBezTo>
                    <a:pt x="4859" y="8272"/>
                    <a:pt x="4710" y="8216"/>
                    <a:pt x="4537" y="8216"/>
                  </a:cubicBezTo>
                  <a:cubicBezTo>
                    <a:pt x="4518" y="8216"/>
                    <a:pt x="4500" y="8216"/>
                    <a:pt x="4481" y="8218"/>
                  </a:cubicBezTo>
                  <a:cubicBezTo>
                    <a:pt x="4355" y="8232"/>
                    <a:pt x="4214" y="8246"/>
                    <a:pt x="4074" y="8260"/>
                  </a:cubicBezTo>
                  <a:cubicBezTo>
                    <a:pt x="4016" y="8267"/>
                    <a:pt x="3958" y="8271"/>
                    <a:pt x="3900" y="8271"/>
                  </a:cubicBezTo>
                  <a:cubicBezTo>
                    <a:pt x="3720" y="8271"/>
                    <a:pt x="3542" y="8236"/>
                    <a:pt x="3371" y="8161"/>
                  </a:cubicBezTo>
                  <a:cubicBezTo>
                    <a:pt x="3329" y="8148"/>
                    <a:pt x="3287" y="8133"/>
                    <a:pt x="3244" y="8105"/>
                  </a:cubicBezTo>
                  <a:cubicBezTo>
                    <a:pt x="3132" y="8064"/>
                    <a:pt x="3034" y="8007"/>
                    <a:pt x="2950" y="7923"/>
                  </a:cubicBezTo>
                  <a:cubicBezTo>
                    <a:pt x="2725" y="7726"/>
                    <a:pt x="2529" y="7502"/>
                    <a:pt x="2388" y="7221"/>
                  </a:cubicBezTo>
                  <a:cubicBezTo>
                    <a:pt x="2135" y="6771"/>
                    <a:pt x="1995" y="6266"/>
                    <a:pt x="1980" y="5745"/>
                  </a:cubicBezTo>
                  <a:cubicBezTo>
                    <a:pt x="1967" y="5352"/>
                    <a:pt x="1952" y="4945"/>
                    <a:pt x="1967" y="4537"/>
                  </a:cubicBezTo>
                  <a:cubicBezTo>
                    <a:pt x="1980" y="4228"/>
                    <a:pt x="2008" y="3934"/>
                    <a:pt x="2093" y="3625"/>
                  </a:cubicBezTo>
                  <a:cubicBezTo>
                    <a:pt x="2149" y="3385"/>
                    <a:pt x="2220" y="3147"/>
                    <a:pt x="2332" y="2922"/>
                  </a:cubicBezTo>
                  <a:cubicBezTo>
                    <a:pt x="2570" y="2458"/>
                    <a:pt x="2879" y="2037"/>
                    <a:pt x="3301" y="1728"/>
                  </a:cubicBezTo>
                  <a:cubicBezTo>
                    <a:pt x="3469" y="1602"/>
                    <a:pt x="3652" y="1490"/>
                    <a:pt x="3863" y="1433"/>
                  </a:cubicBezTo>
                  <a:cubicBezTo>
                    <a:pt x="3991" y="1399"/>
                    <a:pt x="4124" y="1380"/>
                    <a:pt x="4262" y="1380"/>
                  </a:cubicBezTo>
                  <a:cubicBezTo>
                    <a:pt x="4351" y="1380"/>
                    <a:pt x="4443" y="1388"/>
                    <a:pt x="4537" y="1405"/>
                  </a:cubicBezTo>
                  <a:cubicBezTo>
                    <a:pt x="4733" y="1447"/>
                    <a:pt x="4930" y="1490"/>
                    <a:pt x="5127" y="1574"/>
                  </a:cubicBezTo>
                  <a:cubicBezTo>
                    <a:pt x="5394" y="1686"/>
                    <a:pt x="5576" y="1883"/>
                    <a:pt x="5633" y="2192"/>
                  </a:cubicBezTo>
                  <a:cubicBezTo>
                    <a:pt x="5633" y="2220"/>
                    <a:pt x="5647" y="2262"/>
                    <a:pt x="5647" y="2304"/>
                  </a:cubicBezTo>
                  <a:cubicBezTo>
                    <a:pt x="5661" y="2486"/>
                    <a:pt x="5661" y="2669"/>
                    <a:pt x="5675" y="2852"/>
                  </a:cubicBezTo>
                  <a:cubicBezTo>
                    <a:pt x="5675" y="3091"/>
                    <a:pt x="5689" y="3329"/>
                    <a:pt x="5689" y="3568"/>
                  </a:cubicBezTo>
                  <a:cubicBezTo>
                    <a:pt x="5689" y="3722"/>
                    <a:pt x="5689" y="3891"/>
                    <a:pt x="5675" y="4046"/>
                  </a:cubicBezTo>
                  <a:cubicBezTo>
                    <a:pt x="5661" y="4299"/>
                    <a:pt x="5563" y="4524"/>
                    <a:pt x="5366" y="4706"/>
                  </a:cubicBezTo>
                  <a:cubicBezTo>
                    <a:pt x="5226" y="4846"/>
                    <a:pt x="5043" y="4945"/>
                    <a:pt x="4846" y="4987"/>
                  </a:cubicBezTo>
                  <a:cubicBezTo>
                    <a:pt x="4804" y="5001"/>
                    <a:pt x="4748" y="5001"/>
                    <a:pt x="4692" y="5001"/>
                  </a:cubicBezTo>
                  <a:cubicBezTo>
                    <a:pt x="4551" y="4973"/>
                    <a:pt x="4411" y="4931"/>
                    <a:pt x="4299" y="4818"/>
                  </a:cubicBezTo>
                  <a:cubicBezTo>
                    <a:pt x="4087" y="4608"/>
                    <a:pt x="3891" y="4369"/>
                    <a:pt x="3806" y="4074"/>
                  </a:cubicBezTo>
                  <a:cubicBezTo>
                    <a:pt x="3806" y="4060"/>
                    <a:pt x="3793" y="4018"/>
                    <a:pt x="3765" y="4018"/>
                  </a:cubicBezTo>
                  <a:cubicBezTo>
                    <a:pt x="3750" y="4031"/>
                    <a:pt x="3750" y="4046"/>
                    <a:pt x="3750" y="4060"/>
                  </a:cubicBezTo>
                  <a:cubicBezTo>
                    <a:pt x="3750" y="4088"/>
                    <a:pt x="3750" y="4130"/>
                    <a:pt x="3765" y="4172"/>
                  </a:cubicBezTo>
                  <a:cubicBezTo>
                    <a:pt x="3834" y="4481"/>
                    <a:pt x="3990" y="4748"/>
                    <a:pt x="4228" y="4973"/>
                  </a:cubicBezTo>
                  <a:cubicBezTo>
                    <a:pt x="4368" y="5114"/>
                    <a:pt x="4537" y="5170"/>
                    <a:pt x="4733" y="5170"/>
                  </a:cubicBezTo>
                  <a:cubicBezTo>
                    <a:pt x="4860" y="5170"/>
                    <a:pt x="4986" y="5127"/>
                    <a:pt x="5099" y="5086"/>
                  </a:cubicBezTo>
                  <a:cubicBezTo>
                    <a:pt x="5127" y="5071"/>
                    <a:pt x="5170" y="5057"/>
                    <a:pt x="5211" y="5043"/>
                  </a:cubicBezTo>
                  <a:cubicBezTo>
                    <a:pt x="5254" y="5114"/>
                    <a:pt x="5295" y="5155"/>
                    <a:pt x="5338" y="5211"/>
                  </a:cubicBezTo>
                  <a:cubicBezTo>
                    <a:pt x="5380" y="5282"/>
                    <a:pt x="5422" y="5324"/>
                    <a:pt x="5436" y="5408"/>
                  </a:cubicBezTo>
                  <a:cubicBezTo>
                    <a:pt x="5380" y="5423"/>
                    <a:pt x="5323" y="5423"/>
                    <a:pt x="5282" y="5423"/>
                  </a:cubicBezTo>
                  <a:lnTo>
                    <a:pt x="5282" y="5451"/>
                  </a:lnTo>
                  <a:cubicBezTo>
                    <a:pt x="5295" y="5464"/>
                    <a:pt x="5295" y="5464"/>
                    <a:pt x="5310" y="5464"/>
                  </a:cubicBezTo>
                  <a:cubicBezTo>
                    <a:pt x="5387" y="5492"/>
                    <a:pt x="5468" y="5506"/>
                    <a:pt x="5550" y="5506"/>
                  </a:cubicBezTo>
                  <a:cubicBezTo>
                    <a:pt x="5633" y="5506"/>
                    <a:pt x="5717" y="5492"/>
                    <a:pt x="5801" y="5464"/>
                  </a:cubicBezTo>
                  <a:cubicBezTo>
                    <a:pt x="5942" y="5408"/>
                    <a:pt x="6082" y="5338"/>
                    <a:pt x="6194" y="5240"/>
                  </a:cubicBezTo>
                  <a:cubicBezTo>
                    <a:pt x="6363" y="5099"/>
                    <a:pt x="6503" y="4931"/>
                    <a:pt x="6616" y="4748"/>
                  </a:cubicBezTo>
                  <a:cubicBezTo>
                    <a:pt x="6897" y="4271"/>
                    <a:pt x="7024" y="3765"/>
                    <a:pt x="6996" y="3217"/>
                  </a:cubicBezTo>
                  <a:cubicBezTo>
                    <a:pt x="6981" y="2922"/>
                    <a:pt x="6939" y="2627"/>
                    <a:pt x="6883" y="2346"/>
                  </a:cubicBezTo>
                  <a:cubicBezTo>
                    <a:pt x="6771" y="1728"/>
                    <a:pt x="6462" y="1222"/>
                    <a:pt x="6012" y="787"/>
                  </a:cubicBezTo>
                  <a:cubicBezTo>
                    <a:pt x="5717" y="506"/>
                    <a:pt x="5366" y="295"/>
                    <a:pt x="4973" y="154"/>
                  </a:cubicBezTo>
                  <a:cubicBezTo>
                    <a:pt x="4711" y="53"/>
                    <a:pt x="4446" y="0"/>
                    <a:pt x="4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1"/>
            <p:cNvSpPr/>
            <p:nvPr/>
          </p:nvSpPr>
          <p:spPr>
            <a:xfrm>
              <a:off x="5091772" y="1474421"/>
              <a:ext cx="105322" cy="58437"/>
            </a:xfrm>
            <a:custGeom>
              <a:rect b="b" l="l" r="r" t="t"/>
              <a:pathLst>
                <a:path extrusionOk="0" h="1209" w="2179">
                  <a:moveTo>
                    <a:pt x="437" y="0"/>
                  </a:moveTo>
                  <a:cubicBezTo>
                    <a:pt x="408" y="28"/>
                    <a:pt x="422" y="42"/>
                    <a:pt x="437" y="56"/>
                  </a:cubicBezTo>
                  <a:cubicBezTo>
                    <a:pt x="465" y="98"/>
                    <a:pt x="493" y="140"/>
                    <a:pt x="534" y="182"/>
                  </a:cubicBezTo>
                  <a:cubicBezTo>
                    <a:pt x="703" y="351"/>
                    <a:pt x="900" y="491"/>
                    <a:pt x="1124" y="590"/>
                  </a:cubicBezTo>
                  <a:cubicBezTo>
                    <a:pt x="1196" y="629"/>
                    <a:pt x="1268" y="650"/>
                    <a:pt x="1340" y="650"/>
                  </a:cubicBezTo>
                  <a:cubicBezTo>
                    <a:pt x="1423" y="650"/>
                    <a:pt x="1505" y="622"/>
                    <a:pt x="1588" y="562"/>
                  </a:cubicBezTo>
                  <a:cubicBezTo>
                    <a:pt x="1630" y="547"/>
                    <a:pt x="1658" y="519"/>
                    <a:pt x="1714" y="519"/>
                  </a:cubicBezTo>
                  <a:lnTo>
                    <a:pt x="1714" y="562"/>
                  </a:lnTo>
                  <a:cubicBezTo>
                    <a:pt x="1729" y="646"/>
                    <a:pt x="1757" y="674"/>
                    <a:pt x="1827" y="674"/>
                  </a:cubicBezTo>
                  <a:lnTo>
                    <a:pt x="1954" y="674"/>
                  </a:lnTo>
                  <a:cubicBezTo>
                    <a:pt x="1911" y="716"/>
                    <a:pt x="1897" y="744"/>
                    <a:pt x="1869" y="759"/>
                  </a:cubicBezTo>
                  <a:cubicBezTo>
                    <a:pt x="1869" y="828"/>
                    <a:pt x="1926" y="843"/>
                    <a:pt x="1954" y="884"/>
                  </a:cubicBezTo>
                  <a:lnTo>
                    <a:pt x="1827" y="927"/>
                  </a:lnTo>
                  <a:cubicBezTo>
                    <a:pt x="1841" y="969"/>
                    <a:pt x="1841" y="997"/>
                    <a:pt x="1841" y="1040"/>
                  </a:cubicBezTo>
                  <a:cubicBezTo>
                    <a:pt x="1799" y="1025"/>
                    <a:pt x="1757" y="1025"/>
                    <a:pt x="1714" y="1011"/>
                  </a:cubicBezTo>
                  <a:cubicBezTo>
                    <a:pt x="1677" y="1011"/>
                    <a:pt x="1646" y="1005"/>
                    <a:pt x="1613" y="1005"/>
                  </a:cubicBezTo>
                  <a:cubicBezTo>
                    <a:pt x="1596" y="1005"/>
                    <a:pt x="1579" y="1007"/>
                    <a:pt x="1560" y="1011"/>
                  </a:cubicBezTo>
                  <a:cubicBezTo>
                    <a:pt x="1405" y="1025"/>
                    <a:pt x="1237" y="1040"/>
                    <a:pt x="1083" y="1068"/>
                  </a:cubicBezTo>
                  <a:cubicBezTo>
                    <a:pt x="1007" y="1079"/>
                    <a:pt x="934" y="1086"/>
                    <a:pt x="863" y="1086"/>
                  </a:cubicBezTo>
                  <a:cubicBezTo>
                    <a:pt x="762" y="1086"/>
                    <a:pt x="667" y="1072"/>
                    <a:pt x="577" y="1040"/>
                  </a:cubicBezTo>
                  <a:cubicBezTo>
                    <a:pt x="478" y="1011"/>
                    <a:pt x="394" y="969"/>
                    <a:pt x="296" y="927"/>
                  </a:cubicBezTo>
                  <a:cubicBezTo>
                    <a:pt x="197" y="884"/>
                    <a:pt x="113" y="815"/>
                    <a:pt x="43" y="716"/>
                  </a:cubicBezTo>
                  <a:cubicBezTo>
                    <a:pt x="43" y="705"/>
                    <a:pt x="34" y="684"/>
                    <a:pt x="15" y="684"/>
                  </a:cubicBezTo>
                  <a:cubicBezTo>
                    <a:pt x="11" y="684"/>
                    <a:pt x="6" y="685"/>
                    <a:pt x="1" y="688"/>
                  </a:cubicBezTo>
                  <a:cubicBezTo>
                    <a:pt x="15" y="787"/>
                    <a:pt x="71" y="871"/>
                    <a:pt x="141" y="927"/>
                  </a:cubicBezTo>
                  <a:cubicBezTo>
                    <a:pt x="359" y="1110"/>
                    <a:pt x="604" y="1209"/>
                    <a:pt x="877" y="1209"/>
                  </a:cubicBezTo>
                  <a:cubicBezTo>
                    <a:pt x="939" y="1209"/>
                    <a:pt x="1003" y="1204"/>
                    <a:pt x="1068" y="1193"/>
                  </a:cubicBezTo>
                  <a:cubicBezTo>
                    <a:pt x="1195" y="1165"/>
                    <a:pt x="1307" y="1152"/>
                    <a:pt x="1433" y="1137"/>
                  </a:cubicBezTo>
                  <a:cubicBezTo>
                    <a:pt x="1484" y="1132"/>
                    <a:pt x="1534" y="1129"/>
                    <a:pt x="1582" y="1129"/>
                  </a:cubicBezTo>
                  <a:cubicBezTo>
                    <a:pt x="1668" y="1129"/>
                    <a:pt x="1752" y="1139"/>
                    <a:pt x="1841" y="1165"/>
                  </a:cubicBezTo>
                  <a:cubicBezTo>
                    <a:pt x="1855" y="1180"/>
                    <a:pt x="1883" y="1180"/>
                    <a:pt x="1897" y="1180"/>
                  </a:cubicBezTo>
                  <a:cubicBezTo>
                    <a:pt x="1907" y="1182"/>
                    <a:pt x="1916" y="1183"/>
                    <a:pt x="1924" y="1183"/>
                  </a:cubicBezTo>
                  <a:cubicBezTo>
                    <a:pt x="1963" y="1183"/>
                    <a:pt x="1984" y="1158"/>
                    <a:pt x="1995" y="1124"/>
                  </a:cubicBezTo>
                  <a:lnTo>
                    <a:pt x="1995" y="1011"/>
                  </a:lnTo>
                  <a:cubicBezTo>
                    <a:pt x="2010" y="997"/>
                    <a:pt x="2023" y="997"/>
                    <a:pt x="2051" y="983"/>
                  </a:cubicBezTo>
                  <a:cubicBezTo>
                    <a:pt x="2066" y="983"/>
                    <a:pt x="2080" y="983"/>
                    <a:pt x="2094" y="969"/>
                  </a:cubicBezTo>
                  <a:cubicBezTo>
                    <a:pt x="2164" y="941"/>
                    <a:pt x="2178" y="871"/>
                    <a:pt x="2122" y="828"/>
                  </a:cubicBezTo>
                  <a:cubicBezTo>
                    <a:pt x="2094" y="800"/>
                    <a:pt x="2080" y="787"/>
                    <a:pt x="2051" y="772"/>
                  </a:cubicBezTo>
                  <a:cubicBezTo>
                    <a:pt x="2066" y="744"/>
                    <a:pt x="2066" y="730"/>
                    <a:pt x="2080" y="702"/>
                  </a:cubicBezTo>
                  <a:lnTo>
                    <a:pt x="2080" y="632"/>
                  </a:lnTo>
                  <a:cubicBezTo>
                    <a:pt x="2080" y="590"/>
                    <a:pt x="2066" y="562"/>
                    <a:pt x="2010" y="547"/>
                  </a:cubicBezTo>
                  <a:lnTo>
                    <a:pt x="1855" y="547"/>
                  </a:lnTo>
                  <a:cubicBezTo>
                    <a:pt x="1855" y="519"/>
                    <a:pt x="1855" y="491"/>
                    <a:pt x="1841" y="478"/>
                  </a:cubicBezTo>
                  <a:cubicBezTo>
                    <a:pt x="1813" y="407"/>
                    <a:pt x="1785" y="379"/>
                    <a:pt x="1701" y="379"/>
                  </a:cubicBezTo>
                  <a:cubicBezTo>
                    <a:pt x="1673" y="393"/>
                    <a:pt x="1645" y="393"/>
                    <a:pt x="1617" y="407"/>
                  </a:cubicBezTo>
                  <a:cubicBezTo>
                    <a:pt x="1574" y="435"/>
                    <a:pt x="1546" y="450"/>
                    <a:pt x="1504" y="478"/>
                  </a:cubicBezTo>
                  <a:cubicBezTo>
                    <a:pt x="1444" y="512"/>
                    <a:pt x="1385" y="530"/>
                    <a:pt x="1322" y="530"/>
                  </a:cubicBezTo>
                  <a:cubicBezTo>
                    <a:pt x="1282" y="530"/>
                    <a:pt x="1240" y="522"/>
                    <a:pt x="1195" y="506"/>
                  </a:cubicBezTo>
                  <a:cubicBezTo>
                    <a:pt x="1152" y="491"/>
                    <a:pt x="1096" y="478"/>
                    <a:pt x="1055" y="450"/>
                  </a:cubicBezTo>
                  <a:cubicBezTo>
                    <a:pt x="914" y="365"/>
                    <a:pt x="787" y="294"/>
                    <a:pt x="661" y="197"/>
                  </a:cubicBezTo>
                  <a:cubicBezTo>
                    <a:pt x="591" y="154"/>
                    <a:pt x="534" y="84"/>
                    <a:pt x="465" y="28"/>
                  </a:cubicBezTo>
                  <a:lnTo>
                    <a:pt x="4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1"/>
            <p:cNvSpPr/>
            <p:nvPr/>
          </p:nvSpPr>
          <p:spPr>
            <a:xfrm>
              <a:off x="5155573" y="1402451"/>
              <a:ext cx="29291" cy="23297"/>
            </a:xfrm>
            <a:custGeom>
              <a:rect b="b" l="l" r="r" t="t"/>
              <a:pathLst>
                <a:path extrusionOk="0" h="482" w="606">
                  <a:moveTo>
                    <a:pt x="57" y="0"/>
                  </a:moveTo>
                  <a:cubicBezTo>
                    <a:pt x="16" y="28"/>
                    <a:pt x="1" y="42"/>
                    <a:pt x="1" y="56"/>
                  </a:cubicBezTo>
                  <a:cubicBezTo>
                    <a:pt x="29" y="210"/>
                    <a:pt x="85" y="323"/>
                    <a:pt x="198" y="421"/>
                  </a:cubicBezTo>
                  <a:cubicBezTo>
                    <a:pt x="244" y="461"/>
                    <a:pt x="292" y="482"/>
                    <a:pt x="340" y="482"/>
                  </a:cubicBezTo>
                  <a:cubicBezTo>
                    <a:pt x="395" y="482"/>
                    <a:pt x="448" y="454"/>
                    <a:pt x="493" y="393"/>
                  </a:cubicBezTo>
                  <a:cubicBezTo>
                    <a:pt x="563" y="309"/>
                    <a:pt x="606" y="210"/>
                    <a:pt x="606" y="98"/>
                  </a:cubicBezTo>
                  <a:cubicBezTo>
                    <a:pt x="606" y="98"/>
                    <a:pt x="591" y="98"/>
                    <a:pt x="577" y="84"/>
                  </a:cubicBezTo>
                  <a:cubicBezTo>
                    <a:pt x="549" y="126"/>
                    <a:pt x="507" y="182"/>
                    <a:pt x="479" y="225"/>
                  </a:cubicBezTo>
                  <a:cubicBezTo>
                    <a:pt x="437" y="281"/>
                    <a:pt x="394" y="323"/>
                    <a:pt x="325" y="337"/>
                  </a:cubicBezTo>
                  <a:cubicBezTo>
                    <a:pt x="156" y="281"/>
                    <a:pt x="128" y="112"/>
                    <a:pt x="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5" name="Google Shape;655;p41"/>
          <p:cNvGrpSpPr/>
          <p:nvPr/>
        </p:nvGrpSpPr>
        <p:grpSpPr>
          <a:xfrm>
            <a:off x="1755139" y="140607"/>
            <a:ext cx="1597032" cy="378649"/>
            <a:chOff x="3512551" y="2358282"/>
            <a:chExt cx="1597032" cy="378649"/>
          </a:xfrm>
        </p:grpSpPr>
        <p:grpSp>
          <p:nvGrpSpPr>
            <p:cNvPr id="656" name="Google Shape;656;p41"/>
            <p:cNvGrpSpPr/>
            <p:nvPr/>
          </p:nvGrpSpPr>
          <p:grpSpPr>
            <a:xfrm>
              <a:off x="3738198" y="2553002"/>
              <a:ext cx="1145834" cy="117"/>
              <a:chOff x="3738198" y="2553002"/>
              <a:chExt cx="1145834" cy="117"/>
            </a:xfrm>
          </p:grpSpPr>
          <p:cxnSp>
            <p:nvCxnSpPr>
              <p:cNvPr id="657" name="Google Shape;657;p41"/>
              <p:cNvCxnSpPr/>
              <p:nvPr/>
            </p:nvCxnSpPr>
            <p:spPr>
              <a:xfrm>
                <a:off x="4195395" y="2553002"/>
                <a:ext cx="231600" cy="0"/>
              </a:xfrm>
              <a:prstGeom prst="straightConnector1">
                <a:avLst/>
              </a:prstGeom>
              <a:noFill/>
              <a:ln cap="flat" cmpd="sng" w="9525">
                <a:solidFill>
                  <a:srgbClr val="435D74"/>
                </a:solidFill>
                <a:prstDash val="solid"/>
                <a:round/>
                <a:headEnd len="med" w="med" type="none"/>
                <a:tailEnd len="med" w="med" type="none"/>
              </a:ln>
            </p:spPr>
          </p:cxnSp>
          <p:cxnSp>
            <p:nvCxnSpPr>
              <p:cNvPr id="658" name="Google Shape;658;p41"/>
              <p:cNvCxnSpPr/>
              <p:nvPr/>
            </p:nvCxnSpPr>
            <p:spPr>
              <a:xfrm>
                <a:off x="4652432" y="2553002"/>
                <a:ext cx="231600" cy="0"/>
              </a:xfrm>
              <a:prstGeom prst="straightConnector1">
                <a:avLst/>
              </a:prstGeom>
              <a:noFill/>
              <a:ln cap="flat" cmpd="sng" w="9525">
                <a:solidFill>
                  <a:srgbClr val="435D74"/>
                </a:solidFill>
                <a:prstDash val="solid"/>
                <a:round/>
                <a:headEnd len="med" w="med" type="none"/>
                <a:tailEnd len="med" w="med" type="none"/>
              </a:ln>
            </p:spPr>
          </p:cxnSp>
          <p:cxnSp>
            <p:nvCxnSpPr>
              <p:cNvPr id="659" name="Google Shape;659;p41"/>
              <p:cNvCxnSpPr>
                <a:stCxn id="660" idx="6"/>
                <a:endCxn id="661" idx="2"/>
              </p:cNvCxnSpPr>
              <p:nvPr/>
            </p:nvCxnSpPr>
            <p:spPr>
              <a:xfrm>
                <a:off x="3738198" y="2553118"/>
                <a:ext cx="231300" cy="0"/>
              </a:xfrm>
              <a:prstGeom prst="straightConnector1">
                <a:avLst/>
              </a:prstGeom>
              <a:noFill/>
              <a:ln cap="flat" cmpd="sng" w="9525">
                <a:solidFill>
                  <a:srgbClr val="435D74"/>
                </a:solidFill>
                <a:prstDash val="solid"/>
                <a:round/>
                <a:headEnd len="med" w="med" type="none"/>
                <a:tailEnd len="med" w="med" type="none"/>
              </a:ln>
            </p:spPr>
          </p:cxnSp>
        </p:grpSp>
        <p:grpSp>
          <p:nvGrpSpPr>
            <p:cNvPr id="662" name="Google Shape;662;p41"/>
            <p:cNvGrpSpPr/>
            <p:nvPr/>
          </p:nvGrpSpPr>
          <p:grpSpPr>
            <a:xfrm>
              <a:off x="3969644" y="2440153"/>
              <a:ext cx="225900" cy="296779"/>
              <a:chOff x="3969644" y="2440153"/>
              <a:chExt cx="225900" cy="296779"/>
            </a:xfrm>
          </p:grpSpPr>
          <p:cxnSp>
            <p:nvCxnSpPr>
              <p:cNvPr id="663" name="Google Shape;663;p41"/>
              <p:cNvCxnSpPr/>
              <p:nvPr/>
            </p:nvCxnSpPr>
            <p:spPr>
              <a:xfrm>
                <a:off x="4082390" y="2637031"/>
                <a:ext cx="0" cy="99900"/>
              </a:xfrm>
              <a:prstGeom prst="straightConnector1">
                <a:avLst/>
              </a:prstGeom>
              <a:noFill/>
              <a:ln cap="flat" cmpd="sng" w="9525">
                <a:solidFill>
                  <a:srgbClr val="435D74"/>
                </a:solidFill>
                <a:prstDash val="solid"/>
                <a:round/>
                <a:headEnd len="med" w="med" type="none"/>
                <a:tailEnd len="med" w="med" type="none"/>
              </a:ln>
            </p:spPr>
          </p:cxnSp>
          <p:sp>
            <p:nvSpPr>
              <p:cNvPr id="661" name="Google Shape;661;p41"/>
              <p:cNvSpPr/>
              <p:nvPr/>
            </p:nvSpPr>
            <p:spPr>
              <a:xfrm>
                <a:off x="3969644" y="2440153"/>
                <a:ext cx="225900" cy="225900"/>
              </a:xfrm>
              <a:prstGeom prst="ellipse">
                <a:avLst/>
              </a:prstGeom>
              <a:noFill/>
              <a:ln cap="flat" cmpd="sng" w="9525">
                <a:solidFill>
                  <a:srgbClr val="BAC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1"/>
              <p:cNvSpPr/>
              <p:nvPr/>
            </p:nvSpPr>
            <p:spPr>
              <a:xfrm>
                <a:off x="3998471" y="2468982"/>
                <a:ext cx="168300" cy="168300"/>
              </a:xfrm>
              <a:prstGeom prst="ellipse">
                <a:avLst/>
              </a:prstGeom>
              <a:noFill/>
              <a:ln cap="flat" cmpd="sng" w="9525">
                <a:solidFill>
                  <a:srgbClr val="435D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 name="Google Shape;665;p41"/>
            <p:cNvGrpSpPr/>
            <p:nvPr/>
          </p:nvGrpSpPr>
          <p:grpSpPr>
            <a:xfrm>
              <a:off x="4426818" y="2358282"/>
              <a:ext cx="225600" cy="307471"/>
              <a:chOff x="4426818" y="2358282"/>
              <a:chExt cx="225600" cy="307471"/>
            </a:xfrm>
          </p:grpSpPr>
          <p:cxnSp>
            <p:nvCxnSpPr>
              <p:cNvPr id="666" name="Google Shape;666;p41"/>
              <p:cNvCxnSpPr>
                <a:stCxn id="667" idx="0"/>
              </p:cNvCxnSpPr>
              <p:nvPr/>
            </p:nvCxnSpPr>
            <p:spPr>
              <a:xfrm rot="10800000">
                <a:off x="4539644" y="2358282"/>
                <a:ext cx="0" cy="110700"/>
              </a:xfrm>
              <a:prstGeom prst="straightConnector1">
                <a:avLst/>
              </a:prstGeom>
              <a:noFill/>
              <a:ln cap="flat" cmpd="sng" w="9525">
                <a:solidFill>
                  <a:srgbClr val="435D74"/>
                </a:solidFill>
                <a:prstDash val="solid"/>
                <a:round/>
                <a:headEnd len="med" w="med" type="none"/>
                <a:tailEnd len="med" w="med" type="none"/>
              </a:ln>
            </p:spPr>
          </p:cxnSp>
          <p:sp>
            <p:nvSpPr>
              <p:cNvPr id="668" name="Google Shape;668;p41"/>
              <p:cNvSpPr/>
              <p:nvPr/>
            </p:nvSpPr>
            <p:spPr>
              <a:xfrm>
                <a:off x="4426818" y="2440153"/>
                <a:ext cx="225600" cy="225600"/>
              </a:xfrm>
              <a:prstGeom prst="ellipse">
                <a:avLst/>
              </a:prstGeom>
              <a:noFill/>
              <a:ln cap="flat" cmpd="sng" w="9525">
                <a:solidFill>
                  <a:srgbClr val="BAC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1"/>
              <p:cNvSpPr/>
              <p:nvPr/>
            </p:nvSpPr>
            <p:spPr>
              <a:xfrm>
                <a:off x="4455644" y="2468982"/>
                <a:ext cx="168000" cy="168000"/>
              </a:xfrm>
              <a:prstGeom prst="ellipse">
                <a:avLst/>
              </a:prstGeom>
              <a:noFill/>
              <a:ln cap="flat" cmpd="sng" w="9525">
                <a:solidFill>
                  <a:srgbClr val="435D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9" name="Google Shape;669;p41"/>
            <p:cNvGrpSpPr/>
            <p:nvPr/>
          </p:nvGrpSpPr>
          <p:grpSpPr>
            <a:xfrm>
              <a:off x="4883984" y="2440153"/>
              <a:ext cx="225600" cy="296479"/>
              <a:chOff x="4883984" y="2440153"/>
              <a:chExt cx="225600" cy="296479"/>
            </a:xfrm>
          </p:grpSpPr>
          <p:cxnSp>
            <p:nvCxnSpPr>
              <p:cNvPr id="670" name="Google Shape;670;p41"/>
              <p:cNvCxnSpPr/>
              <p:nvPr/>
            </p:nvCxnSpPr>
            <p:spPr>
              <a:xfrm>
                <a:off x="4996858" y="2637031"/>
                <a:ext cx="0" cy="99600"/>
              </a:xfrm>
              <a:prstGeom prst="straightConnector1">
                <a:avLst/>
              </a:prstGeom>
              <a:noFill/>
              <a:ln cap="flat" cmpd="sng" w="9525">
                <a:solidFill>
                  <a:srgbClr val="435D74"/>
                </a:solidFill>
                <a:prstDash val="solid"/>
                <a:round/>
                <a:headEnd len="med" w="med" type="none"/>
                <a:tailEnd len="med" w="med" type="none"/>
              </a:ln>
            </p:spPr>
          </p:cxnSp>
          <p:sp>
            <p:nvSpPr>
              <p:cNvPr id="671" name="Google Shape;671;p41"/>
              <p:cNvSpPr/>
              <p:nvPr/>
            </p:nvSpPr>
            <p:spPr>
              <a:xfrm>
                <a:off x="4883984" y="2440153"/>
                <a:ext cx="225600" cy="225600"/>
              </a:xfrm>
              <a:prstGeom prst="ellipse">
                <a:avLst/>
              </a:prstGeom>
              <a:noFill/>
              <a:ln cap="flat" cmpd="sng" w="9525">
                <a:solidFill>
                  <a:srgbClr val="BAC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1"/>
              <p:cNvSpPr/>
              <p:nvPr/>
            </p:nvSpPr>
            <p:spPr>
              <a:xfrm>
                <a:off x="4912810" y="2468982"/>
                <a:ext cx="168000" cy="168000"/>
              </a:xfrm>
              <a:prstGeom prst="ellipse">
                <a:avLst/>
              </a:prstGeom>
              <a:noFill/>
              <a:ln cap="flat" cmpd="sng" w="9525">
                <a:solidFill>
                  <a:srgbClr val="435D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41"/>
            <p:cNvGrpSpPr/>
            <p:nvPr/>
          </p:nvGrpSpPr>
          <p:grpSpPr>
            <a:xfrm>
              <a:off x="3512551" y="2358356"/>
              <a:ext cx="225647" cy="307629"/>
              <a:chOff x="2182679" y="2005014"/>
              <a:chExt cx="792300" cy="1080158"/>
            </a:xfrm>
          </p:grpSpPr>
          <p:cxnSp>
            <p:nvCxnSpPr>
              <p:cNvPr id="674" name="Google Shape;674;p41"/>
              <p:cNvCxnSpPr>
                <a:stCxn id="675" idx="0"/>
              </p:cNvCxnSpPr>
              <p:nvPr/>
            </p:nvCxnSpPr>
            <p:spPr>
              <a:xfrm rot="10800000">
                <a:off x="2578961" y="2005014"/>
                <a:ext cx="0" cy="388800"/>
              </a:xfrm>
              <a:prstGeom prst="straightConnector1">
                <a:avLst/>
              </a:prstGeom>
              <a:noFill/>
              <a:ln cap="flat" cmpd="sng" w="9525">
                <a:solidFill>
                  <a:srgbClr val="435D74"/>
                </a:solidFill>
                <a:prstDash val="solid"/>
                <a:round/>
                <a:headEnd len="med" w="med" type="none"/>
                <a:tailEnd len="med" w="med" type="none"/>
              </a:ln>
            </p:spPr>
          </p:cxnSp>
          <p:sp>
            <p:nvSpPr>
              <p:cNvPr id="660" name="Google Shape;660;p41"/>
              <p:cNvSpPr/>
              <p:nvPr/>
            </p:nvSpPr>
            <p:spPr>
              <a:xfrm>
                <a:off x="2182679" y="2292572"/>
                <a:ext cx="792300" cy="792600"/>
              </a:xfrm>
              <a:prstGeom prst="ellipse">
                <a:avLst/>
              </a:prstGeom>
              <a:noFill/>
              <a:ln cap="flat" cmpd="sng" w="9525">
                <a:solidFill>
                  <a:srgbClr val="BAC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1"/>
              <p:cNvSpPr/>
              <p:nvPr/>
            </p:nvSpPr>
            <p:spPr>
              <a:xfrm>
                <a:off x="2283911" y="2393814"/>
                <a:ext cx="590100" cy="590100"/>
              </a:xfrm>
              <a:prstGeom prst="ellipse">
                <a:avLst/>
              </a:prstGeom>
              <a:noFill/>
              <a:ln cap="flat" cmpd="sng" w="9525">
                <a:solidFill>
                  <a:srgbClr val="435D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6" name="Google Shape;676;p41"/>
          <p:cNvGrpSpPr/>
          <p:nvPr/>
        </p:nvGrpSpPr>
        <p:grpSpPr>
          <a:xfrm>
            <a:off x="3607289" y="178307"/>
            <a:ext cx="1597032" cy="378649"/>
            <a:chOff x="3512551" y="2358282"/>
            <a:chExt cx="1597032" cy="378649"/>
          </a:xfrm>
        </p:grpSpPr>
        <p:grpSp>
          <p:nvGrpSpPr>
            <p:cNvPr id="677" name="Google Shape;677;p41"/>
            <p:cNvGrpSpPr/>
            <p:nvPr/>
          </p:nvGrpSpPr>
          <p:grpSpPr>
            <a:xfrm>
              <a:off x="3738198" y="2553002"/>
              <a:ext cx="1145834" cy="117"/>
              <a:chOff x="3738198" y="2553002"/>
              <a:chExt cx="1145834" cy="117"/>
            </a:xfrm>
          </p:grpSpPr>
          <p:cxnSp>
            <p:nvCxnSpPr>
              <p:cNvPr id="678" name="Google Shape;678;p41"/>
              <p:cNvCxnSpPr/>
              <p:nvPr/>
            </p:nvCxnSpPr>
            <p:spPr>
              <a:xfrm>
                <a:off x="4195395" y="2553002"/>
                <a:ext cx="231600" cy="0"/>
              </a:xfrm>
              <a:prstGeom prst="straightConnector1">
                <a:avLst/>
              </a:prstGeom>
              <a:noFill/>
              <a:ln cap="flat" cmpd="sng" w="9525">
                <a:solidFill>
                  <a:srgbClr val="435D74"/>
                </a:solidFill>
                <a:prstDash val="solid"/>
                <a:round/>
                <a:headEnd len="med" w="med" type="none"/>
                <a:tailEnd len="med" w="med" type="none"/>
              </a:ln>
            </p:spPr>
          </p:cxnSp>
          <p:cxnSp>
            <p:nvCxnSpPr>
              <p:cNvPr id="679" name="Google Shape;679;p41"/>
              <p:cNvCxnSpPr/>
              <p:nvPr/>
            </p:nvCxnSpPr>
            <p:spPr>
              <a:xfrm>
                <a:off x="4652432" y="2553002"/>
                <a:ext cx="231600" cy="0"/>
              </a:xfrm>
              <a:prstGeom prst="straightConnector1">
                <a:avLst/>
              </a:prstGeom>
              <a:noFill/>
              <a:ln cap="flat" cmpd="sng" w="9525">
                <a:solidFill>
                  <a:srgbClr val="435D74"/>
                </a:solidFill>
                <a:prstDash val="solid"/>
                <a:round/>
                <a:headEnd len="med" w="med" type="none"/>
                <a:tailEnd len="med" w="med" type="none"/>
              </a:ln>
            </p:spPr>
          </p:cxnSp>
          <p:cxnSp>
            <p:nvCxnSpPr>
              <p:cNvPr id="680" name="Google Shape;680;p41"/>
              <p:cNvCxnSpPr>
                <a:stCxn id="681" idx="6"/>
                <a:endCxn id="682" idx="2"/>
              </p:cNvCxnSpPr>
              <p:nvPr/>
            </p:nvCxnSpPr>
            <p:spPr>
              <a:xfrm>
                <a:off x="3738198" y="2553118"/>
                <a:ext cx="231300" cy="0"/>
              </a:xfrm>
              <a:prstGeom prst="straightConnector1">
                <a:avLst/>
              </a:prstGeom>
              <a:noFill/>
              <a:ln cap="flat" cmpd="sng" w="9525">
                <a:solidFill>
                  <a:srgbClr val="435D74"/>
                </a:solidFill>
                <a:prstDash val="solid"/>
                <a:round/>
                <a:headEnd len="med" w="med" type="none"/>
                <a:tailEnd len="med" w="med" type="none"/>
              </a:ln>
            </p:spPr>
          </p:cxnSp>
        </p:grpSp>
        <p:grpSp>
          <p:nvGrpSpPr>
            <p:cNvPr id="683" name="Google Shape;683;p41"/>
            <p:cNvGrpSpPr/>
            <p:nvPr/>
          </p:nvGrpSpPr>
          <p:grpSpPr>
            <a:xfrm>
              <a:off x="3969644" y="2440153"/>
              <a:ext cx="225900" cy="296779"/>
              <a:chOff x="3969644" y="2440153"/>
              <a:chExt cx="225900" cy="296779"/>
            </a:xfrm>
          </p:grpSpPr>
          <p:cxnSp>
            <p:nvCxnSpPr>
              <p:cNvPr id="684" name="Google Shape;684;p41"/>
              <p:cNvCxnSpPr/>
              <p:nvPr/>
            </p:nvCxnSpPr>
            <p:spPr>
              <a:xfrm>
                <a:off x="4082390" y="2637031"/>
                <a:ext cx="0" cy="99900"/>
              </a:xfrm>
              <a:prstGeom prst="straightConnector1">
                <a:avLst/>
              </a:prstGeom>
              <a:noFill/>
              <a:ln cap="flat" cmpd="sng" w="9525">
                <a:solidFill>
                  <a:srgbClr val="435D74"/>
                </a:solidFill>
                <a:prstDash val="solid"/>
                <a:round/>
                <a:headEnd len="med" w="med" type="none"/>
                <a:tailEnd len="med" w="med" type="none"/>
              </a:ln>
            </p:spPr>
          </p:cxnSp>
          <p:sp>
            <p:nvSpPr>
              <p:cNvPr id="682" name="Google Shape;682;p41"/>
              <p:cNvSpPr/>
              <p:nvPr/>
            </p:nvSpPr>
            <p:spPr>
              <a:xfrm>
                <a:off x="3969644" y="2440153"/>
                <a:ext cx="225900" cy="225900"/>
              </a:xfrm>
              <a:prstGeom prst="ellipse">
                <a:avLst/>
              </a:prstGeom>
              <a:noFill/>
              <a:ln cap="flat" cmpd="sng" w="9525">
                <a:solidFill>
                  <a:srgbClr val="BAC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1"/>
              <p:cNvSpPr/>
              <p:nvPr/>
            </p:nvSpPr>
            <p:spPr>
              <a:xfrm>
                <a:off x="3998471" y="2468982"/>
                <a:ext cx="168300" cy="168300"/>
              </a:xfrm>
              <a:prstGeom prst="ellipse">
                <a:avLst/>
              </a:prstGeom>
              <a:noFill/>
              <a:ln cap="flat" cmpd="sng" w="9525">
                <a:solidFill>
                  <a:srgbClr val="435D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41"/>
            <p:cNvGrpSpPr/>
            <p:nvPr/>
          </p:nvGrpSpPr>
          <p:grpSpPr>
            <a:xfrm>
              <a:off x="4426818" y="2358282"/>
              <a:ext cx="225600" cy="307471"/>
              <a:chOff x="4426818" y="2358282"/>
              <a:chExt cx="225600" cy="307471"/>
            </a:xfrm>
          </p:grpSpPr>
          <p:cxnSp>
            <p:nvCxnSpPr>
              <p:cNvPr id="687" name="Google Shape;687;p41"/>
              <p:cNvCxnSpPr>
                <a:stCxn id="688" idx="0"/>
              </p:cNvCxnSpPr>
              <p:nvPr/>
            </p:nvCxnSpPr>
            <p:spPr>
              <a:xfrm rot="10800000">
                <a:off x="4539644" y="2358282"/>
                <a:ext cx="0" cy="110700"/>
              </a:xfrm>
              <a:prstGeom prst="straightConnector1">
                <a:avLst/>
              </a:prstGeom>
              <a:noFill/>
              <a:ln cap="flat" cmpd="sng" w="9525">
                <a:solidFill>
                  <a:srgbClr val="435D74"/>
                </a:solidFill>
                <a:prstDash val="solid"/>
                <a:round/>
                <a:headEnd len="med" w="med" type="none"/>
                <a:tailEnd len="med" w="med" type="none"/>
              </a:ln>
            </p:spPr>
          </p:cxnSp>
          <p:sp>
            <p:nvSpPr>
              <p:cNvPr id="689" name="Google Shape;689;p41"/>
              <p:cNvSpPr/>
              <p:nvPr/>
            </p:nvSpPr>
            <p:spPr>
              <a:xfrm>
                <a:off x="4426818" y="2440153"/>
                <a:ext cx="225600" cy="225600"/>
              </a:xfrm>
              <a:prstGeom prst="ellipse">
                <a:avLst/>
              </a:prstGeom>
              <a:noFill/>
              <a:ln cap="flat" cmpd="sng" w="9525">
                <a:solidFill>
                  <a:srgbClr val="BAC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1"/>
              <p:cNvSpPr/>
              <p:nvPr/>
            </p:nvSpPr>
            <p:spPr>
              <a:xfrm>
                <a:off x="4455644" y="2468982"/>
                <a:ext cx="168000" cy="168000"/>
              </a:xfrm>
              <a:prstGeom prst="ellipse">
                <a:avLst/>
              </a:prstGeom>
              <a:noFill/>
              <a:ln cap="flat" cmpd="sng" w="9525">
                <a:solidFill>
                  <a:srgbClr val="435D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41"/>
            <p:cNvGrpSpPr/>
            <p:nvPr/>
          </p:nvGrpSpPr>
          <p:grpSpPr>
            <a:xfrm>
              <a:off x="4883984" y="2440153"/>
              <a:ext cx="225600" cy="296479"/>
              <a:chOff x="4883984" y="2440153"/>
              <a:chExt cx="225600" cy="296479"/>
            </a:xfrm>
          </p:grpSpPr>
          <p:cxnSp>
            <p:nvCxnSpPr>
              <p:cNvPr id="691" name="Google Shape;691;p41"/>
              <p:cNvCxnSpPr/>
              <p:nvPr/>
            </p:nvCxnSpPr>
            <p:spPr>
              <a:xfrm>
                <a:off x="4996858" y="2637031"/>
                <a:ext cx="0" cy="99600"/>
              </a:xfrm>
              <a:prstGeom prst="straightConnector1">
                <a:avLst/>
              </a:prstGeom>
              <a:noFill/>
              <a:ln cap="flat" cmpd="sng" w="9525">
                <a:solidFill>
                  <a:srgbClr val="435D74"/>
                </a:solidFill>
                <a:prstDash val="solid"/>
                <a:round/>
                <a:headEnd len="med" w="med" type="none"/>
                <a:tailEnd len="med" w="med" type="none"/>
              </a:ln>
            </p:spPr>
          </p:cxnSp>
          <p:sp>
            <p:nvSpPr>
              <p:cNvPr id="692" name="Google Shape;692;p41"/>
              <p:cNvSpPr/>
              <p:nvPr/>
            </p:nvSpPr>
            <p:spPr>
              <a:xfrm>
                <a:off x="4883984" y="2440153"/>
                <a:ext cx="225600" cy="225600"/>
              </a:xfrm>
              <a:prstGeom prst="ellipse">
                <a:avLst/>
              </a:prstGeom>
              <a:noFill/>
              <a:ln cap="flat" cmpd="sng" w="9525">
                <a:solidFill>
                  <a:srgbClr val="BAC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1"/>
              <p:cNvSpPr/>
              <p:nvPr/>
            </p:nvSpPr>
            <p:spPr>
              <a:xfrm>
                <a:off x="4912810" y="2468982"/>
                <a:ext cx="168000" cy="168000"/>
              </a:xfrm>
              <a:prstGeom prst="ellipse">
                <a:avLst/>
              </a:prstGeom>
              <a:noFill/>
              <a:ln cap="flat" cmpd="sng" w="9525">
                <a:solidFill>
                  <a:srgbClr val="435D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41"/>
            <p:cNvGrpSpPr/>
            <p:nvPr/>
          </p:nvGrpSpPr>
          <p:grpSpPr>
            <a:xfrm>
              <a:off x="3512551" y="2358356"/>
              <a:ext cx="225647" cy="307629"/>
              <a:chOff x="2182679" y="2005014"/>
              <a:chExt cx="792300" cy="1080158"/>
            </a:xfrm>
          </p:grpSpPr>
          <p:cxnSp>
            <p:nvCxnSpPr>
              <p:cNvPr id="695" name="Google Shape;695;p41"/>
              <p:cNvCxnSpPr>
                <a:stCxn id="696" idx="0"/>
              </p:cNvCxnSpPr>
              <p:nvPr/>
            </p:nvCxnSpPr>
            <p:spPr>
              <a:xfrm rot="10800000">
                <a:off x="2578961" y="2005014"/>
                <a:ext cx="0" cy="388800"/>
              </a:xfrm>
              <a:prstGeom prst="straightConnector1">
                <a:avLst/>
              </a:prstGeom>
              <a:noFill/>
              <a:ln cap="flat" cmpd="sng" w="9525">
                <a:solidFill>
                  <a:srgbClr val="435D74"/>
                </a:solidFill>
                <a:prstDash val="solid"/>
                <a:round/>
                <a:headEnd len="med" w="med" type="none"/>
                <a:tailEnd len="med" w="med" type="none"/>
              </a:ln>
            </p:spPr>
          </p:cxnSp>
          <p:sp>
            <p:nvSpPr>
              <p:cNvPr id="681" name="Google Shape;681;p41"/>
              <p:cNvSpPr/>
              <p:nvPr/>
            </p:nvSpPr>
            <p:spPr>
              <a:xfrm>
                <a:off x="2182679" y="2292572"/>
                <a:ext cx="792300" cy="792600"/>
              </a:xfrm>
              <a:prstGeom prst="ellipse">
                <a:avLst/>
              </a:prstGeom>
              <a:noFill/>
              <a:ln cap="flat" cmpd="sng" w="9525">
                <a:solidFill>
                  <a:srgbClr val="BAC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1"/>
              <p:cNvSpPr/>
              <p:nvPr/>
            </p:nvSpPr>
            <p:spPr>
              <a:xfrm>
                <a:off x="2283911" y="2393814"/>
                <a:ext cx="590100" cy="590100"/>
              </a:xfrm>
              <a:prstGeom prst="ellipse">
                <a:avLst/>
              </a:prstGeom>
              <a:noFill/>
              <a:ln cap="flat" cmpd="sng" w="9525">
                <a:solidFill>
                  <a:srgbClr val="435D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of Dataset</a:t>
            </a:r>
            <a:endParaRPr/>
          </a:p>
        </p:txBody>
      </p:sp>
      <p:sp>
        <p:nvSpPr>
          <p:cNvPr id="318" name="Google Shape;318;p27"/>
          <p:cNvSpPr txBox="1"/>
          <p:nvPr>
            <p:ph idx="12" type="sldNum"/>
          </p:nvPr>
        </p:nvSpPr>
        <p:spPr>
          <a:xfrm>
            <a:off x="8602059" y="4610259"/>
            <a:ext cx="548700" cy="54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319" name="Google Shape;319;p27"/>
          <p:cNvGrpSpPr/>
          <p:nvPr/>
        </p:nvGrpSpPr>
        <p:grpSpPr>
          <a:xfrm>
            <a:off x="8287150" y="549275"/>
            <a:ext cx="136800" cy="476650"/>
            <a:chOff x="8287150" y="549275"/>
            <a:chExt cx="136800" cy="476650"/>
          </a:xfrm>
        </p:grpSpPr>
        <p:sp>
          <p:nvSpPr>
            <p:cNvPr id="320" name="Google Shape;320;p27"/>
            <p:cNvSpPr/>
            <p:nvPr/>
          </p:nvSpPr>
          <p:spPr>
            <a:xfrm>
              <a:off x="8287150" y="549275"/>
              <a:ext cx="1368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a:off x="8287150" y="719200"/>
              <a:ext cx="1368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a:off x="8287150" y="889125"/>
              <a:ext cx="1368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 name="Google Shape;323;p27"/>
          <p:cNvGrpSpPr/>
          <p:nvPr/>
        </p:nvGrpSpPr>
        <p:grpSpPr>
          <a:xfrm>
            <a:off x="767223" y="1730297"/>
            <a:ext cx="4726320" cy="2517883"/>
            <a:chOff x="233350" y="949250"/>
            <a:chExt cx="7137300" cy="3802300"/>
          </a:xfrm>
        </p:grpSpPr>
        <p:sp>
          <p:nvSpPr>
            <p:cNvPr id="324" name="Google Shape;324;p27"/>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7"/>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7"/>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7"/>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7"/>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7"/>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7"/>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7"/>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7"/>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7"/>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7"/>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7"/>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7"/>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7"/>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7"/>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7"/>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27"/>
          <p:cNvSpPr txBox="1"/>
          <p:nvPr>
            <p:ph idx="4294967295" type="subTitle"/>
          </p:nvPr>
        </p:nvSpPr>
        <p:spPr>
          <a:xfrm>
            <a:off x="6020375" y="1422275"/>
            <a:ext cx="2118000" cy="122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latin typeface="Anybody SemiBold"/>
                <a:ea typeface="Anybody SemiBold"/>
                <a:cs typeface="Anybody SemiBold"/>
                <a:sym typeface="Anybody SemiBold"/>
              </a:rPr>
              <a:t>United States</a:t>
            </a:r>
            <a:endParaRPr sz="3000">
              <a:latin typeface="Anybody SemiBold"/>
              <a:ea typeface="Anybody SemiBold"/>
              <a:cs typeface="Anybody SemiBold"/>
              <a:sym typeface="Anybody SemiBold"/>
            </a:endParaRPr>
          </a:p>
        </p:txBody>
      </p:sp>
      <p:sp>
        <p:nvSpPr>
          <p:cNvPr id="376" name="Google Shape;376;p27"/>
          <p:cNvSpPr txBox="1"/>
          <p:nvPr>
            <p:ph idx="4294967295" type="subTitle"/>
          </p:nvPr>
        </p:nvSpPr>
        <p:spPr>
          <a:xfrm>
            <a:off x="6020375" y="2648375"/>
            <a:ext cx="2118000" cy="182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rPr>
              <a:t>This dataset contains information from the United States between January 1, 1994 and December 31, 2014.</a:t>
            </a:r>
            <a:endParaRPr sz="1600">
              <a:solidFill>
                <a:schemeClr val="lt1"/>
              </a:solidFill>
            </a:endParaRPr>
          </a:p>
        </p:txBody>
      </p:sp>
      <p:cxnSp>
        <p:nvCxnSpPr>
          <p:cNvPr id="377" name="Google Shape;377;p27"/>
          <p:cNvCxnSpPr/>
          <p:nvPr/>
        </p:nvCxnSpPr>
        <p:spPr>
          <a:xfrm flipH="1">
            <a:off x="1473002" y="1835900"/>
            <a:ext cx="4423500" cy="599100"/>
          </a:xfrm>
          <a:prstGeom prst="bentConnector3">
            <a:avLst>
              <a:gd fmla="val 50000" name="adj1"/>
            </a:avLst>
          </a:prstGeom>
          <a:noFill/>
          <a:ln cap="flat" cmpd="sng" w="9525">
            <a:solidFill>
              <a:schemeClr val="dk2"/>
            </a:solidFill>
            <a:prstDash val="solid"/>
            <a:round/>
            <a:headEnd len="med" w="med" type="diamond"/>
            <a:tailEnd len="med" w="med" type="diamond"/>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8"/>
          <p:cNvSpPr txBox="1"/>
          <p:nvPr>
            <p:ph type="title"/>
          </p:nvPr>
        </p:nvSpPr>
        <p:spPr>
          <a:xfrm>
            <a:off x="1610325" y="922750"/>
            <a:ext cx="6813600" cy="2186700"/>
          </a:xfrm>
          <a:prstGeom prst="rect">
            <a:avLst/>
          </a:prstGeom>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t/>
            </a:r>
            <a:endParaRPr sz="7200"/>
          </a:p>
          <a:p>
            <a:pPr indent="0" lvl="0" marL="0" rtl="0" algn="ctr">
              <a:lnSpc>
                <a:spcPct val="115000"/>
              </a:lnSpc>
              <a:spcBef>
                <a:spcPts val="0"/>
              </a:spcBef>
              <a:spcAft>
                <a:spcPts val="0"/>
              </a:spcAft>
              <a:buNone/>
            </a:pPr>
            <a:r>
              <a:rPr lang="en" sz="6000"/>
              <a:t> </a:t>
            </a:r>
            <a:r>
              <a:rPr lang="en" sz="6000"/>
              <a:t>      7,670 Days</a:t>
            </a:r>
            <a:endParaRPr sz="6000"/>
          </a:p>
          <a:p>
            <a:pPr indent="0" lvl="0" marL="0" rtl="0" algn="ctr">
              <a:lnSpc>
                <a:spcPct val="115000"/>
              </a:lnSpc>
              <a:spcBef>
                <a:spcPts val="0"/>
              </a:spcBef>
              <a:spcAft>
                <a:spcPts val="0"/>
              </a:spcAft>
              <a:buNone/>
            </a:pPr>
            <a:r>
              <a:rPr lang="en" sz="4500"/>
              <a:t>           </a:t>
            </a:r>
            <a:r>
              <a:rPr lang="en" sz="4500"/>
              <a:t>85,386,227 Births</a:t>
            </a:r>
            <a:endParaRPr sz="4500"/>
          </a:p>
          <a:p>
            <a:pPr indent="0" lvl="0" marL="0" rtl="0" algn="l">
              <a:lnSpc>
                <a:spcPct val="115000"/>
              </a:lnSpc>
              <a:spcBef>
                <a:spcPts val="0"/>
              </a:spcBef>
              <a:spcAft>
                <a:spcPts val="0"/>
              </a:spcAft>
              <a:buNone/>
            </a:pPr>
            <a:r>
              <a:t/>
            </a:r>
            <a:endParaRPr sz="5200">
              <a:solidFill>
                <a:schemeClr val="lt1"/>
              </a:solidFill>
            </a:endParaRPr>
          </a:p>
        </p:txBody>
      </p:sp>
      <p:sp>
        <p:nvSpPr>
          <p:cNvPr id="383" name="Google Shape;383;p28"/>
          <p:cNvSpPr txBox="1"/>
          <p:nvPr>
            <p:ph idx="12" type="sldNum"/>
          </p:nvPr>
        </p:nvSpPr>
        <p:spPr>
          <a:xfrm>
            <a:off x="8602059" y="4610259"/>
            <a:ext cx="548700" cy="54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84" name="Google Shape;384;p28"/>
          <p:cNvSpPr txBox="1"/>
          <p:nvPr>
            <p:ph idx="2" type="subTitle"/>
          </p:nvPr>
        </p:nvSpPr>
        <p:spPr>
          <a:xfrm>
            <a:off x="6123625" y="519239"/>
            <a:ext cx="2300400" cy="4035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DA-11</a:t>
            </a:r>
            <a:endParaRPr/>
          </a:p>
        </p:txBody>
      </p:sp>
      <p:sp>
        <p:nvSpPr>
          <p:cNvPr id="385" name="Google Shape;385;p28"/>
          <p:cNvSpPr txBox="1"/>
          <p:nvPr>
            <p:ph idx="3" type="subTitle"/>
          </p:nvPr>
        </p:nvSpPr>
        <p:spPr>
          <a:xfrm rot="-5400000">
            <a:off x="-265304" y="1800000"/>
            <a:ext cx="2300400" cy="263700"/>
          </a:xfrm>
          <a:prstGeom prst="rect">
            <a:avLst/>
          </a:prstGeom>
        </p:spPr>
        <p:txBody>
          <a:bodyPr anchorCtr="0" anchor="b" bIns="91425" lIns="91425" spcFirstLastPara="1" rIns="91425" wrap="square" tIns="91425">
            <a:noAutofit/>
          </a:bodyPr>
          <a:lstStyle/>
          <a:p>
            <a:pPr indent="0" lvl="0" marL="0" rtl="0" algn="r">
              <a:spcBef>
                <a:spcPts val="0"/>
              </a:spcBef>
              <a:spcAft>
                <a:spcPts val="1200"/>
              </a:spcAft>
              <a:buNone/>
            </a:pPr>
            <a:r>
              <a:rPr lang="en"/>
              <a:t>Data by the Numbers</a:t>
            </a:r>
            <a:endParaRPr/>
          </a:p>
        </p:txBody>
      </p:sp>
      <p:sp>
        <p:nvSpPr>
          <p:cNvPr id="386" name="Google Shape;386;p28"/>
          <p:cNvSpPr/>
          <p:nvPr/>
        </p:nvSpPr>
        <p:spPr>
          <a:xfrm>
            <a:off x="1273275" y="781650"/>
            <a:ext cx="1985700" cy="26799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 name="Google Shape;387;p28"/>
          <p:cNvGrpSpPr/>
          <p:nvPr/>
        </p:nvGrpSpPr>
        <p:grpSpPr>
          <a:xfrm>
            <a:off x="1610333" y="1429250"/>
            <a:ext cx="1322248" cy="1388915"/>
            <a:chOff x="4043454" y="1227869"/>
            <a:chExt cx="472620" cy="496449"/>
          </a:xfrm>
        </p:grpSpPr>
        <p:sp>
          <p:nvSpPr>
            <p:cNvPr id="388" name="Google Shape;388;p28"/>
            <p:cNvSpPr/>
            <p:nvPr/>
          </p:nvSpPr>
          <p:spPr>
            <a:xfrm>
              <a:off x="4043454" y="1227869"/>
              <a:ext cx="472620" cy="496449"/>
            </a:xfrm>
            <a:custGeom>
              <a:rect b="b" l="l" r="r" t="t"/>
              <a:pathLst>
                <a:path extrusionOk="0" h="10271" w="9778">
                  <a:moveTo>
                    <a:pt x="4372" y="113"/>
                  </a:moveTo>
                  <a:cubicBezTo>
                    <a:pt x="4912" y="113"/>
                    <a:pt x="5411" y="293"/>
                    <a:pt x="5859" y="591"/>
                  </a:cubicBezTo>
                  <a:cubicBezTo>
                    <a:pt x="6181" y="803"/>
                    <a:pt x="6505" y="1027"/>
                    <a:pt x="6814" y="1266"/>
                  </a:cubicBezTo>
                  <a:cubicBezTo>
                    <a:pt x="6968" y="1406"/>
                    <a:pt x="7109" y="1547"/>
                    <a:pt x="7221" y="1702"/>
                  </a:cubicBezTo>
                  <a:cubicBezTo>
                    <a:pt x="7305" y="1827"/>
                    <a:pt x="7404" y="1954"/>
                    <a:pt x="7488" y="2080"/>
                  </a:cubicBezTo>
                  <a:cubicBezTo>
                    <a:pt x="7545" y="2165"/>
                    <a:pt x="7601" y="2263"/>
                    <a:pt x="7657" y="2348"/>
                  </a:cubicBezTo>
                  <a:cubicBezTo>
                    <a:pt x="7839" y="2685"/>
                    <a:pt x="8008" y="3022"/>
                    <a:pt x="8191" y="3345"/>
                  </a:cubicBezTo>
                  <a:cubicBezTo>
                    <a:pt x="8303" y="3569"/>
                    <a:pt x="8444" y="3781"/>
                    <a:pt x="8598" y="3963"/>
                  </a:cubicBezTo>
                  <a:cubicBezTo>
                    <a:pt x="8850" y="4286"/>
                    <a:pt x="9062" y="4637"/>
                    <a:pt x="9272" y="4989"/>
                  </a:cubicBezTo>
                  <a:cubicBezTo>
                    <a:pt x="9399" y="5185"/>
                    <a:pt x="9469" y="5424"/>
                    <a:pt x="9525" y="5648"/>
                  </a:cubicBezTo>
                  <a:cubicBezTo>
                    <a:pt x="9609" y="5957"/>
                    <a:pt x="9637" y="6266"/>
                    <a:pt x="9609" y="6590"/>
                  </a:cubicBezTo>
                  <a:cubicBezTo>
                    <a:pt x="9609" y="6660"/>
                    <a:pt x="9596" y="6730"/>
                    <a:pt x="9581" y="6787"/>
                  </a:cubicBezTo>
                  <a:cubicBezTo>
                    <a:pt x="9525" y="7011"/>
                    <a:pt x="9483" y="7222"/>
                    <a:pt x="9399" y="7433"/>
                  </a:cubicBezTo>
                  <a:cubicBezTo>
                    <a:pt x="9384" y="7446"/>
                    <a:pt x="9384" y="7474"/>
                    <a:pt x="9371" y="7489"/>
                  </a:cubicBezTo>
                  <a:cubicBezTo>
                    <a:pt x="9315" y="7783"/>
                    <a:pt x="9174" y="8023"/>
                    <a:pt x="8977" y="8233"/>
                  </a:cubicBezTo>
                  <a:cubicBezTo>
                    <a:pt x="8710" y="8542"/>
                    <a:pt x="8401" y="8823"/>
                    <a:pt x="8078" y="9076"/>
                  </a:cubicBezTo>
                  <a:cubicBezTo>
                    <a:pt x="7980" y="9160"/>
                    <a:pt x="7867" y="9244"/>
                    <a:pt x="7755" y="9315"/>
                  </a:cubicBezTo>
                  <a:cubicBezTo>
                    <a:pt x="7530" y="9456"/>
                    <a:pt x="7305" y="9582"/>
                    <a:pt x="7067" y="9680"/>
                  </a:cubicBezTo>
                  <a:cubicBezTo>
                    <a:pt x="6603" y="9891"/>
                    <a:pt x="6125" y="10046"/>
                    <a:pt x="5620" y="10102"/>
                  </a:cubicBezTo>
                  <a:cubicBezTo>
                    <a:pt x="5535" y="10115"/>
                    <a:pt x="5466" y="10115"/>
                    <a:pt x="5381" y="10130"/>
                  </a:cubicBezTo>
                  <a:cubicBezTo>
                    <a:pt x="5258" y="10153"/>
                    <a:pt x="5135" y="10163"/>
                    <a:pt x="5011" y="10163"/>
                  </a:cubicBezTo>
                  <a:cubicBezTo>
                    <a:pt x="4910" y="10163"/>
                    <a:pt x="4808" y="10156"/>
                    <a:pt x="4707" y="10143"/>
                  </a:cubicBezTo>
                  <a:cubicBezTo>
                    <a:pt x="4201" y="10115"/>
                    <a:pt x="3724" y="10003"/>
                    <a:pt x="3260" y="9793"/>
                  </a:cubicBezTo>
                  <a:cubicBezTo>
                    <a:pt x="2782" y="9568"/>
                    <a:pt x="2347" y="9287"/>
                    <a:pt x="1967" y="8935"/>
                  </a:cubicBezTo>
                  <a:cubicBezTo>
                    <a:pt x="1870" y="8838"/>
                    <a:pt x="1757" y="8739"/>
                    <a:pt x="1645" y="8641"/>
                  </a:cubicBezTo>
                  <a:cubicBezTo>
                    <a:pt x="1476" y="8486"/>
                    <a:pt x="1349" y="8317"/>
                    <a:pt x="1209" y="8135"/>
                  </a:cubicBezTo>
                  <a:cubicBezTo>
                    <a:pt x="942" y="7755"/>
                    <a:pt x="703" y="7377"/>
                    <a:pt x="563" y="6927"/>
                  </a:cubicBezTo>
                  <a:cubicBezTo>
                    <a:pt x="493" y="6716"/>
                    <a:pt x="422" y="6506"/>
                    <a:pt x="381" y="6294"/>
                  </a:cubicBezTo>
                  <a:cubicBezTo>
                    <a:pt x="282" y="5929"/>
                    <a:pt x="197" y="5551"/>
                    <a:pt x="156" y="5171"/>
                  </a:cubicBezTo>
                  <a:cubicBezTo>
                    <a:pt x="113" y="4876"/>
                    <a:pt x="128" y="4595"/>
                    <a:pt x="169" y="4300"/>
                  </a:cubicBezTo>
                  <a:cubicBezTo>
                    <a:pt x="268" y="3710"/>
                    <a:pt x="437" y="3134"/>
                    <a:pt x="675" y="2586"/>
                  </a:cubicBezTo>
                  <a:cubicBezTo>
                    <a:pt x="886" y="2095"/>
                    <a:pt x="1181" y="1659"/>
                    <a:pt x="1546" y="1266"/>
                  </a:cubicBezTo>
                  <a:cubicBezTo>
                    <a:pt x="2024" y="760"/>
                    <a:pt x="2600" y="423"/>
                    <a:pt x="3260" y="254"/>
                  </a:cubicBezTo>
                  <a:cubicBezTo>
                    <a:pt x="3513" y="185"/>
                    <a:pt x="3765" y="156"/>
                    <a:pt x="4018" y="128"/>
                  </a:cubicBezTo>
                  <a:cubicBezTo>
                    <a:pt x="4117" y="128"/>
                    <a:pt x="4215" y="128"/>
                    <a:pt x="4314" y="114"/>
                  </a:cubicBezTo>
                  <a:cubicBezTo>
                    <a:pt x="4333" y="113"/>
                    <a:pt x="4353" y="113"/>
                    <a:pt x="4372" y="113"/>
                  </a:cubicBezTo>
                  <a:close/>
                  <a:moveTo>
                    <a:pt x="4378" y="1"/>
                  </a:moveTo>
                  <a:cubicBezTo>
                    <a:pt x="4356" y="1"/>
                    <a:pt x="4335" y="1"/>
                    <a:pt x="4314" y="1"/>
                  </a:cubicBezTo>
                  <a:cubicBezTo>
                    <a:pt x="4089" y="1"/>
                    <a:pt x="3864" y="16"/>
                    <a:pt x="3625" y="58"/>
                  </a:cubicBezTo>
                  <a:cubicBezTo>
                    <a:pt x="2993" y="142"/>
                    <a:pt x="2431" y="381"/>
                    <a:pt x="1926" y="760"/>
                  </a:cubicBezTo>
                  <a:cubicBezTo>
                    <a:pt x="1364" y="1181"/>
                    <a:pt x="956" y="1715"/>
                    <a:pt x="662" y="2348"/>
                  </a:cubicBezTo>
                  <a:cubicBezTo>
                    <a:pt x="381" y="2923"/>
                    <a:pt x="197" y="3541"/>
                    <a:pt x="85" y="4159"/>
                  </a:cubicBezTo>
                  <a:cubicBezTo>
                    <a:pt x="1" y="4539"/>
                    <a:pt x="1" y="4904"/>
                    <a:pt x="57" y="5270"/>
                  </a:cubicBezTo>
                  <a:cubicBezTo>
                    <a:pt x="128" y="5704"/>
                    <a:pt x="212" y="6141"/>
                    <a:pt x="324" y="6562"/>
                  </a:cubicBezTo>
                  <a:cubicBezTo>
                    <a:pt x="465" y="7068"/>
                    <a:pt x="675" y="7531"/>
                    <a:pt x="999" y="7952"/>
                  </a:cubicBezTo>
                  <a:cubicBezTo>
                    <a:pt x="1012" y="7995"/>
                    <a:pt x="1040" y="8023"/>
                    <a:pt x="1055" y="8064"/>
                  </a:cubicBezTo>
                  <a:cubicBezTo>
                    <a:pt x="1111" y="8135"/>
                    <a:pt x="1153" y="8205"/>
                    <a:pt x="1209" y="8276"/>
                  </a:cubicBezTo>
                  <a:cubicBezTo>
                    <a:pt x="1377" y="8500"/>
                    <a:pt x="1574" y="8697"/>
                    <a:pt x="1785" y="8894"/>
                  </a:cubicBezTo>
                  <a:cubicBezTo>
                    <a:pt x="2122" y="9216"/>
                    <a:pt x="2516" y="9497"/>
                    <a:pt x="2937" y="9737"/>
                  </a:cubicBezTo>
                  <a:cubicBezTo>
                    <a:pt x="3541" y="10074"/>
                    <a:pt x="4187" y="10228"/>
                    <a:pt x="4876" y="10270"/>
                  </a:cubicBezTo>
                  <a:cubicBezTo>
                    <a:pt x="5016" y="10270"/>
                    <a:pt x="5157" y="10270"/>
                    <a:pt x="5297" y="10242"/>
                  </a:cubicBezTo>
                  <a:cubicBezTo>
                    <a:pt x="5494" y="10214"/>
                    <a:pt x="5690" y="10200"/>
                    <a:pt x="5872" y="10171"/>
                  </a:cubicBezTo>
                  <a:cubicBezTo>
                    <a:pt x="6505" y="10059"/>
                    <a:pt x="7095" y="9849"/>
                    <a:pt x="7642" y="9512"/>
                  </a:cubicBezTo>
                  <a:cubicBezTo>
                    <a:pt x="7854" y="9385"/>
                    <a:pt x="8078" y="9259"/>
                    <a:pt x="8260" y="9090"/>
                  </a:cubicBezTo>
                  <a:cubicBezTo>
                    <a:pt x="8457" y="8922"/>
                    <a:pt x="8640" y="8753"/>
                    <a:pt x="8822" y="8570"/>
                  </a:cubicBezTo>
                  <a:cubicBezTo>
                    <a:pt x="8963" y="8430"/>
                    <a:pt x="9090" y="8289"/>
                    <a:pt x="9216" y="8135"/>
                  </a:cubicBezTo>
                  <a:cubicBezTo>
                    <a:pt x="9286" y="8064"/>
                    <a:pt x="9328" y="7980"/>
                    <a:pt x="9343" y="7882"/>
                  </a:cubicBezTo>
                  <a:cubicBezTo>
                    <a:pt x="9356" y="7826"/>
                    <a:pt x="9384" y="7770"/>
                    <a:pt x="9412" y="7714"/>
                  </a:cubicBezTo>
                  <a:cubicBezTo>
                    <a:pt x="9525" y="7433"/>
                    <a:pt x="9637" y="7165"/>
                    <a:pt x="9721" y="6871"/>
                  </a:cubicBezTo>
                  <a:cubicBezTo>
                    <a:pt x="9764" y="6759"/>
                    <a:pt x="9778" y="6632"/>
                    <a:pt x="9764" y="6506"/>
                  </a:cubicBezTo>
                  <a:cubicBezTo>
                    <a:pt x="9749" y="6407"/>
                    <a:pt x="9736" y="6323"/>
                    <a:pt x="9721" y="6225"/>
                  </a:cubicBezTo>
                  <a:cubicBezTo>
                    <a:pt x="9708" y="6042"/>
                    <a:pt x="9693" y="5860"/>
                    <a:pt x="9652" y="5676"/>
                  </a:cubicBezTo>
                  <a:cubicBezTo>
                    <a:pt x="9581" y="5424"/>
                    <a:pt x="9511" y="5157"/>
                    <a:pt x="9371" y="4932"/>
                  </a:cubicBezTo>
                  <a:cubicBezTo>
                    <a:pt x="9159" y="4581"/>
                    <a:pt x="8949" y="4230"/>
                    <a:pt x="8682" y="3906"/>
                  </a:cubicBezTo>
                  <a:cubicBezTo>
                    <a:pt x="8541" y="3710"/>
                    <a:pt x="8416" y="3513"/>
                    <a:pt x="8289" y="3303"/>
                  </a:cubicBezTo>
                  <a:cubicBezTo>
                    <a:pt x="8120" y="2994"/>
                    <a:pt x="7951" y="2670"/>
                    <a:pt x="7769" y="2348"/>
                  </a:cubicBezTo>
                  <a:cubicBezTo>
                    <a:pt x="7713" y="2235"/>
                    <a:pt x="7629" y="2108"/>
                    <a:pt x="7558" y="1996"/>
                  </a:cubicBezTo>
                  <a:cubicBezTo>
                    <a:pt x="7474" y="1870"/>
                    <a:pt x="7376" y="1743"/>
                    <a:pt x="7292" y="1631"/>
                  </a:cubicBezTo>
                  <a:cubicBezTo>
                    <a:pt x="7165" y="1462"/>
                    <a:pt x="7024" y="1322"/>
                    <a:pt x="6870" y="1196"/>
                  </a:cubicBezTo>
                  <a:cubicBezTo>
                    <a:pt x="6547" y="928"/>
                    <a:pt x="6224" y="690"/>
                    <a:pt x="5872" y="465"/>
                  </a:cubicBezTo>
                  <a:cubicBezTo>
                    <a:pt x="5413" y="168"/>
                    <a:pt x="4927" y="1"/>
                    <a:pt x="4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4073324" y="1276106"/>
              <a:ext cx="385713" cy="416261"/>
            </a:xfrm>
            <a:custGeom>
              <a:rect b="b" l="l" r="r" t="t"/>
              <a:pathLst>
                <a:path extrusionOk="0" h="8612" w="7980">
                  <a:moveTo>
                    <a:pt x="4203" y="0"/>
                  </a:moveTo>
                  <a:cubicBezTo>
                    <a:pt x="4179" y="0"/>
                    <a:pt x="4155" y="1"/>
                    <a:pt x="4131" y="1"/>
                  </a:cubicBezTo>
                  <a:cubicBezTo>
                    <a:pt x="3962" y="1"/>
                    <a:pt x="3794" y="15"/>
                    <a:pt x="3625" y="43"/>
                  </a:cubicBezTo>
                  <a:cubicBezTo>
                    <a:pt x="3415" y="57"/>
                    <a:pt x="3218" y="71"/>
                    <a:pt x="3007" y="99"/>
                  </a:cubicBezTo>
                  <a:cubicBezTo>
                    <a:pt x="2698" y="142"/>
                    <a:pt x="2389" y="254"/>
                    <a:pt x="2094" y="380"/>
                  </a:cubicBezTo>
                  <a:cubicBezTo>
                    <a:pt x="1855" y="492"/>
                    <a:pt x="1630" y="633"/>
                    <a:pt x="1420" y="801"/>
                  </a:cubicBezTo>
                  <a:cubicBezTo>
                    <a:pt x="1055" y="1125"/>
                    <a:pt x="759" y="1518"/>
                    <a:pt x="521" y="1940"/>
                  </a:cubicBezTo>
                  <a:cubicBezTo>
                    <a:pt x="465" y="2038"/>
                    <a:pt x="422" y="2136"/>
                    <a:pt x="381" y="2234"/>
                  </a:cubicBezTo>
                  <a:cubicBezTo>
                    <a:pt x="128" y="2754"/>
                    <a:pt x="1" y="3302"/>
                    <a:pt x="1" y="3892"/>
                  </a:cubicBezTo>
                  <a:cubicBezTo>
                    <a:pt x="1" y="3991"/>
                    <a:pt x="1" y="4088"/>
                    <a:pt x="15" y="4173"/>
                  </a:cubicBezTo>
                  <a:cubicBezTo>
                    <a:pt x="29" y="4341"/>
                    <a:pt x="29" y="4510"/>
                    <a:pt x="57" y="4665"/>
                  </a:cubicBezTo>
                  <a:cubicBezTo>
                    <a:pt x="100" y="5016"/>
                    <a:pt x="169" y="5353"/>
                    <a:pt x="268" y="5690"/>
                  </a:cubicBezTo>
                  <a:cubicBezTo>
                    <a:pt x="366" y="6027"/>
                    <a:pt x="507" y="6351"/>
                    <a:pt x="718" y="6632"/>
                  </a:cubicBezTo>
                  <a:cubicBezTo>
                    <a:pt x="886" y="6856"/>
                    <a:pt x="1068" y="7081"/>
                    <a:pt x="1252" y="7291"/>
                  </a:cubicBezTo>
                  <a:cubicBezTo>
                    <a:pt x="1377" y="7432"/>
                    <a:pt x="1518" y="7559"/>
                    <a:pt x="1673" y="7671"/>
                  </a:cubicBezTo>
                  <a:cubicBezTo>
                    <a:pt x="1967" y="7924"/>
                    <a:pt x="2319" y="8092"/>
                    <a:pt x="2670" y="8246"/>
                  </a:cubicBezTo>
                  <a:cubicBezTo>
                    <a:pt x="2782" y="8289"/>
                    <a:pt x="2895" y="8317"/>
                    <a:pt x="3007" y="8359"/>
                  </a:cubicBezTo>
                  <a:cubicBezTo>
                    <a:pt x="3091" y="8387"/>
                    <a:pt x="3190" y="8387"/>
                    <a:pt x="3274" y="8415"/>
                  </a:cubicBezTo>
                  <a:cubicBezTo>
                    <a:pt x="3653" y="8555"/>
                    <a:pt x="4046" y="8598"/>
                    <a:pt x="4468" y="8612"/>
                  </a:cubicBezTo>
                  <a:cubicBezTo>
                    <a:pt x="4580" y="8612"/>
                    <a:pt x="4693" y="8612"/>
                    <a:pt x="4820" y="8598"/>
                  </a:cubicBezTo>
                  <a:cubicBezTo>
                    <a:pt x="5142" y="8555"/>
                    <a:pt x="5466" y="8458"/>
                    <a:pt x="5747" y="8303"/>
                  </a:cubicBezTo>
                  <a:cubicBezTo>
                    <a:pt x="6028" y="8162"/>
                    <a:pt x="6294" y="8022"/>
                    <a:pt x="6561" y="7881"/>
                  </a:cubicBezTo>
                  <a:cubicBezTo>
                    <a:pt x="6730" y="7783"/>
                    <a:pt x="6870" y="7684"/>
                    <a:pt x="6996" y="7544"/>
                  </a:cubicBezTo>
                  <a:cubicBezTo>
                    <a:pt x="7095" y="7432"/>
                    <a:pt x="7193" y="7306"/>
                    <a:pt x="7305" y="7193"/>
                  </a:cubicBezTo>
                  <a:cubicBezTo>
                    <a:pt x="7614" y="6842"/>
                    <a:pt x="7798" y="6435"/>
                    <a:pt x="7910" y="5985"/>
                  </a:cubicBezTo>
                  <a:cubicBezTo>
                    <a:pt x="7951" y="5761"/>
                    <a:pt x="7980" y="5536"/>
                    <a:pt x="7923" y="5311"/>
                  </a:cubicBezTo>
                  <a:cubicBezTo>
                    <a:pt x="7839" y="4903"/>
                    <a:pt x="7601" y="4594"/>
                    <a:pt x="7264" y="4369"/>
                  </a:cubicBezTo>
                  <a:cubicBezTo>
                    <a:pt x="7151" y="4313"/>
                    <a:pt x="7039" y="4272"/>
                    <a:pt x="6927" y="4243"/>
                  </a:cubicBezTo>
                  <a:cubicBezTo>
                    <a:pt x="6828" y="4229"/>
                    <a:pt x="6743" y="4215"/>
                    <a:pt x="6646" y="4187"/>
                  </a:cubicBezTo>
                  <a:cubicBezTo>
                    <a:pt x="6591" y="4174"/>
                    <a:pt x="6538" y="4167"/>
                    <a:pt x="6487" y="4167"/>
                  </a:cubicBezTo>
                  <a:cubicBezTo>
                    <a:pt x="6377" y="4167"/>
                    <a:pt x="6272" y="4196"/>
                    <a:pt x="6168" y="4243"/>
                  </a:cubicBezTo>
                  <a:cubicBezTo>
                    <a:pt x="6112" y="4272"/>
                    <a:pt x="6056" y="4300"/>
                    <a:pt x="6000" y="4313"/>
                  </a:cubicBezTo>
                  <a:cubicBezTo>
                    <a:pt x="5760" y="4384"/>
                    <a:pt x="5578" y="4524"/>
                    <a:pt x="5410" y="4706"/>
                  </a:cubicBezTo>
                  <a:cubicBezTo>
                    <a:pt x="5297" y="4833"/>
                    <a:pt x="5198" y="4987"/>
                    <a:pt x="5185" y="5171"/>
                  </a:cubicBezTo>
                  <a:cubicBezTo>
                    <a:pt x="5185" y="5212"/>
                    <a:pt x="5185" y="5255"/>
                    <a:pt x="5170" y="5296"/>
                  </a:cubicBezTo>
                  <a:cubicBezTo>
                    <a:pt x="5157" y="5437"/>
                    <a:pt x="5129" y="5577"/>
                    <a:pt x="5072" y="5704"/>
                  </a:cubicBezTo>
                  <a:cubicBezTo>
                    <a:pt x="5044" y="5761"/>
                    <a:pt x="5016" y="5817"/>
                    <a:pt x="4974" y="5845"/>
                  </a:cubicBezTo>
                  <a:cubicBezTo>
                    <a:pt x="4820" y="5999"/>
                    <a:pt x="4636" y="6098"/>
                    <a:pt x="4426" y="6111"/>
                  </a:cubicBezTo>
                  <a:cubicBezTo>
                    <a:pt x="4243" y="6126"/>
                    <a:pt x="4074" y="6139"/>
                    <a:pt x="3906" y="6167"/>
                  </a:cubicBezTo>
                  <a:cubicBezTo>
                    <a:pt x="3870" y="6175"/>
                    <a:pt x="3834" y="6178"/>
                    <a:pt x="3800" y="6178"/>
                  </a:cubicBezTo>
                  <a:cubicBezTo>
                    <a:pt x="3700" y="6178"/>
                    <a:pt x="3607" y="6149"/>
                    <a:pt x="3513" y="6098"/>
                  </a:cubicBezTo>
                  <a:cubicBezTo>
                    <a:pt x="3316" y="5985"/>
                    <a:pt x="3162" y="5845"/>
                    <a:pt x="3050" y="5676"/>
                  </a:cubicBezTo>
                  <a:cubicBezTo>
                    <a:pt x="3022" y="5620"/>
                    <a:pt x="2979" y="5564"/>
                    <a:pt x="2951" y="5521"/>
                  </a:cubicBezTo>
                  <a:cubicBezTo>
                    <a:pt x="2881" y="5409"/>
                    <a:pt x="2797" y="5311"/>
                    <a:pt x="2698" y="5227"/>
                  </a:cubicBezTo>
                  <a:cubicBezTo>
                    <a:pt x="2614" y="5156"/>
                    <a:pt x="2557" y="5072"/>
                    <a:pt x="2501" y="4974"/>
                  </a:cubicBezTo>
                  <a:cubicBezTo>
                    <a:pt x="2473" y="4918"/>
                    <a:pt x="2445" y="4862"/>
                    <a:pt x="2417" y="4791"/>
                  </a:cubicBezTo>
                  <a:cubicBezTo>
                    <a:pt x="2375" y="4721"/>
                    <a:pt x="2333" y="4622"/>
                    <a:pt x="2291" y="4553"/>
                  </a:cubicBezTo>
                  <a:cubicBezTo>
                    <a:pt x="2248" y="4496"/>
                    <a:pt x="2220" y="4426"/>
                    <a:pt x="2220" y="4356"/>
                  </a:cubicBezTo>
                  <a:lnTo>
                    <a:pt x="2220" y="4229"/>
                  </a:lnTo>
                  <a:cubicBezTo>
                    <a:pt x="2207" y="4047"/>
                    <a:pt x="2207" y="3864"/>
                    <a:pt x="2235" y="3695"/>
                  </a:cubicBezTo>
                  <a:cubicBezTo>
                    <a:pt x="2291" y="3302"/>
                    <a:pt x="2473" y="2979"/>
                    <a:pt x="2741" y="2698"/>
                  </a:cubicBezTo>
                  <a:cubicBezTo>
                    <a:pt x="2881" y="2558"/>
                    <a:pt x="3035" y="2459"/>
                    <a:pt x="3232" y="2389"/>
                  </a:cubicBezTo>
                  <a:cubicBezTo>
                    <a:pt x="3293" y="2372"/>
                    <a:pt x="3354" y="2360"/>
                    <a:pt x="3415" y="2360"/>
                  </a:cubicBezTo>
                  <a:cubicBezTo>
                    <a:pt x="3453" y="2360"/>
                    <a:pt x="3490" y="2364"/>
                    <a:pt x="3527" y="2375"/>
                  </a:cubicBezTo>
                  <a:cubicBezTo>
                    <a:pt x="3668" y="2403"/>
                    <a:pt x="3794" y="2417"/>
                    <a:pt x="3934" y="2431"/>
                  </a:cubicBezTo>
                  <a:cubicBezTo>
                    <a:pt x="4074" y="2459"/>
                    <a:pt x="4215" y="2502"/>
                    <a:pt x="4342" y="2571"/>
                  </a:cubicBezTo>
                  <a:cubicBezTo>
                    <a:pt x="4384" y="2586"/>
                    <a:pt x="4412" y="2614"/>
                    <a:pt x="4440" y="2642"/>
                  </a:cubicBezTo>
                  <a:cubicBezTo>
                    <a:pt x="4552" y="2740"/>
                    <a:pt x="4580" y="2867"/>
                    <a:pt x="4608" y="2993"/>
                  </a:cubicBezTo>
                  <a:cubicBezTo>
                    <a:pt x="4651" y="3260"/>
                    <a:pt x="4511" y="3485"/>
                    <a:pt x="4243" y="3541"/>
                  </a:cubicBezTo>
                  <a:lnTo>
                    <a:pt x="4074" y="3583"/>
                  </a:lnTo>
                  <a:cubicBezTo>
                    <a:pt x="3990" y="3597"/>
                    <a:pt x="3892" y="3625"/>
                    <a:pt x="3794" y="3667"/>
                  </a:cubicBezTo>
                  <a:cubicBezTo>
                    <a:pt x="3709" y="3695"/>
                    <a:pt x="3625" y="3751"/>
                    <a:pt x="3541" y="3836"/>
                  </a:cubicBezTo>
                  <a:cubicBezTo>
                    <a:pt x="3485" y="3878"/>
                    <a:pt x="3456" y="3948"/>
                    <a:pt x="3456" y="4032"/>
                  </a:cubicBezTo>
                  <a:cubicBezTo>
                    <a:pt x="3430" y="4151"/>
                    <a:pt x="3515" y="4245"/>
                    <a:pt x="3642" y="4245"/>
                  </a:cubicBezTo>
                  <a:cubicBezTo>
                    <a:pt x="3650" y="4245"/>
                    <a:pt x="3659" y="4244"/>
                    <a:pt x="3668" y="4243"/>
                  </a:cubicBezTo>
                  <a:cubicBezTo>
                    <a:pt x="3724" y="4243"/>
                    <a:pt x="3780" y="4215"/>
                    <a:pt x="3850" y="4215"/>
                  </a:cubicBezTo>
                  <a:cubicBezTo>
                    <a:pt x="3892" y="4201"/>
                    <a:pt x="3949" y="4201"/>
                    <a:pt x="3990" y="4201"/>
                  </a:cubicBezTo>
                  <a:cubicBezTo>
                    <a:pt x="4215" y="4215"/>
                    <a:pt x="4342" y="4426"/>
                    <a:pt x="4230" y="4622"/>
                  </a:cubicBezTo>
                  <a:cubicBezTo>
                    <a:pt x="4201" y="4678"/>
                    <a:pt x="4159" y="4721"/>
                    <a:pt x="4131" y="4777"/>
                  </a:cubicBezTo>
                  <a:cubicBezTo>
                    <a:pt x="4005" y="5030"/>
                    <a:pt x="4033" y="5268"/>
                    <a:pt x="4187" y="5493"/>
                  </a:cubicBezTo>
                  <a:cubicBezTo>
                    <a:pt x="4233" y="5555"/>
                    <a:pt x="4276" y="5587"/>
                    <a:pt x="4323" y="5587"/>
                  </a:cubicBezTo>
                  <a:cubicBezTo>
                    <a:pt x="4362" y="5587"/>
                    <a:pt x="4404" y="5566"/>
                    <a:pt x="4454" y="5521"/>
                  </a:cubicBezTo>
                  <a:cubicBezTo>
                    <a:pt x="4524" y="5452"/>
                    <a:pt x="4595" y="5409"/>
                    <a:pt x="4679" y="5367"/>
                  </a:cubicBezTo>
                  <a:cubicBezTo>
                    <a:pt x="4777" y="5325"/>
                    <a:pt x="4848" y="5240"/>
                    <a:pt x="4889" y="5143"/>
                  </a:cubicBezTo>
                  <a:lnTo>
                    <a:pt x="4932" y="4974"/>
                  </a:lnTo>
                  <a:cubicBezTo>
                    <a:pt x="4960" y="4819"/>
                    <a:pt x="5044" y="4706"/>
                    <a:pt x="5198" y="4622"/>
                  </a:cubicBezTo>
                  <a:cubicBezTo>
                    <a:pt x="5213" y="4609"/>
                    <a:pt x="5241" y="4594"/>
                    <a:pt x="5269" y="4581"/>
                  </a:cubicBezTo>
                  <a:cubicBezTo>
                    <a:pt x="5466" y="4454"/>
                    <a:pt x="5648" y="4300"/>
                    <a:pt x="5816" y="4131"/>
                  </a:cubicBezTo>
                  <a:cubicBezTo>
                    <a:pt x="6013" y="3906"/>
                    <a:pt x="6125" y="3625"/>
                    <a:pt x="6238" y="3344"/>
                  </a:cubicBezTo>
                  <a:cubicBezTo>
                    <a:pt x="6252" y="3217"/>
                    <a:pt x="6294" y="3092"/>
                    <a:pt x="6337" y="2979"/>
                  </a:cubicBezTo>
                  <a:cubicBezTo>
                    <a:pt x="6365" y="2908"/>
                    <a:pt x="6378" y="2852"/>
                    <a:pt x="6393" y="2796"/>
                  </a:cubicBezTo>
                  <a:cubicBezTo>
                    <a:pt x="6434" y="2599"/>
                    <a:pt x="6449" y="2389"/>
                    <a:pt x="6421" y="2193"/>
                  </a:cubicBezTo>
                  <a:cubicBezTo>
                    <a:pt x="6393" y="2024"/>
                    <a:pt x="6350" y="1855"/>
                    <a:pt x="6294" y="1687"/>
                  </a:cubicBezTo>
                  <a:cubicBezTo>
                    <a:pt x="6196" y="1391"/>
                    <a:pt x="6084" y="1110"/>
                    <a:pt x="5887" y="872"/>
                  </a:cubicBezTo>
                  <a:cubicBezTo>
                    <a:pt x="5775" y="732"/>
                    <a:pt x="5648" y="605"/>
                    <a:pt x="5522" y="492"/>
                  </a:cubicBezTo>
                  <a:cubicBezTo>
                    <a:pt x="5147" y="144"/>
                    <a:pt x="4695" y="0"/>
                    <a:pt x="4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4213203" y="1495398"/>
              <a:ext cx="38088" cy="31901"/>
            </a:xfrm>
            <a:custGeom>
              <a:rect b="b" l="l" r="r" t="t"/>
              <a:pathLst>
                <a:path extrusionOk="0" h="660" w="788">
                  <a:moveTo>
                    <a:pt x="478" y="1"/>
                  </a:moveTo>
                  <a:cubicBezTo>
                    <a:pt x="506" y="57"/>
                    <a:pt x="534" y="100"/>
                    <a:pt x="562" y="141"/>
                  </a:cubicBezTo>
                  <a:cubicBezTo>
                    <a:pt x="605" y="198"/>
                    <a:pt x="633" y="268"/>
                    <a:pt x="633" y="338"/>
                  </a:cubicBezTo>
                  <a:cubicBezTo>
                    <a:pt x="647" y="450"/>
                    <a:pt x="562" y="549"/>
                    <a:pt x="437" y="549"/>
                  </a:cubicBezTo>
                  <a:cubicBezTo>
                    <a:pt x="324" y="549"/>
                    <a:pt x="212" y="535"/>
                    <a:pt x="128" y="422"/>
                  </a:cubicBezTo>
                  <a:lnTo>
                    <a:pt x="43" y="338"/>
                  </a:lnTo>
                  <a:cubicBezTo>
                    <a:pt x="29" y="325"/>
                    <a:pt x="15" y="325"/>
                    <a:pt x="1" y="310"/>
                  </a:cubicBezTo>
                  <a:lnTo>
                    <a:pt x="1" y="310"/>
                  </a:lnTo>
                  <a:cubicBezTo>
                    <a:pt x="15" y="422"/>
                    <a:pt x="71" y="493"/>
                    <a:pt x="141" y="549"/>
                  </a:cubicBezTo>
                  <a:cubicBezTo>
                    <a:pt x="222" y="630"/>
                    <a:pt x="324" y="660"/>
                    <a:pt x="433" y="660"/>
                  </a:cubicBezTo>
                  <a:cubicBezTo>
                    <a:pt x="475" y="660"/>
                    <a:pt x="519" y="655"/>
                    <a:pt x="562" y="647"/>
                  </a:cubicBezTo>
                  <a:cubicBezTo>
                    <a:pt x="591" y="647"/>
                    <a:pt x="619" y="619"/>
                    <a:pt x="647" y="606"/>
                  </a:cubicBezTo>
                  <a:cubicBezTo>
                    <a:pt x="759" y="507"/>
                    <a:pt x="787" y="310"/>
                    <a:pt x="703" y="169"/>
                  </a:cubicBezTo>
                  <a:cubicBezTo>
                    <a:pt x="661" y="100"/>
                    <a:pt x="605" y="44"/>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4262069" y="1412408"/>
              <a:ext cx="8217" cy="8362"/>
            </a:xfrm>
            <a:custGeom>
              <a:rect b="b" l="l" r="r" t="t"/>
              <a:pathLst>
                <a:path extrusionOk="0" h="173" w="170">
                  <a:moveTo>
                    <a:pt x="120" y="1"/>
                  </a:moveTo>
                  <a:cubicBezTo>
                    <a:pt x="114" y="1"/>
                    <a:pt x="107" y="2"/>
                    <a:pt x="100" y="4"/>
                  </a:cubicBezTo>
                  <a:cubicBezTo>
                    <a:pt x="44" y="4"/>
                    <a:pt x="1" y="32"/>
                    <a:pt x="1" y="75"/>
                  </a:cubicBezTo>
                  <a:cubicBezTo>
                    <a:pt x="1" y="131"/>
                    <a:pt x="44" y="173"/>
                    <a:pt x="85" y="173"/>
                  </a:cubicBezTo>
                  <a:cubicBezTo>
                    <a:pt x="128" y="173"/>
                    <a:pt x="169" y="131"/>
                    <a:pt x="169" y="60"/>
                  </a:cubicBezTo>
                  <a:cubicBezTo>
                    <a:pt x="169" y="26"/>
                    <a:pt x="150"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9"/>
          <p:cNvSpPr txBox="1"/>
          <p:nvPr>
            <p:ph type="title"/>
          </p:nvPr>
        </p:nvSpPr>
        <p:spPr>
          <a:xfrm>
            <a:off x="0" y="80950"/>
            <a:ext cx="56418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Analyzing Trends</a:t>
            </a:r>
            <a:endParaRPr/>
          </a:p>
        </p:txBody>
      </p:sp>
      <p:sp>
        <p:nvSpPr>
          <p:cNvPr id="397" name="Google Shape;397;p29"/>
          <p:cNvSpPr txBox="1"/>
          <p:nvPr>
            <p:ph idx="12" type="sldNum"/>
          </p:nvPr>
        </p:nvSpPr>
        <p:spPr>
          <a:xfrm>
            <a:off x="8602059" y="4610259"/>
            <a:ext cx="548700" cy="54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98" name="Google Shape;398;p29"/>
          <p:cNvSpPr txBox="1"/>
          <p:nvPr>
            <p:ph idx="1" type="subTitle"/>
          </p:nvPr>
        </p:nvSpPr>
        <p:spPr>
          <a:xfrm>
            <a:off x="3868225" y="4673850"/>
            <a:ext cx="4555800" cy="412800"/>
          </a:xfrm>
          <a:prstGeom prst="rect">
            <a:avLst/>
          </a:prstGeom>
        </p:spPr>
        <p:txBody>
          <a:bodyPr anchorCtr="0" anchor="t" bIns="91425" lIns="91425" spcFirstLastPara="1" rIns="91425" wrap="square" tIns="91425">
            <a:noAutofit/>
          </a:bodyPr>
          <a:lstStyle/>
          <a:p>
            <a:pPr indent="0" lvl="0" marL="914400" rtl="0" algn="l">
              <a:lnSpc>
                <a:spcPct val="115000"/>
              </a:lnSpc>
              <a:spcBef>
                <a:spcPts val="1200"/>
              </a:spcBef>
              <a:spcAft>
                <a:spcPts val="1200"/>
              </a:spcAft>
              <a:buNone/>
            </a:pPr>
            <a:r>
              <a:rPr lang="en"/>
              <a:t>         </a:t>
            </a:r>
            <a:r>
              <a:rPr lang="en"/>
              <a:t>Key Trends Analyzed in Birth Rate Data</a:t>
            </a:r>
            <a:endParaRPr/>
          </a:p>
        </p:txBody>
      </p:sp>
      <p:sp>
        <p:nvSpPr>
          <p:cNvPr id="399" name="Google Shape;399;p29"/>
          <p:cNvSpPr txBox="1"/>
          <p:nvPr>
            <p:ph idx="3" type="subTitle"/>
          </p:nvPr>
        </p:nvSpPr>
        <p:spPr>
          <a:xfrm>
            <a:off x="6123625" y="519239"/>
            <a:ext cx="2300400" cy="40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DA-11</a:t>
            </a:r>
            <a:endParaRPr/>
          </a:p>
        </p:txBody>
      </p:sp>
      <p:sp>
        <p:nvSpPr>
          <p:cNvPr id="400" name="Google Shape;400;p29"/>
          <p:cNvSpPr/>
          <p:nvPr/>
        </p:nvSpPr>
        <p:spPr>
          <a:xfrm>
            <a:off x="1618800" y="954350"/>
            <a:ext cx="1459800" cy="1428000"/>
          </a:xfrm>
          <a:prstGeom prst="ellipse">
            <a:avLst/>
          </a:prstGeom>
          <a:solidFill>
            <a:schemeClr val="lt2"/>
          </a:solidFill>
          <a:ln cap="flat" cmpd="sng" w="76200">
            <a:solidFill>
              <a:schemeClr val="dk2"/>
            </a:solidFill>
            <a:prstDash val="solid"/>
            <a:round/>
            <a:headEnd len="sm" w="sm" type="none"/>
            <a:tailEnd len="sm" w="sm" type="none"/>
          </a:ln>
          <a:effectLst>
            <a:outerShdw blurRad="71438" rotWithShape="0" algn="bl" dir="7200000" dist="228600">
              <a:srgbClr val="000000">
                <a:alpha val="8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nrope"/>
              <a:ea typeface="Manrope"/>
              <a:cs typeface="Manrope"/>
              <a:sym typeface="Manrope"/>
            </a:endParaRPr>
          </a:p>
        </p:txBody>
      </p:sp>
      <p:sp>
        <p:nvSpPr>
          <p:cNvPr id="401" name="Google Shape;401;p29"/>
          <p:cNvSpPr/>
          <p:nvPr/>
        </p:nvSpPr>
        <p:spPr>
          <a:xfrm>
            <a:off x="3395138" y="954350"/>
            <a:ext cx="1459800" cy="1428000"/>
          </a:xfrm>
          <a:prstGeom prst="ellipse">
            <a:avLst/>
          </a:prstGeom>
          <a:solidFill>
            <a:schemeClr val="lt2"/>
          </a:solidFill>
          <a:ln cap="flat" cmpd="sng" w="76200">
            <a:solidFill>
              <a:schemeClr val="dk2"/>
            </a:solidFill>
            <a:prstDash val="solid"/>
            <a:round/>
            <a:headEnd len="sm" w="sm" type="none"/>
            <a:tailEnd len="sm" w="sm" type="none"/>
          </a:ln>
          <a:effectLst>
            <a:outerShdw blurRad="71438" rotWithShape="0" algn="bl" dir="7200000" dist="228600">
              <a:srgbClr val="000000">
                <a:alpha val="8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nrope"/>
              <a:ea typeface="Manrope"/>
              <a:cs typeface="Manrope"/>
              <a:sym typeface="Manrope"/>
            </a:endParaRPr>
          </a:p>
        </p:txBody>
      </p:sp>
      <p:sp>
        <p:nvSpPr>
          <p:cNvPr id="402" name="Google Shape;402;p29"/>
          <p:cNvSpPr/>
          <p:nvPr/>
        </p:nvSpPr>
        <p:spPr>
          <a:xfrm>
            <a:off x="5171475" y="954350"/>
            <a:ext cx="1459800" cy="1428000"/>
          </a:xfrm>
          <a:prstGeom prst="ellipse">
            <a:avLst/>
          </a:prstGeom>
          <a:solidFill>
            <a:schemeClr val="lt2"/>
          </a:solidFill>
          <a:ln cap="flat" cmpd="sng" w="76200">
            <a:solidFill>
              <a:schemeClr val="dk2"/>
            </a:solidFill>
            <a:prstDash val="solid"/>
            <a:round/>
            <a:headEnd len="sm" w="sm" type="none"/>
            <a:tailEnd len="sm" w="sm" type="none"/>
          </a:ln>
          <a:effectLst>
            <a:outerShdw blurRad="71438" rotWithShape="0" algn="bl" dir="7200000" dist="228600">
              <a:srgbClr val="000000">
                <a:alpha val="8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nrope"/>
              <a:ea typeface="Manrope"/>
              <a:cs typeface="Manrope"/>
              <a:sym typeface="Manrope"/>
            </a:endParaRPr>
          </a:p>
        </p:txBody>
      </p:sp>
      <p:sp>
        <p:nvSpPr>
          <p:cNvPr id="403" name="Google Shape;403;p29"/>
          <p:cNvSpPr/>
          <p:nvPr/>
        </p:nvSpPr>
        <p:spPr>
          <a:xfrm>
            <a:off x="6927500" y="954350"/>
            <a:ext cx="1459800" cy="1428000"/>
          </a:xfrm>
          <a:prstGeom prst="ellipse">
            <a:avLst/>
          </a:prstGeom>
          <a:solidFill>
            <a:schemeClr val="lt2"/>
          </a:solidFill>
          <a:ln cap="flat" cmpd="sng" w="76200">
            <a:solidFill>
              <a:schemeClr val="dk2"/>
            </a:solidFill>
            <a:prstDash val="solid"/>
            <a:round/>
            <a:headEnd len="sm" w="sm" type="none"/>
            <a:tailEnd len="sm" w="sm" type="none"/>
          </a:ln>
          <a:effectLst>
            <a:outerShdw blurRad="71438" rotWithShape="0" algn="bl" dir="7200000" dist="228600">
              <a:srgbClr val="000000">
                <a:alpha val="8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nrope"/>
              <a:ea typeface="Manrope"/>
              <a:cs typeface="Manrope"/>
              <a:sym typeface="Manrope"/>
            </a:endParaRPr>
          </a:p>
        </p:txBody>
      </p:sp>
      <p:sp>
        <p:nvSpPr>
          <p:cNvPr id="404" name="Google Shape;404;p29"/>
          <p:cNvSpPr/>
          <p:nvPr/>
        </p:nvSpPr>
        <p:spPr>
          <a:xfrm>
            <a:off x="2476488" y="2934050"/>
            <a:ext cx="1459800" cy="1428000"/>
          </a:xfrm>
          <a:prstGeom prst="ellipse">
            <a:avLst/>
          </a:prstGeom>
          <a:solidFill>
            <a:schemeClr val="lt2"/>
          </a:solidFill>
          <a:ln cap="flat" cmpd="sng" w="76200">
            <a:solidFill>
              <a:schemeClr val="dk2"/>
            </a:solidFill>
            <a:prstDash val="solid"/>
            <a:round/>
            <a:headEnd len="sm" w="sm" type="none"/>
            <a:tailEnd len="sm" w="sm" type="none"/>
          </a:ln>
          <a:effectLst>
            <a:outerShdw blurRad="71438" rotWithShape="0" algn="bl" dir="7200000" dist="228600">
              <a:srgbClr val="000000">
                <a:alpha val="8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nrope"/>
              <a:ea typeface="Manrope"/>
              <a:cs typeface="Manrope"/>
              <a:sym typeface="Manrope"/>
            </a:endParaRPr>
          </a:p>
        </p:txBody>
      </p:sp>
      <p:sp>
        <p:nvSpPr>
          <p:cNvPr id="405" name="Google Shape;405;p29"/>
          <p:cNvSpPr/>
          <p:nvPr/>
        </p:nvSpPr>
        <p:spPr>
          <a:xfrm>
            <a:off x="4273138" y="2934050"/>
            <a:ext cx="1459800" cy="1428000"/>
          </a:xfrm>
          <a:prstGeom prst="ellipse">
            <a:avLst/>
          </a:prstGeom>
          <a:solidFill>
            <a:schemeClr val="lt2"/>
          </a:solidFill>
          <a:ln cap="flat" cmpd="sng" w="76200">
            <a:solidFill>
              <a:schemeClr val="dk2"/>
            </a:solidFill>
            <a:prstDash val="solid"/>
            <a:round/>
            <a:headEnd len="sm" w="sm" type="none"/>
            <a:tailEnd len="sm" w="sm" type="none"/>
          </a:ln>
          <a:effectLst>
            <a:outerShdw blurRad="71438" rotWithShape="0" algn="bl" dir="7200000" dist="228600">
              <a:srgbClr val="000000">
                <a:alpha val="8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nrope"/>
              <a:ea typeface="Manrope"/>
              <a:cs typeface="Manrope"/>
              <a:sym typeface="Manrope"/>
            </a:endParaRPr>
          </a:p>
        </p:txBody>
      </p:sp>
      <p:sp>
        <p:nvSpPr>
          <p:cNvPr id="406" name="Google Shape;406;p29"/>
          <p:cNvSpPr/>
          <p:nvPr/>
        </p:nvSpPr>
        <p:spPr>
          <a:xfrm>
            <a:off x="6029163" y="2934050"/>
            <a:ext cx="1459800" cy="1428000"/>
          </a:xfrm>
          <a:prstGeom prst="ellipse">
            <a:avLst/>
          </a:prstGeom>
          <a:solidFill>
            <a:schemeClr val="lt2"/>
          </a:solidFill>
          <a:ln cap="flat" cmpd="sng" w="76200">
            <a:solidFill>
              <a:schemeClr val="dk2"/>
            </a:solidFill>
            <a:prstDash val="solid"/>
            <a:round/>
            <a:headEnd len="sm" w="sm" type="none"/>
            <a:tailEnd len="sm" w="sm" type="none"/>
          </a:ln>
          <a:effectLst>
            <a:outerShdw blurRad="71438" rotWithShape="0" algn="bl" dir="7200000" dist="228600">
              <a:srgbClr val="000000">
                <a:alpha val="8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nrope"/>
              <a:ea typeface="Manrope"/>
              <a:cs typeface="Manrope"/>
              <a:sym typeface="Manrope"/>
            </a:endParaRPr>
          </a:p>
        </p:txBody>
      </p:sp>
      <p:sp>
        <p:nvSpPr>
          <p:cNvPr id="407" name="Google Shape;407;p29"/>
          <p:cNvSpPr txBox="1"/>
          <p:nvPr/>
        </p:nvSpPr>
        <p:spPr>
          <a:xfrm>
            <a:off x="1688425" y="1325400"/>
            <a:ext cx="1390200" cy="831300"/>
          </a:xfrm>
          <a:prstGeom prst="rect">
            <a:avLst/>
          </a:prstGeom>
          <a:noFill/>
          <a:ln>
            <a:noFill/>
          </a:ln>
          <a:effectLst>
            <a:outerShdw blurRad="71438" rotWithShape="0" algn="bl" dir="7200000" dist="38100">
              <a:srgbClr val="000000">
                <a:alpha val="8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Manrope"/>
                <a:ea typeface="Manrope"/>
                <a:cs typeface="Manrope"/>
                <a:sym typeface="Manrope"/>
              </a:rPr>
              <a:t>Average Births Per Month</a:t>
            </a:r>
            <a:endParaRPr b="1">
              <a:solidFill>
                <a:schemeClr val="dk2"/>
              </a:solidFill>
              <a:latin typeface="Manrope"/>
              <a:ea typeface="Manrope"/>
              <a:cs typeface="Manrope"/>
              <a:sym typeface="Manrope"/>
            </a:endParaRPr>
          </a:p>
        </p:txBody>
      </p:sp>
      <p:sp>
        <p:nvSpPr>
          <p:cNvPr id="408" name="Google Shape;408;p29"/>
          <p:cNvSpPr txBox="1"/>
          <p:nvPr/>
        </p:nvSpPr>
        <p:spPr>
          <a:xfrm>
            <a:off x="3577625" y="1352225"/>
            <a:ext cx="1090800" cy="831300"/>
          </a:xfrm>
          <a:prstGeom prst="rect">
            <a:avLst/>
          </a:prstGeom>
          <a:noFill/>
          <a:ln>
            <a:noFill/>
          </a:ln>
          <a:effectLst>
            <a:outerShdw blurRad="71438" rotWithShape="0" algn="bl" dir="7200000" dist="38100">
              <a:srgbClr val="000000">
                <a:alpha val="8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Manrope"/>
                <a:ea typeface="Manrope"/>
                <a:cs typeface="Manrope"/>
                <a:sym typeface="Manrope"/>
              </a:rPr>
              <a:t>Average Births Per Day</a:t>
            </a:r>
            <a:endParaRPr b="1">
              <a:solidFill>
                <a:schemeClr val="dk2"/>
              </a:solidFill>
              <a:latin typeface="Manrope"/>
              <a:ea typeface="Manrope"/>
              <a:cs typeface="Manrope"/>
              <a:sym typeface="Manrope"/>
            </a:endParaRPr>
          </a:p>
        </p:txBody>
      </p:sp>
      <p:sp>
        <p:nvSpPr>
          <p:cNvPr id="409" name="Google Shape;409;p29"/>
          <p:cNvSpPr txBox="1"/>
          <p:nvPr/>
        </p:nvSpPr>
        <p:spPr>
          <a:xfrm>
            <a:off x="2511297" y="3134100"/>
            <a:ext cx="1390200" cy="1046700"/>
          </a:xfrm>
          <a:prstGeom prst="rect">
            <a:avLst/>
          </a:prstGeom>
          <a:noFill/>
          <a:ln>
            <a:noFill/>
          </a:ln>
          <a:effectLst>
            <a:outerShdw blurRad="71438" rotWithShape="0" algn="bl" dir="7200000" dist="38100">
              <a:srgbClr val="000000">
                <a:alpha val="8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Manrope"/>
                <a:ea typeface="Manrope"/>
                <a:cs typeface="Manrope"/>
                <a:sym typeface="Manrope"/>
              </a:rPr>
              <a:t>Highest Births on Specific Dates</a:t>
            </a:r>
            <a:endParaRPr b="1">
              <a:solidFill>
                <a:schemeClr val="dk2"/>
              </a:solidFill>
              <a:latin typeface="Manrope"/>
              <a:ea typeface="Manrope"/>
              <a:cs typeface="Manrope"/>
              <a:sym typeface="Manrope"/>
            </a:endParaRPr>
          </a:p>
        </p:txBody>
      </p:sp>
      <p:sp>
        <p:nvSpPr>
          <p:cNvPr id="410" name="Google Shape;410;p29"/>
          <p:cNvSpPr txBox="1"/>
          <p:nvPr/>
        </p:nvSpPr>
        <p:spPr>
          <a:xfrm>
            <a:off x="7025448" y="1217700"/>
            <a:ext cx="1263900" cy="1046700"/>
          </a:xfrm>
          <a:prstGeom prst="rect">
            <a:avLst/>
          </a:prstGeom>
          <a:noFill/>
          <a:ln>
            <a:noFill/>
          </a:ln>
          <a:effectLst>
            <a:outerShdw blurRad="71438" rotWithShape="0" algn="bl" dir="7200000" dist="38100">
              <a:srgbClr val="000000">
                <a:alpha val="8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Manrope"/>
                <a:ea typeface="Manrope"/>
                <a:cs typeface="Manrope"/>
                <a:sym typeface="Manrope"/>
              </a:rPr>
              <a:t>Extended Look at Births Per Year</a:t>
            </a:r>
            <a:endParaRPr b="1">
              <a:solidFill>
                <a:schemeClr val="dk2"/>
              </a:solidFill>
              <a:latin typeface="Manrope"/>
              <a:ea typeface="Manrope"/>
              <a:cs typeface="Manrope"/>
              <a:sym typeface="Manrope"/>
            </a:endParaRPr>
          </a:p>
        </p:txBody>
      </p:sp>
      <p:sp>
        <p:nvSpPr>
          <p:cNvPr id="411" name="Google Shape;411;p29"/>
          <p:cNvSpPr txBox="1"/>
          <p:nvPr/>
        </p:nvSpPr>
        <p:spPr>
          <a:xfrm>
            <a:off x="5239110" y="1360550"/>
            <a:ext cx="1360200" cy="615600"/>
          </a:xfrm>
          <a:prstGeom prst="rect">
            <a:avLst/>
          </a:prstGeom>
          <a:noFill/>
          <a:ln>
            <a:noFill/>
          </a:ln>
          <a:effectLst>
            <a:outerShdw blurRad="71438" rotWithShape="0" algn="bl" dir="7200000" dist="38100">
              <a:srgbClr val="000000">
                <a:alpha val="8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Manrope"/>
                <a:ea typeface="Manrope"/>
                <a:cs typeface="Manrope"/>
                <a:sym typeface="Manrope"/>
              </a:rPr>
              <a:t>Total Births Per Year</a:t>
            </a:r>
            <a:endParaRPr b="1">
              <a:solidFill>
                <a:schemeClr val="dk2"/>
              </a:solidFill>
              <a:latin typeface="Manrope"/>
              <a:ea typeface="Manrope"/>
              <a:cs typeface="Manrope"/>
              <a:sym typeface="Manrope"/>
            </a:endParaRPr>
          </a:p>
        </p:txBody>
      </p:sp>
      <p:sp>
        <p:nvSpPr>
          <p:cNvPr id="412" name="Google Shape;412;p29"/>
          <p:cNvSpPr txBox="1"/>
          <p:nvPr/>
        </p:nvSpPr>
        <p:spPr>
          <a:xfrm>
            <a:off x="4347322" y="3134100"/>
            <a:ext cx="1314300" cy="1046700"/>
          </a:xfrm>
          <a:prstGeom prst="rect">
            <a:avLst/>
          </a:prstGeom>
          <a:noFill/>
          <a:ln>
            <a:noFill/>
          </a:ln>
          <a:effectLst>
            <a:outerShdw blurRad="71438" rotWithShape="0" algn="bl" dir="7200000" dist="38100">
              <a:srgbClr val="000000">
                <a:alpha val="8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Manrope"/>
                <a:ea typeface="Manrope"/>
                <a:cs typeface="Manrope"/>
                <a:sym typeface="Manrope"/>
              </a:rPr>
              <a:t>Top 10 Highest and Lowest Births</a:t>
            </a:r>
            <a:endParaRPr b="1">
              <a:solidFill>
                <a:schemeClr val="dk2"/>
              </a:solidFill>
              <a:latin typeface="Manrope"/>
              <a:ea typeface="Manrope"/>
              <a:cs typeface="Manrope"/>
              <a:sym typeface="Manrope"/>
            </a:endParaRPr>
          </a:p>
        </p:txBody>
      </p:sp>
      <p:sp>
        <p:nvSpPr>
          <p:cNvPr id="413" name="Google Shape;413;p29"/>
          <p:cNvSpPr txBox="1"/>
          <p:nvPr/>
        </p:nvSpPr>
        <p:spPr>
          <a:xfrm>
            <a:off x="6186823" y="3247850"/>
            <a:ext cx="1144500" cy="615600"/>
          </a:xfrm>
          <a:prstGeom prst="rect">
            <a:avLst/>
          </a:prstGeom>
          <a:noFill/>
          <a:ln>
            <a:noFill/>
          </a:ln>
          <a:effectLst>
            <a:outerShdw blurRad="71438" rotWithShape="0" algn="bl" dir="7200000" dist="38100">
              <a:srgbClr val="000000">
                <a:alpha val="8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Manrope"/>
                <a:ea typeface="Manrope"/>
                <a:cs typeface="Manrope"/>
                <a:sym typeface="Manrope"/>
              </a:rPr>
              <a:t>Special Dates</a:t>
            </a:r>
            <a:endParaRPr b="1">
              <a:solidFill>
                <a:schemeClr val="dk2"/>
              </a:solidFill>
              <a:latin typeface="Manrope"/>
              <a:ea typeface="Manrope"/>
              <a:cs typeface="Manrope"/>
              <a:sym typeface="Manrop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Births Per Month Jan-Dec</a:t>
            </a:r>
            <a:endParaRPr/>
          </a:p>
        </p:txBody>
      </p:sp>
      <p:sp>
        <p:nvSpPr>
          <p:cNvPr id="419" name="Google Shape;419;p30"/>
          <p:cNvSpPr txBox="1"/>
          <p:nvPr>
            <p:ph idx="12" type="sldNum"/>
          </p:nvPr>
        </p:nvSpPr>
        <p:spPr>
          <a:xfrm>
            <a:off x="8602059" y="4610259"/>
            <a:ext cx="548700" cy="54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20" name="Google Shape;420;p30"/>
          <p:cNvSpPr txBox="1"/>
          <p:nvPr/>
        </p:nvSpPr>
        <p:spPr>
          <a:xfrm>
            <a:off x="5497350" y="2515475"/>
            <a:ext cx="2926500" cy="189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nybody SemiBold"/>
                <a:ea typeface="Anybody SemiBold"/>
                <a:cs typeface="Anybody SemiBold"/>
                <a:sym typeface="Anybody SemiBold"/>
              </a:rPr>
              <a:t>September</a:t>
            </a:r>
            <a:endParaRPr>
              <a:solidFill>
                <a:schemeClr val="dk1"/>
              </a:solidFill>
              <a:latin typeface="Anybody SemiBold"/>
              <a:ea typeface="Anybody SemiBold"/>
              <a:cs typeface="Anybody SemiBold"/>
              <a:sym typeface="Anybody SemiBold"/>
            </a:endParaRPr>
          </a:p>
          <a:p>
            <a:pPr indent="0" lvl="0" marL="0" rtl="0" algn="ctr">
              <a:spcBef>
                <a:spcPts val="0"/>
              </a:spcBef>
              <a:spcAft>
                <a:spcPts val="0"/>
              </a:spcAft>
              <a:buNone/>
            </a:pPr>
            <a:r>
              <a:rPr lang="en">
                <a:solidFill>
                  <a:schemeClr val="lt1"/>
                </a:solidFill>
                <a:latin typeface="Anybody SemiBold"/>
                <a:ea typeface="Anybody SemiBold"/>
                <a:cs typeface="Anybody SemiBold"/>
                <a:sym typeface="Anybody SemiBold"/>
              </a:rPr>
              <a:t>11,763</a:t>
            </a:r>
            <a:endParaRPr>
              <a:solidFill>
                <a:schemeClr val="lt1"/>
              </a:solidFill>
              <a:latin typeface="Anybody SemiBold"/>
              <a:ea typeface="Anybody SemiBold"/>
              <a:cs typeface="Anybody SemiBold"/>
              <a:sym typeface="Anybody SemiBold"/>
            </a:endParaRPr>
          </a:p>
          <a:p>
            <a:pPr indent="0" lvl="0" marL="457200" rtl="0" algn="ctr">
              <a:spcBef>
                <a:spcPts val="0"/>
              </a:spcBef>
              <a:spcAft>
                <a:spcPts val="0"/>
              </a:spcAft>
              <a:buNone/>
            </a:pPr>
            <a:r>
              <a:t/>
            </a:r>
            <a:endParaRPr>
              <a:solidFill>
                <a:schemeClr val="lt1"/>
              </a:solidFill>
              <a:latin typeface="Anybody SemiBold"/>
              <a:ea typeface="Anybody SemiBold"/>
              <a:cs typeface="Anybody SemiBold"/>
              <a:sym typeface="Anybody SemiBold"/>
            </a:endParaRPr>
          </a:p>
          <a:p>
            <a:pPr indent="0" lvl="0" marL="0" rtl="0" algn="ctr">
              <a:spcBef>
                <a:spcPts val="0"/>
              </a:spcBef>
              <a:spcAft>
                <a:spcPts val="0"/>
              </a:spcAft>
              <a:buNone/>
            </a:pPr>
            <a:r>
              <a:rPr lang="en">
                <a:solidFill>
                  <a:schemeClr val="dk1"/>
                </a:solidFill>
                <a:latin typeface="Anybody SemiBold"/>
                <a:ea typeface="Anybody SemiBold"/>
                <a:cs typeface="Anybody SemiBold"/>
                <a:sym typeface="Anybody SemiBold"/>
              </a:rPr>
              <a:t>January </a:t>
            </a:r>
            <a:endParaRPr>
              <a:solidFill>
                <a:schemeClr val="dk1"/>
              </a:solidFill>
              <a:latin typeface="Anybody SemiBold"/>
              <a:ea typeface="Anybody SemiBold"/>
              <a:cs typeface="Anybody SemiBold"/>
              <a:sym typeface="Anybody SemiBold"/>
            </a:endParaRPr>
          </a:p>
          <a:p>
            <a:pPr indent="0" lvl="0" marL="0" rtl="0" algn="ctr">
              <a:spcBef>
                <a:spcPts val="0"/>
              </a:spcBef>
              <a:spcAft>
                <a:spcPts val="0"/>
              </a:spcAft>
              <a:buNone/>
            </a:pPr>
            <a:r>
              <a:rPr lang="en">
                <a:solidFill>
                  <a:schemeClr val="lt1"/>
                </a:solidFill>
                <a:latin typeface="Anybody SemiBold"/>
                <a:ea typeface="Anybody SemiBold"/>
                <a:cs typeface="Anybody SemiBold"/>
                <a:sym typeface="Anybody SemiBold"/>
              </a:rPr>
              <a:t>10,677</a:t>
            </a:r>
            <a:endParaRPr>
              <a:solidFill>
                <a:schemeClr val="lt1"/>
              </a:solidFill>
              <a:latin typeface="Anybody SemiBold"/>
              <a:ea typeface="Anybody SemiBold"/>
              <a:cs typeface="Anybody SemiBold"/>
              <a:sym typeface="Anybody SemiBold"/>
            </a:endParaRPr>
          </a:p>
          <a:p>
            <a:pPr indent="0" lvl="0" marL="457200" rtl="0" algn="ctr">
              <a:spcBef>
                <a:spcPts val="0"/>
              </a:spcBef>
              <a:spcAft>
                <a:spcPts val="0"/>
              </a:spcAft>
              <a:buNone/>
            </a:pPr>
            <a:r>
              <a:t/>
            </a:r>
            <a:endParaRPr>
              <a:solidFill>
                <a:schemeClr val="lt1"/>
              </a:solidFill>
              <a:latin typeface="Anybody SemiBold"/>
              <a:ea typeface="Anybody SemiBold"/>
              <a:cs typeface="Anybody SemiBold"/>
              <a:sym typeface="Anybody SemiBold"/>
            </a:endParaRPr>
          </a:p>
          <a:p>
            <a:pPr indent="0" lvl="0" marL="0" rtl="0" algn="ctr">
              <a:spcBef>
                <a:spcPts val="0"/>
              </a:spcBef>
              <a:spcAft>
                <a:spcPts val="0"/>
              </a:spcAft>
              <a:buNone/>
            </a:pPr>
            <a:r>
              <a:rPr lang="en">
                <a:solidFill>
                  <a:schemeClr val="dk1"/>
                </a:solidFill>
                <a:latin typeface="Anybody SemiBold"/>
                <a:ea typeface="Anybody SemiBold"/>
                <a:cs typeface="Anybody SemiBold"/>
                <a:sym typeface="Anybody SemiBold"/>
              </a:rPr>
              <a:t>December, March, February</a:t>
            </a:r>
            <a:r>
              <a:rPr lang="en">
                <a:solidFill>
                  <a:schemeClr val="lt1"/>
                </a:solidFill>
                <a:latin typeface="Anybody SemiBold"/>
                <a:ea typeface="Anybody SemiBold"/>
                <a:cs typeface="Anybody SemiBold"/>
                <a:sym typeface="Anybody SemiBold"/>
              </a:rPr>
              <a:t>               10,939 - 10,942</a:t>
            </a:r>
            <a:endParaRPr>
              <a:solidFill>
                <a:schemeClr val="lt1"/>
              </a:solidFill>
              <a:latin typeface="Anybody SemiBold"/>
              <a:ea typeface="Anybody SemiBold"/>
              <a:cs typeface="Anybody SemiBold"/>
              <a:sym typeface="Anybody SemiBold"/>
            </a:endParaRPr>
          </a:p>
        </p:txBody>
      </p:sp>
      <p:grpSp>
        <p:nvGrpSpPr>
          <p:cNvPr id="421" name="Google Shape;421;p30"/>
          <p:cNvGrpSpPr/>
          <p:nvPr/>
        </p:nvGrpSpPr>
        <p:grpSpPr>
          <a:xfrm>
            <a:off x="8287150" y="549275"/>
            <a:ext cx="136800" cy="476650"/>
            <a:chOff x="8287150" y="549275"/>
            <a:chExt cx="136800" cy="476650"/>
          </a:xfrm>
        </p:grpSpPr>
        <p:sp>
          <p:nvSpPr>
            <p:cNvPr id="422" name="Google Shape;422;p30"/>
            <p:cNvSpPr/>
            <p:nvPr/>
          </p:nvSpPr>
          <p:spPr>
            <a:xfrm>
              <a:off x="8287150" y="549275"/>
              <a:ext cx="1368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a:off x="8287150" y="719200"/>
              <a:ext cx="1368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a:off x="8287150" y="889125"/>
              <a:ext cx="1368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30"/>
          <p:cNvSpPr/>
          <p:nvPr/>
        </p:nvSpPr>
        <p:spPr>
          <a:xfrm>
            <a:off x="6312400" y="1364375"/>
            <a:ext cx="1251900" cy="11511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0"/>
          <p:cNvSpPr/>
          <p:nvPr/>
        </p:nvSpPr>
        <p:spPr>
          <a:xfrm>
            <a:off x="6644008" y="1649852"/>
            <a:ext cx="588363" cy="580083"/>
          </a:xfrm>
          <a:custGeom>
            <a:rect b="b" l="l" r="r" t="t"/>
            <a:pathLst>
              <a:path extrusionOk="0" h="14681" w="13694">
                <a:moveTo>
                  <a:pt x="4380" y="437"/>
                </a:moveTo>
                <a:cubicBezTo>
                  <a:pt x="4450" y="900"/>
                  <a:pt x="4394" y="1265"/>
                  <a:pt x="4240" y="1602"/>
                </a:cubicBezTo>
                <a:cubicBezTo>
                  <a:pt x="4225" y="1630"/>
                  <a:pt x="4197" y="1673"/>
                  <a:pt x="4169" y="1729"/>
                </a:cubicBezTo>
                <a:cubicBezTo>
                  <a:pt x="4015" y="2052"/>
                  <a:pt x="3847" y="2403"/>
                  <a:pt x="3790" y="2557"/>
                </a:cubicBezTo>
                <a:cubicBezTo>
                  <a:pt x="3397" y="4117"/>
                  <a:pt x="4225" y="4917"/>
                  <a:pt x="5883" y="5943"/>
                </a:cubicBezTo>
                <a:cubicBezTo>
                  <a:pt x="6360" y="6209"/>
                  <a:pt x="6825" y="6421"/>
                  <a:pt x="7288" y="6561"/>
                </a:cubicBezTo>
                <a:cubicBezTo>
                  <a:pt x="7400" y="6715"/>
                  <a:pt x="7540" y="6828"/>
                  <a:pt x="7696" y="6926"/>
                </a:cubicBezTo>
                <a:cubicBezTo>
                  <a:pt x="7388" y="6828"/>
                  <a:pt x="7049" y="6783"/>
                  <a:pt x="6743" y="6783"/>
                </a:cubicBezTo>
                <a:cubicBezTo>
                  <a:pt x="6699" y="6783"/>
                  <a:pt x="6656" y="6784"/>
                  <a:pt x="6613" y="6786"/>
                </a:cubicBezTo>
                <a:cubicBezTo>
                  <a:pt x="6304" y="6646"/>
                  <a:pt x="5982" y="6490"/>
                  <a:pt x="5673" y="6308"/>
                </a:cubicBezTo>
                <a:cubicBezTo>
                  <a:pt x="3875" y="5198"/>
                  <a:pt x="2905" y="4271"/>
                  <a:pt x="3382" y="2417"/>
                </a:cubicBezTo>
                <a:cubicBezTo>
                  <a:pt x="3453" y="2220"/>
                  <a:pt x="3692" y="1742"/>
                  <a:pt x="3790" y="1532"/>
                </a:cubicBezTo>
                <a:cubicBezTo>
                  <a:pt x="3819" y="1476"/>
                  <a:pt x="3847" y="1433"/>
                  <a:pt x="3847" y="1420"/>
                </a:cubicBezTo>
                <a:cubicBezTo>
                  <a:pt x="3944" y="1223"/>
                  <a:pt x="4029" y="942"/>
                  <a:pt x="3944" y="437"/>
                </a:cubicBezTo>
                <a:close/>
                <a:moveTo>
                  <a:pt x="9821" y="3386"/>
                </a:moveTo>
                <a:cubicBezTo>
                  <a:pt x="9848" y="3386"/>
                  <a:pt x="9875" y="3391"/>
                  <a:pt x="9900" y="3400"/>
                </a:cubicBezTo>
                <a:cubicBezTo>
                  <a:pt x="9915" y="3400"/>
                  <a:pt x="9915" y="3415"/>
                  <a:pt x="9928" y="3415"/>
                </a:cubicBezTo>
                <a:cubicBezTo>
                  <a:pt x="10084" y="3456"/>
                  <a:pt x="10659" y="3934"/>
                  <a:pt x="10631" y="4243"/>
                </a:cubicBezTo>
                <a:cubicBezTo>
                  <a:pt x="10378" y="4482"/>
                  <a:pt x="9985" y="4608"/>
                  <a:pt x="9619" y="4735"/>
                </a:cubicBezTo>
                <a:lnTo>
                  <a:pt x="9241" y="4861"/>
                </a:lnTo>
                <a:cubicBezTo>
                  <a:pt x="9142" y="4889"/>
                  <a:pt x="9086" y="5001"/>
                  <a:pt x="9100" y="5100"/>
                </a:cubicBezTo>
                <a:cubicBezTo>
                  <a:pt x="9114" y="5213"/>
                  <a:pt x="9213" y="5282"/>
                  <a:pt x="9310" y="5282"/>
                </a:cubicBezTo>
                <a:cubicBezTo>
                  <a:pt x="11642" y="5325"/>
                  <a:pt x="11361" y="7938"/>
                  <a:pt x="9872" y="9090"/>
                </a:cubicBezTo>
                <a:cubicBezTo>
                  <a:pt x="9859" y="9090"/>
                  <a:pt x="9859" y="9103"/>
                  <a:pt x="9859" y="9103"/>
                </a:cubicBezTo>
                <a:cubicBezTo>
                  <a:pt x="9451" y="9468"/>
                  <a:pt x="8749" y="9806"/>
                  <a:pt x="8187" y="10073"/>
                </a:cubicBezTo>
                <a:cubicBezTo>
                  <a:pt x="7386" y="10480"/>
                  <a:pt x="7063" y="10523"/>
                  <a:pt x="6853" y="11365"/>
                </a:cubicBezTo>
                <a:cubicBezTo>
                  <a:pt x="6825" y="11478"/>
                  <a:pt x="6797" y="11590"/>
                  <a:pt x="6754" y="11688"/>
                </a:cubicBezTo>
                <a:cubicBezTo>
                  <a:pt x="6585" y="12096"/>
                  <a:pt x="6389" y="12349"/>
                  <a:pt x="6164" y="12489"/>
                </a:cubicBezTo>
                <a:cubicBezTo>
                  <a:pt x="5974" y="12569"/>
                  <a:pt x="5768" y="12608"/>
                  <a:pt x="5557" y="12608"/>
                </a:cubicBezTo>
                <a:cubicBezTo>
                  <a:pt x="5175" y="12608"/>
                  <a:pt x="4775" y="12480"/>
                  <a:pt x="4422" y="12236"/>
                </a:cubicBezTo>
                <a:cubicBezTo>
                  <a:pt x="3888" y="11856"/>
                  <a:pt x="3594" y="11309"/>
                  <a:pt x="3635" y="10747"/>
                </a:cubicBezTo>
                <a:lnTo>
                  <a:pt x="3635" y="10733"/>
                </a:lnTo>
                <a:cubicBezTo>
                  <a:pt x="3650" y="10424"/>
                  <a:pt x="3860" y="10255"/>
                  <a:pt x="4197" y="9989"/>
                </a:cubicBezTo>
                <a:cubicBezTo>
                  <a:pt x="4437" y="9820"/>
                  <a:pt x="4689" y="9609"/>
                  <a:pt x="4858" y="9300"/>
                </a:cubicBezTo>
                <a:cubicBezTo>
                  <a:pt x="4942" y="9131"/>
                  <a:pt x="5083" y="9005"/>
                  <a:pt x="5265" y="8949"/>
                </a:cubicBezTo>
                <a:cubicBezTo>
                  <a:pt x="5369" y="8914"/>
                  <a:pt x="5480" y="8900"/>
                  <a:pt x="5592" y="8900"/>
                </a:cubicBezTo>
                <a:cubicBezTo>
                  <a:pt x="5887" y="8900"/>
                  <a:pt x="6189" y="9001"/>
                  <a:pt x="6403" y="9103"/>
                </a:cubicBezTo>
                <a:cubicBezTo>
                  <a:pt x="6433" y="9120"/>
                  <a:pt x="6466" y="9128"/>
                  <a:pt x="6499" y="9128"/>
                </a:cubicBezTo>
                <a:cubicBezTo>
                  <a:pt x="6572" y="9128"/>
                  <a:pt x="6645" y="9087"/>
                  <a:pt x="6684" y="9019"/>
                </a:cubicBezTo>
                <a:cubicBezTo>
                  <a:pt x="6768" y="8878"/>
                  <a:pt x="6866" y="8724"/>
                  <a:pt x="6993" y="8584"/>
                </a:cubicBezTo>
                <a:lnTo>
                  <a:pt x="6993" y="8584"/>
                </a:lnTo>
                <a:cubicBezTo>
                  <a:pt x="6993" y="8640"/>
                  <a:pt x="6993" y="8682"/>
                  <a:pt x="6979" y="8753"/>
                </a:cubicBezTo>
                <a:cubicBezTo>
                  <a:pt x="6950" y="8977"/>
                  <a:pt x="6922" y="9258"/>
                  <a:pt x="7119" y="9539"/>
                </a:cubicBezTo>
                <a:cubicBezTo>
                  <a:pt x="7160" y="9596"/>
                  <a:pt x="7225" y="9625"/>
                  <a:pt x="7289" y="9625"/>
                </a:cubicBezTo>
                <a:cubicBezTo>
                  <a:pt x="7335" y="9625"/>
                  <a:pt x="7379" y="9610"/>
                  <a:pt x="7415" y="9581"/>
                </a:cubicBezTo>
                <a:cubicBezTo>
                  <a:pt x="7512" y="9511"/>
                  <a:pt x="7540" y="9384"/>
                  <a:pt x="7471" y="9286"/>
                </a:cubicBezTo>
                <a:cubicBezTo>
                  <a:pt x="7372" y="9146"/>
                  <a:pt x="7386" y="8991"/>
                  <a:pt x="7415" y="8794"/>
                </a:cubicBezTo>
                <a:cubicBezTo>
                  <a:pt x="7443" y="8513"/>
                  <a:pt x="7484" y="8120"/>
                  <a:pt x="6993" y="7882"/>
                </a:cubicBezTo>
                <a:cubicBezTo>
                  <a:pt x="6979" y="7882"/>
                  <a:pt x="6979" y="7867"/>
                  <a:pt x="6979" y="7867"/>
                </a:cubicBezTo>
                <a:cubicBezTo>
                  <a:pt x="6853" y="7825"/>
                  <a:pt x="6712" y="7811"/>
                  <a:pt x="6572" y="7783"/>
                </a:cubicBezTo>
                <a:cubicBezTo>
                  <a:pt x="6136" y="7713"/>
                  <a:pt x="5967" y="7657"/>
                  <a:pt x="5954" y="7446"/>
                </a:cubicBezTo>
                <a:cubicBezTo>
                  <a:pt x="5954" y="7404"/>
                  <a:pt x="5995" y="7361"/>
                  <a:pt x="6080" y="7320"/>
                </a:cubicBezTo>
                <a:cubicBezTo>
                  <a:pt x="6212" y="7245"/>
                  <a:pt x="6440" y="7206"/>
                  <a:pt x="6704" y="7206"/>
                </a:cubicBezTo>
                <a:cubicBezTo>
                  <a:pt x="7535" y="7206"/>
                  <a:pt x="8728" y="7596"/>
                  <a:pt x="8439" y="8513"/>
                </a:cubicBezTo>
                <a:cubicBezTo>
                  <a:pt x="8397" y="8677"/>
                  <a:pt x="8528" y="8788"/>
                  <a:pt x="8655" y="8788"/>
                </a:cubicBezTo>
                <a:cubicBezTo>
                  <a:pt x="8736" y="8788"/>
                  <a:pt x="8815" y="8743"/>
                  <a:pt x="8847" y="8640"/>
                </a:cubicBezTo>
                <a:cubicBezTo>
                  <a:pt x="8988" y="8176"/>
                  <a:pt x="8889" y="7755"/>
                  <a:pt x="8566" y="7418"/>
                </a:cubicBezTo>
                <a:cubicBezTo>
                  <a:pt x="8720" y="7348"/>
                  <a:pt x="8875" y="7292"/>
                  <a:pt x="9016" y="7264"/>
                </a:cubicBezTo>
                <a:cubicBezTo>
                  <a:pt x="9128" y="7235"/>
                  <a:pt x="9198" y="7123"/>
                  <a:pt x="9185" y="7011"/>
                </a:cubicBezTo>
                <a:cubicBezTo>
                  <a:pt x="9158" y="6906"/>
                  <a:pt x="9071" y="6826"/>
                  <a:pt x="8969" y="6826"/>
                </a:cubicBezTo>
                <a:cubicBezTo>
                  <a:pt x="8961" y="6826"/>
                  <a:pt x="8953" y="6827"/>
                  <a:pt x="8945" y="6828"/>
                </a:cubicBezTo>
                <a:cubicBezTo>
                  <a:pt x="8923" y="6828"/>
                  <a:pt x="8900" y="6829"/>
                  <a:pt x="8877" y="6829"/>
                </a:cubicBezTo>
                <a:cubicBezTo>
                  <a:pt x="8175" y="6829"/>
                  <a:pt x="7347" y="6410"/>
                  <a:pt x="7443" y="5648"/>
                </a:cubicBezTo>
                <a:cubicBezTo>
                  <a:pt x="7625" y="4679"/>
                  <a:pt x="8454" y="4398"/>
                  <a:pt x="9114" y="4173"/>
                </a:cubicBezTo>
                <a:cubicBezTo>
                  <a:pt x="9269" y="4117"/>
                  <a:pt x="9437" y="4061"/>
                  <a:pt x="9563" y="4005"/>
                </a:cubicBezTo>
                <a:cubicBezTo>
                  <a:pt x="9704" y="3948"/>
                  <a:pt x="9732" y="3752"/>
                  <a:pt x="9619" y="3653"/>
                </a:cubicBezTo>
                <a:cubicBezTo>
                  <a:pt x="9563" y="3597"/>
                  <a:pt x="9563" y="3555"/>
                  <a:pt x="9591" y="3512"/>
                </a:cubicBezTo>
                <a:cubicBezTo>
                  <a:pt x="9635" y="3437"/>
                  <a:pt x="9728" y="3386"/>
                  <a:pt x="9821" y="3386"/>
                </a:cubicBezTo>
                <a:close/>
                <a:moveTo>
                  <a:pt x="3692" y="1"/>
                </a:moveTo>
                <a:cubicBezTo>
                  <a:pt x="3622" y="1"/>
                  <a:pt x="3566" y="29"/>
                  <a:pt x="3523" y="85"/>
                </a:cubicBezTo>
                <a:cubicBezTo>
                  <a:pt x="3481" y="128"/>
                  <a:pt x="3467" y="197"/>
                  <a:pt x="3481" y="253"/>
                </a:cubicBezTo>
                <a:cubicBezTo>
                  <a:pt x="3607" y="830"/>
                  <a:pt x="3538" y="1068"/>
                  <a:pt x="3467" y="1237"/>
                </a:cubicBezTo>
                <a:cubicBezTo>
                  <a:pt x="3453" y="1251"/>
                  <a:pt x="3439" y="1293"/>
                  <a:pt x="3411" y="1349"/>
                </a:cubicBezTo>
                <a:cubicBezTo>
                  <a:pt x="3229" y="1714"/>
                  <a:pt x="3045" y="2080"/>
                  <a:pt x="2976" y="2291"/>
                </a:cubicBezTo>
                <a:cubicBezTo>
                  <a:pt x="2639" y="3387"/>
                  <a:pt x="2891" y="4580"/>
                  <a:pt x="3748" y="5395"/>
                </a:cubicBezTo>
                <a:cubicBezTo>
                  <a:pt x="3257" y="5844"/>
                  <a:pt x="2863" y="6252"/>
                  <a:pt x="2512" y="6659"/>
                </a:cubicBezTo>
                <a:cubicBezTo>
                  <a:pt x="2358" y="6870"/>
                  <a:pt x="2203" y="7067"/>
                  <a:pt x="2062" y="7277"/>
                </a:cubicBezTo>
                <a:cubicBezTo>
                  <a:pt x="2006" y="7376"/>
                  <a:pt x="2034" y="7516"/>
                  <a:pt x="2133" y="7573"/>
                </a:cubicBezTo>
                <a:cubicBezTo>
                  <a:pt x="2170" y="7599"/>
                  <a:pt x="2211" y="7611"/>
                  <a:pt x="2251" y="7611"/>
                </a:cubicBezTo>
                <a:cubicBezTo>
                  <a:pt x="2318" y="7611"/>
                  <a:pt x="2384" y="7577"/>
                  <a:pt x="2427" y="7516"/>
                </a:cubicBezTo>
                <a:cubicBezTo>
                  <a:pt x="2554" y="7320"/>
                  <a:pt x="2695" y="7123"/>
                  <a:pt x="2849" y="6940"/>
                </a:cubicBezTo>
                <a:cubicBezTo>
                  <a:pt x="3186" y="6533"/>
                  <a:pt x="3566" y="6125"/>
                  <a:pt x="4057" y="5690"/>
                </a:cubicBezTo>
                <a:cubicBezTo>
                  <a:pt x="4169" y="5775"/>
                  <a:pt x="4282" y="5872"/>
                  <a:pt x="4394" y="5971"/>
                </a:cubicBezTo>
                <a:cubicBezTo>
                  <a:pt x="3903" y="6406"/>
                  <a:pt x="3509" y="6799"/>
                  <a:pt x="3186" y="7207"/>
                </a:cubicBezTo>
                <a:cubicBezTo>
                  <a:pt x="1079" y="9721"/>
                  <a:pt x="1740" y="12840"/>
                  <a:pt x="4914" y="13725"/>
                </a:cubicBezTo>
                <a:cubicBezTo>
                  <a:pt x="5223" y="13795"/>
                  <a:pt x="5546" y="13823"/>
                  <a:pt x="5883" y="13823"/>
                </a:cubicBezTo>
                <a:cubicBezTo>
                  <a:pt x="10308" y="13739"/>
                  <a:pt x="12472" y="8766"/>
                  <a:pt x="12415" y="5100"/>
                </a:cubicBezTo>
                <a:cubicBezTo>
                  <a:pt x="12415" y="4988"/>
                  <a:pt x="12316" y="4889"/>
                  <a:pt x="12204" y="4889"/>
                </a:cubicBezTo>
                <a:cubicBezTo>
                  <a:pt x="12078" y="4889"/>
                  <a:pt x="11979" y="4973"/>
                  <a:pt x="11979" y="5100"/>
                </a:cubicBezTo>
                <a:cubicBezTo>
                  <a:pt x="11979" y="6224"/>
                  <a:pt x="11797" y="7361"/>
                  <a:pt x="11474" y="8415"/>
                </a:cubicBezTo>
                <a:cubicBezTo>
                  <a:pt x="10829" y="10670"/>
                  <a:pt x="8774" y="13402"/>
                  <a:pt x="5906" y="13402"/>
                </a:cubicBezTo>
                <a:cubicBezTo>
                  <a:pt x="5898" y="13402"/>
                  <a:pt x="5891" y="13402"/>
                  <a:pt x="5883" y="13402"/>
                </a:cubicBezTo>
                <a:cubicBezTo>
                  <a:pt x="5588" y="13402"/>
                  <a:pt x="5293" y="13360"/>
                  <a:pt x="5012" y="13304"/>
                </a:cubicBezTo>
                <a:cubicBezTo>
                  <a:pt x="3678" y="12995"/>
                  <a:pt x="2582" y="11885"/>
                  <a:pt x="2399" y="10663"/>
                </a:cubicBezTo>
                <a:cubicBezTo>
                  <a:pt x="2161" y="9118"/>
                  <a:pt x="3397" y="7348"/>
                  <a:pt x="4746" y="6224"/>
                </a:cubicBezTo>
                <a:cubicBezTo>
                  <a:pt x="4970" y="6378"/>
                  <a:pt x="5209" y="6533"/>
                  <a:pt x="5461" y="6687"/>
                </a:cubicBezTo>
                <a:cubicBezTo>
                  <a:pt x="5602" y="6771"/>
                  <a:pt x="5757" y="6856"/>
                  <a:pt x="5911" y="6926"/>
                </a:cubicBezTo>
                <a:cubicBezTo>
                  <a:pt x="5897" y="6926"/>
                  <a:pt x="5897" y="6926"/>
                  <a:pt x="5883" y="6940"/>
                </a:cubicBezTo>
                <a:cubicBezTo>
                  <a:pt x="5560" y="7109"/>
                  <a:pt x="5518" y="7348"/>
                  <a:pt x="5532" y="7474"/>
                </a:cubicBezTo>
                <a:cubicBezTo>
                  <a:pt x="5574" y="8078"/>
                  <a:pt x="6164" y="8163"/>
                  <a:pt x="6501" y="8204"/>
                </a:cubicBezTo>
                <a:cubicBezTo>
                  <a:pt x="6585" y="8219"/>
                  <a:pt x="6656" y="8232"/>
                  <a:pt x="6726" y="8247"/>
                </a:cubicBezTo>
                <a:cubicBezTo>
                  <a:pt x="6600" y="8373"/>
                  <a:pt x="6501" y="8513"/>
                  <a:pt x="6417" y="8640"/>
                </a:cubicBezTo>
                <a:cubicBezTo>
                  <a:pt x="6173" y="8540"/>
                  <a:pt x="5888" y="8470"/>
                  <a:pt x="5603" y="8470"/>
                </a:cubicBezTo>
                <a:cubicBezTo>
                  <a:pt x="5446" y="8470"/>
                  <a:pt x="5289" y="8491"/>
                  <a:pt x="5139" y="8541"/>
                </a:cubicBezTo>
                <a:cubicBezTo>
                  <a:pt x="4843" y="8640"/>
                  <a:pt x="4605" y="8837"/>
                  <a:pt x="4465" y="9118"/>
                </a:cubicBezTo>
                <a:cubicBezTo>
                  <a:pt x="4352" y="9328"/>
                  <a:pt x="4156" y="9483"/>
                  <a:pt x="3931" y="9652"/>
                </a:cubicBezTo>
                <a:cubicBezTo>
                  <a:pt x="3607" y="9904"/>
                  <a:pt x="3229" y="10185"/>
                  <a:pt x="3214" y="10719"/>
                </a:cubicBezTo>
                <a:cubicBezTo>
                  <a:pt x="3158" y="11435"/>
                  <a:pt x="3509" y="12124"/>
                  <a:pt x="4169" y="12587"/>
                </a:cubicBezTo>
                <a:cubicBezTo>
                  <a:pt x="4591" y="12882"/>
                  <a:pt x="5068" y="13036"/>
                  <a:pt x="5546" y="13036"/>
                </a:cubicBezTo>
                <a:cubicBezTo>
                  <a:pt x="5827" y="13036"/>
                  <a:pt x="6094" y="12980"/>
                  <a:pt x="6347" y="12868"/>
                </a:cubicBezTo>
                <a:lnTo>
                  <a:pt x="6360" y="12868"/>
                </a:lnTo>
                <a:cubicBezTo>
                  <a:pt x="6909" y="12545"/>
                  <a:pt x="7119" y="11983"/>
                  <a:pt x="7274" y="11478"/>
                </a:cubicBezTo>
                <a:cubicBezTo>
                  <a:pt x="7344" y="11225"/>
                  <a:pt x="7400" y="11000"/>
                  <a:pt x="7569" y="10888"/>
                </a:cubicBezTo>
                <a:cubicBezTo>
                  <a:pt x="7737" y="10775"/>
                  <a:pt x="8033" y="10620"/>
                  <a:pt x="8370" y="10466"/>
                </a:cubicBezTo>
                <a:cubicBezTo>
                  <a:pt x="8960" y="10185"/>
                  <a:pt x="9690" y="9834"/>
                  <a:pt x="10140" y="9427"/>
                </a:cubicBezTo>
                <a:cubicBezTo>
                  <a:pt x="11586" y="8288"/>
                  <a:pt x="12204" y="5760"/>
                  <a:pt x="10168" y="5001"/>
                </a:cubicBezTo>
                <a:cubicBezTo>
                  <a:pt x="10462" y="4889"/>
                  <a:pt x="10758" y="4735"/>
                  <a:pt x="10983" y="4496"/>
                </a:cubicBezTo>
                <a:cubicBezTo>
                  <a:pt x="11011" y="4482"/>
                  <a:pt x="11024" y="4454"/>
                  <a:pt x="11039" y="4411"/>
                </a:cubicBezTo>
                <a:cubicBezTo>
                  <a:pt x="11235" y="3850"/>
                  <a:pt x="10393" y="3106"/>
                  <a:pt x="10055" y="3007"/>
                </a:cubicBezTo>
                <a:cubicBezTo>
                  <a:pt x="9974" y="2971"/>
                  <a:pt x="9891" y="2956"/>
                  <a:pt x="9810" y="2956"/>
                </a:cubicBezTo>
                <a:cubicBezTo>
                  <a:pt x="9568" y="2956"/>
                  <a:pt x="9342" y="3095"/>
                  <a:pt x="9226" y="3274"/>
                </a:cubicBezTo>
                <a:cubicBezTo>
                  <a:pt x="9142" y="3415"/>
                  <a:pt x="9128" y="3555"/>
                  <a:pt x="9156" y="3696"/>
                </a:cubicBezTo>
                <a:cubicBezTo>
                  <a:pt x="9100" y="3724"/>
                  <a:pt x="9029" y="3737"/>
                  <a:pt x="8973" y="3765"/>
                </a:cubicBezTo>
                <a:cubicBezTo>
                  <a:pt x="8286" y="4005"/>
                  <a:pt x="7246" y="4355"/>
                  <a:pt x="7021" y="5578"/>
                </a:cubicBezTo>
                <a:lnTo>
                  <a:pt x="7021" y="5591"/>
                </a:lnTo>
                <a:cubicBezTo>
                  <a:pt x="6993" y="5732"/>
                  <a:pt x="7007" y="5872"/>
                  <a:pt x="7021" y="6013"/>
                </a:cubicBezTo>
                <a:cubicBezTo>
                  <a:pt x="6726" y="5900"/>
                  <a:pt x="6417" y="5746"/>
                  <a:pt x="6108" y="5563"/>
                </a:cubicBezTo>
                <a:cubicBezTo>
                  <a:pt x="5995" y="5507"/>
                  <a:pt x="5883" y="5437"/>
                  <a:pt x="5785" y="5367"/>
                </a:cubicBezTo>
                <a:lnTo>
                  <a:pt x="5995" y="5198"/>
                </a:lnTo>
                <a:cubicBezTo>
                  <a:pt x="6192" y="5044"/>
                  <a:pt x="6810" y="4538"/>
                  <a:pt x="6937" y="4440"/>
                </a:cubicBezTo>
                <a:cubicBezTo>
                  <a:pt x="7696" y="3808"/>
                  <a:pt x="8411" y="3218"/>
                  <a:pt x="9213" y="2838"/>
                </a:cubicBezTo>
                <a:cubicBezTo>
                  <a:pt x="9611" y="2659"/>
                  <a:pt x="10270" y="2487"/>
                  <a:pt x="10826" y="2487"/>
                </a:cubicBezTo>
                <a:cubicBezTo>
                  <a:pt x="11054" y="2487"/>
                  <a:pt x="11264" y="2516"/>
                  <a:pt x="11432" y="2585"/>
                </a:cubicBezTo>
                <a:cubicBezTo>
                  <a:pt x="11530" y="2628"/>
                  <a:pt x="11839" y="2993"/>
                  <a:pt x="11938" y="4117"/>
                </a:cubicBezTo>
                <a:cubicBezTo>
                  <a:pt x="11950" y="4222"/>
                  <a:pt x="12050" y="4315"/>
                  <a:pt x="12155" y="4315"/>
                </a:cubicBezTo>
                <a:cubicBezTo>
                  <a:pt x="12162" y="4315"/>
                  <a:pt x="12169" y="4315"/>
                  <a:pt x="12176" y="4314"/>
                </a:cubicBezTo>
                <a:cubicBezTo>
                  <a:pt x="12303" y="4299"/>
                  <a:pt x="12387" y="4201"/>
                  <a:pt x="12373" y="4074"/>
                </a:cubicBezTo>
                <a:cubicBezTo>
                  <a:pt x="12275" y="3049"/>
                  <a:pt x="11994" y="2347"/>
                  <a:pt x="11601" y="2179"/>
                </a:cubicBezTo>
                <a:cubicBezTo>
                  <a:pt x="11372" y="2092"/>
                  <a:pt x="11109" y="2057"/>
                  <a:pt x="10837" y="2057"/>
                </a:cubicBezTo>
                <a:cubicBezTo>
                  <a:pt x="10138" y="2057"/>
                  <a:pt x="9384" y="2287"/>
                  <a:pt x="9029" y="2459"/>
                </a:cubicBezTo>
                <a:cubicBezTo>
                  <a:pt x="8187" y="2853"/>
                  <a:pt x="7443" y="3456"/>
                  <a:pt x="6656" y="4102"/>
                </a:cubicBezTo>
                <a:cubicBezTo>
                  <a:pt x="6544" y="4201"/>
                  <a:pt x="5926" y="4707"/>
                  <a:pt x="5729" y="4861"/>
                </a:cubicBezTo>
                <a:cubicBezTo>
                  <a:pt x="5617" y="4945"/>
                  <a:pt x="5518" y="5030"/>
                  <a:pt x="5405" y="5114"/>
                </a:cubicBezTo>
                <a:cubicBezTo>
                  <a:pt x="5279" y="5030"/>
                  <a:pt x="5167" y="4932"/>
                  <a:pt x="5055" y="4847"/>
                </a:cubicBezTo>
                <a:cubicBezTo>
                  <a:pt x="5392" y="4580"/>
                  <a:pt x="5714" y="4327"/>
                  <a:pt x="6051" y="4046"/>
                </a:cubicBezTo>
                <a:cubicBezTo>
                  <a:pt x="6164" y="3962"/>
                  <a:pt x="6276" y="3864"/>
                  <a:pt x="6389" y="3780"/>
                </a:cubicBezTo>
                <a:cubicBezTo>
                  <a:pt x="7147" y="3134"/>
                  <a:pt x="7948" y="2488"/>
                  <a:pt x="8847" y="2066"/>
                </a:cubicBezTo>
                <a:cubicBezTo>
                  <a:pt x="9384" y="1816"/>
                  <a:pt x="10110" y="1603"/>
                  <a:pt x="10791" y="1603"/>
                </a:cubicBezTo>
                <a:cubicBezTo>
                  <a:pt x="11144" y="1603"/>
                  <a:pt x="11486" y="1660"/>
                  <a:pt x="11783" y="1799"/>
                </a:cubicBezTo>
                <a:cubicBezTo>
                  <a:pt x="12541" y="2150"/>
                  <a:pt x="12753" y="3415"/>
                  <a:pt x="12809" y="4145"/>
                </a:cubicBezTo>
                <a:cubicBezTo>
                  <a:pt x="13244" y="8513"/>
                  <a:pt x="10702" y="14216"/>
                  <a:pt x="5883" y="14259"/>
                </a:cubicBezTo>
                <a:cubicBezTo>
                  <a:pt x="5532" y="14259"/>
                  <a:pt x="5167" y="14216"/>
                  <a:pt x="4815" y="14147"/>
                </a:cubicBezTo>
                <a:cubicBezTo>
                  <a:pt x="2174" y="13514"/>
                  <a:pt x="742" y="10803"/>
                  <a:pt x="1964" y="8359"/>
                </a:cubicBezTo>
                <a:cubicBezTo>
                  <a:pt x="2006" y="8260"/>
                  <a:pt x="1964" y="8135"/>
                  <a:pt x="1852" y="8078"/>
                </a:cubicBezTo>
                <a:cubicBezTo>
                  <a:pt x="1823" y="8067"/>
                  <a:pt x="1793" y="8062"/>
                  <a:pt x="1764" y="8062"/>
                </a:cubicBezTo>
                <a:cubicBezTo>
                  <a:pt x="1680" y="8062"/>
                  <a:pt x="1602" y="8107"/>
                  <a:pt x="1571" y="8191"/>
                </a:cubicBezTo>
                <a:cubicBezTo>
                  <a:pt x="1" y="11400"/>
                  <a:pt x="2473" y="14681"/>
                  <a:pt x="5862" y="14681"/>
                </a:cubicBezTo>
                <a:cubicBezTo>
                  <a:pt x="5869" y="14681"/>
                  <a:pt x="5876" y="14681"/>
                  <a:pt x="5883" y="14680"/>
                </a:cubicBezTo>
                <a:cubicBezTo>
                  <a:pt x="10983" y="14652"/>
                  <a:pt x="13693" y="8738"/>
                  <a:pt x="13244" y="4117"/>
                </a:cubicBezTo>
                <a:cubicBezTo>
                  <a:pt x="13159" y="3106"/>
                  <a:pt x="12878" y="1827"/>
                  <a:pt x="11966" y="1405"/>
                </a:cubicBezTo>
                <a:cubicBezTo>
                  <a:pt x="11613" y="1244"/>
                  <a:pt x="11214" y="1178"/>
                  <a:pt x="10806" y="1178"/>
                </a:cubicBezTo>
                <a:cubicBezTo>
                  <a:pt x="10045" y="1178"/>
                  <a:pt x="9255" y="1407"/>
                  <a:pt x="8679" y="1673"/>
                </a:cubicBezTo>
                <a:cubicBezTo>
                  <a:pt x="7724" y="2108"/>
                  <a:pt x="6894" y="2797"/>
                  <a:pt x="6108" y="3443"/>
                </a:cubicBezTo>
                <a:cubicBezTo>
                  <a:pt x="5995" y="3541"/>
                  <a:pt x="5883" y="3625"/>
                  <a:pt x="5771" y="3724"/>
                </a:cubicBezTo>
                <a:cubicBezTo>
                  <a:pt x="5588" y="3878"/>
                  <a:pt x="5392" y="4033"/>
                  <a:pt x="5195" y="4187"/>
                </a:cubicBezTo>
                <a:cubicBezTo>
                  <a:pt x="5040" y="4314"/>
                  <a:pt x="4886" y="4426"/>
                  <a:pt x="4731" y="4552"/>
                </a:cubicBezTo>
                <a:cubicBezTo>
                  <a:pt x="4169" y="4061"/>
                  <a:pt x="4001" y="3372"/>
                  <a:pt x="4212" y="2684"/>
                </a:cubicBezTo>
                <a:cubicBezTo>
                  <a:pt x="4253" y="2544"/>
                  <a:pt x="4465" y="2122"/>
                  <a:pt x="4562" y="1926"/>
                </a:cubicBezTo>
                <a:cubicBezTo>
                  <a:pt x="4591" y="1855"/>
                  <a:pt x="4619" y="1813"/>
                  <a:pt x="4633" y="1785"/>
                </a:cubicBezTo>
                <a:cubicBezTo>
                  <a:pt x="4843" y="1321"/>
                  <a:pt x="4886" y="815"/>
                  <a:pt x="4774" y="184"/>
                </a:cubicBezTo>
                <a:cubicBezTo>
                  <a:pt x="4759" y="71"/>
                  <a:pt x="4675" y="1"/>
                  <a:pt x="4562" y="1"/>
                </a:cubicBezTo>
                <a:close/>
              </a:path>
            </a:pathLst>
          </a:custGeom>
          <a:solidFill>
            <a:srgbClr val="166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7" name="Google Shape;427;p30"/>
          <p:cNvPicPr preferRelativeResize="0"/>
          <p:nvPr/>
        </p:nvPicPr>
        <p:blipFill>
          <a:blip r:embed="rId3">
            <a:alphaModFix/>
          </a:blip>
          <a:stretch>
            <a:fillRect/>
          </a:stretch>
        </p:blipFill>
        <p:spPr>
          <a:xfrm>
            <a:off x="0" y="1222100"/>
            <a:ext cx="5225724" cy="3388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Births Per Day Sun-Sat</a:t>
            </a:r>
            <a:endParaRPr/>
          </a:p>
        </p:txBody>
      </p:sp>
      <p:sp>
        <p:nvSpPr>
          <p:cNvPr id="433" name="Google Shape;433;p31"/>
          <p:cNvSpPr txBox="1"/>
          <p:nvPr>
            <p:ph idx="12" type="sldNum"/>
          </p:nvPr>
        </p:nvSpPr>
        <p:spPr>
          <a:xfrm>
            <a:off x="8602059" y="4610259"/>
            <a:ext cx="548700" cy="54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434" name="Google Shape;434;p31"/>
          <p:cNvGrpSpPr/>
          <p:nvPr/>
        </p:nvGrpSpPr>
        <p:grpSpPr>
          <a:xfrm>
            <a:off x="8287150" y="549275"/>
            <a:ext cx="136800" cy="476650"/>
            <a:chOff x="8287150" y="549275"/>
            <a:chExt cx="136800" cy="476650"/>
          </a:xfrm>
        </p:grpSpPr>
        <p:sp>
          <p:nvSpPr>
            <p:cNvPr id="435" name="Google Shape;435;p31"/>
            <p:cNvSpPr/>
            <p:nvPr/>
          </p:nvSpPr>
          <p:spPr>
            <a:xfrm>
              <a:off x="8287150" y="549275"/>
              <a:ext cx="1368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a:off x="8287150" y="719200"/>
              <a:ext cx="1368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
            <p:cNvSpPr/>
            <p:nvPr/>
          </p:nvSpPr>
          <p:spPr>
            <a:xfrm>
              <a:off x="8287150" y="889125"/>
              <a:ext cx="1368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31"/>
          <p:cNvSpPr txBox="1"/>
          <p:nvPr>
            <p:ph idx="4294967295" type="subTitle"/>
          </p:nvPr>
        </p:nvSpPr>
        <p:spPr>
          <a:xfrm>
            <a:off x="5519350" y="1719225"/>
            <a:ext cx="1820700" cy="378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000">
                <a:latin typeface="Anybody SemiBold"/>
                <a:ea typeface="Anybody SemiBold"/>
                <a:cs typeface="Anybody SemiBold"/>
                <a:sym typeface="Anybody SemiBold"/>
              </a:rPr>
              <a:t>Tuesday</a:t>
            </a:r>
            <a:endParaRPr sz="2000">
              <a:latin typeface="Anybody SemiBold"/>
              <a:ea typeface="Anybody SemiBold"/>
              <a:cs typeface="Anybody SemiBold"/>
              <a:sym typeface="Anybody SemiBold"/>
            </a:endParaRPr>
          </a:p>
        </p:txBody>
      </p:sp>
      <p:sp>
        <p:nvSpPr>
          <p:cNvPr id="439" name="Google Shape;439;p31"/>
          <p:cNvSpPr txBox="1"/>
          <p:nvPr/>
        </p:nvSpPr>
        <p:spPr>
          <a:xfrm>
            <a:off x="5879650" y="1975950"/>
            <a:ext cx="1460400" cy="776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Manrope"/>
                <a:ea typeface="Manrope"/>
                <a:cs typeface="Manrope"/>
                <a:sym typeface="Manrope"/>
              </a:rPr>
              <a:t>Leading the way with </a:t>
            </a:r>
            <a:endParaRPr>
              <a:solidFill>
                <a:schemeClr val="lt1"/>
              </a:solidFill>
              <a:latin typeface="Manrope"/>
              <a:ea typeface="Manrope"/>
              <a:cs typeface="Manrope"/>
              <a:sym typeface="Manrope"/>
            </a:endParaRPr>
          </a:p>
          <a:p>
            <a:pPr indent="0" lvl="0" marL="0" rtl="0" algn="r">
              <a:spcBef>
                <a:spcPts val="0"/>
              </a:spcBef>
              <a:spcAft>
                <a:spcPts val="0"/>
              </a:spcAft>
              <a:buNone/>
            </a:pPr>
            <a:r>
              <a:rPr lang="en">
                <a:solidFill>
                  <a:schemeClr val="lt1"/>
                </a:solidFill>
                <a:latin typeface="Manrope"/>
                <a:ea typeface="Manrope"/>
                <a:cs typeface="Manrope"/>
                <a:sym typeface="Manrope"/>
              </a:rPr>
              <a:t>12,787</a:t>
            </a:r>
            <a:endParaRPr>
              <a:solidFill>
                <a:schemeClr val="lt1"/>
              </a:solidFill>
              <a:latin typeface="Manrope"/>
              <a:ea typeface="Manrope"/>
              <a:cs typeface="Manrope"/>
              <a:sym typeface="Manrope"/>
            </a:endParaRPr>
          </a:p>
        </p:txBody>
      </p:sp>
      <p:sp>
        <p:nvSpPr>
          <p:cNvPr id="440" name="Google Shape;440;p31"/>
          <p:cNvSpPr txBox="1"/>
          <p:nvPr>
            <p:ph idx="4294967295" type="subTitle"/>
          </p:nvPr>
        </p:nvSpPr>
        <p:spPr>
          <a:xfrm>
            <a:off x="5519350" y="3316750"/>
            <a:ext cx="1820700" cy="378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000">
                <a:latin typeface="Anybody SemiBold"/>
                <a:ea typeface="Anybody SemiBold"/>
                <a:cs typeface="Anybody SemiBold"/>
                <a:sym typeface="Anybody SemiBold"/>
              </a:rPr>
              <a:t>Sunday</a:t>
            </a:r>
            <a:endParaRPr sz="2000">
              <a:latin typeface="Anybody SemiBold"/>
              <a:ea typeface="Anybody SemiBold"/>
              <a:cs typeface="Anybody SemiBold"/>
              <a:sym typeface="Anybody SemiBold"/>
            </a:endParaRPr>
          </a:p>
        </p:txBody>
      </p:sp>
      <p:sp>
        <p:nvSpPr>
          <p:cNvPr id="441" name="Google Shape;441;p31"/>
          <p:cNvSpPr txBox="1"/>
          <p:nvPr/>
        </p:nvSpPr>
        <p:spPr>
          <a:xfrm>
            <a:off x="5879650" y="3573475"/>
            <a:ext cx="1460400" cy="776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Manrope"/>
                <a:ea typeface="Manrope"/>
                <a:cs typeface="Manrope"/>
                <a:sym typeface="Manrope"/>
              </a:rPr>
              <a:t>Lowest total with 7,610</a:t>
            </a:r>
            <a:endParaRPr>
              <a:solidFill>
                <a:schemeClr val="lt1"/>
              </a:solidFill>
              <a:latin typeface="Manrope"/>
              <a:ea typeface="Manrope"/>
              <a:cs typeface="Manrope"/>
              <a:sym typeface="Manrope"/>
            </a:endParaRPr>
          </a:p>
        </p:txBody>
      </p:sp>
      <p:sp>
        <p:nvSpPr>
          <p:cNvPr id="442" name="Google Shape;442;p31"/>
          <p:cNvSpPr/>
          <p:nvPr/>
        </p:nvSpPr>
        <p:spPr>
          <a:xfrm>
            <a:off x="7416246" y="1615489"/>
            <a:ext cx="1007700" cy="100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a:off x="7416246" y="3164439"/>
            <a:ext cx="1007700" cy="100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4" name="Google Shape;444;p31"/>
          <p:cNvPicPr preferRelativeResize="0"/>
          <p:nvPr/>
        </p:nvPicPr>
        <p:blipFill>
          <a:blip r:embed="rId3">
            <a:alphaModFix/>
          </a:blip>
          <a:stretch>
            <a:fillRect/>
          </a:stretch>
        </p:blipFill>
        <p:spPr>
          <a:xfrm>
            <a:off x="0" y="1221200"/>
            <a:ext cx="5808675" cy="3389050"/>
          </a:xfrm>
          <a:prstGeom prst="rect">
            <a:avLst/>
          </a:prstGeom>
          <a:noFill/>
          <a:ln>
            <a:noFill/>
          </a:ln>
        </p:spPr>
      </p:pic>
      <p:grpSp>
        <p:nvGrpSpPr>
          <p:cNvPr id="445" name="Google Shape;445;p31"/>
          <p:cNvGrpSpPr/>
          <p:nvPr/>
        </p:nvGrpSpPr>
        <p:grpSpPr>
          <a:xfrm>
            <a:off x="7714058" y="1837163"/>
            <a:ext cx="412100" cy="507852"/>
            <a:chOff x="3972383" y="2631051"/>
            <a:chExt cx="412100" cy="507852"/>
          </a:xfrm>
        </p:grpSpPr>
        <p:sp>
          <p:nvSpPr>
            <p:cNvPr id="446" name="Google Shape;446;p31"/>
            <p:cNvSpPr/>
            <p:nvPr/>
          </p:nvSpPr>
          <p:spPr>
            <a:xfrm>
              <a:off x="4052082" y="2665020"/>
              <a:ext cx="264840" cy="227515"/>
            </a:xfrm>
            <a:custGeom>
              <a:rect b="b" l="l" r="r" t="t"/>
              <a:pathLst>
                <a:path extrusionOk="0" h="6577" w="7656">
                  <a:moveTo>
                    <a:pt x="1827" y="437"/>
                  </a:moveTo>
                  <a:cubicBezTo>
                    <a:pt x="1883" y="437"/>
                    <a:pt x="1939" y="442"/>
                    <a:pt x="1995" y="452"/>
                  </a:cubicBezTo>
                  <a:lnTo>
                    <a:pt x="2008" y="452"/>
                  </a:lnTo>
                  <a:cubicBezTo>
                    <a:pt x="2220" y="480"/>
                    <a:pt x="2332" y="635"/>
                    <a:pt x="2501" y="888"/>
                  </a:cubicBezTo>
                  <a:cubicBezTo>
                    <a:pt x="2626" y="1084"/>
                    <a:pt x="2767" y="1294"/>
                    <a:pt x="3006" y="1435"/>
                  </a:cubicBezTo>
                  <a:cubicBezTo>
                    <a:pt x="3372" y="1674"/>
                    <a:pt x="3259" y="2180"/>
                    <a:pt x="3034" y="2545"/>
                  </a:cubicBezTo>
                  <a:cubicBezTo>
                    <a:pt x="2978" y="2643"/>
                    <a:pt x="3006" y="2770"/>
                    <a:pt x="3104" y="2840"/>
                  </a:cubicBezTo>
                  <a:cubicBezTo>
                    <a:pt x="3132" y="2854"/>
                    <a:pt x="3160" y="2882"/>
                    <a:pt x="3203" y="2910"/>
                  </a:cubicBezTo>
                  <a:cubicBezTo>
                    <a:pt x="3151" y="2901"/>
                    <a:pt x="3098" y="2895"/>
                    <a:pt x="3043" y="2895"/>
                  </a:cubicBezTo>
                  <a:cubicBezTo>
                    <a:pt x="2934" y="2895"/>
                    <a:pt x="2819" y="2920"/>
                    <a:pt x="2697" y="2995"/>
                  </a:cubicBezTo>
                  <a:cubicBezTo>
                    <a:pt x="2598" y="3051"/>
                    <a:pt x="2570" y="3191"/>
                    <a:pt x="2626" y="3289"/>
                  </a:cubicBezTo>
                  <a:cubicBezTo>
                    <a:pt x="2663" y="3354"/>
                    <a:pt x="2737" y="3389"/>
                    <a:pt x="2811" y="3389"/>
                  </a:cubicBezTo>
                  <a:cubicBezTo>
                    <a:pt x="2849" y="3389"/>
                    <a:pt x="2888" y="3379"/>
                    <a:pt x="2922" y="3360"/>
                  </a:cubicBezTo>
                  <a:cubicBezTo>
                    <a:pt x="2964" y="3332"/>
                    <a:pt x="3010" y="3321"/>
                    <a:pt x="3065" y="3321"/>
                  </a:cubicBezTo>
                  <a:cubicBezTo>
                    <a:pt x="3119" y="3321"/>
                    <a:pt x="3182" y="3331"/>
                    <a:pt x="3259" y="3345"/>
                  </a:cubicBezTo>
                  <a:cubicBezTo>
                    <a:pt x="3334" y="3361"/>
                    <a:pt x="3423" y="3379"/>
                    <a:pt x="3517" y="3379"/>
                  </a:cubicBezTo>
                  <a:cubicBezTo>
                    <a:pt x="3689" y="3379"/>
                    <a:pt x="3878" y="3318"/>
                    <a:pt x="4031" y="3064"/>
                  </a:cubicBezTo>
                  <a:lnTo>
                    <a:pt x="4031" y="3051"/>
                  </a:lnTo>
                  <a:cubicBezTo>
                    <a:pt x="4074" y="2952"/>
                    <a:pt x="4102" y="2854"/>
                    <a:pt x="4130" y="2742"/>
                  </a:cubicBezTo>
                  <a:cubicBezTo>
                    <a:pt x="4200" y="2418"/>
                    <a:pt x="4242" y="2334"/>
                    <a:pt x="4368" y="2334"/>
                  </a:cubicBezTo>
                  <a:cubicBezTo>
                    <a:pt x="4396" y="2349"/>
                    <a:pt x="4453" y="2461"/>
                    <a:pt x="4453" y="2727"/>
                  </a:cubicBezTo>
                  <a:cubicBezTo>
                    <a:pt x="4453" y="2995"/>
                    <a:pt x="4396" y="3304"/>
                    <a:pt x="4284" y="3557"/>
                  </a:cubicBezTo>
                  <a:cubicBezTo>
                    <a:pt x="4158" y="3820"/>
                    <a:pt x="3967" y="4093"/>
                    <a:pt x="3664" y="4093"/>
                  </a:cubicBezTo>
                  <a:cubicBezTo>
                    <a:pt x="3596" y="4093"/>
                    <a:pt x="3521" y="4079"/>
                    <a:pt x="3441" y="4048"/>
                  </a:cubicBezTo>
                  <a:cubicBezTo>
                    <a:pt x="3416" y="4038"/>
                    <a:pt x="3389" y="4034"/>
                    <a:pt x="3364" y="4034"/>
                  </a:cubicBezTo>
                  <a:cubicBezTo>
                    <a:pt x="3276" y="4034"/>
                    <a:pt x="3193" y="4085"/>
                    <a:pt x="3160" y="4160"/>
                  </a:cubicBezTo>
                  <a:cubicBezTo>
                    <a:pt x="3119" y="4272"/>
                    <a:pt x="3175" y="4399"/>
                    <a:pt x="3287" y="4441"/>
                  </a:cubicBezTo>
                  <a:cubicBezTo>
                    <a:pt x="3413" y="4497"/>
                    <a:pt x="3540" y="4525"/>
                    <a:pt x="3666" y="4525"/>
                  </a:cubicBezTo>
                  <a:cubicBezTo>
                    <a:pt x="3863" y="4525"/>
                    <a:pt x="4046" y="4456"/>
                    <a:pt x="4214" y="4329"/>
                  </a:cubicBezTo>
                  <a:cubicBezTo>
                    <a:pt x="4242" y="4428"/>
                    <a:pt x="4256" y="4525"/>
                    <a:pt x="4271" y="4624"/>
                  </a:cubicBezTo>
                  <a:cubicBezTo>
                    <a:pt x="4284" y="4737"/>
                    <a:pt x="4383" y="4821"/>
                    <a:pt x="4495" y="4821"/>
                  </a:cubicBezTo>
                  <a:cubicBezTo>
                    <a:pt x="4608" y="4821"/>
                    <a:pt x="4705" y="4737"/>
                    <a:pt x="4720" y="4624"/>
                  </a:cubicBezTo>
                  <a:cubicBezTo>
                    <a:pt x="4748" y="4231"/>
                    <a:pt x="4917" y="3879"/>
                    <a:pt x="5141" y="3711"/>
                  </a:cubicBezTo>
                  <a:cubicBezTo>
                    <a:pt x="5245" y="3638"/>
                    <a:pt x="5356" y="3596"/>
                    <a:pt x="5481" y="3596"/>
                  </a:cubicBezTo>
                  <a:cubicBezTo>
                    <a:pt x="5525" y="3596"/>
                    <a:pt x="5571" y="3602"/>
                    <a:pt x="5619" y="3613"/>
                  </a:cubicBezTo>
                  <a:cubicBezTo>
                    <a:pt x="6307" y="3795"/>
                    <a:pt x="6475" y="4428"/>
                    <a:pt x="6602" y="4919"/>
                  </a:cubicBezTo>
                  <a:cubicBezTo>
                    <a:pt x="6630" y="5046"/>
                    <a:pt x="6659" y="5171"/>
                    <a:pt x="6700" y="5284"/>
                  </a:cubicBezTo>
                  <a:cubicBezTo>
                    <a:pt x="6728" y="5340"/>
                    <a:pt x="6784" y="5396"/>
                    <a:pt x="6855" y="5411"/>
                  </a:cubicBezTo>
                  <a:cubicBezTo>
                    <a:pt x="6872" y="5414"/>
                    <a:pt x="6890" y="5416"/>
                    <a:pt x="6907" y="5416"/>
                  </a:cubicBezTo>
                  <a:cubicBezTo>
                    <a:pt x="6959" y="5416"/>
                    <a:pt x="7010" y="5400"/>
                    <a:pt x="7052" y="5368"/>
                  </a:cubicBezTo>
                  <a:lnTo>
                    <a:pt x="7080" y="5340"/>
                  </a:lnTo>
                  <a:lnTo>
                    <a:pt x="7136" y="5396"/>
                  </a:lnTo>
                  <a:cubicBezTo>
                    <a:pt x="7150" y="5439"/>
                    <a:pt x="7164" y="5481"/>
                    <a:pt x="7136" y="5523"/>
                  </a:cubicBezTo>
                  <a:cubicBezTo>
                    <a:pt x="7136" y="5537"/>
                    <a:pt x="7136" y="5537"/>
                    <a:pt x="7122" y="5551"/>
                  </a:cubicBezTo>
                  <a:cubicBezTo>
                    <a:pt x="7066" y="5662"/>
                    <a:pt x="6741" y="6001"/>
                    <a:pt x="6543" y="6001"/>
                  </a:cubicBezTo>
                  <a:cubicBezTo>
                    <a:pt x="6539" y="6001"/>
                    <a:pt x="6535" y="6001"/>
                    <a:pt x="6532" y="6001"/>
                  </a:cubicBezTo>
                  <a:cubicBezTo>
                    <a:pt x="6378" y="5804"/>
                    <a:pt x="6321" y="5523"/>
                    <a:pt x="6251" y="5242"/>
                  </a:cubicBezTo>
                  <a:cubicBezTo>
                    <a:pt x="6223" y="5143"/>
                    <a:pt x="6209" y="5046"/>
                    <a:pt x="6181" y="4961"/>
                  </a:cubicBezTo>
                  <a:cubicBezTo>
                    <a:pt x="6153" y="4849"/>
                    <a:pt x="6054" y="4793"/>
                    <a:pt x="5942" y="4793"/>
                  </a:cubicBezTo>
                  <a:cubicBezTo>
                    <a:pt x="5844" y="4806"/>
                    <a:pt x="5760" y="4891"/>
                    <a:pt x="5745" y="4989"/>
                  </a:cubicBezTo>
                  <a:cubicBezTo>
                    <a:pt x="5675" y="5621"/>
                    <a:pt x="5394" y="6001"/>
                    <a:pt x="4917" y="6113"/>
                  </a:cubicBezTo>
                  <a:cubicBezTo>
                    <a:pt x="4821" y="6138"/>
                    <a:pt x="4720" y="6150"/>
                    <a:pt x="4616" y="6150"/>
                  </a:cubicBezTo>
                  <a:cubicBezTo>
                    <a:pt x="4021" y="6150"/>
                    <a:pt x="3331" y="5756"/>
                    <a:pt x="2936" y="5158"/>
                  </a:cubicBezTo>
                  <a:lnTo>
                    <a:pt x="2936" y="5143"/>
                  </a:lnTo>
                  <a:cubicBezTo>
                    <a:pt x="2557" y="4666"/>
                    <a:pt x="2289" y="3697"/>
                    <a:pt x="2008" y="3163"/>
                  </a:cubicBezTo>
                  <a:cubicBezTo>
                    <a:pt x="1854" y="2910"/>
                    <a:pt x="1602" y="2826"/>
                    <a:pt x="1377" y="2742"/>
                  </a:cubicBezTo>
                  <a:cubicBezTo>
                    <a:pt x="1068" y="2643"/>
                    <a:pt x="688" y="2390"/>
                    <a:pt x="604" y="2180"/>
                  </a:cubicBezTo>
                  <a:cubicBezTo>
                    <a:pt x="463" y="1787"/>
                    <a:pt x="576" y="1309"/>
                    <a:pt x="885" y="929"/>
                  </a:cubicBezTo>
                  <a:cubicBezTo>
                    <a:pt x="1138" y="616"/>
                    <a:pt x="1485" y="437"/>
                    <a:pt x="1827" y="437"/>
                  </a:cubicBezTo>
                  <a:close/>
                  <a:moveTo>
                    <a:pt x="1845" y="0"/>
                  </a:moveTo>
                  <a:cubicBezTo>
                    <a:pt x="1367" y="0"/>
                    <a:pt x="889" y="234"/>
                    <a:pt x="548" y="648"/>
                  </a:cubicBezTo>
                  <a:cubicBezTo>
                    <a:pt x="141" y="1154"/>
                    <a:pt x="0" y="1787"/>
                    <a:pt x="197" y="2334"/>
                  </a:cubicBezTo>
                  <a:lnTo>
                    <a:pt x="210" y="2349"/>
                  </a:lnTo>
                  <a:cubicBezTo>
                    <a:pt x="365" y="2699"/>
                    <a:pt x="703" y="2910"/>
                    <a:pt x="955" y="3023"/>
                  </a:cubicBezTo>
                  <a:cubicBezTo>
                    <a:pt x="1040" y="3079"/>
                    <a:pt x="1137" y="3107"/>
                    <a:pt x="1222" y="3135"/>
                  </a:cubicBezTo>
                  <a:cubicBezTo>
                    <a:pt x="1405" y="3205"/>
                    <a:pt x="1574" y="3261"/>
                    <a:pt x="1630" y="3373"/>
                  </a:cubicBezTo>
                  <a:cubicBezTo>
                    <a:pt x="1714" y="3500"/>
                    <a:pt x="1798" y="3739"/>
                    <a:pt x="1896" y="4006"/>
                  </a:cubicBezTo>
                  <a:cubicBezTo>
                    <a:pt x="2079" y="4456"/>
                    <a:pt x="2304" y="5031"/>
                    <a:pt x="2585" y="5411"/>
                  </a:cubicBezTo>
                  <a:cubicBezTo>
                    <a:pt x="3063" y="6127"/>
                    <a:pt x="3891" y="6576"/>
                    <a:pt x="4636" y="6576"/>
                  </a:cubicBezTo>
                  <a:cubicBezTo>
                    <a:pt x="4776" y="6576"/>
                    <a:pt x="4902" y="6563"/>
                    <a:pt x="5029" y="6535"/>
                  </a:cubicBezTo>
                  <a:cubicBezTo>
                    <a:pt x="5295" y="6478"/>
                    <a:pt x="5703" y="6295"/>
                    <a:pt x="5956" y="5804"/>
                  </a:cubicBezTo>
                  <a:cubicBezTo>
                    <a:pt x="6026" y="6001"/>
                    <a:pt x="6110" y="6183"/>
                    <a:pt x="6251" y="6338"/>
                  </a:cubicBezTo>
                  <a:cubicBezTo>
                    <a:pt x="6279" y="6366"/>
                    <a:pt x="6307" y="6380"/>
                    <a:pt x="6335" y="6394"/>
                  </a:cubicBezTo>
                  <a:cubicBezTo>
                    <a:pt x="6384" y="6415"/>
                    <a:pt x="6455" y="6432"/>
                    <a:pt x="6541" y="6432"/>
                  </a:cubicBezTo>
                  <a:cubicBezTo>
                    <a:pt x="6627" y="6432"/>
                    <a:pt x="6728" y="6415"/>
                    <a:pt x="6841" y="6366"/>
                  </a:cubicBezTo>
                  <a:cubicBezTo>
                    <a:pt x="7150" y="6226"/>
                    <a:pt x="7459" y="5888"/>
                    <a:pt x="7530" y="5705"/>
                  </a:cubicBezTo>
                  <a:cubicBezTo>
                    <a:pt x="7655" y="5452"/>
                    <a:pt x="7543" y="5158"/>
                    <a:pt x="7346" y="5018"/>
                  </a:cubicBezTo>
                  <a:cubicBezTo>
                    <a:pt x="7275" y="4947"/>
                    <a:pt x="7184" y="4915"/>
                    <a:pt x="7090" y="4915"/>
                  </a:cubicBezTo>
                  <a:cubicBezTo>
                    <a:pt x="7073" y="4915"/>
                    <a:pt x="7055" y="4917"/>
                    <a:pt x="7037" y="4919"/>
                  </a:cubicBezTo>
                  <a:cubicBezTo>
                    <a:pt x="7037" y="4877"/>
                    <a:pt x="7024" y="4849"/>
                    <a:pt x="7024" y="4821"/>
                  </a:cubicBezTo>
                  <a:cubicBezTo>
                    <a:pt x="6883" y="4272"/>
                    <a:pt x="6672" y="3444"/>
                    <a:pt x="5717" y="3205"/>
                  </a:cubicBezTo>
                  <a:lnTo>
                    <a:pt x="5717" y="3191"/>
                  </a:lnTo>
                  <a:cubicBezTo>
                    <a:pt x="5643" y="3177"/>
                    <a:pt x="5570" y="3170"/>
                    <a:pt x="5497" y="3170"/>
                  </a:cubicBezTo>
                  <a:cubicBezTo>
                    <a:pt x="5278" y="3170"/>
                    <a:pt x="5067" y="3234"/>
                    <a:pt x="4889" y="3360"/>
                  </a:cubicBezTo>
                  <a:cubicBezTo>
                    <a:pt x="4846" y="3388"/>
                    <a:pt x="4804" y="3430"/>
                    <a:pt x="4776" y="3458"/>
                  </a:cubicBezTo>
                  <a:cubicBezTo>
                    <a:pt x="4917" y="3008"/>
                    <a:pt x="4930" y="2531"/>
                    <a:pt x="4804" y="2236"/>
                  </a:cubicBezTo>
                  <a:cubicBezTo>
                    <a:pt x="4720" y="2025"/>
                    <a:pt x="4565" y="1913"/>
                    <a:pt x="4368" y="1913"/>
                  </a:cubicBezTo>
                  <a:cubicBezTo>
                    <a:pt x="4361" y="1912"/>
                    <a:pt x="4354" y="1912"/>
                    <a:pt x="4348" y="1912"/>
                  </a:cubicBezTo>
                  <a:cubicBezTo>
                    <a:pt x="3874" y="1912"/>
                    <a:pt x="3777" y="2366"/>
                    <a:pt x="3709" y="2643"/>
                  </a:cubicBezTo>
                  <a:cubicBezTo>
                    <a:pt x="3709" y="2671"/>
                    <a:pt x="3694" y="2714"/>
                    <a:pt x="3681" y="2742"/>
                  </a:cubicBezTo>
                  <a:cubicBezTo>
                    <a:pt x="3624" y="2699"/>
                    <a:pt x="3568" y="2643"/>
                    <a:pt x="3497" y="2601"/>
                  </a:cubicBezTo>
                  <a:cubicBezTo>
                    <a:pt x="3638" y="2320"/>
                    <a:pt x="3722" y="1969"/>
                    <a:pt x="3638" y="1646"/>
                  </a:cubicBezTo>
                  <a:cubicBezTo>
                    <a:pt x="3582" y="1407"/>
                    <a:pt x="3441" y="1197"/>
                    <a:pt x="3231" y="1070"/>
                  </a:cubicBezTo>
                  <a:cubicBezTo>
                    <a:pt x="3076" y="985"/>
                    <a:pt x="2978" y="817"/>
                    <a:pt x="2866" y="648"/>
                  </a:cubicBezTo>
                  <a:cubicBezTo>
                    <a:pt x="2683" y="382"/>
                    <a:pt x="2486" y="73"/>
                    <a:pt x="2065" y="17"/>
                  </a:cubicBezTo>
                  <a:cubicBezTo>
                    <a:pt x="1992" y="6"/>
                    <a:pt x="1919" y="0"/>
                    <a:pt x="18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p:nvPr/>
          </p:nvSpPr>
          <p:spPr>
            <a:xfrm>
              <a:off x="3972383" y="2631051"/>
              <a:ext cx="412100" cy="507852"/>
            </a:xfrm>
            <a:custGeom>
              <a:rect b="b" l="l" r="r" t="t"/>
              <a:pathLst>
                <a:path extrusionOk="0" h="14681" w="11913">
                  <a:moveTo>
                    <a:pt x="1040" y="11815"/>
                  </a:moveTo>
                  <a:lnTo>
                    <a:pt x="1040" y="12939"/>
                  </a:lnTo>
                  <a:lnTo>
                    <a:pt x="435" y="12939"/>
                  </a:lnTo>
                  <a:lnTo>
                    <a:pt x="435" y="11815"/>
                  </a:lnTo>
                  <a:close/>
                  <a:moveTo>
                    <a:pt x="10409" y="1"/>
                  </a:moveTo>
                  <a:cubicBezTo>
                    <a:pt x="10128" y="15"/>
                    <a:pt x="10128" y="422"/>
                    <a:pt x="10409" y="422"/>
                  </a:cubicBezTo>
                  <a:lnTo>
                    <a:pt x="11407" y="422"/>
                  </a:lnTo>
                  <a:cubicBezTo>
                    <a:pt x="11448" y="422"/>
                    <a:pt x="11476" y="465"/>
                    <a:pt x="11476" y="507"/>
                  </a:cubicBezTo>
                  <a:lnTo>
                    <a:pt x="11476" y="14175"/>
                  </a:lnTo>
                  <a:cubicBezTo>
                    <a:pt x="11476" y="14217"/>
                    <a:pt x="11448" y="14259"/>
                    <a:pt x="11407" y="14259"/>
                  </a:cubicBezTo>
                  <a:lnTo>
                    <a:pt x="1025" y="14259"/>
                  </a:lnTo>
                  <a:cubicBezTo>
                    <a:pt x="984" y="14259"/>
                    <a:pt x="956" y="14217"/>
                    <a:pt x="956" y="14175"/>
                  </a:cubicBezTo>
                  <a:lnTo>
                    <a:pt x="956" y="13374"/>
                  </a:lnTo>
                  <a:lnTo>
                    <a:pt x="1053" y="13374"/>
                  </a:lnTo>
                  <a:cubicBezTo>
                    <a:pt x="1278" y="13374"/>
                    <a:pt x="1475" y="13177"/>
                    <a:pt x="1475" y="12952"/>
                  </a:cubicBezTo>
                  <a:lnTo>
                    <a:pt x="1475" y="11800"/>
                  </a:lnTo>
                  <a:cubicBezTo>
                    <a:pt x="1475" y="11576"/>
                    <a:pt x="1278" y="11394"/>
                    <a:pt x="1053" y="11394"/>
                  </a:cubicBezTo>
                  <a:lnTo>
                    <a:pt x="956" y="11394"/>
                  </a:lnTo>
                  <a:lnTo>
                    <a:pt x="956" y="9946"/>
                  </a:lnTo>
                  <a:cubicBezTo>
                    <a:pt x="948" y="9799"/>
                    <a:pt x="843" y="9725"/>
                    <a:pt x="738" y="9725"/>
                  </a:cubicBezTo>
                  <a:cubicBezTo>
                    <a:pt x="632" y="9725"/>
                    <a:pt x="527" y="9799"/>
                    <a:pt x="520" y="9946"/>
                  </a:cubicBezTo>
                  <a:lnTo>
                    <a:pt x="520" y="11394"/>
                  </a:lnTo>
                  <a:lnTo>
                    <a:pt x="422" y="11394"/>
                  </a:lnTo>
                  <a:cubicBezTo>
                    <a:pt x="197" y="11394"/>
                    <a:pt x="0" y="11576"/>
                    <a:pt x="0" y="11800"/>
                  </a:cubicBezTo>
                  <a:lnTo>
                    <a:pt x="0" y="12952"/>
                  </a:lnTo>
                  <a:cubicBezTo>
                    <a:pt x="0" y="13177"/>
                    <a:pt x="197" y="13374"/>
                    <a:pt x="422" y="13374"/>
                  </a:cubicBezTo>
                  <a:lnTo>
                    <a:pt x="520" y="13374"/>
                  </a:lnTo>
                  <a:lnTo>
                    <a:pt x="520" y="14175"/>
                  </a:lnTo>
                  <a:cubicBezTo>
                    <a:pt x="520" y="14456"/>
                    <a:pt x="744" y="14681"/>
                    <a:pt x="1025" y="14681"/>
                  </a:cubicBezTo>
                  <a:lnTo>
                    <a:pt x="11407" y="14681"/>
                  </a:lnTo>
                  <a:cubicBezTo>
                    <a:pt x="11688" y="14681"/>
                    <a:pt x="11912" y="14456"/>
                    <a:pt x="11912" y="14175"/>
                  </a:cubicBezTo>
                  <a:lnTo>
                    <a:pt x="11912" y="507"/>
                  </a:lnTo>
                  <a:cubicBezTo>
                    <a:pt x="11912" y="226"/>
                    <a:pt x="11688" y="1"/>
                    <a:pt x="114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1"/>
            <p:cNvSpPr/>
            <p:nvPr/>
          </p:nvSpPr>
          <p:spPr>
            <a:xfrm>
              <a:off x="4103589" y="2906608"/>
              <a:ext cx="167635" cy="62682"/>
            </a:xfrm>
            <a:custGeom>
              <a:rect b="b" l="l" r="r" t="t"/>
              <a:pathLst>
                <a:path extrusionOk="0" h="1812" w="4846">
                  <a:moveTo>
                    <a:pt x="4312" y="435"/>
                  </a:moveTo>
                  <a:cubicBezTo>
                    <a:pt x="4368" y="435"/>
                    <a:pt x="4411" y="478"/>
                    <a:pt x="4411" y="534"/>
                  </a:cubicBezTo>
                  <a:lnTo>
                    <a:pt x="4411" y="1278"/>
                  </a:lnTo>
                  <a:cubicBezTo>
                    <a:pt x="4411" y="1334"/>
                    <a:pt x="4368" y="1377"/>
                    <a:pt x="4312" y="1377"/>
                  </a:cubicBezTo>
                  <a:lnTo>
                    <a:pt x="534" y="1377"/>
                  </a:lnTo>
                  <a:cubicBezTo>
                    <a:pt x="478" y="1377"/>
                    <a:pt x="435" y="1334"/>
                    <a:pt x="435" y="1278"/>
                  </a:cubicBezTo>
                  <a:lnTo>
                    <a:pt x="435" y="534"/>
                  </a:lnTo>
                  <a:cubicBezTo>
                    <a:pt x="435" y="478"/>
                    <a:pt x="478" y="435"/>
                    <a:pt x="534" y="435"/>
                  </a:cubicBezTo>
                  <a:close/>
                  <a:moveTo>
                    <a:pt x="534" y="0"/>
                  </a:moveTo>
                  <a:cubicBezTo>
                    <a:pt x="238" y="0"/>
                    <a:pt x="0" y="238"/>
                    <a:pt x="0" y="534"/>
                  </a:cubicBezTo>
                  <a:lnTo>
                    <a:pt x="0" y="1278"/>
                  </a:lnTo>
                  <a:cubicBezTo>
                    <a:pt x="0" y="1573"/>
                    <a:pt x="238" y="1812"/>
                    <a:pt x="534" y="1812"/>
                  </a:cubicBezTo>
                  <a:lnTo>
                    <a:pt x="4312" y="1812"/>
                  </a:lnTo>
                  <a:cubicBezTo>
                    <a:pt x="4608" y="1812"/>
                    <a:pt x="4846" y="1573"/>
                    <a:pt x="4846" y="1278"/>
                  </a:cubicBezTo>
                  <a:lnTo>
                    <a:pt x="4846" y="534"/>
                  </a:lnTo>
                  <a:cubicBezTo>
                    <a:pt x="4846" y="238"/>
                    <a:pt x="4608" y="0"/>
                    <a:pt x="43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
            <p:cNvSpPr/>
            <p:nvPr/>
          </p:nvSpPr>
          <p:spPr>
            <a:xfrm>
              <a:off x="4055956" y="2989663"/>
              <a:ext cx="271171" cy="15117"/>
            </a:xfrm>
            <a:custGeom>
              <a:rect b="b" l="l" r="r" t="t"/>
              <a:pathLst>
                <a:path extrusionOk="0" h="437" w="7839">
                  <a:moveTo>
                    <a:pt x="211" y="1"/>
                  </a:moveTo>
                  <a:cubicBezTo>
                    <a:pt x="98" y="1"/>
                    <a:pt x="1" y="100"/>
                    <a:pt x="1" y="225"/>
                  </a:cubicBezTo>
                  <a:cubicBezTo>
                    <a:pt x="1" y="338"/>
                    <a:pt x="98" y="437"/>
                    <a:pt x="211" y="437"/>
                  </a:cubicBezTo>
                  <a:lnTo>
                    <a:pt x="7558" y="437"/>
                  </a:lnTo>
                  <a:cubicBezTo>
                    <a:pt x="7839" y="422"/>
                    <a:pt x="7839" y="15"/>
                    <a:pt x="75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1"/>
            <p:cNvSpPr/>
            <p:nvPr/>
          </p:nvSpPr>
          <p:spPr>
            <a:xfrm>
              <a:off x="4053500" y="3019792"/>
              <a:ext cx="273627" cy="15117"/>
            </a:xfrm>
            <a:custGeom>
              <a:rect b="b" l="l" r="r" t="t"/>
              <a:pathLst>
                <a:path extrusionOk="0" h="437" w="7910">
                  <a:moveTo>
                    <a:pt x="282" y="1"/>
                  </a:moveTo>
                  <a:cubicBezTo>
                    <a:pt x="1" y="15"/>
                    <a:pt x="1" y="422"/>
                    <a:pt x="282" y="437"/>
                  </a:cubicBezTo>
                  <a:lnTo>
                    <a:pt x="7629" y="437"/>
                  </a:lnTo>
                  <a:cubicBezTo>
                    <a:pt x="7910" y="422"/>
                    <a:pt x="7910" y="15"/>
                    <a:pt x="76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1"/>
            <p:cNvSpPr/>
            <p:nvPr/>
          </p:nvSpPr>
          <p:spPr>
            <a:xfrm>
              <a:off x="4053500" y="3049922"/>
              <a:ext cx="271205" cy="15117"/>
            </a:xfrm>
            <a:custGeom>
              <a:rect b="b" l="l" r="r" t="t"/>
              <a:pathLst>
                <a:path extrusionOk="0" h="437" w="7840">
                  <a:moveTo>
                    <a:pt x="282" y="0"/>
                  </a:moveTo>
                  <a:cubicBezTo>
                    <a:pt x="1" y="15"/>
                    <a:pt x="1" y="422"/>
                    <a:pt x="282" y="437"/>
                  </a:cubicBezTo>
                  <a:lnTo>
                    <a:pt x="7629" y="437"/>
                  </a:lnTo>
                  <a:cubicBezTo>
                    <a:pt x="7741" y="437"/>
                    <a:pt x="7839" y="338"/>
                    <a:pt x="7839" y="212"/>
                  </a:cubicBezTo>
                  <a:cubicBezTo>
                    <a:pt x="7839" y="99"/>
                    <a:pt x="7741" y="0"/>
                    <a:pt x="76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1"/>
            <p:cNvSpPr/>
            <p:nvPr/>
          </p:nvSpPr>
          <p:spPr>
            <a:xfrm>
              <a:off x="4053500" y="3080051"/>
              <a:ext cx="181299" cy="14598"/>
            </a:xfrm>
            <a:custGeom>
              <a:rect b="b" l="l" r="r" t="t"/>
              <a:pathLst>
                <a:path extrusionOk="0" h="422" w="5241">
                  <a:moveTo>
                    <a:pt x="282" y="0"/>
                  </a:moveTo>
                  <a:cubicBezTo>
                    <a:pt x="1" y="15"/>
                    <a:pt x="1" y="422"/>
                    <a:pt x="282" y="422"/>
                  </a:cubicBezTo>
                  <a:lnTo>
                    <a:pt x="4960" y="422"/>
                  </a:lnTo>
                  <a:cubicBezTo>
                    <a:pt x="5241" y="422"/>
                    <a:pt x="5241" y="15"/>
                    <a:pt x="49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
            <p:cNvSpPr/>
            <p:nvPr/>
          </p:nvSpPr>
          <p:spPr>
            <a:xfrm>
              <a:off x="3972383" y="2631051"/>
              <a:ext cx="334821" cy="315414"/>
            </a:xfrm>
            <a:custGeom>
              <a:rect b="b" l="l" r="r" t="t"/>
              <a:pathLst>
                <a:path extrusionOk="0" h="9118" w="9679">
                  <a:moveTo>
                    <a:pt x="1040" y="1743"/>
                  </a:moveTo>
                  <a:lnTo>
                    <a:pt x="1040" y="2866"/>
                  </a:lnTo>
                  <a:lnTo>
                    <a:pt x="435" y="2866"/>
                  </a:lnTo>
                  <a:lnTo>
                    <a:pt x="435" y="1743"/>
                  </a:lnTo>
                  <a:close/>
                  <a:moveTo>
                    <a:pt x="1025" y="1"/>
                  </a:moveTo>
                  <a:cubicBezTo>
                    <a:pt x="744" y="1"/>
                    <a:pt x="520" y="226"/>
                    <a:pt x="520" y="507"/>
                  </a:cubicBezTo>
                  <a:lnTo>
                    <a:pt x="520" y="1321"/>
                  </a:lnTo>
                  <a:lnTo>
                    <a:pt x="422" y="1321"/>
                  </a:lnTo>
                  <a:cubicBezTo>
                    <a:pt x="197" y="1321"/>
                    <a:pt x="0" y="1504"/>
                    <a:pt x="0" y="1729"/>
                  </a:cubicBezTo>
                  <a:lnTo>
                    <a:pt x="0" y="2881"/>
                  </a:lnTo>
                  <a:cubicBezTo>
                    <a:pt x="0" y="3106"/>
                    <a:pt x="197" y="3288"/>
                    <a:pt x="422" y="3288"/>
                  </a:cubicBezTo>
                  <a:lnTo>
                    <a:pt x="520" y="3288"/>
                  </a:lnTo>
                  <a:lnTo>
                    <a:pt x="520" y="8907"/>
                  </a:lnTo>
                  <a:cubicBezTo>
                    <a:pt x="527" y="9047"/>
                    <a:pt x="632" y="9117"/>
                    <a:pt x="738" y="9117"/>
                  </a:cubicBezTo>
                  <a:cubicBezTo>
                    <a:pt x="843" y="9117"/>
                    <a:pt x="948" y="9047"/>
                    <a:pt x="956" y="8907"/>
                  </a:cubicBezTo>
                  <a:lnTo>
                    <a:pt x="956" y="3288"/>
                  </a:lnTo>
                  <a:lnTo>
                    <a:pt x="1053" y="3288"/>
                  </a:lnTo>
                  <a:cubicBezTo>
                    <a:pt x="1278" y="3288"/>
                    <a:pt x="1475" y="3106"/>
                    <a:pt x="1475" y="2881"/>
                  </a:cubicBezTo>
                  <a:lnTo>
                    <a:pt x="1475" y="1729"/>
                  </a:lnTo>
                  <a:cubicBezTo>
                    <a:pt x="1475" y="1504"/>
                    <a:pt x="1278" y="1321"/>
                    <a:pt x="1053" y="1321"/>
                  </a:cubicBezTo>
                  <a:lnTo>
                    <a:pt x="956" y="1321"/>
                  </a:lnTo>
                  <a:lnTo>
                    <a:pt x="956" y="507"/>
                  </a:lnTo>
                  <a:cubicBezTo>
                    <a:pt x="956" y="465"/>
                    <a:pt x="984" y="422"/>
                    <a:pt x="1025" y="422"/>
                  </a:cubicBezTo>
                  <a:lnTo>
                    <a:pt x="9384" y="422"/>
                  </a:lnTo>
                  <a:cubicBezTo>
                    <a:pt x="9678" y="422"/>
                    <a:pt x="9678" y="15"/>
                    <a:pt x="9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31"/>
          <p:cNvSpPr/>
          <p:nvPr/>
        </p:nvSpPr>
        <p:spPr>
          <a:xfrm>
            <a:off x="7665456" y="3465374"/>
            <a:ext cx="509271" cy="405874"/>
          </a:xfrm>
          <a:custGeom>
            <a:rect b="b" l="l" r="r" t="t"/>
            <a:pathLst>
              <a:path extrusionOk="0" h="11733" w="14722">
                <a:moveTo>
                  <a:pt x="9553" y="436"/>
                </a:moveTo>
                <a:cubicBezTo>
                  <a:pt x="9313" y="816"/>
                  <a:pt x="8470" y="1166"/>
                  <a:pt x="7361" y="1166"/>
                </a:cubicBezTo>
                <a:cubicBezTo>
                  <a:pt x="6223" y="1166"/>
                  <a:pt x="5408" y="801"/>
                  <a:pt x="5170" y="436"/>
                </a:cubicBezTo>
                <a:close/>
                <a:moveTo>
                  <a:pt x="3287" y="3260"/>
                </a:moveTo>
                <a:cubicBezTo>
                  <a:pt x="3597" y="3457"/>
                  <a:pt x="3919" y="3625"/>
                  <a:pt x="4271" y="3766"/>
                </a:cubicBezTo>
                <a:cubicBezTo>
                  <a:pt x="4144" y="4004"/>
                  <a:pt x="4074" y="4271"/>
                  <a:pt x="4060" y="4538"/>
                </a:cubicBezTo>
                <a:lnTo>
                  <a:pt x="4060" y="4566"/>
                </a:lnTo>
                <a:cubicBezTo>
                  <a:pt x="4088" y="5002"/>
                  <a:pt x="4369" y="5367"/>
                  <a:pt x="4580" y="5605"/>
                </a:cubicBezTo>
                <a:cubicBezTo>
                  <a:pt x="4649" y="5689"/>
                  <a:pt x="4748" y="5760"/>
                  <a:pt x="4833" y="5845"/>
                </a:cubicBezTo>
                <a:cubicBezTo>
                  <a:pt x="5155" y="6125"/>
                  <a:pt x="5198" y="6182"/>
                  <a:pt x="5198" y="6603"/>
                </a:cubicBezTo>
                <a:cubicBezTo>
                  <a:pt x="4018" y="6392"/>
                  <a:pt x="2922" y="6013"/>
                  <a:pt x="1939" y="5479"/>
                </a:cubicBezTo>
                <a:lnTo>
                  <a:pt x="3287" y="3260"/>
                </a:lnTo>
                <a:close/>
                <a:moveTo>
                  <a:pt x="11435" y="3260"/>
                </a:moveTo>
                <a:lnTo>
                  <a:pt x="12783" y="5479"/>
                </a:lnTo>
                <a:cubicBezTo>
                  <a:pt x="11673" y="6083"/>
                  <a:pt x="10381" y="6491"/>
                  <a:pt x="9019" y="6673"/>
                </a:cubicBezTo>
                <a:cubicBezTo>
                  <a:pt x="9116" y="6294"/>
                  <a:pt x="8991" y="5970"/>
                  <a:pt x="8738" y="5886"/>
                </a:cubicBezTo>
                <a:cubicBezTo>
                  <a:pt x="8647" y="5848"/>
                  <a:pt x="8563" y="5832"/>
                  <a:pt x="8485" y="5832"/>
                </a:cubicBezTo>
                <a:cubicBezTo>
                  <a:pt x="8129" y="5832"/>
                  <a:pt x="7904" y="6173"/>
                  <a:pt x="7754" y="6392"/>
                </a:cubicBezTo>
                <a:cubicBezTo>
                  <a:pt x="7712" y="6448"/>
                  <a:pt x="7684" y="6504"/>
                  <a:pt x="7642" y="6547"/>
                </a:cubicBezTo>
                <a:cubicBezTo>
                  <a:pt x="7586" y="6435"/>
                  <a:pt x="7530" y="6336"/>
                  <a:pt x="7474" y="6223"/>
                </a:cubicBezTo>
                <a:cubicBezTo>
                  <a:pt x="7937" y="5816"/>
                  <a:pt x="8288" y="5043"/>
                  <a:pt x="7824" y="4468"/>
                </a:cubicBezTo>
                <a:cubicBezTo>
                  <a:pt x="7796" y="4425"/>
                  <a:pt x="7768" y="4384"/>
                  <a:pt x="7740" y="4327"/>
                </a:cubicBezTo>
                <a:cubicBezTo>
                  <a:pt x="9116" y="4271"/>
                  <a:pt x="10409" y="3906"/>
                  <a:pt x="11435" y="3260"/>
                </a:cubicBezTo>
                <a:close/>
                <a:moveTo>
                  <a:pt x="13008" y="5845"/>
                </a:moveTo>
                <a:lnTo>
                  <a:pt x="14230" y="7881"/>
                </a:lnTo>
                <a:cubicBezTo>
                  <a:pt x="13064" y="8499"/>
                  <a:pt x="11785" y="8963"/>
                  <a:pt x="10409" y="9244"/>
                </a:cubicBezTo>
                <a:cubicBezTo>
                  <a:pt x="10381" y="8766"/>
                  <a:pt x="10199" y="8261"/>
                  <a:pt x="9665" y="7867"/>
                </a:cubicBezTo>
                <a:lnTo>
                  <a:pt x="9650" y="7867"/>
                </a:lnTo>
                <a:cubicBezTo>
                  <a:pt x="9454" y="7730"/>
                  <a:pt x="9229" y="7661"/>
                  <a:pt x="9002" y="7661"/>
                </a:cubicBezTo>
                <a:cubicBezTo>
                  <a:pt x="8905" y="7661"/>
                  <a:pt x="8806" y="7673"/>
                  <a:pt x="8710" y="7699"/>
                </a:cubicBezTo>
                <a:cubicBezTo>
                  <a:pt x="8597" y="7727"/>
                  <a:pt x="8498" y="7768"/>
                  <a:pt x="8401" y="7825"/>
                </a:cubicBezTo>
                <a:cubicBezTo>
                  <a:pt x="8583" y="7614"/>
                  <a:pt x="8751" y="7362"/>
                  <a:pt x="8864" y="7122"/>
                </a:cubicBezTo>
                <a:cubicBezTo>
                  <a:pt x="10353" y="6954"/>
                  <a:pt x="11785" y="6519"/>
                  <a:pt x="13008" y="5845"/>
                </a:cubicBezTo>
                <a:close/>
                <a:moveTo>
                  <a:pt x="6151" y="3050"/>
                </a:moveTo>
                <a:cubicBezTo>
                  <a:pt x="6382" y="3050"/>
                  <a:pt x="6603" y="3106"/>
                  <a:pt x="6799" y="3217"/>
                </a:cubicBezTo>
                <a:lnTo>
                  <a:pt x="6813" y="3217"/>
                </a:lnTo>
                <a:cubicBezTo>
                  <a:pt x="7052" y="3344"/>
                  <a:pt x="7108" y="3582"/>
                  <a:pt x="7178" y="3934"/>
                </a:cubicBezTo>
                <a:cubicBezTo>
                  <a:pt x="7234" y="4200"/>
                  <a:pt x="7305" y="4496"/>
                  <a:pt x="7487" y="4734"/>
                </a:cubicBezTo>
                <a:cubicBezTo>
                  <a:pt x="7586" y="4875"/>
                  <a:pt x="7627" y="5015"/>
                  <a:pt x="7599" y="5184"/>
                </a:cubicBezTo>
                <a:cubicBezTo>
                  <a:pt x="7558" y="5521"/>
                  <a:pt x="7277" y="5845"/>
                  <a:pt x="7052" y="6013"/>
                </a:cubicBezTo>
                <a:cubicBezTo>
                  <a:pt x="6968" y="6083"/>
                  <a:pt x="6940" y="6210"/>
                  <a:pt x="7009" y="6308"/>
                </a:cubicBezTo>
                <a:cubicBezTo>
                  <a:pt x="7066" y="6392"/>
                  <a:pt x="7108" y="6463"/>
                  <a:pt x="7165" y="6547"/>
                </a:cubicBezTo>
                <a:cubicBezTo>
                  <a:pt x="7010" y="6464"/>
                  <a:pt x="6837" y="6351"/>
                  <a:pt x="6610" y="6351"/>
                </a:cubicBezTo>
                <a:cubicBezTo>
                  <a:pt x="6567" y="6351"/>
                  <a:pt x="6522" y="6355"/>
                  <a:pt x="6476" y="6364"/>
                </a:cubicBezTo>
                <a:cubicBezTo>
                  <a:pt x="6363" y="6378"/>
                  <a:pt x="6279" y="6491"/>
                  <a:pt x="6307" y="6617"/>
                </a:cubicBezTo>
                <a:cubicBezTo>
                  <a:pt x="6320" y="6714"/>
                  <a:pt x="6406" y="6791"/>
                  <a:pt x="6502" y="6791"/>
                </a:cubicBezTo>
                <a:cubicBezTo>
                  <a:pt x="6517" y="6791"/>
                  <a:pt x="6532" y="6789"/>
                  <a:pt x="6546" y="6785"/>
                </a:cubicBezTo>
                <a:cubicBezTo>
                  <a:pt x="6560" y="6784"/>
                  <a:pt x="6574" y="6783"/>
                  <a:pt x="6587" y="6783"/>
                </a:cubicBezTo>
                <a:cubicBezTo>
                  <a:pt x="6707" y="6783"/>
                  <a:pt x="6800" y="6838"/>
                  <a:pt x="6940" y="6926"/>
                </a:cubicBezTo>
                <a:cubicBezTo>
                  <a:pt x="7067" y="7003"/>
                  <a:pt x="7236" y="7105"/>
                  <a:pt x="7437" y="7105"/>
                </a:cubicBezTo>
                <a:cubicBezTo>
                  <a:pt x="7568" y="7105"/>
                  <a:pt x="7712" y="7062"/>
                  <a:pt x="7867" y="6940"/>
                </a:cubicBezTo>
                <a:lnTo>
                  <a:pt x="7880" y="6926"/>
                </a:lnTo>
                <a:cubicBezTo>
                  <a:pt x="7965" y="6856"/>
                  <a:pt x="8035" y="6744"/>
                  <a:pt x="8105" y="6631"/>
                </a:cubicBezTo>
                <a:cubicBezTo>
                  <a:pt x="8279" y="6376"/>
                  <a:pt x="8386" y="6264"/>
                  <a:pt x="8505" y="6264"/>
                </a:cubicBezTo>
                <a:cubicBezTo>
                  <a:pt x="8530" y="6264"/>
                  <a:pt x="8556" y="6270"/>
                  <a:pt x="8583" y="6279"/>
                </a:cubicBezTo>
                <a:cubicBezTo>
                  <a:pt x="8611" y="6294"/>
                  <a:pt x="8625" y="6364"/>
                  <a:pt x="8625" y="6406"/>
                </a:cubicBezTo>
                <a:cubicBezTo>
                  <a:pt x="8625" y="6813"/>
                  <a:pt x="8148" y="7684"/>
                  <a:pt x="7558" y="7937"/>
                </a:cubicBezTo>
                <a:cubicBezTo>
                  <a:pt x="7451" y="7985"/>
                  <a:pt x="7350" y="8009"/>
                  <a:pt x="7253" y="8009"/>
                </a:cubicBezTo>
                <a:cubicBezTo>
                  <a:pt x="7097" y="8009"/>
                  <a:pt x="6952" y="7946"/>
                  <a:pt x="6813" y="7825"/>
                </a:cubicBezTo>
                <a:cubicBezTo>
                  <a:pt x="6771" y="7782"/>
                  <a:pt x="6714" y="7761"/>
                  <a:pt x="6658" y="7761"/>
                </a:cubicBezTo>
                <a:cubicBezTo>
                  <a:pt x="6602" y="7761"/>
                  <a:pt x="6546" y="7782"/>
                  <a:pt x="6504" y="7825"/>
                </a:cubicBezTo>
                <a:cubicBezTo>
                  <a:pt x="6419" y="7924"/>
                  <a:pt x="6434" y="8049"/>
                  <a:pt x="6518" y="8134"/>
                </a:cubicBezTo>
                <a:cubicBezTo>
                  <a:pt x="6728" y="8345"/>
                  <a:pt x="6981" y="8443"/>
                  <a:pt x="7249" y="8443"/>
                </a:cubicBezTo>
                <a:cubicBezTo>
                  <a:pt x="7361" y="8443"/>
                  <a:pt x="7487" y="8429"/>
                  <a:pt x="7599" y="8387"/>
                </a:cubicBezTo>
                <a:lnTo>
                  <a:pt x="7599" y="8387"/>
                </a:lnTo>
                <a:cubicBezTo>
                  <a:pt x="7586" y="8527"/>
                  <a:pt x="7558" y="8667"/>
                  <a:pt x="7530" y="8794"/>
                </a:cubicBezTo>
                <a:cubicBezTo>
                  <a:pt x="7502" y="8907"/>
                  <a:pt x="7558" y="9019"/>
                  <a:pt x="7670" y="9061"/>
                </a:cubicBezTo>
                <a:cubicBezTo>
                  <a:pt x="7693" y="9067"/>
                  <a:pt x="7716" y="9069"/>
                  <a:pt x="7739" y="9069"/>
                </a:cubicBezTo>
                <a:cubicBezTo>
                  <a:pt x="7826" y="9069"/>
                  <a:pt x="7906" y="9027"/>
                  <a:pt x="7951" y="8948"/>
                </a:cubicBezTo>
                <a:cubicBezTo>
                  <a:pt x="8148" y="8514"/>
                  <a:pt x="8485" y="8204"/>
                  <a:pt x="8822" y="8106"/>
                </a:cubicBezTo>
                <a:cubicBezTo>
                  <a:pt x="8881" y="8094"/>
                  <a:pt x="8940" y="8088"/>
                  <a:pt x="8997" y="8088"/>
                </a:cubicBezTo>
                <a:cubicBezTo>
                  <a:pt x="9142" y="8088"/>
                  <a:pt x="9281" y="8128"/>
                  <a:pt x="9412" y="8218"/>
                </a:cubicBezTo>
                <a:cubicBezTo>
                  <a:pt x="10114" y="8724"/>
                  <a:pt x="10016" y="9482"/>
                  <a:pt x="9946" y="10100"/>
                </a:cubicBezTo>
                <a:cubicBezTo>
                  <a:pt x="9931" y="10255"/>
                  <a:pt x="9903" y="10396"/>
                  <a:pt x="9903" y="10522"/>
                </a:cubicBezTo>
                <a:cubicBezTo>
                  <a:pt x="9903" y="10592"/>
                  <a:pt x="9946" y="10662"/>
                  <a:pt x="10002" y="10705"/>
                </a:cubicBezTo>
                <a:cubicBezTo>
                  <a:pt x="10038" y="10732"/>
                  <a:pt x="10081" y="10747"/>
                  <a:pt x="10125" y="10747"/>
                </a:cubicBezTo>
                <a:cubicBezTo>
                  <a:pt x="10149" y="10747"/>
                  <a:pt x="10174" y="10743"/>
                  <a:pt x="10199" y="10733"/>
                </a:cubicBezTo>
                <a:cubicBezTo>
                  <a:pt x="10220" y="10722"/>
                  <a:pt x="10236" y="10717"/>
                  <a:pt x="10248" y="10717"/>
                </a:cubicBezTo>
                <a:cubicBezTo>
                  <a:pt x="10267" y="10717"/>
                  <a:pt x="10279" y="10729"/>
                  <a:pt x="10296" y="10746"/>
                </a:cubicBezTo>
                <a:cubicBezTo>
                  <a:pt x="10339" y="10817"/>
                  <a:pt x="10339" y="10943"/>
                  <a:pt x="10268" y="11014"/>
                </a:cubicBezTo>
                <a:cubicBezTo>
                  <a:pt x="10255" y="11014"/>
                  <a:pt x="10255" y="11014"/>
                  <a:pt x="10240" y="11027"/>
                </a:cubicBezTo>
                <a:cubicBezTo>
                  <a:pt x="10161" y="11108"/>
                  <a:pt x="9763" y="11300"/>
                  <a:pt x="9497" y="11300"/>
                </a:cubicBezTo>
                <a:cubicBezTo>
                  <a:pt x="9436" y="11300"/>
                  <a:pt x="9383" y="11290"/>
                  <a:pt x="9341" y="11267"/>
                </a:cubicBezTo>
                <a:cubicBezTo>
                  <a:pt x="9257" y="10986"/>
                  <a:pt x="9300" y="10634"/>
                  <a:pt x="9356" y="10283"/>
                </a:cubicBezTo>
                <a:lnTo>
                  <a:pt x="9397" y="9946"/>
                </a:lnTo>
                <a:cubicBezTo>
                  <a:pt x="9397" y="9834"/>
                  <a:pt x="9341" y="9735"/>
                  <a:pt x="9243" y="9707"/>
                </a:cubicBezTo>
                <a:cubicBezTo>
                  <a:pt x="9221" y="9701"/>
                  <a:pt x="9198" y="9698"/>
                  <a:pt x="9177" y="9698"/>
                </a:cubicBezTo>
                <a:cubicBezTo>
                  <a:pt x="9093" y="9698"/>
                  <a:pt x="9021" y="9741"/>
                  <a:pt x="8976" y="9819"/>
                </a:cubicBezTo>
                <a:cubicBezTo>
                  <a:pt x="8663" y="10421"/>
                  <a:pt x="8237" y="10732"/>
                  <a:pt x="7750" y="10732"/>
                </a:cubicBezTo>
                <a:cubicBezTo>
                  <a:pt x="7691" y="10732"/>
                  <a:pt x="7632" y="10727"/>
                  <a:pt x="7571" y="10718"/>
                </a:cubicBezTo>
                <a:cubicBezTo>
                  <a:pt x="6785" y="10621"/>
                  <a:pt x="5998" y="9778"/>
                  <a:pt x="5773" y="8808"/>
                </a:cubicBezTo>
                <a:lnTo>
                  <a:pt x="5773" y="8794"/>
                </a:lnTo>
                <a:cubicBezTo>
                  <a:pt x="5563" y="8106"/>
                  <a:pt x="5689" y="6926"/>
                  <a:pt x="5605" y="6223"/>
                </a:cubicBezTo>
                <a:cubicBezTo>
                  <a:pt x="5549" y="5901"/>
                  <a:pt x="5324" y="5689"/>
                  <a:pt x="5114" y="5507"/>
                </a:cubicBezTo>
                <a:cubicBezTo>
                  <a:pt x="5029" y="5437"/>
                  <a:pt x="4959" y="5380"/>
                  <a:pt x="4902" y="5311"/>
                </a:cubicBezTo>
                <a:cubicBezTo>
                  <a:pt x="4636" y="5015"/>
                  <a:pt x="4509" y="4777"/>
                  <a:pt x="4496" y="4552"/>
                </a:cubicBezTo>
                <a:cubicBezTo>
                  <a:pt x="4509" y="4047"/>
                  <a:pt x="4833" y="3554"/>
                  <a:pt x="5338" y="3273"/>
                </a:cubicBezTo>
                <a:cubicBezTo>
                  <a:pt x="5608" y="3123"/>
                  <a:pt x="5886" y="3050"/>
                  <a:pt x="6151" y="3050"/>
                </a:cubicBezTo>
                <a:close/>
                <a:moveTo>
                  <a:pt x="4959" y="1"/>
                </a:moveTo>
                <a:cubicBezTo>
                  <a:pt x="4833" y="1"/>
                  <a:pt x="4734" y="57"/>
                  <a:pt x="4664" y="155"/>
                </a:cubicBezTo>
                <a:lnTo>
                  <a:pt x="70" y="7740"/>
                </a:lnTo>
                <a:cubicBezTo>
                  <a:pt x="14" y="7811"/>
                  <a:pt x="0" y="7909"/>
                  <a:pt x="29" y="7993"/>
                </a:cubicBezTo>
                <a:cubicBezTo>
                  <a:pt x="57" y="8077"/>
                  <a:pt x="113" y="8162"/>
                  <a:pt x="183" y="8204"/>
                </a:cubicBezTo>
                <a:cubicBezTo>
                  <a:pt x="815" y="8542"/>
                  <a:pt x="1475" y="8851"/>
                  <a:pt x="2164" y="9089"/>
                </a:cubicBezTo>
                <a:cubicBezTo>
                  <a:pt x="2189" y="9099"/>
                  <a:pt x="2215" y="9103"/>
                  <a:pt x="2241" y="9103"/>
                </a:cubicBezTo>
                <a:cubicBezTo>
                  <a:pt x="2329" y="9103"/>
                  <a:pt x="2412" y="9050"/>
                  <a:pt x="2445" y="8963"/>
                </a:cubicBezTo>
                <a:cubicBezTo>
                  <a:pt x="2486" y="8851"/>
                  <a:pt x="2430" y="8724"/>
                  <a:pt x="2318" y="8682"/>
                </a:cubicBezTo>
                <a:cubicBezTo>
                  <a:pt x="1686" y="8457"/>
                  <a:pt x="1068" y="8190"/>
                  <a:pt x="492" y="7881"/>
                </a:cubicBezTo>
                <a:lnTo>
                  <a:pt x="1714" y="5858"/>
                </a:lnTo>
                <a:cubicBezTo>
                  <a:pt x="2767" y="6420"/>
                  <a:pt x="3934" y="6813"/>
                  <a:pt x="5211" y="7038"/>
                </a:cubicBezTo>
                <a:lnTo>
                  <a:pt x="5211" y="7094"/>
                </a:lnTo>
                <a:cubicBezTo>
                  <a:pt x="5211" y="7671"/>
                  <a:pt x="5211" y="8387"/>
                  <a:pt x="5352" y="8907"/>
                </a:cubicBezTo>
                <a:cubicBezTo>
                  <a:pt x="5395" y="9089"/>
                  <a:pt x="5464" y="9272"/>
                  <a:pt x="5535" y="9441"/>
                </a:cubicBezTo>
                <a:cubicBezTo>
                  <a:pt x="4762" y="9342"/>
                  <a:pt x="4003" y="9201"/>
                  <a:pt x="3273" y="8991"/>
                </a:cubicBezTo>
                <a:cubicBezTo>
                  <a:pt x="3256" y="8987"/>
                  <a:pt x="3239" y="8985"/>
                  <a:pt x="3222" y="8985"/>
                </a:cubicBezTo>
                <a:cubicBezTo>
                  <a:pt x="3125" y="8985"/>
                  <a:pt x="3030" y="9050"/>
                  <a:pt x="3007" y="9145"/>
                </a:cubicBezTo>
                <a:cubicBezTo>
                  <a:pt x="2978" y="9257"/>
                  <a:pt x="3048" y="9370"/>
                  <a:pt x="3160" y="9413"/>
                </a:cubicBezTo>
                <a:cubicBezTo>
                  <a:pt x="4003" y="9637"/>
                  <a:pt x="4874" y="9806"/>
                  <a:pt x="5773" y="9890"/>
                </a:cubicBezTo>
                <a:cubicBezTo>
                  <a:pt x="6195" y="10578"/>
                  <a:pt x="6841" y="11055"/>
                  <a:pt x="7515" y="11154"/>
                </a:cubicBezTo>
                <a:cubicBezTo>
                  <a:pt x="7578" y="11162"/>
                  <a:pt x="7649" y="11168"/>
                  <a:pt x="7727" y="11168"/>
                </a:cubicBezTo>
                <a:cubicBezTo>
                  <a:pt x="8046" y="11168"/>
                  <a:pt x="8471" y="11075"/>
                  <a:pt x="8878" y="10690"/>
                </a:cubicBezTo>
                <a:lnTo>
                  <a:pt x="8878" y="10690"/>
                </a:lnTo>
                <a:cubicBezTo>
                  <a:pt x="8850" y="10958"/>
                  <a:pt x="8864" y="11224"/>
                  <a:pt x="8963" y="11477"/>
                </a:cubicBezTo>
                <a:cubicBezTo>
                  <a:pt x="8976" y="11505"/>
                  <a:pt x="8991" y="11533"/>
                  <a:pt x="9019" y="11561"/>
                </a:cubicBezTo>
                <a:cubicBezTo>
                  <a:pt x="9132" y="11675"/>
                  <a:pt x="9313" y="11732"/>
                  <a:pt x="9491" y="11732"/>
                </a:cubicBezTo>
                <a:cubicBezTo>
                  <a:pt x="9512" y="11732"/>
                  <a:pt x="9532" y="11731"/>
                  <a:pt x="9553" y="11730"/>
                </a:cubicBezTo>
                <a:cubicBezTo>
                  <a:pt x="9959" y="11702"/>
                  <a:pt x="10423" y="11463"/>
                  <a:pt x="10564" y="11323"/>
                </a:cubicBezTo>
                <a:cubicBezTo>
                  <a:pt x="10789" y="11112"/>
                  <a:pt x="10789" y="10746"/>
                  <a:pt x="10662" y="10522"/>
                </a:cubicBezTo>
                <a:cubicBezTo>
                  <a:pt x="10577" y="10409"/>
                  <a:pt x="10480" y="10325"/>
                  <a:pt x="10353" y="10297"/>
                </a:cubicBezTo>
                <a:cubicBezTo>
                  <a:pt x="10353" y="10255"/>
                  <a:pt x="10367" y="10199"/>
                  <a:pt x="10367" y="10143"/>
                </a:cubicBezTo>
                <a:cubicBezTo>
                  <a:pt x="10395" y="10003"/>
                  <a:pt x="10409" y="9847"/>
                  <a:pt x="10423" y="9679"/>
                </a:cubicBezTo>
                <a:cubicBezTo>
                  <a:pt x="11898" y="9384"/>
                  <a:pt x="13274" y="8892"/>
                  <a:pt x="14539" y="8204"/>
                </a:cubicBezTo>
                <a:cubicBezTo>
                  <a:pt x="14609" y="8162"/>
                  <a:pt x="14666" y="8077"/>
                  <a:pt x="14694" y="7993"/>
                </a:cubicBezTo>
                <a:cubicBezTo>
                  <a:pt x="14722" y="7909"/>
                  <a:pt x="14707" y="7811"/>
                  <a:pt x="14651" y="7740"/>
                </a:cubicBezTo>
                <a:lnTo>
                  <a:pt x="11027" y="1756"/>
                </a:lnTo>
                <a:cubicBezTo>
                  <a:pt x="10981" y="1692"/>
                  <a:pt x="10911" y="1658"/>
                  <a:pt x="10840" y="1658"/>
                </a:cubicBezTo>
                <a:cubicBezTo>
                  <a:pt x="10803" y="1658"/>
                  <a:pt x="10766" y="1667"/>
                  <a:pt x="10732" y="1687"/>
                </a:cubicBezTo>
                <a:cubicBezTo>
                  <a:pt x="10620" y="1756"/>
                  <a:pt x="10592" y="1883"/>
                  <a:pt x="10648" y="1981"/>
                </a:cubicBezTo>
                <a:lnTo>
                  <a:pt x="11210" y="2895"/>
                </a:lnTo>
                <a:cubicBezTo>
                  <a:pt x="10227" y="3513"/>
                  <a:pt x="8963" y="3863"/>
                  <a:pt x="7614" y="3906"/>
                </a:cubicBezTo>
                <a:cubicBezTo>
                  <a:pt x="7614" y="3891"/>
                  <a:pt x="7614" y="3863"/>
                  <a:pt x="7599" y="3850"/>
                </a:cubicBezTo>
                <a:cubicBezTo>
                  <a:pt x="7530" y="3485"/>
                  <a:pt x="7445" y="3077"/>
                  <a:pt x="7009" y="2838"/>
                </a:cubicBezTo>
                <a:cubicBezTo>
                  <a:pt x="6750" y="2692"/>
                  <a:pt x="6456" y="2618"/>
                  <a:pt x="6153" y="2618"/>
                </a:cubicBezTo>
                <a:cubicBezTo>
                  <a:pt x="5816" y="2618"/>
                  <a:pt x="5467" y="2709"/>
                  <a:pt x="5142" y="2895"/>
                </a:cubicBezTo>
                <a:cubicBezTo>
                  <a:pt x="4889" y="3021"/>
                  <a:pt x="4692" y="3204"/>
                  <a:pt x="4524" y="3400"/>
                </a:cubicBezTo>
                <a:cubicBezTo>
                  <a:pt x="4158" y="3260"/>
                  <a:pt x="3821" y="3091"/>
                  <a:pt x="3512" y="2895"/>
                </a:cubicBezTo>
                <a:lnTo>
                  <a:pt x="4846" y="717"/>
                </a:lnTo>
                <a:cubicBezTo>
                  <a:pt x="5252" y="1283"/>
                  <a:pt x="6318" y="1598"/>
                  <a:pt x="7389" y="1598"/>
                </a:cubicBezTo>
                <a:cubicBezTo>
                  <a:pt x="8392" y="1598"/>
                  <a:pt x="9400" y="1322"/>
                  <a:pt x="9875" y="717"/>
                </a:cubicBezTo>
                <a:lnTo>
                  <a:pt x="10128" y="1125"/>
                </a:lnTo>
                <a:cubicBezTo>
                  <a:pt x="10174" y="1189"/>
                  <a:pt x="10245" y="1230"/>
                  <a:pt x="10316" y="1230"/>
                </a:cubicBezTo>
                <a:cubicBezTo>
                  <a:pt x="10353" y="1230"/>
                  <a:pt x="10390" y="1219"/>
                  <a:pt x="10423" y="1194"/>
                </a:cubicBezTo>
                <a:cubicBezTo>
                  <a:pt x="10536" y="1138"/>
                  <a:pt x="10564" y="998"/>
                  <a:pt x="10493" y="900"/>
                </a:cubicBezTo>
                <a:lnTo>
                  <a:pt x="10044" y="155"/>
                </a:lnTo>
                <a:cubicBezTo>
                  <a:pt x="9987" y="57"/>
                  <a:pt x="9875" y="1"/>
                  <a:pt x="97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2"/>
          <p:cNvSpPr txBox="1"/>
          <p:nvPr>
            <p:ph idx="1" type="subTitle"/>
          </p:nvPr>
        </p:nvSpPr>
        <p:spPr>
          <a:xfrm>
            <a:off x="1631575" y="1536725"/>
            <a:ext cx="1856100" cy="28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2007 was the year with the highest total births.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Recession peaked in December 2007, lasting until June 2009.</a:t>
            </a:r>
            <a:endParaRPr sz="1600"/>
          </a:p>
        </p:txBody>
      </p:sp>
      <p:sp>
        <p:nvSpPr>
          <p:cNvPr id="460" name="Google Shape;460;p32"/>
          <p:cNvSpPr txBox="1"/>
          <p:nvPr>
            <p:ph idx="12" type="sldNum"/>
          </p:nvPr>
        </p:nvSpPr>
        <p:spPr>
          <a:xfrm>
            <a:off x="8602059" y="4610259"/>
            <a:ext cx="548700" cy="54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61" name="Google Shape;461;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Births by Year 1994 - 2014</a:t>
            </a:r>
            <a:endParaRPr/>
          </a:p>
        </p:txBody>
      </p:sp>
      <p:sp>
        <p:nvSpPr>
          <p:cNvPr id="462" name="Google Shape;462;p32"/>
          <p:cNvSpPr/>
          <p:nvPr/>
        </p:nvSpPr>
        <p:spPr>
          <a:xfrm>
            <a:off x="1010601" y="2207088"/>
            <a:ext cx="447600" cy="44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2"/>
          <p:cNvSpPr/>
          <p:nvPr/>
        </p:nvSpPr>
        <p:spPr>
          <a:xfrm>
            <a:off x="1010601" y="2763181"/>
            <a:ext cx="447600" cy="44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2"/>
          <p:cNvSpPr/>
          <p:nvPr/>
        </p:nvSpPr>
        <p:spPr>
          <a:xfrm>
            <a:off x="1010601" y="3319274"/>
            <a:ext cx="447600" cy="44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5" name="Google Shape;465;p32"/>
          <p:cNvGrpSpPr/>
          <p:nvPr/>
        </p:nvGrpSpPr>
        <p:grpSpPr>
          <a:xfrm>
            <a:off x="8287150" y="549275"/>
            <a:ext cx="136800" cy="476650"/>
            <a:chOff x="8287150" y="549275"/>
            <a:chExt cx="136800" cy="476650"/>
          </a:xfrm>
        </p:grpSpPr>
        <p:sp>
          <p:nvSpPr>
            <p:cNvPr id="466" name="Google Shape;466;p32"/>
            <p:cNvSpPr/>
            <p:nvPr/>
          </p:nvSpPr>
          <p:spPr>
            <a:xfrm>
              <a:off x="8287150" y="549275"/>
              <a:ext cx="1368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2"/>
            <p:cNvSpPr/>
            <p:nvPr/>
          </p:nvSpPr>
          <p:spPr>
            <a:xfrm>
              <a:off x="8287150" y="719200"/>
              <a:ext cx="1368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2"/>
            <p:cNvSpPr/>
            <p:nvPr/>
          </p:nvSpPr>
          <p:spPr>
            <a:xfrm>
              <a:off x="8287150" y="889125"/>
              <a:ext cx="1368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9" name="Google Shape;469;p32"/>
          <p:cNvPicPr preferRelativeResize="0"/>
          <p:nvPr/>
        </p:nvPicPr>
        <p:blipFill>
          <a:blip r:embed="rId3">
            <a:alphaModFix/>
          </a:blip>
          <a:stretch>
            <a:fillRect/>
          </a:stretch>
        </p:blipFill>
        <p:spPr>
          <a:xfrm>
            <a:off x="3545825" y="1279037"/>
            <a:ext cx="5021176" cy="3244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3"/>
          <p:cNvSpPr txBox="1"/>
          <p:nvPr>
            <p:ph idx="1" type="subTitle"/>
          </p:nvPr>
        </p:nvSpPr>
        <p:spPr>
          <a:xfrm>
            <a:off x="1631575" y="1347925"/>
            <a:ext cx="1856100" cy="30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2007 was the year with the highest total births.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1957 is second with a near tie of 2007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1933 is the lowest with 2.3 millions births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Biggest influx was between 1945 and 1947</a:t>
            </a:r>
            <a:endParaRPr/>
          </a:p>
        </p:txBody>
      </p:sp>
      <p:sp>
        <p:nvSpPr>
          <p:cNvPr id="475" name="Google Shape;475;p33"/>
          <p:cNvSpPr txBox="1"/>
          <p:nvPr>
            <p:ph idx="12" type="sldNum"/>
          </p:nvPr>
        </p:nvSpPr>
        <p:spPr>
          <a:xfrm>
            <a:off x="8602059" y="4610259"/>
            <a:ext cx="548700" cy="54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76" name="Google Shape;476;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Births by Year 1909 - 2018 </a:t>
            </a:r>
            <a:endParaRPr/>
          </a:p>
        </p:txBody>
      </p:sp>
      <p:sp>
        <p:nvSpPr>
          <p:cNvPr id="477" name="Google Shape;477;p33"/>
          <p:cNvSpPr/>
          <p:nvPr/>
        </p:nvSpPr>
        <p:spPr>
          <a:xfrm>
            <a:off x="1010601" y="1549113"/>
            <a:ext cx="447600" cy="44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3"/>
          <p:cNvSpPr/>
          <p:nvPr/>
        </p:nvSpPr>
        <p:spPr>
          <a:xfrm>
            <a:off x="1010601" y="2288306"/>
            <a:ext cx="447600" cy="44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3"/>
          <p:cNvSpPr/>
          <p:nvPr/>
        </p:nvSpPr>
        <p:spPr>
          <a:xfrm>
            <a:off x="1010601" y="3027474"/>
            <a:ext cx="447600" cy="44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33"/>
          <p:cNvGrpSpPr/>
          <p:nvPr/>
        </p:nvGrpSpPr>
        <p:grpSpPr>
          <a:xfrm>
            <a:off x="8287150" y="549275"/>
            <a:ext cx="136800" cy="476650"/>
            <a:chOff x="8287150" y="549275"/>
            <a:chExt cx="136800" cy="476650"/>
          </a:xfrm>
        </p:grpSpPr>
        <p:sp>
          <p:nvSpPr>
            <p:cNvPr id="481" name="Google Shape;481;p33"/>
            <p:cNvSpPr/>
            <p:nvPr/>
          </p:nvSpPr>
          <p:spPr>
            <a:xfrm>
              <a:off x="8287150" y="549275"/>
              <a:ext cx="1368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3"/>
            <p:cNvSpPr/>
            <p:nvPr/>
          </p:nvSpPr>
          <p:spPr>
            <a:xfrm>
              <a:off x="8287150" y="719200"/>
              <a:ext cx="1368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3"/>
            <p:cNvSpPr/>
            <p:nvPr/>
          </p:nvSpPr>
          <p:spPr>
            <a:xfrm>
              <a:off x="8287150" y="889125"/>
              <a:ext cx="136800" cy="13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4" name="Google Shape;484;p33"/>
          <p:cNvSpPr/>
          <p:nvPr/>
        </p:nvSpPr>
        <p:spPr>
          <a:xfrm>
            <a:off x="1010601" y="3766649"/>
            <a:ext cx="447600" cy="44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5" name="Google Shape;485;p33"/>
          <p:cNvPicPr preferRelativeResize="0"/>
          <p:nvPr/>
        </p:nvPicPr>
        <p:blipFill>
          <a:blip r:embed="rId3">
            <a:alphaModFix/>
          </a:blip>
          <a:stretch>
            <a:fillRect/>
          </a:stretch>
        </p:blipFill>
        <p:spPr>
          <a:xfrm>
            <a:off x="3487670" y="1273975"/>
            <a:ext cx="5060279" cy="329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4"/>
          <p:cNvSpPr txBox="1"/>
          <p:nvPr>
            <p:ph idx="12" type="sldNum"/>
          </p:nvPr>
        </p:nvSpPr>
        <p:spPr>
          <a:xfrm>
            <a:off x="8606218" y="4614413"/>
            <a:ext cx="548700" cy="54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91" name="Google Shape;491;p34"/>
          <p:cNvSpPr txBox="1"/>
          <p:nvPr>
            <p:ph idx="2" type="subTitle"/>
          </p:nvPr>
        </p:nvSpPr>
        <p:spPr>
          <a:xfrm>
            <a:off x="6123625" y="519239"/>
            <a:ext cx="2300400" cy="40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DA-11</a:t>
            </a:r>
            <a:endParaRPr/>
          </a:p>
        </p:txBody>
      </p:sp>
      <p:sp>
        <p:nvSpPr>
          <p:cNvPr id="492" name="Google Shape;492;p34"/>
          <p:cNvSpPr txBox="1"/>
          <p:nvPr>
            <p:ph idx="3" type="subTitle"/>
          </p:nvPr>
        </p:nvSpPr>
        <p:spPr>
          <a:xfrm rot="-5400000">
            <a:off x="-265304" y="1800000"/>
            <a:ext cx="2300400" cy="263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Dates of Birth</a:t>
            </a:r>
            <a:endParaRPr/>
          </a:p>
        </p:txBody>
      </p:sp>
      <p:sp>
        <p:nvSpPr>
          <p:cNvPr id="493" name="Google Shape;493;p34"/>
          <p:cNvSpPr/>
          <p:nvPr/>
        </p:nvSpPr>
        <p:spPr>
          <a:xfrm>
            <a:off x="1295450" y="781700"/>
            <a:ext cx="2636100" cy="3071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 name="Google Shape;494;p34"/>
          <p:cNvGrpSpPr/>
          <p:nvPr/>
        </p:nvGrpSpPr>
        <p:grpSpPr>
          <a:xfrm>
            <a:off x="1745021" y="1330463"/>
            <a:ext cx="1736978" cy="1973872"/>
            <a:chOff x="5747666" y="1166146"/>
            <a:chExt cx="526900" cy="619993"/>
          </a:xfrm>
        </p:grpSpPr>
        <p:sp>
          <p:nvSpPr>
            <p:cNvPr id="495" name="Google Shape;495;p34"/>
            <p:cNvSpPr/>
            <p:nvPr/>
          </p:nvSpPr>
          <p:spPr>
            <a:xfrm>
              <a:off x="5747666" y="1166146"/>
              <a:ext cx="526900" cy="619993"/>
            </a:xfrm>
            <a:custGeom>
              <a:rect b="b" l="l" r="r" t="t"/>
              <a:pathLst>
                <a:path extrusionOk="0" h="12827" w="10901">
                  <a:moveTo>
                    <a:pt x="4986" y="109"/>
                  </a:moveTo>
                  <a:cubicBezTo>
                    <a:pt x="5027" y="109"/>
                    <a:pt x="5069" y="110"/>
                    <a:pt x="5113" y="113"/>
                  </a:cubicBezTo>
                  <a:cubicBezTo>
                    <a:pt x="5136" y="111"/>
                    <a:pt x="5159" y="110"/>
                    <a:pt x="5182" y="110"/>
                  </a:cubicBezTo>
                  <a:cubicBezTo>
                    <a:pt x="5338" y="110"/>
                    <a:pt x="5521" y="150"/>
                    <a:pt x="5703" y="211"/>
                  </a:cubicBezTo>
                  <a:cubicBezTo>
                    <a:pt x="5900" y="282"/>
                    <a:pt x="6111" y="338"/>
                    <a:pt x="6321" y="394"/>
                  </a:cubicBezTo>
                  <a:cubicBezTo>
                    <a:pt x="6505" y="464"/>
                    <a:pt x="6687" y="534"/>
                    <a:pt x="6870" y="647"/>
                  </a:cubicBezTo>
                  <a:cubicBezTo>
                    <a:pt x="7010" y="731"/>
                    <a:pt x="7123" y="829"/>
                    <a:pt x="7235" y="956"/>
                  </a:cubicBezTo>
                  <a:cubicBezTo>
                    <a:pt x="7614" y="1391"/>
                    <a:pt x="7951" y="1855"/>
                    <a:pt x="8274" y="2332"/>
                  </a:cubicBezTo>
                  <a:cubicBezTo>
                    <a:pt x="8387" y="2514"/>
                    <a:pt x="8499" y="2698"/>
                    <a:pt x="8625" y="2880"/>
                  </a:cubicBezTo>
                  <a:cubicBezTo>
                    <a:pt x="8808" y="3133"/>
                    <a:pt x="8977" y="3400"/>
                    <a:pt x="9117" y="3681"/>
                  </a:cubicBezTo>
                  <a:cubicBezTo>
                    <a:pt x="9271" y="3975"/>
                    <a:pt x="9440" y="4271"/>
                    <a:pt x="9636" y="4552"/>
                  </a:cubicBezTo>
                  <a:cubicBezTo>
                    <a:pt x="9820" y="4833"/>
                    <a:pt x="9974" y="5127"/>
                    <a:pt x="10114" y="5436"/>
                  </a:cubicBezTo>
                  <a:cubicBezTo>
                    <a:pt x="10198" y="5619"/>
                    <a:pt x="10269" y="5802"/>
                    <a:pt x="10353" y="5985"/>
                  </a:cubicBezTo>
                  <a:cubicBezTo>
                    <a:pt x="10494" y="6322"/>
                    <a:pt x="10592" y="6672"/>
                    <a:pt x="10662" y="7038"/>
                  </a:cubicBezTo>
                  <a:cubicBezTo>
                    <a:pt x="10747" y="7418"/>
                    <a:pt x="10775" y="7811"/>
                    <a:pt x="10775" y="8204"/>
                  </a:cubicBezTo>
                  <a:cubicBezTo>
                    <a:pt x="10760" y="8639"/>
                    <a:pt x="10691" y="9060"/>
                    <a:pt x="10522" y="9468"/>
                  </a:cubicBezTo>
                  <a:cubicBezTo>
                    <a:pt x="10451" y="9665"/>
                    <a:pt x="10367" y="9847"/>
                    <a:pt x="10283" y="10044"/>
                  </a:cubicBezTo>
                  <a:cubicBezTo>
                    <a:pt x="10170" y="10283"/>
                    <a:pt x="10030" y="10493"/>
                    <a:pt x="9861" y="10690"/>
                  </a:cubicBezTo>
                  <a:cubicBezTo>
                    <a:pt x="9608" y="10985"/>
                    <a:pt x="9327" y="11266"/>
                    <a:pt x="9033" y="11533"/>
                  </a:cubicBezTo>
                  <a:cubicBezTo>
                    <a:pt x="8906" y="11632"/>
                    <a:pt x="8780" y="11729"/>
                    <a:pt x="8640" y="11828"/>
                  </a:cubicBezTo>
                  <a:cubicBezTo>
                    <a:pt x="8541" y="11898"/>
                    <a:pt x="8443" y="11969"/>
                    <a:pt x="8331" y="12038"/>
                  </a:cubicBezTo>
                  <a:cubicBezTo>
                    <a:pt x="8007" y="12250"/>
                    <a:pt x="7656" y="12404"/>
                    <a:pt x="7277" y="12503"/>
                  </a:cubicBezTo>
                  <a:cubicBezTo>
                    <a:pt x="7066" y="12544"/>
                    <a:pt x="6855" y="12600"/>
                    <a:pt x="6630" y="12643"/>
                  </a:cubicBezTo>
                  <a:cubicBezTo>
                    <a:pt x="6445" y="12668"/>
                    <a:pt x="6260" y="12688"/>
                    <a:pt x="6075" y="12688"/>
                  </a:cubicBezTo>
                  <a:cubicBezTo>
                    <a:pt x="5951" y="12688"/>
                    <a:pt x="5827" y="12679"/>
                    <a:pt x="5703" y="12657"/>
                  </a:cubicBezTo>
                  <a:lnTo>
                    <a:pt x="5240" y="12572"/>
                  </a:lnTo>
                  <a:cubicBezTo>
                    <a:pt x="4860" y="12488"/>
                    <a:pt x="4495" y="12334"/>
                    <a:pt x="4173" y="12137"/>
                  </a:cubicBezTo>
                  <a:cubicBezTo>
                    <a:pt x="3849" y="11954"/>
                    <a:pt x="3568" y="11729"/>
                    <a:pt x="3274" y="11519"/>
                  </a:cubicBezTo>
                  <a:cubicBezTo>
                    <a:pt x="3217" y="11463"/>
                    <a:pt x="3161" y="11420"/>
                    <a:pt x="3105" y="11379"/>
                  </a:cubicBezTo>
                  <a:cubicBezTo>
                    <a:pt x="2838" y="11182"/>
                    <a:pt x="2599" y="10971"/>
                    <a:pt x="2375" y="10746"/>
                  </a:cubicBezTo>
                  <a:cubicBezTo>
                    <a:pt x="2262" y="10648"/>
                    <a:pt x="2150" y="10536"/>
                    <a:pt x="2038" y="10424"/>
                  </a:cubicBezTo>
                  <a:cubicBezTo>
                    <a:pt x="1939" y="10311"/>
                    <a:pt x="1826" y="10199"/>
                    <a:pt x="1728" y="10072"/>
                  </a:cubicBezTo>
                  <a:cubicBezTo>
                    <a:pt x="1532" y="9819"/>
                    <a:pt x="1335" y="9566"/>
                    <a:pt x="1138" y="9300"/>
                  </a:cubicBezTo>
                  <a:cubicBezTo>
                    <a:pt x="1011" y="9131"/>
                    <a:pt x="914" y="8963"/>
                    <a:pt x="815" y="8780"/>
                  </a:cubicBezTo>
                  <a:cubicBezTo>
                    <a:pt x="689" y="8541"/>
                    <a:pt x="577" y="8288"/>
                    <a:pt x="478" y="8049"/>
                  </a:cubicBezTo>
                  <a:cubicBezTo>
                    <a:pt x="365" y="7783"/>
                    <a:pt x="281" y="7530"/>
                    <a:pt x="225" y="7249"/>
                  </a:cubicBezTo>
                  <a:cubicBezTo>
                    <a:pt x="183" y="6953"/>
                    <a:pt x="127" y="6659"/>
                    <a:pt x="112" y="6350"/>
                  </a:cubicBezTo>
                  <a:cubicBezTo>
                    <a:pt x="84" y="5985"/>
                    <a:pt x="99" y="5619"/>
                    <a:pt x="155" y="5254"/>
                  </a:cubicBezTo>
                  <a:cubicBezTo>
                    <a:pt x="225" y="4622"/>
                    <a:pt x="408" y="4018"/>
                    <a:pt x="633" y="3442"/>
                  </a:cubicBezTo>
                  <a:cubicBezTo>
                    <a:pt x="815" y="2979"/>
                    <a:pt x="1054" y="2543"/>
                    <a:pt x="1335" y="2136"/>
                  </a:cubicBezTo>
                  <a:cubicBezTo>
                    <a:pt x="1517" y="1883"/>
                    <a:pt x="1714" y="1658"/>
                    <a:pt x="1925" y="1447"/>
                  </a:cubicBezTo>
                  <a:cubicBezTo>
                    <a:pt x="2122" y="1250"/>
                    <a:pt x="2332" y="1068"/>
                    <a:pt x="2571" y="928"/>
                  </a:cubicBezTo>
                  <a:cubicBezTo>
                    <a:pt x="2697" y="843"/>
                    <a:pt x="2824" y="773"/>
                    <a:pt x="2965" y="703"/>
                  </a:cubicBezTo>
                  <a:cubicBezTo>
                    <a:pt x="3189" y="591"/>
                    <a:pt x="3414" y="478"/>
                    <a:pt x="3639" y="379"/>
                  </a:cubicBezTo>
                  <a:cubicBezTo>
                    <a:pt x="3920" y="253"/>
                    <a:pt x="4229" y="183"/>
                    <a:pt x="4538" y="141"/>
                  </a:cubicBezTo>
                  <a:cubicBezTo>
                    <a:pt x="4673" y="129"/>
                    <a:pt x="4818" y="109"/>
                    <a:pt x="4986" y="109"/>
                  </a:cubicBezTo>
                  <a:close/>
                  <a:moveTo>
                    <a:pt x="5141" y="1"/>
                  </a:moveTo>
                  <a:cubicBezTo>
                    <a:pt x="4959" y="1"/>
                    <a:pt x="4763" y="1"/>
                    <a:pt x="4579" y="29"/>
                  </a:cubicBezTo>
                  <a:cubicBezTo>
                    <a:pt x="4186" y="70"/>
                    <a:pt x="3793" y="169"/>
                    <a:pt x="3442" y="338"/>
                  </a:cubicBezTo>
                  <a:lnTo>
                    <a:pt x="2684" y="716"/>
                  </a:lnTo>
                  <a:cubicBezTo>
                    <a:pt x="2459" y="843"/>
                    <a:pt x="2248" y="984"/>
                    <a:pt x="2066" y="1152"/>
                  </a:cubicBezTo>
                  <a:cubicBezTo>
                    <a:pt x="1939" y="1265"/>
                    <a:pt x="1826" y="1377"/>
                    <a:pt x="1714" y="1490"/>
                  </a:cubicBezTo>
                  <a:cubicBezTo>
                    <a:pt x="1545" y="1672"/>
                    <a:pt x="1377" y="1855"/>
                    <a:pt x="1236" y="2065"/>
                  </a:cubicBezTo>
                  <a:cubicBezTo>
                    <a:pt x="970" y="2445"/>
                    <a:pt x="759" y="2852"/>
                    <a:pt x="577" y="3273"/>
                  </a:cubicBezTo>
                  <a:cubicBezTo>
                    <a:pt x="436" y="3582"/>
                    <a:pt x="352" y="3906"/>
                    <a:pt x="253" y="4215"/>
                  </a:cubicBezTo>
                  <a:cubicBezTo>
                    <a:pt x="84" y="4777"/>
                    <a:pt x="0" y="5352"/>
                    <a:pt x="15" y="5929"/>
                  </a:cubicBezTo>
                  <a:cubicBezTo>
                    <a:pt x="15" y="6041"/>
                    <a:pt x="0" y="6139"/>
                    <a:pt x="15" y="6238"/>
                  </a:cubicBezTo>
                  <a:cubicBezTo>
                    <a:pt x="15" y="6518"/>
                    <a:pt x="56" y="6785"/>
                    <a:pt x="99" y="7052"/>
                  </a:cubicBezTo>
                  <a:cubicBezTo>
                    <a:pt x="141" y="7234"/>
                    <a:pt x="169" y="7431"/>
                    <a:pt x="225" y="7614"/>
                  </a:cubicBezTo>
                  <a:cubicBezTo>
                    <a:pt x="309" y="7824"/>
                    <a:pt x="380" y="8036"/>
                    <a:pt x="450" y="8260"/>
                  </a:cubicBezTo>
                  <a:cubicBezTo>
                    <a:pt x="520" y="8429"/>
                    <a:pt x="605" y="8597"/>
                    <a:pt x="689" y="8766"/>
                  </a:cubicBezTo>
                  <a:cubicBezTo>
                    <a:pt x="787" y="8963"/>
                    <a:pt x="899" y="9159"/>
                    <a:pt x="1040" y="9328"/>
                  </a:cubicBezTo>
                  <a:cubicBezTo>
                    <a:pt x="1236" y="9609"/>
                    <a:pt x="1448" y="9875"/>
                    <a:pt x="1658" y="10156"/>
                  </a:cubicBezTo>
                  <a:cubicBezTo>
                    <a:pt x="1742" y="10255"/>
                    <a:pt x="1841" y="10353"/>
                    <a:pt x="1925" y="10452"/>
                  </a:cubicBezTo>
                  <a:cubicBezTo>
                    <a:pt x="2079" y="10606"/>
                    <a:pt x="2248" y="10761"/>
                    <a:pt x="2403" y="10915"/>
                  </a:cubicBezTo>
                  <a:cubicBezTo>
                    <a:pt x="2571" y="11083"/>
                    <a:pt x="2753" y="11252"/>
                    <a:pt x="2950" y="11392"/>
                  </a:cubicBezTo>
                  <a:cubicBezTo>
                    <a:pt x="3175" y="11561"/>
                    <a:pt x="3386" y="11729"/>
                    <a:pt x="3596" y="11898"/>
                  </a:cubicBezTo>
                  <a:cubicBezTo>
                    <a:pt x="3821" y="12067"/>
                    <a:pt x="4046" y="12222"/>
                    <a:pt x="4299" y="12348"/>
                  </a:cubicBezTo>
                  <a:cubicBezTo>
                    <a:pt x="4566" y="12488"/>
                    <a:pt x="4847" y="12615"/>
                    <a:pt x="5141" y="12685"/>
                  </a:cubicBezTo>
                  <a:cubicBezTo>
                    <a:pt x="5381" y="12741"/>
                    <a:pt x="5605" y="12769"/>
                    <a:pt x="5844" y="12812"/>
                  </a:cubicBezTo>
                  <a:cubicBezTo>
                    <a:pt x="5933" y="12822"/>
                    <a:pt x="6020" y="12826"/>
                    <a:pt x="6106" y="12826"/>
                  </a:cubicBezTo>
                  <a:cubicBezTo>
                    <a:pt x="6265" y="12826"/>
                    <a:pt x="6420" y="12810"/>
                    <a:pt x="6574" y="12784"/>
                  </a:cubicBezTo>
                  <a:cubicBezTo>
                    <a:pt x="6855" y="12755"/>
                    <a:pt x="7123" y="12685"/>
                    <a:pt x="7404" y="12615"/>
                  </a:cubicBezTo>
                  <a:cubicBezTo>
                    <a:pt x="7656" y="12559"/>
                    <a:pt x="7909" y="12460"/>
                    <a:pt x="8147" y="12319"/>
                  </a:cubicBezTo>
                  <a:cubicBezTo>
                    <a:pt x="8372" y="12179"/>
                    <a:pt x="8597" y="12025"/>
                    <a:pt x="8822" y="11885"/>
                  </a:cubicBezTo>
                  <a:cubicBezTo>
                    <a:pt x="8921" y="11814"/>
                    <a:pt x="9005" y="11758"/>
                    <a:pt x="9089" y="11688"/>
                  </a:cubicBezTo>
                  <a:cubicBezTo>
                    <a:pt x="9327" y="11463"/>
                    <a:pt x="9567" y="11252"/>
                    <a:pt x="9777" y="11014"/>
                  </a:cubicBezTo>
                  <a:cubicBezTo>
                    <a:pt x="9820" y="10971"/>
                    <a:pt x="9848" y="10929"/>
                    <a:pt x="9876" y="10901"/>
                  </a:cubicBezTo>
                  <a:cubicBezTo>
                    <a:pt x="10114" y="10662"/>
                    <a:pt x="10283" y="10396"/>
                    <a:pt x="10423" y="10086"/>
                  </a:cubicBezTo>
                  <a:cubicBezTo>
                    <a:pt x="10507" y="9918"/>
                    <a:pt x="10578" y="9735"/>
                    <a:pt x="10648" y="9553"/>
                  </a:cubicBezTo>
                  <a:cubicBezTo>
                    <a:pt x="10803" y="9159"/>
                    <a:pt x="10873" y="8738"/>
                    <a:pt x="10887" y="8317"/>
                  </a:cubicBezTo>
                  <a:cubicBezTo>
                    <a:pt x="10901" y="8021"/>
                    <a:pt x="10887" y="7727"/>
                    <a:pt x="10845" y="7431"/>
                  </a:cubicBezTo>
                  <a:cubicBezTo>
                    <a:pt x="10775" y="6884"/>
                    <a:pt x="10648" y="6350"/>
                    <a:pt x="10423" y="5844"/>
                  </a:cubicBezTo>
                  <a:cubicBezTo>
                    <a:pt x="10367" y="5717"/>
                    <a:pt x="10311" y="5605"/>
                    <a:pt x="10269" y="5479"/>
                  </a:cubicBezTo>
                  <a:cubicBezTo>
                    <a:pt x="10114" y="5127"/>
                    <a:pt x="9932" y="4777"/>
                    <a:pt x="9707" y="4440"/>
                  </a:cubicBezTo>
                  <a:cubicBezTo>
                    <a:pt x="9539" y="4172"/>
                    <a:pt x="9370" y="3906"/>
                    <a:pt x="9230" y="3625"/>
                  </a:cubicBezTo>
                  <a:cubicBezTo>
                    <a:pt x="9089" y="3344"/>
                    <a:pt x="8921" y="3076"/>
                    <a:pt x="8737" y="2810"/>
                  </a:cubicBezTo>
                  <a:cubicBezTo>
                    <a:pt x="8597" y="2627"/>
                    <a:pt x="8471" y="2430"/>
                    <a:pt x="8344" y="2234"/>
                  </a:cubicBezTo>
                  <a:cubicBezTo>
                    <a:pt x="8050" y="1784"/>
                    <a:pt x="7726" y="1349"/>
                    <a:pt x="7375" y="941"/>
                  </a:cubicBezTo>
                  <a:cubicBezTo>
                    <a:pt x="7164" y="688"/>
                    <a:pt x="6898" y="506"/>
                    <a:pt x="6574" y="379"/>
                  </a:cubicBezTo>
                  <a:cubicBezTo>
                    <a:pt x="6546" y="366"/>
                    <a:pt x="6518" y="351"/>
                    <a:pt x="6490" y="351"/>
                  </a:cubicBezTo>
                  <a:cubicBezTo>
                    <a:pt x="6153" y="239"/>
                    <a:pt x="5830" y="141"/>
                    <a:pt x="5493" y="42"/>
                  </a:cubicBezTo>
                  <a:cubicBezTo>
                    <a:pt x="5381" y="1"/>
                    <a:pt x="5268" y="1"/>
                    <a:pt x="51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4"/>
            <p:cNvSpPr/>
            <p:nvPr/>
          </p:nvSpPr>
          <p:spPr>
            <a:xfrm>
              <a:off x="5780243" y="1201720"/>
              <a:ext cx="467883" cy="559091"/>
            </a:xfrm>
            <a:custGeom>
              <a:rect b="b" l="l" r="r" t="t"/>
              <a:pathLst>
                <a:path extrusionOk="0" h="11567" w="9680">
                  <a:moveTo>
                    <a:pt x="3712" y="1"/>
                  </a:moveTo>
                  <a:cubicBezTo>
                    <a:pt x="3646" y="1"/>
                    <a:pt x="3579" y="3"/>
                    <a:pt x="3512" y="9"/>
                  </a:cubicBezTo>
                  <a:cubicBezTo>
                    <a:pt x="3006" y="51"/>
                    <a:pt x="2543" y="192"/>
                    <a:pt x="2122" y="473"/>
                  </a:cubicBezTo>
                  <a:cubicBezTo>
                    <a:pt x="1925" y="599"/>
                    <a:pt x="1757" y="767"/>
                    <a:pt x="1588" y="936"/>
                  </a:cubicBezTo>
                  <a:cubicBezTo>
                    <a:pt x="1195" y="1329"/>
                    <a:pt x="886" y="1778"/>
                    <a:pt x="661" y="2271"/>
                  </a:cubicBezTo>
                  <a:cubicBezTo>
                    <a:pt x="408" y="2818"/>
                    <a:pt x="240" y="3380"/>
                    <a:pt x="127" y="3956"/>
                  </a:cubicBezTo>
                  <a:cubicBezTo>
                    <a:pt x="57" y="4265"/>
                    <a:pt x="15" y="4588"/>
                    <a:pt x="15" y="4897"/>
                  </a:cubicBezTo>
                  <a:cubicBezTo>
                    <a:pt x="0" y="5249"/>
                    <a:pt x="43" y="5586"/>
                    <a:pt x="113" y="5923"/>
                  </a:cubicBezTo>
                  <a:cubicBezTo>
                    <a:pt x="197" y="6429"/>
                    <a:pt x="337" y="6934"/>
                    <a:pt x="493" y="7425"/>
                  </a:cubicBezTo>
                  <a:cubicBezTo>
                    <a:pt x="618" y="7833"/>
                    <a:pt x="787" y="8227"/>
                    <a:pt x="1026" y="8592"/>
                  </a:cubicBezTo>
                  <a:cubicBezTo>
                    <a:pt x="1251" y="8985"/>
                    <a:pt x="1532" y="9336"/>
                    <a:pt x="1826" y="9673"/>
                  </a:cubicBezTo>
                  <a:cubicBezTo>
                    <a:pt x="2248" y="10151"/>
                    <a:pt x="2726" y="10572"/>
                    <a:pt x="3274" y="10881"/>
                  </a:cubicBezTo>
                  <a:cubicBezTo>
                    <a:pt x="3372" y="10937"/>
                    <a:pt x="3471" y="10993"/>
                    <a:pt x="3555" y="11050"/>
                  </a:cubicBezTo>
                  <a:cubicBezTo>
                    <a:pt x="4089" y="11359"/>
                    <a:pt x="4664" y="11514"/>
                    <a:pt x="5269" y="11555"/>
                  </a:cubicBezTo>
                  <a:cubicBezTo>
                    <a:pt x="5344" y="11563"/>
                    <a:pt x="5419" y="11566"/>
                    <a:pt x="5494" y="11566"/>
                  </a:cubicBezTo>
                  <a:cubicBezTo>
                    <a:pt x="5700" y="11566"/>
                    <a:pt x="5906" y="11540"/>
                    <a:pt x="6111" y="11499"/>
                  </a:cubicBezTo>
                  <a:cubicBezTo>
                    <a:pt x="6673" y="11387"/>
                    <a:pt x="7207" y="11162"/>
                    <a:pt x="7685" y="10839"/>
                  </a:cubicBezTo>
                  <a:cubicBezTo>
                    <a:pt x="7979" y="10643"/>
                    <a:pt x="8260" y="10432"/>
                    <a:pt x="8499" y="10179"/>
                  </a:cubicBezTo>
                  <a:cubicBezTo>
                    <a:pt x="8893" y="9729"/>
                    <a:pt x="9187" y="9223"/>
                    <a:pt x="9370" y="8648"/>
                  </a:cubicBezTo>
                  <a:cubicBezTo>
                    <a:pt x="9468" y="8339"/>
                    <a:pt x="9524" y="8030"/>
                    <a:pt x="9609" y="7721"/>
                  </a:cubicBezTo>
                  <a:cubicBezTo>
                    <a:pt x="9623" y="7637"/>
                    <a:pt x="9637" y="7538"/>
                    <a:pt x="9637" y="7454"/>
                  </a:cubicBezTo>
                  <a:cubicBezTo>
                    <a:pt x="9651" y="7313"/>
                    <a:pt x="9665" y="7173"/>
                    <a:pt x="9665" y="7019"/>
                  </a:cubicBezTo>
                  <a:cubicBezTo>
                    <a:pt x="9679" y="6710"/>
                    <a:pt x="9665" y="6401"/>
                    <a:pt x="9609" y="6092"/>
                  </a:cubicBezTo>
                  <a:cubicBezTo>
                    <a:pt x="9496" y="5431"/>
                    <a:pt x="9118" y="4981"/>
                    <a:pt x="8513" y="4687"/>
                  </a:cubicBezTo>
                  <a:cubicBezTo>
                    <a:pt x="8372" y="4616"/>
                    <a:pt x="8219" y="4588"/>
                    <a:pt x="8050" y="4588"/>
                  </a:cubicBezTo>
                  <a:cubicBezTo>
                    <a:pt x="7782" y="4588"/>
                    <a:pt x="7530" y="4672"/>
                    <a:pt x="7277" y="4785"/>
                  </a:cubicBezTo>
                  <a:cubicBezTo>
                    <a:pt x="7039" y="4883"/>
                    <a:pt x="6883" y="5052"/>
                    <a:pt x="6827" y="5318"/>
                  </a:cubicBezTo>
                  <a:cubicBezTo>
                    <a:pt x="6786" y="5530"/>
                    <a:pt x="6701" y="5726"/>
                    <a:pt x="6617" y="5923"/>
                  </a:cubicBezTo>
                  <a:cubicBezTo>
                    <a:pt x="6574" y="6021"/>
                    <a:pt x="6533" y="6105"/>
                    <a:pt x="6477" y="6189"/>
                  </a:cubicBezTo>
                  <a:cubicBezTo>
                    <a:pt x="6462" y="6232"/>
                    <a:pt x="6420" y="6260"/>
                    <a:pt x="6364" y="6274"/>
                  </a:cubicBezTo>
                  <a:cubicBezTo>
                    <a:pt x="6209" y="6288"/>
                    <a:pt x="6069" y="6288"/>
                    <a:pt x="5915" y="6302"/>
                  </a:cubicBezTo>
                  <a:cubicBezTo>
                    <a:pt x="5865" y="6309"/>
                    <a:pt x="5816" y="6309"/>
                    <a:pt x="5765" y="6309"/>
                  </a:cubicBezTo>
                  <a:cubicBezTo>
                    <a:pt x="5714" y="6309"/>
                    <a:pt x="5662" y="6309"/>
                    <a:pt x="5606" y="6316"/>
                  </a:cubicBezTo>
                  <a:cubicBezTo>
                    <a:pt x="5550" y="6330"/>
                    <a:pt x="5479" y="6358"/>
                    <a:pt x="5409" y="6386"/>
                  </a:cubicBezTo>
                  <a:cubicBezTo>
                    <a:pt x="5381" y="6386"/>
                    <a:pt x="5353" y="6414"/>
                    <a:pt x="5325" y="6429"/>
                  </a:cubicBezTo>
                  <a:cubicBezTo>
                    <a:pt x="5254" y="6498"/>
                    <a:pt x="5184" y="6583"/>
                    <a:pt x="5100" y="6653"/>
                  </a:cubicBezTo>
                  <a:lnTo>
                    <a:pt x="5100" y="6695"/>
                  </a:lnTo>
                  <a:cubicBezTo>
                    <a:pt x="5112" y="6699"/>
                    <a:pt x="5123" y="6701"/>
                    <a:pt x="5134" y="6701"/>
                  </a:cubicBezTo>
                  <a:cubicBezTo>
                    <a:pt x="5201" y="6701"/>
                    <a:pt x="5254" y="6637"/>
                    <a:pt x="5338" y="6625"/>
                  </a:cubicBezTo>
                  <a:cubicBezTo>
                    <a:pt x="5437" y="6723"/>
                    <a:pt x="5507" y="6835"/>
                    <a:pt x="5563" y="6976"/>
                  </a:cubicBezTo>
                  <a:cubicBezTo>
                    <a:pt x="5591" y="7047"/>
                    <a:pt x="5619" y="7131"/>
                    <a:pt x="5647" y="7201"/>
                  </a:cubicBezTo>
                  <a:cubicBezTo>
                    <a:pt x="5662" y="7229"/>
                    <a:pt x="5690" y="7257"/>
                    <a:pt x="5704" y="7285"/>
                  </a:cubicBezTo>
                  <a:cubicBezTo>
                    <a:pt x="5732" y="7257"/>
                    <a:pt x="5746" y="7229"/>
                    <a:pt x="5774" y="7215"/>
                  </a:cubicBezTo>
                  <a:cubicBezTo>
                    <a:pt x="5815" y="7195"/>
                    <a:pt x="5864" y="7181"/>
                    <a:pt x="5914" y="7181"/>
                  </a:cubicBezTo>
                  <a:cubicBezTo>
                    <a:pt x="5933" y="7181"/>
                    <a:pt x="5952" y="7183"/>
                    <a:pt x="5971" y="7187"/>
                  </a:cubicBezTo>
                  <a:cubicBezTo>
                    <a:pt x="6336" y="7215"/>
                    <a:pt x="6645" y="7356"/>
                    <a:pt x="6870" y="7665"/>
                  </a:cubicBezTo>
                  <a:cubicBezTo>
                    <a:pt x="6940" y="7763"/>
                    <a:pt x="7010" y="7861"/>
                    <a:pt x="7095" y="7946"/>
                  </a:cubicBezTo>
                  <a:cubicBezTo>
                    <a:pt x="7179" y="8030"/>
                    <a:pt x="7263" y="8114"/>
                    <a:pt x="7361" y="8199"/>
                  </a:cubicBezTo>
                  <a:cubicBezTo>
                    <a:pt x="7439" y="8259"/>
                    <a:pt x="7528" y="8288"/>
                    <a:pt x="7617" y="8288"/>
                  </a:cubicBezTo>
                  <a:cubicBezTo>
                    <a:pt x="7673" y="8288"/>
                    <a:pt x="7729" y="8276"/>
                    <a:pt x="7782" y="8255"/>
                  </a:cubicBezTo>
                  <a:cubicBezTo>
                    <a:pt x="7839" y="8227"/>
                    <a:pt x="7895" y="8184"/>
                    <a:pt x="7938" y="8156"/>
                  </a:cubicBezTo>
                  <a:cubicBezTo>
                    <a:pt x="7979" y="8128"/>
                    <a:pt x="8022" y="8072"/>
                    <a:pt x="8078" y="8058"/>
                  </a:cubicBezTo>
                  <a:cubicBezTo>
                    <a:pt x="8078" y="8171"/>
                    <a:pt x="8078" y="8171"/>
                    <a:pt x="8176" y="8227"/>
                  </a:cubicBezTo>
                  <a:cubicBezTo>
                    <a:pt x="8162" y="8268"/>
                    <a:pt x="8148" y="8296"/>
                    <a:pt x="8134" y="8324"/>
                  </a:cubicBezTo>
                  <a:lnTo>
                    <a:pt x="8219" y="8451"/>
                  </a:lnTo>
                  <a:cubicBezTo>
                    <a:pt x="8190" y="8465"/>
                    <a:pt x="8190" y="8480"/>
                    <a:pt x="8176" y="8480"/>
                  </a:cubicBezTo>
                  <a:cubicBezTo>
                    <a:pt x="8063" y="8521"/>
                    <a:pt x="7966" y="8577"/>
                    <a:pt x="7867" y="8634"/>
                  </a:cubicBezTo>
                  <a:cubicBezTo>
                    <a:pt x="7713" y="8732"/>
                    <a:pt x="7544" y="8817"/>
                    <a:pt x="7361" y="8845"/>
                  </a:cubicBezTo>
                  <a:cubicBezTo>
                    <a:pt x="7338" y="8848"/>
                    <a:pt x="7315" y="8850"/>
                    <a:pt x="7292" y="8850"/>
                  </a:cubicBezTo>
                  <a:cubicBezTo>
                    <a:pt x="7218" y="8850"/>
                    <a:pt x="7145" y="8832"/>
                    <a:pt x="7080" y="8789"/>
                  </a:cubicBezTo>
                  <a:cubicBezTo>
                    <a:pt x="6996" y="8732"/>
                    <a:pt x="6926" y="8662"/>
                    <a:pt x="6883" y="8577"/>
                  </a:cubicBezTo>
                  <a:cubicBezTo>
                    <a:pt x="6855" y="8521"/>
                    <a:pt x="6827" y="8480"/>
                    <a:pt x="6799" y="8423"/>
                  </a:cubicBezTo>
                  <a:cubicBezTo>
                    <a:pt x="6730" y="8283"/>
                    <a:pt x="6645" y="8171"/>
                    <a:pt x="6546" y="8058"/>
                  </a:cubicBezTo>
                  <a:cubicBezTo>
                    <a:pt x="6449" y="7959"/>
                    <a:pt x="6350" y="7875"/>
                    <a:pt x="6224" y="7819"/>
                  </a:cubicBezTo>
                  <a:cubicBezTo>
                    <a:pt x="6170" y="7799"/>
                    <a:pt x="6116" y="7789"/>
                    <a:pt x="6065" y="7789"/>
                  </a:cubicBezTo>
                  <a:cubicBezTo>
                    <a:pt x="5901" y="7789"/>
                    <a:pt x="5761" y="7887"/>
                    <a:pt x="5718" y="8058"/>
                  </a:cubicBezTo>
                  <a:cubicBezTo>
                    <a:pt x="5690" y="8142"/>
                    <a:pt x="5718" y="8184"/>
                    <a:pt x="5802" y="8227"/>
                  </a:cubicBezTo>
                  <a:cubicBezTo>
                    <a:pt x="5844" y="8240"/>
                    <a:pt x="5872" y="8240"/>
                    <a:pt x="5915" y="8255"/>
                  </a:cubicBezTo>
                  <a:cubicBezTo>
                    <a:pt x="6013" y="8283"/>
                    <a:pt x="6125" y="8324"/>
                    <a:pt x="6237" y="8353"/>
                  </a:cubicBezTo>
                  <a:cubicBezTo>
                    <a:pt x="6280" y="8381"/>
                    <a:pt x="6336" y="8409"/>
                    <a:pt x="6392" y="8437"/>
                  </a:cubicBezTo>
                  <a:cubicBezTo>
                    <a:pt x="6533" y="8536"/>
                    <a:pt x="6645" y="8648"/>
                    <a:pt x="6743" y="8789"/>
                  </a:cubicBezTo>
                  <a:cubicBezTo>
                    <a:pt x="6786" y="8873"/>
                    <a:pt x="6842" y="8943"/>
                    <a:pt x="6883" y="9013"/>
                  </a:cubicBezTo>
                  <a:cubicBezTo>
                    <a:pt x="6926" y="9055"/>
                    <a:pt x="6954" y="9098"/>
                    <a:pt x="6996" y="9154"/>
                  </a:cubicBezTo>
                  <a:cubicBezTo>
                    <a:pt x="7089" y="9258"/>
                    <a:pt x="7202" y="9315"/>
                    <a:pt x="7343" y="9315"/>
                  </a:cubicBezTo>
                  <a:cubicBezTo>
                    <a:pt x="7371" y="9315"/>
                    <a:pt x="7401" y="9313"/>
                    <a:pt x="7432" y="9308"/>
                  </a:cubicBezTo>
                  <a:cubicBezTo>
                    <a:pt x="7460" y="9308"/>
                    <a:pt x="7502" y="9294"/>
                    <a:pt x="7530" y="9294"/>
                  </a:cubicBezTo>
                  <a:cubicBezTo>
                    <a:pt x="7629" y="9280"/>
                    <a:pt x="7713" y="9266"/>
                    <a:pt x="7797" y="9252"/>
                  </a:cubicBezTo>
                  <a:cubicBezTo>
                    <a:pt x="7811" y="9252"/>
                    <a:pt x="7839" y="9252"/>
                    <a:pt x="7839" y="9280"/>
                  </a:cubicBezTo>
                  <a:cubicBezTo>
                    <a:pt x="7797" y="9322"/>
                    <a:pt x="7726" y="9308"/>
                    <a:pt x="7698" y="9379"/>
                  </a:cubicBezTo>
                  <a:cubicBezTo>
                    <a:pt x="7726" y="9420"/>
                    <a:pt x="7754" y="9463"/>
                    <a:pt x="7797" y="9504"/>
                  </a:cubicBezTo>
                  <a:cubicBezTo>
                    <a:pt x="7726" y="9519"/>
                    <a:pt x="7685" y="9533"/>
                    <a:pt x="7642" y="9547"/>
                  </a:cubicBezTo>
                  <a:cubicBezTo>
                    <a:pt x="7586" y="9575"/>
                    <a:pt x="7572" y="9603"/>
                    <a:pt x="7614" y="9645"/>
                  </a:cubicBezTo>
                  <a:cubicBezTo>
                    <a:pt x="7629" y="9660"/>
                    <a:pt x="7670" y="9673"/>
                    <a:pt x="7642" y="9716"/>
                  </a:cubicBezTo>
                  <a:cubicBezTo>
                    <a:pt x="7629" y="9716"/>
                    <a:pt x="7600" y="9729"/>
                    <a:pt x="7586" y="9729"/>
                  </a:cubicBezTo>
                  <a:cubicBezTo>
                    <a:pt x="7558" y="9727"/>
                    <a:pt x="7531" y="9726"/>
                    <a:pt x="7505" y="9726"/>
                  </a:cubicBezTo>
                  <a:cubicBezTo>
                    <a:pt x="7382" y="9726"/>
                    <a:pt x="7266" y="9749"/>
                    <a:pt x="7151" y="9772"/>
                  </a:cubicBezTo>
                  <a:cubicBezTo>
                    <a:pt x="7039" y="9785"/>
                    <a:pt x="6940" y="9800"/>
                    <a:pt x="6827" y="9800"/>
                  </a:cubicBezTo>
                  <a:cubicBezTo>
                    <a:pt x="6687" y="9800"/>
                    <a:pt x="6574" y="9744"/>
                    <a:pt x="6490" y="9631"/>
                  </a:cubicBezTo>
                  <a:cubicBezTo>
                    <a:pt x="6477" y="9589"/>
                    <a:pt x="6449" y="9561"/>
                    <a:pt x="6434" y="9533"/>
                  </a:cubicBezTo>
                  <a:cubicBezTo>
                    <a:pt x="6378" y="9435"/>
                    <a:pt x="6322" y="9350"/>
                    <a:pt x="6265" y="9266"/>
                  </a:cubicBezTo>
                  <a:cubicBezTo>
                    <a:pt x="6181" y="9154"/>
                    <a:pt x="6069" y="9083"/>
                    <a:pt x="5943" y="9055"/>
                  </a:cubicBezTo>
                  <a:cubicBezTo>
                    <a:pt x="5844" y="9041"/>
                    <a:pt x="5760" y="9027"/>
                    <a:pt x="5662" y="9027"/>
                  </a:cubicBezTo>
                  <a:cubicBezTo>
                    <a:pt x="5479" y="9027"/>
                    <a:pt x="5282" y="9041"/>
                    <a:pt x="5100" y="9098"/>
                  </a:cubicBezTo>
                  <a:cubicBezTo>
                    <a:pt x="4830" y="9168"/>
                    <a:pt x="4561" y="9199"/>
                    <a:pt x="4284" y="9199"/>
                  </a:cubicBezTo>
                  <a:cubicBezTo>
                    <a:pt x="4229" y="9199"/>
                    <a:pt x="4173" y="9198"/>
                    <a:pt x="4117" y="9195"/>
                  </a:cubicBezTo>
                  <a:cubicBezTo>
                    <a:pt x="3877" y="9182"/>
                    <a:pt x="3639" y="9154"/>
                    <a:pt x="3414" y="9055"/>
                  </a:cubicBezTo>
                  <a:cubicBezTo>
                    <a:pt x="3119" y="8929"/>
                    <a:pt x="2853" y="8760"/>
                    <a:pt x="2600" y="8564"/>
                  </a:cubicBezTo>
                  <a:cubicBezTo>
                    <a:pt x="2572" y="8549"/>
                    <a:pt x="2543" y="8521"/>
                    <a:pt x="2501" y="8493"/>
                  </a:cubicBezTo>
                  <a:cubicBezTo>
                    <a:pt x="2332" y="8324"/>
                    <a:pt x="2192" y="8128"/>
                    <a:pt x="2051" y="7946"/>
                  </a:cubicBezTo>
                  <a:cubicBezTo>
                    <a:pt x="1982" y="7861"/>
                    <a:pt x="1939" y="7763"/>
                    <a:pt x="1897" y="7665"/>
                  </a:cubicBezTo>
                  <a:cubicBezTo>
                    <a:pt x="1855" y="7581"/>
                    <a:pt x="1813" y="7482"/>
                    <a:pt x="1770" y="7397"/>
                  </a:cubicBezTo>
                  <a:cubicBezTo>
                    <a:pt x="1770" y="7369"/>
                    <a:pt x="1757" y="7341"/>
                    <a:pt x="1742" y="7341"/>
                  </a:cubicBezTo>
                  <a:cubicBezTo>
                    <a:pt x="1673" y="7285"/>
                    <a:pt x="1658" y="7187"/>
                    <a:pt x="1644" y="7116"/>
                  </a:cubicBezTo>
                  <a:cubicBezTo>
                    <a:pt x="1602" y="6991"/>
                    <a:pt x="1574" y="6864"/>
                    <a:pt x="1546" y="6738"/>
                  </a:cubicBezTo>
                  <a:cubicBezTo>
                    <a:pt x="1476" y="6372"/>
                    <a:pt x="1461" y="6007"/>
                    <a:pt x="1461" y="5642"/>
                  </a:cubicBezTo>
                  <a:cubicBezTo>
                    <a:pt x="1461" y="5333"/>
                    <a:pt x="1476" y="5024"/>
                    <a:pt x="1489" y="4700"/>
                  </a:cubicBezTo>
                  <a:cubicBezTo>
                    <a:pt x="1517" y="4251"/>
                    <a:pt x="1588" y="3788"/>
                    <a:pt x="1686" y="3352"/>
                  </a:cubicBezTo>
                  <a:cubicBezTo>
                    <a:pt x="1798" y="2889"/>
                    <a:pt x="1995" y="2453"/>
                    <a:pt x="2248" y="2059"/>
                  </a:cubicBezTo>
                  <a:cubicBezTo>
                    <a:pt x="2360" y="1905"/>
                    <a:pt x="2487" y="1750"/>
                    <a:pt x="2628" y="1638"/>
                  </a:cubicBezTo>
                  <a:cubicBezTo>
                    <a:pt x="2881" y="1428"/>
                    <a:pt x="3175" y="1315"/>
                    <a:pt x="3484" y="1245"/>
                  </a:cubicBezTo>
                  <a:cubicBezTo>
                    <a:pt x="3548" y="1236"/>
                    <a:pt x="3611" y="1232"/>
                    <a:pt x="3674" y="1232"/>
                  </a:cubicBezTo>
                  <a:cubicBezTo>
                    <a:pt x="3820" y="1232"/>
                    <a:pt x="3965" y="1257"/>
                    <a:pt x="4102" y="1315"/>
                  </a:cubicBezTo>
                  <a:cubicBezTo>
                    <a:pt x="4285" y="1413"/>
                    <a:pt x="4467" y="1526"/>
                    <a:pt x="4664" y="1638"/>
                  </a:cubicBezTo>
                  <a:cubicBezTo>
                    <a:pt x="4776" y="1694"/>
                    <a:pt x="4875" y="1793"/>
                    <a:pt x="4960" y="1891"/>
                  </a:cubicBezTo>
                  <a:cubicBezTo>
                    <a:pt x="5057" y="2018"/>
                    <a:pt x="5142" y="2158"/>
                    <a:pt x="5198" y="2312"/>
                  </a:cubicBezTo>
                  <a:cubicBezTo>
                    <a:pt x="5269" y="2481"/>
                    <a:pt x="5297" y="2678"/>
                    <a:pt x="5254" y="2861"/>
                  </a:cubicBezTo>
                  <a:cubicBezTo>
                    <a:pt x="5198" y="3114"/>
                    <a:pt x="5128" y="3352"/>
                    <a:pt x="5072" y="3605"/>
                  </a:cubicBezTo>
                  <a:cubicBezTo>
                    <a:pt x="5044" y="3605"/>
                    <a:pt x="5029" y="3619"/>
                    <a:pt x="5016" y="3619"/>
                  </a:cubicBezTo>
                  <a:lnTo>
                    <a:pt x="4945" y="3619"/>
                  </a:lnTo>
                  <a:cubicBezTo>
                    <a:pt x="4960" y="3689"/>
                    <a:pt x="5029" y="3661"/>
                    <a:pt x="5057" y="3689"/>
                  </a:cubicBezTo>
                  <a:lnTo>
                    <a:pt x="5057" y="3717"/>
                  </a:lnTo>
                  <a:cubicBezTo>
                    <a:pt x="5044" y="3984"/>
                    <a:pt x="5016" y="4237"/>
                    <a:pt x="5001" y="4490"/>
                  </a:cubicBezTo>
                  <a:cubicBezTo>
                    <a:pt x="4973" y="4631"/>
                    <a:pt x="4931" y="4756"/>
                    <a:pt x="4833" y="4869"/>
                  </a:cubicBezTo>
                  <a:cubicBezTo>
                    <a:pt x="4720" y="5009"/>
                    <a:pt x="4566" y="5080"/>
                    <a:pt x="4398" y="5150"/>
                  </a:cubicBezTo>
                  <a:cubicBezTo>
                    <a:pt x="4299" y="5185"/>
                    <a:pt x="4197" y="5199"/>
                    <a:pt x="4095" y="5199"/>
                  </a:cubicBezTo>
                  <a:cubicBezTo>
                    <a:pt x="3993" y="5199"/>
                    <a:pt x="3891" y="5185"/>
                    <a:pt x="3793" y="5164"/>
                  </a:cubicBezTo>
                  <a:cubicBezTo>
                    <a:pt x="3568" y="5122"/>
                    <a:pt x="3372" y="5037"/>
                    <a:pt x="3218" y="4883"/>
                  </a:cubicBezTo>
                  <a:cubicBezTo>
                    <a:pt x="3203" y="4869"/>
                    <a:pt x="3190" y="4869"/>
                    <a:pt x="3162" y="4855"/>
                  </a:cubicBezTo>
                  <a:lnTo>
                    <a:pt x="3162" y="4855"/>
                  </a:lnTo>
                  <a:cubicBezTo>
                    <a:pt x="3218" y="4996"/>
                    <a:pt x="3315" y="5080"/>
                    <a:pt x="3414" y="5136"/>
                  </a:cubicBezTo>
                  <a:cubicBezTo>
                    <a:pt x="3642" y="5284"/>
                    <a:pt x="3889" y="5359"/>
                    <a:pt x="4139" y="5359"/>
                  </a:cubicBezTo>
                  <a:cubicBezTo>
                    <a:pt x="4197" y="5359"/>
                    <a:pt x="4255" y="5355"/>
                    <a:pt x="4313" y="5346"/>
                  </a:cubicBezTo>
                  <a:cubicBezTo>
                    <a:pt x="4370" y="5389"/>
                    <a:pt x="4383" y="5445"/>
                    <a:pt x="4411" y="5487"/>
                  </a:cubicBezTo>
                  <a:cubicBezTo>
                    <a:pt x="4439" y="5558"/>
                    <a:pt x="4482" y="5614"/>
                    <a:pt x="4510" y="5670"/>
                  </a:cubicBezTo>
                  <a:lnTo>
                    <a:pt x="4538" y="5670"/>
                  </a:lnTo>
                  <a:cubicBezTo>
                    <a:pt x="4552" y="5656"/>
                    <a:pt x="4552" y="5627"/>
                    <a:pt x="4566" y="5627"/>
                  </a:cubicBezTo>
                  <a:cubicBezTo>
                    <a:pt x="4692" y="5586"/>
                    <a:pt x="4833" y="5558"/>
                    <a:pt x="4960" y="5515"/>
                  </a:cubicBezTo>
                  <a:cubicBezTo>
                    <a:pt x="5085" y="5487"/>
                    <a:pt x="5170" y="5403"/>
                    <a:pt x="5226" y="5290"/>
                  </a:cubicBezTo>
                  <a:cubicBezTo>
                    <a:pt x="5269" y="5234"/>
                    <a:pt x="5297" y="5178"/>
                    <a:pt x="5338" y="5136"/>
                  </a:cubicBezTo>
                  <a:cubicBezTo>
                    <a:pt x="5366" y="5094"/>
                    <a:pt x="5394" y="5052"/>
                    <a:pt x="5451" y="5052"/>
                  </a:cubicBezTo>
                  <a:lnTo>
                    <a:pt x="5451" y="5108"/>
                  </a:lnTo>
                  <a:lnTo>
                    <a:pt x="5451" y="5178"/>
                  </a:lnTo>
                  <a:cubicBezTo>
                    <a:pt x="5463" y="5213"/>
                    <a:pt x="5502" y="5238"/>
                    <a:pt x="5539" y="5238"/>
                  </a:cubicBezTo>
                  <a:cubicBezTo>
                    <a:pt x="5547" y="5238"/>
                    <a:pt x="5555" y="5237"/>
                    <a:pt x="5563" y="5234"/>
                  </a:cubicBezTo>
                  <a:cubicBezTo>
                    <a:pt x="5606" y="5221"/>
                    <a:pt x="5634" y="5193"/>
                    <a:pt x="5662" y="5178"/>
                  </a:cubicBezTo>
                  <a:cubicBezTo>
                    <a:pt x="5670" y="5170"/>
                    <a:pt x="5683" y="5162"/>
                    <a:pt x="5695" y="5162"/>
                  </a:cubicBezTo>
                  <a:cubicBezTo>
                    <a:pt x="5704" y="5162"/>
                    <a:pt x="5712" y="5166"/>
                    <a:pt x="5718" y="5178"/>
                  </a:cubicBezTo>
                  <a:lnTo>
                    <a:pt x="5718" y="5221"/>
                  </a:lnTo>
                  <a:cubicBezTo>
                    <a:pt x="5718" y="5234"/>
                    <a:pt x="5704" y="5249"/>
                    <a:pt x="5704" y="5262"/>
                  </a:cubicBezTo>
                  <a:cubicBezTo>
                    <a:pt x="5690" y="5318"/>
                    <a:pt x="5718" y="5361"/>
                    <a:pt x="5760" y="5361"/>
                  </a:cubicBezTo>
                  <a:lnTo>
                    <a:pt x="5872" y="5361"/>
                  </a:lnTo>
                  <a:lnTo>
                    <a:pt x="5760" y="5473"/>
                  </a:lnTo>
                  <a:cubicBezTo>
                    <a:pt x="5774" y="5502"/>
                    <a:pt x="5774" y="5530"/>
                    <a:pt x="5788" y="5558"/>
                  </a:cubicBezTo>
                  <a:cubicBezTo>
                    <a:pt x="5760" y="5571"/>
                    <a:pt x="5746" y="5571"/>
                    <a:pt x="5732" y="5571"/>
                  </a:cubicBezTo>
                  <a:cubicBezTo>
                    <a:pt x="5717" y="5570"/>
                    <a:pt x="5704" y="5569"/>
                    <a:pt x="5690" y="5569"/>
                  </a:cubicBezTo>
                  <a:cubicBezTo>
                    <a:pt x="5571" y="5569"/>
                    <a:pt x="5482" y="5621"/>
                    <a:pt x="5381" y="5684"/>
                  </a:cubicBezTo>
                  <a:cubicBezTo>
                    <a:pt x="5226" y="5768"/>
                    <a:pt x="5057" y="5852"/>
                    <a:pt x="4903" y="5951"/>
                  </a:cubicBezTo>
                  <a:cubicBezTo>
                    <a:pt x="4903" y="5951"/>
                    <a:pt x="4889" y="5951"/>
                    <a:pt x="4875" y="5936"/>
                  </a:cubicBezTo>
                  <a:cubicBezTo>
                    <a:pt x="4875" y="5908"/>
                    <a:pt x="4889" y="5867"/>
                    <a:pt x="4889" y="5839"/>
                  </a:cubicBezTo>
                  <a:cubicBezTo>
                    <a:pt x="4889" y="5782"/>
                    <a:pt x="4861" y="5740"/>
                    <a:pt x="4804" y="5726"/>
                  </a:cubicBezTo>
                  <a:cubicBezTo>
                    <a:pt x="4781" y="5718"/>
                    <a:pt x="4756" y="5710"/>
                    <a:pt x="4732" y="5710"/>
                  </a:cubicBezTo>
                  <a:cubicBezTo>
                    <a:pt x="4714" y="5710"/>
                    <a:pt x="4696" y="5714"/>
                    <a:pt x="4679" y="5726"/>
                  </a:cubicBezTo>
                  <a:cubicBezTo>
                    <a:pt x="4622" y="5740"/>
                    <a:pt x="4566" y="5768"/>
                    <a:pt x="4524" y="5796"/>
                  </a:cubicBezTo>
                  <a:lnTo>
                    <a:pt x="4439" y="5839"/>
                  </a:lnTo>
                  <a:cubicBezTo>
                    <a:pt x="4426" y="5839"/>
                    <a:pt x="4426" y="5824"/>
                    <a:pt x="4426" y="5824"/>
                  </a:cubicBezTo>
                  <a:cubicBezTo>
                    <a:pt x="4411" y="5782"/>
                    <a:pt x="4411" y="5740"/>
                    <a:pt x="4355" y="5726"/>
                  </a:cubicBezTo>
                  <a:cubicBezTo>
                    <a:pt x="4344" y="5722"/>
                    <a:pt x="4332" y="5721"/>
                    <a:pt x="4321" y="5721"/>
                  </a:cubicBezTo>
                  <a:cubicBezTo>
                    <a:pt x="4291" y="5721"/>
                    <a:pt x="4263" y="5734"/>
                    <a:pt x="4243" y="5754"/>
                  </a:cubicBezTo>
                  <a:cubicBezTo>
                    <a:pt x="4215" y="5782"/>
                    <a:pt x="4173" y="5811"/>
                    <a:pt x="4145" y="5839"/>
                  </a:cubicBezTo>
                  <a:cubicBezTo>
                    <a:pt x="4117" y="5867"/>
                    <a:pt x="4102" y="5895"/>
                    <a:pt x="4074" y="5923"/>
                  </a:cubicBezTo>
                  <a:cubicBezTo>
                    <a:pt x="3972" y="6048"/>
                    <a:pt x="3850" y="6100"/>
                    <a:pt x="3711" y="6100"/>
                  </a:cubicBezTo>
                  <a:cubicBezTo>
                    <a:pt x="3679" y="6100"/>
                    <a:pt x="3645" y="6097"/>
                    <a:pt x="3611" y="6092"/>
                  </a:cubicBezTo>
                  <a:lnTo>
                    <a:pt x="3358" y="6049"/>
                  </a:lnTo>
                  <a:cubicBezTo>
                    <a:pt x="3203" y="6007"/>
                    <a:pt x="3049" y="5965"/>
                    <a:pt x="2909" y="5895"/>
                  </a:cubicBezTo>
                  <a:cubicBezTo>
                    <a:pt x="2909" y="5890"/>
                    <a:pt x="2907" y="5888"/>
                    <a:pt x="2904" y="5888"/>
                  </a:cubicBezTo>
                  <a:cubicBezTo>
                    <a:pt x="2899" y="5888"/>
                    <a:pt x="2890" y="5895"/>
                    <a:pt x="2881" y="5895"/>
                  </a:cubicBezTo>
                  <a:cubicBezTo>
                    <a:pt x="2894" y="5923"/>
                    <a:pt x="2909" y="5936"/>
                    <a:pt x="2922" y="5951"/>
                  </a:cubicBezTo>
                  <a:cubicBezTo>
                    <a:pt x="2993" y="5979"/>
                    <a:pt x="3049" y="6021"/>
                    <a:pt x="3105" y="6049"/>
                  </a:cubicBezTo>
                  <a:cubicBezTo>
                    <a:pt x="3287" y="6120"/>
                    <a:pt x="3484" y="6161"/>
                    <a:pt x="3681" y="6204"/>
                  </a:cubicBezTo>
                  <a:cubicBezTo>
                    <a:pt x="3695" y="6208"/>
                    <a:pt x="3711" y="6210"/>
                    <a:pt x="3727" y="6210"/>
                  </a:cubicBezTo>
                  <a:cubicBezTo>
                    <a:pt x="3761" y="6210"/>
                    <a:pt x="3798" y="6204"/>
                    <a:pt x="3836" y="6204"/>
                  </a:cubicBezTo>
                  <a:cubicBezTo>
                    <a:pt x="3976" y="6176"/>
                    <a:pt x="4074" y="6105"/>
                    <a:pt x="4158" y="6007"/>
                  </a:cubicBezTo>
                  <a:cubicBezTo>
                    <a:pt x="4201" y="5965"/>
                    <a:pt x="4229" y="5908"/>
                    <a:pt x="4285" y="5867"/>
                  </a:cubicBezTo>
                  <a:cubicBezTo>
                    <a:pt x="4326" y="5957"/>
                    <a:pt x="4353" y="5999"/>
                    <a:pt x="4393" y="5999"/>
                  </a:cubicBezTo>
                  <a:cubicBezTo>
                    <a:pt x="4422" y="5999"/>
                    <a:pt x="4457" y="5978"/>
                    <a:pt x="4510" y="5936"/>
                  </a:cubicBezTo>
                  <a:cubicBezTo>
                    <a:pt x="4566" y="5908"/>
                    <a:pt x="4636" y="5867"/>
                    <a:pt x="4692" y="5839"/>
                  </a:cubicBezTo>
                  <a:cubicBezTo>
                    <a:pt x="4707" y="5824"/>
                    <a:pt x="4748" y="5824"/>
                    <a:pt x="4763" y="5824"/>
                  </a:cubicBezTo>
                  <a:cubicBezTo>
                    <a:pt x="4776" y="5895"/>
                    <a:pt x="4735" y="5923"/>
                    <a:pt x="4707" y="5951"/>
                  </a:cubicBezTo>
                  <a:cubicBezTo>
                    <a:pt x="4622" y="6077"/>
                    <a:pt x="4651" y="6148"/>
                    <a:pt x="4791" y="6161"/>
                  </a:cubicBezTo>
                  <a:lnTo>
                    <a:pt x="4861" y="6161"/>
                  </a:lnTo>
                  <a:cubicBezTo>
                    <a:pt x="4875" y="6161"/>
                    <a:pt x="4889" y="6176"/>
                    <a:pt x="4917" y="6189"/>
                  </a:cubicBezTo>
                  <a:cubicBezTo>
                    <a:pt x="4861" y="6274"/>
                    <a:pt x="4748" y="6260"/>
                    <a:pt x="4707" y="6330"/>
                  </a:cubicBezTo>
                  <a:cubicBezTo>
                    <a:pt x="4707" y="6372"/>
                    <a:pt x="4735" y="6401"/>
                    <a:pt x="4776" y="6414"/>
                  </a:cubicBezTo>
                  <a:cubicBezTo>
                    <a:pt x="4791" y="6429"/>
                    <a:pt x="4819" y="6442"/>
                    <a:pt x="4791" y="6470"/>
                  </a:cubicBezTo>
                  <a:cubicBezTo>
                    <a:pt x="4776" y="6485"/>
                    <a:pt x="4748" y="6485"/>
                    <a:pt x="4735" y="6485"/>
                  </a:cubicBezTo>
                  <a:cubicBezTo>
                    <a:pt x="4717" y="6482"/>
                    <a:pt x="4699" y="6481"/>
                    <a:pt x="4682" y="6481"/>
                  </a:cubicBezTo>
                  <a:cubicBezTo>
                    <a:pt x="4605" y="6481"/>
                    <a:pt x="4536" y="6506"/>
                    <a:pt x="4467" y="6541"/>
                  </a:cubicBezTo>
                  <a:cubicBezTo>
                    <a:pt x="4327" y="6625"/>
                    <a:pt x="4201" y="6695"/>
                    <a:pt x="4061" y="6779"/>
                  </a:cubicBezTo>
                  <a:cubicBezTo>
                    <a:pt x="3900" y="6878"/>
                    <a:pt x="3720" y="6923"/>
                    <a:pt x="3527" y="6923"/>
                  </a:cubicBezTo>
                  <a:cubicBezTo>
                    <a:pt x="3499" y="6923"/>
                    <a:pt x="3471" y="6922"/>
                    <a:pt x="3442" y="6920"/>
                  </a:cubicBezTo>
                  <a:cubicBezTo>
                    <a:pt x="3358" y="6920"/>
                    <a:pt x="3287" y="6906"/>
                    <a:pt x="3203" y="6906"/>
                  </a:cubicBezTo>
                  <a:cubicBezTo>
                    <a:pt x="3091" y="6892"/>
                    <a:pt x="2978" y="6878"/>
                    <a:pt x="2881" y="6822"/>
                  </a:cubicBezTo>
                  <a:cubicBezTo>
                    <a:pt x="2866" y="6807"/>
                    <a:pt x="2838" y="6807"/>
                    <a:pt x="2810" y="6794"/>
                  </a:cubicBezTo>
                  <a:lnTo>
                    <a:pt x="2810" y="6794"/>
                  </a:lnTo>
                  <a:cubicBezTo>
                    <a:pt x="2824" y="6822"/>
                    <a:pt x="2824" y="6835"/>
                    <a:pt x="2824" y="6835"/>
                  </a:cubicBezTo>
                  <a:cubicBezTo>
                    <a:pt x="2894" y="6906"/>
                    <a:pt x="2965" y="6934"/>
                    <a:pt x="3049" y="6962"/>
                  </a:cubicBezTo>
                  <a:cubicBezTo>
                    <a:pt x="3175" y="7004"/>
                    <a:pt x="3315" y="7032"/>
                    <a:pt x="3456" y="7047"/>
                  </a:cubicBezTo>
                  <a:cubicBezTo>
                    <a:pt x="3496" y="7052"/>
                    <a:pt x="3536" y="7055"/>
                    <a:pt x="3576" y="7055"/>
                  </a:cubicBezTo>
                  <a:cubicBezTo>
                    <a:pt x="3732" y="7055"/>
                    <a:pt x="3886" y="7012"/>
                    <a:pt x="4032" y="6934"/>
                  </a:cubicBezTo>
                  <a:cubicBezTo>
                    <a:pt x="4089" y="6906"/>
                    <a:pt x="4130" y="6878"/>
                    <a:pt x="4173" y="6850"/>
                  </a:cubicBezTo>
                  <a:lnTo>
                    <a:pt x="4552" y="6639"/>
                  </a:lnTo>
                  <a:cubicBezTo>
                    <a:pt x="4594" y="6611"/>
                    <a:pt x="4636" y="6597"/>
                    <a:pt x="4679" y="6597"/>
                  </a:cubicBezTo>
                  <a:cubicBezTo>
                    <a:pt x="4716" y="6597"/>
                    <a:pt x="4754" y="6603"/>
                    <a:pt x="4791" y="6603"/>
                  </a:cubicBezTo>
                  <a:cubicBezTo>
                    <a:pt x="4810" y="6603"/>
                    <a:pt x="4828" y="6602"/>
                    <a:pt x="4847" y="6597"/>
                  </a:cubicBezTo>
                  <a:cubicBezTo>
                    <a:pt x="4945" y="6597"/>
                    <a:pt x="4973" y="6541"/>
                    <a:pt x="4945" y="6457"/>
                  </a:cubicBezTo>
                  <a:cubicBezTo>
                    <a:pt x="4931" y="6429"/>
                    <a:pt x="4917" y="6386"/>
                    <a:pt x="4889" y="6358"/>
                  </a:cubicBezTo>
                  <a:cubicBezTo>
                    <a:pt x="4935" y="6331"/>
                    <a:pt x="4960" y="6317"/>
                    <a:pt x="4980" y="6317"/>
                  </a:cubicBezTo>
                  <a:cubicBezTo>
                    <a:pt x="5003" y="6317"/>
                    <a:pt x="5020" y="6335"/>
                    <a:pt x="5057" y="6372"/>
                  </a:cubicBezTo>
                  <a:cubicBezTo>
                    <a:pt x="5044" y="6414"/>
                    <a:pt x="5029" y="6470"/>
                    <a:pt x="5016" y="6513"/>
                  </a:cubicBezTo>
                  <a:cubicBezTo>
                    <a:pt x="5001" y="6541"/>
                    <a:pt x="5001" y="6555"/>
                    <a:pt x="5044" y="6569"/>
                  </a:cubicBezTo>
                  <a:cubicBezTo>
                    <a:pt x="5085" y="6513"/>
                    <a:pt x="5114" y="6457"/>
                    <a:pt x="5156" y="6401"/>
                  </a:cubicBezTo>
                  <a:cubicBezTo>
                    <a:pt x="5212" y="6302"/>
                    <a:pt x="5297" y="6232"/>
                    <a:pt x="5394" y="6176"/>
                  </a:cubicBezTo>
                  <a:cubicBezTo>
                    <a:pt x="5535" y="6120"/>
                    <a:pt x="5662" y="6092"/>
                    <a:pt x="5802" y="6092"/>
                  </a:cubicBezTo>
                  <a:cubicBezTo>
                    <a:pt x="5887" y="6105"/>
                    <a:pt x="5956" y="6105"/>
                    <a:pt x="6041" y="6105"/>
                  </a:cubicBezTo>
                  <a:cubicBezTo>
                    <a:pt x="6224" y="6092"/>
                    <a:pt x="6308" y="5965"/>
                    <a:pt x="6336" y="5852"/>
                  </a:cubicBezTo>
                  <a:cubicBezTo>
                    <a:pt x="6350" y="5811"/>
                    <a:pt x="6350" y="5768"/>
                    <a:pt x="6350" y="5726"/>
                  </a:cubicBezTo>
                  <a:cubicBezTo>
                    <a:pt x="6364" y="5642"/>
                    <a:pt x="6364" y="5558"/>
                    <a:pt x="6378" y="5473"/>
                  </a:cubicBezTo>
                  <a:cubicBezTo>
                    <a:pt x="6392" y="5361"/>
                    <a:pt x="6434" y="5249"/>
                    <a:pt x="6505" y="5150"/>
                  </a:cubicBezTo>
                  <a:cubicBezTo>
                    <a:pt x="6561" y="5080"/>
                    <a:pt x="6617" y="5009"/>
                    <a:pt x="6673" y="4953"/>
                  </a:cubicBezTo>
                  <a:cubicBezTo>
                    <a:pt x="6968" y="4659"/>
                    <a:pt x="7123" y="4307"/>
                    <a:pt x="7151" y="3886"/>
                  </a:cubicBezTo>
                  <a:cubicBezTo>
                    <a:pt x="7179" y="3661"/>
                    <a:pt x="7164" y="3436"/>
                    <a:pt x="7123" y="3226"/>
                  </a:cubicBezTo>
                  <a:cubicBezTo>
                    <a:pt x="7080" y="2917"/>
                    <a:pt x="7010" y="2608"/>
                    <a:pt x="6912" y="2312"/>
                  </a:cubicBezTo>
                  <a:cubicBezTo>
                    <a:pt x="6743" y="1849"/>
                    <a:pt x="6434" y="1484"/>
                    <a:pt x="6097" y="1147"/>
                  </a:cubicBezTo>
                  <a:cubicBezTo>
                    <a:pt x="5774" y="823"/>
                    <a:pt x="5394" y="570"/>
                    <a:pt x="5001" y="346"/>
                  </a:cubicBezTo>
                  <a:cubicBezTo>
                    <a:pt x="4597" y="125"/>
                    <a:pt x="4170" y="1"/>
                    <a:pt x="37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4"/>
            <p:cNvSpPr/>
            <p:nvPr/>
          </p:nvSpPr>
          <p:spPr>
            <a:xfrm>
              <a:off x="5956131" y="1388870"/>
              <a:ext cx="24458" cy="9087"/>
            </a:xfrm>
            <a:custGeom>
              <a:rect b="b" l="l" r="r" t="t"/>
              <a:pathLst>
                <a:path extrusionOk="0" h="188" w="506">
                  <a:moveTo>
                    <a:pt x="42" y="0"/>
                  </a:moveTo>
                  <a:cubicBezTo>
                    <a:pt x="28" y="0"/>
                    <a:pt x="14" y="0"/>
                    <a:pt x="14" y="14"/>
                  </a:cubicBezTo>
                  <a:cubicBezTo>
                    <a:pt x="0" y="14"/>
                    <a:pt x="0" y="42"/>
                    <a:pt x="14" y="42"/>
                  </a:cubicBezTo>
                  <a:cubicBezTo>
                    <a:pt x="70" y="112"/>
                    <a:pt x="141" y="154"/>
                    <a:pt x="225" y="182"/>
                  </a:cubicBezTo>
                  <a:cubicBezTo>
                    <a:pt x="240" y="186"/>
                    <a:pt x="256" y="188"/>
                    <a:pt x="273" y="188"/>
                  </a:cubicBezTo>
                  <a:cubicBezTo>
                    <a:pt x="318" y="188"/>
                    <a:pt x="366" y="175"/>
                    <a:pt x="407" y="154"/>
                  </a:cubicBezTo>
                  <a:cubicBezTo>
                    <a:pt x="450" y="141"/>
                    <a:pt x="491" y="112"/>
                    <a:pt x="506" y="56"/>
                  </a:cubicBezTo>
                  <a:cubicBezTo>
                    <a:pt x="506" y="56"/>
                    <a:pt x="491" y="42"/>
                    <a:pt x="478" y="42"/>
                  </a:cubicBezTo>
                  <a:cubicBezTo>
                    <a:pt x="421" y="67"/>
                    <a:pt x="361" y="81"/>
                    <a:pt x="301" y="81"/>
                  </a:cubicBezTo>
                  <a:cubicBezTo>
                    <a:pt x="227" y="81"/>
                    <a:pt x="154" y="60"/>
                    <a:pt x="84" y="14"/>
                  </a:cubicBezTo>
                  <a:cubicBezTo>
                    <a:pt x="70" y="14"/>
                    <a:pt x="56" y="0"/>
                    <a:pt x="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4"/>
            <p:cNvSpPr/>
            <p:nvPr/>
          </p:nvSpPr>
          <p:spPr>
            <a:xfrm>
              <a:off x="5900450" y="1367796"/>
              <a:ext cx="15612" cy="25183"/>
            </a:xfrm>
            <a:custGeom>
              <a:rect b="b" l="l" r="r" t="t"/>
              <a:pathLst>
                <a:path extrusionOk="0" h="521" w="323">
                  <a:moveTo>
                    <a:pt x="70" y="0"/>
                  </a:moveTo>
                  <a:cubicBezTo>
                    <a:pt x="28" y="28"/>
                    <a:pt x="0" y="71"/>
                    <a:pt x="0" y="112"/>
                  </a:cubicBezTo>
                  <a:cubicBezTo>
                    <a:pt x="0" y="239"/>
                    <a:pt x="42" y="365"/>
                    <a:pt x="141" y="450"/>
                  </a:cubicBezTo>
                  <a:cubicBezTo>
                    <a:pt x="182" y="492"/>
                    <a:pt x="225" y="520"/>
                    <a:pt x="267" y="520"/>
                  </a:cubicBezTo>
                  <a:cubicBezTo>
                    <a:pt x="295" y="520"/>
                    <a:pt x="323" y="506"/>
                    <a:pt x="323" y="478"/>
                  </a:cubicBezTo>
                  <a:cubicBezTo>
                    <a:pt x="141" y="408"/>
                    <a:pt x="56" y="239"/>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34"/>
          <p:cNvSpPr txBox="1"/>
          <p:nvPr>
            <p:ph type="title"/>
          </p:nvPr>
        </p:nvSpPr>
        <p:spPr>
          <a:xfrm flipH="1">
            <a:off x="1295450" y="427750"/>
            <a:ext cx="3804900" cy="49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Births on Specific Dates</a:t>
            </a:r>
            <a:endParaRPr/>
          </a:p>
        </p:txBody>
      </p:sp>
      <p:sp>
        <p:nvSpPr>
          <p:cNvPr id="500" name="Google Shape;500;p34"/>
          <p:cNvSpPr txBox="1"/>
          <p:nvPr>
            <p:ph type="title"/>
          </p:nvPr>
        </p:nvSpPr>
        <p:spPr>
          <a:xfrm flipH="1">
            <a:off x="1295375" y="3990075"/>
            <a:ext cx="7259100" cy="49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Dates of Importance: 1, 4, 13, 25, 29, 30, 31</a:t>
            </a:r>
            <a:endParaRPr>
              <a:solidFill>
                <a:schemeClr val="lt1"/>
              </a:solidFill>
            </a:endParaRPr>
          </a:p>
        </p:txBody>
      </p:sp>
      <p:pic>
        <p:nvPicPr>
          <p:cNvPr id="501" name="Google Shape;501;p34"/>
          <p:cNvPicPr preferRelativeResize="0"/>
          <p:nvPr/>
        </p:nvPicPr>
        <p:blipFill>
          <a:blip r:embed="rId3">
            <a:alphaModFix/>
          </a:blip>
          <a:stretch>
            <a:fillRect/>
          </a:stretch>
        </p:blipFill>
        <p:spPr>
          <a:xfrm>
            <a:off x="3990575" y="821950"/>
            <a:ext cx="4563899" cy="29909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erinatal Death Caused COVID-19 Case Report by Slidesgo">
  <a:themeElements>
    <a:clrScheme name="Simple Light">
      <a:dk1>
        <a:srgbClr val="FFD966"/>
      </a:dk1>
      <a:lt1>
        <a:srgbClr val="FFFFFF"/>
      </a:lt1>
      <a:dk2>
        <a:srgbClr val="FFD966"/>
      </a:dk2>
      <a:lt2>
        <a:srgbClr val="16697A"/>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