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2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bd95d91417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bd95d914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bd95d91417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d95d91417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d95d9141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bd95d91417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d95d91417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d95d9141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bd95d91417_0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476c2cb3_2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6476c2cb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6476c2cb3_2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d95d9141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d95d914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bd95d9141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d95d91417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d95d914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bd95d91417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d95d91417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d95d914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bd95d91417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d95d91417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bd95d9141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bd95d91417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d95d91417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d95d914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bd95d91417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d95d91417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bd95d914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bd95d91417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d95d91417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d95d914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bd95d91417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yellow" showMasterSp="0">
  <p:cSld name="Title slide yellow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titel_geel_zonderlogo.png" id="75" name="Google Shape;7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4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2"/>
          <p:cNvGrpSpPr/>
          <p:nvPr/>
        </p:nvGrpSpPr>
        <p:grpSpPr>
          <a:xfrm>
            <a:off x="542925" y="0"/>
            <a:ext cx="2632075" cy="6858000"/>
            <a:chOff x="542925" y="0"/>
            <a:chExt cx="2632075" cy="6858000"/>
          </a:xfrm>
        </p:grpSpPr>
        <p:sp>
          <p:nvSpPr>
            <p:cNvPr id="77" name="Google Shape;77;p2"/>
            <p:cNvSpPr/>
            <p:nvPr/>
          </p:nvSpPr>
          <p:spPr>
            <a:xfrm>
              <a:off x="868363" y="0"/>
              <a:ext cx="1063625" cy="6858000"/>
            </a:xfrm>
            <a:custGeom>
              <a:rect b="b" l="l" r="r" t="t"/>
              <a:pathLst>
                <a:path extrusionOk="0" h="120000" w="120000">
                  <a:moveTo>
                    <a:pt x="1006" y="14347"/>
                  </a:moveTo>
                  <a:cubicBezTo>
                    <a:pt x="1006" y="9695"/>
                    <a:pt x="1686" y="4687"/>
                    <a:pt x="2995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679" y="4687"/>
                    <a:pt x="0" y="9695"/>
                    <a:pt x="0" y="14347"/>
                  </a:cubicBezTo>
                  <a:cubicBezTo>
                    <a:pt x="0" y="50507"/>
                    <a:pt x="40000" y="86054"/>
                    <a:pt x="11894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41032" y="86054"/>
                    <a:pt x="1006" y="50507"/>
                    <a:pt x="1006" y="14347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78" name="Google Shape;78;p2"/>
            <p:cNvGrpSpPr/>
            <p:nvPr/>
          </p:nvGrpSpPr>
          <p:grpSpPr>
            <a:xfrm>
              <a:off x="542925" y="466725"/>
              <a:ext cx="2632075" cy="657225"/>
              <a:chOff x="342" y="294"/>
              <a:chExt cx="1658" cy="414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342" y="295"/>
                <a:ext cx="414" cy="412"/>
              </a:xfrm>
              <a:custGeom>
                <a:rect b="b" l="l" r="r" t="t"/>
                <a:pathLst>
                  <a:path extrusionOk="0" h="120000" w="120000">
                    <a:moveTo>
                      <a:pt x="41449" y="115922"/>
                    </a:moveTo>
                    <a:lnTo>
                      <a:pt x="39710" y="116504"/>
                    </a:lnTo>
                    <a:lnTo>
                      <a:pt x="37971" y="115922"/>
                    </a:lnTo>
                    <a:lnTo>
                      <a:pt x="37101" y="114174"/>
                    </a:lnTo>
                    <a:lnTo>
                      <a:pt x="28695" y="109805"/>
                    </a:lnTo>
                    <a:lnTo>
                      <a:pt x="26666" y="110097"/>
                    </a:lnTo>
                    <a:lnTo>
                      <a:pt x="25217" y="108932"/>
                    </a:lnTo>
                    <a:lnTo>
                      <a:pt x="24927" y="107184"/>
                    </a:lnTo>
                    <a:lnTo>
                      <a:pt x="17681" y="100776"/>
                    </a:lnTo>
                    <a:lnTo>
                      <a:pt x="15942" y="100776"/>
                    </a:lnTo>
                    <a:lnTo>
                      <a:pt x="14492" y="99320"/>
                    </a:lnTo>
                    <a:lnTo>
                      <a:pt x="14782" y="97281"/>
                    </a:lnTo>
                    <a:lnTo>
                      <a:pt x="9275" y="89417"/>
                    </a:lnTo>
                    <a:lnTo>
                      <a:pt x="7536" y="88834"/>
                    </a:lnTo>
                    <a:lnTo>
                      <a:pt x="6666" y="87087"/>
                    </a:lnTo>
                    <a:lnTo>
                      <a:pt x="7246" y="85339"/>
                    </a:lnTo>
                    <a:lnTo>
                      <a:pt x="3768" y="76310"/>
                    </a:lnTo>
                    <a:lnTo>
                      <a:pt x="2028" y="75436"/>
                    </a:lnTo>
                    <a:lnTo>
                      <a:pt x="1739" y="73398"/>
                    </a:lnTo>
                    <a:lnTo>
                      <a:pt x="2608" y="71941"/>
                    </a:lnTo>
                    <a:lnTo>
                      <a:pt x="1449" y="62330"/>
                    </a:lnTo>
                    <a:lnTo>
                      <a:pt x="0" y="60873"/>
                    </a:lnTo>
                    <a:lnTo>
                      <a:pt x="0" y="59126"/>
                    </a:lnTo>
                    <a:lnTo>
                      <a:pt x="1449" y="57669"/>
                    </a:lnTo>
                    <a:lnTo>
                      <a:pt x="2608" y="48058"/>
                    </a:lnTo>
                    <a:lnTo>
                      <a:pt x="1739" y="46601"/>
                    </a:lnTo>
                    <a:lnTo>
                      <a:pt x="2028" y="44563"/>
                    </a:lnTo>
                    <a:lnTo>
                      <a:pt x="3768" y="43689"/>
                    </a:lnTo>
                    <a:lnTo>
                      <a:pt x="7246" y="34660"/>
                    </a:lnTo>
                    <a:lnTo>
                      <a:pt x="6666" y="32912"/>
                    </a:lnTo>
                    <a:lnTo>
                      <a:pt x="7536" y="31165"/>
                    </a:lnTo>
                    <a:lnTo>
                      <a:pt x="9275" y="30582"/>
                    </a:lnTo>
                    <a:lnTo>
                      <a:pt x="14782" y="22718"/>
                    </a:lnTo>
                    <a:lnTo>
                      <a:pt x="14492" y="20679"/>
                    </a:lnTo>
                    <a:lnTo>
                      <a:pt x="15942" y="19223"/>
                    </a:lnTo>
                    <a:lnTo>
                      <a:pt x="17681" y="19223"/>
                    </a:lnTo>
                    <a:lnTo>
                      <a:pt x="24927" y="12815"/>
                    </a:lnTo>
                    <a:lnTo>
                      <a:pt x="25217" y="11067"/>
                    </a:lnTo>
                    <a:lnTo>
                      <a:pt x="26666" y="9902"/>
                    </a:lnTo>
                    <a:lnTo>
                      <a:pt x="28695" y="10194"/>
                    </a:lnTo>
                    <a:lnTo>
                      <a:pt x="37101" y="5533"/>
                    </a:lnTo>
                    <a:lnTo>
                      <a:pt x="37971" y="4077"/>
                    </a:lnTo>
                    <a:lnTo>
                      <a:pt x="39710" y="3203"/>
                    </a:lnTo>
                    <a:lnTo>
                      <a:pt x="41449" y="4077"/>
                    </a:lnTo>
                    <a:lnTo>
                      <a:pt x="50724" y="1747"/>
                    </a:lnTo>
                    <a:lnTo>
                      <a:pt x="51884" y="291"/>
                    </a:lnTo>
                    <a:lnTo>
                      <a:pt x="53913" y="0"/>
                    </a:lnTo>
                    <a:lnTo>
                      <a:pt x="55362" y="1165"/>
                    </a:lnTo>
                    <a:lnTo>
                      <a:pt x="64927" y="1165"/>
                    </a:lnTo>
                    <a:lnTo>
                      <a:pt x="66376" y="0"/>
                    </a:lnTo>
                    <a:lnTo>
                      <a:pt x="68115" y="291"/>
                    </a:lnTo>
                    <a:lnTo>
                      <a:pt x="69275" y="1747"/>
                    </a:lnTo>
                    <a:lnTo>
                      <a:pt x="78840" y="4077"/>
                    </a:lnTo>
                    <a:lnTo>
                      <a:pt x="80289" y="3203"/>
                    </a:lnTo>
                    <a:lnTo>
                      <a:pt x="82318" y="4077"/>
                    </a:lnTo>
                    <a:lnTo>
                      <a:pt x="82898" y="5533"/>
                    </a:lnTo>
                    <a:lnTo>
                      <a:pt x="91594" y="10194"/>
                    </a:lnTo>
                    <a:lnTo>
                      <a:pt x="93333" y="9902"/>
                    </a:lnTo>
                    <a:lnTo>
                      <a:pt x="94782" y="11067"/>
                    </a:lnTo>
                    <a:lnTo>
                      <a:pt x="95362" y="12815"/>
                    </a:lnTo>
                    <a:lnTo>
                      <a:pt x="102318" y="19223"/>
                    </a:lnTo>
                    <a:lnTo>
                      <a:pt x="104347" y="19223"/>
                    </a:lnTo>
                    <a:lnTo>
                      <a:pt x="105507" y="20679"/>
                    </a:lnTo>
                    <a:lnTo>
                      <a:pt x="105507" y="22718"/>
                    </a:lnTo>
                    <a:lnTo>
                      <a:pt x="110724" y="30582"/>
                    </a:lnTo>
                    <a:lnTo>
                      <a:pt x="112753" y="31165"/>
                    </a:lnTo>
                    <a:lnTo>
                      <a:pt x="113623" y="32912"/>
                    </a:lnTo>
                    <a:lnTo>
                      <a:pt x="113043" y="34660"/>
                    </a:lnTo>
                    <a:lnTo>
                      <a:pt x="116521" y="43689"/>
                    </a:lnTo>
                    <a:lnTo>
                      <a:pt x="117971" y="44563"/>
                    </a:lnTo>
                    <a:lnTo>
                      <a:pt x="118550" y="46601"/>
                    </a:lnTo>
                    <a:lnTo>
                      <a:pt x="117391" y="48058"/>
                    </a:lnTo>
                    <a:lnTo>
                      <a:pt x="118550" y="57669"/>
                    </a:lnTo>
                    <a:lnTo>
                      <a:pt x="120000" y="59126"/>
                    </a:lnTo>
                    <a:lnTo>
                      <a:pt x="120000" y="60873"/>
                    </a:lnTo>
                    <a:lnTo>
                      <a:pt x="118550" y="62330"/>
                    </a:lnTo>
                    <a:lnTo>
                      <a:pt x="117391" y="71941"/>
                    </a:lnTo>
                    <a:lnTo>
                      <a:pt x="118550" y="73398"/>
                    </a:lnTo>
                    <a:lnTo>
                      <a:pt x="117971" y="75436"/>
                    </a:lnTo>
                    <a:lnTo>
                      <a:pt x="116521" y="76310"/>
                    </a:lnTo>
                    <a:lnTo>
                      <a:pt x="113043" y="85339"/>
                    </a:lnTo>
                    <a:lnTo>
                      <a:pt x="113623" y="87087"/>
                    </a:lnTo>
                    <a:lnTo>
                      <a:pt x="112753" y="88834"/>
                    </a:lnTo>
                    <a:lnTo>
                      <a:pt x="110724" y="89417"/>
                    </a:lnTo>
                    <a:lnTo>
                      <a:pt x="105507" y="97281"/>
                    </a:lnTo>
                    <a:lnTo>
                      <a:pt x="105507" y="99320"/>
                    </a:lnTo>
                    <a:lnTo>
                      <a:pt x="104347" y="100776"/>
                    </a:lnTo>
                    <a:lnTo>
                      <a:pt x="102318" y="100776"/>
                    </a:lnTo>
                    <a:lnTo>
                      <a:pt x="95362" y="107184"/>
                    </a:lnTo>
                    <a:lnTo>
                      <a:pt x="94782" y="108932"/>
                    </a:lnTo>
                    <a:lnTo>
                      <a:pt x="93333" y="110097"/>
                    </a:lnTo>
                    <a:lnTo>
                      <a:pt x="91594" y="109805"/>
                    </a:lnTo>
                    <a:lnTo>
                      <a:pt x="82898" y="114174"/>
                    </a:lnTo>
                    <a:lnTo>
                      <a:pt x="82318" y="115922"/>
                    </a:lnTo>
                    <a:lnTo>
                      <a:pt x="80289" y="116504"/>
                    </a:lnTo>
                    <a:lnTo>
                      <a:pt x="78840" y="115922"/>
                    </a:lnTo>
                    <a:lnTo>
                      <a:pt x="69275" y="118252"/>
                    </a:lnTo>
                    <a:lnTo>
                      <a:pt x="68115" y="119708"/>
                    </a:lnTo>
                    <a:lnTo>
                      <a:pt x="66376" y="120000"/>
                    </a:lnTo>
                    <a:lnTo>
                      <a:pt x="64927" y="118834"/>
                    </a:lnTo>
                    <a:lnTo>
                      <a:pt x="55362" y="118834"/>
                    </a:lnTo>
                    <a:lnTo>
                      <a:pt x="53913" y="120000"/>
                    </a:lnTo>
                    <a:lnTo>
                      <a:pt x="51884" y="119708"/>
                    </a:lnTo>
                    <a:lnTo>
                      <a:pt x="50724" y="118252"/>
                    </a:lnTo>
                    <a:lnTo>
                      <a:pt x="41449" y="115922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42" y="295"/>
                <a:ext cx="414" cy="412"/>
              </a:xfrm>
              <a:custGeom>
                <a:rect b="b" l="l" r="r" t="t"/>
                <a:pathLst>
                  <a:path extrusionOk="0" h="120000" w="120000">
                    <a:moveTo>
                      <a:pt x="41449" y="115922"/>
                    </a:moveTo>
                    <a:lnTo>
                      <a:pt x="39710" y="116504"/>
                    </a:lnTo>
                    <a:lnTo>
                      <a:pt x="37971" y="115922"/>
                    </a:lnTo>
                    <a:lnTo>
                      <a:pt x="37101" y="114174"/>
                    </a:lnTo>
                    <a:lnTo>
                      <a:pt x="28695" y="109805"/>
                    </a:lnTo>
                    <a:lnTo>
                      <a:pt x="26666" y="110097"/>
                    </a:lnTo>
                    <a:lnTo>
                      <a:pt x="25217" y="108932"/>
                    </a:lnTo>
                    <a:lnTo>
                      <a:pt x="24927" y="107184"/>
                    </a:lnTo>
                    <a:lnTo>
                      <a:pt x="17681" y="100776"/>
                    </a:lnTo>
                    <a:lnTo>
                      <a:pt x="15942" y="100776"/>
                    </a:lnTo>
                    <a:lnTo>
                      <a:pt x="14492" y="99320"/>
                    </a:lnTo>
                    <a:lnTo>
                      <a:pt x="14782" y="97281"/>
                    </a:lnTo>
                    <a:lnTo>
                      <a:pt x="9275" y="89417"/>
                    </a:lnTo>
                    <a:lnTo>
                      <a:pt x="7536" y="88834"/>
                    </a:lnTo>
                    <a:lnTo>
                      <a:pt x="6666" y="87087"/>
                    </a:lnTo>
                    <a:lnTo>
                      <a:pt x="7246" y="85339"/>
                    </a:lnTo>
                    <a:lnTo>
                      <a:pt x="3768" y="76310"/>
                    </a:lnTo>
                    <a:lnTo>
                      <a:pt x="2028" y="75436"/>
                    </a:lnTo>
                    <a:lnTo>
                      <a:pt x="1739" y="73398"/>
                    </a:lnTo>
                    <a:lnTo>
                      <a:pt x="2608" y="71941"/>
                    </a:lnTo>
                    <a:lnTo>
                      <a:pt x="1449" y="62330"/>
                    </a:lnTo>
                    <a:lnTo>
                      <a:pt x="0" y="60873"/>
                    </a:lnTo>
                    <a:lnTo>
                      <a:pt x="0" y="59126"/>
                    </a:lnTo>
                    <a:lnTo>
                      <a:pt x="1449" y="57669"/>
                    </a:lnTo>
                    <a:lnTo>
                      <a:pt x="2608" y="48058"/>
                    </a:lnTo>
                    <a:lnTo>
                      <a:pt x="1739" y="46601"/>
                    </a:lnTo>
                    <a:lnTo>
                      <a:pt x="2028" y="44563"/>
                    </a:lnTo>
                    <a:lnTo>
                      <a:pt x="3768" y="43689"/>
                    </a:lnTo>
                    <a:lnTo>
                      <a:pt x="7246" y="34660"/>
                    </a:lnTo>
                    <a:lnTo>
                      <a:pt x="6666" y="32912"/>
                    </a:lnTo>
                    <a:lnTo>
                      <a:pt x="7536" y="31165"/>
                    </a:lnTo>
                    <a:lnTo>
                      <a:pt x="9275" y="30582"/>
                    </a:lnTo>
                    <a:lnTo>
                      <a:pt x="14782" y="22718"/>
                    </a:lnTo>
                    <a:lnTo>
                      <a:pt x="14492" y="20679"/>
                    </a:lnTo>
                    <a:lnTo>
                      <a:pt x="15942" y="19223"/>
                    </a:lnTo>
                    <a:lnTo>
                      <a:pt x="17681" y="19223"/>
                    </a:lnTo>
                    <a:lnTo>
                      <a:pt x="24927" y="12815"/>
                    </a:lnTo>
                    <a:lnTo>
                      <a:pt x="25217" y="11067"/>
                    </a:lnTo>
                    <a:lnTo>
                      <a:pt x="26666" y="9902"/>
                    </a:lnTo>
                    <a:lnTo>
                      <a:pt x="28695" y="10194"/>
                    </a:lnTo>
                    <a:lnTo>
                      <a:pt x="37101" y="5533"/>
                    </a:lnTo>
                    <a:lnTo>
                      <a:pt x="37971" y="4077"/>
                    </a:lnTo>
                    <a:lnTo>
                      <a:pt x="39710" y="3203"/>
                    </a:lnTo>
                    <a:lnTo>
                      <a:pt x="41449" y="4077"/>
                    </a:lnTo>
                    <a:lnTo>
                      <a:pt x="50724" y="1747"/>
                    </a:lnTo>
                    <a:lnTo>
                      <a:pt x="51884" y="291"/>
                    </a:lnTo>
                    <a:lnTo>
                      <a:pt x="53913" y="0"/>
                    </a:lnTo>
                    <a:lnTo>
                      <a:pt x="55362" y="1165"/>
                    </a:lnTo>
                    <a:lnTo>
                      <a:pt x="64927" y="1165"/>
                    </a:lnTo>
                    <a:lnTo>
                      <a:pt x="66376" y="0"/>
                    </a:lnTo>
                    <a:lnTo>
                      <a:pt x="68115" y="291"/>
                    </a:lnTo>
                    <a:lnTo>
                      <a:pt x="69275" y="1747"/>
                    </a:lnTo>
                    <a:lnTo>
                      <a:pt x="78840" y="4077"/>
                    </a:lnTo>
                    <a:lnTo>
                      <a:pt x="80289" y="3203"/>
                    </a:lnTo>
                    <a:lnTo>
                      <a:pt x="82318" y="4077"/>
                    </a:lnTo>
                    <a:lnTo>
                      <a:pt x="82898" y="5533"/>
                    </a:lnTo>
                    <a:lnTo>
                      <a:pt x="91594" y="10194"/>
                    </a:lnTo>
                    <a:lnTo>
                      <a:pt x="93333" y="9902"/>
                    </a:lnTo>
                    <a:lnTo>
                      <a:pt x="94782" y="11067"/>
                    </a:lnTo>
                    <a:lnTo>
                      <a:pt x="95362" y="12815"/>
                    </a:lnTo>
                    <a:lnTo>
                      <a:pt x="102318" y="19223"/>
                    </a:lnTo>
                    <a:lnTo>
                      <a:pt x="104347" y="19223"/>
                    </a:lnTo>
                    <a:lnTo>
                      <a:pt x="105507" y="20679"/>
                    </a:lnTo>
                    <a:lnTo>
                      <a:pt x="105507" y="22718"/>
                    </a:lnTo>
                    <a:lnTo>
                      <a:pt x="110724" y="30582"/>
                    </a:lnTo>
                    <a:lnTo>
                      <a:pt x="112753" y="31165"/>
                    </a:lnTo>
                    <a:lnTo>
                      <a:pt x="113623" y="32912"/>
                    </a:lnTo>
                    <a:lnTo>
                      <a:pt x="113043" y="34660"/>
                    </a:lnTo>
                    <a:lnTo>
                      <a:pt x="116521" y="43689"/>
                    </a:lnTo>
                    <a:lnTo>
                      <a:pt x="117971" y="44563"/>
                    </a:lnTo>
                    <a:lnTo>
                      <a:pt x="118550" y="46601"/>
                    </a:lnTo>
                    <a:lnTo>
                      <a:pt x="117391" y="48058"/>
                    </a:lnTo>
                    <a:lnTo>
                      <a:pt x="118550" y="57669"/>
                    </a:lnTo>
                    <a:lnTo>
                      <a:pt x="120000" y="59126"/>
                    </a:lnTo>
                    <a:lnTo>
                      <a:pt x="120000" y="60873"/>
                    </a:lnTo>
                    <a:lnTo>
                      <a:pt x="118550" y="62330"/>
                    </a:lnTo>
                    <a:lnTo>
                      <a:pt x="117391" y="71941"/>
                    </a:lnTo>
                    <a:lnTo>
                      <a:pt x="118550" y="73398"/>
                    </a:lnTo>
                    <a:lnTo>
                      <a:pt x="117971" y="75436"/>
                    </a:lnTo>
                    <a:lnTo>
                      <a:pt x="116521" y="76310"/>
                    </a:lnTo>
                    <a:lnTo>
                      <a:pt x="113043" y="85339"/>
                    </a:lnTo>
                    <a:lnTo>
                      <a:pt x="113623" y="87087"/>
                    </a:lnTo>
                    <a:lnTo>
                      <a:pt x="112753" y="88834"/>
                    </a:lnTo>
                    <a:lnTo>
                      <a:pt x="110724" y="89417"/>
                    </a:lnTo>
                    <a:lnTo>
                      <a:pt x="105507" y="97281"/>
                    </a:lnTo>
                    <a:lnTo>
                      <a:pt x="105507" y="99320"/>
                    </a:lnTo>
                    <a:lnTo>
                      <a:pt x="104347" y="100776"/>
                    </a:lnTo>
                    <a:lnTo>
                      <a:pt x="102318" y="100776"/>
                    </a:lnTo>
                    <a:lnTo>
                      <a:pt x="95362" y="107184"/>
                    </a:lnTo>
                    <a:lnTo>
                      <a:pt x="94782" y="108932"/>
                    </a:lnTo>
                    <a:lnTo>
                      <a:pt x="93333" y="110097"/>
                    </a:lnTo>
                    <a:lnTo>
                      <a:pt x="91594" y="109805"/>
                    </a:lnTo>
                    <a:lnTo>
                      <a:pt x="82898" y="114174"/>
                    </a:lnTo>
                    <a:lnTo>
                      <a:pt x="82318" y="115922"/>
                    </a:lnTo>
                    <a:lnTo>
                      <a:pt x="80289" y="116504"/>
                    </a:lnTo>
                    <a:lnTo>
                      <a:pt x="78840" y="115922"/>
                    </a:lnTo>
                    <a:lnTo>
                      <a:pt x="69275" y="118252"/>
                    </a:lnTo>
                    <a:lnTo>
                      <a:pt x="68115" y="119708"/>
                    </a:lnTo>
                    <a:lnTo>
                      <a:pt x="66376" y="120000"/>
                    </a:lnTo>
                    <a:lnTo>
                      <a:pt x="64927" y="118834"/>
                    </a:lnTo>
                    <a:lnTo>
                      <a:pt x="55362" y="118834"/>
                    </a:lnTo>
                    <a:lnTo>
                      <a:pt x="53913" y="120000"/>
                    </a:lnTo>
                    <a:lnTo>
                      <a:pt x="51884" y="119708"/>
                    </a:lnTo>
                    <a:lnTo>
                      <a:pt x="50724" y="11825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82" y="299"/>
                <a:ext cx="27" cy="32"/>
              </a:xfrm>
              <a:custGeom>
                <a:rect b="b" l="l" r="r" t="t"/>
                <a:pathLst>
                  <a:path extrusionOk="0" h="120000" w="120000">
                    <a:moveTo>
                      <a:pt x="14117" y="81717"/>
                    </a:moveTo>
                    <a:cubicBezTo>
                      <a:pt x="21176" y="85398"/>
                      <a:pt x="32647" y="90552"/>
                      <a:pt x="42352" y="92024"/>
                    </a:cubicBezTo>
                    <a:cubicBezTo>
                      <a:pt x="52058" y="94233"/>
                      <a:pt x="63529" y="94969"/>
                      <a:pt x="66176" y="84662"/>
                    </a:cubicBezTo>
                    <a:cubicBezTo>
                      <a:pt x="69705" y="75092"/>
                      <a:pt x="54705" y="70674"/>
                      <a:pt x="40588" y="64049"/>
                    </a:cubicBezTo>
                    <a:cubicBezTo>
                      <a:pt x="27352" y="57423"/>
                      <a:pt x="14117" y="47852"/>
                      <a:pt x="20294" y="27239"/>
                    </a:cubicBezTo>
                    <a:cubicBezTo>
                      <a:pt x="26470" y="4417"/>
                      <a:pt x="57352" y="0"/>
                      <a:pt x="81176" y="4417"/>
                    </a:cubicBezTo>
                    <a:cubicBezTo>
                      <a:pt x="95294" y="7361"/>
                      <a:pt x="107647" y="13251"/>
                      <a:pt x="120000" y="19877"/>
                    </a:cubicBezTo>
                    <a:cubicBezTo>
                      <a:pt x="105000" y="37546"/>
                      <a:pt x="105000" y="37546"/>
                      <a:pt x="105000" y="37546"/>
                    </a:cubicBezTo>
                    <a:cubicBezTo>
                      <a:pt x="97058" y="33128"/>
                      <a:pt x="85588" y="28711"/>
                      <a:pt x="79411" y="27239"/>
                    </a:cubicBezTo>
                    <a:cubicBezTo>
                      <a:pt x="63529" y="24294"/>
                      <a:pt x="56470" y="27975"/>
                      <a:pt x="53823" y="34601"/>
                    </a:cubicBezTo>
                    <a:cubicBezTo>
                      <a:pt x="52941" y="39018"/>
                      <a:pt x="55588" y="43435"/>
                      <a:pt x="69705" y="48588"/>
                    </a:cubicBezTo>
                    <a:cubicBezTo>
                      <a:pt x="99705" y="61840"/>
                      <a:pt x="105882" y="74355"/>
                      <a:pt x="101470" y="89079"/>
                    </a:cubicBezTo>
                    <a:cubicBezTo>
                      <a:pt x="93529" y="115582"/>
                      <a:pt x="65294" y="120000"/>
                      <a:pt x="37058" y="114846"/>
                    </a:cubicBezTo>
                    <a:cubicBezTo>
                      <a:pt x="23823" y="111901"/>
                      <a:pt x="11470" y="106748"/>
                      <a:pt x="0" y="100122"/>
                    </a:cubicBezTo>
                    <a:lnTo>
                      <a:pt x="14117" y="8171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20" y="312"/>
                <a:ext cx="37" cy="37"/>
              </a:xfrm>
              <a:custGeom>
                <a:rect b="b" l="l" r="r" t="t"/>
                <a:pathLst>
                  <a:path extrusionOk="0" h="120000" w="120000">
                    <a:moveTo>
                      <a:pt x="83736" y="15483"/>
                    </a:moveTo>
                    <a:cubicBezTo>
                      <a:pt x="113406" y="30322"/>
                      <a:pt x="120000" y="59354"/>
                      <a:pt x="106813" y="83870"/>
                    </a:cubicBezTo>
                    <a:cubicBezTo>
                      <a:pt x="93626" y="109032"/>
                      <a:pt x="65274" y="120000"/>
                      <a:pt x="35604" y="105161"/>
                    </a:cubicBezTo>
                    <a:cubicBezTo>
                      <a:pt x="6593" y="89677"/>
                      <a:pt x="0" y="60645"/>
                      <a:pt x="13186" y="36129"/>
                    </a:cubicBezTo>
                    <a:cubicBezTo>
                      <a:pt x="26373" y="11612"/>
                      <a:pt x="54725" y="0"/>
                      <a:pt x="83736" y="15483"/>
                    </a:cubicBezTo>
                    <a:close/>
                    <a:moveTo>
                      <a:pt x="45494" y="87096"/>
                    </a:moveTo>
                    <a:cubicBezTo>
                      <a:pt x="58021" y="94193"/>
                      <a:pt x="73186" y="90967"/>
                      <a:pt x="83076" y="72258"/>
                    </a:cubicBezTo>
                    <a:cubicBezTo>
                      <a:pt x="92967" y="53548"/>
                      <a:pt x="87692" y="39354"/>
                      <a:pt x="74505" y="32903"/>
                    </a:cubicBezTo>
                    <a:cubicBezTo>
                      <a:pt x="61318" y="26451"/>
                      <a:pt x="46153" y="29677"/>
                      <a:pt x="36263" y="48387"/>
                    </a:cubicBezTo>
                    <a:cubicBezTo>
                      <a:pt x="26373" y="66451"/>
                      <a:pt x="32307" y="80645"/>
                      <a:pt x="45494" y="8709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61" y="339"/>
                <a:ext cx="25" cy="37"/>
              </a:xfrm>
              <a:custGeom>
                <a:rect b="b" l="l" r="r" t="t"/>
                <a:pathLst>
                  <a:path extrusionOk="0" h="120000" w="120000">
                    <a:moveTo>
                      <a:pt x="90708" y="0"/>
                    </a:moveTo>
                    <a:cubicBezTo>
                      <a:pt x="0" y="77377"/>
                      <a:pt x="0" y="77377"/>
                      <a:pt x="0" y="77377"/>
                    </a:cubicBezTo>
                    <a:cubicBezTo>
                      <a:pt x="23622" y="90491"/>
                      <a:pt x="46299" y="104918"/>
                      <a:pt x="68031" y="120000"/>
                    </a:cubicBezTo>
                    <a:cubicBezTo>
                      <a:pt x="89763" y="104918"/>
                      <a:pt x="89763" y="104918"/>
                      <a:pt x="89763" y="104918"/>
                    </a:cubicBezTo>
                    <a:cubicBezTo>
                      <a:pt x="75590" y="95081"/>
                      <a:pt x="60472" y="85245"/>
                      <a:pt x="45354" y="76065"/>
                    </a:cubicBezTo>
                    <a:cubicBezTo>
                      <a:pt x="120000" y="17049"/>
                      <a:pt x="120000" y="17049"/>
                      <a:pt x="120000" y="17049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61" y="339"/>
                <a:ext cx="25" cy="37"/>
              </a:xfrm>
              <a:custGeom>
                <a:rect b="b" l="l" r="r" t="t"/>
                <a:pathLst>
                  <a:path extrusionOk="0" h="120000" w="120000">
                    <a:moveTo>
                      <a:pt x="90708" y="0"/>
                    </a:moveTo>
                    <a:cubicBezTo>
                      <a:pt x="0" y="77377"/>
                      <a:pt x="0" y="77377"/>
                      <a:pt x="0" y="77377"/>
                    </a:cubicBezTo>
                    <a:cubicBezTo>
                      <a:pt x="23622" y="90491"/>
                      <a:pt x="46299" y="104918"/>
                      <a:pt x="68031" y="120000"/>
                    </a:cubicBezTo>
                    <a:cubicBezTo>
                      <a:pt x="89763" y="104918"/>
                      <a:pt x="89763" y="104918"/>
                      <a:pt x="89763" y="104918"/>
                    </a:cubicBezTo>
                    <a:cubicBezTo>
                      <a:pt x="75590" y="95081"/>
                      <a:pt x="60472" y="85245"/>
                      <a:pt x="45354" y="76065"/>
                    </a:cubicBezTo>
                    <a:cubicBezTo>
                      <a:pt x="120000" y="17049"/>
                      <a:pt x="120000" y="17049"/>
                      <a:pt x="120000" y="17049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14" y="423"/>
                <a:ext cx="31" cy="18"/>
              </a:xfrm>
              <a:custGeom>
                <a:rect b="b" l="l" r="r" t="t"/>
                <a:pathLst>
                  <a:path extrusionOk="0" h="120000" w="120000">
                    <a:moveTo>
                      <a:pt x="120000" y="51235"/>
                    </a:moveTo>
                    <a:cubicBezTo>
                      <a:pt x="9171" y="120000"/>
                      <a:pt x="9171" y="120000"/>
                      <a:pt x="9171" y="120000"/>
                    </a:cubicBezTo>
                    <a:cubicBezTo>
                      <a:pt x="6878" y="106516"/>
                      <a:pt x="3057" y="90337"/>
                      <a:pt x="0" y="75505"/>
                    </a:cubicBezTo>
                    <a:cubicBezTo>
                      <a:pt x="108535" y="0"/>
                      <a:pt x="108535" y="0"/>
                      <a:pt x="108535" y="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14" y="423"/>
                <a:ext cx="31" cy="18"/>
              </a:xfrm>
              <a:custGeom>
                <a:rect b="b" l="l" r="r" t="t"/>
                <a:pathLst>
                  <a:path extrusionOk="0" h="120000" w="120000">
                    <a:moveTo>
                      <a:pt x="120000" y="51235"/>
                    </a:moveTo>
                    <a:cubicBezTo>
                      <a:pt x="9171" y="120000"/>
                      <a:pt x="9171" y="120000"/>
                      <a:pt x="9171" y="120000"/>
                    </a:cubicBezTo>
                    <a:cubicBezTo>
                      <a:pt x="6878" y="106516"/>
                      <a:pt x="3057" y="90337"/>
                      <a:pt x="0" y="75505"/>
                    </a:cubicBezTo>
                    <a:cubicBezTo>
                      <a:pt x="108535" y="0"/>
                      <a:pt x="108535" y="0"/>
                      <a:pt x="108535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25" y="461"/>
                <a:ext cx="32" cy="31"/>
              </a:xfrm>
              <a:custGeom>
                <a:rect b="b" l="l" r="r" t="t"/>
                <a:pathLst>
                  <a:path extrusionOk="0" h="120000" w="120000">
                    <a:moveTo>
                      <a:pt x="117763" y="89411"/>
                    </a:move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111801" y="31372"/>
                      <a:pt x="111801" y="31372"/>
                      <a:pt x="111801" y="31372"/>
                    </a:cubicBezTo>
                    <a:cubicBezTo>
                      <a:pt x="106583" y="0"/>
                      <a:pt x="106583" y="0"/>
                      <a:pt x="106583" y="0"/>
                    </a:cubicBezTo>
                    <a:cubicBezTo>
                      <a:pt x="0" y="58823"/>
                      <a:pt x="0" y="58823"/>
                      <a:pt x="0" y="58823"/>
                    </a:cubicBezTo>
                    <a:cubicBezTo>
                      <a:pt x="1490" y="69803"/>
                      <a:pt x="2981" y="80000"/>
                      <a:pt x="3726" y="9098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25" y="461"/>
                <a:ext cx="32" cy="31"/>
              </a:xfrm>
              <a:custGeom>
                <a:rect b="b" l="l" r="r" t="t"/>
                <a:pathLst>
                  <a:path extrusionOk="0" h="120000" w="120000">
                    <a:moveTo>
                      <a:pt x="117763" y="89411"/>
                    </a:move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111801" y="31372"/>
                      <a:pt x="111801" y="31372"/>
                      <a:pt x="111801" y="31372"/>
                    </a:cubicBezTo>
                    <a:cubicBezTo>
                      <a:pt x="106583" y="0"/>
                      <a:pt x="106583" y="0"/>
                      <a:pt x="106583" y="0"/>
                    </a:cubicBezTo>
                    <a:cubicBezTo>
                      <a:pt x="0" y="58823"/>
                      <a:pt x="0" y="58823"/>
                      <a:pt x="0" y="58823"/>
                    </a:cubicBezTo>
                    <a:cubicBezTo>
                      <a:pt x="1490" y="69803"/>
                      <a:pt x="2981" y="80000"/>
                      <a:pt x="3726" y="9098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23" y="512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34074" y="12786"/>
                    </a:moveTo>
                    <a:cubicBezTo>
                      <a:pt x="31111" y="20655"/>
                      <a:pt x="26666" y="35409"/>
                      <a:pt x="25925" y="45245"/>
                    </a:cubicBezTo>
                    <a:cubicBezTo>
                      <a:pt x="25185" y="57049"/>
                      <a:pt x="25185" y="69836"/>
                      <a:pt x="35555" y="70819"/>
                    </a:cubicBezTo>
                    <a:cubicBezTo>
                      <a:pt x="45925" y="72786"/>
                      <a:pt x="48148" y="56065"/>
                      <a:pt x="53333" y="39344"/>
                    </a:cubicBezTo>
                    <a:cubicBezTo>
                      <a:pt x="59259" y="23606"/>
                      <a:pt x="67407" y="6885"/>
                      <a:pt x="88148" y="10819"/>
                    </a:cubicBezTo>
                    <a:cubicBezTo>
                      <a:pt x="111851" y="14754"/>
                      <a:pt x="120000" y="47213"/>
                      <a:pt x="117037" y="74754"/>
                    </a:cubicBezTo>
                    <a:cubicBezTo>
                      <a:pt x="115555" y="91475"/>
                      <a:pt x="111851" y="105245"/>
                      <a:pt x="105925" y="120000"/>
                    </a:cubicBezTo>
                    <a:cubicBezTo>
                      <a:pt x="86666" y="106229"/>
                      <a:pt x="86666" y="106229"/>
                      <a:pt x="86666" y="106229"/>
                    </a:cubicBezTo>
                    <a:cubicBezTo>
                      <a:pt x="90370" y="96393"/>
                      <a:pt x="93333" y="83606"/>
                      <a:pt x="94074" y="75737"/>
                    </a:cubicBezTo>
                    <a:cubicBezTo>
                      <a:pt x="95555" y="58032"/>
                      <a:pt x="91111" y="50163"/>
                      <a:pt x="84444" y="49180"/>
                    </a:cubicBezTo>
                    <a:cubicBezTo>
                      <a:pt x="80000" y="49180"/>
                      <a:pt x="76296" y="52131"/>
                      <a:pt x="71851" y="68852"/>
                    </a:cubicBezTo>
                    <a:cubicBezTo>
                      <a:pt x="62222" y="104262"/>
                      <a:pt x="50370" y="113114"/>
                      <a:pt x="34814" y="110163"/>
                    </a:cubicBezTo>
                    <a:cubicBezTo>
                      <a:pt x="8148" y="106229"/>
                      <a:pt x="0" y="75737"/>
                      <a:pt x="2962" y="43278"/>
                    </a:cubicBezTo>
                    <a:cubicBezTo>
                      <a:pt x="4444" y="28524"/>
                      <a:pt x="8148" y="13770"/>
                      <a:pt x="13333" y="0"/>
                    </a:cubicBezTo>
                    <a:lnTo>
                      <a:pt x="34074" y="1278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14" y="561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90177" y="120000"/>
                    </a:moveTo>
                    <a:cubicBezTo>
                      <a:pt x="64615" y="104881"/>
                      <a:pt x="64615" y="104881"/>
                      <a:pt x="64615" y="104881"/>
                    </a:cubicBezTo>
                    <a:cubicBezTo>
                      <a:pt x="68875" y="94488"/>
                      <a:pt x="71715" y="83149"/>
                      <a:pt x="75266" y="71811"/>
                    </a:cubicBezTo>
                    <a:cubicBezTo>
                      <a:pt x="0" y="31181"/>
                      <a:pt x="0" y="31181"/>
                      <a:pt x="0" y="31181"/>
                    </a:cubicBezTo>
                    <a:cubicBezTo>
                      <a:pt x="2840" y="20787"/>
                      <a:pt x="6390" y="10393"/>
                      <a:pt x="8520" y="0"/>
                    </a:cubicBezTo>
                    <a:cubicBezTo>
                      <a:pt x="85207" y="36850"/>
                      <a:pt x="85207" y="36850"/>
                      <a:pt x="85207" y="36850"/>
                    </a:cubicBezTo>
                    <a:cubicBezTo>
                      <a:pt x="88047" y="25511"/>
                      <a:pt x="91597" y="14173"/>
                      <a:pt x="93727" y="2834"/>
                    </a:cubicBezTo>
                    <a:cubicBezTo>
                      <a:pt x="120000" y="14173"/>
                      <a:pt x="120000" y="14173"/>
                      <a:pt x="120000" y="14173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14" y="561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90177" y="120000"/>
                    </a:moveTo>
                    <a:cubicBezTo>
                      <a:pt x="64615" y="104881"/>
                      <a:pt x="64615" y="104881"/>
                      <a:pt x="64615" y="104881"/>
                    </a:cubicBezTo>
                    <a:cubicBezTo>
                      <a:pt x="68875" y="94488"/>
                      <a:pt x="71715" y="83149"/>
                      <a:pt x="75266" y="71811"/>
                    </a:cubicBezTo>
                    <a:cubicBezTo>
                      <a:pt x="0" y="31181"/>
                      <a:pt x="0" y="31181"/>
                      <a:pt x="0" y="31181"/>
                    </a:cubicBezTo>
                    <a:cubicBezTo>
                      <a:pt x="2840" y="20787"/>
                      <a:pt x="6390" y="10393"/>
                      <a:pt x="8520" y="0"/>
                    </a:cubicBezTo>
                    <a:cubicBezTo>
                      <a:pt x="85207" y="36850"/>
                      <a:pt x="85207" y="36850"/>
                      <a:pt x="85207" y="36850"/>
                    </a:cubicBezTo>
                    <a:cubicBezTo>
                      <a:pt x="88047" y="25511"/>
                      <a:pt x="91597" y="14173"/>
                      <a:pt x="93727" y="2834"/>
                    </a:cubicBezTo>
                    <a:cubicBezTo>
                      <a:pt x="120000" y="14173"/>
                      <a:pt x="120000" y="14173"/>
                      <a:pt x="120000" y="1417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693" y="599"/>
                <a:ext cx="29" cy="24"/>
              </a:xfrm>
              <a:custGeom>
                <a:rect b="b" l="l" r="r" t="t"/>
                <a:pathLst>
                  <a:path extrusionOk="0" h="120000" w="120000">
                    <a:moveTo>
                      <a:pt x="101224" y="120000"/>
                    </a:moveTo>
                    <a:cubicBezTo>
                      <a:pt x="0" y="30252"/>
                      <a:pt x="0" y="30252"/>
                      <a:pt x="0" y="30252"/>
                    </a:cubicBezTo>
                    <a:cubicBezTo>
                      <a:pt x="4897" y="20168"/>
                      <a:pt x="10612" y="10084"/>
                      <a:pt x="16326" y="0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693" y="599"/>
                <a:ext cx="29" cy="24"/>
              </a:xfrm>
              <a:custGeom>
                <a:rect b="b" l="l" r="r" t="t"/>
                <a:pathLst>
                  <a:path extrusionOk="0" h="120000" w="120000">
                    <a:moveTo>
                      <a:pt x="101224" y="120000"/>
                    </a:moveTo>
                    <a:cubicBezTo>
                      <a:pt x="0" y="30252"/>
                      <a:pt x="0" y="30252"/>
                      <a:pt x="0" y="30252"/>
                    </a:cubicBezTo>
                    <a:cubicBezTo>
                      <a:pt x="4897" y="20168"/>
                      <a:pt x="10612" y="10084"/>
                      <a:pt x="16326" y="0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64" y="632"/>
                <a:ext cx="31" cy="32"/>
              </a:xfrm>
              <a:custGeom>
                <a:rect b="b" l="l" r="r" t="t"/>
                <a:pathLst>
                  <a:path extrusionOk="0" h="120000" w="120000">
                    <a:moveTo>
                      <a:pt x="51974" y="120000"/>
                    </a:moveTo>
                    <a:cubicBezTo>
                      <a:pt x="33630" y="98181"/>
                      <a:pt x="33630" y="98181"/>
                      <a:pt x="33630" y="98181"/>
                    </a:cubicBezTo>
                    <a:cubicBezTo>
                      <a:pt x="41273" y="92363"/>
                      <a:pt x="48917" y="86545"/>
                      <a:pt x="56560" y="80000"/>
                    </a:cubicBezTo>
                    <a:cubicBezTo>
                      <a:pt x="0" y="16727"/>
                      <a:pt x="0" y="16727"/>
                      <a:pt x="0" y="16727"/>
                    </a:cubicBezTo>
                    <a:cubicBezTo>
                      <a:pt x="6114" y="11636"/>
                      <a:pt x="13757" y="5090"/>
                      <a:pt x="19872" y="0"/>
                    </a:cubicBezTo>
                    <a:cubicBezTo>
                      <a:pt x="78726" y="61090"/>
                      <a:pt x="78726" y="61090"/>
                      <a:pt x="78726" y="61090"/>
                    </a:cubicBezTo>
                    <a:cubicBezTo>
                      <a:pt x="86369" y="55272"/>
                      <a:pt x="93248" y="48727"/>
                      <a:pt x="99363" y="42181"/>
                    </a:cubicBezTo>
                    <a:cubicBezTo>
                      <a:pt x="120000" y="62545"/>
                      <a:pt x="120000" y="62545"/>
                      <a:pt x="120000" y="62545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64" y="632"/>
                <a:ext cx="31" cy="32"/>
              </a:xfrm>
              <a:custGeom>
                <a:rect b="b" l="l" r="r" t="t"/>
                <a:pathLst>
                  <a:path extrusionOk="0" h="120000" w="120000">
                    <a:moveTo>
                      <a:pt x="51974" y="120000"/>
                    </a:moveTo>
                    <a:cubicBezTo>
                      <a:pt x="33630" y="98181"/>
                      <a:pt x="33630" y="98181"/>
                      <a:pt x="33630" y="98181"/>
                    </a:cubicBezTo>
                    <a:cubicBezTo>
                      <a:pt x="41273" y="92363"/>
                      <a:pt x="48917" y="86545"/>
                      <a:pt x="56560" y="80000"/>
                    </a:cubicBezTo>
                    <a:cubicBezTo>
                      <a:pt x="0" y="16727"/>
                      <a:pt x="0" y="16727"/>
                      <a:pt x="0" y="16727"/>
                    </a:cubicBezTo>
                    <a:cubicBezTo>
                      <a:pt x="6114" y="11636"/>
                      <a:pt x="13757" y="5090"/>
                      <a:pt x="19872" y="0"/>
                    </a:cubicBezTo>
                    <a:cubicBezTo>
                      <a:pt x="78726" y="61090"/>
                      <a:pt x="78726" y="61090"/>
                      <a:pt x="78726" y="61090"/>
                    </a:cubicBezTo>
                    <a:cubicBezTo>
                      <a:pt x="86369" y="55272"/>
                      <a:pt x="93248" y="48727"/>
                      <a:pt x="99363" y="42181"/>
                    </a:cubicBezTo>
                    <a:cubicBezTo>
                      <a:pt x="120000" y="62545"/>
                      <a:pt x="120000" y="62545"/>
                      <a:pt x="120000" y="6254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28" y="657"/>
                <a:ext cx="21" cy="30"/>
              </a:xfrm>
              <a:custGeom>
                <a:rect b="b" l="l" r="r" t="t"/>
                <a:pathLst>
                  <a:path extrusionOk="0" h="120000" w="120000">
                    <a:moveTo>
                      <a:pt x="77714" y="120000"/>
                    </a:moveTo>
                    <a:cubicBezTo>
                      <a:pt x="0" y="12549"/>
                      <a:pt x="0" y="12549"/>
                      <a:pt x="0" y="12549"/>
                    </a:cubicBezTo>
                    <a:cubicBezTo>
                      <a:pt x="11428" y="8627"/>
                      <a:pt x="24000" y="3921"/>
                      <a:pt x="35428" y="0"/>
                    </a:cubicBezTo>
                    <a:cubicBezTo>
                      <a:pt x="120000" y="105098"/>
                      <a:pt x="120000" y="105098"/>
                      <a:pt x="120000" y="105098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628" y="657"/>
                <a:ext cx="21" cy="30"/>
              </a:xfrm>
              <a:custGeom>
                <a:rect b="b" l="l" r="r" t="t"/>
                <a:pathLst>
                  <a:path extrusionOk="0" h="120000" w="120000">
                    <a:moveTo>
                      <a:pt x="77714" y="120000"/>
                    </a:moveTo>
                    <a:cubicBezTo>
                      <a:pt x="0" y="12549"/>
                      <a:pt x="0" y="12549"/>
                      <a:pt x="0" y="12549"/>
                    </a:cubicBezTo>
                    <a:cubicBezTo>
                      <a:pt x="11428" y="8627"/>
                      <a:pt x="24000" y="3921"/>
                      <a:pt x="35428" y="0"/>
                    </a:cubicBezTo>
                    <a:cubicBezTo>
                      <a:pt x="120000" y="105098"/>
                      <a:pt x="120000" y="105098"/>
                      <a:pt x="120000" y="10509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579" y="671"/>
                <a:ext cx="35" cy="35"/>
              </a:xfrm>
              <a:custGeom>
                <a:rect b="b" l="l" r="r" t="t"/>
                <a:pathLst>
                  <a:path extrusionOk="0" h="120000" w="120000">
                    <a:moveTo>
                      <a:pt x="17528" y="120000"/>
                    </a:moveTo>
                    <a:cubicBezTo>
                      <a:pt x="0" y="17727"/>
                      <a:pt x="0" y="17727"/>
                      <a:pt x="0" y="17727"/>
                    </a:cubicBezTo>
                    <a:cubicBezTo>
                      <a:pt x="20224" y="14318"/>
                      <a:pt x="39775" y="9545"/>
                      <a:pt x="60000" y="4090"/>
                    </a:cubicBezTo>
                    <a:cubicBezTo>
                      <a:pt x="67415" y="30681"/>
                      <a:pt x="67415" y="30681"/>
                      <a:pt x="67415" y="30681"/>
                    </a:cubicBezTo>
                    <a:cubicBezTo>
                      <a:pt x="78202" y="27272"/>
                      <a:pt x="88988" y="23863"/>
                      <a:pt x="99101" y="20454"/>
                    </a:cubicBezTo>
                    <a:cubicBezTo>
                      <a:pt x="104494" y="0"/>
                      <a:pt x="104494" y="0"/>
                      <a:pt x="104494" y="0"/>
                    </a:cubicBezTo>
                    <a:cubicBezTo>
                      <a:pt x="120000" y="35454"/>
                      <a:pt x="120000" y="35454"/>
                      <a:pt x="120000" y="35454"/>
                    </a:cubicBezTo>
                    <a:cubicBezTo>
                      <a:pt x="99775" y="100909"/>
                      <a:pt x="99775" y="100909"/>
                      <a:pt x="99775" y="100909"/>
                    </a:cubicBezTo>
                    <a:lnTo>
                      <a:pt x="17528" y="1200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496" y="672"/>
                <a:ext cx="14" cy="32"/>
              </a:xfrm>
              <a:custGeom>
                <a:rect b="b" l="l" r="r" t="t"/>
                <a:pathLst>
                  <a:path extrusionOk="0" h="120000" w="120000">
                    <a:moveTo>
                      <a:pt x="0" y="112405"/>
                    </a:moveTo>
                    <a:cubicBezTo>
                      <a:pt x="64864" y="0"/>
                      <a:pt x="64864" y="0"/>
                      <a:pt x="64864" y="0"/>
                    </a:cubicBezTo>
                    <a:cubicBezTo>
                      <a:pt x="82702" y="2278"/>
                      <a:pt x="102162" y="4556"/>
                      <a:pt x="120000" y="6075"/>
                    </a:cubicBezTo>
                    <a:cubicBezTo>
                      <a:pt x="64864" y="120000"/>
                      <a:pt x="64864" y="120000"/>
                      <a:pt x="64864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96" y="672"/>
                <a:ext cx="14" cy="32"/>
              </a:xfrm>
              <a:custGeom>
                <a:rect b="b" l="l" r="r" t="t"/>
                <a:pathLst>
                  <a:path extrusionOk="0" h="120000" w="120000">
                    <a:moveTo>
                      <a:pt x="0" y="112405"/>
                    </a:moveTo>
                    <a:cubicBezTo>
                      <a:pt x="64864" y="0"/>
                      <a:pt x="64864" y="0"/>
                      <a:pt x="64864" y="0"/>
                    </a:cubicBezTo>
                    <a:cubicBezTo>
                      <a:pt x="82702" y="2278"/>
                      <a:pt x="102162" y="4556"/>
                      <a:pt x="120000" y="6075"/>
                    </a:cubicBezTo>
                    <a:cubicBezTo>
                      <a:pt x="64864" y="120000"/>
                      <a:pt x="64864" y="120000"/>
                      <a:pt x="64864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453" y="653"/>
                <a:ext cx="21" cy="36"/>
              </a:xfrm>
              <a:custGeom>
                <a:rect b="b" l="l" r="r" t="t"/>
                <a:pathLst>
                  <a:path extrusionOk="0" h="120000" w="120000">
                    <a:moveTo>
                      <a:pt x="44271" y="120000"/>
                    </a:moveTo>
                    <a:cubicBezTo>
                      <a:pt x="120000" y="29837"/>
                      <a:pt x="120000" y="29837"/>
                      <a:pt x="120000" y="29837"/>
                    </a:cubicBezTo>
                    <a:cubicBezTo>
                      <a:pt x="86213" y="21405"/>
                      <a:pt x="52427" y="11027"/>
                      <a:pt x="19805" y="0"/>
                    </a:cubicBezTo>
                    <a:cubicBezTo>
                      <a:pt x="0" y="18810"/>
                      <a:pt x="0" y="18810"/>
                      <a:pt x="0" y="18810"/>
                    </a:cubicBezTo>
                    <a:cubicBezTo>
                      <a:pt x="22135" y="25945"/>
                      <a:pt x="43106" y="32432"/>
                      <a:pt x="65242" y="38918"/>
                    </a:cubicBezTo>
                    <a:cubicBezTo>
                      <a:pt x="1165" y="108324"/>
                      <a:pt x="1165" y="108324"/>
                      <a:pt x="1165" y="10832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453" y="653"/>
                <a:ext cx="21" cy="36"/>
              </a:xfrm>
              <a:custGeom>
                <a:rect b="b" l="l" r="r" t="t"/>
                <a:pathLst>
                  <a:path extrusionOk="0" h="120000" w="120000">
                    <a:moveTo>
                      <a:pt x="44271" y="120000"/>
                    </a:moveTo>
                    <a:cubicBezTo>
                      <a:pt x="120000" y="29837"/>
                      <a:pt x="120000" y="29837"/>
                      <a:pt x="120000" y="29837"/>
                    </a:cubicBezTo>
                    <a:cubicBezTo>
                      <a:pt x="86213" y="21405"/>
                      <a:pt x="52427" y="11027"/>
                      <a:pt x="19805" y="0"/>
                    </a:cubicBezTo>
                    <a:cubicBezTo>
                      <a:pt x="0" y="18810"/>
                      <a:pt x="0" y="18810"/>
                      <a:pt x="0" y="18810"/>
                    </a:cubicBezTo>
                    <a:cubicBezTo>
                      <a:pt x="22135" y="25945"/>
                      <a:pt x="43106" y="32432"/>
                      <a:pt x="65242" y="38918"/>
                    </a:cubicBezTo>
                    <a:cubicBezTo>
                      <a:pt x="1165" y="108324"/>
                      <a:pt x="1165" y="108324"/>
                      <a:pt x="1165" y="10832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12" y="626"/>
                <a:ext cx="26" cy="37"/>
              </a:xfrm>
              <a:custGeom>
                <a:rect b="b" l="l" r="r" t="t"/>
                <a:pathLst>
                  <a:path extrusionOk="0" h="120000" w="120000">
                    <a:moveTo>
                      <a:pt x="29062" y="120000"/>
                    </a:moveTo>
                    <a:cubicBezTo>
                      <a:pt x="120000" y="42622"/>
                      <a:pt x="120000" y="42622"/>
                      <a:pt x="120000" y="42622"/>
                    </a:cubicBezTo>
                    <a:cubicBezTo>
                      <a:pt x="95625" y="29508"/>
                      <a:pt x="73125" y="15081"/>
                      <a:pt x="51562" y="0"/>
                    </a:cubicBezTo>
                    <a:cubicBezTo>
                      <a:pt x="30000" y="15081"/>
                      <a:pt x="30000" y="15081"/>
                      <a:pt x="30000" y="15081"/>
                    </a:cubicBezTo>
                    <a:cubicBezTo>
                      <a:pt x="44062" y="24918"/>
                      <a:pt x="59062" y="34754"/>
                      <a:pt x="74062" y="43934"/>
                    </a:cubicBezTo>
                    <a:cubicBezTo>
                      <a:pt x="0" y="102950"/>
                      <a:pt x="0" y="102950"/>
                      <a:pt x="0" y="10295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12" y="626"/>
                <a:ext cx="26" cy="37"/>
              </a:xfrm>
              <a:custGeom>
                <a:rect b="b" l="l" r="r" t="t"/>
                <a:pathLst>
                  <a:path extrusionOk="0" h="120000" w="120000">
                    <a:moveTo>
                      <a:pt x="29062" y="120000"/>
                    </a:moveTo>
                    <a:cubicBezTo>
                      <a:pt x="120000" y="42622"/>
                      <a:pt x="120000" y="42622"/>
                      <a:pt x="120000" y="42622"/>
                    </a:cubicBezTo>
                    <a:cubicBezTo>
                      <a:pt x="95625" y="29508"/>
                      <a:pt x="73125" y="15081"/>
                      <a:pt x="51562" y="0"/>
                    </a:cubicBezTo>
                    <a:cubicBezTo>
                      <a:pt x="30000" y="15081"/>
                      <a:pt x="30000" y="15081"/>
                      <a:pt x="30000" y="15081"/>
                    </a:cubicBezTo>
                    <a:cubicBezTo>
                      <a:pt x="44062" y="24918"/>
                      <a:pt x="59062" y="34754"/>
                      <a:pt x="74062" y="43934"/>
                    </a:cubicBezTo>
                    <a:cubicBezTo>
                      <a:pt x="0" y="102950"/>
                      <a:pt x="0" y="102950"/>
                      <a:pt x="0" y="1029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70" y="598"/>
                <a:ext cx="35" cy="33"/>
              </a:xfrm>
              <a:custGeom>
                <a:rect b="b" l="l" r="r" t="t"/>
                <a:pathLst>
                  <a:path extrusionOk="0" h="120000" w="120000">
                    <a:moveTo>
                      <a:pt x="0" y="28915"/>
                    </a:moveTo>
                    <a:cubicBezTo>
                      <a:pt x="103910" y="0"/>
                      <a:pt x="103910" y="0"/>
                      <a:pt x="103910" y="0"/>
                    </a:cubicBezTo>
                    <a:cubicBezTo>
                      <a:pt x="109273" y="7951"/>
                      <a:pt x="113966" y="16626"/>
                      <a:pt x="120000" y="24578"/>
                    </a:cubicBezTo>
                    <a:cubicBezTo>
                      <a:pt x="58324" y="119999"/>
                      <a:pt x="58324" y="119999"/>
                      <a:pt x="58324" y="119999"/>
                    </a:cubicBezTo>
                    <a:cubicBezTo>
                      <a:pt x="41564" y="96867"/>
                      <a:pt x="41564" y="96867"/>
                      <a:pt x="41564" y="96867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13407" y="52771"/>
                      <a:pt x="13407" y="52771"/>
                      <a:pt x="13407" y="52771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70" y="598"/>
                <a:ext cx="35" cy="33"/>
              </a:xfrm>
              <a:custGeom>
                <a:rect b="b" l="l" r="r" t="t"/>
                <a:pathLst>
                  <a:path extrusionOk="0" h="120000" w="120000">
                    <a:moveTo>
                      <a:pt x="0" y="28915"/>
                    </a:moveTo>
                    <a:cubicBezTo>
                      <a:pt x="103910" y="0"/>
                      <a:pt x="103910" y="0"/>
                      <a:pt x="103910" y="0"/>
                    </a:cubicBezTo>
                    <a:cubicBezTo>
                      <a:pt x="109273" y="7951"/>
                      <a:pt x="113966" y="16626"/>
                      <a:pt x="120000" y="24578"/>
                    </a:cubicBezTo>
                    <a:cubicBezTo>
                      <a:pt x="58324" y="119999"/>
                      <a:pt x="58324" y="119999"/>
                      <a:pt x="58324" y="119999"/>
                    </a:cubicBezTo>
                    <a:cubicBezTo>
                      <a:pt x="41564" y="96867"/>
                      <a:pt x="41564" y="96867"/>
                      <a:pt x="41564" y="96867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13407" y="52771"/>
                      <a:pt x="13407" y="52771"/>
                      <a:pt x="13407" y="5277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53" y="554"/>
                <a:ext cx="34" cy="30"/>
              </a:xfrm>
              <a:custGeom>
                <a:rect b="b" l="l" r="r" t="t"/>
                <a:pathLst>
                  <a:path extrusionOk="0" h="120000" w="120000">
                    <a:moveTo>
                      <a:pt x="98571" y="81632"/>
                    </a:moveTo>
                    <a:cubicBezTo>
                      <a:pt x="97857" y="74285"/>
                      <a:pt x="96428" y="62040"/>
                      <a:pt x="93571" y="53877"/>
                    </a:cubicBezTo>
                    <a:cubicBezTo>
                      <a:pt x="90714" y="44897"/>
                      <a:pt x="85714" y="35918"/>
                      <a:pt x="76428" y="40000"/>
                    </a:cubicBezTo>
                    <a:cubicBezTo>
                      <a:pt x="67142" y="43265"/>
                      <a:pt x="70714" y="57142"/>
                      <a:pt x="72142" y="71836"/>
                    </a:cubicBezTo>
                    <a:cubicBezTo>
                      <a:pt x="72857" y="86530"/>
                      <a:pt x="71428" y="102857"/>
                      <a:pt x="52142" y="111020"/>
                    </a:cubicBezTo>
                    <a:cubicBezTo>
                      <a:pt x="30714" y="120000"/>
                      <a:pt x="12857" y="100408"/>
                      <a:pt x="5714" y="79183"/>
                    </a:cubicBezTo>
                    <a:cubicBezTo>
                      <a:pt x="1428" y="66122"/>
                      <a:pt x="0" y="53061"/>
                      <a:pt x="0" y="40000"/>
                    </a:cubicBezTo>
                    <a:cubicBezTo>
                      <a:pt x="21428" y="40816"/>
                      <a:pt x="21428" y="40816"/>
                      <a:pt x="21428" y="40816"/>
                    </a:cubicBezTo>
                    <a:cubicBezTo>
                      <a:pt x="21428" y="48979"/>
                      <a:pt x="22857" y="59591"/>
                      <a:pt x="25000" y="66122"/>
                    </a:cubicBezTo>
                    <a:cubicBezTo>
                      <a:pt x="30000" y="80000"/>
                      <a:pt x="35714" y="83265"/>
                      <a:pt x="42142" y="80816"/>
                    </a:cubicBezTo>
                    <a:cubicBezTo>
                      <a:pt x="46428" y="79183"/>
                      <a:pt x="48571" y="74285"/>
                      <a:pt x="46428" y="59591"/>
                    </a:cubicBezTo>
                    <a:cubicBezTo>
                      <a:pt x="42857" y="28571"/>
                      <a:pt x="50000" y="16326"/>
                      <a:pt x="64285" y="10612"/>
                    </a:cubicBezTo>
                    <a:cubicBezTo>
                      <a:pt x="88571" y="0"/>
                      <a:pt x="105714" y="17959"/>
                      <a:pt x="113571" y="43265"/>
                    </a:cubicBezTo>
                    <a:cubicBezTo>
                      <a:pt x="117857" y="54693"/>
                      <a:pt x="119285" y="67755"/>
                      <a:pt x="120000" y="80816"/>
                    </a:cubicBezTo>
                    <a:lnTo>
                      <a:pt x="98571" y="8163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42" y="514"/>
                <a:ext cx="32" cy="24"/>
              </a:xfrm>
              <a:custGeom>
                <a:rect b="b" l="l" r="r" t="t"/>
                <a:pathLst>
                  <a:path extrusionOk="0" h="120000" w="120000">
                    <a:moveTo>
                      <a:pt x="0" y="2950"/>
                    </a:moveTo>
                    <a:cubicBezTo>
                      <a:pt x="28679" y="0"/>
                      <a:pt x="28679" y="0"/>
                      <a:pt x="28679" y="0"/>
                    </a:cubicBezTo>
                    <a:cubicBezTo>
                      <a:pt x="29433" y="12786"/>
                      <a:pt x="30188" y="25573"/>
                      <a:pt x="30943" y="37377"/>
                    </a:cubicBezTo>
                    <a:cubicBezTo>
                      <a:pt x="116981" y="26557"/>
                      <a:pt x="116981" y="26557"/>
                      <a:pt x="116981" y="26557"/>
                    </a:cubicBezTo>
                    <a:cubicBezTo>
                      <a:pt x="117735" y="37377"/>
                      <a:pt x="119245" y="50163"/>
                      <a:pt x="120000" y="60983"/>
                    </a:cubicBezTo>
                    <a:cubicBezTo>
                      <a:pt x="34716" y="76721"/>
                      <a:pt x="34716" y="76721"/>
                      <a:pt x="34716" y="76721"/>
                    </a:cubicBezTo>
                    <a:cubicBezTo>
                      <a:pt x="36226" y="88524"/>
                      <a:pt x="37735" y="101311"/>
                      <a:pt x="39245" y="113114"/>
                    </a:cubicBezTo>
                    <a:cubicBezTo>
                      <a:pt x="10566" y="120000"/>
                      <a:pt x="10566" y="120000"/>
                      <a:pt x="10566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42" y="514"/>
                <a:ext cx="32" cy="24"/>
              </a:xfrm>
              <a:custGeom>
                <a:rect b="b" l="l" r="r" t="t"/>
                <a:pathLst>
                  <a:path extrusionOk="0" h="120000" w="120000">
                    <a:moveTo>
                      <a:pt x="0" y="2950"/>
                    </a:moveTo>
                    <a:cubicBezTo>
                      <a:pt x="28679" y="0"/>
                      <a:pt x="28679" y="0"/>
                      <a:pt x="28679" y="0"/>
                    </a:cubicBezTo>
                    <a:cubicBezTo>
                      <a:pt x="29433" y="12786"/>
                      <a:pt x="30188" y="25573"/>
                      <a:pt x="30943" y="37377"/>
                    </a:cubicBezTo>
                    <a:cubicBezTo>
                      <a:pt x="116981" y="26557"/>
                      <a:pt x="116981" y="26557"/>
                      <a:pt x="116981" y="26557"/>
                    </a:cubicBezTo>
                    <a:cubicBezTo>
                      <a:pt x="117735" y="37377"/>
                      <a:pt x="119245" y="50163"/>
                      <a:pt x="120000" y="60983"/>
                    </a:cubicBezTo>
                    <a:cubicBezTo>
                      <a:pt x="34716" y="76721"/>
                      <a:pt x="34716" y="76721"/>
                      <a:pt x="34716" y="76721"/>
                    </a:cubicBezTo>
                    <a:cubicBezTo>
                      <a:pt x="36226" y="88524"/>
                      <a:pt x="37735" y="101311"/>
                      <a:pt x="39245" y="113114"/>
                    </a:cubicBezTo>
                    <a:cubicBezTo>
                      <a:pt x="10566" y="120000"/>
                      <a:pt x="10566" y="120000"/>
                      <a:pt x="10566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43" y="465"/>
                <a:ext cx="32" cy="25"/>
              </a:xfrm>
              <a:custGeom>
                <a:rect b="b" l="l" r="r" t="t"/>
                <a:pathLst>
                  <a:path extrusionOk="0" h="120000" w="120000">
                    <a:moveTo>
                      <a:pt x="120000" y="4800"/>
                    </a:moveTo>
                    <a:cubicBezTo>
                      <a:pt x="117055" y="18240"/>
                      <a:pt x="115582" y="30720"/>
                      <a:pt x="114110" y="43200"/>
                    </a:cubicBezTo>
                    <a:cubicBezTo>
                      <a:pt x="114110" y="43200"/>
                      <a:pt x="97177" y="48960"/>
                      <a:pt x="89079" y="52800"/>
                    </a:cubicBezTo>
                    <a:cubicBezTo>
                      <a:pt x="79509" y="57600"/>
                      <a:pt x="69938" y="65280"/>
                      <a:pt x="68466" y="74880"/>
                    </a:cubicBezTo>
                    <a:cubicBezTo>
                      <a:pt x="68466" y="76800"/>
                      <a:pt x="68466" y="79680"/>
                      <a:pt x="68466" y="80640"/>
                    </a:cubicBezTo>
                    <a:cubicBezTo>
                      <a:pt x="110429" y="86400"/>
                      <a:pt x="110429" y="86400"/>
                      <a:pt x="110429" y="86400"/>
                    </a:cubicBezTo>
                    <a:cubicBezTo>
                      <a:pt x="109693" y="96960"/>
                      <a:pt x="108957" y="108480"/>
                      <a:pt x="108220" y="120000"/>
                    </a:cubicBezTo>
                    <a:cubicBezTo>
                      <a:pt x="0" y="111360"/>
                      <a:pt x="0" y="111360"/>
                      <a:pt x="0" y="111360"/>
                    </a:cubicBezTo>
                    <a:cubicBezTo>
                      <a:pt x="736" y="91200"/>
                      <a:pt x="2208" y="72000"/>
                      <a:pt x="4417" y="51840"/>
                    </a:cubicBezTo>
                    <a:cubicBezTo>
                      <a:pt x="6625" y="23040"/>
                      <a:pt x="17668" y="0"/>
                      <a:pt x="37546" y="1920"/>
                    </a:cubicBezTo>
                    <a:cubicBezTo>
                      <a:pt x="53742" y="3840"/>
                      <a:pt x="64049" y="17280"/>
                      <a:pt x="64049" y="40320"/>
                    </a:cubicBezTo>
                    <a:cubicBezTo>
                      <a:pt x="64785" y="40320"/>
                      <a:pt x="64785" y="40320"/>
                      <a:pt x="64785" y="40320"/>
                    </a:cubicBezTo>
                    <a:cubicBezTo>
                      <a:pt x="68466" y="33600"/>
                      <a:pt x="72883" y="31680"/>
                      <a:pt x="79509" y="26880"/>
                    </a:cubicBezTo>
                    <a:cubicBezTo>
                      <a:pt x="89815" y="18240"/>
                      <a:pt x="120000" y="4800"/>
                      <a:pt x="120000" y="48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54" y="423"/>
                <a:ext cx="35" cy="30"/>
              </a:xfrm>
              <a:custGeom>
                <a:rect b="b" l="l" r="r" t="t"/>
                <a:pathLst>
                  <a:path extrusionOk="0" h="120000" w="120000">
                    <a:moveTo>
                      <a:pt x="9385" y="0"/>
                    </a:moveTo>
                    <a:cubicBezTo>
                      <a:pt x="120000" y="4026"/>
                      <a:pt x="120000" y="4026"/>
                      <a:pt x="120000" y="4026"/>
                    </a:cubicBezTo>
                    <a:cubicBezTo>
                      <a:pt x="115977" y="13691"/>
                      <a:pt x="112625" y="23355"/>
                      <a:pt x="108603" y="33825"/>
                    </a:cubicBezTo>
                    <a:cubicBezTo>
                      <a:pt x="85810" y="32214"/>
                      <a:pt x="85810" y="32214"/>
                      <a:pt x="85810" y="32214"/>
                    </a:cubicBezTo>
                    <a:cubicBezTo>
                      <a:pt x="81117" y="45100"/>
                      <a:pt x="77094" y="58791"/>
                      <a:pt x="73072" y="71677"/>
                    </a:cubicBezTo>
                    <a:cubicBezTo>
                      <a:pt x="91173" y="89395"/>
                      <a:pt x="91173" y="89395"/>
                      <a:pt x="91173" y="89395"/>
                    </a:cubicBezTo>
                    <a:cubicBezTo>
                      <a:pt x="88491" y="99060"/>
                      <a:pt x="85810" y="109530"/>
                      <a:pt x="83798" y="120000"/>
                    </a:cubicBezTo>
                    <a:cubicBezTo>
                      <a:pt x="0" y="30604"/>
                      <a:pt x="0" y="30604"/>
                      <a:pt x="0" y="3060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54" y="423"/>
                <a:ext cx="35" cy="30"/>
              </a:xfrm>
              <a:custGeom>
                <a:rect b="b" l="l" r="r" t="t"/>
                <a:pathLst>
                  <a:path extrusionOk="0" h="120000" w="120000">
                    <a:moveTo>
                      <a:pt x="9385" y="0"/>
                    </a:moveTo>
                    <a:cubicBezTo>
                      <a:pt x="120000" y="4026"/>
                      <a:pt x="120000" y="4026"/>
                      <a:pt x="120000" y="4026"/>
                    </a:cubicBezTo>
                    <a:cubicBezTo>
                      <a:pt x="115977" y="13691"/>
                      <a:pt x="112625" y="23355"/>
                      <a:pt x="108603" y="33825"/>
                    </a:cubicBezTo>
                    <a:cubicBezTo>
                      <a:pt x="85810" y="32214"/>
                      <a:pt x="85810" y="32214"/>
                      <a:pt x="85810" y="32214"/>
                    </a:cubicBezTo>
                    <a:cubicBezTo>
                      <a:pt x="81117" y="45100"/>
                      <a:pt x="77094" y="58791"/>
                      <a:pt x="73072" y="71677"/>
                    </a:cubicBezTo>
                    <a:cubicBezTo>
                      <a:pt x="91173" y="89395"/>
                      <a:pt x="91173" y="89395"/>
                      <a:pt x="91173" y="89395"/>
                    </a:cubicBezTo>
                    <a:cubicBezTo>
                      <a:pt x="88491" y="99060"/>
                      <a:pt x="85810" y="109530"/>
                      <a:pt x="83798" y="120000"/>
                    </a:cubicBezTo>
                    <a:cubicBezTo>
                      <a:pt x="0" y="30604"/>
                      <a:pt x="0" y="30604"/>
                      <a:pt x="0" y="3060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00" y="336"/>
                <a:ext cx="41" cy="41"/>
              </a:xfrm>
              <a:custGeom>
                <a:rect b="b" l="l" r="r" t="t"/>
                <a:pathLst>
                  <a:path extrusionOk="0" h="120000" w="120000">
                    <a:moveTo>
                      <a:pt x="20098" y="38048"/>
                    </a:moveTo>
                    <a:cubicBezTo>
                      <a:pt x="86305" y="60292"/>
                      <a:pt x="86305" y="60292"/>
                      <a:pt x="86305" y="60292"/>
                    </a:cubicBezTo>
                    <a:cubicBezTo>
                      <a:pt x="47881" y="14048"/>
                      <a:pt x="47881" y="14048"/>
                      <a:pt x="47881" y="14048"/>
                    </a:cubicBezTo>
                    <a:cubicBezTo>
                      <a:pt x="65615" y="0"/>
                      <a:pt x="65615" y="0"/>
                      <a:pt x="65615" y="0"/>
                    </a:cubicBezTo>
                    <a:cubicBezTo>
                      <a:pt x="120000" y="71414"/>
                      <a:pt x="120000" y="71414"/>
                      <a:pt x="120000" y="71414"/>
                    </a:cubicBezTo>
                    <a:cubicBezTo>
                      <a:pt x="113497" y="76097"/>
                      <a:pt x="107586" y="81365"/>
                      <a:pt x="101674" y="86048"/>
                    </a:cubicBezTo>
                    <a:cubicBezTo>
                      <a:pt x="37832" y="65560"/>
                      <a:pt x="37832" y="65560"/>
                      <a:pt x="37832" y="65560"/>
                    </a:cubicBezTo>
                    <a:cubicBezTo>
                      <a:pt x="78029" y="107121"/>
                      <a:pt x="78029" y="107121"/>
                      <a:pt x="78029" y="107121"/>
                    </a:cubicBezTo>
                    <a:cubicBezTo>
                      <a:pt x="73300" y="111219"/>
                      <a:pt x="69162" y="115902"/>
                      <a:pt x="64433" y="120000"/>
                    </a:cubicBezTo>
                    <a:cubicBezTo>
                      <a:pt x="0" y="57951"/>
                      <a:pt x="0" y="57951"/>
                      <a:pt x="0" y="57951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400" y="336"/>
                <a:ext cx="41" cy="41"/>
              </a:xfrm>
              <a:custGeom>
                <a:rect b="b" l="l" r="r" t="t"/>
                <a:pathLst>
                  <a:path extrusionOk="0" h="120000" w="120000">
                    <a:moveTo>
                      <a:pt x="20098" y="38048"/>
                    </a:moveTo>
                    <a:cubicBezTo>
                      <a:pt x="86305" y="60292"/>
                      <a:pt x="86305" y="60292"/>
                      <a:pt x="86305" y="60292"/>
                    </a:cubicBezTo>
                    <a:cubicBezTo>
                      <a:pt x="47881" y="14048"/>
                      <a:pt x="47881" y="14048"/>
                      <a:pt x="47881" y="14048"/>
                    </a:cubicBezTo>
                    <a:cubicBezTo>
                      <a:pt x="65615" y="0"/>
                      <a:pt x="65615" y="0"/>
                      <a:pt x="65615" y="0"/>
                    </a:cubicBezTo>
                    <a:cubicBezTo>
                      <a:pt x="120000" y="71414"/>
                      <a:pt x="120000" y="71414"/>
                      <a:pt x="120000" y="71414"/>
                    </a:cubicBezTo>
                    <a:cubicBezTo>
                      <a:pt x="113497" y="76097"/>
                      <a:pt x="107586" y="81365"/>
                      <a:pt x="101674" y="86048"/>
                    </a:cubicBezTo>
                    <a:cubicBezTo>
                      <a:pt x="37832" y="65560"/>
                      <a:pt x="37832" y="65560"/>
                      <a:pt x="37832" y="65560"/>
                    </a:cubicBezTo>
                    <a:cubicBezTo>
                      <a:pt x="78029" y="107121"/>
                      <a:pt x="78029" y="107121"/>
                      <a:pt x="78029" y="107121"/>
                    </a:cubicBezTo>
                    <a:cubicBezTo>
                      <a:pt x="73300" y="111219"/>
                      <a:pt x="69162" y="115902"/>
                      <a:pt x="64433" y="120000"/>
                    </a:cubicBezTo>
                    <a:cubicBezTo>
                      <a:pt x="0" y="57951"/>
                      <a:pt x="0" y="57951"/>
                      <a:pt x="0" y="5795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442" y="312"/>
                <a:ext cx="36" cy="37"/>
              </a:xfrm>
              <a:custGeom>
                <a:rect b="b" l="l" r="r" t="t"/>
                <a:pathLst>
                  <a:path extrusionOk="0" h="120000" w="120000">
                    <a:moveTo>
                      <a:pt x="35801" y="15483"/>
                    </a:moveTo>
                    <a:cubicBezTo>
                      <a:pt x="65635" y="0"/>
                      <a:pt x="93480" y="11612"/>
                      <a:pt x="106740" y="36129"/>
                    </a:cubicBezTo>
                    <a:cubicBezTo>
                      <a:pt x="120000" y="60645"/>
                      <a:pt x="114033" y="89677"/>
                      <a:pt x="84198" y="105161"/>
                    </a:cubicBezTo>
                    <a:cubicBezTo>
                      <a:pt x="54364" y="120000"/>
                      <a:pt x="26519" y="109032"/>
                      <a:pt x="13259" y="83870"/>
                    </a:cubicBezTo>
                    <a:cubicBezTo>
                      <a:pt x="0" y="59354"/>
                      <a:pt x="6629" y="30322"/>
                      <a:pt x="35801" y="15483"/>
                    </a:cubicBezTo>
                    <a:close/>
                    <a:moveTo>
                      <a:pt x="74917" y="87096"/>
                    </a:moveTo>
                    <a:cubicBezTo>
                      <a:pt x="87513" y="80645"/>
                      <a:pt x="93480" y="66451"/>
                      <a:pt x="83535" y="48387"/>
                    </a:cubicBezTo>
                    <a:cubicBezTo>
                      <a:pt x="73591" y="29677"/>
                      <a:pt x="58342" y="26451"/>
                      <a:pt x="45082" y="32903"/>
                    </a:cubicBezTo>
                    <a:cubicBezTo>
                      <a:pt x="32486" y="39354"/>
                      <a:pt x="26519" y="53548"/>
                      <a:pt x="36464" y="72258"/>
                    </a:cubicBezTo>
                    <a:cubicBezTo>
                      <a:pt x="46408" y="90967"/>
                      <a:pt x="61657" y="94193"/>
                      <a:pt x="74917" y="8709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490" y="298"/>
                <a:ext cx="27" cy="33"/>
              </a:xfrm>
              <a:custGeom>
                <a:rect b="b" l="l" r="r" t="t"/>
                <a:pathLst>
                  <a:path extrusionOk="0" h="120000" w="120000">
                    <a:moveTo>
                      <a:pt x="31532" y="96585"/>
                    </a:moveTo>
                    <a:cubicBezTo>
                      <a:pt x="39416" y="97317"/>
                      <a:pt x="53430" y="97317"/>
                      <a:pt x="62189" y="95121"/>
                    </a:cubicBezTo>
                    <a:cubicBezTo>
                      <a:pt x="71824" y="92926"/>
                      <a:pt x="82335" y="89268"/>
                      <a:pt x="79708" y="79024"/>
                    </a:cubicBezTo>
                    <a:cubicBezTo>
                      <a:pt x="76204" y="69512"/>
                      <a:pt x="61313" y="71707"/>
                      <a:pt x="45547" y="70975"/>
                    </a:cubicBezTo>
                    <a:cubicBezTo>
                      <a:pt x="29781" y="70243"/>
                      <a:pt x="13138" y="67317"/>
                      <a:pt x="7007" y="46829"/>
                    </a:cubicBezTo>
                    <a:cubicBezTo>
                      <a:pt x="0" y="24146"/>
                      <a:pt x="24525" y="8048"/>
                      <a:pt x="48175" y="2926"/>
                    </a:cubicBezTo>
                    <a:cubicBezTo>
                      <a:pt x="62189" y="0"/>
                      <a:pt x="76204" y="0"/>
                      <a:pt x="90218" y="1463"/>
                    </a:cubicBezTo>
                    <a:cubicBezTo>
                      <a:pt x="86715" y="22682"/>
                      <a:pt x="86715" y="22682"/>
                      <a:pt x="86715" y="22682"/>
                    </a:cubicBezTo>
                    <a:cubicBezTo>
                      <a:pt x="77956" y="21951"/>
                      <a:pt x="65693" y="22682"/>
                      <a:pt x="58686" y="24146"/>
                    </a:cubicBezTo>
                    <a:cubicBezTo>
                      <a:pt x="42919" y="27073"/>
                      <a:pt x="38540" y="32926"/>
                      <a:pt x="41167" y="40243"/>
                    </a:cubicBezTo>
                    <a:cubicBezTo>
                      <a:pt x="42043" y="43902"/>
                      <a:pt x="47299" y="46829"/>
                      <a:pt x="62189" y="46829"/>
                    </a:cubicBezTo>
                    <a:cubicBezTo>
                      <a:pt x="96350" y="46097"/>
                      <a:pt x="108613" y="54878"/>
                      <a:pt x="112992" y="69512"/>
                    </a:cubicBezTo>
                    <a:cubicBezTo>
                      <a:pt x="120000" y="95853"/>
                      <a:pt x="98102" y="111219"/>
                      <a:pt x="70072" y="117073"/>
                    </a:cubicBezTo>
                    <a:cubicBezTo>
                      <a:pt x="56934" y="119268"/>
                      <a:pt x="42919" y="120000"/>
                      <a:pt x="29781" y="118536"/>
                    </a:cubicBezTo>
                    <a:lnTo>
                      <a:pt x="31532" y="9658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43" y="294"/>
                <a:ext cx="413" cy="414"/>
              </a:xfrm>
              <a:custGeom>
                <a:rect b="b" l="l" r="r" t="t"/>
                <a:pathLst>
                  <a:path extrusionOk="0" h="120000" w="120000">
                    <a:moveTo>
                      <a:pt x="80386" y="116405"/>
                    </a:moveTo>
                    <a:cubicBezTo>
                      <a:pt x="76500" y="117855"/>
                      <a:pt x="72382" y="118840"/>
                      <a:pt x="68206" y="119420"/>
                    </a:cubicBezTo>
                    <a:cubicBezTo>
                      <a:pt x="65712" y="83304"/>
                      <a:pt x="65712" y="83304"/>
                      <a:pt x="65712" y="83304"/>
                    </a:cubicBezTo>
                    <a:lnTo>
                      <a:pt x="80386" y="116405"/>
                    </a:lnTo>
                    <a:close/>
                    <a:moveTo>
                      <a:pt x="0" y="60985"/>
                    </a:moveTo>
                    <a:cubicBezTo>
                      <a:pt x="57" y="65217"/>
                      <a:pt x="579" y="69391"/>
                      <a:pt x="1507" y="73391"/>
                    </a:cubicBezTo>
                    <a:cubicBezTo>
                      <a:pt x="36133" y="62898"/>
                      <a:pt x="36133" y="62898"/>
                      <a:pt x="36133" y="62898"/>
                    </a:cubicBezTo>
                    <a:lnTo>
                      <a:pt x="0" y="60985"/>
                    </a:lnTo>
                    <a:close/>
                    <a:moveTo>
                      <a:pt x="48835" y="38724"/>
                    </a:moveTo>
                    <a:cubicBezTo>
                      <a:pt x="26679" y="10086"/>
                      <a:pt x="26679" y="10086"/>
                      <a:pt x="26679" y="10086"/>
                    </a:cubicBezTo>
                    <a:cubicBezTo>
                      <a:pt x="30159" y="7768"/>
                      <a:pt x="33871" y="5797"/>
                      <a:pt x="37815" y="4231"/>
                    </a:cubicBezTo>
                    <a:lnTo>
                      <a:pt x="48835" y="38724"/>
                    </a:lnTo>
                    <a:close/>
                    <a:moveTo>
                      <a:pt x="37525" y="51478"/>
                    </a:moveTo>
                    <a:cubicBezTo>
                      <a:pt x="1913" y="44695"/>
                      <a:pt x="1913" y="44695"/>
                      <a:pt x="1913" y="44695"/>
                    </a:cubicBezTo>
                    <a:cubicBezTo>
                      <a:pt x="3015" y="40579"/>
                      <a:pt x="4523" y="36695"/>
                      <a:pt x="6379" y="32985"/>
                    </a:cubicBezTo>
                    <a:lnTo>
                      <a:pt x="37525" y="51478"/>
                    </a:lnTo>
                    <a:close/>
                    <a:moveTo>
                      <a:pt x="54229" y="36695"/>
                    </a:moveTo>
                    <a:cubicBezTo>
                      <a:pt x="39613" y="3536"/>
                      <a:pt x="39613" y="3536"/>
                      <a:pt x="39613" y="3536"/>
                    </a:cubicBezTo>
                    <a:cubicBezTo>
                      <a:pt x="43499" y="2144"/>
                      <a:pt x="47559" y="1159"/>
                      <a:pt x="51793" y="579"/>
                    </a:cubicBezTo>
                    <a:lnTo>
                      <a:pt x="54229" y="36695"/>
                    </a:lnTo>
                    <a:close/>
                    <a:moveTo>
                      <a:pt x="36133" y="57101"/>
                    </a:moveTo>
                    <a:cubicBezTo>
                      <a:pt x="0" y="59014"/>
                      <a:pt x="0" y="59014"/>
                      <a:pt x="0" y="59014"/>
                    </a:cubicBezTo>
                    <a:cubicBezTo>
                      <a:pt x="57" y="54782"/>
                      <a:pt x="579" y="50608"/>
                      <a:pt x="1507" y="46550"/>
                    </a:cubicBezTo>
                    <a:lnTo>
                      <a:pt x="36133" y="57101"/>
                    </a:lnTo>
                    <a:close/>
                    <a:moveTo>
                      <a:pt x="40251" y="46376"/>
                    </a:moveTo>
                    <a:cubicBezTo>
                      <a:pt x="7307" y="31246"/>
                      <a:pt x="7307" y="31246"/>
                      <a:pt x="7307" y="31246"/>
                    </a:cubicBezTo>
                    <a:cubicBezTo>
                      <a:pt x="9337" y="27594"/>
                      <a:pt x="11715" y="24115"/>
                      <a:pt x="14441" y="20927"/>
                    </a:cubicBezTo>
                    <a:lnTo>
                      <a:pt x="40251" y="46376"/>
                    </a:lnTo>
                    <a:close/>
                    <a:moveTo>
                      <a:pt x="79748" y="46376"/>
                    </a:moveTo>
                    <a:cubicBezTo>
                      <a:pt x="105558" y="20927"/>
                      <a:pt x="105558" y="20927"/>
                      <a:pt x="105558" y="20927"/>
                    </a:cubicBezTo>
                    <a:cubicBezTo>
                      <a:pt x="108284" y="24115"/>
                      <a:pt x="110662" y="27594"/>
                      <a:pt x="112692" y="31246"/>
                    </a:cubicBezTo>
                    <a:lnTo>
                      <a:pt x="79748" y="46376"/>
                    </a:lnTo>
                    <a:close/>
                    <a:moveTo>
                      <a:pt x="82416" y="51478"/>
                    </a:moveTo>
                    <a:cubicBezTo>
                      <a:pt x="113562" y="32985"/>
                      <a:pt x="113562" y="32985"/>
                      <a:pt x="113562" y="32985"/>
                    </a:cubicBezTo>
                    <a:cubicBezTo>
                      <a:pt x="115476" y="36695"/>
                      <a:pt x="116984" y="40579"/>
                      <a:pt x="118028" y="44695"/>
                    </a:cubicBezTo>
                    <a:lnTo>
                      <a:pt x="82416" y="51478"/>
                    </a:lnTo>
                    <a:close/>
                    <a:moveTo>
                      <a:pt x="75920" y="42028"/>
                    </a:moveTo>
                    <a:cubicBezTo>
                      <a:pt x="94886" y="11188"/>
                      <a:pt x="94886" y="11188"/>
                      <a:pt x="94886" y="11188"/>
                    </a:cubicBezTo>
                    <a:cubicBezTo>
                      <a:pt x="98308" y="13623"/>
                      <a:pt x="101440" y="16405"/>
                      <a:pt x="104282" y="19478"/>
                    </a:cubicBezTo>
                    <a:lnTo>
                      <a:pt x="75920" y="42028"/>
                    </a:lnTo>
                    <a:close/>
                    <a:moveTo>
                      <a:pt x="59971" y="36000"/>
                    </a:moveTo>
                    <a:cubicBezTo>
                      <a:pt x="53707" y="347"/>
                      <a:pt x="53707" y="347"/>
                      <a:pt x="53707" y="347"/>
                    </a:cubicBezTo>
                    <a:cubicBezTo>
                      <a:pt x="55795" y="115"/>
                      <a:pt x="57883" y="0"/>
                      <a:pt x="59971" y="0"/>
                    </a:cubicBezTo>
                    <a:cubicBezTo>
                      <a:pt x="62116" y="0"/>
                      <a:pt x="64204" y="115"/>
                      <a:pt x="66292" y="347"/>
                    </a:cubicBezTo>
                    <a:lnTo>
                      <a:pt x="59971" y="36000"/>
                    </a:lnTo>
                    <a:close/>
                    <a:moveTo>
                      <a:pt x="65712" y="36695"/>
                    </a:moveTo>
                    <a:cubicBezTo>
                      <a:pt x="68206" y="579"/>
                      <a:pt x="68206" y="579"/>
                      <a:pt x="68206" y="579"/>
                    </a:cubicBezTo>
                    <a:cubicBezTo>
                      <a:pt x="72382" y="1159"/>
                      <a:pt x="76500" y="2144"/>
                      <a:pt x="80386" y="3536"/>
                    </a:cubicBezTo>
                    <a:lnTo>
                      <a:pt x="65712" y="36695"/>
                    </a:lnTo>
                    <a:close/>
                    <a:moveTo>
                      <a:pt x="71164" y="38724"/>
                    </a:moveTo>
                    <a:cubicBezTo>
                      <a:pt x="82184" y="4231"/>
                      <a:pt x="82184" y="4231"/>
                      <a:pt x="82184" y="4231"/>
                    </a:cubicBezTo>
                    <a:cubicBezTo>
                      <a:pt x="86070" y="5797"/>
                      <a:pt x="89840" y="7768"/>
                      <a:pt x="93262" y="10086"/>
                    </a:cubicBezTo>
                    <a:lnTo>
                      <a:pt x="71164" y="38724"/>
                    </a:lnTo>
                    <a:close/>
                    <a:moveTo>
                      <a:pt x="44079" y="42028"/>
                    </a:moveTo>
                    <a:cubicBezTo>
                      <a:pt x="15717" y="19478"/>
                      <a:pt x="15717" y="19478"/>
                      <a:pt x="15717" y="19478"/>
                    </a:cubicBezTo>
                    <a:cubicBezTo>
                      <a:pt x="18559" y="16405"/>
                      <a:pt x="21691" y="13623"/>
                      <a:pt x="25113" y="11188"/>
                    </a:cubicBezTo>
                    <a:lnTo>
                      <a:pt x="44079" y="42028"/>
                    </a:lnTo>
                    <a:close/>
                    <a:moveTo>
                      <a:pt x="71164" y="81275"/>
                    </a:moveTo>
                    <a:cubicBezTo>
                      <a:pt x="93262" y="109913"/>
                      <a:pt x="93262" y="109913"/>
                      <a:pt x="93262" y="109913"/>
                    </a:cubicBezTo>
                    <a:cubicBezTo>
                      <a:pt x="89840" y="112231"/>
                      <a:pt x="86070" y="114202"/>
                      <a:pt x="82184" y="115768"/>
                    </a:cubicBezTo>
                    <a:lnTo>
                      <a:pt x="71164" y="81275"/>
                    </a:lnTo>
                    <a:close/>
                    <a:moveTo>
                      <a:pt x="75920" y="77971"/>
                    </a:moveTo>
                    <a:cubicBezTo>
                      <a:pt x="104282" y="100521"/>
                      <a:pt x="104282" y="100521"/>
                      <a:pt x="104282" y="100521"/>
                    </a:cubicBezTo>
                    <a:cubicBezTo>
                      <a:pt x="101440" y="103594"/>
                      <a:pt x="98308" y="106376"/>
                      <a:pt x="94886" y="108811"/>
                    </a:cubicBezTo>
                    <a:lnTo>
                      <a:pt x="75920" y="77971"/>
                    </a:lnTo>
                    <a:close/>
                    <a:moveTo>
                      <a:pt x="82416" y="68521"/>
                    </a:moveTo>
                    <a:cubicBezTo>
                      <a:pt x="118028" y="75304"/>
                      <a:pt x="118028" y="75304"/>
                      <a:pt x="118028" y="75304"/>
                    </a:cubicBezTo>
                    <a:cubicBezTo>
                      <a:pt x="116984" y="79362"/>
                      <a:pt x="115476" y="83304"/>
                      <a:pt x="113562" y="87014"/>
                    </a:cubicBezTo>
                    <a:lnTo>
                      <a:pt x="82416" y="68521"/>
                    </a:lnTo>
                    <a:close/>
                    <a:moveTo>
                      <a:pt x="37525" y="68521"/>
                    </a:moveTo>
                    <a:cubicBezTo>
                      <a:pt x="6379" y="87014"/>
                      <a:pt x="6379" y="87014"/>
                      <a:pt x="6379" y="87014"/>
                    </a:cubicBezTo>
                    <a:cubicBezTo>
                      <a:pt x="4523" y="83304"/>
                      <a:pt x="3015" y="79362"/>
                      <a:pt x="1913" y="75304"/>
                    </a:cubicBezTo>
                    <a:lnTo>
                      <a:pt x="37525" y="68521"/>
                    </a:lnTo>
                    <a:close/>
                    <a:moveTo>
                      <a:pt x="118492" y="46550"/>
                    </a:moveTo>
                    <a:cubicBezTo>
                      <a:pt x="119420" y="50608"/>
                      <a:pt x="119942" y="54782"/>
                      <a:pt x="120000" y="59014"/>
                    </a:cubicBezTo>
                    <a:cubicBezTo>
                      <a:pt x="83808" y="57101"/>
                      <a:pt x="83808" y="57101"/>
                      <a:pt x="83808" y="57101"/>
                    </a:cubicBezTo>
                    <a:lnTo>
                      <a:pt x="118492" y="46550"/>
                    </a:lnTo>
                    <a:close/>
                    <a:moveTo>
                      <a:pt x="83808" y="62898"/>
                    </a:moveTo>
                    <a:cubicBezTo>
                      <a:pt x="120000" y="60985"/>
                      <a:pt x="120000" y="60985"/>
                      <a:pt x="120000" y="60985"/>
                    </a:cubicBezTo>
                    <a:cubicBezTo>
                      <a:pt x="119942" y="65217"/>
                      <a:pt x="119420" y="69391"/>
                      <a:pt x="118492" y="73391"/>
                    </a:cubicBezTo>
                    <a:lnTo>
                      <a:pt x="83808" y="62898"/>
                    </a:lnTo>
                    <a:close/>
                    <a:moveTo>
                      <a:pt x="79748" y="73623"/>
                    </a:moveTo>
                    <a:cubicBezTo>
                      <a:pt x="112692" y="88753"/>
                      <a:pt x="112692" y="88753"/>
                      <a:pt x="112692" y="88753"/>
                    </a:cubicBezTo>
                    <a:cubicBezTo>
                      <a:pt x="110662" y="92405"/>
                      <a:pt x="108284" y="95884"/>
                      <a:pt x="105558" y="99072"/>
                    </a:cubicBezTo>
                    <a:lnTo>
                      <a:pt x="79748" y="73623"/>
                    </a:lnTo>
                    <a:close/>
                    <a:moveTo>
                      <a:pt x="59971" y="84000"/>
                    </a:moveTo>
                    <a:cubicBezTo>
                      <a:pt x="66292" y="119652"/>
                      <a:pt x="66292" y="119652"/>
                      <a:pt x="66292" y="119652"/>
                    </a:cubicBezTo>
                    <a:cubicBezTo>
                      <a:pt x="64204" y="119884"/>
                      <a:pt x="62116" y="120000"/>
                      <a:pt x="59971" y="120000"/>
                    </a:cubicBezTo>
                    <a:cubicBezTo>
                      <a:pt x="57883" y="120000"/>
                      <a:pt x="55795" y="119884"/>
                      <a:pt x="53707" y="119652"/>
                    </a:cubicBezTo>
                    <a:lnTo>
                      <a:pt x="59971" y="84000"/>
                    </a:lnTo>
                    <a:close/>
                    <a:moveTo>
                      <a:pt x="44079" y="77971"/>
                    </a:moveTo>
                    <a:cubicBezTo>
                      <a:pt x="25113" y="108811"/>
                      <a:pt x="25113" y="108811"/>
                      <a:pt x="25113" y="108811"/>
                    </a:cubicBezTo>
                    <a:cubicBezTo>
                      <a:pt x="21691" y="106376"/>
                      <a:pt x="18559" y="103594"/>
                      <a:pt x="15717" y="100463"/>
                    </a:cubicBezTo>
                    <a:lnTo>
                      <a:pt x="44079" y="77971"/>
                    </a:lnTo>
                    <a:close/>
                    <a:moveTo>
                      <a:pt x="40251" y="73623"/>
                    </a:moveTo>
                    <a:cubicBezTo>
                      <a:pt x="14441" y="99072"/>
                      <a:pt x="14441" y="99072"/>
                      <a:pt x="14441" y="99072"/>
                    </a:cubicBezTo>
                    <a:cubicBezTo>
                      <a:pt x="11715" y="95884"/>
                      <a:pt x="9337" y="92405"/>
                      <a:pt x="7307" y="88753"/>
                    </a:cubicBezTo>
                    <a:lnTo>
                      <a:pt x="40251" y="73623"/>
                    </a:lnTo>
                    <a:close/>
                    <a:moveTo>
                      <a:pt x="48835" y="81275"/>
                    </a:moveTo>
                    <a:cubicBezTo>
                      <a:pt x="37815" y="115768"/>
                      <a:pt x="37815" y="115768"/>
                      <a:pt x="37815" y="115768"/>
                    </a:cubicBezTo>
                    <a:cubicBezTo>
                      <a:pt x="33871" y="114202"/>
                      <a:pt x="30159" y="112231"/>
                      <a:pt x="26679" y="109913"/>
                    </a:cubicBezTo>
                    <a:lnTo>
                      <a:pt x="48835" y="81275"/>
                    </a:lnTo>
                    <a:close/>
                    <a:moveTo>
                      <a:pt x="54229" y="83304"/>
                    </a:moveTo>
                    <a:cubicBezTo>
                      <a:pt x="51793" y="119420"/>
                      <a:pt x="51793" y="119420"/>
                      <a:pt x="51793" y="119420"/>
                    </a:cubicBezTo>
                    <a:cubicBezTo>
                      <a:pt x="47559" y="118840"/>
                      <a:pt x="43499" y="117855"/>
                      <a:pt x="39613" y="116463"/>
                    </a:cubicBezTo>
                    <a:lnTo>
                      <a:pt x="54229" y="83304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542" y="302"/>
                <a:ext cx="15" cy="14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98" y="383"/>
                <a:ext cx="17" cy="17"/>
              </a:xfrm>
              <a:custGeom>
                <a:rect b="b" l="l" r="r" t="t"/>
                <a:pathLst>
                  <a:path extrusionOk="0" h="120000" w="120000">
                    <a:moveTo>
                      <a:pt x="16941" y="90352"/>
                    </a:moveTo>
                    <a:cubicBezTo>
                      <a:pt x="32470" y="114352"/>
                      <a:pt x="66352" y="120000"/>
                      <a:pt x="90352" y="104470"/>
                    </a:cubicBezTo>
                    <a:cubicBezTo>
                      <a:pt x="114352" y="87529"/>
                      <a:pt x="120000" y="55058"/>
                      <a:pt x="103058" y="31058"/>
                    </a:cubicBezTo>
                    <a:cubicBezTo>
                      <a:pt x="86117" y="7058"/>
                      <a:pt x="53647" y="0"/>
                      <a:pt x="29647" y="16941"/>
                    </a:cubicBezTo>
                    <a:cubicBezTo>
                      <a:pt x="5647" y="33882"/>
                      <a:pt x="0" y="66352"/>
                      <a:pt x="16941" y="9035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542" y="685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83" y="383"/>
                <a:ext cx="17" cy="17"/>
              </a:xfrm>
              <a:custGeom>
                <a:rect b="b" l="l" r="r" t="t"/>
                <a:pathLst>
                  <a:path extrusionOk="0" h="120000" w="120000">
                    <a:moveTo>
                      <a:pt x="103058" y="90352"/>
                    </a:moveTo>
                    <a:cubicBezTo>
                      <a:pt x="120000" y="66352"/>
                      <a:pt x="112941" y="33882"/>
                      <a:pt x="88941" y="16941"/>
                    </a:cubicBezTo>
                    <a:cubicBezTo>
                      <a:pt x="64941" y="0"/>
                      <a:pt x="32470" y="7058"/>
                      <a:pt x="15529" y="31058"/>
                    </a:cubicBezTo>
                    <a:cubicBezTo>
                      <a:pt x="0" y="55058"/>
                      <a:pt x="5647" y="87529"/>
                      <a:pt x="29647" y="104470"/>
                    </a:cubicBezTo>
                    <a:cubicBezTo>
                      <a:pt x="53647" y="120000"/>
                      <a:pt x="86117" y="114352"/>
                      <a:pt x="103058" y="9035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48" y="448"/>
                <a:ext cx="121" cy="22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983" y="0"/>
                    </a:lnTo>
                    <a:lnTo>
                      <a:pt x="991" y="0"/>
                    </a:lnTo>
                    <a:lnTo>
                      <a:pt x="0" y="38181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48" y="448"/>
                <a:ext cx="121" cy="22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983" y="0"/>
                    </a:lnTo>
                    <a:lnTo>
                      <a:pt x="991" y="0"/>
                    </a:lnTo>
                    <a:lnTo>
                      <a:pt x="0" y="381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5" y="402"/>
                <a:ext cx="104" cy="68"/>
              </a:xfrm>
              <a:custGeom>
                <a:rect b="b" l="l" r="r" t="t"/>
                <a:pathLst>
                  <a:path extrusionOk="0" h="120000" w="120000">
                    <a:moveTo>
                      <a:pt x="3461" y="0"/>
                    </a:moveTo>
                    <a:lnTo>
                      <a:pt x="0" y="10588"/>
                    </a:lnTo>
                    <a:lnTo>
                      <a:pt x="0" y="12352"/>
                    </a:lnTo>
                    <a:lnTo>
                      <a:pt x="120000" y="120000"/>
                    </a:lnTo>
                    <a:lnTo>
                      <a:pt x="3461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65" y="402"/>
                <a:ext cx="104" cy="68"/>
              </a:xfrm>
              <a:custGeom>
                <a:rect b="b" l="l" r="r" t="t"/>
                <a:pathLst>
                  <a:path extrusionOk="0" h="120000" w="120000">
                    <a:moveTo>
                      <a:pt x="3461" y="0"/>
                    </a:moveTo>
                    <a:lnTo>
                      <a:pt x="0" y="10588"/>
                    </a:lnTo>
                    <a:lnTo>
                      <a:pt x="0" y="12352"/>
                    </a:lnTo>
                    <a:lnTo>
                      <a:pt x="120000" y="1200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517" y="469"/>
                <a:ext cx="60" cy="69"/>
              </a:xfrm>
              <a:custGeom>
                <a:rect b="b" l="l" r="r" t="t"/>
                <a:pathLst>
                  <a:path extrusionOk="0" h="120000" w="120000">
                    <a:moveTo>
                      <a:pt x="120000" y="104438"/>
                    </a:moveTo>
                    <a:cubicBezTo>
                      <a:pt x="115629" y="108587"/>
                      <a:pt x="108874" y="111008"/>
                      <a:pt x="101721" y="111008"/>
                    </a:cubicBezTo>
                    <a:cubicBezTo>
                      <a:pt x="87019" y="111008"/>
                      <a:pt x="87019" y="111008"/>
                      <a:pt x="87019" y="111008"/>
                    </a:cubicBezTo>
                    <a:cubicBezTo>
                      <a:pt x="78675" y="111008"/>
                      <a:pt x="71125" y="114466"/>
                      <a:pt x="66357" y="120000"/>
                    </a:cubicBezTo>
                    <a:cubicBezTo>
                      <a:pt x="60794" y="120000"/>
                      <a:pt x="60794" y="120000"/>
                      <a:pt x="60794" y="120000"/>
                    </a:cubicBezTo>
                    <a:cubicBezTo>
                      <a:pt x="56423" y="114466"/>
                      <a:pt x="48874" y="111008"/>
                      <a:pt x="40529" y="111008"/>
                    </a:cubicBezTo>
                    <a:cubicBezTo>
                      <a:pt x="25430" y="111008"/>
                      <a:pt x="25430" y="111008"/>
                      <a:pt x="25430" y="111008"/>
                    </a:cubicBezTo>
                    <a:cubicBezTo>
                      <a:pt x="11523" y="111008"/>
                      <a:pt x="0" y="100979"/>
                      <a:pt x="0" y="888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3032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517" y="469"/>
                <a:ext cx="64" cy="6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102119"/>
                      <a:pt x="120000" y="102119"/>
                      <a:pt x="120000" y="102119"/>
                    </a:cubicBezTo>
                    <a:cubicBezTo>
                      <a:pt x="120000" y="109271"/>
                      <a:pt x="117383" y="115231"/>
                      <a:pt x="112897" y="12000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14" y="466"/>
                <a:ext cx="70" cy="76"/>
              </a:xfrm>
              <a:custGeom>
                <a:rect b="b" l="l" r="r" t="t"/>
                <a:pathLst>
                  <a:path extrusionOk="0" h="120000" w="120000">
                    <a:moveTo>
                      <a:pt x="119999" y="85535"/>
                    </a:moveTo>
                    <a:cubicBezTo>
                      <a:pt x="119999" y="99634"/>
                      <a:pt x="107796" y="110913"/>
                      <a:pt x="92542" y="110913"/>
                    </a:cubicBezTo>
                    <a:cubicBezTo>
                      <a:pt x="80000" y="110913"/>
                      <a:pt x="80000" y="110913"/>
                      <a:pt x="80000" y="110913"/>
                    </a:cubicBezTo>
                    <a:cubicBezTo>
                      <a:pt x="73220" y="110913"/>
                      <a:pt x="67457" y="114673"/>
                      <a:pt x="65084" y="120000"/>
                    </a:cubicBezTo>
                    <a:cubicBezTo>
                      <a:pt x="55254" y="120000"/>
                      <a:pt x="55254" y="120000"/>
                      <a:pt x="55254" y="120000"/>
                    </a:cubicBezTo>
                    <a:cubicBezTo>
                      <a:pt x="52881" y="114673"/>
                      <a:pt x="47118" y="110913"/>
                      <a:pt x="40338" y="110913"/>
                    </a:cubicBezTo>
                    <a:cubicBezTo>
                      <a:pt x="27457" y="110913"/>
                      <a:pt x="27457" y="110913"/>
                      <a:pt x="27457" y="110913"/>
                    </a:cubicBezTo>
                    <a:cubicBezTo>
                      <a:pt x="12542" y="110913"/>
                      <a:pt x="0" y="99634"/>
                      <a:pt x="0" y="855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119999" y="85535"/>
                    </a:lnTo>
                    <a:close/>
                    <a:moveTo>
                      <a:pt x="108813" y="10339"/>
                    </a:moveTo>
                    <a:cubicBezTo>
                      <a:pt x="11186" y="10339"/>
                      <a:pt x="11186" y="10339"/>
                      <a:pt x="11186" y="10339"/>
                    </a:cubicBezTo>
                    <a:cubicBezTo>
                      <a:pt x="11186" y="85535"/>
                      <a:pt x="11186" y="85535"/>
                      <a:pt x="11186" y="85535"/>
                    </a:cubicBezTo>
                    <a:cubicBezTo>
                      <a:pt x="11186" y="93681"/>
                      <a:pt x="18644" y="100574"/>
                      <a:pt x="27457" y="100574"/>
                    </a:cubicBezTo>
                    <a:cubicBezTo>
                      <a:pt x="40338" y="100574"/>
                      <a:pt x="40338" y="100574"/>
                      <a:pt x="40338" y="100574"/>
                    </a:cubicBezTo>
                    <a:cubicBezTo>
                      <a:pt x="48135" y="100574"/>
                      <a:pt x="54915" y="103394"/>
                      <a:pt x="59999" y="108407"/>
                    </a:cubicBezTo>
                    <a:cubicBezTo>
                      <a:pt x="60338" y="108407"/>
                      <a:pt x="60338" y="108407"/>
                      <a:pt x="60338" y="108407"/>
                    </a:cubicBezTo>
                    <a:cubicBezTo>
                      <a:pt x="65423" y="103394"/>
                      <a:pt x="72203" y="100574"/>
                      <a:pt x="80000" y="100574"/>
                    </a:cubicBezTo>
                    <a:cubicBezTo>
                      <a:pt x="92542" y="100574"/>
                      <a:pt x="92542" y="100574"/>
                      <a:pt x="92542" y="100574"/>
                    </a:cubicBezTo>
                    <a:cubicBezTo>
                      <a:pt x="101694" y="100574"/>
                      <a:pt x="108813" y="93681"/>
                      <a:pt x="108813" y="85535"/>
                    </a:cubicBezTo>
                    <a:lnTo>
                      <a:pt x="108813" y="10339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814" y="446"/>
                <a:ext cx="1186" cy="132"/>
              </a:xfrm>
              <a:custGeom>
                <a:rect b="b" l="l" r="r" t="t"/>
                <a:pathLst>
                  <a:path extrusionOk="0" h="120000" w="120000">
                    <a:moveTo>
                      <a:pt x="59939" y="5835"/>
                    </a:moveTo>
                    <a:cubicBezTo>
                      <a:pt x="63758" y="5835"/>
                      <a:pt x="63758" y="5835"/>
                      <a:pt x="63758" y="5835"/>
                    </a:cubicBezTo>
                    <a:cubicBezTo>
                      <a:pt x="63758" y="10942"/>
                      <a:pt x="63758" y="10942"/>
                      <a:pt x="63758" y="10942"/>
                    </a:cubicBezTo>
                    <a:cubicBezTo>
                      <a:pt x="63657" y="10942"/>
                      <a:pt x="63657" y="10942"/>
                      <a:pt x="63657" y="10942"/>
                    </a:cubicBezTo>
                    <a:cubicBezTo>
                      <a:pt x="62485" y="10942"/>
                      <a:pt x="62303" y="15683"/>
                      <a:pt x="62303" y="22066"/>
                    </a:cubicBezTo>
                    <a:cubicBezTo>
                      <a:pt x="62303" y="55440"/>
                      <a:pt x="62303" y="55440"/>
                      <a:pt x="62303" y="55440"/>
                    </a:cubicBezTo>
                    <a:cubicBezTo>
                      <a:pt x="62303" y="85167"/>
                      <a:pt x="59898" y="90820"/>
                      <a:pt x="58140" y="90820"/>
                    </a:cubicBezTo>
                    <a:cubicBezTo>
                      <a:pt x="55473" y="90820"/>
                      <a:pt x="53775" y="80425"/>
                      <a:pt x="53775" y="59817"/>
                    </a:cubicBezTo>
                    <a:cubicBezTo>
                      <a:pt x="53775" y="20060"/>
                      <a:pt x="53775" y="20060"/>
                      <a:pt x="53775" y="20060"/>
                    </a:cubicBezTo>
                    <a:cubicBezTo>
                      <a:pt x="53775" y="13313"/>
                      <a:pt x="53573" y="10942"/>
                      <a:pt x="52745" y="10942"/>
                    </a:cubicBezTo>
                    <a:cubicBezTo>
                      <a:pt x="52482" y="10942"/>
                      <a:pt x="52482" y="10942"/>
                      <a:pt x="52482" y="10942"/>
                    </a:cubicBezTo>
                    <a:cubicBezTo>
                      <a:pt x="52482" y="5835"/>
                      <a:pt x="52482" y="5835"/>
                      <a:pt x="52482" y="5835"/>
                    </a:cubicBezTo>
                    <a:cubicBezTo>
                      <a:pt x="57130" y="5835"/>
                      <a:pt x="57130" y="5835"/>
                      <a:pt x="57130" y="5835"/>
                    </a:cubicBezTo>
                    <a:cubicBezTo>
                      <a:pt x="57130" y="10942"/>
                      <a:pt x="57130" y="10942"/>
                      <a:pt x="57130" y="10942"/>
                    </a:cubicBezTo>
                    <a:cubicBezTo>
                      <a:pt x="56867" y="10942"/>
                      <a:pt x="56867" y="10942"/>
                      <a:pt x="56867" y="10942"/>
                    </a:cubicBezTo>
                    <a:cubicBezTo>
                      <a:pt x="56261" y="10942"/>
                      <a:pt x="55816" y="13495"/>
                      <a:pt x="55816" y="20060"/>
                    </a:cubicBezTo>
                    <a:cubicBezTo>
                      <a:pt x="55816" y="59817"/>
                      <a:pt x="55816" y="59817"/>
                      <a:pt x="55816" y="59817"/>
                    </a:cubicBezTo>
                    <a:cubicBezTo>
                      <a:pt x="55816" y="76231"/>
                      <a:pt x="57150" y="81884"/>
                      <a:pt x="58504" y="81884"/>
                    </a:cubicBezTo>
                    <a:cubicBezTo>
                      <a:pt x="60444" y="81884"/>
                      <a:pt x="61414" y="71854"/>
                      <a:pt x="61414" y="57264"/>
                    </a:cubicBezTo>
                    <a:cubicBezTo>
                      <a:pt x="61414" y="24802"/>
                      <a:pt x="61414" y="24802"/>
                      <a:pt x="61414" y="24802"/>
                    </a:cubicBezTo>
                    <a:cubicBezTo>
                      <a:pt x="61414" y="15319"/>
                      <a:pt x="61111" y="10942"/>
                      <a:pt x="60202" y="10942"/>
                    </a:cubicBezTo>
                    <a:cubicBezTo>
                      <a:pt x="59939" y="10942"/>
                      <a:pt x="59939" y="10942"/>
                      <a:pt x="59939" y="10942"/>
                    </a:cubicBezTo>
                    <a:lnTo>
                      <a:pt x="59939" y="5835"/>
                    </a:lnTo>
                    <a:close/>
                    <a:moveTo>
                      <a:pt x="71175" y="76778"/>
                    </a:moveTo>
                    <a:cubicBezTo>
                      <a:pt x="71175" y="83343"/>
                      <a:pt x="71438" y="84620"/>
                      <a:pt x="72024" y="84620"/>
                    </a:cubicBezTo>
                    <a:cubicBezTo>
                      <a:pt x="72024" y="88996"/>
                      <a:pt x="72024" y="88996"/>
                      <a:pt x="72024" y="88996"/>
                    </a:cubicBezTo>
                    <a:cubicBezTo>
                      <a:pt x="68528" y="88996"/>
                      <a:pt x="68528" y="88996"/>
                      <a:pt x="68528" y="88996"/>
                    </a:cubicBezTo>
                    <a:cubicBezTo>
                      <a:pt x="68528" y="84620"/>
                      <a:pt x="68528" y="84620"/>
                      <a:pt x="68528" y="84620"/>
                    </a:cubicBezTo>
                    <a:cubicBezTo>
                      <a:pt x="69134" y="84255"/>
                      <a:pt x="69376" y="80425"/>
                      <a:pt x="69376" y="69483"/>
                    </a:cubicBezTo>
                    <a:cubicBezTo>
                      <a:pt x="69376" y="57811"/>
                      <a:pt x="69376" y="57811"/>
                      <a:pt x="69376" y="57811"/>
                    </a:cubicBezTo>
                    <a:cubicBezTo>
                      <a:pt x="69376" y="47234"/>
                      <a:pt x="69053" y="43039"/>
                      <a:pt x="68447" y="43039"/>
                    </a:cubicBezTo>
                    <a:cubicBezTo>
                      <a:pt x="67982" y="43039"/>
                      <a:pt x="67497" y="45045"/>
                      <a:pt x="66871" y="48875"/>
                    </a:cubicBezTo>
                    <a:cubicBezTo>
                      <a:pt x="66871" y="76048"/>
                      <a:pt x="66871" y="76048"/>
                      <a:pt x="66871" y="76048"/>
                    </a:cubicBezTo>
                    <a:cubicBezTo>
                      <a:pt x="66871" y="82066"/>
                      <a:pt x="67153" y="84620"/>
                      <a:pt x="67760" y="84620"/>
                    </a:cubicBezTo>
                    <a:cubicBezTo>
                      <a:pt x="67881" y="84620"/>
                      <a:pt x="67881" y="84620"/>
                      <a:pt x="67881" y="84620"/>
                    </a:cubicBezTo>
                    <a:cubicBezTo>
                      <a:pt x="67881" y="88996"/>
                      <a:pt x="67881" y="88996"/>
                      <a:pt x="67881" y="88996"/>
                    </a:cubicBezTo>
                    <a:cubicBezTo>
                      <a:pt x="64142" y="88996"/>
                      <a:pt x="64142" y="88996"/>
                      <a:pt x="64142" y="88996"/>
                    </a:cubicBezTo>
                    <a:cubicBezTo>
                      <a:pt x="64142" y="84620"/>
                      <a:pt x="64142" y="84620"/>
                      <a:pt x="64142" y="84620"/>
                    </a:cubicBezTo>
                    <a:cubicBezTo>
                      <a:pt x="64223" y="84620"/>
                      <a:pt x="64223" y="84620"/>
                      <a:pt x="64223" y="84620"/>
                    </a:cubicBezTo>
                    <a:cubicBezTo>
                      <a:pt x="64850" y="84620"/>
                      <a:pt x="65072" y="82249"/>
                      <a:pt x="65072" y="75319"/>
                    </a:cubicBezTo>
                    <a:cubicBezTo>
                      <a:pt x="65072" y="49240"/>
                      <a:pt x="65072" y="49240"/>
                      <a:pt x="65072" y="49240"/>
                    </a:cubicBezTo>
                    <a:cubicBezTo>
                      <a:pt x="65072" y="46322"/>
                      <a:pt x="64890" y="44498"/>
                      <a:pt x="64385" y="43221"/>
                    </a:cubicBezTo>
                    <a:cubicBezTo>
                      <a:pt x="64061" y="42310"/>
                      <a:pt x="64061" y="42310"/>
                      <a:pt x="64061" y="42310"/>
                    </a:cubicBezTo>
                    <a:cubicBezTo>
                      <a:pt x="64061" y="39209"/>
                      <a:pt x="64061" y="39209"/>
                      <a:pt x="64061" y="39209"/>
                    </a:cubicBezTo>
                    <a:cubicBezTo>
                      <a:pt x="66608" y="31367"/>
                      <a:pt x="66608" y="31367"/>
                      <a:pt x="66608" y="31367"/>
                    </a:cubicBezTo>
                    <a:cubicBezTo>
                      <a:pt x="66871" y="31367"/>
                      <a:pt x="66871" y="31367"/>
                      <a:pt x="66871" y="31367"/>
                    </a:cubicBezTo>
                    <a:cubicBezTo>
                      <a:pt x="66871" y="43404"/>
                      <a:pt x="66871" y="43404"/>
                      <a:pt x="66871" y="43404"/>
                    </a:cubicBezTo>
                    <a:cubicBezTo>
                      <a:pt x="67962" y="36838"/>
                      <a:pt x="68912" y="32826"/>
                      <a:pt x="69619" y="32826"/>
                    </a:cubicBezTo>
                    <a:cubicBezTo>
                      <a:pt x="70710" y="32826"/>
                      <a:pt x="71175" y="39939"/>
                      <a:pt x="71175" y="55805"/>
                    </a:cubicBezTo>
                    <a:lnTo>
                      <a:pt x="71175" y="76778"/>
                    </a:lnTo>
                    <a:close/>
                    <a:moveTo>
                      <a:pt x="76268" y="88996"/>
                    </a:moveTo>
                    <a:cubicBezTo>
                      <a:pt x="72549" y="88996"/>
                      <a:pt x="72549" y="88996"/>
                      <a:pt x="72549" y="88996"/>
                    </a:cubicBezTo>
                    <a:cubicBezTo>
                      <a:pt x="72549" y="84620"/>
                      <a:pt x="72549" y="84620"/>
                      <a:pt x="72549" y="84620"/>
                    </a:cubicBezTo>
                    <a:cubicBezTo>
                      <a:pt x="72711" y="84620"/>
                      <a:pt x="72711" y="84620"/>
                      <a:pt x="72711" y="84620"/>
                    </a:cubicBezTo>
                    <a:cubicBezTo>
                      <a:pt x="73317" y="84620"/>
                      <a:pt x="73539" y="82249"/>
                      <a:pt x="73539" y="75319"/>
                    </a:cubicBezTo>
                    <a:cubicBezTo>
                      <a:pt x="73539" y="49604"/>
                      <a:pt x="73539" y="49604"/>
                      <a:pt x="73539" y="49604"/>
                    </a:cubicBezTo>
                    <a:cubicBezTo>
                      <a:pt x="73539" y="46139"/>
                      <a:pt x="73459" y="45227"/>
                      <a:pt x="73034" y="43768"/>
                    </a:cubicBezTo>
                    <a:cubicBezTo>
                      <a:pt x="72549" y="42310"/>
                      <a:pt x="72549" y="42310"/>
                      <a:pt x="72549" y="42310"/>
                    </a:cubicBezTo>
                    <a:cubicBezTo>
                      <a:pt x="72549" y="39027"/>
                      <a:pt x="72549" y="39027"/>
                      <a:pt x="72549" y="39027"/>
                    </a:cubicBezTo>
                    <a:cubicBezTo>
                      <a:pt x="75095" y="31367"/>
                      <a:pt x="75095" y="31367"/>
                      <a:pt x="75095" y="31367"/>
                    </a:cubicBezTo>
                    <a:cubicBezTo>
                      <a:pt x="75358" y="31367"/>
                      <a:pt x="75358" y="31367"/>
                      <a:pt x="75358" y="31367"/>
                    </a:cubicBezTo>
                    <a:cubicBezTo>
                      <a:pt x="75358" y="76231"/>
                      <a:pt x="75358" y="76231"/>
                      <a:pt x="75358" y="76231"/>
                    </a:cubicBezTo>
                    <a:cubicBezTo>
                      <a:pt x="75358" y="81702"/>
                      <a:pt x="75601" y="84620"/>
                      <a:pt x="76268" y="84620"/>
                    </a:cubicBezTo>
                    <a:lnTo>
                      <a:pt x="76268" y="88996"/>
                    </a:lnTo>
                    <a:close/>
                    <a:moveTo>
                      <a:pt x="75560" y="10212"/>
                    </a:moveTo>
                    <a:cubicBezTo>
                      <a:pt x="75560" y="15501"/>
                      <a:pt x="74994" y="19331"/>
                      <a:pt x="74388" y="19331"/>
                    </a:cubicBezTo>
                    <a:cubicBezTo>
                      <a:pt x="73701" y="19331"/>
                      <a:pt x="73216" y="15319"/>
                      <a:pt x="73216" y="10212"/>
                    </a:cubicBezTo>
                    <a:cubicBezTo>
                      <a:pt x="73216" y="5288"/>
                      <a:pt x="73762" y="1094"/>
                      <a:pt x="74388" y="1094"/>
                    </a:cubicBezTo>
                    <a:cubicBezTo>
                      <a:pt x="75075" y="1094"/>
                      <a:pt x="75560" y="5106"/>
                      <a:pt x="75560" y="10212"/>
                    </a:cubicBezTo>
                    <a:close/>
                    <a:moveTo>
                      <a:pt x="76429" y="34285"/>
                    </a:moveTo>
                    <a:cubicBezTo>
                      <a:pt x="80188" y="34285"/>
                      <a:pt x="80188" y="34285"/>
                      <a:pt x="80188" y="34285"/>
                    </a:cubicBezTo>
                    <a:cubicBezTo>
                      <a:pt x="80188" y="38662"/>
                      <a:pt x="80188" y="38662"/>
                      <a:pt x="80188" y="38662"/>
                    </a:cubicBezTo>
                    <a:cubicBezTo>
                      <a:pt x="79663" y="38662"/>
                      <a:pt x="79663" y="38662"/>
                      <a:pt x="79663" y="38662"/>
                    </a:cubicBezTo>
                    <a:cubicBezTo>
                      <a:pt x="79360" y="38662"/>
                      <a:pt x="79218" y="41215"/>
                      <a:pt x="79481" y="46139"/>
                    </a:cubicBezTo>
                    <a:cubicBezTo>
                      <a:pt x="80794" y="72765"/>
                      <a:pt x="80794" y="72765"/>
                      <a:pt x="80794" y="72765"/>
                    </a:cubicBezTo>
                    <a:cubicBezTo>
                      <a:pt x="81946" y="49240"/>
                      <a:pt x="81946" y="49240"/>
                      <a:pt x="81946" y="49240"/>
                    </a:cubicBezTo>
                    <a:cubicBezTo>
                      <a:pt x="82290" y="42310"/>
                      <a:pt x="82108" y="39574"/>
                      <a:pt x="81077" y="38662"/>
                    </a:cubicBezTo>
                    <a:cubicBezTo>
                      <a:pt x="81077" y="34285"/>
                      <a:pt x="81077" y="34285"/>
                      <a:pt x="81077" y="34285"/>
                    </a:cubicBezTo>
                    <a:cubicBezTo>
                      <a:pt x="84028" y="34285"/>
                      <a:pt x="84028" y="34285"/>
                      <a:pt x="84028" y="34285"/>
                    </a:cubicBezTo>
                    <a:cubicBezTo>
                      <a:pt x="84028" y="38662"/>
                      <a:pt x="84028" y="38662"/>
                      <a:pt x="84028" y="38662"/>
                    </a:cubicBezTo>
                    <a:cubicBezTo>
                      <a:pt x="83260" y="39392"/>
                      <a:pt x="83058" y="41033"/>
                      <a:pt x="82775" y="46686"/>
                    </a:cubicBezTo>
                    <a:cubicBezTo>
                      <a:pt x="80653" y="89908"/>
                      <a:pt x="80653" y="89908"/>
                      <a:pt x="80653" y="89908"/>
                    </a:cubicBezTo>
                    <a:cubicBezTo>
                      <a:pt x="79764" y="89908"/>
                      <a:pt x="79764" y="89908"/>
                      <a:pt x="79764" y="89908"/>
                    </a:cubicBezTo>
                    <a:cubicBezTo>
                      <a:pt x="77561" y="46869"/>
                      <a:pt x="77561" y="46869"/>
                      <a:pt x="77561" y="46869"/>
                    </a:cubicBezTo>
                    <a:cubicBezTo>
                      <a:pt x="77278" y="41398"/>
                      <a:pt x="77076" y="39392"/>
                      <a:pt x="76429" y="38662"/>
                    </a:cubicBezTo>
                    <a:lnTo>
                      <a:pt x="76429" y="34285"/>
                    </a:lnTo>
                    <a:close/>
                    <a:moveTo>
                      <a:pt x="89989" y="73313"/>
                    </a:moveTo>
                    <a:cubicBezTo>
                      <a:pt x="89161" y="83890"/>
                      <a:pt x="87969" y="90455"/>
                      <a:pt x="86817" y="90455"/>
                    </a:cubicBezTo>
                    <a:cubicBezTo>
                      <a:pt x="85220" y="90455"/>
                      <a:pt x="84109" y="79148"/>
                      <a:pt x="84109" y="62917"/>
                    </a:cubicBezTo>
                    <a:cubicBezTo>
                      <a:pt x="84109" y="45410"/>
                      <a:pt x="85442" y="32826"/>
                      <a:pt x="87281" y="32826"/>
                    </a:cubicBezTo>
                    <a:cubicBezTo>
                      <a:pt x="88070" y="32826"/>
                      <a:pt x="88696" y="35197"/>
                      <a:pt x="89161" y="39392"/>
                    </a:cubicBezTo>
                    <a:cubicBezTo>
                      <a:pt x="90030" y="47234"/>
                      <a:pt x="89605" y="54711"/>
                      <a:pt x="90131" y="57082"/>
                    </a:cubicBezTo>
                    <a:cubicBezTo>
                      <a:pt x="90131" y="60911"/>
                      <a:pt x="90131" y="60911"/>
                      <a:pt x="90131" y="60911"/>
                    </a:cubicBezTo>
                    <a:cubicBezTo>
                      <a:pt x="86028" y="60911"/>
                      <a:pt x="86028" y="60911"/>
                      <a:pt x="86028" y="60911"/>
                    </a:cubicBezTo>
                    <a:cubicBezTo>
                      <a:pt x="86150" y="72036"/>
                      <a:pt x="86978" y="80425"/>
                      <a:pt x="87847" y="80425"/>
                    </a:cubicBezTo>
                    <a:cubicBezTo>
                      <a:pt x="88393" y="80425"/>
                      <a:pt x="88939" y="77689"/>
                      <a:pt x="89646" y="70942"/>
                    </a:cubicBezTo>
                    <a:lnTo>
                      <a:pt x="89989" y="73313"/>
                    </a:lnTo>
                    <a:close/>
                    <a:moveTo>
                      <a:pt x="88090" y="55805"/>
                    </a:moveTo>
                    <a:cubicBezTo>
                      <a:pt x="88070" y="45410"/>
                      <a:pt x="87665" y="39209"/>
                      <a:pt x="87039" y="39209"/>
                    </a:cubicBezTo>
                    <a:cubicBezTo>
                      <a:pt x="86433" y="39209"/>
                      <a:pt x="85887" y="46322"/>
                      <a:pt x="85988" y="55805"/>
                    </a:cubicBezTo>
                    <a:lnTo>
                      <a:pt x="88090" y="55805"/>
                    </a:lnTo>
                    <a:close/>
                    <a:moveTo>
                      <a:pt x="95042" y="88996"/>
                    </a:moveTo>
                    <a:cubicBezTo>
                      <a:pt x="90919" y="88996"/>
                      <a:pt x="90919" y="88996"/>
                      <a:pt x="90919" y="88996"/>
                    </a:cubicBezTo>
                    <a:cubicBezTo>
                      <a:pt x="90919" y="84620"/>
                      <a:pt x="90919" y="84620"/>
                      <a:pt x="90919" y="84620"/>
                    </a:cubicBezTo>
                    <a:cubicBezTo>
                      <a:pt x="91020" y="84620"/>
                      <a:pt x="91020" y="84620"/>
                      <a:pt x="91020" y="84620"/>
                    </a:cubicBezTo>
                    <a:cubicBezTo>
                      <a:pt x="91626" y="84620"/>
                      <a:pt x="91849" y="82249"/>
                      <a:pt x="91849" y="75319"/>
                    </a:cubicBezTo>
                    <a:cubicBezTo>
                      <a:pt x="91849" y="53434"/>
                      <a:pt x="91849" y="53434"/>
                      <a:pt x="91849" y="53434"/>
                    </a:cubicBezTo>
                    <a:cubicBezTo>
                      <a:pt x="91849" y="47416"/>
                      <a:pt x="91768" y="46139"/>
                      <a:pt x="91323" y="44498"/>
                    </a:cubicBezTo>
                    <a:cubicBezTo>
                      <a:pt x="90919" y="43039"/>
                      <a:pt x="90919" y="43039"/>
                      <a:pt x="90919" y="43039"/>
                    </a:cubicBezTo>
                    <a:cubicBezTo>
                      <a:pt x="90919" y="39756"/>
                      <a:pt x="90919" y="39756"/>
                      <a:pt x="90919" y="39756"/>
                    </a:cubicBezTo>
                    <a:cubicBezTo>
                      <a:pt x="93344" y="31367"/>
                      <a:pt x="93344" y="31367"/>
                      <a:pt x="93344" y="31367"/>
                    </a:cubicBezTo>
                    <a:cubicBezTo>
                      <a:pt x="93647" y="31367"/>
                      <a:pt x="93647" y="31367"/>
                      <a:pt x="93647" y="31367"/>
                    </a:cubicBezTo>
                    <a:cubicBezTo>
                      <a:pt x="93647" y="46322"/>
                      <a:pt x="93647" y="46322"/>
                      <a:pt x="93647" y="46322"/>
                    </a:cubicBezTo>
                    <a:cubicBezTo>
                      <a:pt x="93688" y="46322"/>
                      <a:pt x="93688" y="46322"/>
                      <a:pt x="93688" y="46322"/>
                    </a:cubicBezTo>
                    <a:cubicBezTo>
                      <a:pt x="94233" y="36838"/>
                      <a:pt x="94476" y="32826"/>
                      <a:pt x="94981" y="32826"/>
                    </a:cubicBezTo>
                    <a:cubicBezTo>
                      <a:pt x="95082" y="32826"/>
                      <a:pt x="95203" y="33009"/>
                      <a:pt x="95264" y="33373"/>
                    </a:cubicBezTo>
                    <a:cubicBezTo>
                      <a:pt x="96436" y="37203"/>
                      <a:pt x="96436" y="37203"/>
                      <a:pt x="96436" y="37203"/>
                    </a:cubicBezTo>
                    <a:cubicBezTo>
                      <a:pt x="96254" y="42857"/>
                      <a:pt x="96032" y="47598"/>
                      <a:pt x="95729" y="51428"/>
                    </a:cubicBezTo>
                    <a:cubicBezTo>
                      <a:pt x="95264" y="49787"/>
                      <a:pt x="94718" y="47963"/>
                      <a:pt x="94536" y="47963"/>
                    </a:cubicBezTo>
                    <a:cubicBezTo>
                      <a:pt x="94233" y="47963"/>
                      <a:pt x="93991" y="49787"/>
                      <a:pt x="93647" y="53981"/>
                    </a:cubicBezTo>
                    <a:cubicBezTo>
                      <a:pt x="93647" y="75683"/>
                      <a:pt x="93647" y="75683"/>
                      <a:pt x="93647" y="75683"/>
                    </a:cubicBezTo>
                    <a:cubicBezTo>
                      <a:pt x="93647" y="82066"/>
                      <a:pt x="93869" y="84620"/>
                      <a:pt x="94658" y="84620"/>
                    </a:cubicBezTo>
                    <a:cubicBezTo>
                      <a:pt x="95042" y="84620"/>
                      <a:pt x="95042" y="84620"/>
                      <a:pt x="95042" y="84620"/>
                    </a:cubicBezTo>
                    <a:lnTo>
                      <a:pt x="95042" y="88996"/>
                    </a:lnTo>
                    <a:close/>
                    <a:moveTo>
                      <a:pt x="97386" y="73130"/>
                    </a:moveTo>
                    <a:cubicBezTo>
                      <a:pt x="97851" y="73130"/>
                      <a:pt x="97851" y="73130"/>
                      <a:pt x="97851" y="73130"/>
                    </a:cubicBezTo>
                    <a:cubicBezTo>
                      <a:pt x="98093" y="80607"/>
                      <a:pt x="98760" y="84620"/>
                      <a:pt x="99386" y="84620"/>
                    </a:cubicBezTo>
                    <a:cubicBezTo>
                      <a:pt x="99811" y="84620"/>
                      <a:pt x="100154" y="81884"/>
                      <a:pt x="100154" y="78419"/>
                    </a:cubicBezTo>
                    <a:cubicBezTo>
                      <a:pt x="100154" y="69300"/>
                      <a:pt x="97386" y="66018"/>
                      <a:pt x="97386" y="49787"/>
                    </a:cubicBezTo>
                    <a:cubicBezTo>
                      <a:pt x="97386" y="39756"/>
                      <a:pt x="98315" y="32826"/>
                      <a:pt x="99710" y="32826"/>
                    </a:cubicBezTo>
                    <a:cubicBezTo>
                      <a:pt x="100255" y="32826"/>
                      <a:pt x="100740" y="33738"/>
                      <a:pt x="101367" y="35744"/>
                    </a:cubicBezTo>
                    <a:cubicBezTo>
                      <a:pt x="101387" y="49969"/>
                      <a:pt x="101387" y="49969"/>
                      <a:pt x="101387" y="49969"/>
                    </a:cubicBezTo>
                    <a:cubicBezTo>
                      <a:pt x="100922" y="49969"/>
                      <a:pt x="100922" y="49969"/>
                      <a:pt x="100922" y="49969"/>
                    </a:cubicBezTo>
                    <a:cubicBezTo>
                      <a:pt x="100660" y="42674"/>
                      <a:pt x="100154" y="38662"/>
                      <a:pt x="99528" y="38662"/>
                    </a:cubicBezTo>
                    <a:cubicBezTo>
                      <a:pt x="99144" y="38662"/>
                      <a:pt x="98841" y="40851"/>
                      <a:pt x="98841" y="43768"/>
                    </a:cubicBezTo>
                    <a:cubicBezTo>
                      <a:pt x="98841" y="54711"/>
                      <a:pt x="101771" y="55075"/>
                      <a:pt x="101771" y="73313"/>
                    </a:cubicBezTo>
                    <a:cubicBezTo>
                      <a:pt x="101771" y="83343"/>
                      <a:pt x="100983" y="90273"/>
                      <a:pt x="99831" y="90273"/>
                    </a:cubicBezTo>
                    <a:cubicBezTo>
                      <a:pt x="98821" y="90273"/>
                      <a:pt x="98477" y="88449"/>
                      <a:pt x="98275" y="88449"/>
                    </a:cubicBezTo>
                    <a:cubicBezTo>
                      <a:pt x="98174" y="88449"/>
                      <a:pt x="98093" y="88996"/>
                      <a:pt x="97972" y="90091"/>
                    </a:cubicBezTo>
                    <a:cubicBezTo>
                      <a:pt x="97547" y="90091"/>
                      <a:pt x="97547" y="90091"/>
                      <a:pt x="97547" y="90091"/>
                    </a:cubicBezTo>
                    <a:lnTo>
                      <a:pt x="97386" y="73130"/>
                    </a:lnTo>
                    <a:close/>
                    <a:moveTo>
                      <a:pt x="106237" y="88996"/>
                    </a:moveTo>
                    <a:cubicBezTo>
                      <a:pt x="102539" y="88996"/>
                      <a:pt x="102539" y="88996"/>
                      <a:pt x="102539" y="88996"/>
                    </a:cubicBezTo>
                    <a:cubicBezTo>
                      <a:pt x="102539" y="84620"/>
                      <a:pt x="102539" y="84620"/>
                      <a:pt x="102539" y="84620"/>
                    </a:cubicBezTo>
                    <a:cubicBezTo>
                      <a:pt x="102701" y="84620"/>
                      <a:pt x="102701" y="84620"/>
                      <a:pt x="102701" y="84620"/>
                    </a:cubicBezTo>
                    <a:cubicBezTo>
                      <a:pt x="103307" y="84620"/>
                      <a:pt x="103529" y="82249"/>
                      <a:pt x="103529" y="75319"/>
                    </a:cubicBezTo>
                    <a:cubicBezTo>
                      <a:pt x="103529" y="49604"/>
                      <a:pt x="103529" y="49604"/>
                      <a:pt x="103529" y="49604"/>
                    </a:cubicBezTo>
                    <a:cubicBezTo>
                      <a:pt x="103529" y="46139"/>
                      <a:pt x="103428" y="45227"/>
                      <a:pt x="103024" y="43768"/>
                    </a:cubicBezTo>
                    <a:cubicBezTo>
                      <a:pt x="102539" y="42310"/>
                      <a:pt x="102539" y="42310"/>
                      <a:pt x="102539" y="42310"/>
                    </a:cubicBezTo>
                    <a:cubicBezTo>
                      <a:pt x="102539" y="39027"/>
                      <a:pt x="102539" y="39027"/>
                      <a:pt x="102539" y="39027"/>
                    </a:cubicBezTo>
                    <a:cubicBezTo>
                      <a:pt x="105065" y="31367"/>
                      <a:pt x="105065" y="31367"/>
                      <a:pt x="105065" y="31367"/>
                    </a:cubicBezTo>
                    <a:cubicBezTo>
                      <a:pt x="105328" y="31367"/>
                      <a:pt x="105328" y="31367"/>
                      <a:pt x="105328" y="31367"/>
                    </a:cubicBezTo>
                    <a:cubicBezTo>
                      <a:pt x="105328" y="76231"/>
                      <a:pt x="105328" y="76231"/>
                      <a:pt x="105328" y="76231"/>
                    </a:cubicBezTo>
                    <a:cubicBezTo>
                      <a:pt x="105328" y="81702"/>
                      <a:pt x="105591" y="84620"/>
                      <a:pt x="106237" y="84620"/>
                    </a:cubicBezTo>
                    <a:lnTo>
                      <a:pt x="106237" y="88996"/>
                    </a:lnTo>
                    <a:close/>
                    <a:moveTo>
                      <a:pt x="105550" y="10212"/>
                    </a:moveTo>
                    <a:cubicBezTo>
                      <a:pt x="105550" y="15501"/>
                      <a:pt x="104984" y="19331"/>
                      <a:pt x="104378" y="19331"/>
                    </a:cubicBezTo>
                    <a:cubicBezTo>
                      <a:pt x="103691" y="19331"/>
                      <a:pt x="103186" y="15319"/>
                      <a:pt x="103186" y="10212"/>
                    </a:cubicBezTo>
                    <a:cubicBezTo>
                      <a:pt x="103186" y="5288"/>
                      <a:pt x="103752" y="1094"/>
                      <a:pt x="104378" y="1094"/>
                    </a:cubicBezTo>
                    <a:cubicBezTo>
                      <a:pt x="105045" y="1094"/>
                      <a:pt x="105550" y="5106"/>
                      <a:pt x="105550" y="10212"/>
                    </a:cubicBezTo>
                    <a:close/>
                    <a:moveTo>
                      <a:pt x="109592" y="74042"/>
                    </a:moveTo>
                    <a:cubicBezTo>
                      <a:pt x="109592" y="78966"/>
                      <a:pt x="109834" y="81155"/>
                      <a:pt x="110259" y="81155"/>
                    </a:cubicBezTo>
                    <a:cubicBezTo>
                      <a:pt x="110623" y="81155"/>
                      <a:pt x="110966" y="79148"/>
                      <a:pt x="111391" y="74407"/>
                    </a:cubicBezTo>
                    <a:cubicBezTo>
                      <a:pt x="111593" y="78237"/>
                      <a:pt x="111593" y="78237"/>
                      <a:pt x="111593" y="78237"/>
                    </a:cubicBezTo>
                    <a:cubicBezTo>
                      <a:pt x="111148" y="85531"/>
                      <a:pt x="110259" y="90455"/>
                      <a:pt x="109450" y="90455"/>
                    </a:cubicBezTo>
                    <a:cubicBezTo>
                      <a:pt x="108440" y="90455"/>
                      <a:pt x="107773" y="85349"/>
                      <a:pt x="107773" y="73860"/>
                    </a:cubicBezTo>
                    <a:cubicBezTo>
                      <a:pt x="107773" y="41762"/>
                      <a:pt x="107773" y="41762"/>
                      <a:pt x="107773" y="41762"/>
                    </a:cubicBezTo>
                    <a:cubicBezTo>
                      <a:pt x="106985" y="41762"/>
                      <a:pt x="106985" y="41762"/>
                      <a:pt x="106985" y="41762"/>
                    </a:cubicBezTo>
                    <a:cubicBezTo>
                      <a:pt x="106985" y="38297"/>
                      <a:pt x="106985" y="38297"/>
                      <a:pt x="106985" y="38297"/>
                    </a:cubicBezTo>
                    <a:cubicBezTo>
                      <a:pt x="107874" y="34832"/>
                      <a:pt x="108885" y="25167"/>
                      <a:pt x="109147" y="17689"/>
                    </a:cubicBezTo>
                    <a:cubicBezTo>
                      <a:pt x="109592" y="17689"/>
                      <a:pt x="109592" y="17689"/>
                      <a:pt x="109592" y="17689"/>
                    </a:cubicBezTo>
                    <a:cubicBezTo>
                      <a:pt x="109592" y="34285"/>
                      <a:pt x="109592" y="34285"/>
                      <a:pt x="109592" y="34285"/>
                    </a:cubicBezTo>
                    <a:cubicBezTo>
                      <a:pt x="111532" y="34285"/>
                      <a:pt x="111532" y="34285"/>
                      <a:pt x="111532" y="34285"/>
                    </a:cubicBezTo>
                    <a:cubicBezTo>
                      <a:pt x="111310" y="41762"/>
                      <a:pt x="111310" y="41762"/>
                      <a:pt x="111310" y="41762"/>
                    </a:cubicBezTo>
                    <a:cubicBezTo>
                      <a:pt x="109592" y="41762"/>
                      <a:pt x="109592" y="41762"/>
                      <a:pt x="109592" y="41762"/>
                    </a:cubicBezTo>
                    <a:lnTo>
                      <a:pt x="109592" y="74042"/>
                    </a:lnTo>
                    <a:close/>
                    <a:moveTo>
                      <a:pt x="113896" y="50881"/>
                    </a:moveTo>
                    <a:cubicBezTo>
                      <a:pt x="113371" y="41215"/>
                      <a:pt x="113128" y="38662"/>
                      <a:pt x="112482" y="38662"/>
                    </a:cubicBezTo>
                    <a:cubicBezTo>
                      <a:pt x="112482" y="34285"/>
                      <a:pt x="112482" y="34285"/>
                      <a:pt x="112482" y="34285"/>
                    </a:cubicBezTo>
                    <a:cubicBezTo>
                      <a:pt x="116261" y="34285"/>
                      <a:pt x="116261" y="34285"/>
                      <a:pt x="116261" y="34285"/>
                    </a:cubicBezTo>
                    <a:cubicBezTo>
                      <a:pt x="116261" y="38662"/>
                      <a:pt x="116261" y="38662"/>
                      <a:pt x="116261" y="38662"/>
                    </a:cubicBezTo>
                    <a:cubicBezTo>
                      <a:pt x="115493" y="38662"/>
                      <a:pt x="115372" y="41398"/>
                      <a:pt x="115655" y="46686"/>
                    </a:cubicBezTo>
                    <a:cubicBezTo>
                      <a:pt x="116887" y="69665"/>
                      <a:pt x="116887" y="69665"/>
                      <a:pt x="116887" y="69665"/>
                    </a:cubicBezTo>
                    <a:cubicBezTo>
                      <a:pt x="118019" y="49057"/>
                      <a:pt x="118019" y="49057"/>
                      <a:pt x="118019" y="49057"/>
                    </a:cubicBezTo>
                    <a:cubicBezTo>
                      <a:pt x="118322" y="43404"/>
                      <a:pt x="118140" y="38844"/>
                      <a:pt x="117251" y="38662"/>
                    </a:cubicBezTo>
                    <a:cubicBezTo>
                      <a:pt x="117251" y="34285"/>
                      <a:pt x="117251" y="34285"/>
                      <a:pt x="117251" y="34285"/>
                    </a:cubicBezTo>
                    <a:cubicBezTo>
                      <a:pt x="119999" y="34285"/>
                      <a:pt x="119999" y="34285"/>
                      <a:pt x="119999" y="34285"/>
                    </a:cubicBezTo>
                    <a:cubicBezTo>
                      <a:pt x="119999" y="38662"/>
                      <a:pt x="119999" y="38662"/>
                      <a:pt x="119999" y="38662"/>
                    </a:cubicBezTo>
                    <a:cubicBezTo>
                      <a:pt x="119333" y="39939"/>
                      <a:pt x="119151" y="41580"/>
                      <a:pt x="118726" y="49240"/>
                    </a:cubicBezTo>
                    <a:cubicBezTo>
                      <a:pt x="115412" y="110151"/>
                      <a:pt x="115412" y="110151"/>
                      <a:pt x="115412" y="110151"/>
                    </a:cubicBezTo>
                    <a:cubicBezTo>
                      <a:pt x="115048" y="116899"/>
                      <a:pt x="114584" y="120000"/>
                      <a:pt x="114058" y="120000"/>
                    </a:cubicBezTo>
                    <a:cubicBezTo>
                      <a:pt x="113533" y="120000"/>
                      <a:pt x="113128" y="116899"/>
                      <a:pt x="113128" y="112522"/>
                    </a:cubicBezTo>
                    <a:cubicBezTo>
                      <a:pt x="113128" y="110334"/>
                      <a:pt x="113209" y="107963"/>
                      <a:pt x="113351" y="106869"/>
                    </a:cubicBezTo>
                    <a:cubicBezTo>
                      <a:pt x="114038" y="100668"/>
                      <a:pt x="114826" y="109057"/>
                      <a:pt x="115594" y="93373"/>
                    </a:cubicBezTo>
                    <a:cubicBezTo>
                      <a:pt x="115897" y="87537"/>
                      <a:pt x="115897" y="87537"/>
                      <a:pt x="115897" y="87537"/>
                    </a:cubicBezTo>
                    <a:lnTo>
                      <a:pt x="113896" y="50881"/>
                    </a:lnTo>
                    <a:close/>
                    <a:moveTo>
                      <a:pt x="7356" y="6200"/>
                    </a:moveTo>
                    <a:cubicBezTo>
                      <a:pt x="11155" y="6200"/>
                      <a:pt x="11155" y="6200"/>
                      <a:pt x="11155" y="6200"/>
                    </a:cubicBezTo>
                    <a:cubicBezTo>
                      <a:pt x="11155" y="11306"/>
                      <a:pt x="11155" y="11306"/>
                      <a:pt x="11155" y="11306"/>
                    </a:cubicBezTo>
                    <a:cubicBezTo>
                      <a:pt x="11054" y="11306"/>
                      <a:pt x="11054" y="11306"/>
                      <a:pt x="11054" y="11306"/>
                    </a:cubicBezTo>
                    <a:cubicBezTo>
                      <a:pt x="9882" y="11306"/>
                      <a:pt x="9700" y="16048"/>
                      <a:pt x="9700" y="22431"/>
                    </a:cubicBezTo>
                    <a:cubicBezTo>
                      <a:pt x="9700" y="55258"/>
                      <a:pt x="9700" y="55258"/>
                      <a:pt x="9700" y="55258"/>
                    </a:cubicBezTo>
                    <a:cubicBezTo>
                      <a:pt x="9700" y="84802"/>
                      <a:pt x="7335" y="90455"/>
                      <a:pt x="5577" y="90455"/>
                    </a:cubicBezTo>
                    <a:cubicBezTo>
                      <a:pt x="2950" y="90455"/>
                      <a:pt x="1273" y="80060"/>
                      <a:pt x="1273" y="59817"/>
                    </a:cubicBezTo>
                    <a:cubicBezTo>
                      <a:pt x="1273" y="20425"/>
                      <a:pt x="1273" y="20425"/>
                      <a:pt x="1273" y="20425"/>
                    </a:cubicBezTo>
                    <a:cubicBezTo>
                      <a:pt x="1273" y="13677"/>
                      <a:pt x="1071" y="11306"/>
                      <a:pt x="242" y="11306"/>
                    </a:cubicBezTo>
                    <a:cubicBezTo>
                      <a:pt x="0" y="11306"/>
                      <a:pt x="0" y="11306"/>
                      <a:pt x="0" y="11306"/>
                    </a:cubicBezTo>
                    <a:cubicBezTo>
                      <a:pt x="0" y="6200"/>
                      <a:pt x="0" y="6200"/>
                      <a:pt x="0" y="6200"/>
                    </a:cubicBezTo>
                    <a:cubicBezTo>
                      <a:pt x="4587" y="6200"/>
                      <a:pt x="4587" y="6200"/>
                      <a:pt x="4587" y="6200"/>
                    </a:cubicBezTo>
                    <a:cubicBezTo>
                      <a:pt x="4587" y="11306"/>
                      <a:pt x="4587" y="11306"/>
                      <a:pt x="4587" y="11306"/>
                    </a:cubicBezTo>
                    <a:cubicBezTo>
                      <a:pt x="4344" y="11306"/>
                      <a:pt x="4344" y="11306"/>
                      <a:pt x="4344" y="11306"/>
                    </a:cubicBezTo>
                    <a:cubicBezTo>
                      <a:pt x="3718" y="11306"/>
                      <a:pt x="3294" y="13860"/>
                      <a:pt x="3294" y="20425"/>
                    </a:cubicBezTo>
                    <a:cubicBezTo>
                      <a:pt x="3294" y="59817"/>
                      <a:pt x="3294" y="59817"/>
                      <a:pt x="3294" y="59817"/>
                    </a:cubicBezTo>
                    <a:cubicBezTo>
                      <a:pt x="3294" y="75866"/>
                      <a:pt x="4607" y="81519"/>
                      <a:pt x="5941" y="81519"/>
                    </a:cubicBezTo>
                    <a:cubicBezTo>
                      <a:pt x="7861" y="81519"/>
                      <a:pt x="8831" y="71671"/>
                      <a:pt x="8831" y="57082"/>
                    </a:cubicBezTo>
                    <a:cubicBezTo>
                      <a:pt x="8831" y="24984"/>
                      <a:pt x="8831" y="24984"/>
                      <a:pt x="8831" y="24984"/>
                    </a:cubicBezTo>
                    <a:cubicBezTo>
                      <a:pt x="8831" y="15683"/>
                      <a:pt x="8528" y="11306"/>
                      <a:pt x="7618" y="11306"/>
                    </a:cubicBezTo>
                    <a:cubicBezTo>
                      <a:pt x="7356" y="11306"/>
                      <a:pt x="7356" y="11306"/>
                      <a:pt x="7356" y="11306"/>
                    </a:cubicBezTo>
                    <a:lnTo>
                      <a:pt x="7356" y="6200"/>
                    </a:lnTo>
                    <a:close/>
                    <a:moveTo>
                      <a:pt x="13479" y="73860"/>
                    </a:moveTo>
                    <a:cubicBezTo>
                      <a:pt x="13479" y="78784"/>
                      <a:pt x="13742" y="80790"/>
                      <a:pt x="14166" y="80790"/>
                    </a:cubicBezTo>
                    <a:cubicBezTo>
                      <a:pt x="14509" y="80790"/>
                      <a:pt x="14853" y="78784"/>
                      <a:pt x="15277" y="74224"/>
                    </a:cubicBezTo>
                    <a:cubicBezTo>
                      <a:pt x="15479" y="77872"/>
                      <a:pt x="15479" y="77872"/>
                      <a:pt x="15479" y="77872"/>
                    </a:cubicBezTo>
                    <a:cubicBezTo>
                      <a:pt x="15035" y="85167"/>
                      <a:pt x="14166" y="89908"/>
                      <a:pt x="13358" y="89908"/>
                    </a:cubicBezTo>
                    <a:cubicBezTo>
                      <a:pt x="12347" y="89908"/>
                      <a:pt x="11700" y="84984"/>
                      <a:pt x="11700" y="73495"/>
                    </a:cubicBezTo>
                    <a:cubicBezTo>
                      <a:pt x="11700" y="41762"/>
                      <a:pt x="11700" y="41762"/>
                      <a:pt x="11700" y="41762"/>
                    </a:cubicBezTo>
                    <a:cubicBezTo>
                      <a:pt x="10912" y="41762"/>
                      <a:pt x="10912" y="41762"/>
                      <a:pt x="10912" y="41762"/>
                    </a:cubicBezTo>
                    <a:cubicBezTo>
                      <a:pt x="10912" y="38297"/>
                      <a:pt x="10912" y="38297"/>
                      <a:pt x="10912" y="38297"/>
                    </a:cubicBezTo>
                    <a:cubicBezTo>
                      <a:pt x="11801" y="35015"/>
                      <a:pt x="12792" y="25349"/>
                      <a:pt x="13054" y="18054"/>
                    </a:cubicBezTo>
                    <a:cubicBezTo>
                      <a:pt x="13479" y="18054"/>
                      <a:pt x="13479" y="18054"/>
                      <a:pt x="13479" y="18054"/>
                    </a:cubicBezTo>
                    <a:cubicBezTo>
                      <a:pt x="13479" y="34468"/>
                      <a:pt x="13479" y="34468"/>
                      <a:pt x="13479" y="34468"/>
                    </a:cubicBezTo>
                    <a:cubicBezTo>
                      <a:pt x="15399" y="34468"/>
                      <a:pt x="15399" y="34468"/>
                      <a:pt x="15399" y="34468"/>
                    </a:cubicBezTo>
                    <a:cubicBezTo>
                      <a:pt x="15176" y="41762"/>
                      <a:pt x="15176" y="41762"/>
                      <a:pt x="15176" y="41762"/>
                    </a:cubicBezTo>
                    <a:cubicBezTo>
                      <a:pt x="13479" y="41762"/>
                      <a:pt x="13479" y="41762"/>
                      <a:pt x="13479" y="41762"/>
                    </a:cubicBezTo>
                    <a:lnTo>
                      <a:pt x="13479" y="73860"/>
                    </a:lnTo>
                    <a:close/>
                    <a:moveTo>
                      <a:pt x="20229" y="88449"/>
                    </a:moveTo>
                    <a:cubicBezTo>
                      <a:pt x="16146" y="88449"/>
                      <a:pt x="16146" y="88449"/>
                      <a:pt x="16146" y="88449"/>
                    </a:cubicBezTo>
                    <a:cubicBezTo>
                      <a:pt x="16146" y="84255"/>
                      <a:pt x="16146" y="84255"/>
                      <a:pt x="16146" y="84255"/>
                    </a:cubicBezTo>
                    <a:cubicBezTo>
                      <a:pt x="16247" y="84255"/>
                      <a:pt x="16247" y="84255"/>
                      <a:pt x="16247" y="84255"/>
                    </a:cubicBezTo>
                    <a:cubicBezTo>
                      <a:pt x="16854" y="84255"/>
                      <a:pt x="17076" y="81884"/>
                      <a:pt x="17076" y="75136"/>
                    </a:cubicBezTo>
                    <a:cubicBezTo>
                      <a:pt x="17076" y="53434"/>
                      <a:pt x="17076" y="53434"/>
                      <a:pt x="17076" y="53434"/>
                    </a:cubicBezTo>
                    <a:cubicBezTo>
                      <a:pt x="17076" y="47598"/>
                      <a:pt x="16995" y="46139"/>
                      <a:pt x="16551" y="44680"/>
                    </a:cubicBezTo>
                    <a:cubicBezTo>
                      <a:pt x="16146" y="43039"/>
                      <a:pt x="16146" y="43039"/>
                      <a:pt x="16146" y="43039"/>
                    </a:cubicBezTo>
                    <a:cubicBezTo>
                      <a:pt x="16146" y="39756"/>
                      <a:pt x="16146" y="39756"/>
                      <a:pt x="16146" y="39756"/>
                    </a:cubicBezTo>
                    <a:cubicBezTo>
                      <a:pt x="18551" y="31550"/>
                      <a:pt x="18551" y="31550"/>
                      <a:pt x="18551" y="31550"/>
                    </a:cubicBezTo>
                    <a:cubicBezTo>
                      <a:pt x="18875" y="31550"/>
                      <a:pt x="18875" y="31550"/>
                      <a:pt x="18875" y="31550"/>
                    </a:cubicBezTo>
                    <a:cubicBezTo>
                      <a:pt x="18875" y="46504"/>
                      <a:pt x="18875" y="46504"/>
                      <a:pt x="18875" y="46504"/>
                    </a:cubicBezTo>
                    <a:cubicBezTo>
                      <a:pt x="18895" y="46504"/>
                      <a:pt x="18895" y="46504"/>
                      <a:pt x="18895" y="46504"/>
                    </a:cubicBezTo>
                    <a:cubicBezTo>
                      <a:pt x="19440" y="36838"/>
                      <a:pt x="19683" y="33009"/>
                      <a:pt x="20168" y="33009"/>
                    </a:cubicBezTo>
                    <a:cubicBezTo>
                      <a:pt x="20269" y="33009"/>
                      <a:pt x="20390" y="33191"/>
                      <a:pt x="20471" y="33556"/>
                    </a:cubicBezTo>
                    <a:cubicBezTo>
                      <a:pt x="21623" y="37386"/>
                      <a:pt x="21623" y="37386"/>
                      <a:pt x="21623" y="37386"/>
                    </a:cubicBezTo>
                    <a:cubicBezTo>
                      <a:pt x="21441" y="42857"/>
                      <a:pt x="21219" y="47598"/>
                      <a:pt x="20916" y="51246"/>
                    </a:cubicBezTo>
                    <a:cubicBezTo>
                      <a:pt x="20471" y="49787"/>
                      <a:pt x="19925" y="47963"/>
                      <a:pt x="19723" y="47963"/>
                    </a:cubicBezTo>
                    <a:cubicBezTo>
                      <a:pt x="19440" y="47963"/>
                      <a:pt x="19198" y="49969"/>
                      <a:pt x="18875" y="53981"/>
                    </a:cubicBezTo>
                    <a:cubicBezTo>
                      <a:pt x="18875" y="75501"/>
                      <a:pt x="18875" y="75501"/>
                      <a:pt x="18875" y="75501"/>
                    </a:cubicBezTo>
                    <a:cubicBezTo>
                      <a:pt x="18875" y="81884"/>
                      <a:pt x="19097" y="84255"/>
                      <a:pt x="19845" y="84255"/>
                    </a:cubicBezTo>
                    <a:cubicBezTo>
                      <a:pt x="20229" y="84255"/>
                      <a:pt x="20229" y="84255"/>
                      <a:pt x="20229" y="84255"/>
                    </a:cubicBezTo>
                    <a:lnTo>
                      <a:pt x="20229" y="88449"/>
                    </a:lnTo>
                    <a:close/>
                    <a:moveTo>
                      <a:pt x="28009" y="73130"/>
                    </a:moveTo>
                    <a:cubicBezTo>
                      <a:pt x="27180" y="83525"/>
                      <a:pt x="25988" y="89908"/>
                      <a:pt x="24856" y="89908"/>
                    </a:cubicBezTo>
                    <a:cubicBezTo>
                      <a:pt x="23260" y="89908"/>
                      <a:pt x="22189" y="78784"/>
                      <a:pt x="22189" y="62917"/>
                    </a:cubicBezTo>
                    <a:cubicBezTo>
                      <a:pt x="22189" y="45410"/>
                      <a:pt x="23482" y="33009"/>
                      <a:pt x="25321" y="33009"/>
                    </a:cubicBezTo>
                    <a:cubicBezTo>
                      <a:pt x="26109" y="33009"/>
                      <a:pt x="26716" y="35379"/>
                      <a:pt x="27160" y="39392"/>
                    </a:cubicBezTo>
                    <a:cubicBezTo>
                      <a:pt x="28029" y="47234"/>
                      <a:pt x="27625" y="54711"/>
                      <a:pt x="28130" y="57082"/>
                    </a:cubicBezTo>
                    <a:cubicBezTo>
                      <a:pt x="28130" y="60911"/>
                      <a:pt x="28130" y="60911"/>
                      <a:pt x="28130" y="60911"/>
                    </a:cubicBezTo>
                    <a:cubicBezTo>
                      <a:pt x="24068" y="60911"/>
                      <a:pt x="24068" y="60911"/>
                      <a:pt x="24068" y="60911"/>
                    </a:cubicBezTo>
                    <a:cubicBezTo>
                      <a:pt x="24189" y="71854"/>
                      <a:pt x="25018" y="80243"/>
                      <a:pt x="25887" y="80243"/>
                    </a:cubicBezTo>
                    <a:cubicBezTo>
                      <a:pt x="26412" y="80243"/>
                      <a:pt x="26958" y="77507"/>
                      <a:pt x="27665" y="70577"/>
                    </a:cubicBezTo>
                    <a:lnTo>
                      <a:pt x="28009" y="73130"/>
                    </a:lnTo>
                    <a:close/>
                    <a:moveTo>
                      <a:pt x="26109" y="55805"/>
                    </a:moveTo>
                    <a:cubicBezTo>
                      <a:pt x="26109" y="45592"/>
                      <a:pt x="25705" y="39392"/>
                      <a:pt x="25079" y="39392"/>
                    </a:cubicBezTo>
                    <a:cubicBezTo>
                      <a:pt x="24472" y="39392"/>
                      <a:pt x="23927" y="46322"/>
                      <a:pt x="24028" y="55805"/>
                    </a:cubicBezTo>
                    <a:lnTo>
                      <a:pt x="26109" y="55805"/>
                    </a:lnTo>
                    <a:close/>
                    <a:moveTo>
                      <a:pt x="35082" y="75866"/>
                    </a:moveTo>
                    <a:cubicBezTo>
                      <a:pt x="34415" y="85167"/>
                      <a:pt x="33384" y="89908"/>
                      <a:pt x="32091" y="89908"/>
                    </a:cubicBezTo>
                    <a:cubicBezTo>
                      <a:pt x="30313" y="89908"/>
                      <a:pt x="29019" y="78966"/>
                      <a:pt x="29019" y="63829"/>
                    </a:cubicBezTo>
                    <a:cubicBezTo>
                      <a:pt x="29019" y="46504"/>
                      <a:pt x="30676" y="33009"/>
                      <a:pt x="32819" y="33009"/>
                    </a:cubicBezTo>
                    <a:cubicBezTo>
                      <a:pt x="34072" y="33009"/>
                      <a:pt x="35021" y="37750"/>
                      <a:pt x="35021" y="44316"/>
                    </a:cubicBezTo>
                    <a:cubicBezTo>
                      <a:pt x="35021" y="48328"/>
                      <a:pt x="34738" y="50881"/>
                      <a:pt x="34274" y="50881"/>
                    </a:cubicBezTo>
                    <a:cubicBezTo>
                      <a:pt x="33263" y="50881"/>
                      <a:pt x="33041" y="39209"/>
                      <a:pt x="32192" y="39209"/>
                    </a:cubicBezTo>
                    <a:cubicBezTo>
                      <a:pt x="31444" y="39209"/>
                      <a:pt x="30959" y="47234"/>
                      <a:pt x="30959" y="59088"/>
                    </a:cubicBezTo>
                    <a:cubicBezTo>
                      <a:pt x="30959" y="73495"/>
                      <a:pt x="31707" y="83161"/>
                      <a:pt x="32778" y="83161"/>
                    </a:cubicBezTo>
                    <a:cubicBezTo>
                      <a:pt x="33445" y="83161"/>
                      <a:pt x="34072" y="80060"/>
                      <a:pt x="34658" y="73677"/>
                    </a:cubicBezTo>
                    <a:lnTo>
                      <a:pt x="35082" y="75866"/>
                    </a:lnTo>
                    <a:close/>
                    <a:moveTo>
                      <a:pt x="38275" y="75136"/>
                    </a:moveTo>
                    <a:cubicBezTo>
                      <a:pt x="38275" y="83525"/>
                      <a:pt x="38518" y="84255"/>
                      <a:pt x="39043" y="84255"/>
                    </a:cubicBezTo>
                    <a:cubicBezTo>
                      <a:pt x="39184" y="84255"/>
                      <a:pt x="39184" y="84255"/>
                      <a:pt x="39184" y="84255"/>
                    </a:cubicBezTo>
                    <a:cubicBezTo>
                      <a:pt x="39184" y="88449"/>
                      <a:pt x="39184" y="88449"/>
                      <a:pt x="39184" y="88449"/>
                    </a:cubicBezTo>
                    <a:cubicBezTo>
                      <a:pt x="35466" y="88449"/>
                      <a:pt x="35466" y="88449"/>
                      <a:pt x="35466" y="88449"/>
                    </a:cubicBezTo>
                    <a:cubicBezTo>
                      <a:pt x="35466" y="84255"/>
                      <a:pt x="35466" y="84255"/>
                      <a:pt x="35466" y="84255"/>
                    </a:cubicBezTo>
                    <a:cubicBezTo>
                      <a:pt x="35668" y="84255"/>
                      <a:pt x="35668" y="84255"/>
                      <a:pt x="35668" y="84255"/>
                    </a:cubicBezTo>
                    <a:cubicBezTo>
                      <a:pt x="36416" y="84255"/>
                      <a:pt x="36476" y="81702"/>
                      <a:pt x="36476" y="74589"/>
                    </a:cubicBezTo>
                    <a:cubicBezTo>
                      <a:pt x="36476" y="16778"/>
                      <a:pt x="36476" y="16778"/>
                      <a:pt x="36476" y="16778"/>
                    </a:cubicBezTo>
                    <a:cubicBezTo>
                      <a:pt x="36476" y="12948"/>
                      <a:pt x="36416" y="12036"/>
                      <a:pt x="36012" y="10759"/>
                    </a:cubicBezTo>
                    <a:cubicBezTo>
                      <a:pt x="35587" y="9483"/>
                      <a:pt x="35587" y="9483"/>
                      <a:pt x="35587" y="9483"/>
                    </a:cubicBezTo>
                    <a:cubicBezTo>
                      <a:pt x="35587" y="6382"/>
                      <a:pt x="35587" y="6382"/>
                      <a:pt x="35587" y="6382"/>
                    </a:cubicBezTo>
                    <a:cubicBezTo>
                      <a:pt x="37911" y="0"/>
                      <a:pt x="37911" y="0"/>
                      <a:pt x="37911" y="0"/>
                    </a:cubicBezTo>
                    <a:cubicBezTo>
                      <a:pt x="38275" y="0"/>
                      <a:pt x="38275" y="0"/>
                      <a:pt x="38275" y="0"/>
                    </a:cubicBezTo>
                    <a:cubicBezTo>
                      <a:pt x="38275" y="43039"/>
                      <a:pt x="38275" y="43039"/>
                      <a:pt x="38275" y="43039"/>
                    </a:cubicBezTo>
                    <a:cubicBezTo>
                      <a:pt x="39083" y="37933"/>
                      <a:pt x="40154" y="33009"/>
                      <a:pt x="40902" y="33009"/>
                    </a:cubicBezTo>
                    <a:cubicBezTo>
                      <a:pt x="41993" y="33009"/>
                      <a:pt x="42519" y="40851"/>
                      <a:pt x="42519" y="56534"/>
                    </a:cubicBezTo>
                    <a:cubicBezTo>
                      <a:pt x="42519" y="74042"/>
                      <a:pt x="42519" y="74042"/>
                      <a:pt x="42519" y="74042"/>
                    </a:cubicBezTo>
                    <a:cubicBezTo>
                      <a:pt x="42519" y="81884"/>
                      <a:pt x="42620" y="84255"/>
                      <a:pt x="43166" y="84255"/>
                    </a:cubicBezTo>
                    <a:cubicBezTo>
                      <a:pt x="43307" y="84255"/>
                      <a:pt x="43307" y="84255"/>
                      <a:pt x="43307" y="84255"/>
                    </a:cubicBezTo>
                    <a:cubicBezTo>
                      <a:pt x="43307" y="88449"/>
                      <a:pt x="43307" y="88449"/>
                      <a:pt x="43307" y="88449"/>
                    </a:cubicBezTo>
                    <a:cubicBezTo>
                      <a:pt x="39851" y="88449"/>
                      <a:pt x="39851" y="88449"/>
                      <a:pt x="39851" y="88449"/>
                    </a:cubicBezTo>
                    <a:cubicBezTo>
                      <a:pt x="39851" y="84255"/>
                      <a:pt x="39851" y="84255"/>
                      <a:pt x="39851" y="84255"/>
                    </a:cubicBezTo>
                    <a:cubicBezTo>
                      <a:pt x="39973" y="84255"/>
                      <a:pt x="39973" y="84255"/>
                      <a:pt x="39973" y="84255"/>
                    </a:cubicBezTo>
                    <a:cubicBezTo>
                      <a:pt x="40579" y="84255"/>
                      <a:pt x="40720" y="82249"/>
                      <a:pt x="40720" y="74589"/>
                    </a:cubicBezTo>
                    <a:cubicBezTo>
                      <a:pt x="40720" y="54711"/>
                      <a:pt x="40720" y="54711"/>
                      <a:pt x="40720" y="54711"/>
                    </a:cubicBezTo>
                    <a:cubicBezTo>
                      <a:pt x="40720" y="47598"/>
                      <a:pt x="40357" y="43039"/>
                      <a:pt x="39770" y="43039"/>
                    </a:cubicBezTo>
                    <a:cubicBezTo>
                      <a:pt x="39366" y="43039"/>
                      <a:pt x="38780" y="45045"/>
                      <a:pt x="38275" y="47963"/>
                    </a:cubicBezTo>
                    <a:lnTo>
                      <a:pt x="38275" y="75136"/>
                    </a:lnTo>
                    <a:close/>
                    <a:moveTo>
                      <a:pt x="46520" y="73860"/>
                    </a:moveTo>
                    <a:cubicBezTo>
                      <a:pt x="46520" y="78784"/>
                      <a:pt x="46763" y="80790"/>
                      <a:pt x="47187" y="80790"/>
                    </a:cubicBezTo>
                    <a:cubicBezTo>
                      <a:pt x="47551" y="80790"/>
                      <a:pt x="47874" y="78784"/>
                      <a:pt x="48299" y="74224"/>
                    </a:cubicBezTo>
                    <a:cubicBezTo>
                      <a:pt x="48501" y="77872"/>
                      <a:pt x="48501" y="77872"/>
                      <a:pt x="48501" y="77872"/>
                    </a:cubicBezTo>
                    <a:cubicBezTo>
                      <a:pt x="48076" y="85167"/>
                      <a:pt x="47187" y="89908"/>
                      <a:pt x="46379" y="89908"/>
                    </a:cubicBezTo>
                    <a:cubicBezTo>
                      <a:pt x="45389" y="89908"/>
                      <a:pt x="44722" y="84984"/>
                      <a:pt x="44722" y="73495"/>
                    </a:cubicBezTo>
                    <a:cubicBezTo>
                      <a:pt x="44722" y="41762"/>
                      <a:pt x="44722" y="41762"/>
                      <a:pt x="44722" y="41762"/>
                    </a:cubicBezTo>
                    <a:cubicBezTo>
                      <a:pt x="43954" y="41762"/>
                      <a:pt x="43954" y="41762"/>
                      <a:pt x="43954" y="41762"/>
                    </a:cubicBezTo>
                    <a:cubicBezTo>
                      <a:pt x="43954" y="38297"/>
                      <a:pt x="43954" y="38297"/>
                      <a:pt x="43954" y="38297"/>
                    </a:cubicBezTo>
                    <a:cubicBezTo>
                      <a:pt x="44823" y="35015"/>
                      <a:pt x="45833" y="25349"/>
                      <a:pt x="46096" y="18054"/>
                    </a:cubicBezTo>
                    <a:cubicBezTo>
                      <a:pt x="46520" y="18054"/>
                      <a:pt x="46520" y="18054"/>
                      <a:pt x="46520" y="18054"/>
                    </a:cubicBezTo>
                    <a:cubicBezTo>
                      <a:pt x="46520" y="34468"/>
                      <a:pt x="46520" y="34468"/>
                      <a:pt x="46520" y="34468"/>
                    </a:cubicBezTo>
                    <a:cubicBezTo>
                      <a:pt x="48440" y="34468"/>
                      <a:pt x="48440" y="34468"/>
                      <a:pt x="48440" y="34468"/>
                    </a:cubicBezTo>
                    <a:cubicBezTo>
                      <a:pt x="48218" y="41762"/>
                      <a:pt x="48218" y="41762"/>
                      <a:pt x="48218" y="41762"/>
                    </a:cubicBezTo>
                    <a:cubicBezTo>
                      <a:pt x="46520" y="41762"/>
                      <a:pt x="46520" y="41762"/>
                      <a:pt x="46520" y="41762"/>
                    </a:cubicBezTo>
                    <a:lnTo>
                      <a:pt x="46520" y="738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79" y="671"/>
                <a:ext cx="35" cy="34"/>
              </a:xfrm>
              <a:custGeom>
                <a:rect b="b" l="l" r="r" t="t"/>
                <a:pathLst>
                  <a:path extrusionOk="0" h="120000" w="120000">
                    <a:moveTo>
                      <a:pt x="104494" y="0"/>
                    </a:moveTo>
                    <a:cubicBezTo>
                      <a:pt x="99101" y="21176"/>
                      <a:pt x="99101" y="21176"/>
                      <a:pt x="99101" y="21176"/>
                    </a:cubicBezTo>
                    <a:cubicBezTo>
                      <a:pt x="88988" y="24705"/>
                      <a:pt x="78202" y="28235"/>
                      <a:pt x="67415" y="31764"/>
                    </a:cubicBezTo>
                    <a:cubicBezTo>
                      <a:pt x="60000" y="4235"/>
                      <a:pt x="60000" y="4235"/>
                      <a:pt x="60000" y="4235"/>
                    </a:cubicBezTo>
                    <a:cubicBezTo>
                      <a:pt x="39775" y="9882"/>
                      <a:pt x="20224" y="14823"/>
                      <a:pt x="0" y="18352"/>
                    </a:cubicBezTo>
                    <a:cubicBezTo>
                      <a:pt x="3370" y="40941"/>
                      <a:pt x="3370" y="40941"/>
                      <a:pt x="3370" y="40941"/>
                    </a:cubicBezTo>
                    <a:cubicBezTo>
                      <a:pt x="15505" y="38823"/>
                      <a:pt x="28314" y="36000"/>
                      <a:pt x="41797" y="33176"/>
                    </a:cubicBezTo>
                    <a:cubicBezTo>
                      <a:pt x="46516" y="50823"/>
                      <a:pt x="46516" y="50823"/>
                      <a:pt x="46516" y="50823"/>
                    </a:cubicBezTo>
                    <a:cubicBezTo>
                      <a:pt x="33033" y="53647"/>
                      <a:pt x="21573" y="56470"/>
                      <a:pt x="10112" y="58588"/>
                    </a:cubicBezTo>
                    <a:cubicBezTo>
                      <a:pt x="13483" y="79058"/>
                      <a:pt x="13483" y="79058"/>
                      <a:pt x="13483" y="79058"/>
                    </a:cubicBezTo>
                    <a:cubicBezTo>
                      <a:pt x="25617" y="76941"/>
                      <a:pt x="37752" y="74117"/>
                      <a:pt x="51235" y="71294"/>
                    </a:cubicBezTo>
                    <a:cubicBezTo>
                      <a:pt x="55280" y="88941"/>
                      <a:pt x="55280" y="88941"/>
                      <a:pt x="55280" y="88941"/>
                    </a:cubicBezTo>
                    <a:cubicBezTo>
                      <a:pt x="40449" y="92470"/>
                      <a:pt x="26966" y="95294"/>
                      <a:pt x="13483" y="97411"/>
                    </a:cubicBezTo>
                    <a:cubicBezTo>
                      <a:pt x="16853" y="120000"/>
                      <a:pt x="16853" y="120000"/>
                      <a:pt x="16853" y="120000"/>
                    </a:cubicBezTo>
                    <a:cubicBezTo>
                      <a:pt x="45842" y="115058"/>
                      <a:pt x="73483" y="108000"/>
                      <a:pt x="101123" y="99529"/>
                    </a:cubicBezTo>
                    <a:cubicBezTo>
                      <a:pt x="120000" y="36705"/>
                      <a:pt x="120000" y="36705"/>
                      <a:pt x="120000" y="36705"/>
                    </a:cubicBezTo>
                    <a:lnTo>
                      <a:pt x="104494" y="0"/>
                    </a:lnTo>
                    <a:close/>
                    <a:moveTo>
                      <a:pt x="82921" y="88235"/>
                    </a:moveTo>
                    <a:cubicBezTo>
                      <a:pt x="82247" y="88235"/>
                      <a:pt x="82247" y="88235"/>
                      <a:pt x="82247" y="88235"/>
                    </a:cubicBezTo>
                    <a:cubicBezTo>
                      <a:pt x="72134" y="51529"/>
                      <a:pt x="72134" y="51529"/>
                      <a:pt x="72134" y="51529"/>
                    </a:cubicBezTo>
                    <a:cubicBezTo>
                      <a:pt x="79550" y="49411"/>
                      <a:pt x="86966" y="47294"/>
                      <a:pt x="94382" y="45176"/>
                    </a:cubicBezTo>
                    <a:lnTo>
                      <a:pt x="82921" y="882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343" y="299"/>
                <a:ext cx="413" cy="404"/>
              </a:xfrm>
              <a:custGeom>
                <a:rect b="b" l="l" r="r" t="t"/>
                <a:pathLst>
                  <a:path extrusionOk="0" h="120000" w="120000">
                    <a:moveTo>
                      <a:pt x="3134" y="79901"/>
                    </a:moveTo>
                    <a:cubicBezTo>
                      <a:pt x="3425" y="80850"/>
                      <a:pt x="3773" y="81858"/>
                      <a:pt x="4179" y="82807"/>
                    </a:cubicBezTo>
                    <a:cubicBezTo>
                      <a:pt x="3889" y="82451"/>
                      <a:pt x="3657" y="82036"/>
                      <a:pt x="3483" y="81621"/>
                    </a:cubicBezTo>
                    <a:cubicBezTo>
                      <a:pt x="3309" y="81028"/>
                      <a:pt x="3193" y="80434"/>
                      <a:pt x="3134" y="79901"/>
                    </a:cubicBezTo>
                    <a:close/>
                    <a:moveTo>
                      <a:pt x="10391" y="45793"/>
                    </a:moveTo>
                    <a:cubicBezTo>
                      <a:pt x="3367" y="39446"/>
                      <a:pt x="3367" y="39446"/>
                      <a:pt x="3367" y="39446"/>
                    </a:cubicBezTo>
                    <a:cubicBezTo>
                      <a:pt x="3657" y="38615"/>
                      <a:pt x="4005" y="37785"/>
                      <a:pt x="4296" y="36955"/>
                    </a:cubicBezTo>
                    <a:cubicBezTo>
                      <a:pt x="13526" y="37251"/>
                      <a:pt x="13526" y="37251"/>
                      <a:pt x="13526" y="37251"/>
                    </a:cubicBezTo>
                    <a:cubicBezTo>
                      <a:pt x="13178" y="37963"/>
                      <a:pt x="12888" y="38675"/>
                      <a:pt x="12539" y="39446"/>
                    </a:cubicBezTo>
                    <a:cubicBezTo>
                      <a:pt x="10566" y="39327"/>
                      <a:pt x="10566" y="39327"/>
                      <a:pt x="10566" y="39327"/>
                    </a:cubicBezTo>
                    <a:cubicBezTo>
                      <a:pt x="10159" y="40276"/>
                      <a:pt x="9811" y="41285"/>
                      <a:pt x="9462" y="42234"/>
                    </a:cubicBezTo>
                    <a:cubicBezTo>
                      <a:pt x="11030" y="43539"/>
                      <a:pt x="11030" y="43539"/>
                      <a:pt x="11030" y="43539"/>
                    </a:cubicBezTo>
                    <a:cubicBezTo>
                      <a:pt x="10798" y="44251"/>
                      <a:pt x="10566" y="45022"/>
                      <a:pt x="10391" y="45793"/>
                    </a:cubicBezTo>
                    <a:close/>
                    <a:moveTo>
                      <a:pt x="8824" y="39149"/>
                    </a:moveTo>
                    <a:cubicBezTo>
                      <a:pt x="5341" y="38853"/>
                      <a:pt x="5341" y="38853"/>
                      <a:pt x="5341" y="38853"/>
                    </a:cubicBezTo>
                    <a:cubicBezTo>
                      <a:pt x="5341" y="38912"/>
                      <a:pt x="5341" y="38912"/>
                      <a:pt x="5341" y="38912"/>
                    </a:cubicBezTo>
                    <a:cubicBezTo>
                      <a:pt x="8127" y="41107"/>
                      <a:pt x="8127" y="41107"/>
                      <a:pt x="8127" y="41107"/>
                    </a:cubicBezTo>
                    <a:cubicBezTo>
                      <a:pt x="8301" y="40454"/>
                      <a:pt x="8534" y="39802"/>
                      <a:pt x="8824" y="39149"/>
                    </a:cubicBezTo>
                    <a:close/>
                    <a:moveTo>
                      <a:pt x="7256" y="83934"/>
                    </a:moveTo>
                    <a:cubicBezTo>
                      <a:pt x="8824" y="83341"/>
                      <a:pt x="8940" y="82155"/>
                      <a:pt x="8882" y="81087"/>
                    </a:cubicBezTo>
                    <a:cubicBezTo>
                      <a:pt x="8766" y="80019"/>
                      <a:pt x="8476" y="79011"/>
                      <a:pt x="9230" y="78774"/>
                    </a:cubicBezTo>
                    <a:cubicBezTo>
                      <a:pt x="9985" y="78477"/>
                      <a:pt x="10391" y="79130"/>
                      <a:pt x="10624" y="79782"/>
                    </a:cubicBezTo>
                    <a:cubicBezTo>
                      <a:pt x="10856" y="80375"/>
                      <a:pt x="10972" y="81265"/>
                      <a:pt x="11030" y="81799"/>
                    </a:cubicBezTo>
                    <a:cubicBezTo>
                      <a:pt x="12772" y="81739"/>
                      <a:pt x="12772" y="81739"/>
                      <a:pt x="12772" y="81739"/>
                    </a:cubicBezTo>
                    <a:cubicBezTo>
                      <a:pt x="12714" y="80790"/>
                      <a:pt x="12597" y="79841"/>
                      <a:pt x="12249" y="79011"/>
                    </a:cubicBezTo>
                    <a:cubicBezTo>
                      <a:pt x="11611" y="77172"/>
                      <a:pt x="10217" y="75867"/>
                      <a:pt x="8243" y="76638"/>
                    </a:cubicBezTo>
                    <a:cubicBezTo>
                      <a:pt x="7082" y="77053"/>
                      <a:pt x="6502" y="77943"/>
                      <a:pt x="6792" y="80197"/>
                    </a:cubicBezTo>
                    <a:cubicBezTo>
                      <a:pt x="6966" y="81265"/>
                      <a:pt x="6792" y="81621"/>
                      <a:pt x="6444" y="81739"/>
                    </a:cubicBezTo>
                    <a:cubicBezTo>
                      <a:pt x="5921" y="81917"/>
                      <a:pt x="5457" y="81680"/>
                      <a:pt x="5050" y="80672"/>
                    </a:cubicBezTo>
                    <a:cubicBezTo>
                      <a:pt x="4876" y="80197"/>
                      <a:pt x="4760" y="79426"/>
                      <a:pt x="4760" y="78833"/>
                    </a:cubicBezTo>
                    <a:cubicBezTo>
                      <a:pt x="3018" y="78774"/>
                      <a:pt x="3018" y="78774"/>
                      <a:pt x="3018" y="78774"/>
                    </a:cubicBezTo>
                    <a:cubicBezTo>
                      <a:pt x="3018" y="79130"/>
                      <a:pt x="3076" y="79485"/>
                      <a:pt x="3134" y="79901"/>
                    </a:cubicBezTo>
                    <a:cubicBezTo>
                      <a:pt x="3425" y="80850"/>
                      <a:pt x="3773" y="81858"/>
                      <a:pt x="4179" y="82807"/>
                    </a:cubicBezTo>
                    <a:cubicBezTo>
                      <a:pt x="4934" y="83816"/>
                      <a:pt x="6037" y="84409"/>
                      <a:pt x="7256" y="83934"/>
                    </a:cubicBezTo>
                    <a:close/>
                    <a:moveTo>
                      <a:pt x="111291" y="55106"/>
                    </a:moveTo>
                    <a:cubicBezTo>
                      <a:pt x="120000" y="57182"/>
                      <a:pt x="120000" y="57182"/>
                      <a:pt x="120000" y="57182"/>
                    </a:cubicBezTo>
                    <a:cubicBezTo>
                      <a:pt x="119941" y="56470"/>
                      <a:pt x="119883" y="55699"/>
                      <a:pt x="119825" y="54928"/>
                    </a:cubicBezTo>
                    <a:cubicBezTo>
                      <a:pt x="113381" y="53564"/>
                      <a:pt x="113381" y="53564"/>
                      <a:pt x="113381" y="53564"/>
                    </a:cubicBezTo>
                    <a:cubicBezTo>
                      <a:pt x="113381" y="53564"/>
                      <a:pt x="113381" y="53564"/>
                      <a:pt x="113381" y="53564"/>
                    </a:cubicBezTo>
                    <a:cubicBezTo>
                      <a:pt x="119361" y="50776"/>
                      <a:pt x="119361" y="50776"/>
                      <a:pt x="119361" y="50776"/>
                    </a:cubicBezTo>
                    <a:cubicBezTo>
                      <a:pt x="119245" y="49945"/>
                      <a:pt x="119129" y="49174"/>
                      <a:pt x="118955" y="48403"/>
                    </a:cubicBezTo>
                    <a:cubicBezTo>
                      <a:pt x="111001" y="52674"/>
                      <a:pt x="111001" y="52674"/>
                      <a:pt x="111001" y="52674"/>
                    </a:cubicBezTo>
                    <a:cubicBezTo>
                      <a:pt x="111117" y="53504"/>
                      <a:pt x="111233" y="54275"/>
                      <a:pt x="111291" y="55106"/>
                    </a:cubicBezTo>
                    <a:close/>
                    <a:moveTo>
                      <a:pt x="114775" y="80079"/>
                    </a:moveTo>
                    <a:cubicBezTo>
                      <a:pt x="108505" y="77765"/>
                      <a:pt x="108505" y="77765"/>
                      <a:pt x="108505" y="77765"/>
                    </a:cubicBezTo>
                    <a:cubicBezTo>
                      <a:pt x="108330" y="78418"/>
                      <a:pt x="108040" y="79070"/>
                      <a:pt x="107808" y="79723"/>
                    </a:cubicBezTo>
                    <a:cubicBezTo>
                      <a:pt x="113962" y="82273"/>
                      <a:pt x="113962" y="82273"/>
                      <a:pt x="113962" y="82273"/>
                    </a:cubicBezTo>
                    <a:cubicBezTo>
                      <a:pt x="113671" y="82985"/>
                      <a:pt x="113439" y="83697"/>
                      <a:pt x="113091" y="84349"/>
                    </a:cubicBezTo>
                    <a:cubicBezTo>
                      <a:pt x="114833" y="85121"/>
                      <a:pt x="114833" y="85121"/>
                      <a:pt x="114833" y="85121"/>
                    </a:cubicBezTo>
                    <a:cubicBezTo>
                      <a:pt x="115761" y="82985"/>
                      <a:pt x="116574" y="80790"/>
                      <a:pt x="117271" y="78536"/>
                    </a:cubicBezTo>
                    <a:cubicBezTo>
                      <a:pt x="115471" y="77943"/>
                      <a:pt x="115471" y="77943"/>
                      <a:pt x="115471" y="77943"/>
                    </a:cubicBezTo>
                    <a:cubicBezTo>
                      <a:pt x="115297" y="78655"/>
                      <a:pt x="115007" y="79367"/>
                      <a:pt x="114775" y="80079"/>
                    </a:cubicBezTo>
                    <a:close/>
                    <a:moveTo>
                      <a:pt x="117503" y="64063"/>
                    </a:moveTo>
                    <a:cubicBezTo>
                      <a:pt x="115878" y="63826"/>
                      <a:pt x="115239" y="64834"/>
                      <a:pt x="114775" y="65783"/>
                    </a:cubicBezTo>
                    <a:cubicBezTo>
                      <a:pt x="114368" y="66791"/>
                      <a:pt x="114194" y="67800"/>
                      <a:pt x="113381" y="67681"/>
                    </a:cubicBezTo>
                    <a:cubicBezTo>
                      <a:pt x="112568" y="67622"/>
                      <a:pt x="112568" y="66851"/>
                      <a:pt x="112626" y="66139"/>
                    </a:cubicBezTo>
                    <a:cubicBezTo>
                      <a:pt x="112685" y="65546"/>
                      <a:pt x="113033" y="64656"/>
                      <a:pt x="113265" y="64181"/>
                    </a:cubicBezTo>
                    <a:cubicBezTo>
                      <a:pt x="111640" y="63410"/>
                      <a:pt x="111640" y="63410"/>
                      <a:pt x="111640" y="63410"/>
                    </a:cubicBezTo>
                    <a:cubicBezTo>
                      <a:pt x="111233" y="64241"/>
                      <a:pt x="110943" y="65130"/>
                      <a:pt x="110827" y="66020"/>
                    </a:cubicBezTo>
                    <a:cubicBezTo>
                      <a:pt x="110595" y="67978"/>
                      <a:pt x="111233" y="69817"/>
                      <a:pt x="113323" y="70054"/>
                    </a:cubicBezTo>
                    <a:cubicBezTo>
                      <a:pt x="114542" y="70232"/>
                      <a:pt x="115471" y="69698"/>
                      <a:pt x="116226" y="67563"/>
                    </a:cubicBezTo>
                    <a:cubicBezTo>
                      <a:pt x="116574" y="66554"/>
                      <a:pt x="116865" y="66376"/>
                      <a:pt x="117213" y="66376"/>
                    </a:cubicBezTo>
                    <a:cubicBezTo>
                      <a:pt x="117735" y="66435"/>
                      <a:pt x="118084" y="66910"/>
                      <a:pt x="117968" y="67978"/>
                    </a:cubicBezTo>
                    <a:cubicBezTo>
                      <a:pt x="117910" y="68452"/>
                      <a:pt x="117677" y="69223"/>
                      <a:pt x="117387" y="69817"/>
                    </a:cubicBezTo>
                    <a:cubicBezTo>
                      <a:pt x="118896" y="70647"/>
                      <a:pt x="118896" y="70647"/>
                      <a:pt x="118896" y="70647"/>
                    </a:cubicBezTo>
                    <a:cubicBezTo>
                      <a:pt x="119071" y="70291"/>
                      <a:pt x="119187" y="69935"/>
                      <a:pt x="119361" y="69579"/>
                    </a:cubicBezTo>
                    <a:cubicBezTo>
                      <a:pt x="119477" y="68571"/>
                      <a:pt x="119651" y="67563"/>
                      <a:pt x="119767" y="66495"/>
                    </a:cubicBezTo>
                    <a:cubicBezTo>
                      <a:pt x="119535" y="65308"/>
                      <a:pt x="118838" y="64241"/>
                      <a:pt x="117503" y="64063"/>
                    </a:cubicBezTo>
                    <a:close/>
                    <a:moveTo>
                      <a:pt x="16835" y="88917"/>
                    </a:moveTo>
                    <a:cubicBezTo>
                      <a:pt x="8185" y="91171"/>
                      <a:pt x="8185" y="91171"/>
                      <a:pt x="8185" y="91171"/>
                    </a:cubicBezTo>
                    <a:cubicBezTo>
                      <a:pt x="8592" y="91824"/>
                      <a:pt x="8940" y="92476"/>
                      <a:pt x="9346" y="93129"/>
                    </a:cubicBezTo>
                    <a:cubicBezTo>
                      <a:pt x="15732" y="91230"/>
                      <a:pt x="15732" y="91230"/>
                      <a:pt x="15732" y="91230"/>
                    </a:cubicBezTo>
                    <a:cubicBezTo>
                      <a:pt x="15732" y="91230"/>
                      <a:pt x="15732" y="91230"/>
                      <a:pt x="15732" y="91230"/>
                    </a:cubicBezTo>
                    <a:cubicBezTo>
                      <a:pt x="11669" y="96569"/>
                      <a:pt x="11669" y="96569"/>
                      <a:pt x="11669" y="96569"/>
                    </a:cubicBezTo>
                    <a:cubicBezTo>
                      <a:pt x="12133" y="97221"/>
                      <a:pt x="12597" y="97815"/>
                      <a:pt x="13120" y="98467"/>
                    </a:cubicBezTo>
                    <a:cubicBezTo>
                      <a:pt x="18229" y="90934"/>
                      <a:pt x="18229" y="90934"/>
                      <a:pt x="18229" y="90934"/>
                    </a:cubicBezTo>
                    <a:cubicBezTo>
                      <a:pt x="17706" y="90281"/>
                      <a:pt x="17300" y="89569"/>
                      <a:pt x="16835" y="88917"/>
                    </a:cubicBezTo>
                    <a:close/>
                    <a:moveTo>
                      <a:pt x="8534" y="56885"/>
                    </a:moveTo>
                    <a:cubicBezTo>
                      <a:pt x="0" y="56351"/>
                      <a:pt x="0" y="56351"/>
                      <a:pt x="0" y="56351"/>
                    </a:cubicBezTo>
                    <a:cubicBezTo>
                      <a:pt x="116" y="54928"/>
                      <a:pt x="232" y="53504"/>
                      <a:pt x="406" y="52081"/>
                    </a:cubicBezTo>
                    <a:cubicBezTo>
                      <a:pt x="754" y="50598"/>
                      <a:pt x="1567" y="49471"/>
                      <a:pt x="2960" y="49589"/>
                    </a:cubicBezTo>
                    <a:cubicBezTo>
                      <a:pt x="4238" y="49708"/>
                      <a:pt x="5050" y="50538"/>
                      <a:pt x="5050" y="51962"/>
                    </a:cubicBezTo>
                    <a:cubicBezTo>
                      <a:pt x="5108" y="51962"/>
                      <a:pt x="5108" y="51962"/>
                      <a:pt x="5108" y="51962"/>
                    </a:cubicBezTo>
                    <a:cubicBezTo>
                      <a:pt x="5399" y="51547"/>
                      <a:pt x="5747" y="51428"/>
                      <a:pt x="6269" y="51131"/>
                    </a:cubicBezTo>
                    <a:cubicBezTo>
                      <a:pt x="7082" y="50598"/>
                      <a:pt x="9462" y="49767"/>
                      <a:pt x="9462" y="49767"/>
                    </a:cubicBezTo>
                    <a:cubicBezTo>
                      <a:pt x="9230" y="50598"/>
                      <a:pt x="9114" y="51369"/>
                      <a:pt x="8998" y="52140"/>
                    </a:cubicBezTo>
                    <a:cubicBezTo>
                      <a:pt x="8998" y="52140"/>
                      <a:pt x="7663" y="52496"/>
                      <a:pt x="7024" y="52733"/>
                    </a:cubicBezTo>
                    <a:cubicBezTo>
                      <a:pt x="6269" y="53030"/>
                      <a:pt x="5515" y="53504"/>
                      <a:pt x="5399" y="54097"/>
                    </a:cubicBezTo>
                    <a:cubicBezTo>
                      <a:pt x="5399" y="54216"/>
                      <a:pt x="5399" y="54394"/>
                      <a:pt x="5399" y="54453"/>
                    </a:cubicBezTo>
                    <a:cubicBezTo>
                      <a:pt x="8708" y="54809"/>
                      <a:pt x="8708" y="54809"/>
                      <a:pt x="8708" y="54809"/>
                    </a:cubicBezTo>
                    <a:cubicBezTo>
                      <a:pt x="8650" y="55462"/>
                      <a:pt x="8592" y="56173"/>
                      <a:pt x="8534" y="56885"/>
                    </a:cubicBezTo>
                    <a:close/>
                    <a:moveTo>
                      <a:pt x="3076" y="51903"/>
                    </a:moveTo>
                    <a:cubicBezTo>
                      <a:pt x="2380" y="51784"/>
                      <a:pt x="1915" y="52199"/>
                      <a:pt x="1799" y="53089"/>
                    </a:cubicBezTo>
                    <a:cubicBezTo>
                      <a:pt x="1799" y="53445"/>
                      <a:pt x="1799" y="53741"/>
                      <a:pt x="1741" y="54097"/>
                    </a:cubicBezTo>
                    <a:cubicBezTo>
                      <a:pt x="3889" y="54335"/>
                      <a:pt x="3889" y="54335"/>
                      <a:pt x="3889" y="54335"/>
                    </a:cubicBezTo>
                    <a:cubicBezTo>
                      <a:pt x="3889" y="54038"/>
                      <a:pt x="3947" y="53682"/>
                      <a:pt x="3947" y="53386"/>
                    </a:cubicBezTo>
                    <a:cubicBezTo>
                      <a:pt x="4005" y="52792"/>
                      <a:pt x="3947" y="51962"/>
                      <a:pt x="3076" y="51903"/>
                    </a:cubicBezTo>
                    <a:close/>
                    <a:moveTo>
                      <a:pt x="83018" y="107187"/>
                    </a:moveTo>
                    <a:cubicBezTo>
                      <a:pt x="86850" y="115017"/>
                      <a:pt x="86850" y="115017"/>
                      <a:pt x="86850" y="115017"/>
                    </a:cubicBezTo>
                    <a:cubicBezTo>
                      <a:pt x="87547" y="114661"/>
                      <a:pt x="88243" y="114246"/>
                      <a:pt x="88940" y="113890"/>
                    </a:cubicBezTo>
                    <a:cubicBezTo>
                      <a:pt x="84818" y="106238"/>
                      <a:pt x="84818" y="106238"/>
                      <a:pt x="84818" y="106238"/>
                    </a:cubicBezTo>
                    <a:cubicBezTo>
                      <a:pt x="84238" y="106534"/>
                      <a:pt x="83599" y="106890"/>
                      <a:pt x="83018" y="107187"/>
                    </a:cubicBezTo>
                    <a:close/>
                    <a:moveTo>
                      <a:pt x="101828" y="90874"/>
                    </a:moveTo>
                    <a:cubicBezTo>
                      <a:pt x="108737" y="95976"/>
                      <a:pt x="108737" y="95976"/>
                      <a:pt x="108737" y="95976"/>
                    </a:cubicBezTo>
                    <a:cubicBezTo>
                      <a:pt x="109201" y="95323"/>
                      <a:pt x="109666" y="94611"/>
                      <a:pt x="110072" y="93959"/>
                    </a:cubicBezTo>
                    <a:cubicBezTo>
                      <a:pt x="102989" y="89095"/>
                      <a:pt x="102989" y="89095"/>
                      <a:pt x="102989" y="89095"/>
                    </a:cubicBezTo>
                    <a:cubicBezTo>
                      <a:pt x="102583" y="89688"/>
                      <a:pt x="102177" y="90281"/>
                      <a:pt x="101828" y="90874"/>
                    </a:cubicBezTo>
                    <a:close/>
                    <a:moveTo>
                      <a:pt x="99390" y="103806"/>
                    </a:moveTo>
                    <a:cubicBezTo>
                      <a:pt x="94920" y="98823"/>
                      <a:pt x="94920" y="98823"/>
                      <a:pt x="94920" y="98823"/>
                    </a:cubicBezTo>
                    <a:cubicBezTo>
                      <a:pt x="94455" y="99238"/>
                      <a:pt x="93875" y="99772"/>
                      <a:pt x="93410" y="100187"/>
                    </a:cubicBezTo>
                    <a:cubicBezTo>
                      <a:pt x="97706" y="105348"/>
                      <a:pt x="97706" y="105348"/>
                      <a:pt x="97706" y="105348"/>
                    </a:cubicBezTo>
                    <a:cubicBezTo>
                      <a:pt x="97126" y="105882"/>
                      <a:pt x="96545" y="106356"/>
                      <a:pt x="95965" y="106831"/>
                    </a:cubicBezTo>
                    <a:cubicBezTo>
                      <a:pt x="97126" y="108314"/>
                      <a:pt x="97126" y="108314"/>
                      <a:pt x="97126" y="108314"/>
                    </a:cubicBezTo>
                    <a:cubicBezTo>
                      <a:pt x="98925" y="106831"/>
                      <a:pt x="100667" y="105289"/>
                      <a:pt x="102293" y="103628"/>
                    </a:cubicBezTo>
                    <a:cubicBezTo>
                      <a:pt x="100957" y="102263"/>
                      <a:pt x="100957" y="102263"/>
                      <a:pt x="100957" y="102263"/>
                    </a:cubicBezTo>
                    <a:cubicBezTo>
                      <a:pt x="100493" y="102797"/>
                      <a:pt x="99970" y="103331"/>
                      <a:pt x="99390" y="103806"/>
                    </a:cubicBezTo>
                    <a:close/>
                    <a:moveTo>
                      <a:pt x="46850" y="120000"/>
                    </a:moveTo>
                    <a:cubicBezTo>
                      <a:pt x="48708" y="111458"/>
                      <a:pt x="48708" y="111458"/>
                      <a:pt x="48708" y="111458"/>
                    </a:cubicBezTo>
                    <a:cubicBezTo>
                      <a:pt x="48069" y="111339"/>
                      <a:pt x="47373" y="111161"/>
                      <a:pt x="46734" y="110983"/>
                    </a:cubicBezTo>
                    <a:cubicBezTo>
                      <a:pt x="44470" y="119406"/>
                      <a:pt x="44470" y="119406"/>
                      <a:pt x="44470" y="119406"/>
                    </a:cubicBezTo>
                    <a:moveTo>
                      <a:pt x="23396" y="97221"/>
                    </a:moveTo>
                    <a:cubicBezTo>
                      <a:pt x="22060" y="98586"/>
                      <a:pt x="22060" y="98586"/>
                      <a:pt x="22060" y="98586"/>
                    </a:cubicBezTo>
                    <a:cubicBezTo>
                      <a:pt x="22931" y="99476"/>
                      <a:pt x="23860" y="100365"/>
                      <a:pt x="24789" y="101196"/>
                    </a:cubicBezTo>
                    <a:cubicBezTo>
                      <a:pt x="20435" y="106297"/>
                      <a:pt x="20435" y="106297"/>
                      <a:pt x="20435" y="106297"/>
                    </a:cubicBezTo>
                    <a:cubicBezTo>
                      <a:pt x="21015" y="106772"/>
                      <a:pt x="21654" y="107305"/>
                      <a:pt x="22235" y="107839"/>
                    </a:cubicBezTo>
                    <a:cubicBezTo>
                      <a:pt x="27634" y="101077"/>
                      <a:pt x="27634" y="101077"/>
                      <a:pt x="27634" y="101077"/>
                    </a:cubicBezTo>
                    <a:cubicBezTo>
                      <a:pt x="26124" y="99891"/>
                      <a:pt x="24731" y="98586"/>
                      <a:pt x="23396" y="97221"/>
                    </a:cubicBezTo>
                    <a:close/>
                    <a:moveTo>
                      <a:pt x="33149" y="105051"/>
                    </a:moveTo>
                    <a:cubicBezTo>
                      <a:pt x="32162" y="106772"/>
                      <a:pt x="32162" y="106772"/>
                      <a:pt x="32162" y="106772"/>
                    </a:cubicBezTo>
                    <a:cubicBezTo>
                      <a:pt x="33265" y="107424"/>
                      <a:pt x="34310" y="108017"/>
                      <a:pt x="35413" y="108610"/>
                    </a:cubicBezTo>
                    <a:cubicBezTo>
                      <a:pt x="32394" y="114602"/>
                      <a:pt x="32394" y="114602"/>
                      <a:pt x="32394" y="114602"/>
                    </a:cubicBezTo>
                    <a:cubicBezTo>
                      <a:pt x="33091" y="114957"/>
                      <a:pt x="33788" y="115373"/>
                      <a:pt x="34542" y="115669"/>
                    </a:cubicBezTo>
                    <a:cubicBezTo>
                      <a:pt x="38142" y="107780"/>
                      <a:pt x="38142" y="107780"/>
                      <a:pt x="38142" y="107780"/>
                    </a:cubicBezTo>
                    <a:cubicBezTo>
                      <a:pt x="36458" y="107009"/>
                      <a:pt x="34775" y="106060"/>
                      <a:pt x="33149" y="105051"/>
                    </a:cubicBezTo>
                    <a:close/>
                    <a:moveTo>
                      <a:pt x="2380" y="68452"/>
                    </a:moveTo>
                    <a:cubicBezTo>
                      <a:pt x="8940" y="67503"/>
                      <a:pt x="8940" y="67503"/>
                      <a:pt x="8940" y="67503"/>
                    </a:cubicBezTo>
                    <a:cubicBezTo>
                      <a:pt x="8882" y="66851"/>
                      <a:pt x="8766" y="66080"/>
                      <a:pt x="8708" y="65427"/>
                    </a:cubicBezTo>
                    <a:cubicBezTo>
                      <a:pt x="2089" y="66080"/>
                      <a:pt x="2089" y="66080"/>
                      <a:pt x="2089" y="66080"/>
                    </a:cubicBezTo>
                    <a:cubicBezTo>
                      <a:pt x="2031" y="65368"/>
                      <a:pt x="1973" y="64597"/>
                      <a:pt x="1915" y="63826"/>
                    </a:cubicBezTo>
                    <a:cubicBezTo>
                      <a:pt x="58" y="64003"/>
                      <a:pt x="58" y="64003"/>
                      <a:pt x="58" y="64003"/>
                    </a:cubicBezTo>
                    <a:cubicBezTo>
                      <a:pt x="174" y="66376"/>
                      <a:pt x="464" y="68690"/>
                      <a:pt x="870" y="70944"/>
                    </a:cubicBezTo>
                    <a:cubicBezTo>
                      <a:pt x="2728" y="70647"/>
                      <a:pt x="2728" y="70647"/>
                      <a:pt x="2728" y="70647"/>
                    </a:cubicBezTo>
                    <a:cubicBezTo>
                      <a:pt x="2612" y="69935"/>
                      <a:pt x="2496" y="69164"/>
                      <a:pt x="2380" y="68452"/>
                    </a:cubicBezTo>
                    <a:close/>
                    <a:moveTo>
                      <a:pt x="107634" y="26515"/>
                    </a:moveTo>
                    <a:cubicBezTo>
                      <a:pt x="106937" y="25506"/>
                      <a:pt x="105602" y="25210"/>
                      <a:pt x="104615" y="25921"/>
                    </a:cubicBezTo>
                    <a:cubicBezTo>
                      <a:pt x="103628" y="26633"/>
                      <a:pt x="103396" y="27998"/>
                      <a:pt x="104092" y="29006"/>
                    </a:cubicBezTo>
                    <a:cubicBezTo>
                      <a:pt x="104731" y="30014"/>
                      <a:pt x="106124" y="30252"/>
                      <a:pt x="107111" y="29599"/>
                    </a:cubicBezTo>
                    <a:cubicBezTo>
                      <a:pt x="108098" y="28887"/>
                      <a:pt x="108330" y="27523"/>
                      <a:pt x="107634" y="26515"/>
                    </a:cubicBezTo>
                    <a:close/>
                    <a:moveTo>
                      <a:pt x="70769" y="2194"/>
                    </a:moveTo>
                    <a:cubicBezTo>
                      <a:pt x="70362" y="3855"/>
                      <a:pt x="71233" y="4626"/>
                      <a:pt x="72104" y="5160"/>
                    </a:cubicBezTo>
                    <a:cubicBezTo>
                      <a:pt x="73033" y="5694"/>
                      <a:pt x="74020" y="6050"/>
                      <a:pt x="73788" y="6821"/>
                    </a:cubicBezTo>
                    <a:cubicBezTo>
                      <a:pt x="73613" y="7652"/>
                      <a:pt x="72859" y="7592"/>
                      <a:pt x="72220" y="7414"/>
                    </a:cubicBezTo>
                    <a:cubicBezTo>
                      <a:pt x="71582" y="7296"/>
                      <a:pt x="70827" y="6880"/>
                      <a:pt x="70362" y="6584"/>
                    </a:cubicBezTo>
                    <a:cubicBezTo>
                      <a:pt x="69433" y="8067"/>
                      <a:pt x="69433" y="8067"/>
                      <a:pt x="69433" y="8067"/>
                    </a:cubicBezTo>
                    <a:cubicBezTo>
                      <a:pt x="70188" y="8601"/>
                      <a:pt x="71001" y="9016"/>
                      <a:pt x="71872" y="9253"/>
                    </a:cubicBezTo>
                    <a:cubicBezTo>
                      <a:pt x="73730" y="9668"/>
                      <a:pt x="75587" y="9312"/>
                      <a:pt x="76110" y="7177"/>
                    </a:cubicBezTo>
                    <a:cubicBezTo>
                      <a:pt x="76400" y="5991"/>
                      <a:pt x="75994" y="4982"/>
                      <a:pt x="74020" y="3914"/>
                    </a:cubicBezTo>
                    <a:cubicBezTo>
                      <a:pt x="73091" y="3499"/>
                      <a:pt x="72917" y="3143"/>
                      <a:pt x="72975" y="2787"/>
                    </a:cubicBezTo>
                    <a:cubicBezTo>
                      <a:pt x="73149" y="2254"/>
                      <a:pt x="73613" y="1957"/>
                      <a:pt x="74658" y="2194"/>
                    </a:cubicBezTo>
                    <a:cubicBezTo>
                      <a:pt x="75065" y="2313"/>
                      <a:pt x="75820" y="2669"/>
                      <a:pt x="76342" y="3025"/>
                    </a:cubicBezTo>
                    <a:cubicBezTo>
                      <a:pt x="77329" y="1601"/>
                      <a:pt x="77329" y="1601"/>
                      <a:pt x="77329" y="1601"/>
                    </a:cubicBezTo>
                    <a:cubicBezTo>
                      <a:pt x="77039" y="1364"/>
                      <a:pt x="76690" y="1186"/>
                      <a:pt x="76400" y="1008"/>
                    </a:cubicBezTo>
                    <a:cubicBezTo>
                      <a:pt x="75413" y="771"/>
                      <a:pt x="74426" y="474"/>
                      <a:pt x="73381" y="237"/>
                    </a:cubicBezTo>
                    <a:cubicBezTo>
                      <a:pt x="72220" y="296"/>
                      <a:pt x="71059" y="889"/>
                      <a:pt x="70769" y="2194"/>
                    </a:cubicBezTo>
                    <a:close/>
                    <a:moveTo>
                      <a:pt x="86444" y="4982"/>
                    </a:moveTo>
                    <a:cubicBezTo>
                      <a:pt x="87431" y="5457"/>
                      <a:pt x="88417" y="5991"/>
                      <a:pt x="89346" y="6524"/>
                    </a:cubicBezTo>
                    <a:cubicBezTo>
                      <a:pt x="90740" y="8007"/>
                      <a:pt x="90914" y="10024"/>
                      <a:pt x="90043" y="11804"/>
                    </a:cubicBezTo>
                    <a:cubicBezTo>
                      <a:pt x="88882" y="14117"/>
                      <a:pt x="86386" y="15126"/>
                      <a:pt x="83773" y="13761"/>
                    </a:cubicBezTo>
                    <a:cubicBezTo>
                      <a:pt x="81219" y="12338"/>
                      <a:pt x="80638" y="9668"/>
                      <a:pt x="81799" y="7414"/>
                    </a:cubicBezTo>
                    <a:cubicBezTo>
                      <a:pt x="82728" y="5635"/>
                      <a:pt x="84470" y="4626"/>
                      <a:pt x="86444" y="4982"/>
                    </a:cubicBezTo>
                    <a:close/>
                    <a:moveTo>
                      <a:pt x="83831" y="8541"/>
                    </a:moveTo>
                    <a:cubicBezTo>
                      <a:pt x="82960" y="10202"/>
                      <a:pt x="83483" y="11507"/>
                      <a:pt x="84644" y="12100"/>
                    </a:cubicBezTo>
                    <a:cubicBezTo>
                      <a:pt x="85747" y="12753"/>
                      <a:pt x="87082" y="12456"/>
                      <a:pt x="87953" y="10736"/>
                    </a:cubicBezTo>
                    <a:cubicBezTo>
                      <a:pt x="88824" y="9016"/>
                      <a:pt x="88359" y="7711"/>
                      <a:pt x="87198" y="7118"/>
                    </a:cubicBezTo>
                    <a:cubicBezTo>
                      <a:pt x="86037" y="6524"/>
                      <a:pt x="84702" y="6821"/>
                      <a:pt x="83831" y="8541"/>
                    </a:cubicBezTo>
                    <a:close/>
                    <a:moveTo>
                      <a:pt x="108505" y="42352"/>
                    </a:moveTo>
                    <a:cubicBezTo>
                      <a:pt x="116574" y="39446"/>
                      <a:pt x="116574" y="39446"/>
                      <a:pt x="116574" y="39446"/>
                    </a:cubicBezTo>
                    <a:cubicBezTo>
                      <a:pt x="116342" y="38675"/>
                      <a:pt x="116052" y="37904"/>
                      <a:pt x="115703" y="37192"/>
                    </a:cubicBezTo>
                    <a:cubicBezTo>
                      <a:pt x="107808" y="40395"/>
                      <a:pt x="107808" y="40395"/>
                      <a:pt x="107808" y="40395"/>
                    </a:cubicBezTo>
                    <a:cubicBezTo>
                      <a:pt x="108040" y="41047"/>
                      <a:pt x="108330" y="41759"/>
                      <a:pt x="108505" y="42352"/>
                    </a:cubicBezTo>
                    <a:close/>
                    <a:moveTo>
                      <a:pt x="96603" y="22956"/>
                    </a:moveTo>
                    <a:cubicBezTo>
                      <a:pt x="97939" y="21591"/>
                      <a:pt x="97939" y="21591"/>
                      <a:pt x="97939" y="21591"/>
                    </a:cubicBezTo>
                    <a:cubicBezTo>
                      <a:pt x="97068" y="20701"/>
                      <a:pt x="96139" y="19812"/>
                      <a:pt x="95210" y="18981"/>
                    </a:cubicBezTo>
                    <a:cubicBezTo>
                      <a:pt x="99564" y="13880"/>
                      <a:pt x="99564" y="13880"/>
                      <a:pt x="99564" y="13880"/>
                    </a:cubicBezTo>
                    <a:cubicBezTo>
                      <a:pt x="98984" y="13405"/>
                      <a:pt x="98345" y="12871"/>
                      <a:pt x="97764" y="12338"/>
                    </a:cubicBezTo>
                    <a:cubicBezTo>
                      <a:pt x="92423" y="19100"/>
                      <a:pt x="92423" y="19100"/>
                      <a:pt x="92423" y="19100"/>
                    </a:cubicBezTo>
                    <a:cubicBezTo>
                      <a:pt x="93875" y="20286"/>
                      <a:pt x="95268" y="21591"/>
                      <a:pt x="96603" y="22956"/>
                    </a:cubicBezTo>
                    <a:close/>
                    <a:moveTo>
                      <a:pt x="30595" y="6524"/>
                    </a:moveTo>
                    <a:cubicBezTo>
                      <a:pt x="31523" y="5991"/>
                      <a:pt x="32510" y="5457"/>
                      <a:pt x="33497" y="4982"/>
                    </a:cubicBezTo>
                    <a:cubicBezTo>
                      <a:pt x="35471" y="4626"/>
                      <a:pt x="37271" y="5635"/>
                      <a:pt x="38142" y="7414"/>
                    </a:cubicBezTo>
                    <a:cubicBezTo>
                      <a:pt x="39303" y="9668"/>
                      <a:pt x="38780" y="12338"/>
                      <a:pt x="36168" y="13761"/>
                    </a:cubicBezTo>
                    <a:cubicBezTo>
                      <a:pt x="33555" y="15126"/>
                      <a:pt x="31117" y="14117"/>
                      <a:pt x="29956" y="11804"/>
                    </a:cubicBezTo>
                    <a:cubicBezTo>
                      <a:pt x="29027" y="10024"/>
                      <a:pt x="29201" y="8007"/>
                      <a:pt x="30595" y="6524"/>
                    </a:cubicBezTo>
                    <a:close/>
                    <a:moveTo>
                      <a:pt x="31988" y="10736"/>
                    </a:moveTo>
                    <a:cubicBezTo>
                      <a:pt x="32859" y="12456"/>
                      <a:pt x="34194" y="12753"/>
                      <a:pt x="35355" y="12100"/>
                    </a:cubicBezTo>
                    <a:cubicBezTo>
                      <a:pt x="36458" y="11507"/>
                      <a:pt x="36981" y="10202"/>
                      <a:pt x="36110" y="8541"/>
                    </a:cubicBezTo>
                    <a:cubicBezTo>
                      <a:pt x="35239" y="6821"/>
                      <a:pt x="33904" y="6524"/>
                      <a:pt x="32743" y="7118"/>
                    </a:cubicBezTo>
                    <a:cubicBezTo>
                      <a:pt x="31640" y="7711"/>
                      <a:pt x="31117" y="9016"/>
                      <a:pt x="31988" y="10736"/>
                    </a:cubicBezTo>
                    <a:close/>
                    <a:moveTo>
                      <a:pt x="59970" y="114780"/>
                    </a:moveTo>
                    <a:cubicBezTo>
                      <a:pt x="58809" y="114780"/>
                      <a:pt x="57822" y="115788"/>
                      <a:pt x="57822" y="117034"/>
                    </a:cubicBezTo>
                    <a:cubicBezTo>
                      <a:pt x="57822" y="118279"/>
                      <a:pt x="58809" y="119228"/>
                      <a:pt x="59970" y="119228"/>
                    </a:cubicBezTo>
                    <a:cubicBezTo>
                      <a:pt x="61190" y="119228"/>
                      <a:pt x="62177" y="118279"/>
                      <a:pt x="62177" y="117034"/>
                    </a:cubicBezTo>
                    <a:cubicBezTo>
                      <a:pt x="62177" y="115788"/>
                      <a:pt x="61190" y="114780"/>
                      <a:pt x="59970" y="114780"/>
                    </a:cubicBezTo>
                    <a:close/>
                    <a:moveTo>
                      <a:pt x="43193" y="3737"/>
                    </a:moveTo>
                    <a:cubicBezTo>
                      <a:pt x="43599" y="5397"/>
                      <a:pt x="44702" y="5635"/>
                      <a:pt x="45747" y="5694"/>
                    </a:cubicBezTo>
                    <a:cubicBezTo>
                      <a:pt x="46792" y="5753"/>
                      <a:pt x="47779" y="5575"/>
                      <a:pt x="48011" y="6347"/>
                    </a:cubicBezTo>
                    <a:cubicBezTo>
                      <a:pt x="48185" y="7177"/>
                      <a:pt x="47489" y="7474"/>
                      <a:pt x="46850" y="7652"/>
                    </a:cubicBezTo>
                    <a:cubicBezTo>
                      <a:pt x="46269" y="7829"/>
                      <a:pt x="45341" y="7829"/>
                      <a:pt x="44818" y="7770"/>
                    </a:cubicBezTo>
                    <a:cubicBezTo>
                      <a:pt x="44702" y="9550"/>
                      <a:pt x="44702" y="9550"/>
                      <a:pt x="44702" y="9550"/>
                    </a:cubicBezTo>
                    <a:cubicBezTo>
                      <a:pt x="45573" y="9668"/>
                      <a:pt x="46502" y="9609"/>
                      <a:pt x="47373" y="9431"/>
                    </a:cubicBezTo>
                    <a:cubicBezTo>
                      <a:pt x="49230" y="8956"/>
                      <a:pt x="50682" y="7711"/>
                      <a:pt x="50217" y="5575"/>
                    </a:cubicBezTo>
                    <a:cubicBezTo>
                      <a:pt x="49927" y="4389"/>
                      <a:pt x="49114" y="3677"/>
                      <a:pt x="46850" y="3737"/>
                    </a:cubicBezTo>
                    <a:cubicBezTo>
                      <a:pt x="45863" y="3737"/>
                      <a:pt x="45515" y="3499"/>
                      <a:pt x="45457" y="3203"/>
                    </a:cubicBezTo>
                    <a:cubicBezTo>
                      <a:pt x="45283" y="2609"/>
                      <a:pt x="45573" y="2135"/>
                      <a:pt x="46618" y="1898"/>
                    </a:cubicBezTo>
                    <a:cubicBezTo>
                      <a:pt x="47082" y="1779"/>
                      <a:pt x="47895" y="1720"/>
                      <a:pt x="48476" y="1779"/>
                    </a:cubicBezTo>
                    <a:cubicBezTo>
                      <a:pt x="48708" y="59"/>
                      <a:pt x="48708" y="59"/>
                      <a:pt x="48708" y="59"/>
                    </a:cubicBezTo>
                    <a:cubicBezTo>
                      <a:pt x="48359" y="0"/>
                      <a:pt x="47953" y="0"/>
                      <a:pt x="47605" y="0"/>
                    </a:cubicBezTo>
                    <a:cubicBezTo>
                      <a:pt x="46618" y="237"/>
                      <a:pt x="45631" y="474"/>
                      <a:pt x="44702" y="711"/>
                    </a:cubicBezTo>
                    <a:cubicBezTo>
                      <a:pt x="43657" y="1364"/>
                      <a:pt x="42844" y="2372"/>
                      <a:pt x="43193" y="3737"/>
                    </a:cubicBezTo>
                    <a:close/>
                    <a:moveTo>
                      <a:pt x="24441" y="21947"/>
                    </a:moveTo>
                    <a:cubicBezTo>
                      <a:pt x="20493" y="17736"/>
                      <a:pt x="20493" y="17736"/>
                      <a:pt x="20493" y="17736"/>
                    </a:cubicBezTo>
                    <a:cubicBezTo>
                      <a:pt x="26763" y="19812"/>
                      <a:pt x="26763" y="19812"/>
                      <a:pt x="26763" y="19812"/>
                    </a:cubicBezTo>
                    <a:cubicBezTo>
                      <a:pt x="27343" y="19337"/>
                      <a:pt x="27924" y="18803"/>
                      <a:pt x="28563" y="18329"/>
                    </a:cubicBezTo>
                    <a:cubicBezTo>
                      <a:pt x="23454" y="11389"/>
                      <a:pt x="23454" y="11389"/>
                      <a:pt x="23454" y="11389"/>
                    </a:cubicBezTo>
                    <a:cubicBezTo>
                      <a:pt x="22873" y="11804"/>
                      <a:pt x="22293" y="12278"/>
                      <a:pt x="21712" y="12753"/>
                    </a:cubicBezTo>
                    <a:cubicBezTo>
                      <a:pt x="25253" y="17202"/>
                      <a:pt x="25253" y="17202"/>
                      <a:pt x="25253" y="17202"/>
                    </a:cubicBezTo>
                    <a:cubicBezTo>
                      <a:pt x="19100" y="15126"/>
                      <a:pt x="19100" y="15126"/>
                      <a:pt x="19100" y="15126"/>
                    </a:cubicBezTo>
                    <a:cubicBezTo>
                      <a:pt x="18403" y="15778"/>
                      <a:pt x="17706" y="16490"/>
                      <a:pt x="17010" y="17202"/>
                    </a:cubicBezTo>
                    <a:cubicBezTo>
                      <a:pt x="23105" y="23252"/>
                      <a:pt x="23105" y="23252"/>
                      <a:pt x="23105" y="23252"/>
                    </a:cubicBezTo>
                    <a:cubicBezTo>
                      <a:pt x="23570" y="22837"/>
                      <a:pt x="23976" y="22362"/>
                      <a:pt x="24441" y="21947"/>
                    </a:cubicBezTo>
                    <a:close/>
                    <a:moveTo>
                      <a:pt x="12307" y="26515"/>
                    </a:moveTo>
                    <a:cubicBezTo>
                      <a:pt x="11669" y="27523"/>
                      <a:pt x="11901" y="28887"/>
                      <a:pt x="12888" y="29599"/>
                    </a:cubicBezTo>
                    <a:cubicBezTo>
                      <a:pt x="13875" y="30252"/>
                      <a:pt x="15210" y="30014"/>
                      <a:pt x="15907" y="29006"/>
                    </a:cubicBezTo>
                    <a:cubicBezTo>
                      <a:pt x="16603" y="27998"/>
                      <a:pt x="16313" y="26633"/>
                      <a:pt x="15326" y="25921"/>
                    </a:cubicBezTo>
                    <a:cubicBezTo>
                      <a:pt x="14339" y="25210"/>
                      <a:pt x="13004" y="25506"/>
                      <a:pt x="12307" y="26515"/>
                    </a:cubicBezTo>
                    <a:close/>
                    <a:moveTo>
                      <a:pt x="59970" y="949"/>
                    </a:moveTo>
                    <a:cubicBezTo>
                      <a:pt x="58809" y="949"/>
                      <a:pt x="57822" y="1898"/>
                      <a:pt x="57822" y="3143"/>
                    </a:cubicBezTo>
                    <a:cubicBezTo>
                      <a:pt x="57822" y="4389"/>
                      <a:pt x="58809" y="5338"/>
                      <a:pt x="59970" y="5338"/>
                    </a:cubicBezTo>
                    <a:cubicBezTo>
                      <a:pt x="61190" y="5338"/>
                      <a:pt x="62177" y="4389"/>
                      <a:pt x="62177" y="3143"/>
                    </a:cubicBezTo>
                    <a:cubicBezTo>
                      <a:pt x="62177" y="1898"/>
                      <a:pt x="61190" y="949"/>
                      <a:pt x="59970" y="9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  <p:sp>
        <p:nvSpPr>
          <p:cNvPr id="136" name="Google Shape;136;p2"/>
          <p:cNvSpPr txBox="1"/>
          <p:nvPr>
            <p:ph idx="11" type="ftr"/>
          </p:nvPr>
        </p:nvSpPr>
        <p:spPr>
          <a:xfrm>
            <a:off x="10152000" y="7534800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7" name="Google Shape;137;p2"/>
          <p:cNvSpPr txBox="1"/>
          <p:nvPr>
            <p:ph idx="12" type="sldNum"/>
          </p:nvPr>
        </p:nvSpPr>
        <p:spPr>
          <a:xfrm>
            <a:off x="10152000" y="7534800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2"/>
          <p:cNvSpPr txBox="1"/>
          <p:nvPr>
            <p:ph type="ctrTitle"/>
          </p:nvPr>
        </p:nvSpPr>
        <p:spPr>
          <a:xfrm>
            <a:off x="2088000" y="1834998"/>
            <a:ext cx="637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"/>
          <p:cNvSpPr txBox="1"/>
          <p:nvPr>
            <p:ph idx="1" type="subTitle"/>
          </p:nvPr>
        </p:nvSpPr>
        <p:spPr>
          <a:xfrm>
            <a:off x="2088000" y="3482165"/>
            <a:ext cx="6372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0" name="Google Shape;140;p2"/>
          <p:cNvSpPr txBox="1"/>
          <p:nvPr>
            <p:ph idx="10" type="dt"/>
          </p:nvPr>
        </p:nvSpPr>
        <p:spPr>
          <a:xfrm>
            <a:off x="2088000" y="613999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1" name="Google Shape;141;p2"/>
          <p:cNvSpPr txBox="1"/>
          <p:nvPr>
            <p:ph idx="2" type="body"/>
          </p:nvPr>
        </p:nvSpPr>
        <p:spPr>
          <a:xfrm>
            <a:off x="2088000" y="3780000"/>
            <a:ext cx="6372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2" name="Google Shape;142;p2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bject">
  <p:cSld name="Title and objec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188000" y="1560014"/>
            <a:ext cx="7308000" cy="9107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188000" y="2428235"/>
            <a:ext cx="7308000" cy="2891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6" name="Google Shape;146;p3"/>
          <p:cNvSpPr txBox="1"/>
          <p:nvPr>
            <p:ph idx="10" type="dt"/>
          </p:nvPr>
        </p:nvSpPr>
        <p:spPr>
          <a:xfrm>
            <a:off x="5832168" y="615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7" name="Google Shape;147;p3"/>
          <p:cNvSpPr txBox="1"/>
          <p:nvPr>
            <p:ph idx="11" type="ftr"/>
          </p:nvPr>
        </p:nvSpPr>
        <p:spPr>
          <a:xfrm>
            <a:off x="1193800" y="6268138"/>
            <a:ext cx="4368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8" name="Google Shape;148;p3"/>
          <p:cNvSpPr txBox="1"/>
          <p:nvPr>
            <p:ph idx="12" type="sldNum"/>
          </p:nvPr>
        </p:nvSpPr>
        <p:spPr>
          <a:xfrm>
            <a:off x="7932672" y="6156311"/>
            <a:ext cx="5561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3"/>
          <p:cNvSpPr txBox="1"/>
          <p:nvPr>
            <p:ph idx="2" type="body"/>
          </p:nvPr>
        </p:nvSpPr>
        <p:spPr>
          <a:xfrm>
            <a:off x="4244400" y="162690"/>
            <a:ext cx="4248000" cy="47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ack" showMasterSp="0">
  <p:cSld name="Title slide blac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titel_zwart_zonderlogo.png" id="151" name="Google Shape;15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67"/>
            <a:ext cx="9144000" cy="685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/>
          <p:nvPr>
            <p:ph idx="11" type="ftr"/>
          </p:nvPr>
        </p:nvSpPr>
        <p:spPr>
          <a:xfrm>
            <a:off x="10152000" y="7533552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3" name="Google Shape;153;p4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54" name="Google Shape;154;p4"/>
          <p:cNvGrpSpPr/>
          <p:nvPr/>
        </p:nvGrpSpPr>
        <p:grpSpPr>
          <a:xfrm>
            <a:off x="542925" y="0"/>
            <a:ext cx="2632075" cy="6858000"/>
            <a:chOff x="542925" y="0"/>
            <a:chExt cx="2632075" cy="6858000"/>
          </a:xfrm>
        </p:grpSpPr>
        <p:sp>
          <p:nvSpPr>
            <p:cNvPr id="155" name="Google Shape;155;p4"/>
            <p:cNvSpPr/>
            <p:nvPr/>
          </p:nvSpPr>
          <p:spPr>
            <a:xfrm>
              <a:off x="868363" y="0"/>
              <a:ext cx="1063625" cy="6858000"/>
            </a:xfrm>
            <a:custGeom>
              <a:rect b="b" l="l" r="r" t="t"/>
              <a:pathLst>
                <a:path extrusionOk="0" h="120000" w="120000">
                  <a:moveTo>
                    <a:pt x="1006" y="14347"/>
                  </a:moveTo>
                  <a:cubicBezTo>
                    <a:pt x="1006" y="9695"/>
                    <a:pt x="1686" y="4687"/>
                    <a:pt x="2995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679" y="4687"/>
                    <a:pt x="0" y="9695"/>
                    <a:pt x="0" y="14347"/>
                  </a:cubicBezTo>
                  <a:cubicBezTo>
                    <a:pt x="0" y="50507"/>
                    <a:pt x="40000" y="86054"/>
                    <a:pt x="11894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41032" y="86054"/>
                    <a:pt x="1006" y="50507"/>
                    <a:pt x="1006" y="14347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56" name="Google Shape;156;p4"/>
            <p:cNvGrpSpPr/>
            <p:nvPr/>
          </p:nvGrpSpPr>
          <p:grpSpPr>
            <a:xfrm>
              <a:off x="542925" y="466725"/>
              <a:ext cx="2632075" cy="657225"/>
              <a:chOff x="342" y="294"/>
              <a:chExt cx="1658" cy="414"/>
            </a:xfrm>
          </p:grpSpPr>
          <p:sp>
            <p:nvSpPr>
              <p:cNvPr id="157" name="Google Shape;157;p4"/>
              <p:cNvSpPr/>
              <p:nvPr/>
            </p:nvSpPr>
            <p:spPr>
              <a:xfrm>
                <a:off x="342" y="295"/>
                <a:ext cx="414" cy="412"/>
              </a:xfrm>
              <a:custGeom>
                <a:rect b="b" l="l" r="r" t="t"/>
                <a:pathLst>
                  <a:path extrusionOk="0" h="120000" w="120000">
                    <a:moveTo>
                      <a:pt x="41449" y="115922"/>
                    </a:moveTo>
                    <a:lnTo>
                      <a:pt x="39710" y="116504"/>
                    </a:lnTo>
                    <a:lnTo>
                      <a:pt x="37971" y="115922"/>
                    </a:lnTo>
                    <a:lnTo>
                      <a:pt x="37101" y="114174"/>
                    </a:lnTo>
                    <a:lnTo>
                      <a:pt x="28695" y="109805"/>
                    </a:lnTo>
                    <a:lnTo>
                      <a:pt x="26666" y="110097"/>
                    </a:lnTo>
                    <a:lnTo>
                      <a:pt x="25217" y="108932"/>
                    </a:lnTo>
                    <a:lnTo>
                      <a:pt x="24927" y="107184"/>
                    </a:lnTo>
                    <a:lnTo>
                      <a:pt x="17681" y="100776"/>
                    </a:lnTo>
                    <a:lnTo>
                      <a:pt x="15942" y="100776"/>
                    </a:lnTo>
                    <a:lnTo>
                      <a:pt x="14492" y="99320"/>
                    </a:lnTo>
                    <a:lnTo>
                      <a:pt x="14782" y="97281"/>
                    </a:lnTo>
                    <a:lnTo>
                      <a:pt x="9275" y="89417"/>
                    </a:lnTo>
                    <a:lnTo>
                      <a:pt x="7536" y="88834"/>
                    </a:lnTo>
                    <a:lnTo>
                      <a:pt x="6666" y="87087"/>
                    </a:lnTo>
                    <a:lnTo>
                      <a:pt x="7246" y="85339"/>
                    </a:lnTo>
                    <a:lnTo>
                      <a:pt x="3768" y="76310"/>
                    </a:lnTo>
                    <a:lnTo>
                      <a:pt x="2028" y="75436"/>
                    </a:lnTo>
                    <a:lnTo>
                      <a:pt x="1739" y="73398"/>
                    </a:lnTo>
                    <a:lnTo>
                      <a:pt x="2608" y="71941"/>
                    </a:lnTo>
                    <a:lnTo>
                      <a:pt x="1449" y="62330"/>
                    </a:lnTo>
                    <a:lnTo>
                      <a:pt x="0" y="60873"/>
                    </a:lnTo>
                    <a:lnTo>
                      <a:pt x="0" y="59126"/>
                    </a:lnTo>
                    <a:lnTo>
                      <a:pt x="1449" y="57669"/>
                    </a:lnTo>
                    <a:lnTo>
                      <a:pt x="2608" y="48058"/>
                    </a:lnTo>
                    <a:lnTo>
                      <a:pt x="1739" y="46601"/>
                    </a:lnTo>
                    <a:lnTo>
                      <a:pt x="2028" y="44563"/>
                    </a:lnTo>
                    <a:lnTo>
                      <a:pt x="3768" y="43689"/>
                    </a:lnTo>
                    <a:lnTo>
                      <a:pt x="7246" y="34660"/>
                    </a:lnTo>
                    <a:lnTo>
                      <a:pt x="6666" y="32912"/>
                    </a:lnTo>
                    <a:lnTo>
                      <a:pt x="7536" y="31165"/>
                    </a:lnTo>
                    <a:lnTo>
                      <a:pt x="9275" y="30582"/>
                    </a:lnTo>
                    <a:lnTo>
                      <a:pt x="14782" y="22718"/>
                    </a:lnTo>
                    <a:lnTo>
                      <a:pt x="14492" y="20679"/>
                    </a:lnTo>
                    <a:lnTo>
                      <a:pt x="15942" y="19223"/>
                    </a:lnTo>
                    <a:lnTo>
                      <a:pt x="17681" y="19223"/>
                    </a:lnTo>
                    <a:lnTo>
                      <a:pt x="24927" y="12815"/>
                    </a:lnTo>
                    <a:lnTo>
                      <a:pt x="25217" y="11067"/>
                    </a:lnTo>
                    <a:lnTo>
                      <a:pt x="26666" y="9902"/>
                    </a:lnTo>
                    <a:lnTo>
                      <a:pt x="28695" y="10194"/>
                    </a:lnTo>
                    <a:lnTo>
                      <a:pt x="37101" y="5533"/>
                    </a:lnTo>
                    <a:lnTo>
                      <a:pt x="37971" y="4077"/>
                    </a:lnTo>
                    <a:lnTo>
                      <a:pt x="39710" y="3203"/>
                    </a:lnTo>
                    <a:lnTo>
                      <a:pt x="41449" y="4077"/>
                    </a:lnTo>
                    <a:lnTo>
                      <a:pt x="50724" y="1747"/>
                    </a:lnTo>
                    <a:lnTo>
                      <a:pt x="51884" y="291"/>
                    </a:lnTo>
                    <a:lnTo>
                      <a:pt x="53913" y="0"/>
                    </a:lnTo>
                    <a:lnTo>
                      <a:pt x="55362" y="1165"/>
                    </a:lnTo>
                    <a:lnTo>
                      <a:pt x="64927" y="1165"/>
                    </a:lnTo>
                    <a:lnTo>
                      <a:pt x="66376" y="0"/>
                    </a:lnTo>
                    <a:lnTo>
                      <a:pt x="68115" y="291"/>
                    </a:lnTo>
                    <a:lnTo>
                      <a:pt x="69275" y="1747"/>
                    </a:lnTo>
                    <a:lnTo>
                      <a:pt x="78840" y="4077"/>
                    </a:lnTo>
                    <a:lnTo>
                      <a:pt x="80289" y="3203"/>
                    </a:lnTo>
                    <a:lnTo>
                      <a:pt x="82318" y="4077"/>
                    </a:lnTo>
                    <a:lnTo>
                      <a:pt x="82898" y="5533"/>
                    </a:lnTo>
                    <a:lnTo>
                      <a:pt x="91594" y="10194"/>
                    </a:lnTo>
                    <a:lnTo>
                      <a:pt x="93333" y="9902"/>
                    </a:lnTo>
                    <a:lnTo>
                      <a:pt x="94782" y="11067"/>
                    </a:lnTo>
                    <a:lnTo>
                      <a:pt x="95362" y="12815"/>
                    </a:lnTo>
                    <a:lnTo>
                      <a:pt x="102318" y="19223"/>
                    </a:lnTo>
                    <a:lnTo>
                      <a:pt x="104347" y="19223"/>
                    </a:lnTo>
                    <a:lnTo>
                      <a:pt x="105507" y="20679"/>
                    </a:lnTo>
                    <a:lnTo>
                      <a:pt x="105507" y="22718"/>
                    </a:lnTo>
                    <a:lnTo>
                      <a:pt x="110724" y="30582"/>
                    </a:lnTo>
                    <a:lnTo>
                      <a:pt x="112753" y="31165"/>
                    </a:lnTo>
                    <a:lnTo>
                      <a:pt x="113623" y="32912"/>
                    </a:lnTo>
                    <a:lnTo>
                      <a:pt x="113043" y="34660"/>
                    </a:lnTo>
                    <a:lnTo>
                      <a:pt x="116521" y="43689"/>
                    </a:lnTo>
                    <a:lnTo>
                      <a:pt x="117971" y="44563"/>
                    </a:lnTo>
                    <a:lnTo>
                      <a:pt x="118550" y="46601"/>
                    </a:lnTo>
                    <a:lnTo>
                      <a:pt x="117391" y="48058"/>
                    </a:lnTo>
                    <a:lnTo>
                      <a:pt x="118550" y="57669"/>
                    </a:lnTo>
                    <a:lnTo>
                      <a:pt x="120000" y="59126"/>
                    </a:lnTo>
                    <a:lnTo>
                      <a:pt x="120000" y="60873"/>
                    </a:lnTo>
                    <a:lnTo>
                      <a:pt x="118550" y="62330"/>
                    </a:lnTo>
                    <a:lnTo>
                      <a:pt x="117391" y="71941"/>
                    </a:lnTo>
                    <a:lnTo>
                      <a:pt x="118550" y="73398"/>
                    </a:lnTo>
                    <a:lnTo>
                      <a:pt x="117971" y="75436"/>
                    </a:lnTo>
                    <a:lnTo>
                      <a:pt x="116521" y="76310"/>
                    </a:lnTo>
                    <a:lnTo>
                      <a:pt x="113043" y="85339"/>
                    </a:lnTo>
                    <a:lnTo>
                      <a:pt x="113623" y="87087"/>
                    </a:lnTo>
                    <a:lnTo>
                      <a:pt x="112753" y="88834"/>
                    </a:lnTo>
                    <a:lnTo>
                      <a:pt x="110724" y="89417"/>
                    </a:lnTo>
                    <a:lnTo>
                      <a:pt x="105507" y="97281"/>
                    </a:lnTo>
                    <a:lnTo>
                      <a:pt x="105507" y="99320"/>
                    </a:lnTo>
                    <a:lnTo>
                      <a:pt x="104347" y="100776"/>
                    </a:lnTo>
                    <a:lnTo>
                      <a:pt x="102318" y="100776"/>
                    </a:lnTo>
                    <a:lnTo>
                      <a:pt x="95362" y="107184"/>
                    </a:lnTo>
                    <a:lnTo>
                      <a:pt x="94782" y="108932"/>
                    </a:lnTo>
                    <a:lnTo>
                      <a:pt x="93333" y="110097"/>
                    </a:lnTo>
                    <a:lnTo>
                      <a:pt x="91594" y="109805"/>
                    </a:lnTo>
                    <a:lnTo>
                      <a:pt x="82898" y="114174"/>
                    </a:lnTo>
                    <a:lnTo>
                      <a:pt x="82318" y="115922"/>
                    </a:lnTo>
                    <a:lnTo>
                      <a:pt x="80289" y="116504"/>
                    </a:lnTo>
                    <a:lnTo>
                      <a:pt x="78840" y="115922"/>
                    </a:lnTo>
                    <a:lnTo>
                      <a:pt x="69275" y="118252"/>
                    </a:lnTo>
                    <a:lnTo>
                      <a:pt x="68115" y="119708"/>
                    </a:lnTo>
                    <a:lnTo>
                      <a:pt x="66376" y="120000"/>
                    </a:lnTo>
                    <a:lnTo>
                      <a:pt x="64927" y="118834"/>
                    </a:lnTo>
                    <a:lnTo>
                      <a:pt x="55362" y="118834"/>
                    </a:lnTo>
                    <a:lnTo>
                      <a:pt x="53913" y="120000"/>
                    </a:lnTo>
                    <a:lnTo>
                      <a:pt x="51884" y="119708"/>
                    </a:lnTo>
                    <a:lnTo>
                      <a:pt x="50724" y="118252"/>
                    </a:lnTo>
                    <a:lnTo>
                      <a:pt x="41449" y="115922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342" y="295"/>
                <a:ext cx="414" cy="412"/>
              </a:xfrm>
              <a:custGeom>
                <a:rect b="b" l="l" r="r" t="t"/>
                <a:pathLst>
                  <a:path extrusionOk="0" h="120000" w="120000">
                    <a:moveTo>
                      <a:pt x="41449" y="115922"/>
                    </a:moveTo>
                    <a:lnTo>
                      <a:pt x="39710" y="116504"/>
                    </a:lnTo>
                    <a:lnTo>
                      <a:pt x="37971" y="115922"/>
                    </a:lnTo>
                    <a:lnTo>
                      <a:pt x="37101" y="114174"/>
                    </a:lnTo>
                    <a:lnTo>
                      <a:pt x="28695" y="109805"/>
                    </a:lnTo>
                    <a:lnTo>
                      <a:pt x="26666" y="110097"/>
                    </a:lnTo>
                    <a:lnTo>
                      <a:pt x="25217" y="108932"/>
                    </a:lnTo>
                    <a:lnTo>
                      <a:pt x="24927" y="107184"/>
                    </a:lnTo>
                    <a:lnTo>
                      <a:pt x="17681" y="100776"/>
                    </a:lnTo>
                    <a:lnTo>
                      <a:pt x="15942" y="100776"/>
                    </a:lnTo>
                    <a:lnTo>
                      <a:pt x="14492" y="99320"/>
                    </a:lnTo>
                    <a:lnTo>
                      <a:pt x="14782" y="97281"/>
                    </a:lnTo>
                    <a:lnTo>
                      <a:pt x="9275" y="89417"/>
                    </a:lnTo>
                    <a:lnTo>
                      <a:pt x="7536" y="88834"/>
                    </a:lnTo>
                    <a:lnTo>
                      <a:pt x="6666" y="87087"/>
                    </a:lnTo>
                    <a:lnTo>
                      <a:pt x="7246" y="85339"/>
                    </a:lnTo>
                    <a:lnTo>
                      <a:pt x="3768" y="76310"/>
                    </a:lnTo>
                    <a:lnTo>
                      <a:pt x="2028" y="75436"/>
                    </a:lnTo>
                    <a:lnTo>
                      <a:pt x="1739" y="73398"/>
                    </a:lnTo>
                    <a:lnTo>
                      <a:pt x="2608" y="71941"/>
                    </a:lnTo>
                    <a:lnTo>
                      <a:pt x="1449" y="62330"/>
                    </a:lnTo>
                    <a:lnTo>
                      <a:pt x="0" y="60873"/>
                    </a:lnTo>
                    <a:lnTo>
                      <a:pt x="0" y="59126"/>
                    </a:lnTo>
                    <a:lnTo>
                      <a:pt x="1449" y="57669"/>
                    </a:lnTo>
                    <a:lnTo>
                      <a:pt x="2608" y="48058"/>
                    </a:lnTo>
                    <a:lnTo>
                      <a:pt x="1739" y="46601"/>
                    </a:lnTo>
                    <a:lnTo>
                      <a:pt x="2028" y="44563"/>
                    </a:lnTo>
                    <a:lnTo>
                      <a:pt x="3768" y="43689"/>
                    </a:lnTo>
                    <a:lnTo>
                      <a:pt x="7246" y="34660"/>
                    </a:lnTo>
                    <a:lnTo>
                      <a:pt x="6666" y="32912"/>
                    </a:lnTo>
                    <a:lnTo>
                      <a:pt x="7536" y="31165"/>
                    </a:lnTo>
                    <a:lnTo>
                      <a:pt x="9275" y="30582"/>
                    </a:lnTo>
                    <a:lnTo>
                      <a:pt x="14782" y="22718"/>
                    </a:lnTo>
                    <a:lnTo>
                      <a:pt x="14492" y="20679"/>
                    </a:lnTo>
                    <a:lnTo>
                      <a:pt x="15942" y="19223"/>
                    </a:lnTo>
                    <a:lnTo>
                      <a:pt x="17681" y="19223"/>
                    </a:lnTo>
                    <a:lnTo>
                      <a:pt x="24927" y="12815"/>
                    </a:lnTo>
                    <a:lnTo>
                      <a:pt x="25217" y="11067"/>
                    </a:lnTo>
                    <a:lnTo>
                      <a:pt x="26666" y="9902"/>
                    </a:lnTo>
                    <a:lnTo>
                      <a:pt x="28695" y="10194"/>
                    </a:lnTo>
                    <a:lnTo>
                      <a:pt x="37101" y="5533"/>
                    </a:lnTo>
                    <a:lnTo>
                      <a:pt x="37971" y="4077"/>
                    </a:lnTo>
                    <a:lnTo>
                      <a:pt x="39710" y="3203"/>
                    </a:lnTo>
                    <a:lnTo>
                      <a:pt x="41449" y="4077"/>
                    </a:lnTo>
                    <a:lnTo>
                      <a:pt x="50724" y="1747"/>
                    </a:lnTo>
                    <a:lnTo>
                      <a:pt x="51884" y="291"/>
                    </a:lnTo>
                    <a:lnTo>
                      <a:pt x="53913" y="0"/>
                    </a:lnTo>
                    <a:lnTo>
                      <a:pt x="55362" y="1165"/>
                    </a:lnTo>
                    <a:lnTo>
                      <a:pt x="64927" y="1165"/>
                    </a:lnTo>
                    <a:lnTo>
                      <a:pt x="66376" y="0"/>
                    </a:lnTo>
                    <a:lnTo>
                      <a:pt x="68115" y="291"/>
                    </a:lnTo>
                    <a:lnTo>
                      <a:pt x="69275" y="1747"/>
                    </a:lnTo>
                    <a:lnTo>
                      <a:pt x="78840" y="4077"/>
                    </a:lnTo>
                    <a:lnTo>
                      <a:pt x="80289" y="3203"/>
                    </a:lnTo>
                    <a:lnTo>
                      <a:pt x="82318" y="4077"/>
                    </a:lnTo>
                    <a:lnTo>
                      <a:pt x="82898" y="5533"/>
                    </a:lnTo>
                    <a:lnTo>
                      <a:pt x="91594" y="10194"/>
                    </a:lnTo>
                    <a:lnTo>
                      <a:pt x="93333" y="9902"/>
                    </a:lnTo>
                    <a:lnTo>
                      <a:pt x="94782" y="11067"/>
                    </a:lnTo>
                    <a:lnTo>
                      <a:pt x="95362" y="12815"/>
                    </a:lnTo>
                    <a:lnTo>
                      <a:pt x="102318" y="19223"/>
                    </a:lnTo>
                    <a:lnTo>
                      <a:pt x="104347" y="19223"/>
                    </a:lnTo>
                    <a:lnTo>
                      <a:pt x="105507" y="20679"/>
                    </a:lnTo>
                    <a:lnTo>
                      <a:pt x="105507" y="22718"/>
                    </a:lnTo>
                    <a:lnTo>
                      <a:pt x="110724" y="30582"/>
                    </a:lnTo>
                    <a:lnTo>
                      <a:pt x="112753" y="31165"/>
                    </a:lnTo>
                    <a:lnTo>
                      <a:pt x="113623" y="32912"/>
                    </a:lnTo>
                    <a:lnTo>
                      <a:pt x="113043" y="34660"/>
                    </a:lnTo>
                    <a:lnTo>
                      <a:pt x="116521" y="43689"/>
                    </a:lnTo>
                    <a:lnTo>
                      <a:pt x="117971" y="44563"/>
                    </a:lnTo>
                    <a:lnTo>
                      <a:pt x="118550" y="46601"/>
                    </a:lnTo>
                    <a:lnTo>
                      <a:pt x="117391" y="48058"/>
                    </a:lnTo>
                    <a:lnTo>
                      <a:pt x="118550" y="57669"/>
                    </a:lnTo>
                    <a:lnTo>
                      <a:pt x="120000" y="59126"/>
                    </a:lnTo>
                    <a:lnTo>
                      <a:pt x="120000" y="60873"/>
                    </a:lnTo>
                    <a:lnTo>
                      <a:pt x="118550" y="62330"/>
                    </a:lnTo>
                    <a:lnTo>
                      <a:pt x="117391" y="71941"/>
                    </a:lnTo>
                    <a:lnTo>
                      <a:pt x="118550" y="73398"/>
                    </a:lnTo>
                    <a:lnTo>
                      <a:pt x="117971" y="75436"/>
                    </a:lnTo>
                    <a:lnTo>
                      <a:pt x="116521" y="76310"/>
                    </a:lnTo>
                    <a:lnTo>
                      <a:pt x="113043" y="85339"/>
                    </a:lnTo>
                    <a:lnTo>
                      <a:pt x="113623" y="87087"/>
                    </a:lnTo>
                    <a:lnTo>
                      <a:pt x="112753" y="88834"/>
                    </a:lnTo>
                    <a:lnTo>
                      <a:pt x="110724" y="89417"/>
                    </a:lnTo>
                    <a:lnTo>
                      <a:pt x="105507" y="97281"/>
                    </a:lnTo>
                    <a:lnTo>
                      <a:pt x="105507" y="99320"/>
                    </a:lnTo>
                    <a:lnTo>
                      <a:pt x="104347" y="100776"/>
                    </a:lnTo>
                    <a:lnTo>
                      <a:pt x="102318" y="100776"/>
                    </a:lnTo>
                    <a:lnTo>
                      <a:pt x="95362" y="107184"/>
                    </a:lnTo>
                    <a:lnTo>
                      <a:pt x="94782" y="108932"/>
                    </a:lnTo>
                    <a:lnTo>
                      <a:pt x="93333" y="110097"/>
                    </a:lnTo>
                    <a:lnTo>
                      <a:pt x="91594" y="109805"/>
                    </a:lnTo>
                    <a:lnTo>
                      <a:pt x="82898" y="114174"/>
                    </a:lnTo>
                    <a:lnTo>
                      <a:pt x="82318" y="115922"/>
                    </a:lnTo>
                    <a:lnTo>
                      <a:pt x="80289" y="116504"/>
                    </a:lnTo>
                    <a:lnTo>
                      <a:pt x="78840" y="115922"/>
                    </a:lnTo>
                    <a:lnTo>
                      <a:pt x="69275" y="118252"/>
                    </a:lnTo>
                    <a:lnTo>
                      <a:pt x="68115" y="119708"/>
                    </a:lnTo>
                    <a:lnTo>
                      <a:pt x="66376" y="120000"/>
                    </a:lnTo>
                    <a:lnTo>
                      <a:pt x="64927" y="118834"/>
                    </a:lnTo>
                    <a:lnTo>
                      <a:pt x="55362" y="118834"/>
                    </a:lnTo>
                    <a:lnTo>
                      <a:pt x="53913" y="120000"/>
                    </a:lnTo>
                    <a:lnTo>
                      <a:pt x="51884" y="119708"/>
                    </a:lnTo>
                    <a:lnTo>
                      <a:pt x="50724" y="11825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82" y="299"/>
                <a:ext cx="27" cy="32"/>
              </a:xfrm>
              <a:custGeom>
                <a:rect b="b" l="l" r="r" t="t"/>
                <a:pathLst>
                  <a:path extrusionOk="0" h="120000" w="120000">
                    <a:moveTo>
                      <a:pt x="14117" y="81717"/>
                    </a:moveTo>
                    <a:cubicBezTo>
                      <a:pt x="21176" y="85398"/>
                      <a:pt x="32647" y="90552"/>
                      <a:pt x="42352" y="92024"/>
                    </a:cubicBezTo>
                    <a:cubicBezTo>
                      <a:pt x="52058" y="94233"/>
                      <a:pt x="63529" y="94969"/>
                      <a:pt x="66176" y="84662"/>
                    </a:cubicBezTo>
                    <a:cubicBezTo>
                      <a:pt x="69705" y="75092"/>
                      <a:pt x="54705" y="70674"/>
                      <a:pt x="40588" y="64049"/>
                    </a:cubicBezTo>
                    <a:cubicBezTo>
                      <a:pt x="27352" y="57423"/>
                      <a:pt x="14117" y="47852"/>
                      <a:pt x="20294" y="27239"/>
                    </a:cubicBezTo>
                    <a:cubicBezTo>
                      <a:pt x="26470" y="4417"/>
                      <a:pt x="57352" y="0"/>
                      <a:pt x="81176" y="4417"/>
                    </a:cubicBezTo>
                    <a:cubicBezTo>
                      <a:pt x="95294" y="7361"/>
                      <a:pt x="107647" y="13251"/>
                      <a:pt x="120000" y="19877"/>
                    </a:cubicBezTo>
                    <a:cubicBezTo>
                      <a:pt x="105000" y="37546"/>
                      <a:pt x="105000" y="37546"/>
                      <a:pt x="105000" y="37546"/>
                    </a:cubicBezTo>
                    <a:cubicBezTo>
                      <a:pt x="97058" y="33128"/>
                      <a:pt x="85588" y="28711"/>
                      <a:pt x="79411" y="27239"/>
                    </a:cubicBezTo>
                    <a:cubicBezTo>
                      <a:pt x="63529" y="24294"/>
                      <a:pt x="56470" y="27975"/>
                      <a:pt x="53823" y="34601"/>
                    </a:cubicBezTo>
                    <a:cubicBezTo>
                      <a:pt x="52941" y="39018"/>
                      <a:pt x="55588" y="43435"/>
                      <a:pt x="69705" y="48588"/>
                    </a:cubicBezTo>
                    <a:cubicBezTo>
                      <a:pt x="99705" y="61840"/>
                      <a:pt x="105882" y="74355"/>
                      <a:pt x="101470" y="89079"/>
                    </a:cubicBezTo>
                    <a:cubicBezTo>
                      <a:pt x="93529" y="115582"/>
                      <a:pt x="65294" y="120000"/>
                      <a:pt x="37058" y="114846"/>
                    </a:cubicBezTo>
                    <a:cubicBezTo>
                      <a:pt x="23823" y="111901"/>
                      <a:pt x="11470" y="106748"/>
                      <a:pt x="0" y="100122"/>
                    </a:cubicBezTo>
                    <a:lnTo>
                      <a:pt x="14117" y="8171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620" y="312"/>
                <a:ext cx="37" cy="37"/>
              </a:xfrm>
              <a:custGeom>
                <a:rect b="b" l="l" r="r" t="t"/>
                <a:pathLst>
                  <a:path extrusionOk="0" h="120000" w="120000">
                    <a:moveTo>
                      <a:pt x="83736" y="15483"/>
                    </a:moveTo>
                    <a:cubicBezTo>
                      <a:pt x="113406" y="30322"/>
                      <a:pt x="120000" y="59354"/>
                      <a:pt x="106813" y="83870"/>
                    </a:cubicBezTo>
                    <a:cubicBezTo>
                      <a:pt x="93626" y="109032"/>
                      <a:pt x="65274" y="120000"/>
                      <a:pt x="35604" y="105161"/>
                    </a:cubicBezTo>
                    <a:cubicBezTo>
                      <a:pt x="6593" y="89677"/>
                      <a:pt x="0" y="60645"/>
                      <a:pt x="13186" y="36129"/>
                    </a:cubicBezTo>
                    <a:cubicBezTo>
                      <a:pt x="26373" y="11612"/>
                      <a:pt x="54725" y="0"/>
                      <a:pt x="83736" y="15483"/>
                    </a:cubicBezTo>
                    <a:close/>
                    <a:moveTo>
                      <a:pt x="45494" y="87096"/>
                    </a:moveTo>
                    <a:cubicBezTo>
                      <a:pt x="58021" y="94193"/>
                      <a:pt x="73186" y="90967"/>
                      <a:pt x="83076" y="72258"/>
                    </a:cubicBezTo>
                    <a:cubicBezTo>
                      <a:pt x="92967" y="53548"/>
                      <a:pt x="87692" y="39354"/>
                      <a:pt x="74505" y="32903"/>
                    </a:cubicBezTo>
                    <a:cubicBezTo>
                      <a:pt x="61318" y="26451"/>
                      <a:pt x="46153" y="29677"/>
                      <a:pt x="36263" y="48387"/>
                    </a:cubicBezTo>
                    <a:cubicBezTo>
                      <a:pt x="26373" y="66451"/>
                      <a:pt x="32307" y="80645"/>
                      <a:pt x="45494" y="8709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661" y="339"/>
                <a:ext cx="25" cy="37"/>
              </a:xfrm>
              <a:custGeom>
                <a:rect b="b" l="l" r="r" t="t"/>
                <a:pathLst>
                  <a:path extrusionOk="0" h="120000" w="120000">
                    <a:moveTo>
                      <a:pt x="90708" y="0"/>
                    </a:moveTo>
                    <a:cubicBezTo>
                      <a:pt x="0" y="77377"/>
                      <a:pt x="0" y="77377"/>
                      <a:pt x="0" y="77377"/>
                    </a:cubicBezTo>
                    <a:cubicBezTo>
                      <a:pt x="23622" y="90491"/>
                      <a:pt x="46299" y="104918"/>
                      <a:pt x="68031" y="120000"/>
                    </a:cubicBezTo>
                    <a:cubicBezTo>
                      <a:pt x="89763" y="104918"/>
                      <a:pt x="89763" y="104918"/>
                      <a:pt x="89763" y="104918"/>
                    </a:cubicBezTo>
                    <a:cubicBezTo>
                      <a:pt x="75590" y="95081"/>
                      <a:pt x="60472" y="85245"/>
                      <a:pt x="45354" y="76065"/>
                    </a:cubicBezTo>
                    <a:cubicBezTo>
                      <a:pt x="120000" y="17049"/>
                      <a:pt x="120000" y="17049"/>
                      <a:pt x="120000" y="17049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661" y="339"/>
                <a:ext cx="25" cy="37"/>
              </a:xfrm>
              <a:custGeom>
                <a:rect b="b" l="l" r="r" t="t"/>
                <a:pathLst>
                  <a:path extrusionOk="0" h="120000" w="120000">
                    <a:moveTo>
                      <a:pt x="90708" y="0"/>
                    </a:moveTo>
                    <a:cubicBezTo>
                      <a:pt x="0" y="77377"/>
                      <a:pt x="0" y="77377"/>
                      <a:pt x="0" y="77377"/>
                    </a:cubicBezTo>
                    <a:cubicBezTo>
                      <a:pt x="23622" y="90491"/>
                      <a:pt x="46299" y="104918"/>
                      <a:pt x="68031" y="120000"/>
                    </a:cubicBezTo>
                    <a:cubicBezTo>
                      <a:pt x="89763" y="104918"/>
                      <a:pt x="89763" y="104918"/>
                      <a:pt x="89763" y="104918"/>
                    </a:cubicBezTo>
                    <a:cubicBezTo>
                      <a:pt x="75590" y="95081"/>
                      <a:pt x="60472" y="85245"/>
                      <a:pt x="45354" y="76065"/>
                    </a:cubicBezTo>
                    <a:cubicBezTo>
                      <a:pt x="120000" y="17049"/>
                      <a:pt x="120000" y="17049"/>
                      <a:pt x="120000" y="17049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714" y="423"/>
                <a:ext cx="31" cy="18"/>
              </a:xfrm>
              <a:custGeom>
                <a:rect b="b" l="l" r="r" t="t"/>
                <a:pathLst>
                  <a:path extrusionOk="0" h="120000" w="120000">
                    <a:moveTo>
                      <a:pt x="120000" y="51235"/>
                    </a:moveTo>
                    <a:cubicBezTo>
                      <a:pt x="9171" y="120000"/>
                      <a:pt x="9171" y="120000"/>
                      <a:pt x="9171" y="120000"/>
                    </a:cubicBezTo>
                    <a:cubicBezTo>
                      <a:pt x="6878" y="106516"/>
                      <a:pt x="3057" y="90337"/>
                      <a:pt x="0" y="75505"/>
                    </a:cubicBezTo>
                    <a:cubicBezTo>
                      <a:pt x="108535" y="0"/>
                      <a:pt x="108535" y="0"/>
                      <a:pt x="108535" y="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714" y="423"/>
                <a:ext cx="31" cy="18"/>
              </a:xfrm>
              <a:custGeom>
                <a:rect b="b" l="l" r="r" t="t"/>
                <a:pathLst>
                  <a:path extrusionOk="0" h="120000" w="120000">
                    <a:moveTo>
                      <a:pt x="120000" y="51235"/>
                    </a:moveTo>
                    <a:cubicBezTo>
                      <a:pt x="9171" y="120000"/>
                      <a:pt x="9171" y="120000"/>
                      <a:pt x="9171" y="120000"/>
                    </a:cubicBezTo>
                    <a:cubicBezTo>
                      <a:pt x="6878" y="106516"/>
                      <a:pt x="3057" y="90337"/>
                      <a:pt x="0" y="75505"/>
                    </a:cubicBezTo>
                    <a:cubicBezTo>
                      <a:pt x="108535" y="0"/>
                      <a:pt x="108535" y="0"/>
                      <a:pt x="108535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725" y="461"/>
                <a:ext cx="32" cy="31"/>
              </a:xfrm>
              <a:custGeom>
                <a:rect b="b" l="l" r="r" t="t"/>
                <a:pathLst>
                  <a:path extrusionOk="0" h="120000" w="120000">
                    <a:moveTo>
                      <a:pt x="117763" y="89411"/>
                    </a:move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111801" y="31372"/>
                      <a:pt x="111801" y="31372"/>
                      <a:pt x="111801" y="31372"/>
                    </a:cubicBezTo>
                    <a:cubicBezTo>
                      <a:pt x="106583" y="0"/>
                      <a:pt x="106583" y="0"/>
                      <a:pt x="106583" y="0"/>
                    </a:cubicBezTo>
                    <a:cubicBezTo>
                      <a:pt x="0" y="58823"/>
                      <a:pt x="0" y="58823"/>
                      <a:pt x="0" y="58823"/>
                    </a:cubicBezTo>
                    <a:cubicBezTo>
                      <a:pt x="1490" y="69803"/>
                      <a:pt x="2981" y="80000"/>
                      <a:pt x="3726" y="9098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725" y="461"/>
                <a:ext cx="32" cy="31"/>
              </a:xfrm>
              <a:custGeom>
                <a:rect b="b" l="l" r="r" t="t"/>
                <a:pathLst>
                  <a:path extrusionOk="0" h="120000" w="120000">
                    <a:moveTo>
                      <a:pt x="117763" y="89411"/>
                    </a:move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111801" y="31372"/>
                      <a:pt x="111801" y="31372"/>
                      <a:pt x="111801" y="31372"/>
                    </a:cubicBezTo>
                    <a:cubicBezTo>
                      <a:pt x="106583" y="0"/>
                      <a:pt x="106583" y="0"/>
                      <a:pt x="106583" y="0"/>
                    </a:cubicBezTo>
                    <a:cubicBezTo>
                      <a:pt x="0" y="58823"/>
                      <a:pt x="0" y="58823"/>
                      <a:pt x="0" y="58823"/>
                    </a:cubicBezTo>
                    <a:cubicBezTo>
                      <a:pt x="1490" y="69803"/>
                      <a:pt x="2981" y="80000"/>
                      <a:pt x="3726" y="9098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23" y="512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34074" y="12786"/>
                    </a:moveTo>
                    <a:cubicBezTo>
                      <a:pt x="31111" y="20655"/>
                      <a:pt x="26666" y="35409"/>
                      <a:pt x="25925" y="45245"/>
                    </a:cubicBezTo>
                    <a:cubicBezTo>
                      <a:pt x="25185" y="57049"/>
                      <a:pt x="25185" y="69836"/>
                      <a:pt x="35555" y="70819"/>
                    </a:cubicBezTo>
                    <a:cubicBezTo>
                      <a:pt x="45925" y="72786"/>
                      <a:pt x="48148" y="56065"/>
                      <a:pt x="53333" y="39344"/>
                    </a:cubicBezTo>
                    <a:cubicBezTo>
                      <a:pt x="59259" y="23606"/>
                      <a:pt x="67407" y="6885"/>
                      <a:pt x="88148" y="10819"/>
                    </a:cubicBezTo>
                    <a:cubicBezTo>
                      <a:pt x="111851" y="14754"/>
                      <a:pt x="120000" y="47213"/>
                      <a:pt x="117037" y="74754"/>
                    </a:cubicBezTo>
                    <a:cubicBezTo>
                      <a:pt x="115555" y="91475"/>
                      <a:pt x="111851" y="105245"/>
                      <a:pt x="105925" y="120000"/>
                    </a:cubicBezTo>
                    <a:cubicBezTo>
                      <a:pt x="86666" y="106229"/>
                      <a:pt x="86666" y="106229"/>
                      <a:pt x="86666" y="106229"/>
                    </a:cubicBezTo>
                    <a:cubicBezTo>
                      <a:pt x="90370" y="96393"/>
                      <a:pt x="93333" y="83606"/>
                      <a:pt x="94074" y="75737"/>
                    </a:cubicBezTo>
                    <a:cubicBezTo>
                      <a:pt x="95555" y="58032"/>
                      <a:pt x="91111" y="50163"/>
                      <a:pt x="84444" y="49180"/>
                    </a:cubicBezTo>
                    <a:cubicBezTo>
                      <a:pt x="80000" y="49180"/>
                      <a:pt x="76296" y="52131"/>
                      <a:pt x="71851" y="68852"/>
                    </a:cubicBezTo>
                    <a:cubicBezTo>
                      <a:pt x="62222" y="104262"/>
                      <a:pt x="50370" y="113114"/>
                      <a:pt x="34814" y="110163"/>
                    </a:cubicBezTo>
                    <a:cubicBezTo>
                      <a:pt x="8148" y="106229"/>
                      <a:pt x="0" y="75737"/>
                      <a:pt x="2962" y="43278"/>
                    </a:cubicBezTo>
                    <a:cubicBezTo>
                      <a:pt x="4444" y="28524"/>
                      <a:pt x="8148" y="13770"/>
                      <a:pt x="13333" y="0"/>
                    </a:cubicBezTo>
                    <a:lnTo>
                      <a:pt x="34074" y="1278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714" y="561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90177" y="120000"/>
                    </a:moveTo>
                    <a:cubicBezTo>
                      <a:pt x="64615" y="104881"/>
                      <a:pt x="64615" y="104881"/>
                      <a:pt x="64615" y="104881"/>
                    </a:cubicBezTo>
                    <a:cubicBezTo>
                      <a:pt x="68875" y="94488"/>
                      <a:pt x="71715" y="83149"/>
                      <a:pt x="75266" y="71811"/>
                    </a:cubicBezTo>
                    <a:cubicBezTo>
                      <a:pt x="0" y="31181"/>
                      <a:pt x="0" y="31181"/>
                      <a:pt x="0" y="31181"/>
                    </a:cubicBezTo>
                    <a:cubicBezTo>
                      <a:pt x="2840" y="20787"/>
                      <a:pt x="6390" y="10393"/>
                      <a:pt x="8520" y="0"/>
                    </a:cubicBezTo>
                    <a:cubicBezTo>
                      <a:pt x="85207" y="36850"/>
                      <a:pt x="85207" y="36850"/>
                      <a:pt x="85207" y="36850"/>
                    </a:cubicBezTo>
                    <a:cubicBezTo>
                      <a:pt x="88047" y="25511"/>
                      <a:pt x="91597" y="14173"/>
                      <a:pt x="93727" y="2834"/>
                    </a:cubicBezTo>
                    <a:cubicBezTo>
                      <a:pt x="120000" y="14173"/>
                      <a:pt x="120000" y="14173"/>
                      <a:pt x="120000" y="14173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714" y="561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90177" y="120000"/>
                    </a:moveTo>
                    <a:cubicBezTo>
                      <a:pt x="64615" y="104881"/>
                      <a:pt x="64615" y="104881"/>
                      <a:pt x="64615" y="104881"/>
                    </a:cubicBezTo>
                    <a:cubicBezTo>
                      <a:pt x="68875" y="94488"/>
                      <a:pt x="71715" y="83149"/>
                      <a:pt x="75266" y="71811"/>
                    </a:cubicBezTo>
                    <a:cubicBezTo>
                      <a:pt x="0" y="31181"/>
                      <a:pt x="0" y="31181"/>
                      <a:pt x="0" y="31181"/>
                    </a:cubicBezTo>
                    <a:cubicBezTo>
                      <a:pt x="2840" y="20787"/>
                      <a:pt x="6390" y="10393"/>
                      <a:pt x="8520" y="0"/>
                    </a:cubicBezTo>
                    <a:cubicBezTo>
                      <a:pt x="85207" y="36850"/>
                      <a:pt x="85207" y="36850"/>
                      <a:pt x="85207" y="36850"/>
                    </a:cubicBezTo>
                    <a:cubicBezTo>
                      <a:pt x="88047" y="25511"/>
                      <a:pt x="91597" y="14173"/>
                      <a:pt x="93727" y="2834"/>
                    </a:cubicBezTo>
                    <a:cubicBezTo>
                      <a:pt x="120000" y="14173"/>
                      <a:pt x="120000" y="14173"/>
                      <a:pt x="120000" y="1417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693" y="599"/>
                <a:ext cx="29" cy="24"/>
              </a:xfrm>
              <a:custGeom>
                <a:rect b="b" l="l" r="r" t="t"/>
                <a:pathLst>
                  <a:path extrusionOk="0" h="120000" w="120000">
                    <a:moveTo>
                      <a:pt x="101224" y="120000"/>
                    </a:moveTo>
                    <a:cubicBezTo>
                      <a:pt x="0" y="30252"/>
                      <a:pt x="0" y="30252"/>
                      <a:pt x="0" y="30252"/>
                    </a:cubicBezTo>
                    <a:cubicBezTo>
                      <a:pt x="4897" y="20168"/>
                      <a:pt x="10612" y="10084"/>
                      <a:pt x="16326" y="0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693" y="599"/>
                <a:ext cx="29" cy="24"/>
              </a:xfrm>
              <a:custGeom>
                <a:rect b="b" l="l" r="r" t="t"/>
                <a:pathLst>
                  <a:path extrusionOk="0" h="120000" w="120000">
                    <a:moveTo>
                      <a:pt x="101224" y="120000"/>
                    </a:moveTo>
                    <a:cubicBezTo>
                      <a:pt x="0" y="30252"/>
                      <a:pt x="0" y="30252"/>
                      <a:pt x="0" y="30252"/>
                    </a:cubicBezTo>
                    <a:cubicBezTo>
                      <a:pt x="4897" y="20168"/>
                      <a:pt x="10612" y="10084"/>
                      <a:pt x="16326" y="0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664" y="632"/>
                <a:ext cx="31" cy="32"/>
              </a:xfrm>
              <a:custGeom>
                <a:rect b="b" l="l" r="r" t="t"/>
                <a:pathLst>
                  <a:path extrusionOk="0" h="120000" w="120000">
                    <a:moveTo>
                      <a:pt x="51974" y="120000"/>
                    </a:moveTo>
                    <a:cubicBezTo>
                      <a:pt x="33630" y="98181"/>
                      <a:pt x="33630" y="98181"/>
                      <a:pt x="33630" y="98181"/>
                    </a:cubicBezTo>
                    <a:cubicBezTo>
                      <a:pt x="41273" y="92363"/>
                      <a:pt x="48917" y="86545"/>
                      <a:pt x="56560" y="80000"/>
                    </a:cubicBezTo>
                    <a:cubicBezTo>
                      <a:pt x="0" y="16727"/>
                      <a:pt x="0" y="16727"/>
                      <a:pt x="0" y="16727"/>
                    </a:cubicBezTo>
                    <a:cubicBezTo>
                      <a:pt x="6114" y="11636"/>
                      <a:pt x="13757" y="5090"/>
                      <a:pt x="19872" y="0"/>
                    </a:cubicBezTo>
                    <a:cubicBezTo>
                      <a:pt x="78726" y="61090"/>
                      <a:pt x="78726" y="61090"/>
                      <a:pt x="78726" y="61090"/>
                    </a:cubicBezTo>
                    <a:cubicBezTo>
                      <a:pt x="86369" y="55272"/>
                      <a:pt x="93248" y="48727"/>
                      <a:pt x="99363" y="42181"/>
                    </a:cubicBezTo>
                    <a:cubicBezTo>
                      <a:pt x="120000" y="62545"/>
                      <a:pt x="120000" y="62545"/>
                      <a:pt x="120000" y="62545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664" y="632"/>
                <a:ext cx="31" cy="32"/>
              </a:xfrm>
              <a:custGeom>
                <a:rect b="b" l="l" r="r" t="t"/>
                <a:pathLst>
                  <a:path extrusionOk="0" h="120000" w="120000">
                    <a:moveTo>
                      <a:pt x="51974" y="120000"/>
                    </a:moveTo>
                    <a:cubicBezTo>
                      <a:pt x="33630" y="98181"/>
                      <a:pt x="33630" y="98181"/>
                      <a:pt x="33630" y="98181"/>
                    </a:cubicBezTo>
                    <a:cubicBezTo>
                      <a:pt x="41273" y="92363"/>
                      <a:pt x="48917" y="86545"/>
                      <a:pt x="56560" y="80000"/>
                    </a:cubicBezTo>
                    <a:cubicBezTo>
                      <a:pt x="0" y="16727"/>
                      <a:pt x="0" y="16727"/>
                      <a:pt x="0" y="16727"/>
                    </a:cubicBezTo>
                    <a:cubicBezTo>
                      <a:pt x="6114" y="11636"/>
                      <a:pt x="13757" y="5090"/>
                      <a:pt x="19872" y="0"/>
                    </a:cubicBezTo>
                    <a:cubicBezTo>
                      <a:pt x="78726" y="61090"/>
                      <a:pt x="78726" y="61090"/>
                      <a:pt x="78726" y="61090"/>
                    </a:cubicBezTo>
                    <a:cubicBezTo>
                      <a:pt x="86369" y="55272"/>
                      <a:pt x="93248" y="48727"/>
                      <a:pt x="99363" y="42181"/>
                    </a:cubicBezTo>
                    <a:cubicBezTo>
                      <a:pt x="120000" y="62545"/>
                      <a:pt x="120000" y="62545"/>
                      <a:pt x="120000" y="6254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628" y="657"/>
                <a:ext cx="21" cy="30"/>
              </a:xfrm>
              <a:custGeom>
                <a:rect b="b" l="l" r="r" t="t"/>
                <a:pathLst>
                  <a:path extrusionOk="0" h="120000" w="120000">
                    <a:moveTo>
                      <a:pt x="77714" y="120000"/>
                    </a:moveTo>
                    <a:cubicBezTo>
                      <a:pt x="0" y="12549"/>
                      <a:pt x="0" y="12549"/>
                      <a:pt x="0" y="12549"/>
                    </a:cubicBezTo>
                    <a:cubicBezTo>
                      <a:pt x="11428" y="8627"/>
                      <a:pt x="24000" y="3921"/>
                      <a:pt x="35428" y="0"/>
                    </a:cubicBezTo>
                    <a:cubicBezTo>
                      <a:pt x="120000" y="105098"/>
                      <a:pt x="120000" y="105098"/>
                      <a:pt x="120000" y="105098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628" y="657"/>
                <a:ext cx="21" cy="30"/>
              </a:xfrm>
              <a:custGeom>
                <a:rect b="b" l="l" r="r" t="t"/>
                <a:pathLst>
                  <a:path extrusionOk="0" h="120000" w="120000">
                    <a:moveTo>
                      <a:pt x="77714" y="120000"/>
                    </a:moveTo>
                    <a:cubicBezTo>
                      <a:pt x="0" y="12549"/>
                      <a:pt x="0" y="12549"/>
                      <a:pt x="0" y="12549"/>
                    </a:cubicBezTo>
                    <a:cubicBezTo>
                      <a:pt x="11428" y="8627"/>
                      <a:pt x="24000" y="3921"/>
                      <a:pt x="35428" y="0"/>
                    </a:cubicBezTo>
                    <a:cubicBezTo>
                      <a:pt x="120000" y="105098"/>
                      <a:pt x="120000" y="105098"/>
                      <a:pt x="120000" y="10509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579" y="671"/>
                <a:ext cx="35" cy="35"/>
              </a:xfrm>
              <a:custGeom>
                <a:rect b="b" l="l" r="r" t="t"/>
                <a:pathLst>
                  <a:path extrusionOk="0" h="120000" w="120000">
                    <a:moveTo>
                      <a:pt x="17528" y="120000"/>
                    </a:moveTo>
                    <a:cubicBezTo>
                      <a:pt x="0" y="17727"/>
                      <a:pt x="0" y="17727"/>
                      <a:pt x="0" y="17727"/>
                    </a:cubicBezTo>
                    <a:cubicBezTo>
                      <a:pt x="20224" y="14318"/>
                      <a:pt x="39775" y="9545"/>
                      <a:pt x="60000" y="4090"/>
                    </a:cubicBezTo>
                    <a:cubicBezTo>
                      <a:pt x="67415" y="30681"/>
                      <a:pt x="67415" y="30681"/>
                      <a:pt x="67415" y="30681"/>
                    </a:cubicBezTo>
                    <a:cubicBezTo>
                      <a:pt x="78202" y="27272"/>
                      <a:pt x="88988" y="23863"/>
                      <a:pt x="99101" y="20454"/>
                    </a:cubicBezTo>
                    <a:cubicBezTo>
                      <a:pt x="104494" y="0"/>
                      <a:pt x="104494" y="0"/>
                      <a:pt x="104494" y="0"/>
                    </a:cubicBezTo>
                    <a:cubicBezTo>
                      <a:pt x="120000" y="35454"/>
                      <a:pt x="120000" y="35454"/>
                      <a:pt x="120000" y="35454"/>
                    </a:cubicBezTo>
                    <a:cubicBezTo>
                      <a:pt x="99775" y="100909"/>
                      <a:pt x="99775" y="100909"/>
                      <a:pt x="99775" y="100909"/>
                    </a:cubicBezTo>
                    <a:lnTo>
                      <a:pt x="17528" y="1200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496" y="672"/>
                <a:ext cx="14" cy="32"/>
              </a:xfrm>
              <a:custGeom>
                <a:rect b="b" l="l" r="r" t="t"/>
                <a:pathLst>
                  <a:path extrusionOk="0" h="120000" w="120000">
                    <a:moveTo>
                      <a:pt x="0" y="112405"/>
                    </a:moveTo>
                    <a:cubicBezTo>
                      <a:pt x="64864" y="0"/>
                      <a:pt x="64864" y="0"/>
                      <a:pt x="64864" y="0"/>
                    </a:cubicBezTo>
                    <a:cubicBezTo>
                      <a:pt x="82702" y="2278"/>
                      <a:pt x="102162" y="4556"/>
                      <a:pt x="120000" y="6075"/>
                    </a:cubicBezTo>
                    <a:cubicBezTo>
                      <a:pt x="64864" y="120000"/>
                      <a:pt x="64864" y="120000"/>
                      <a:pt x="64864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496" y="672"/>
                <a:ext cx="14" cy="32"/>
              </a:xfrm>
              <a:custGeom>
                <a:rect b="b" l="l" r="r" t="t"/>
                <a:pathLst>
                  <a:path extrusionOk="0" h="120000" w="120000">
                    <a:moveTo>
                      <a:pt x="0" y="112405"/>
                    </a:moveTo>
                    <a:cubicBezTo>
                      <a:pt x="64864" y="0"/>
                      <a:pt x="64864" y="0"/>
                      <a:pt x="64864" y="0"/>
                    </a:cubicBezTo>
                    <a:cubicBezTo>
                      <a:pt x="82702" y="2278"/>
                      <a:pt x="102162" y="4556"/>
                      <a:pt x="120000" y="6075"/>
                    </a:cubicBezTo>
                    <a:cubicBezTo>
                      <a:pt x="64864" y="120000"/>
                      <a:pt x="64864" y="120000"/>
                      <a:pt x="64864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453" y="653"/>
                <a:ext cx="21" cy="36"/>
              </a:xfrm>
              <a:custGeom>
                <a:rect b="b" l="l" r="r" t="t"/>
                <a:pathLst>
                  <a:path extrusionOk="0" h="120000" w="120000">
                    <a:moveTo>
                      <a:pt x="44271" y="120000"/>
                    </a:moveTo>
                    <a:cubicBezTo>
                      <a:pt x="120000" y="29837"/>
                      <a:pt x="120000" y="29837"/>
                      <a:pt x="120000" y="29837"/>
                    </a:cubicBezTo>
                    <a:cubicBezTo>
                      <a:pt x="86213" y="21405"/>
                      <a:pt x="52427" y="11027"/>
                      <a:pt x="19805" y="0"/>
                    </a:cubicBezTo>
                    <a:cubicBezTo>
                      <a:pt x="0" y="18810"/>
                      <a:pt x="0" y="18810"/>
                      <a:pt x="0" y="18810"/>
                    </a:cubicBezTo>
                    <a:cubicBezTo>
                      <a:pt x="22135" y="25945"/>
                      <a:pt x="43106" y="32432"/>
                      <a:pt x="65242" y="38918"/>
                    </a:cubicBezTo>
                    <a:cubicBezTo>
                      <a:pt x="1165" y="108324"/>
                      <a:pt x="1165" y="108324"/>
                      <a:pt x="1165" y="10832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453" y="653"/>
                <a:ext cx="21" cy="36"/>
              </a:xfrm>
              <a:custGeom>
                <a:rect b="b" l="l" r="r" t="t"/>
                <a:pathLst>
                  <a:path extrusionOk="0" h="120000" w="120000">
                    <a:moveTo>
                      <a:pt x="44271" y="120000"/>
                    </a:moveTo>
                    <a:cubicBezTo>
                      <a:pt x="120000" y="29837"/>
                      <a:pt x="120000" y="29837"/>
                      <a:pt x="120000" y="29837"/>
                    </a:cubicBezTo>
                    <a:cubicBezTo>
                      <a:pt x="86213" y="21405"/>
                      <a:pt x="52427" y="11027"/>
                      <a:pt x="19805" y="0"/>
                    </a:cubicBezTo>
                    <a:cubicBezTo>
                      <a:pt x="0" y="18810"/>
                      <a:pt x="0" y="18810"/>
                      <a:pt x="0" y="18810"/>
                    </a:cubicBezTo>
                    <a:cubicBezTo>
                      <a:pt x="22135" y="25945"/>
                      <a:pt x="43106" y="32432"/>
                      <a:pt x="65242" y="38918"/>
                    </a:cubicBezTo>
                    <a:cubicBezTo>
                      <a:pt x="1165" y="108324"/>
                      <a:pt x="1165" y="108324"/>
                      <a:pt x="1165" y="10832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412" y="626"/>
                <a:ext cx="26" cy="37"/>
              </a:xfrm>
              <a:custGeom>
                <a:rect b="b" l="l" r="r" t="t"/>
                <a:pathLst>
                  <a:path extrusionOk="0" h="120000" w="120000">
                    <a:moveTo>
                      <a:pt x="29062" y="120000"/>
                    </a:moveTo>
                    <a:cubicBezTo>
                      <a:pt x="120000" y="42622"/>
                      <a:pt x="120000" y="42622"/>
                      <a:pt x="120000" y="42622"/>
                    </a:cubicBezTo>
                    <a:cubicBezTo>
                      <a:pt x="95625" y="29508"/>
                      <a:pt x="73125" y="15081"/>
                      <a:pt x="51562" y="0"/>
                    </a:cubicBezTo>
                    <a:cubicBezTo>
                      <a:pt x="30000" y="15081"/>
                      <a:pt x="30000" y="15081"/>
                      <a:pt x="30000" y="15081"/>
                    </a:cubicBezTo>
                    <a:cubicBezTo>
                      <a:pt x="44062" y="24918"/>
                      <a:pt x="59062" y="34754"/>
                      <a:pt x="74062" y="43934"/>
                    </a:cubicBezTo>
                    <a:cubicBezTo>
                      <a:pt x="0" y="102950"/>
                      <a:pt x="0" y="102950"/>
                      <a:pt x="0" y="10295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412" y="626"/>
                <a:ext cx="26" cy="37"/>
              </a:xfrm>
              <a:custGeom>
                <a:rect b="b" l="l" r="r" t="t"/>
                <a:pathLst>
                  <a:path extrusionOk="0" h="120000" w="120000">
                    <a:moveTo>
                      <a:pt x="29062" y="120000"/>
                    </a:moveTo>
                    <a:cubicBezTo>
                      <a:pt x="120000" y="42622"/>
                      <a:pt x="120000" y="42622"/>
                      <a:pt x="120000" y="42622"/>
                    </a:cubicBezTo>
                    <a:cubicBezTo>
                      <a:pt x="95625" y="29508"/>
                      <a:pt x="73125" y="15081"/>
                      <a:pt x="51562" y="0"/>
                    </a:cubicBezTo>
                    <a:cubicBezTo>
                      <a:pt x="30000" y="15081"/>
                      <a:pt x="30000" y="15081"/>
                      <a:pt x="30000" y="15081"/>
                    </a:cubicBezTo>
                    <a:cubicBezTo>
                      <a:pt x="44062" y="24918"/>
                      <a:pt x="59062" y="34754"/>
                      <a:pt x="74062" y="43934"/>
                    </a:cubicBezTo>
                    <a:cubicBezTo>
                      <a:pt x="0" y="102950"/>
                      <a:pt x="0" y="102950"/>
                      <a:pt x="0" y="1029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370" y="598"/>
                <a:ext cx="35" cy="33"/>
              </a:xfrm>
              <a:custGeom>
                <a:rect b="b" l="l" r="r" t="t"/>
                <a:pathLst>
                  <a:path extrusionOk="0" h="120000" w="120000">
                    <a:moveTo>
                      <a:pt x="0" y="28915"/>
                    </a:moveTo>
                    <a:cubicBezTo>
                      <a:pt x="103910" y="0"/>
                      <a:pt x="103910" y="0"/>
                      <a:pt x="103910" y="0"/>
                    </a:cubicBezTo>
                    <a:cubicBezTo>
                      <a:pt x="109273" y="7951"/>
                      <a:pt x="113966" y="16626"/>
                      <a:pt x="120000" y="24578"/>
                    </a:cubicBezTo>
                    <a:cubicBezTo>
                      <a:pt x="58324" y="119999"/>
                      <a:pt x="58324" y="119999"/>
                      <a:pt x="58324" y="119999"/>
                    </a:cubicBezTo>
                    <a:cubicBezTo>
                      <a:pt x="41564" y="96867"/>
                      <a:pt x="41564" y="96867"/>
                      <a:pt x="41564" y="96867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13407" y="52771"/>
                      <a:pt x="13407" y="52771"/>
                      <a:pt x="13407" y="52771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370" y="598"/>
                <a:ext cx="35" cy="33"/>
              </a:xfrm>
              <a:custGeom>
                <a:rect b="b" l="l" r="r" t="t"/>
                <a:pathLst>
                  <a:path extrusionOk="0" h="120000" w="120000">
                    <a:moveTo>
                      <a:pt x="0" y="28915"/>
                    </a:moveTo>
                    <a:cubicBezTo>
                      <a:pt x="103910" y="0"/>
                      <a:pt x="103910" y="0"/>
                      <a:pt x="103910" y="0"/>
                    </a:cubicBezTo>
                    <a:cubicBezTo>
                      <a:pt x="109273" y="7951"/>
                      <a:pt x="113966" y="16626"/>
                      <a:pt x="120000" y="24578"/>
                    </a:cubicBezTo>
                    <a:cubicBezTo>
                      <a:pt x="58324" y="119999"/>
                      <a:pt x="58324" y="119999"/>
                      <a:pt x="58324" y="119999"/>
                    </a:cubicBezTo>
                    <a:cubicBezTo>
                      <a:pt x="41564" y="96867"/>
                      <a:pt x="41564" y="96867"/>
                      <a:pt x="41564" y="96867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13407" y="52771"/>
                      <a:pt x="13407" y="52771"/>
                      <a:pt x="13407" y="5277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353" y="554"/>
                <a:ext cx="34" cy="30"/>
              </a:xfrm>
              <a:custGeom>
                <a:rect b="b" l="l" r="r" t="t"/>
                <a:pathLst>
                  <a:path extrusionOk="0" h="120000" w="120000">
                    <a:moveTo>
                      <a:pt x="98571" y="81632"/>
                    </a:moveTo>
                    <a:cubicBezTo>
                      <a:pt x="97857" y="74285"/>
                      <a:pt x="96428" y="62040"/>
                      <a:pt x="93571" y="53877"/>
                    </a:cubicBezTo>
                    <a:cubicBezTo>
                      <a:pt x="90714" y="44897"/>
                      <a:pt x="85714" y="35918"/>
                      <a:pt x="76428" y="40000"/>
                    </a:cubicBezTo>
                    <a:cubicBezTo>
                      <a:pt x="67142" y="43265"/>
                      <a:pt x="70714" y="57142"/>
                      <a:pt x="72142" y="71836"/>
                    </a:cubicBezTo>
                    <a:cubicBezTo>
                      <a:pt x="72857" y="86530"/>
                      <a:pt x="71428" y="102857"/>
                      <a:pt x="52142" y="111020"/>
                    </a:cubicBezTo>
                    <a:cubicBezTo>
                      <a:pt x="30714" y="120000"/>
                      <a:pt x="12857" y="100408"/>
                      <a:pt x="5714" y="79183"/>
                    </a:cubicBezTo>
                    <a:cubicBezTo>
                      <a:pt x="1428" y="66122"/>
                      <a:pt x="0" y="53061"/>
                      <a:pt x="0" y="40000"/>
                    </a:cubicBezTo>
                    <a:cubicBezTo>
                      <a:pt x="21428" y="40816"/>
                      <a:pt x="21428" y="40816"/>
                      <a:pt x="21428" y="40816"/>
                    </a:cubicBezTo>
                    <a:cubicBezTo>
                      <a:pt x="21428" y="48979"/>
                      <a:pt x="22857" y="59591"/>
                      <a:pt x="25000" y="66122"/>
                    </a:cubicBezTo>
                    <a:cubicBezTo>
                      <a:pt x="30000" y="80000"/>
                      <a:pt x="35714" y="83265"/>
                      <a:pt x="42142" y="80816"/>
                    </a:cubicBezTo>
                    <a:cubicBezTo>
                      <a:pt x="46428" y="79183"/>
                      <a:pt x="48571" y="74285"/>
                      <a:pt x="46428" y="59591"/>
                    </a:cubicBezTo>
                    <a:cubicBezTo>
                      <a:pt x="42857" y="28571"/>
                      <a:pt x="50000" y="16326"/>
                      <a:pt x="64285" y="10612"/>
                    </a:cubicBezTo>
                    <a:cubicBezTo>
                      <a:pt x="88571" y="0"/>
                      <a:pt x="105714" y="17959"/>
                      <a:pt x="113571" y="43265"/>
                    </a:cubicBezTo>
                    <a:cubicBezTo>
                      <a:pt x="117857" y="54693"/>
                      <a:pt x="119285" y="67755"/>
                      <a:pt x="120000" y="80816"/>
                    </a:cubicBezTo>
                    <a:lnTo>
                      <a:pt x="98571" y="8163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342" y="514"/>
                <a:ext cx="32" cy="24"/>
              </a:xfrm>
              <a:custGeom>
                <a:rect b="b" l="l" r="r" t="t"/>
                <a:pathLst>
                  <a:path extrusionOk="0" h="120000" w="120000">
                    <a:moveTo>
                      <a:pt x="0" y="2950"/>
                    </a:moveTo>
                    <a:cubicBezTo>
                      <a:pt x="28679" y="0"/>
                      <a:pt x="28679" y="0"/>
                      <a:pt x="28679" y="0"/>
                    </a:cubicBezTo>
                    <a:cubicBezTo>
                      <a:pt x="29433" y="12786"/>
                      <a:pt x="30188" y="25573"/>
                      <a:pt x="30943" y="37377"/>
                    </a:cubicBezTo>
                    <a:cubicBezTo>
                      <a:pt x="116981" y="26557"/>
                      <a:pt x="116981" y="26557"/>
                      <a:pt x="116981" y="26557"/>
                    </a:cubicBezTo>
                    <a:cubicBezTo>
                      <a:pt x="117735" y="37377"/>
                      <a:pt x="119245" y="50163"/>
                      <a:pt x="120000" y="60983"/>
                    </a:cubicBezTo>
                    <a:cubicBezTo>
                      <a:pt x="34716" y="76721"/>
                      <a:pt x="34716" y="76721"/>
                      <a:pt x="34716" y="76721"/>
                    </a:cubicBezTo>
                    <a:cubicBezTo>
                      <a:pt x="36226" y="88524"/>
                      <a:pt x="37735" y="101311"/>
                      <a:pt x="39245" y="113114"/>
                    </a:cubicBezTo>
                    <a:cubicBezTo>
                      <a:pt x="10566" y="120000"/>
                      <a:pt x="10566" y="120000"/>
                      <a:pt x="10566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342" y="514"/>
                <a:ext cx="32" cy="24"/>
              </a:xfrm>
              <a:custGeom>
                <a:rect b="b" l="l" r="r" t="t"/>
                <a:pathLst>
                  <a:path extrusionOk="0" h="120000" w="120000">
                    <a:moveTo>
                      <a:pt x="0" y="2950"/>
                    </a:moveTo>
                    <a:cubicBezTo>
                      <a:pt x="28679" y="0"/>
                      <a:pt x="28679" y="0"/>
                      <a:pt x="28679" y="0"/>
                    </a:cubicBezTo>
                    <a:cubicBezTo>
                      <a:pt x="29433" y="12786"/>
                      <a:pt x="30188" y="25573"/>
                      <a:pt x="30943" y="37377"/>
                    </a:cubicBezTo>
                    <a:cubicBezTo>
                      <a:pt x="116981" y="26557"/>
                      <a:pt x="116981" y="26557"/>
                      <a:pt x="116981" y="26557"/>
                    </a:cubicBezTo>
                    <a:cubicBezTo>
                      <a:pt x="117735" y="37377"/>
                      <a:pt x="119245" y="50163"/>
                      <a:pt x="120000" y="60983"/>
                    </a:cubicBezTo>
                    <a:cubicBezTo>
                      <a:pt x="34716" y="76721"/>
                      <a:pt x="34716" y="76721"/>
                      <a:pt x="34716" y="76721"/>
                    </a:cubicBezTo>
                    <a:cubicBezTo>
                      <a:pt x="36226" y="88524"/>
                      <a:pt x="37735" y="101311"/>
                      <a:pt x="39245" y="113114"/>
                    </a:cubicBezTo>
                    <a:cubicBezTo>
                      <a:pt x="10566" y="120000"/>
                      <a:pt x="10566" y="120000"/>
                      <a:pt x="10566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343" y="465"/>
                <a:ext cx="32" cy="25"/>
              </a:xfrm>
              <a:custGeom>
                <a:rect b="b" l="l" r="r" t="t"/>
                <a:pathLst>
                  <a:path extrusionOk="0" h="120000" w="120000">
                    <a:moveTo>
                      <a:pt x="120000" y="4800"/>
                    </a:moveTo>
                    <a:cubicBezTo>
                      <a:pt x="117055" y="18240"/>
                      <a:pt x="115582" y="30720"/>
                      <a:pt x="114110" y="43200"/>
                    </a:cubicBezTo>
                    <a:cubicBezTo>
                      <a:pt x="114110" y="43200"/>
                      <a:pt x="97177" y="48960"/>
                      <a:pt x="89079" y="52800"/>
                    </a:cubicBezTo>
                    <a:cubicBezTo>
                      <a:pt x="79509" y="57600"/>
                      <a:pt x="69938" y="65280"/>
                      <a:pt x="68466" y="74880"/>
                    </a:cubicBezTo>
                    <a:cubicBezTo>
                      <a:pt x="68466" y="76800"/>
                      <a:pt x="68466" y="79680"/>
                      <a:pt x="68466" y="80640"/>
                    </a:cubicBezTo>
                    <a:cubicBezTo>
                      <a:pt x="110429" y="86400"/>
                      <a:pt x="110429" y="86400"/>
                      <a:pt x="110429" y="86400"/>
                    </a:cubicBezTo>
                    <a:cubicBezTo>
                      <a:pt x="109693" y="96960"/>
                      <a:pt x="108957" y="108480"/>
                      <a:pt x="108220" y="120000"/>
                    </a:cubicBezTo>
                    <a:cubicBezTo>
                      <a:pt x="0" y="111360"/>
                      <a:pt x="0" y="111360"/>
                      <a:pt x="0" y="111360"/>
                    </a:cubicBezTo>
                    <a:cubicBezTo>
                      <a:pt x="736" y="91200"/>
                      <a:pt x="2208" y="72000"/>
                      <a:pt x="4417" y="51840"/>
                    </a:cubicBezTo>
                    <a:cubicBezTo>
                      <a:pt x="6625" y="23040"/>
                      <a:pt x="17668" y="0"/>
                      <a:pt x="37546" y="1920"/>
                    </a:cubicBezTo>
                    <a:cubicBezTo>
                      <a:pt x="53742" y="3840"/>
                      <a:pt x="64049" y="17280"/>
                      <a:pt x="64049" y="40320"/>
                    </a:cubicBezTo>
                    <a:cubicBezTo>
                      <a:pt x="64785" y="40320"/>
                      <a:pt x="64785" y="40320"/>
                      <a:pt x="64785" y="40320"/>
                    </a:cubicBezTo>
                    <a:cubicBezTo>
                      <a:pt x="68466" y="33600"/>
                      <a:pt x="72883" y="31680"/>
                      <a:pt x="79509" y="26880"/>
                    </a:cubicBezTo>
                    <a:cubicBezTo>
                      <a:pt x="89815" y="18240"/>
                      <a:pt x="120000" y="4800"/>
                      <a:pt x="120000" y="48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354" y="423"/>
                <a:ext cx="35" cy="30"/>
              </a:xfrm>
              <a:custGeom>
                <a:rect b="b" l="l" r="r" t="t"/>
                <a:pathLst>
                  <a:path extrusionOk="0" h="120000" w="120000">
                    <a:moveTo>
                      <a:pt x="9385" y="0"/>
                    </a:moveTo>
                    <a:cubicBezTo>
                      <a:pt x="120000" y="4026"/>
                      <a:pt x="120000" y="4026"/>
                      <a:pt x="120000" y="4026"/>
                    </a:cubicBezTo>
                    <a:cubicBezTo>
                      <a:pt x="115977" y="13691"/>
                      <a:pt x="112625" y="23355"/>
                      <a:pt x="108603" y="33825"/>
                    </a:cubicBezTo>
                    <a:cubicBezTo>
                      <a:pt x="85810" y="32214"/>
                      <a:pt x="85810" y="32214"/>
                      <a:pt x="85810" y="32214"/>
                    </a:cubicBezTo>
                    <a:cubicBezTo>
                      <a:pt x="81117" y="45100"/>
                      <a:pt x="77094" y="58791"/>
                      <a:pt x="73072" y="71677"/>
                    </a:cubicBezTo>
                    <a:cubicBezTo>
                      <a:pt x="91173" y="89395"/>
                      <a:pt x="91173" y="89395"/>
                      <a:pt x="91173" y="89395"/>
                    </a:cubicBezTo>
                    <a:cubicBezTo>
                      <a:pt x="88491" y="99060"/>
                      <a:pt x="85810" y="109530"/>
                      <a:pt x="83798" y="120000"/>
                    </a:cubicBezTo>
                    <a:cubicBezTo>
                      <a:pt x="0" y="30604"/>
                      <a:pt x="0" y="30604"/>
                      <a:pt x="0" y="3060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354" y="423"/>
                <a:ext cx="35" cy="30"/>
              </a:xfrm>
              <a:custGeom>
                <a:rect b="b" l="l" r="r" t="t"/>
                <a:pathLst>
                  <a:path extrusionOk="0" h="120000" w="120000">
                    <a:moveTo>
                      <a:pt x="9385" y="0"/>
                    </a:moveTo>
                    <a:cubicBezTo>
                      <a:pt x="120000" y="4026"/>
                      <a:pt x="120000" y="4026"/>
                      <a:pt x="120000" y="4026"/>
                    </a:cubicBezTo>
                    <a:cubicBezTo>
                      <a:pt x="115977" y="13691"/>
                      <a:pt x="112625" y="23355"/>
                      <a:pt x="108603" y="33825"/>
                    </a:cubicBezTo>
                    <a:cubicBezTo>
                      <a:pt x="85810" y="32214"/>
                      <a:pt x="85810" y="32214"/>
                      <a:pt x="85810" y="32214"/>
                    </a:cubicBezTo>
                    <a:cubicBezTo>
                      <a:pt x="81117" y="45100"/>
                      <a:pt x="77094" y="58791"/>
                      <a:pt x="73072" y="71677"/>
                    </a:cubicBezTo>
                    <a:cubicBezTo>
                      <a:pt x="91173" y="89395"/>
                      <a:pt x="91173" y="89395"/>
                      <a:pt x="91173" y="89395"/>
                    </a:cubicBezTo>
                    <a:cubicBezTo>
                      <a:pt x="88491" y="99060"/>
                      <a:pt x="85810" y="109530"/>
                      <a:pt x="83798" y="120000"/>
                    </a:cubicBezTo>
                    <a:cubicBezTo>
                      <a:pt x="0" y="30604"/>
                      <a:pt x="0" y="30604"/>
                      <a:pt x="0" y="3060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400" y="336"/>
                <a:ext cx="41" cy="41"/>
              </a:xfrm>
              <a:custGeom>
                <a:rect b="b" l="l" r="r" t="t"/>
                <a:pathLst>
                  <a:path extrusionOk="0" h="120000" w="120000">
                    <a:moveTo>
                      <a:pt x="20098" y="38048"/>
                    </a:moveTo>
                    <a:cubicBezTo>
                      <a:pt x="86305" y="60292"/>
                      <a:pt x="86305" y="60292"/>
                      <a:pt x="86305" y="60292"/>
                    </a:cubicBezTo>
                    <a:cubicBezTo>
                      <a:pt x="47881" y="14048"/>
                      <a:pt x="47881" y="14048"/>
                      <a:pt x="47881" y="14048"/>
                    </a:cubicBezTo>
                    <a:cubicBezTo>
                      <a:pt x="65615" y="0"/>
                      <a:pt x="65615" y="0"/>
                      <a:pt x="65615" y="0"/>
                    </a:cubicBezTo>
                    <a:cubicBezTo>
                      <a:pt x="120000" y="71414"/>
                      <a:pt x="120000" y="71414"/>
                      <a:pt x="120000" y="71414"/>
                    </a:cubicBezTo>
                    <a:cubicBezTo>
                      <a:pt x="113497" y="76097"/>
                      <a:pt x="107586" y="81365"/>
                      <a:pt x="101674" y="86048"/>
                    </a:cubicBezTo>
                    <a:cubicBezTo>
                      <a:pt x="37832" y="65560"/>
                      <a:pt x="37832" y="65560"/>
                      <a:pt x="37832" y="65560"/>
                    </a:cubicBezTo>
                    <a:cubicBezTo>
                      <a:pt x="78029" y="107121"/>
                      <a:pt x="78029" y="107121"/>
                      <a:pt x="78029" y="107121"/>
                    </a:cubicBezTo>
                    <a:cubicBezTo>
                      <a:pt x="73300" y="111219"/>
                      <a:pt x="69162" y="115902"/>
                      <a:pt x="64433" y="120000"/>
                    </a:cubicBezTo>
                    <a:cubicBezTo>
                      <a:pt x="0" y="57951"/>
                      <a:pt x="0" y="57951"/>
                      <a:pt x="0" y="57951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400" y="336"/>
                <a:ext cx="41" cy="41"/>
              </a:xfrm>
              <a:custGeom>
                <a:rect b="b" l="l" r="r" t="t"/>
                <a:pathLst>
                  <a:path extrusionOk="0" h="120000" w="120000">
                    <a:moveTo>
                      <a:pt x="20098" y="38048"/>
                    </a:moveTo>
                    <a:cubicBezTo>
                      <a:pt x="86305" y="60292"/>
                      <a:pt x="86305" y="60292"/>
                      <a:pt x="86305" y="60292"/>
                    </a:cubicBezTo>
                    <a:cubicBezTo>
                      <a:pt x="47881" y="14048"/>
                      <a:pt x="47881" y="14048"/>
                      <a:pt x="47881" y="14048"/>
                    </a:cubicBezTo>
                    <a:cubicBezTo>
                      <a:pt x="65615" y="0"/>
                      <a:pt x="65615" y="0"/>
                      <a:pt x="65615" y="0"/>
                    </a:cubicBezTo>
                    <a:cubicBezTo>
                      <a:pt x="120000" y="71414"/>
                      <a:pt x="120000" y="71414"/>
                      <a:pt x="120000" y="71414"/>
                    </a:cubicBezTo>
                    <a:cubicBezTo>
                      <a:pt x="113497" y="76097"/>
                      <a:pt x="107586" y="81365"/>
                      <a:pt x="101674" y="86048"/>
                    </a:cubicBezTo>
                    <a:cubicBezTo>
                      <a:pt x="37832" y="65560"/>
                      <a:pt x="37832" y="65560"/>
                      <a:pt x="37832" y="65560"/>
                    </a:cubicBezTo>
                    <a:cubicBezTo>
                      <a:pt x="78029" y="107121"/>
                      <a:pt x="78029" y="107121"/>
                      <a:pt x="78029" y="107121"/>
                    </a:cubicBezTo>
                    <a:cubicBezTo>
                      <a:pt x="73300" y="111219"/>
                      <a:pt x="69162" y="115902"/>
                      <a:pt x="64433" y="120000"/>
                    </a:cubicBezTo>
                    <a:cubicBezTo>
                      <a:pt x="0" y="57951"/>
                      <a:pt x="0" y="57951"/>
                      <a:pt x="0" y="5795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442" y="312"/>
                <a:ext cx="36" cy="37"/>
              </a:xfrm>
              <a:custGeom>
                <a:rect b="b" l="l" r="r" t="t"/>
                <a:pathLst>
                  <a:path extrusionOk="0" h="120000" w="120000">
                    <a:moveTo>
                      <a:pt x="35801" y="15483"/>
                    </a:moveTo>
                    <a:cubicBezTo>
                      <a:pt x="65635" y="0"/>
                      <a:pt x="93480" y="11612"/>
                      <a:pt x="106740" y="36129"/>
                    </a:cubicBezTo>
                    <a:cubicBezTo>
                      <a:pt x="120000" y="60645"/>
                      <a:pt x="114033" y="89677"/>
                      <a:pt x="84198" y="105161"/>
                    </a:cubicBezTo>
                    <a:cubicBezTo>
                      <a:pt x="54364" y="120000"/>
                      <a:pt x="26519" y="109032"/>
                      <a:pt x="13259" y="83870"/>
                    </a:cubicBezTo>
                    <a:cubicBezTo>
                      <a:pt x="0" y="59354"/>
                      <a:pt x="6629" y="30322"/>
                      <a:pt x="35801" y="15483"/>
                    </a:cubicBezTo>
                    <a:close/>
                    <a:moveTo>
                      <a:pt x="74917" y="87096"/>
                    </a:moveTo>
                    <a:cubicBezTo>
                      <a:pt x="87513" y="80645"/>
                      <a:pt x="93480" y="66451"/>
                      <a:pt x="83535" y="48387"/>
                    </a:cubicBezTo>
                    <a:cubicBezTo>
                      <a:pt x="73591" y="29677"/>
                      <a:pt x="58342" y="26451"/>
                      <a:pt x="45082" y="32903"/>
                    </a:cubicBezTo>
                    <a:cubicBezTo>
                      <a:pt x="32486" y="39354"/>
                      <a:pt x="26519" y="53548"/>
                      <a:pt x="36464" y="72258"/>
                    </a:cubicBezTo>
                    <a:cubicBezTo>
                      <a:pt x="46408" y="90967"/>
                      <a:pt x="61657" y="94193"/>
                      <a:pt x="74917" y="8709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490" y="298"/>
                <a:ext cx="27" cy="33"/>
              </a:xfrm>
              <a:custGeom>
                <a:rect b="b" l="l" r="r" t="t"/>
                <a:pathLst>
                  <a:path extrusionOk="0" h="120000" w="120000">
                    <a:moveTo>
                      <a:pt x="31532" y="96585"/>
                    </a:moveTo>
                    <a:cubicBezTo>
                      <a:pt x="39416" y="97317"/>
                      <a:pt x="53430" y="97317"/>
                      <a:pt x="62189" y="95121"/>
                    </a:cubicBezTo>
                    <a:cubicBezTo>
                      <a:pt x="71824" y="92926"/>
                      <a:pt x="82335" y="89268"/>
                      <a:pt x="79708" y="79024"/>
                    </a:cubicBezTo>
                    <a:cubicBezTo>
                      <a:pt x="76204" y="69512"/>
                      <a:pt x="61313" y="71707"/>
                      <a:pt x="45547" y="70975"/>
                    </a:cubicBezTo>
                    <a:cubicBezTo>
                      <a:pt x="29781" y="70243"/>
                      <a:pt x="13138" y="67317"/>
                      <a:pt x="7007" y="46829"/>
                    </a:cubicBezTo>
                    <a:cubicBezTo>
                      <a:pt x="0" y="24146"/>
                      <a:pt x="24525" y="8048"/>
                      <a:pt x="48175" y="2926"/>
                    </a:cubicBezTo>
                    <a:cubicBezTo>
                      <a:pt x="62189" y="0"/>
                      <a:pt x="76204" y="0"/>
                      <a:pt x="90218" y="1463"/>
                    </a:cubicBezTo>
                    <a:cubicBezTo>
                      <a:pt x="86715" y="22682"/>
                      <a:pt x="86715" y="22682"/>
                      <a:pt x="86715" y="22682"/>
                    </a:cubicBezTo>
                    <a:cubicBezTo>
                      <a:pt x="77956" y="21951"/>
                      <a:pt x="65693" y="22682"/>
                      <a:pt x="58686" y="24146"/>
                    </a:cubicBezTo>
                    <a:cubicBezTo>
                      <a:pt x="42919" y="27073"/>
                      <a:pt x="38540" y="32926"/>
                      <a:pt x="41167" y="40243"/>
                    </a:cubicBezTo>
                    <a:cubicBezTo>
                      <a:pt x="42043" y="43902"/>
                      <a:pt x="47299" y="46829"/>
                      <a:pt x="62189" y="46829"/>
                    </a:cubicBezTo>
                    <a:cubicBezTo>
                      <a:pt x="96350" y="46097"/>
                      <a:pt x="108613" y="54878"/>
                      <a:pt x="112992" y="69512"/>
                    </a:cubicBezTo>
                    <a:cubicBezTo>
                      <a:pt x="120000" y="95853"/>
                      <a:pt x="98102" y="111219"/>
                      <a:pt x="70072" y="117073"/>
                    </a:cubicBezTo>
                    <a:cubicBezTo>
                      <a:pt x="56934" y="119268"/>
                      <a:pt x="42919" y="120000"/>
                      <a:pt x="29781" y="118536"/>
                    </a:cubicBezTo>
                    <a:lnTo>
                      <a:pt x="31532" y="9658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343" y="294"/>
                <a:ext cx="413" cy="414"/>
              </a:xfrm>
              <a:custGeom>
                <a:rect b="b" l="l" r="r" t="t"/>
                <a:pathLst>
                  <a:path extrusionOk="0" h="120000" w="120000">
                    <a:moveTo>
                      <a:pt x="80386" y="116405"/>
                    </a:moveTo>
                    <a:cubicBezTo>
                      <a:pt x="76500" y="117855"/>
                      <a:pt x="72382" y="118840"/>
                      <a:pt x="68206" y="119420"/>
                    </a:cubicBezTo>
                    <a:cubicBezTo>
                      <a:pt x="65712" y="83304"/>
                      <a:pt x="65712" y="83304"/>
                      <a:pt x="65712" y="83304"/>
                    </a:cubicBezTo>
                    <a:lnTo>
                      <a:pt x="80386" y="116405"/>
                    </a:lnTo>
                    <a:close/>
                    <a:moveTo>
                      <a:pt x="0" y="60985"/>
                    </a:moveTo>
                    <a:cubicBezTo>
                      <a:pt x="57" y="65217"/>
                      <a:pt x="579" y="69391"/>
                      <a:pt x="1507" y="73391"/>
                    </a:cubicBezTo>
                    <a:cubicBezTo>
                      <a:pt x="36133" y="62898"/>
                      <a:pt x="36133" y="62898"/>
                      <a:pt x="36133" y="62898"/>
                    </a:cubicBezTo>
                    <a:lnTo>
                      <a:pt x="0" y="60985"/>
                    </a:lnTo>
                    <a:close/>
                    <a:moveTo>
                      <a:pt x="48835" y="38724"/>
                    </a:moveTo>
                    <a:cubicBezTo>
                      <a:pt x="26679" y="10086"/>
                      <a:pt x="26679" y="10086"/>
                      <a:pt x="26679" y="10086"/>
                    </a:cubicBezTo>
                    <a:cubicBezTo>
                      <a:pt x="30159" y="7768"/>
                      <a:pt x="33871" y="5797"/>
                      <a:pt x="37815" y="4231"/>
                    </a:cubicBezTo>
                    <a:lnTo>
                      <a:pt x="48835" y="38724"/>
                    </a:lnTo>
                    <a:close/>
                    <a:moveTo>
                      <a:pt x="37525" y="51478"/>
                    </a:moveTo>
                    <a:cubicBezTo>
                      <a:pt x="1913" y="44695"/>
                      <a:pt x="1913" y="44695"/>
                      <a:pt x="1913" y="44695"/>
                    </a:cubicBezTo>
                    <a:cubicBezTo>
                      <a:pt x="3015" y="40579"/>
                      <a:pt x="4523" y="36695"/>
                      <a:pt x="6379" y="32985"/>
                    </a:cubicBezTo>
                    <a:lnTo>
                      <a:pt x="37525" y="51478"/>
                    </a:lnTo>
                    <a:close/>
                    <a:moveTo>
                      <a:pt x="54229" y="36695"/>
                    </a:moveTo>
                    <a:cubicBezTo>
                      <a:pt x="39613" y="3536"/>
                      <a:pt x="39613" y="3536"/>
                      <a:pt x="39613" y="3536"/>
                    </a:cubicBezTo>
                    <a:cubicBezTo>
                      <a:pt x="43499" y="2144"/>
                      <a:pt x="47559" y="1159"/>
                      <a:pt x="51793" y="579"/>
                    </a:cubicBezTo>
                    <a:lnTo>
                      <a:pt x="54229" y="36695"/>
                    </a:lnTo>
                    <a:close/>
                    <a:moveTo>
                      <a:pt x="36133" y="57101"/>
                    </a:moveTo>
                    <a:cubicBezTo>
                      <a:pt x="0" y="59014"/>
                      <a:pt x="0" y="59014"/>
                      <a:pt x="0" y="59014"/>
                    </a:cubicBezTo>
                    <a:cubicBezTo>
                      <a:pt x="57" y="54782"/>
                      <a:pt x="579" y="50608"/>
                      <a:pt x="1507" y="46550"/>
                    </a:cubicBezTo>
                    <a:lnTo>
                      <a:pt x="36133" y="57101"/>
                    </a:lnTo>
                    <a:close/>
                    <a:moveTo>
                      <a:pt x="40251" y="46376"/>
                    </a:moveTo>
                    <a:cubicBezTo>
                      <a:pt x="7307" y="31246"/>
                      <a:pt x="7307" y="31246"/>
                      <a:pt x="7307" y="31246"/>
                    </a:cubicBezTo>
                    <a:cubicBezTo>
                      <a:pt x="9337" y="27594"/>
                      <a:pt x="11715" y="24115"/>
                      <a:pt x="14441" y="20927"/>
                    </a:cubicBezTo>
                    <a:lnTo>
                      <a:pt x="40251" y="46376"/>
                    </a:lnTo>
                    <a:close/>
                    <a:moveTo>
                      <a:pt x="79748" y="46376"/>
                    </a:moveTo>
                    <a:cubicBezTo>
                      <a:pt x="105558" y="20927"/>
                      <a:pt x="105558" y="20927"/>
                      <a:pt x="105558" y="20927"/>
                    </a:cubicBezTo>
                    <a:cubicBezTo>
                      <a:pt x="108284" y="24115"/>
                      <a:pt x="110662" y="27594"/>
                      <a:pt x="112692" y="31246"/>
                    </a:cubicBezTo>
                    <a:lnTo>
                      <a:pt x="79748" y="46376"/>
                    </a:lnTo>
                    <a:close/>
                    <a:moveTo>
                      <a:pt x="82416" y="51478"/>
                    </a:moveTo>
                    <a:cubicBezTo>
                      <a:pt x="113562" y="32985"/>
                      <a:pt x="113562" y="32985"/>
                      <a:pt x="113562" y="32985"/>
                    </a:cubicBezTo>
                    <a:cubicBezTo>
                      <a:pt x="115476" y="36695"/>
                      <a:pt x="116984" y="40579"/>
                      <a:pt x="118028" y="44695"/>
                    </a:cubicBezTo>
                    <a:lnTo>
                      <a:pt x="82416" y="51478"/>
                    </a:lnTo>
                    <a:close/>
                    <a:moveTo>
                      <a:pt x="75920" y="42028"/>
                    </a:moveTo>
                    <a:cubicBezTo>
                      <a:pt x="94886" y="11188"/>
                      <a:pt x="94886" y="11188"/>
                      <a:pt x="94886" y="11188"/>
                    </a:cubicBezTo>
                    <a:cubicBezTo>
                      <a:pt x="98308" y="13623"/>
                      <a:pt x="101440" y="16405"/>
                      <a:pt x="104282" y="19478"/>
                    </a:cubicBezTo>
                    <a:lnTo>
                      <a:pt x="75920" y="42028"/>
                    </a:lnTo>
                    <a:close/>
                    <a:moveTo>
                      <a:pt x="59971" y="36000"/>
                    </a:moveTo>
                    <a:cubicBezTo>
                      <a:pt x="53707" y="347"/>
                      <a:pt x="53707" y="347"/>
                      <a:pt x="53707" y="347"/>
                    </a:cubicBezTo>
                    <a:cubicBezTo>
                      <a:pt x="55795" y="115"/>
                      <a:pt x="57883" y="0"/>
                      <a:pt x="59971" y="0"/>
                    </a:cubicBezTo>
                    <a:cubicBezTo>
                      <a:pt x="62116" y="0"/>
                      <a:pt x="64204" y="115"/>
                      <a:pt x="66292" y="347"/>
                    </a:cubicBezTo>
                    <a:lnTo>
                      <a:pt x="59971" y="36000"/>
                    </a:lnTo>
                    <a:close/>
                    <a:moveTo>
                      <a:pt x="65712" y="36695"/>
                    </a:moveTo>
                    <a:cubicBezTo>
                      <a:pt x="68206" y="579"/>
                      <a:pt x="68206" y="579"/>
                      <a:pt x="68206" y="579"/>
                    </a:cubicBezTo>
                    <a:cubicBezTo>
                      <a:pt x="72382" y="1159"/>
                      <a:pt x="76500" y="2144"/>
                      <a:pt x="80386" y="3536"/>
                    </a:cubicBezTo>
                    <a:lnTo>
                      <a:pt x="65712" y="36695"/>
                    </a:lnTo>
                    <a:close/>
                    <a:moveTo>
                      <a:pt x="71164" y="38724"/>
                    </a:moveTo>
                    <a:cubicBezTo>
                      <a:pt x="82184" y="4231"/>
                      <a:pt x="82184" y="4231"/>
                      <a:pt x="82184" y="4231"/>
                    </a:cubicBezTo>
                    <a:cubicBezTo>
                      <a:pt x="86070" y="5797"/>
                      <a:pt x="89840" y="7768"/>
                      <a:pt x="93262" y="10086"/>
                    </a:cubicBezTo>
                    <a:lnTo>
                      <a:pt x="71164" y="38724"/>
                    </a:lnTo>
                    <a:close/>
                    <a:moveTo>
                      <a:pt x="44079" y="42028"/>
                    </a:moveTo>
                    <a:cubicBezTo>
                      <a:pt x="15717" y="19478"/>
                      <a:pt x="15717" y="19478"/>
                      <a:pt x="15717" y="19478"/>
                    </a:cubicBezTo>
                    <a:cubicBezTo>
                      <a:pt x="18559" y="16405"/>
                      <a:pt x="21691" y="13623"/>
                      <a:pt x="25113" y="11188"/>
                    </a:cubicBezTo>
                    <a:lnTo>
                      <a:pt x="44079" y="42028"/>
                    </a:lnTo>
                    <a:close/>
                    <a:moveTo>
                      <a:pt x="71164" y="81275"/>
                    </a:moveTo>
                    <a:cubicBezTo>
                      <a:pt x="93262" y="109913"/>
                      <a:pt x="93262" y="109913"/>
                      <a:pt x="93262" y="109913"/>
                    </a:cubicBezTo>
                    <a:cubicBezTo>
                      <a:pt x="89840" y="112231"/>
                      <a:pt x="86070" y="114202"/>
                      <a:pt x="82184" y="115768"/>
                    </a:cubicBezTo>
                    <a:lnTo>
                      <a:pt x="71164" y="81275"/>
                    </a:lnTo>
                    <a:close/>
                    <a:moveTo>
                      <a:pt x="75920" y="77971"/>
                    </a:moveTo>
                    <a:cubicBezTo>
                      <a:pt x="104282" y="100521"/>
                      <a:pt x="104282" y="100521"/>
                      <a:pt x="104282" y="100521"/>
                    </a:cubicBezTo>
                    <a:cubicBezTo>
                      <a:pt x="101440" y="103594"/>
                      <a:pt x="98308" y="106376"/>
                      <a:pt x="94886" y="108811"/>
                    </a:cubicBezTo>
                    <a:lnTo>
                      <a:pt x="75920" y="77971"/>
                    </a:lnTo>
                    <a:close/>
                    <a:moveTo>
                      <a:pt x="82416" y="68521"/>
                    </a:moveTo>
                    <a:cubicBezTo>
                      <a:pt x="118028" y="75304"/>
                      <a:pt x="118028" y="75304"/>
                      <a:pt x="118028" y="75304"/>
                    </a:cubicBezTo>
                    <a:cubicBezTo>
                      <a:pt x="116984" y="79362"/>
                      <a:pt x="115476" y="83304"/>
                      <a:pt x="113562" y="87014"/>
                    </a:cubicBezTo>
                    <a:lnTo>
                      <a:pt x="82416" y="68521"/>
                    </a:lnTo>
                    <a:close/>
                    <a:moveTo>
                      <a:pt x="37525" y="68521"/>
                    </a:moveTo>
                    <a:cubicBezTo>
                      <a:pt x="6379" y="87014"/>
                      <a:pt x="6379" y="87014"/>
                      <a:pt x="6379" y="87014"/>
                    </a:cubicBezTo>
                    <a:cubicBezTo>
                      <a:pt x="4523" y="83304"/>
                      <a:pt x="3015" y="79362"/>
                      <a:pt x="1913" y="75304"/>
                    </a:cubicBezTo>
                    <a:lnTo>
                      <a:pt x="37525" y="68521"/>
                    </a:lnTo>
                    <a:close/>
                    <a:moveTo>
                      <a:pt x="118492" y="46550"/>
                    </a:moveTo>
                    <a:cubicBezTo>
                      <a:pt x="119420" y="50608"/>
                      <a:pt x="119942" y="54782"/>
                      <a:pt x="120000" y="59014"/>
                    </a:cubicBezTo>
                    <a:cubicBezTo>
                      <a:pt x="83808" y="57101"/>
                      <a:pt x="83808" y="57101"/>
                      <a:pt x="83808" y="57101"/>
                    </a:cubicBezTo>
                    <a:lnTo>
                      <a:pt x="118492" y="46550"/>
                    </a:lnTo>
                    <a:close/>
                    <a:moveTo>
                      <a:pt x="83808" y="62898"/>
                    </a:moveTo>
                    <a:cubicBezTo>
                      <a:pt x="120000" y="60985"/>
                      <a:pt x="120000" y="60985"/>
                      <a:pt x="120000" y="60985"/>
                    </a:cubicBezTo>
                    <a:cubicBezTo>
                      <a:pt x="119942" y="65217"/>
                      <a:pt x="119420" y="69391"/>
                      <a:pt x="118492" y="73391"/>
                    </a:cubicBezTo>
                    <a:lnTo>
                      <a:pt x="83808" y="62898"/>
                    </a:lnTo>
                    <a:close/>
                    <a:moveTo>
                      <a:pt x="79748" y="73623"/>
                    </a:moveTo>
                    <a:cubicBezTo>
                      <a:pt x="112692" y="88753"/>
                      <a:pt x="112692" y="88753"/>
                      <a:pt x="112692" y="88753"/>
                    </a:cubicBezTo>
                    <a:cubicBezTo>
                      <a:pt x="110662" y="92405"/>
                      <a:pt x="108284" y="95884"/>
                      <a:pt x="105558" y="99072"/>
                    </a:cubicBezTo>
                    <a:lnTo>
                      <a:pt x="79748" y="73623"/>
                    </a:lnTo>
                    <a:close/>
                    <a:moveTo>
                      <a:pt x="59971" y="84000"/>
                    </a:moveTo>
                    <a:cubicBezTo>
                      <a:pt x="66292" y="119652"/>
                      <a:pt x="66292" y="119652"/>
                      <a:pt x="66292" y="119652"/>
                    </a:cubicBezTo>
                    <a:cubicBezTo>
                      <a:pt x="64204" y="119884"/>
                      <a:pt x="62116" y="120000"/>
                      <a:pt x="59971" y="120000"/>
                    </a:cubicBezTo>
                    <a:cubicBezTo>
                      <a:pt x="57883" y="120000"/>
                      <a:pt x="55795" y="119884"/>
                      <a:pt x="53707" y="119652"/>
                    </a:cubicBezTo>
                    <a:lnTo>
                      <a:pt x="59971" y="84000"/>
                    </a:lnTo>
                    <a:close/>
                    <a:moveTo>
                      <a:pt x="44079" y="77971"/>
                    </a:moveTo>
                    <a:cubicBezTo>
                      <a:pt x="25113" y="108811"/>
                      <a:pt x="25113" y="108811"/>
                      <a:pt x="25113" y="108811"/>
                    </a:cubicBezTo>
                    <a:cubicBezTo>
                      <a:pt x="21691" y="106376"/>
                      <a:pt x="18559" y="103594"/>
                      <a:pt x="15717" y="100463"/>
                    </a:cubicBezTo>
                    <a:lnTo>
                      <a:pt x="44079" y="77971"/>
                    </a:lnTo>
                    <a:close/>
                    <a:moveTo>
                      <a:pt x="40251" y="73623"/>
                    </a:moveTo>
                    <a:cubicBezTo>
                      <a:pt x="14441" y="99072"/>
                      <a:pt x="14441" y="99072"/>
                      <a:pt x="14441" y="99072"/>
                    </a:cubicBezTo>
                    <a:cubicBezTo>
                      <a:pt x="11715" y="95884"/>
                      <a:pt x="9337" y="92405"/>
                      <a:pt x="7307" y="88753"/>
                    </a:cubicBezTo>
                    <a:lnTo>
                      <a:pt x="40251" y="73623"/>
                    </a:lnTo>
                    <a:close/>
                    <a:moveTo>
                      <a:pt x="48835" y="81275"/>
                    </a:moveTo>
                    <a:cubicBezTo>
                      <a:pt x="37815" y="115768"/>
                      <a:pt x="37815" y="115768"/>
                      <a:pt x="37815" y="115768"/>
                    </a:cubicBezTo>
                    <a:cubicBezTo>
                      <a:pt x="33871" y="114202"/>
                      <a:pt x="30159" y="112231"/>
                      <a:pt x="26679" y="109913"/>
                    </a:cubicBezTo>
                    <a:lnTo>
                      <a:pt x="48835" y="81275"/>
                    </a:lnTo>
                    <a:close/>
                    <a:moveTo>
                      <a:pt x="54229" y="83304"/>
                    </a:moveTo>
                    <a:cubicBezTo>
                      <a:pt x="51793" y="119420"/>
                      <a:pt x="51793" y="119420"/>
                      <a:pt x="51793" y="119420"/>
                    </a:cubicBezTo>
                    <a:cubicBezTo>
                      <a:pt x="47559" y="118840"/>
                      <a:pt x="43499" y="117855"/>
                      <a:pt x="39613" y="116463"/>
                    </a:cubicBezTo>
                    <a:lnTo>
                      <a:pt x="54229" y="83304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42" y="302"/>
                <a:ext cx="15" cy="14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698" y="383"/>
                <a:ext cx="17" cy="17"/>
              </a:xfrm>
              <a:custGeom>
                <a:rect b="b" l="l" r="r" t="t"/>
                <a:pathLst>
                  <a:path extrusionOk="0" h="120000" w="120000">
                    <a:moveTo>
                      <a:pt x="16941" y="90352"/>
                    </a:moveTo>
                    <a:cubicBezTo>
                      <a:pt x="32470" y="114352"/>
                      <a:pt x="66352" y="120000"/>
                      <a:pt x="90352" y="104470"/>
                    </a:cubicBezTo>
                    <a:cubicBezTo>
                      <a:pt x="114352" y="87529"/>
                      <a:pt x="120000" y="55058"/>
                      <a:pt x="103058" y="31058"/>
                    </a:cubicBezTo>
                    <a:cubicBezTo>
                      <a:pt x="86117" y="7058"/>
                      <a:pt x="53647" y="0"/>
                      <a:pt x="29647" y="16941"/>
                    </a:cubicBezTo>
                    <a:cubicBezTo>
                      <a:pt x="5647" y="33882"/>
                      <a:pt x="0" y="66352"/>
                      <a:pt x="16941" y="9035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542" y="685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83" y="383"/>
                <a:ext cx="17" cy="17"/>
              </a:xfrm>
              <a:custGeom>
                <a:rect b="b" l="l" r="r" t="t"/>
                <a:pathLst>
                  <a:path extrusionOk="0" h="120000" w="120000">
                    <a:moveTo>
                      <a:pt x="103058" y="90352"/>
                    </a:moveTo>
                    <a:cubicBezTo>
                      <a:pt x="120000" y="66352"/>
                      <a:pt x="112941" y="33882"/>
                      <a:pt x="88941" y="16941"/>
                    </a:cubicBezTo>
                    <a:cubicBezTo>
                      <a:pt x="64941" y="0"/>
                      <a:pt x="32470" y="7058"/>
                      <a:pt x="15529" y="31058"/>
                    </a:cubicBezTo>
                    <a:cubicBezTo>
                      <a:pt x="0" y="55058"/>
                      <a:pt x="5647" y="87529"/>
                      <a:pt x="29647" y="104470"/>
                    </a:cubicBezTo>
                    <a:cubicBezTo>
                      <a:pt x="53647" y="120000"/>
                      <a:pt x="86117" y="114352"/>
                      <a:pt x="103058" y="9035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348" y="448"/>
                <a:ext cx="121" cy="22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983" y="0"/>
                    </a:lnTo>
                    <a:lnTo>
                      <a:pt x="991" y="0"/>
                    </a:lnTo>
                    <a:lnTo>
                      <a:pt x="0" y="38181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348" y="448"/>
                <a:ext cx="121" cy="22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983" y="0"/>
                    </a:lnTo>
                    <a:lnTo>
                      <a:pt x="991" y="0"/>
                    </a:lnTo>
                    <a:lnTo>
                      <a:pt x="0" y="381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5" y="402"/>
                <a:ext cx="104" cy="68"/>
              </a:xfrm>
              <a:custGeom>
                <a:rect b="b" l="l" r="r" t="t"/>
                <a:pathLst>
                  <a:path extrusionOk="0" h="120000" w="120000">
                    <a:moveTo>
                      <a:pt x="3461" y="0"/>
                    </a:moveTo>
                    <a:lnTo>
                      <a:pt x="0" y="10588"/>
                    </a:lnTo>
                    <a:lnTo>
                      <a:pt x="0" y="12352"/>
                    </a:lnTo>
                    <a:lnTo>
                      <a:pt x="120000" y="120000"/>
                    </a:lnTo>
                    <a:lnTo>
                      <a:pt x="3461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365" y="402"/>
                <a:ext cx="104" cy="68"/>
              </a:xfrm>
              <a:custGeom>
                <a:rect b="b" l="l" r="r" t="t"/>
                <a:pathLst>
                  <a:path extrusionOk="0" h="120000" w="120000">
                    <a:moveTo>
                      <a:pt x="3461" y="0"/>
                    </a:moveTo>
                    <a:lnTo>
                      <a:pt x="0" y="10588"/>
                    </a:lnTo>
                    <a:lnTo>
                      <a:pt x="0" y="12352"/>
                    </a:lnTo>
                    <a:lnTo>
                      <a:pt x="120000" y="1200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517" y="469"/>
                <a:ext cx="60" cy="69"/>
              </a:xfrm>
              <a:custGeom>
                <a:rect b="b" l="l" r="r" t="t"/>
                <a:pathLst>
                  <a:path extrusionOk="0" h="120000" w="120000">
                    <a:moveTo>
                      <a:pt x="120000" y="104438"/>
                    </a:moveTo>
                    <a:cubicBezTo>
                      <a:pt x="115629" y="108587"/>
                      <a:pt x="108874" y="111008"/>
                      <a:pt x="101721" y="111008"/>
                    </a:cubicBezTo>
                    <a:cubicBezTo>
                      <a:pt x="87019" y="111008"/>
                      <a:pt x="87019" y="111008"/>
                      <a:pt x="87019" y="111008"/>
                    </a:cubicBezTo>
                    <a:cubicBezTo>
                      <a:pt x="78675" y="111008"/>
                      <a:pt x="71125" y="114466"/>
                      <a:pt x="66357" y="120000"/>
                    </a:cubicBezTo>
                    <a:cubicBezTo>
                      <a:pt x="60794" y="120000"/>
                      <a:pt x="60794" y="120000"/>
                      <a:pt x="60794" y="120000"/>
                    </a:cubicBezTo>
                    <a:cubicBezTo>
                      <a:pt x="56423" y="114466"/>
                      <a:pt x="48874" y="111008"/>
                      <a:pt x="40529" y="111008"/>
                    </a:cubicBezTo>
                    <a:cubicBezTo>
                      <a:pt x="25430" y="111008"/>
                      <a:pt x="25430" y="111008"/>
                      <a:pt x="25430" y="111008"/>
                    </a:cubicBezTo>
                    <a:cubicBezTo>
                      <a:pt x="11523" y="111008"/>
                      <a:pt x="0" y="100979"/>
                      <a:pt x="0" y="888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3032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517" y="469"/>
                <a:ext cx="64" cy="6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102119"/>
                      <a:pt x="120000" y="102119"/>
                      <a:pt x="120000" y="102119"/>
                    </a:cubicBezTo>
                    <a:cubicBezTo>
                      <a:pt x="120000" y="109271"/>
                      <a:pt x="117383" y="115231"/>
                      <a:pt x="112897" y="12000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514" y="466"/>
                <a:ext cx="70" cy="76"/>
              </a:xfrm>
              <a:custGeom>
                <a:rect b="b" l="l" r="r" t="t"/>
                <a:pathLst>
                  <a:path extrusionOk="0" h="120000" w="120000">
                    <a:moveTo>
                      <a:pt x="119999" y="85535"/>
                    </a:moveTo>
                    <a:cubicBezTo>
                      <a:pt x="119999" y="99634"/>
                      <a:pt x="107796" y="110913"/>
                      <a:pt x="92542" y="110913"/>
                    </a:cubicBezTo>
                    <a:cubicBezTo>
                      <a:pt x="80000" y="110913"/>
                      <a:pt x="80000" y="110913"/>
                      <a:pt x="80000" y="110913"/>
                    </a:cubicBezTo>
                    <a:cubicBezTo>
                      <a:pt x="73220" y="110913"/>
                      <a:pt x="67457" y="114673"/>
                      <a:pt x="65084" y="120000"/>
                    </a:cubicBezTo>
                    <a:cubicBezTo>
                      <a:pt x="55254" y="120000"/>
                      <a:pt x="55254" y="120000"/>
                      <a:pt x="55254" y="120000"/>
                    </a:cubicBezTo>
                    <a:cubicBezTo>
                      <a:pt x="52881" y="114673"/>
                      <a:pt x="47118" y="110913"/>
                      <a:pt x="40338" y="110913"/>
                    </a:cubicBezTo>
                    <a:cubicBezTo>
                      <a:pt x="27457" y="110913"/>
                      <a:pt x="27457" y="110913"/>
                      <a:pt x="27457" y="110913"/>
                    </a:cubicBezTo>
                    <a:cubicBezTo>
                      <a:pt x="12542" y="110913"/>
                      <a:pt x="0" y="99634"/>
                      <a:pt x="0" y="855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119999" y="85535"/>
                    </a:lnTo>
                    <a:close/>
                    <a:moveTo>
                      <a:pt x="108813" y="10339"/>
                    </a:moveTo>
                    <a:cubicBezTo>
                      <a:pt x="11186" y="10339"/>
                      <a:pt x="11186" y="10339"/>
                      <a:pt x="11186" y="10339"/>
                    </a:cubicBezTo>
                    <a:cubicBezTo>
                      <a:pt x="11186" y="85535"/>
                      <a:pt x="11186" y="85535"/>
                      <a:pt x="11186" y="85535"/>
                    </a:cubicBezTo>
                    <a:cubicBezTo>
                      <a:pt x="11186" y="93681"/>
                      <a:pt x="18644" y="100574"/>
                      <a:pt x="27457" y="100574"/>
                    </a:cubicBezTo>
                    <a:cubicBezTo>
                      <a:pt x="40338" y="100574"/>
                      <a:pt x="40338" y="100574"/>
                      <a:pt x="40338" y="100574"/>
                    </a:cubicBezTo>
                    <a:cubicBezTo>
                      <a:pt x="48135" y="100574"/>
                      <a:pt x="54915" y="103394"/>
                      <a:pt x="59999" y="108407"/>
                    </a:cubicBezTo>
                    <a:cubicBezTo>
                      <a:pt x="60338" y="108407"/>
                      <a:pt x="60338" y="108407"/>
                      <a:pt x="60338" y="108407"/>
                    </a:cubicBezTo>
                    <a:cubicBezTo>
                      <a:pt x="65423" y="103394"/>
                      <a:pt x="72203" y="100574"/>
                      <a:pt x="80000" y="100574"/>
                    </a:cubicBezTo>
                    <a:cubicBezTo>
                      <a:pt x="92542" y="100574"/>
                      <a:pt x="92542" y="100574"/>
                      <a:pt x="92542" y="100574"/>
                    </a:cubicBezTo>
                    <a:cubicBezTo>
                      <a:pt x="101694" y="100574"/>
                      <a:pt x="108813" y="93681"/>
                      <a:pt x="108813" y="85535"/>
                    </a:cubicBezTo>
                    <a:lnTo>
                      <a:pt x="108813" y="10339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814" y="446"/>
                <a:ext cx="1186" cy="132"/>
              </a:xfrm>
              <a:custGeom>
                <a:rect b="b" l="l" r="r" t="t"/>
                <a:pathLst>
                  <a:path extrusionOk="0" h="120000" w="120000">
                    <a:moveTo>
                      <a:pt x="59939" y="5835"/>
                    </a:moveTo>
                    <a:cubicBezTo>
                      <a:pt x="63758" y="5835"/>
                      <a:pt x="63758" y="5835"/>
                      <a:pt x="63758" y="5835"/>
                    </a:cubicBezTo>
                    <a:cubicBezTo>
                      <a:pt x="63758" y="10942"/>
                      <a:pt x="63758" y="10942"/>
                      <a:pt x="63758" y="10942"/>
                    </a:cubicBezTo>
                    <a:cubicBezTo>
                      <a:pt x="63657" y="10942"/>
                      <a:pt x="63657" y="10942"/>
                      <a:pt x="63657" y="10942"/>
                    </a:cubicBezTo>
                    <a:cubicBezTo>
                      <a:pt x="62485" y="10942"/>
                      <a:pt x="62303" y="15683"/>
                      <a:pt x="62303" y="22066"/>
                    </a:cubicBezTo>
                    <a:cubicBezTo>
                      <a:pt x="62303" y="55440"/>
                      <a:pt x="62303" y="55440"/>
                      <a:pt x="62303" y="55440"/>
                    </a:cubicBezTo>
                    <a:cubicBezTo>
                      <a:pt x="62303" y="85167"/>
                      <a:pt x="59898" y="90820"/>
                      <a:pt x="58140" y="90820"/>
                    </a:cubicBezTo>
                    <a:cubicBezTo>
                      <a:pt x="55473" y="90820"/>
                      <a:pt x="53775" y="80425"/>
                      <a:pt x="53775" y="59817"/>
                    </a:cubicBezTo>
                    <a:cubicBezTo>
                      <a:pt x="53775" y="20060"/>
                      <a:pt x="53775" y="20060"/>
                      <a:pt x="53775" y="20060"/>
                    </a:cubicBezTo>
                    <a:cubicBezTo>
                      <a:pt x="53775" y="13313"/>
                      <a:pt x="53573" y="10942"/>
                      <a:pt x="52745" y="10942"/>
                    </a:cubicBezTo>
                    <a:cubicBezTo>
                      <a:pt x="52482" y="10942"/>
                      <a:pt x="52482" y="10942"/>
                      <a:pt x="52482" y="10942"/>
                    </a:cubicBezTo>
                    <a:cubicBezTo>
                      <a:pt x="52482" y="5835"/>
                      <a:pt x="52482" y="5835"/>
                      <a:pt x="52482" y="5835"/>
                    </a:cubicBezTo>
                    <a:cubicBezTo>
                      <a:pt x="57130" y="5835"/>
                      <a:pt x="57130" y="5835"/>
                      <a:pt x="57130" y="5835"/>
                    </a:cubicBezTo>
                    <a:cubicBezTo>
                      <a:pt x="57130" y="10942"/>
                      <a:pt x="57130" y="10942"/>
                      <a:pt x="57130" y="10942"/>
                    </a:cubicBezTo>
                    <a:cubicBezTo>
                      <a:pt x="56867" y="10942"/>
                      <a:pt x="56867" y="10942"/>
                      <a:pt x="56867" y="10942"/>
                    </a:cubicBezTo>
                    <a:cubicBezTo>
                      <a:pt x="56261" y="10942"/>
                      <a:pt x="55816" y="13495"/>
                      <a:pt x="55816" y="20060"/>
                    </a:cubicBezTo>
                    <a:cubicBezTo>
                      <a:pt x="55816" y="59817"/>
                      <a:pt x="55816" y="59817"/>
                      <a:pt x="55816" y="59817"/>
                    </a:cubicBezTo>
                    <a:cubicBezTo>
                      <a:pt x="55816" y="76231"/>
                      <a:pt x="57150" y="81884"/>
                      <a:pt x="58504" y="81884"/>
                    </a:cubicBezTo>
                    <a:cubicBezTo>
                      <a:pt x="60444" y="81884"/>
                      <a:pt x="61414" y="71854"/>
                      <a:pt x="61414" y="57264"/>
                    </a:cubicBezTo>
                    <a:cubicBezTo>
                      <a:pt x="61414" y="24802"/>
                      <a:pt x="61414" y="24802"/>
                      <a:pt x="61414" y="24802"/>
                    </a:cubicBezTo>
                    <a:cubicBezTo>
                      <a:pt x="61414" y="15319"/>
                      <a:pt x="61111" y="10942"/>
                      <a:pt x="60202" y="10942"/>
                    </a:cubicBezTo>
                    <a:cubicBezTo>
                      <a:pt x="59939" y="10942"/>
                      <a:pt x="59939" y="10942"/>
                      <a:pt x="59939" y="10942"/>
                    </a:cubicBezTo>
                    <a:lnTo>
                      <a:pt x="59939" y="5835"/>
                    </a:lnTo>
                    <a:close/>
                    <a:moveTo>
                      <a:pt x="71175" y="76778"/>
                    </a:moveTo>
                    <a:cubicBezTo>
                      <a:pt x="71175" y="83343"/>
                      <a:pt x="71438" y="84620"/>
                      <a:pt x="72024" y="84620"/>
                    </a:cubicBezTo>
                    <a:cubicBezTo>
                      <a:pt x="72024" y="88996"/>
                      <a:pt x="72024" y="88996"/>
                      <a:pt x="72024" y="88996"/>
                    </a:cubicBezTo>
                    <a:cubicBezTo>
                      <a:pt x="68528" y="88996"/>
                      <a:pt x="68528" y="88996"/>
                      <a:pt x="68528" y="88996"/>
                    </a:cubicBezTo>
                    <a:cubicBezTo>
                      <a:pt x="68528" y="84620"/>
                      <a:pt x="68528" y="84620"/>
                      <a:pt x="68528" y="84620"/>
                    </a:cubicBezTo>
                    <a:cubicBezTo>
                      <a:pt x="69134" y="84255"/>
                      <a:pt x="69376" y="80425"/>
                      <a:pt x="69376" y="69483"/>
                    </a:cubicBezTo>
                    <a:cubicBezTo>
                      <a:pt x="69376" y="57811"/>
                      <a:pt x="69376" y="57811"/>
                      <a:pt x="69376" y="57811"/>
                    </a:cubicBezTo>
                    <a:cubicBezTo>
                      <a:pt x="69376" y="47234"/>
                      <a:pt x="69053" y="43039"/>
                      <a:pt x="68447" y="43039"/>
                    </a:cubicBezTo>
                    <a:cubicBezTo>
                      <a:pt x="67982" y="43039"/>
                      <a:pt x="67497" y="45045"/>
                      <a:pt x="66871" y="48875"/>
                    </a:cubicBezTo>
                    <a:cubicBezTo>
                      <a:pt x="66871" y="76048"/>
                      <a:pt x="66871" y="76048"/>
                      <a:pt x="66871" y="76048"/>
                    </a:cubicBezTo>
                    <a:cubicBezTo>
                      <a:pt x="66871" y="82066"/>
                      <a:pt x="67153" y="84620"/>
                      <a:pt x="67760" y="84620"/>
                    </a:cubicBezTo>
                    <a:cubicBezTo>
                      <a:pt x="67881" y="84620"/>
                      <a:pt x="67881" y="84620"/>
                      <a:pt x="67881" y="84620"/>
                    </a:cubicBezTo>
                    <a:cubicBezTo>
                      <a:pt x="67881" y="88996"/>
                      <a:pt x="67881" y="88996"/>
                      <a:pt x="67881" y="88996"/>
                    </a:cubicBezTo>
                    <a:cubicBezTo>
                      <a:pt x="64142" y="88996"/>
                      <a:pt x="64142" y="88996"/>
                      <a:pt x="64142" y="88996"/>
                    </a:cubicBezTo>
                    <a:cubicBezTo>
                      <a:pt x="64142" y="84620"/>
                      <a:pt x="64142" y="84620"/>
                      <a:pt x="64142" y="84620"/>
                    </a:cubicBezTo>
                    <a:cubicBezTo>
                      <a:pt x="64223" y="84620"/>
                      <a:pt x="64223" y="84620"/>
                      <a:pt x="64223" y="84620"/>
                    </a:cubicBezTo>
                    <a:cubicBezTo>
                      <a:pt x="64850" y="84620"/>
                      <a:pt x="65072" y="82249"/>
                      <a:pt x="65072" y="75319"/>
                    </a:cubicBezTo>
                    <a:cubicBezTo>
                      <a:pt x="65072" y="49240"/>
                      <a:pt x="65072" y="49240"/>
                      <a:pt x="65072" y="49240"/>
                    </a:cubicBezTo>
                    <a:cubicBezTo>
                      <a:pt x="65072" y="46322"/>
                      <a:pt x="64890" y="44498"/>
                      <a:pt x="64385" y="43221"/>
                    </a:cubicBezTo>
                    <a:cubicBezTo>
                      <a:pt x="64061" y="42310"/>
                      <a:pt x="64061" y="42310"/>
                      <a:pt x="64061" y="42310"/>
                    </a:cubicBezTo>
                    <a:cubicBezTo>
                      <a:pt x="64061" y="39209"/>
                      <a:pt x="64061" y="39209"/>
                      <a:pt x="64061" y="39209"/>
                    </a:cubicBezTo>
                    <a:cubicBezTo>
                      <a:pt x="66608" y="31367"/>
                      <a:pt x="66608" y="31367"/>
                      <a:pt x="66608" y="31367"/>
                    </a:cubicBezTo>
                    <a:cubicBezTo>
                      <a:pt x="66871" y="31367"/>
                      <a:pt x="66871" y="31367"/>
                      <a:pt x="66871" y="31367"/>
                    </a:cubicBezTo>
                    <a:cubicBezTo>
                      <a:pt x="66871" y="43404"/>
                      <a:pt x="66871" y="43404"/>
                      <a:pt x="66871" y="43404"/>
                    </a:cubicBezTo>
                    <a:cubicBezTo>
                      <a:pt x="67962" y="36838"/>
                      <a:pt x="68912" y="32826"/>
                      <a:pt x="69619" y="32826"/>
                    </a:cubicBezTo>
                    <a:cubicBezTo>
                      <a:pt x="70710" y="32826"/>
                      <a:pt x="71175" y="39939"/>
                      <a:pt x="71175" y="55805"/>
                    </a:cubicBezTo>
                    <a:lnTo>
                      <a:pt x="71175" y="76778"/>
                    </a:lnTo>
                    <a:close/>
                    <a:moveTo>
                      <a:pt x="76268" y="88996"/>
                    </a:moveTo>
                    <a:cubicBezTo>
                      <a:pt x="72549" y="88996"/>
                      <a:pt x="72549" y="88996"/>
                      <a:pt x="72549" y="88996"/>
                    </a:cubicBezTo>
                    <a:cubicBezTo>
                      <a:pt x="72549" y="84620"/>
                      <a:pt x="72549" y="84620"/>
                      <a:pt x="72549" y="84620"/>
                    </a:cubicBezTo>
                    <a:cubicBezTo>
                      <a:pt x="72711" y="84620"/>
                      <a:pt x="72711" y="84620"/>
                      <a:pt x="72711" y="84620"/>
                    </a:cubicBezTo>
                    <a:cubicBezTo>
                      <a:pt x="73317" y="84620"/>
                      <a:pt x="73539" y="82249"/>
                      <a:pt x="73539" y="75319"/>
                    </a:cubicBezTo>
                    <a:cubicBezTo>
                      <a:pt x="73539" y="49604"/>
                      <a:pt x="73539" y="49604"/>
                      <a:pt x="73539" y="49604"/>
                    </a:cubicBezTo>
                    <a:cubicBezTo>
                      <a:pt x="73539" y="46139"/>
                      <a:pt x="73459" y="45227"/>
                      <a:pt x="73034" y="43768"/>
                    </a:cubicBezTo>
                    <a:cubicBezTo>
                      <a:pt x="72549" y="42310"/>
                      <a:pt x="72549" y="42310"/>
                      <a:pt x="72549" y="42310"/>
                    </a:cubicBezTo>
                    <a:cubicBezTo>
                      <a:pt x="72549" y="39027"/>
                      <a:pt x="72549" y="39027"/>
                      <a:pt x="72549" y="39027"/>
                    </a:cubicBezTo>
                    <a:cubicBezTo>
                      <a:pt x="75095" y="31367"/>
                      <a:pt x="75095" y="31367"/>
                      <a:pt x="75095" y="31367"/>
                    </a:cubicBezTo>
                    <a:cubicBezTo>
                      <a:pt x="75358" y="31367"/>
                      <a:pt x="75358" y="31367"/>
                      <a:pt x="75358" y="31367"/>
                    </a:cubicBezTo>
                    <a:cubicBezTo>
                      <a:pt x="75358" y="76231"/>
                      <a:pt x="75358" y="76231"/>
                      <a:pt x="75358" y="76231"/>
                    </a:cubicBezTo>
                    <a:cubicBezTo>
                      <a:pt x="75358" y="81702"/>
                      <a:pt x="75601" y="84620"/>
                      <a:pt x="76268" y="84620"/>
                    </a:cubicBezTo>
                    <a:lnTo>
                      <a:pt x="76268" y="88996"/>
                    </a:lnTo>
                    <a:close/>
                    <a:moveTo>
                      <a:pt x="75560" y="10212"/>
                    </a:moveTo>
                    <a:cubicBezTo>
                      <a:pt x="75560" y="15501"/>
                      <a:pt x="74994" y="19331"/>
                      <a:pt x="74388" y="19331"/>
                    </a:cubicBezTo>
                    <a:cubicBezTo>
                      <a:pt x="73701" y="19331"/>
                      <a:pt x="73216" y="15319"/>
                      <a:pt x="73216" y="10212"/>
                    </a:cubicBezTo>
                    <a:cubicBezTo>
                      <a:pt x="73216" y="5288"/>
                      <a:pt x="73762" y="1094"/>
                      <a:pt x="74388" y="1094"/>
                    </a:cubicBezTo>
                    <a:cubicBezTo>
                      <a:pt x="75075" y="1094"/>
                      <a:pt x="75560" y="5106"/>
                      <a:pt x="75560" y="10212"/>
                    </a:cubicBezTo>
                    <a:close/>
                    <a:moveTo>
                      <a:pt x="76429" y="34285"/>
                    </a:moveTo>
                    <a:cubicBezTo>
                      <a:pt x="80188" y="34285"/>
                      <a:pt x="80188" y="34285"/>
                      <a:pt x="80188" y="34285"/>
                    </a:cubicBezTo>
                    <a:cubicBezTo>
                      <a:pt x="80188" y="38662"/>
                      <a:pt x="80188" y="38662"/>
                      <a:pt x="80188" y="38662"/>
                    </a:cubicBezTo>
                    <a:cubicBezTo>
                      <a:pt x="79663" y="38662"/>
                      <a:pt x="79663" y="38662"/>
                      <a:pt x="79663" y="38662"/>
                    </a:cubicBezTo>
                    <a:cubicBezTo>
                      <a:pt x="79360" y="38662"/>
                      <a:pt x="79218" y="41215"/>
                      <a:pt x="79481" y="46139"/>
                    </a:cubicBezTo>
                    <a:cubicBezTo>
                      <a:pt x="80794" y="72765"/>
                      <a:pt x="80794" y="72765"/>
                      <a:pt x="80794" y="72765"/>
                    </a:cubicBezTo>
                    <a:cubicBezTo>
                      <a:pt x="81946" y="49240"/>
                      <a:pt x="81946" y="49240"/>
                      <a:pt x="81946" y="49240"/>
                    </a:cubicBezTo>
                    <a:cubicBezTo>
                      <a:pt x="82290" y="42310"/>
                      <a:pt x="82108" y="39574"/>
                      <a:pt x="81077" y="38662"/>
                    </a:cubicBezTo>
                    <a:cubicBezTo>
                      <a:pt x="81077" y="34285"/>
                      <a:pt x="81077" y="34285"/>
                      <a:pt x="81077" y="34285"/>
                    </a:cubicBezTo>
                    <a:cubicBezTo>
                      <a:pt x="84028" y="34285"/>
                      <a:pt x="84028" y="34285"/>
                      <a:pt x="84028" y="34285"/>
                    </a:cubicBezTo>
                    <a:cubicBezTo>
                      <a:pt x="84028" y="38662"/>
                      <a:pt x="84028" y="38662"/>
                      <a:pt x="84028" y="38662"/>
                    </a:cubicBezTo>
                    <a:cubicBezTo>
                      <a:pt x="83260" y="39392"/>
                      <a:pt x="83058" y="41033"/>
                      <a:pt x="82775" y="46686"/>
                    </a:cubicBezTo>
                    <a:cubicBezTo>
                      <a:pt x="80653" y="89908"/>
                      <a:pt x="80653" y="89908"/>
                      <a:pt x="80653" y="89908"/>
                    </a:cubicBezTo>
                    <a:cubicBezTo>
                      <a:pt x="79764" y="89908"/>
                      <a:pt x="79764" y="89908"/>
                      <a:pt x="79764" y="89908"/>
                    </a:cubicBezTo>
                    <a:cubicBezTo>
                      <a:pt x="77561" y="46869"/>
                      <a:pt x="77561" y="46869"/>
                      <a:pt x="77561" y="46869"/>
                    </a:cubicBezTo>
                    <a:cubicBezTo>
                      <a:pt x="77278" y="41398"/>
                      <a:pt x="77076" y="39392"/>
                      <a:pt x="76429" y="38662"/>
                    </a:cubicBezTo>
                    <a:lnTo>
                      <a:pt x="76429" y="34285"/>
                    </a:lnTo>
                    <a:close/>
                    <a:moveTo>
                      <a:pt x="89989" y="73313"/>
                    </a:moveTo>
                    <a:cubicBezTo>
                      <a:pt x="89161" y="83890"/>
                      <a:pt x="87969" y="90455"/>
                      <a:pt x="86817" y="90455"/>
                    </a:cubicBezTo>
                    <a:cubicBezTo>
                      <a:pt x="85220" y="90455"/>
                      <a:pt x="84109" y="79148"/>
                      <a:pt x="84109" y="62917"/>
                    </a:cubicBezTo>
                    <a:cubicBezTo>
                      <a:pt x="84109" y="45410"/>
                      <a:pt x="85442" y="32826"/>
                      <a:pt x="87281" y="32826"/>
                    </a:cubicBezTo>
                    <a:cubicBezTo>
                      <a:pt x="88070" y="32826"/>
                      <a:pt x="88696" y="35197"/>
                      <a:pt x="89161" y="39392"/>
                    </a:cubicBezTo>
                    <a:cubicBezTo>
                      <a:pt x="90030" y="47234"/>
                      <a:pt x="89605" y="54711"/>
                      <a:pt x="90131" y="57082"/>
                    </a:cubicBezTo>
                    <a:cubicBezTo>
                      <a:pt x="90131" y="60911"/>
                      <a:pt x="90131" y="60911"/>
                      <a:pt x="90131" y="60911"/>
                    </a:cubicBezTo>
                    <a:cubicBezTo>
                      <a:pt x="86028" y="60911"/>
                      <a:pt x="86028" y="60911"/>
                      <a:pt x="86028" y="60911"/>
                    </a:cubicBezTo>
                    <a:cubicBezTo>
                      <a:pt x="86150" y="72036"/>
                      <a:pt x="86978" y="80425"/>
                      <a:pt x="87847" y="80425"/>
                    </a:cubicBezTo>
                    <a:cubicBezTo>
                      <a:pt x="88393" y="80425"/>
                      <a:pt x="88939" y="77689"/>
                      <a:pt x="89646" y="70942"/>
                    </a:cubicBezTo>
                    <a:lnTo>
                      <a:pt x="89989" y="73313"/>
                    </a:lnTo>
                    <a:close/>
                    <a:moveTo>
                      <a:pt x="88090" y="55805"/>
                    </a:moveTo>
                    <a:cubicBezTo>
                      <a:pt x="88070" y="45410"/>
                      <a:pt x="87665" y="39209"/>
                      <a:pt x="87039" y="39209"/>
                    </a:cubicBezTo>
                    <a:cubicBezTo>
                      <a:pt x="86433" y="39209"/>
                      <a:pt x="85887" y="46322"/>
                      <a:pt x="85988" y="55805"/>
                    </a:cubicBezTo>
                    <a:lnTo>
                      <a:pt x="88090" y="55805"/>
                    </a:lnTo>
                    <a:close/>
                    <a:moveTo>
                      <a:pt x="95042" y="88996"/>
                    </a:moveTo>
                    <a:cubicBezTo>
                      <a:pt x="90919" y="88996"/>
                      <a:pt x="90919" y="88996"/>
                      <a:pt x="90919" y="88996"/>
                    </a:cubicBezTo>
                    <a:cubicBezTo>
                      <a:pt x="90919" y="84620"/>
                      <a:pt x="90919" y="84620"/>
                      <a:pt x="90919" y="84620"/>
                    </a:cubicBezTo>
                    <a:cubicBezTo>
                      <a:pt x="91020" y="84620"/>
                      <a:pt x="91020" y="84620"/>
                      <a:pt x="91020" y="84620"/>
                    </a:cubicBezTo>
                    <a:cubicBezTo>
                      <a:pt x="91626" y="84620"/>
                      <a:pt x="91849" y="82249"/>
                      <a:pt x="91849" y="75319"/>
                    </a:cubicBezTo>
                    <a:cubicBezTo>
                      <a:pt x="91849" y="53434"/>
                      <a:pt x="91849" y="53434"/>
                      <a:pt x="91849" y="53434"/>
                    </a:cubicBezTo>
                    <a:cubicBezTo>
                      <a:pt x="91849" y="47416"/>
                      <a:pt x="91768" y="46139"/>
                      <a:pt x="91323" y="44498"/>
                    </a:cubicBezTo>
                    <a:cubicBezTo>
                      <a:pt x="90919" y="43039"/>
                      <a:pt x="90919" y="43039"/>
                      <a:pt x="90919" y="43039"/>
                    </a:cubicBezTo>
                    <a:cubicBezTo>
                      <a:pt x="90919" y="39756"/>
                      <a:pt x="90919" y="39756"/>
                      <a:pt x="90919" y="39756"/>
                    </a:cubicBezTo>
                    <a:cubicBezTo>
                      <a:pt x="93344" y="31367"/>
                      <a:pt x="93344" y="31367"/>
                      <a:pt x="93344" y="31367"/>
                    </a:cubicBezTo>
                    <a:cubicBezTo>
                      <a:pt x="93647" y="31367"/>
                      <a:pt x="93647" y="31367"/>
                      <a:pt x="93647" y="31367"/>
                    </a:cubicBezTo>
                    <a:cubicBezTo>
                      <a:pt x="93647" y="46322"/>
                      <a:pt x="93647" y="46322"/>
                      <a:pt x="93647" y="46322"/>
                    </a:cubicBezTo>
                    <a:cubicBezTo>
                      <a:pt x="93688" y="46322"/>
                      <a:pt x="93688" y="46322"/>
                      <a:pt x="93688" y="46322"/>
                    </a:cubicBezTo>
                    <a:cubicBezTo>
                      <a:pt x="94233" y="36838"/>
                      <a:pt x="94476" y="32826"/>
                      <a:pt x="94981" y="32826"/>
                    </a:cubicBezTo>
                    <a:cubicBezTo>
                      <a:pt x="95082" y="32826"/>
                      <a:pt x="95203" y="33009"/>
                      <a:pt x="95264" y="33373"/>
                    </a:cubicBezTo>
                    <a:cubicBezTo>
                      <a:pt x="96436" y="37203"/>
                      <a:pt x="96436" y="37203"/>
                      <a:pt x="96436" y="37203"/>
                    </a:cubicBezTo>
                    <a:cubicBezTo>
                      <a:pt x="96254" y="42857"/>
                      <a:pt x="96032" y="47598"/>
                      <a:pt x="95729" y="51428"/>
                    </a:cubicBezTo>
                    <a:cubicBezTo>
                      <a:pt x="95264" y="49787"/>
                      <a:pt x="94718" y="47963"/>
                      <a:pt x="94536" y="47963"/>
                    </a:cubicBezTo>
                    <a:cubicBezTo>
                      <a:pt x="94233" y="47963"/>
                      <a:pt x="93991" y="49787"/>
                      <a:pt x="93647" y="53981"/>
                    </a:cubicBezTo>
                    <a:cubicBezTo>
                      <a:pt x="93647" y="75683"/>
                      <a:pt x="93647" y="75683"/>
                      <a:pt x="93647" y="75683"/>
                    </a:cubicBezTo>
                    <a:cubicBezTo>
                      <a:pt x="93647" y="82066"/>
                      <a:pt x="93869" y="84620"/>
                      <a:pt x="94658" y="84620"/>
                    </a:cubicBezTo>
                    <a:cubicBezTo>
                      <a:pt x="95042" y="84620"/>
                      <a:pt x="95042" y="84620"/>
                      <a:pt x="95042" y="84620"/>
                    </a:cubicBezTo>
                    <a:lnTo>
                      <a:pt x="95042" y="88996"/>
                    </a:lnTo>
                    <a:close/>
                    <a:moveTo>
                      <a:pt x="97386" y="73130"/>
                    </a:moveTo>
                    <a:cubicBezTo>
                      <a:pt x="97851" y="73130"/>
                      <a:pt x="97851" y="73130"/>
                      <a:pt x="97851" y="73130"/>
                    </a:cubicBezTo>
                    <a:cubicBezTo>
                      <a:pt x="98093" y="80607"/>
                      <a:pt x="98760" y="84620"/>
                      <a:pt x="99386" y="84620"/>
                    </a:cubicBezTo>
                    <a:cubicBezTo>
                      <a:pt x="99811" y="84620"/>
                      <a:pt x="100154" y="81884"/>
                      <a:pt x="100154" y="78419"/>
                    </a:cubicBezTo>
                    <a:cubicBezTo>
                      <a:pt x="100154" y="69300"/>
                      <a:pt x="97386" y="66018"/>
                      <a:pt x="97386" y="49787"/>
                    </a:cubicBezTo>
                    <a:cubicBezTo>
                      <a:pt x="97386" y="39756"/>
                      <a:pt x="98315" y="32826"/>
                      <a:pt x="99710" y="32826"/>
                    </a:cubicBezTo>
                    <a:cubicBezTo>
                      <a:pt x="100255" y="32826"/>
                      <a:pt x="100740" y="33738"/>
                      <a:pt x="101367" y="35744"/>
                    </a:cubicBezTo>
                    <a:cubicBezTo>
                      <a:pt x="101387" y="49969"/>
                      <a:pt x="101387" y="49969"/>
                      <a:pt x="101387" y="49969"/>
                    </a:cubicBezTo>
                    <a:cubicBezTo>
                      <a:pt x="100922" y="49969"/>
                      <a:pt x="100922" y="49969"/>
                      <a:pt x="100922" y="49969"/>
                    </a:cubicBezTo>
                    <a:cubicBezTo>
                      <a:pt x="100660" y="42674"/>
                      <a:pt x="100154" y="38662"/>
                      <a:pt x="99528" y="38662"/>
                    </a:cubicBezTo>
                    <a:cubicBezTo>
                      <a:pt x="99144" y="38662"/>
                      <a:pt x="98841" y="40851"/>
                      <a:pt x="98841" y="43768"/>
                    </a:cubicBezTo>
                    <a:cubicBezTo>
                      <a:pt x="98841" y="54711"/>
                      <a:pt x="101771" y="55075"/>
                      <a:pt x="101771" y="73313"/>
                    </a:cubicBezTo>
                    <a:cubicBezTo>
                      <a:pt x="101771" y="83343"/>
                      <a:pt x="100983" y="90273"/>
                      <a:pt x="99831" y="90273"/>
                    </a:cubicBezTo>
                    <a:cubicBezTo>
                      <a:pt x="98821" y="90273"/>
                      <a:pt x="98477" y="88449"/>
                      <a:pt x="98275" y="88449"/>
                    </a:cubicBezTo>
                    <a:cubicBezTo>
                      <a:pt x="98174" y="88449"/>
                      <a:pt x="98093" y="88996"/>
                      <a:pt x="97972" y="90091"/>
                    </a:cubicBezTo>
                    <a:cubicBezTo>
                      <a:pt x="97547" y="90091"/>
                      <a:pt x="97547" y="90091"/>
                      <a:pt x="97547" y="90091"/>
                    </a:cubicBezTo>
                    <a:lnTo>
                      <a:pt x="97386" y="73130"/>
                    </a:lnTo>
                    <a:close/>
                    <a:moveTo>
                      <a:pt x="106237" y="88996"/>
                    </a:moveTo>
                    <a:cubicBezTo>
                      <a:pt x="102539" y="88996"/>
                      <a:pt x="102539" y="88996"/>
                      <a:pt x="102539" y="88996"/>
                    </a:cubicBezTo>
                    <a:cubicBezTo>
                      <a:pt x="102539" y="84620"/>
                      <a:pt x="102539" y="84620"/>
                      <a:pt x="102539" y="84620"/>
                    </a:cubicBezTo>
                    <a:cubicBezTo>
                      <a:pt x="102701" y="84620"/>
                      <a:pt x="102701" y="84620"/>
                      <a:pt x="102701" y="84620"/>
                    </a:cubicBezTo>
                    <a:cubicBezTo>
                      <a:pt x="103307" y="84620"/>
                      <a:pt x="103529" y="82249"/>
                      <a:pt x="103529" y="75319"/>
                    </a:cubicBezTo>
                    <a:cubicBezTo>
                      <a:pt x="103529" y="49604"/>
                      <a:pt x="103529" y="49604"/>
                      <a:pt x="103529" y="49604"/>
                    </a:cubicBezTo>
                    <a:cubicBezTo>
                      <a:pt x="103529" y="46139"/>
                      <a:pt x="103428" y="45227"/>
                      <a:pt x="103024" y="43768"/>
                    </a:cubicBezTo>
                    <a:cubicBezTo>
                      <a:pt x="102539" y="42310"/>
                      <a:pt x="102539" y="42310"/>
                      <a:pt x="102539" y="42310"/>
                    </a:cubicBezTo>
                    <a:cubicBezTo>
                      <a:pt x="102539" y="39027"/>
                      <a:pt x="102539" y="39027"/>
                      <a:pt x="102539" y="39027"/>
                    </a:cubicBezTo>
                    <a:cubicBezTo>
                      <a:pt x="105065" y="31367"/>
                      <a:pt x="105065" y="31367"/>
                      <a:pt x="105065" y="31367"/>
                    </a:cubicBezTo>
                    <a:cubicBezTo>
                      <a:pt x="105328" y="31367"/>
                      <a:pt x="105328" y="31367"/>
                      <a:pt x="105328" y="31367"/>
                    </a:cubicBezTo>
                    <a:cubicBezTo>
                      <a:pt x="105328" y="76231"/>
                      <a:pt x="105328" y="76231"/>
                      <a:pt x="105328" y="76231"/>
                    </a:cubicBezTo>
                    <a:cubicBezTo>
                      <a:pt x="105328" y="81702"/>
                      <a:pt x="105591" y="84620"/>
                      <a:pt x="106237" y="84620"/>
                    </a:cubicBezTo>
                    <a:lnTo>
                      <a:pt x="106237" y="88996"/>
                    </a:lnTo>
                    <a:close/>
                    <a:moveTo>
                      <a:pt x="105550" y="10212"/>
                    </a:moveTo>
                    <a:cubicBezTo>
                      <a:pt x="105550" y="15501"/>
                      <a:pt x="104984" y="19331"/>
                      <a:pt x="104378" y="19331"/>
                    </a:cubicBezTo>
                    <a:cubicBezTo>
                      <a:pt x="103691" y="19331"/>
                      <a:pt x="103186" y="15319"/>
                      <a:pt x="103186" y="10212"/>
                    </a:cubicBezTo>
                    <a:cubicBezTo>
                      <a:pt x="103186" y="5288"/>
                      <a:pt x="103752" y="1094"/>
                      <a:pt x="104378" y="1094"/>
                    </a:cubicBezTo>
                    <a:cubicBezTo>
                      <a:pt x="105045" y="1094"/>
                      <a:pt x="105550" y="5106"/>
                      <a:pt x="105550" y="10212"/>
                    </a:cubicBezTo>
                    <a:close/>
                    <a:moveTo>
                      <a:pt x="109592" y="74042"/>
                    </a:moveTo>
                    <a:cubicBezTo>
                      <a:pt x="109592" y="78966"/>
                      <a:pt x="109834" y="81155"/>
                      <a:pt x="110259" y="81155"/>
                    </a:cubicBezTo>
                    <a:cubicBezTo>
                      <a:pt x="110623" y="81155"/>
                      <a:pt x="110966" y="79148"/>
                      <a:pt x="111391" y="74407"/>
                    </a:cubicBezTo>
                    <a:cubicBezTo>
                      <a:pt x="111593" y="78237"/>
                      <a:pt x="111593" y="78237"/>
                      <a:pt x="111593" y="78237"/>
                    </a:cubicBezTo>
                    <a:cubicBezTo>
                      <a:pt x="111148" y="85531"/>
                      <a:pt x="110259" y="90455"/>
                      <a:pt x="109450" y="90455"/>
                    </a:cubicBezTo>
                    <a:cubicBezTo>
                      <a:pt x="108440" y="90455"/>
                      <a:pt x="107773" y="85349"/>
                      <a:pt x="107773" y="73860"/>
                    </a:cubicBezTo>
                    <a:cubicBezTo>
                      <a:pt x="107773" y="41762"/>
                      <a:pt x="107773" y="41762"/>
                      <a:pt x="107773" y="41762"/>
                    </a:cubicBezTo>
                    <a:cubicBezTo>
                      <a:pt x="106985" y="41762"/>
                      <a:pt x="106985" y="41762"/>
                      <a:pt x="106985" y="41762"/>
                    </a:cubicBezTo>
                    <a:cubicBezTo>
                      <a:pt x="106985" y="38297"/>
                      <a:pt x="106985" y="38297"/>
                      <a:pt x="106985" y="38297"/>
                    </a:cubicBezTo>
                    <a:cubicBezTo>
                      <a:pt x="107874" y="34832"/>
                      <a:pt x="108885" y="25167"/>
                      <a:pt x="109147" y="17689"/>
                    </a:cubicBezTo>
                    <a:cubicBezTo>
                      <a:pt x="109592" y="17689"/>
                      <a:pt x="109592" y="17689"/>
                      <a:pt x="109592" y="17689"/>
                    </a:cubicBezTo>
                    <a:cubicBezTo>
                      <a:pt x="109592" y="34285"/>
                      <a:pt x="109592" y="34285"/>
                      <a:pt x="109592" y="34285"/>
                    </a:cubicBezTo>
                    <a:cubicBezTo>
                      <a:pt x="111532" y="34285"/>
                      <a:pt x="111532" y="34285"/>
                      <a:pt x="111532" y="34285"/>
                    </a:cubicBezTo>
                    <a:cubicBezTo>
                      <a:pt x="111310" y="41762"/>
                      <a:pt x="111310" y="41762"/>
                      <a:pt x="111310" y="41762"/>
                    </a:cubicBezTo>
                    <a:cubicBezTo>
                      <a:pt x="109592" y="41762"/>
                      <a:pt x="109592" y="41762"/>
                      <a:pt x="109592" y="41762"/>
                    </a:cubicBezTo>
                    <a:lnTo>
                      <a:pt x="109592" y="74042"/>
                    </a:lnTo>
                    <a:close/>
                    <a:moveTo>
                      <a:pt x="113896" y="50881"/>
                    </a:moveTo>
                    <a:cubicBezTo>
                      <a:pt x="113371" y="41215"/>
                      <a:pt x="113128" y="38662"/>
                      <a:pt x="112482" y="38662"/>
                    </a:cubicBezTo>
                    <a:cubicBezTo>
                      <a:pt x="112482" y="34285"/>
                      <a:pt x="112482" y="34285"/>
                      <a:pt x="112482" y="34285"/>
                    </a:cubicBezTo>
                    <a:cubicBezTo>
                      <a:pt x="116261" y="34285"/>
                      <a:pt x="116261" y="34285"/>
                      <a:pt x="116261" y="34285"/>
                    </a:cubicBezTo>
                    <a:cubicBezTo>
                      <a:pt x="116261" y="38662"/>
                      <a:pt x="116261" y="38662"/>
                      <a:pt x="116261" y="38662"/>
                    </a:cubicBezTo>
                    <a:cubicBezTo>
                      <a:pt x="115493" y="38662"/>
                      <a:pt x="115372" y="41398"/>
                      <a:pt x="115655" y="46686"/>
                    </a:cubicBezTo>
                    <a:cubicBezTo>
                      <a:pt x="116887" y="69665"/>
                      <a:pt x="116887" y="69665"/>
                      <a:pt x="116887" y="69665"/>
                    </a:cubicBezTo>
                    <a:cubicBezTo>
                      <a:pt x="118019" y="49057"/>
                      <a:pt x="118019" y="49057"/>
                      <a:pt x="118019" y="49057"/>
                    </a:cubicBezTo>
                    <a:cubicBezTo>
                      <a:pt x="118322" y="43404"/>
                      <a:pt x="118140" y="38844"/>
                      <a:pt x="117251" y="38662"/>
                    </a:cubicBezTo>
                    <a:cubicBezTo>
                      <a:pt x="117251" y="34285"/>
                      <a:pt x="117251" y="34285"/>
                      <a:pt x="117251" y="34285"/>
                    </a:cubicBezTo>
                    <a:cubicBezTo>
                      <a:pt x="119999" y="34285"/>
                      <a:pt x="119999" y="34285"/>
                      <a:pt x="119999" y="34285"/>
                    </a:cubicBezTo>
                    <a:cubicBezTo>
                      <a:pt x="119999" y="38662"/>
                      <a:pt x="119999" y="38662"/>
                      <a:pt x="119999" y="38662"/>
                    </a:cubicBezTo>
                    <a:cubicBezTo>
                      <a:pt x="119333" y="39939"/>
                      <a:pt x="119151" y="41580"/>
                      <a:pt x="118726" y="49240"/>
                    </a:cubicBezTo>
                    <a:cubicBezTo>
                      <a:pt x="115412" y="110151"/>
                      <a:pt x="115412" y="110151"/>
                      <a:pt x="115412" y="110151"/>
                    </a:cubicBezTo>
                    <a:cubicBezTo>
                      <a:pt x="115048" y="116899"/>
                      <a:pt x="114584" y="120000"/>
                      <a:pt x="114058" y="120000"/>
                    </a:cubicBezTo>
                    <a:cubicBezTo>
                      <a:pt x="113533" y="120000"/>
                      <a:pt x="113128" y="116899"/>
                      <a:pt x="113128" y="112522"/>
                    </a:cubicBezTo>
                    <a:cubicBezTo>
                      <a:pt x="113128" y="110334"/>
                      <a:pt x="113209" y="107963"/>
                      <a:pt x="113351" y="106869"/>
                    </a:cubicBezTo>
                    <a:cubicBezTo>
                      <a:pt x="114038" y="100668"/>
                      <a:pt x="114826" y="109057"/>
                      <a:pt x="115594" y="93373"/>
                    </a:cubicBezTo>
                    <a:cubicBezTo>
                      <a:pt x="115897" y="87537"/>
                      <a:pt x="115897" y="87537"/>
                      <a:pt x="115897" y="87537"/>
                    </a:cubicBezTo>
                    <a:lnTo>
                      <a:pt x="113896" y="50881"/>
                    </a:lnTo>
                    <a:close/>
                    <a:moveTo>
                      <a:pt x="7356" y="6200"/>
                    </a:moveTo>
                    <a:cubicBezTo>
                      <a:pt x="11155" y="6200"/>
                      <a:pt x="11155" y="6200"/>
                      <a:pt x="11155" y="6200"/>
                    </a:cubicBezTo>
                    <a:cubicBezTo>
                      <a:pt x="11155" y="11306"/>
                      <a:pt x="11155" y="11306"/>
                      <a:pt x="11155" y="11306"/>
                    </a:cubicBezTo>
                    <a:cubicBezTo>
                      <a:pt x="11054" y="11306"/>
                      <a:pt x="11054" y="11306"/>
                      <a:pt x="11054" y="11306"/>
                    </a:cubicBezTo>
                    <a:cubicBezTo>
                      <a:pt x="9882" y="11306"/>
                      <a:pt x="9700" y="16048"/>
                      <a:pt x="9700" y="22431"/>
                    </a:cubicBezTo>
                    <a:cubicBezTo>
                      <a:pt x="9700" y="55258"/>
                      <a:pt x="9700" y="55258"/>
                      <a:pt x="9700" y="55258"/>
                    </a:cubicBezTo>
                    <a:cubicBezTo>
                      <a:pt x="9700" y="84802"/>
                      <a:pt x="7335" y="90455"/>
                      <a:pt x="5577" y="90455"/>
                    </a:cubicBezTo>
                    <a:cubicBezTo>
                      <a:pt x="2950" y="90455"/>
                      <a:pt x="1273" y="80060"/>
                      <a:pt x="1273" y="59817"/>
                    </a:cubicBezTo>
                    <a:cubicBezTo>
                      <a:pt x="1273" y="20425"/>
                      <a:pt x="1273" y="20425"/>
                      <a:pt x="1273" y="20425"/>
                    </a:cubicBezTo>
                    <a:cubicBezTo>
                      <a:pt x="1273" y="13677"/>
                      <a:pt x="1071" y="11306"/>
                      <a:pt x="242" y="11306"/>
                    </a:cubicBezTo>
                    <a:cubicBezTo>
                      <a:pt x="0" y="11306"/>
                      <a:pt x="0" y="11306"/>
                      <a:pt x="0" y="11306"/>
                    </a:cubicBezTo>
                    <a:cubicBezTo>
                      <a:pt x="0" y="6200"/>
                      <a:pt x="0" y="6200"/>
                      <a:pt x="0" y="6200"/>
                    </a:cubicBezTo>
                    <a:cubicBezTo>
                      <a:pt x="4587" y="6200"/>
                      <a:pt x="4587" y="6200"/>
                      <a:pt x="4587" y="6200"/>
                    </a:cubicBezTo>
                    <a:cubicBezTo>
                      <a:pt x="4587" y="11306"/>
                      <a:pt x="4587" y="11306"/>
                      <a:pt x="4587" y="11306"/>
                    </a:cubicBezTo>
                    <a:cubicBezTo>
                      <a:pt x="4344" y="11306"/>
                      <a:pt x="4344" y="11306"/>
                      <a:pt x="4344" y="11306"/>
                    </a:cubicBezTo>
                    <a:cubicBezTo>
                      <a:pt x="3718" y="11306"/>
                      <a:pt x="3294" y="13860"/>
                      <a:pt x="3294" y="20425"/>
                    </a:cubicBezTo>
                    <a:cubicBezTo>
                      <a:pt x="3294" y="59817"/>
                      <a:pt x="3294" y="59817"/>
                      <a:pt x="3294" y="59817"/>
                    </a:cubicBezTo>
                    <a:cubicBezTo>
                      <a:pt x="3294" y="75866"/>
                      <a:pt x="4607" y="81519"/>
                      <a:pt x="5941" y="81519"/>
                    </a:cubicBezTo>
                    <a:cubicBezTo>
                      <a:pt x="7861" y="81519"/>
                      <a:pt x="8831" y="71671"/>
                      <a:pt x="8831" y="57082"/>
                    </a:cubicBezTo>
                    <a:cubicBezTo>
                      <a:pt x="8831" y="24984"/>
                      <a:pt x="8831" y="24984"/>
                      <a:pt x="8831" y="24984"/>
                    </a:cubicBezTo>
                    <a:cubicBezTo>
                      <a:pt x="8831" y="15683"/>
                      <a:pt x="8528" y="11306"/>
                      <a:pt x="7618" y="11306"/>
                    </a:cubicBezTo>
                    <a:cubicBezTo>
                      <a:pt x="7356" y="11306"/>
                      <a:pt x="7356" y="11306"/>
                      <a:pt x="7356" y="11306"/>
                    </a:cubicBezTo>
                    <a:lnTo>
                      <a:pt x="7356" y="6200"/>
                    </a:lnTo>
                    <a:close/>
                    <a:moveTo>
                      <a:pt x="13479" y="73860"/>
                    </a:moveTo>
                    <a:cubicBezTo>
                      <a:pt x="13479" y="78784"/>
                      <a:pt x="13742" y="80790"/>
                      <a:pt x="14166" y="80790"/>
                    </a:cubicBezTo>
                    <a:cubicBezTo>
                      <a:pt x="14509" y="80790"/>
                      <a:pt x="14853" y="78784"/>
                      <a:pt x="15277" y="74224"/>
                    </a:cubicBezTo>
                    <a:cubicBezTo>
                      <a:pt x="15479" y="77872"/>
                      <a:pt x="15479" y="77872"/>
                      <a:pt x="15479" y="77872"/>
                    </a:cubicBezTo>
                    <a:cubicBezTo>
                      <a:pt x="15035" y="85167"/>
                      <a:pt x="14166" y="89908"/>
                      <a:pt x="13358" y="89908"/>
                    </a:cubicBezTo>
                    <a:cubicBezTo>
                      <a:pt x="12347" y="89908"/>
                      <a:pt x="11700" y="84984"/>
                      <a:pt x="11700" y="73495"/>
                    </a:cubicBezTo>
                    <a:cubicBezTo>
                      <a:pt x="11700" y="41762"/>
                      <a:pt x="11700" y="41762"/>
                      <a:pt x="11700" y="41762"/>
                    </a:cubicBezTo>
                    <a:cubicBezTo>
                      <a:pt x="10912" y="41762"/>
                      <a:pt x="10912" y="41762"/>
                      <a:pt x="10912" y="41762"/>
                    </a:cubicBezTo>
                    <a:cubicBezTo>
                      <a:pt x="10912" y="38297"/>
                      <a:pt x="10912" y="38297"/>
                      <a:pt x="10912" y="38297"/>
                    </a:cubicBezTo>
                    <a:cubicBezTo>
                      <a:pt x="11801" y="35015"/>
                      <a:pt x="12792" y="25349"/>
                      <a:pt x="13054" y="18054"/>
                    </a:cubicBezTo>
                    <a:cubicBezTo>
                      <a:pt x="13479" y="18054"/>
                      <a:pt x="13479" y="18054"/>
                      <a:pt x="13479" y="18054"/>
                    </a:cubicBezTo>
                    <a:cubicBezTo>
                      <a:pt x="13479" y="34468"/>
                      <a:pt x="13479" y="34468"/>
                      <a:pt x="13479" y="34468"/>
                    </a:cubicBezTo>
                    <a:cubicBezTo>
                      <a:pt x="15399" y="34468"/>
                      <a:pt x="15399" y="34468"/>
                      <a:pt x="15399" y="34468"/>
                    </a:cubicBezTo>
                    <a:cubicBezTo>
                      <a:pt x="15176" y="41762"/>
                      <a:pt x="15176" y="41762"/>
                      <a:pt x="15176" y="41762"/>
                    </a:cubicBezTo>
                    <a:cubicBezTo>
                      <a:pt x="13479" y="41762"/>
                      <a:pt x="13479" y="41762"/>
                      <a:pt x="13479" y="41762"/>
                    </a:cubicBezTo>
                    <a:lnTo>
                      <a:pt x="13479" y="73860"/>
                    </a:lnTo>
                    <a:close/>
                    <a:moveTo>
                      <a:pt x="20229" y="88449"/>
                    </a:moveTo>
                    <a:cubicBezTo>
                      <a:pt x="16146" y="88449"/>
                      <a:pt x="16146" y="88449"/>
                      <a:pt x="16146" y="88449"/>
                    </a:cubicBezTo>
                    <a:cubicBezTo>
                      <a:pt x="16146" y="84255"/>
                      <a:pt x="16146" y="84255"/>
                      <a:pt x="16146" y="84255"/>
                    </a:cubicBezTo>
                    <a:cubicBezTo>
                      <a:pt x="16247" y="84255"/>
                      <a:pt x="16247" y="84255"/>
                      <a:pt x="16247" y="84255"/>
                    </a:cubicBezTo>
                    <a:cubicBezTo>
                      <a:pt x="16854" y="84255"/>
                      <a:pt x="17076" y="81884"/>
                      <a:pt x="17076" y="75136"/>
                    </a:cubicBezTo>
                    <a:cubicBezTo>
                      <a:pt x="17076" y="53434"/>
                      <a:pt x="17076" y="53434"/>
                      <a:pt x="17076" y="53434"/>
                    </a:cubicBezTo>
                    <a:cubicBezTo>
                      <a:pt x="17076" y="47598"/>
                      <a:pt x="16995" y="46139"/>
                      <a:pt x="16551" y="44680"/>
                    </a:cubicBezTo>
                    <a:cubicBezTo>
                      <a:pt x="16146" y="43039"/>
                      <a:pt x="16146" y="43039"/>
                      <a:pt x="16146" y="43039"/>
                    </a:cubicBezTo>
                    <a:cubicBezTo>
                      <a:pt x="16146" y="39756"/>
                      <a:pt x="16146" y="39756"/>
                      <a:pt x="16146" y="39756"/>
                    </a:cubicBezTo>
                    <a:cubicBezTo>
                      <a:pt x="18551" y="31550"/>
                      <a:pt x="18551" y="31550"/>
                      <a:pt x="18551" y="31550"/>
                    </a:cubicBezTo>
                    <a:cubicBezTo>
                      <a:pt x="18875" y="31550"/>
                      <a:pt x="18875" y="31550"/>
                      <a:pt x="18875" y="31550"/>
                    </a:cubicBezTo>
                    <a:cubicBezTo>
                      <a:pt x="18875" y="46504"/>
                      <a:pt x="18875" y="46504"/>
                      <a:pt x="18875" y="46504"/>
                    </a:cubicBezTo>
                    <a:cubicBezTo>
                      <a:pt x="18895" y="46504"/>
                      <a:pt x="18895" y="46504"/>
                      <a:pt x="18895" y="46504"/>
                    </a:cubicBezTo>
                    <a:cubicBezTo>
                      <a:pt x="19440" y="36838"/>
                      <a:pt x="19683" y="33009"/>
                      <a:pt x="20168" y="33009"/>
                    </a:cubicBezTo>
                    <a:cubicBezTo>
                      <a:pt x="20269" y="33009"/>
                      <a:pt x="20390" y="33191"/>
                      <a:pt x="20471" y="33556"/>
                    </a:cubicBezTo>
                    <a:cubicBezTo>
                      <a:pt x="21623" y="37386"/>
                      <a:pt x="21623" y="37386"/>
                      <a:pt x="21623" y="37386"/>
                    </a:cubicBezTo>
                    <a:cubicBezTo>
                      <a:pt x="21441" y="42857"/>
                      <a:pt x="21219" y="47598"/>
                      <a:pt x="20916" y="51246"/>
                    </a:cubicBezTo>
                    <a:cubicBezTo>
                      <a:pt x="20471" y="49787"/>
                      <a:pt x="19925" y="47963"/>
                      <a:pt x="19723" y="47963"/>
                    </a:cubicBezTo>
                    <a:cubicBezTo>
                      <a:pt x="19440" y="47963"/>
                      <a:pt x="19198" y="49969"/>
                      <a:pt x="18875" y="53981"/>
                    </a:cubicBezTo>
                    <a:cubicBezTo>
                      <a:pt x="18875" y="75501"/>
                      <a:pt x="18875" y="75501"/>
                      <a:pt x="18875" y="75501"/>
                    </a:cubicBezTo>
                    <a:cubicBezTo>
                      <a:pt x="18875" y="81884"/>
                      <a:pt x="19097" y="84255"/>
                      <a:pt x="19845" y="84255"/>
                    </a:cubicBezTo>
                    <a:cubicBezTo>
                      <a:pt x="20229" y="84255"/>
                      <a:pt x="20229" y="84255"/>
                      <a:pt x="20229" y="84255"/>
                    </a:cubicBezTo>
                    <a:lnTo>
                      <a:pt x="20229" y="88449"/>
                    </a:lnTo>
                    <a:close/>
                    <a:moveTo>
                      <a:pt x="28009" y="73130"/>
                    </a:moveTo>
                    <a:cubicBezTo>
                      <a:pt x="27180" y="83525"/>
                      <a:pt x="25988" y="89908"/>
                      <a:pt x="24856" y="89908"/>
                    </a:cubicBezTo>
                    <a:cubicBezTo>
                      <a:pt x="23260" y="89908"/>
                      <a:pt x="22189" y="78784"/>
                      <a:pt x="22189" y="62917"/>
                    </a:cubicBezTo>
                    <a:cubicBezTo>
                      <a:pt x="22189" y="45410"/>
                      <a:pt x="23482" y="33009"/>
                      <a:pt x="25321" y="33009"/>
                    </a:cubicBezTo>
                    <a:cubicBezTo>
                      <a:pt x="26109" y="33009"/>
                      <a:pt x="26716" y="35379"/>
                      <a:pt x="27160" y="39392"/>
                    </a:cubicBezTo>
                    <a:cubicBezTo>
                      <a:pt x="28029" y="47234"/>
                      <a:pt x="27625" y="54711"/>
                      <a:pt x="28130" y="57082"/>
                    </a:cubicBezTo>
                    <a:cubicBezTo>
                      <a:pt x="28130" y="60911"/>
                      <a:pt x="28130" y="60911"/>
                      <a:pt x="28130" y="60911"/>
                    </a:cubicBezTo>
                    <a:cubicBezTo>
                      <a:pt x="24068" y="60911"/>
                      <a:pt x="24068" y="60911"/>
                      <a:pt x="24068" y="60911"/>
                    </a:cubicBezTo>
                    <a:cubicBezTo>
                      <a:pt x="24189" y="71854"/>
                      <a:pt x="25018" y="80243"/>
                      <a:pt x="25887" y="80243"/>
                    </a:cubicBezTo>
                    <a:cubicBezTo>
                      <a:pt x="26412" y="80243"/>
                      <a:pt x="26958" y="77507"/>
                      <a:pt x="27665" y="70577"/>
                    </a:cubicBezTo>
                    <a:lnTo>
                      <a:pt x="28009" y="73130"/>
                    </a:lnTo>
                    <a:close/>
                    <a:moveTo>
                      <a:pt x="26109" y="55805"/>
                    </a:moveTo>
                    <a:cubicBezTo>
                      <a:pt x="26109" y="45592"/>
                      <a:pt x="25705" y="39392"/>
                      <a:pt x="25079" y="39392"/>
                    </a:cubicBezTo>
                    <a:cubicBezTo>
                      <a:pt x="24472" y="39392"/>
                      <a:pt x="23927" y="46322"/>
                      <a:pt x="24028" y="55805"/>
                    </a:cubicBezTo>
                    <a:lnTo>
                      <a:pt x="26109" y="55805"/>
                    </a:lnTo>
                    <a:close/>
                    <a:moveTo>
                      <a:pt x="35082" y="75866"/>
                    </a:moveTo>
                    <a:cubicBezTo>
                      <a:pt x="34415" y="85167"/>
                      <a:pt x="33384" y="89908"/>
                      <a:pt x="32091" y="89908"/>
                    </a:cubicBezTo>
                    <a:cubicBezTo>
                      <a:pt x="30313" y="89908"/>
                      <a:pt x="29019" y="78966"/>
                      <a:pt x="29019" y="63829"/>
                    </a:cubicBezTo>
                    <a:cubicBezTo>
                      <a:pt x="29019" y="46504"/>
                      <a:pt x="30676" y="33009"/>
                      <a:pt x="32819" y="33009"/>
                    </a:cubicBezTo>
                    <a:cubicBezTo>
                      <a:pt x="34072" y="33009"/>
                      <a:pt x="35021" y="37750"/>
                      <a:pt x="35021" y="44316"/>
                    </a:cubicBezTo>
                    <a:cubicBezTo>
                      <a:pt x="35021" y="48328"/>
                      <a:pt x="34738" y="50881"/>
                      <a:pt x="34274" y="50881"/>
                    </a:cubicBezTo>
                    <a:cubicBezTo>
                      <a:pt x="33263" y="50881"/>
                      <a:pt x="33041" y="39209"/>
                      <a:pt x="32192" y="39209"/>
                    </a:cubicBezTo>
                    <a:cubicBezTo>
                      <a:pt x="31444" y="39209"/>
                      <a:pt x="30959" y="47234"/>
                      <a:pt x="30959" y="59088"/>
                    </a:cubicBezTo>
                    <a:cubicBezTo>
                      <a:pt x="30959" y="73495"/>
                      <a:pt x="31707" y="83161"/>
                      <a:pt x="32778" y="83161"/>
                    </a:cubicBezTo>
                    <a:cubicBezTo>
                      <a:pt x="33445" y="83161"/>
                      <a:pt x="34072" y="80060"/>
                      <a:pt x="34658" y="73677"/>
                    </a:cubicBezTo>
                    <a:lnTo>
                      <a:pt x="35082" y="75866"/>
                    </a:lnTo>
                    <a:close/>
                    <a:moveTo>
                      <a:pt x="38275" y="75136"/>
                    </a:moveTo>
                    <a:cubicBezTo>
                      <a:pt x="38275" y="83525"/>
                      <a:pt x="38518" y="84255"/>
                      <a:pt x="39043" y="84255"/>
                    </a:cubicBezTo>
                    <a:cubicBezTo>
                      <a:pt x="39184" y="84255"/>
                      <a:pt x="39184" y="84255"/>
                      <a:pt x="39184" y="84255"/>
                    </a:cubicBezTo>
                    <a:cubicBezTo>
                      <a:pt x="39184" y="88449"/>
                      <a:pt x="39184" y="88449"/>
                      <a:pt x="39184" y="88449"/>
                    </a:cubicBezTo>
                    <a:cubicBezTo>
                      <a:pt x="35466" y="88449"/>
                      <a:pt x="35466" y="88449"/>
                      <a:pt x="35466" y="88449"/>
                    </a:cubicBezTo>
                    <a:cubicBezTo>
                      <a:pt x="35466" y="84255"/>
                      <a:pt x="35466" y="84255"/>
                      <a:pt x="35466" y="84255"/>
                    </a:cubicBezTo>
                    <a:cubicBezTo>
                      <a:pt x="35668" y="84255"/>
                      <a:pt x="35668" y="84255"/>
                      <a:pt x="35668" y="84255"/>
                    </a:cubicBezTo>
                    <a:cubicBezTo>
                      <a:pt x="36416" y="84255"/>
                      <a:pt x="36476" y="81702"/>
                      <a:pt x="36476" y="74589"/>
                    </a:cubicBezTo>
                    <a:cubicBezTo>
                      <a:pt x="36476" y="16778"/>
                      <a:pt x="36476" y="16778"/>
                      <a:pt x="36476" y="16778"/>
                    </a:cubicBezTo>
                    <a:cubicBezTo>
                      <a:pt x="36476" y="12948"/>
                      <a:pt x="36416" y="12036"/>
                      <a:pt x="36012" y="10759"/>
                    </a:cubicBezTo>
                    <a:cubicBezTo>
                      <a:pt x="35587" y="9483"/>
                      <a:pt x="35587" y="9483"/>
                      <a:pt x="35587" y="9483"/>
                    </a:cubicBezTo>
                    <a:cubicBezTo>
                      <a:pt x="35587" y="6382"/>
                      <a:pt x="35587" y="6382"/>
                      <a:pt x="35587" y="6382"/>
                    </a:cubicBezTo>
                    <a:cubicBezTo>
                      <a:pt x="37911" y="0"/>
                      <a:pt x="37911" y="0"/>
                      <a:pt x="37911" y="0"/>
                    </a:cubicBezTo>
                    <a:cubicBezTo>
                      <a:pt x="38275" y="0"/>
                      <a:pt x="38275" y="0"/>
                      <a:pt x="38275" y="0"/>
                    </a:cubicBezTo>
                    <a:cubicBezTo>
                      <a:pt x="38275" y="43039"/>
                      <a:pt x="38275" y="43039"/>
                      <a:pt x="38275" y="43039"/>
                    </a:cubicBezTo>
                    <a:cubicBezTo>
                      <a:pt x="39083" y="37933"/>
                      <a:pt x="40154" y="33009"/>
                      <a:pt x="40902" y="33009"/>
                    </a:cubicBezTo>
                    <a:cubicBezTo>
                      <a:pt x="41993" y="33009"/>
                      <a:pt x="42519" y="40851"/>
                      <a:pt x="42519" y="56534"/>
                    </a:cubicBezTo>
                    <a:cubicBezTo>
                      <a:pt x="42519" y="74042"/>
                      <a:pt x="42519" y="74042"/>
                      <a:pt x="42519" y="74042"/>
                    </a:cubicBezTo>
                    <a:cubicBezTo>
                      <a:pt x="42519" y="81884"/>
                      <a:pt x="42620" y="84255"/>
                      <a:pt x="43166" y="84255"/>
                    </a:cubicBezTo>
                    <a:cubicBezTo>
                      <a:pt x="43307" y="84255"/>
                      <a:pt x="43307" y="84255"/>
                      <a:pt x="43307" y="84255"/>
                    </a:cubicBezTo>
                    <a:cubicBezTo>
                      <a:pt x="43307" y="88449"/>
                      <a:pt x="43307" y="88449"/>
                      <a:pt x="43307" y="88449"/>
                    </a:cubicBezTo>
                    <a:cubicBezTo>
                      <a:pt x="39851" y="88449"/>
                      <a:pt x="39851" y="88449"/>
                      <a:pt x="39851" y="88449"/>
                    </a:cubicBezTo>
                    <a:cubicBezTo>
                      <a:pt x="39851" y="84255"/>
                      <a:pt x="39851" y="84255"/>
                      <a:pt x="39851" y="84255"/>
                    </a:cubicBezTo>
                    <a:cubicBezTo>
                      <a:pt x="39973" y="84255"/>
                      <a:pt x="39973" y="84255"/>
                      <a:pt x="39973" y="84255"/>
                    </a:cubicBezTo>
                    <a:cubicBezTo>
                      <a:pt x="40579" y="84255"/>
                      <a:pt x="40720" y="82249"/>
                      <a:pt x="40720" y="74589"/>
                    </a:cubicBezTo>
                    <a:cubicBezTo>
                      <a:pt x="40720" y="54711"/>
                      <a:pt x="40720" y="54711"/>
                      <a:pt x="40720" y="54711"/>
                    </a:cubicBezTo>
                    <a:cubicBezTo>
                      <a:pt x="40720" y="47598"/>
                      <a:pt x="40357" y="43039"/>
                      <a:pt x="39770" y="43039"/>
                    </a:cubicBezTo>
                    <a:cubicBezTo>
                      <a:pt x="39366" y="43039"/>
                      <a:pt x="38780" y="45045"/>
                      <a:pt x="38275" y="47963"/>
                    </a:cubicBezTo>
                    <a:lnTo>
                      <a:pt x="38275" y="75136"/>
                    </a:lnTo>
                    <a:close/>
                    <a:moveTo>
                      <a:pt x="46520" y="73860"/>
                    </a:moveTo>
                    <a:cubicBezTo>
                      <a:pt x="46520" y="78784"/>
                      <a:pt x="46763" y="80790"/>
                      <a:pt x="47187" y="80790"/>
                    </a:cubicBezTo>
                    <a:cubicBezTo>
                      <a:pt x="47551" y="80790"/>
                      <a:pt x="47874" y="78784"/>
                      <a:pt x="48299" y="74224"/>
                    </a:cubicBezTo>
                    <a:cubicBezTo>
                      <a:pt x="48501" y="77872"/>
                      <a:pt x="48501" y="77872"/>
                      <a:pt x="48501" y="77872"/>
                    </a:cubicBezTo>
                    <a:cubicBezTo>
                      <a:pt x="48076" y="85167"/>
                      <a:pt x="47187" y="89908"/>
                      <a:pt x="46379" y="89908"/>
                    </a:cubicBezTo>
                    <a:cubicBezTo>
                      <a:pt x="45389" y="89908"/>
                      <a:pt x="44722" y="84984"/>
                      <a:pt x="44722" y="73495"/>
                    </a:cubicBezTo>
                    <a:cubicBezTo>
                      <a:pt x="44722" y="41762"/>
                      <a:pt x="44722" y="41762"/>
                      <a:pt x="44722" y="41762"/>
                    </a:cubicBezTo>
                    <a:cubicBezTo>
                      <a:pt x="43954" y="41762"/>
                      <a:pt x="43954" y="41762"/>
                      <a:pt x="43954" y="41762"/>
                    </a:cubicBezTo>
                    <a:cubicBezTo>
                      <a:pt x="43954" y="38297"/>
                      <a:pt x="43954" y="38297"/>
                      <a:pt x="43954" y="38297"/>
                    </a:cubicBezTo>
                    <a:cubicBezTo>
                      <a:pt x="44823" y="35015"/>
                      <a:pt x="45833" y="25349"/>
                      <a:pt x="46096" y="18054"/>
                    </a:cubicBezTo>
                    <a:cubicBezTo>
                      <a:pt x="46520" y="18054"/>
                      <a:pt x="46520" y="18054"/>
                      <a:pt x="46520" y="18054"/>
                    </a:cubicBezTo>
                    <a:cubicBezTo>
                      <a:pt x="46520" y="34468"/>
                      <a:pt x="46520" y="34468"/>
                      <a:pt x="46520" y="34468"/>
                    </a:cubicBezTo>
                    <a:cubicBezTo>
                      <a:pt x="48440" y="34468"/>
                      <a:pt x="48440" y="34468"/>
                      <a:pt x="48440" y="34468"/>
                    </a:cubicBezTo>
                    <a:cubicBezTo>
                      <a:pt x="48218" y="41762"/>
                      <a:pt x="48218" y="41762"/>
                      <a:pt x="48218" y="41762"/>
                    </a:cubicBezTo>
                    <a:cubicBezTo>
                      <a:pt x="46520" y="41762"/>
                      <a:pt x="46520" y="41762"/>
                      <a:pt x="46520" y="41762"/>
                    </a:cubicBezTo>
                    <a:lnTo>
                      <a:pt x="46520" y="7386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579" y="671"/>
                <a:ext cx="35" cy="34"/>
              </a:xfrm>
              <a:custGeom>
                <a:rect b="b" l="l" r="r" t="t"/>
                <a:pathLst>
                  <a:path extrusionOk="0" h="120000" w="120000">
                    <a:moveTo>
                      <a:pt x="104494" y="0"/>
                    </a:moveTo>
                    <a:cubicBezTo>
                      <a:pt x="99101" y="21176"/>
                      <a:pt x="99101" y="21176"/>
                      <a:pt x="99101" y="21176"/>
                    </a:cubicBezTo>
                    <a:cubicBezTo>
                      <a:pt x="88988" y="24705"/>
                      <a:pt x="78202" y="28235"/>
                      <a:pt x="67415" y="31764"/>
                    </a:cubicBezTo>
                    <a:cubicBezTo>
                      <a:pt x="60000" y="4235"/>
                      <a:pt x="60000" y="4235"/>
                      <a:pt x="60000" y="4235"/>
                    </a:cubicBezTo>
                    <a:cubicBezTo>
                      <a:pt x="39775" y="9882"/>
                      <a:pt x="20224" y="14823"/>
                      <a:pt x="0" y="18352"/>
                    </a:cubicBezTo>
                    <a:cubicBezTo>
                      <a:pt x="3370" y="40941"/>
                      <a:pt x="3370" y="40941"/>
                      <a:pt x="3370" y="40941"/>
                    </a:cubicBezTo>
                    <a:cubicBezTo>
                      <a:pt x="15505" y="38823"/>
                      <a:pt x="28314" y="36000"/>
                      <a:pt x="41797" y="33176"/>
                    </a:cubicBezTo>
                    <a:cubicBezTo>
                      <a:pt x="46516" y="50823"/>
                      <a:pt x="46516" y="50823"/>
                      <a:pt x="46516" y="50823"/>
                    </a:cubicBezTo>
                    <a:cubicBezTo>
                      <a:pt x="33033" y="53647"/>
                      <a:pt x="21573" y="56470"/>
                      <a:pt x="10112" y="58588"/>
                    </a:cubicBezTo>
                    <a:cubicBezTo>
                      <a:pt x="13483" y="79058"/>
                      <a:pt x="13483" y="79058"/>
                      <a:pt x="13483" y="79058"/>
                    </a:cubicBezTo>
                    <a:cubicBezTo>
                      <a:pt x="25617" y="76941"/>
                      <a:pt x="37752" y="74117"/>
                      <a:pt x="51235" y="71294"/>
                    </a:cubicBezTo>
                    <a:cubicBezTo>
                      <a:pt x="55280" y="88941"/>
                      <a:pt x="55280" y="88941"/>
                      <a:pt x="55280" y="88941"/>
                    </a:cubicBezTo>
                    <a:cubicBezTo>
                      <a:pt x="40449" y="92470"/>
                      <a:pt x="26966" y="95294"/>
                      <a:pt x="13483" y="97411"/>
                    </a:cubicBezTo>
                    <a:cubicBezTo>
                      <a:pt x="16853" y="120000"/>
                      <a:pt x="16853" y="120000"/>
                      <a:pt x="16853" y="120000"/>
                    </a:cubicBezTo>
                    <a:cubicBezTo>
                      <a:pt x="45842" y="115058"/>
                      <a:pt x="73483" y="108000"/>
                      <a:pt x="101123" y="99529"/>
                    </a:cubicBezTo>
                    <a:cubicBezTo>
                      <a:pt x="120000" y="36705"/>
                      <a:pt x="120000" y="36705"/>
                      <a:pt x="120000" y="36705"/>
                    </a:cubicBezTo>
                    <a:lnTo>
                      <a:pt x="104494" y="0"/>
                    </a:lnTo>
                    <a:close/>
                    <a:moveTo>
                      <a:pt x="82921" y="88235"/>
                    </a:moveTo>
                    <a:cubicBezTo>
                      <a:pt x="82247" y="88235"/>
                      <a:pt x="82247" y="88235"/>
                      <a:pt x="82247" y="88235"/>
                    </a:cubicBezTo>
                    <a:cubicBezTo>
                      <a:pt x="72134" y="51529"/>
                      <a:pt x="72134" y="51529"/>
                      <a:pt x="72134" y="51529"/>
                    </a:cubicBezTo>
                    <a:cubicBezTo>
                      <a:pt x="79550" y="49411"/>
                      <a:pt x="86966" y="47294"/>
                      <a:pt x="94382" y="45176"/>
                    </a:cubicBezTo>
                    <a:lnTo>
                      <a:pt x="82921" y="882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343" y="299"/>
                <a:ext cx="413" cy="404"/>
              </a:xfrm>
              <a:custGeom>
                <a:rect b="b" l="l" r="r" t="t"/>
                <a:pathLst>
                  <a:path extrusionOk="0" h="120000" w="120000">
                    <a:moveTo>
                      <a:pt x="3134" y="79901"/>
                    </a:moveTo>
                    <a:cubicBezTo>
                      <a:pt x="3425" y="80850"/>
                      <a:pt x="3773" y="81858"/>
                      <a:pt x="4179" y="82807"/>
                    </a:cubicBezTo>
                    <a:cubicBezTo>
                      <a:pt x="3889" y="82451"/>
                      <a:pt x="3657" y="82036"/>
                      <a:pt x="3483" y="81621"/>
                    </a:cubicBezTo>
                    <a:cubicBezTo>
                      <a:pt x="3309" y="81028"/>
                      <a:pt x="3193" y="80434"/>
                      <a:pt x="3134" y="79901"/>
                    </a:cubicBezTo>
                    <a:close/>
                    <a:moveTo>
                      <a:pt x="10391" y="45793"/>
                    </a:moveTo>
                    <a:cubicBezTo>
                      <a:pt x="3367" y="39446"/>
                      <a:pt x="3367" y="39446"/>
                      <a:pt x="3367" y="39446"/>
                    </a:cubicBezTo>
                    <a:cubicBezTo>
                      <a:pt x="3657" y="38615"/>
                      <a:pt x="4005" y="37785"/>
                      <a:pt x="4296" y="36955"/>
                    </a:cubicBezTo>
                    <a:cubicBezTo>
                      <a:pt x="13526" y="37251"/>
                      <a:pt x="13526" y="37251"/>
                      <a:pt x="13526" y="37251"/>
                    </a:cubicBezTo>
                    <a:cubicBezTo>
                      <a:pt x="13178" y="37963"/>
                      <a:pt x="12888" y="38675"/>
                      <a:pt x="12539" y="39446"/>
                    </a:cubicBezTo>
                    <a:cubicBezTo>
                      <a:pt x="10566" y="39327"/>
                      <a:pt x="10566" y="39327"/>
                      <a:pt x="10566" y="39327"/>
                    </a:cubicBezTo>
                    <a:cubicBezTo>
                      <a:pt x="10159" y="40276"/>
                      <a:pt x="9811" y="41285"/>
                      <a:pt x="9462" y="42234"/>
                    </a:cubicBezTo>
                    <a:cubicBezTo>
                      <a:pt x="11030" y="43539"/>
                      <a:pt x="11030" y="43539"/>
                      <a:pt x="11030" y="43539"/>
                    </a:cubicBezTo>
                    <a:cubicBezTo>
                      <a:pt x="10798" y="44251"/>
                      <a:pt x="10566" y="45022"/>
                      <a:pt x="10391" y="45793"/>
                    </a:cubicBezTo>
                    <a:close/>
                    <a:moveTo>
                      <a:pt x="8824" y="39149"/>
                    </a:moveTo>
                    <a:cubicBezTo>
                      <a:pt x="5341" y="38853"/>
                      <a:pt x="5341" y="38853"/>
                      <a:pt x="5341" y="38853"/>
                    </a:cubicBezTo>
                    <a:cubicBezTo>
                      <a:pt x="5341" y="38912"/>
                      <a:pt x="5341" y="38912"/>
                      <a:pt x="5341" y="38912"/>
                    </a:cubicBezTo>
                    <a:cubicBezTo>
                      <a:pt x="8127" y="41107"/>
                      <a:pt x="8127" y="41107"/>
                      <a:pt x="8127" y="41107"/>
                    </a:cubicBezTo>
                    <a:cubicBezTo>
                      <a:pt x="8301" y="40454"/>
                      <a:pt x="8534" y="39802"/>
                      <a:pt x="8824" y="39149"/>
                    </a:cubicBezTo>
                    <a:close/>
                    <a:moveTo>
                      <a:pt x="7256" y="83934"/>
                    </a:moveTo>
                    <a:cubicBezTo>
                      <a:pt x="8824" y="83341"/>
                      <a:pt x="8940" y="82155"/>
                      <a:pt x="8882" y="81087"/>
                    </a:cubicBezTo>
                    <a:cubicBezTo>
                      <a:pt x="8766" y="80019"/>
                      <a:pt x="8476" y="79011"/>
                      <a:pt x="9230" y="78774"/>
                    </a:cubicBezTo>
                    <a:cubicBezTo>
                      <a:pt x="9985" y="78477"/>
                      <a:pt x="10391" y="79130"/>
                      <a:pt x="10624" y="79782"/>
                    </a:cubicBezTo>
                    <a:cubicBezTo>
                      <a:pt x="10856" y="80375"/>
                      <a:pt x="10972" y="81265"/>
                      <a:pt x="11030" y="81799"/>
                    </a:cubicBezTo>
                    <a:cubicBezTo>
                      <a:pt x="12772" y="81739"/>
                      <a:pt x="12772" y="81739"/>
                      <a:pt x="12772" y="81739"/>
                    </a:cubicBezTo>
                    <a:cubicBezTo>
                      <a:pt x="12714" y="80790"/>
                      <a:pt x="12597" y="79841"/>
                      <a:pt x="12249" y="79011"/>
                    </a:cubicBezTo>
                    <a:cubicBezTo>
                      <a:pt x="11611" y="77172"/>
                      <a:pt x="10217" y="75867"/>
                      <a:pt x="8243" y="76638"/>
                    </a:cubicBezTo>
                    <a:cubicBezTo>
                      <a:pt x="7082" y="77053"/>
                      <a:pt x="6502" y="77943"/>
                      <a:pt x="6792" y="80197"/>
                    </a:cubicBezTo>
                    <a:cubicBezTo>
                      <a:pt x="6966" y="81265"/>
                      <a:pt x="6792" y="81621"/>
                      <a:pt x="6444" y="81739"/>
                    </a:cubicBezTo>
                    <a:cubicBezTo>
                      <a:pt x="5921" y="81917"/>
                      <a:pt x="5457" y="81680"/>
                      <a:pt x="5050" y="80672"/>
                    </a:cubicBezTo>
                    <a:cubicBezTo>
                      <a:pt x="4876" y="80197"/>
                      <a:pt x="4760" y="79426"/>
                      <a:pt x="4760" y="78833"/>
                    </a:cubicBezTo>
                    <a:cubicBezTo>
                      <a:pt x="3018" y="78774"/>
                      <a:pt x="3018" y="78774"/>
                      <a:pt x="3018" y="78774"/>
                    </a:cubicBezTo>
                    <a:cubicBezTo>
                      <a:pt x="3018" y="79130"/>
                      <a:pt x="3076" y="79485"/>
                      <a:pt x="3134" y="79901"/>
                    </a:cubicBezTo>
                    <a:cubicBezTo>
                      <a:pt x="3425" y="80850"/>
                      <a:pt x="3773" y="81858"/>
                      <a:pt x="4179" y="82807"/>
                    </a:cubicBezTo>
                    <a:cubicBezTo>
                      <a:pt x="4934" y="83816"/>
                      <a:pt x="6037" y="84409"/>
                      <a:pt x="7256" y="83934"/>
                    </a:cubicBezTo>
                    <a:close/>
                    <a:moveTo>
                      <a:pt x="111291" y="55106"/>
                    </a:moveTo>
                    <a:cubicBezTo>
                      <a:pt x="120000" y="57182"/>
                      <a:pt x="120000" y="57182"/>
                      <a:pt x="120000" y="57182"/>
                    </a:cubicBezTo>
                    <a:cubicBezTo>
                      <a:pt x="119941" y="56470"/>
                      <a:pt x="119883" y="55699"/>
                      <a:pt x="119825" y="54928"/>
                    </a:cubicBezTo>
                    <a:cubicBezTo>
                      <a:pt x="113381" y="53564"/>
                      <a:pt x="113381" y="53564"/>
                      <a:pt x="113381" y="53564"/>
                    </a:cubicBezTo>
                    <a:cubicBezTo>
                      <a:pt x="113381" y="53564"/>
                      <a:pt x="113381" y="53564"/>
                      <a:pt x="113381" y="53564"/>
                    </a:cubicBezTo>
                    <a:cubicBezTo>
                      <a:pt x="119361" y="50776"/>
                      <a:pt x="119361" y="50776"/>
                      <a:pt x="119361" y="50776"/>
                    </a:cubicBezTo>
                    <a:cubicBezTo>
                      <a:pt x="119245" y="49945"/>
                      <a:pt x="119129" y="49174"/>
                      <a:pt x="118955" y="48403"/>
                    </a:cubicBezTo>
                    <a:cubicBezTo>
                      <a:pt x="111001" y="52674"/>
                      <a:pt x="111001" y="52674"/>
                      <a:pt x="111001" y="52674"/>
                    </a:cubicBezTo>
                    <a:cubicBezTo>
                      <a:pt x="111117" y="53504"/>
                      <a:pt x="111233" y="54275"/>
                      <a:pt x="111291" y="55106"/>
                    </a:cubicBezTo>
                    <a:close/>
                    <a:moveTo>
                      <a:pt x="114775" y="80079"/>
                    </a:moveTo>
                    <a:cubicBezTo>
                      <a:pt x="108505" y="77765"/>
                      <a:pt x="108505" y="77765"/>
                      <a:pt x="108505" y="77765"/>
                    </a:cubicBezTo>
                    <a:cubicBezTo>
                      <a:pt x="108330" y="78418"/>
                      <a:pt x="108040" y="79070"/>
                      <a:pt x="107808" y="79723"/>
                    </a:cubicBezTo>
                    <a:cubicBezTo>
                      <a:pt x="113962" y="82273"/>
                      <a:pt x="113962" y="82273"/>
                      <a:pt x="113962" y="82273"/>
                    </a:cubicBezTo>
                    <a:cubicBezTo>
                      <a:pt x="113671" y="82985"/>
                      <a:pt x="113439" y="83697"/>
                      <a:pt x="113091" y="84349"/>
                    </a:cubicBezTo>
                    <a:cubicBezTo>
                      <a:pt x="114833" y="85121"/>
                      <a:pt x="114833" y="85121"/>
                      <a:pt x="114833" y="85121"/>
                    </a:cubicBezTo>
                    <a:cubicBezTo>
                      <a:pt x="115761" y="82985"/>
                      <a:pt x="116574" y="80790"/>
                      <a:pt x="117271" y="78536"/>
                    </a:cubicBezTo>
                    <a:cubicBezTo>
                      <a:pt x="115471" y="77943"/>
                      <a:pt x="115471" y="77943"/>
                      <a:pt x="115471" y="77943"/>
                    </a:cubicBezTo>
                    <a:cubicBezTo>
                      <a:pt x="115297" y="78655"/>
                      <a:pt x="115007" y="79367"/>
                      <a:pt x="114775" y="80079"/>
                    </a:cubicBezTo>
                    <a:close/>
                    <a:moveTo>
                      <a:pt x="117503" y="64063"/>
                    </a:moveTo>
                    <a:cubicBezTo>
                      <a:pt x="115878" y="63826"/>
                      <a:pt x="115239" y="64834"/>
                      <a:pt x="114775" y="65783"/>
                    </a:cubicBezTo>
                    <a:cubicBezTo>
                      <a:pt x="114368" y="66791"/>
                      <a:pt x="114194" y="67800"/>
                      <a:pt x="113381" y="67681"/>
                    </a:cubicBezTo>
                    <a:cubicBezTo>
                      <a:pt x="112568" y="67622"/>
                      <a:pt x="112568" y="66851"/>
                      <a:pt x="112626" y="66139"/>
                    </a:cubicBezTo>
                    <a:cubicBezTo>
                      <a:pt x="112685" y="65546"/>
                      <a:pt x="113033" y="64656"/>
                      <a:pt x="113265" y="64181"/>
                    </a:cubicBezTo>
                    <a:cubicBezTo>
                      <a:pt x="111640" y="63410"/>
                      <a:pt x="111640" y="63410"/>
                      <a:pt x="111640" y="63410"/>
                    </a:cubicBezTo>
                    <a:cubicBezTo>
                      <a:pt x="111233" y="64241"/>
                      <a:pt x="110943" y="65130"/>
                      <a:pt x="110827" y="66020"/>
                    </a:cubicBezTo>
                    <a:cubicBezTo>
                      <a:pt x="110595" y="67978"/>
                      <a:pt x="111233" y="69817"/>
                      <a:pt x="113323" y="70054"/>
                    </a:cubicBezTo>
                    <a:cubicBezTo>
                      <a:pt x="114542" y="70232"/>
                      <a:pt x="115471" y="69698"/>
                      <a:pt x="116226" y="67563"/>
                    </a:cubicBezTo>
                    <a:cubicBezTo>
                      <a:pt x="116574" y="66554"/>
                      <a:pt x="116865" y="66376"/>
                      <a:pt x="117213" y="66376"/>
                    </a:cubicBezTo>
                    <a:cubicBezTo>
                      <a:pt x="117735" y="66435"/>
                      <a:pt x="118084" y="66910"/>
                      <a:pt x="117968" y="67978"/>
                    </a:cubicBezTo>
                    <a:cubicBezTo>
                      <a:pt x="117910" y="68452"/>
                      <a:pt x="117677" y="69223"/>
                      <a:pt x="117387" y="69817"/>
                    </a:cubicBezTo>
                    <a:cubicBezTo>
                      <a:pt x="118896" y="70647"/>
                      <a:pt x="118896" y="70647"/>
                      <a:pt x="118896" y="70647"/>
                    </a:cubicBezTo>
                    <a:cubicBezTo>
                      <a:pt x="119071" y="70291"/>
                      <a:pt x="119187" y="69935"/>
                      <a:pt x="119361" y="69579"/>
                    </a:cubicBezTo>
                    <a:cubicBezTo>
                      <a:pt x="119477" y="68571"/>
                      <a:pt x="119651" y="67563"/>
                      <a:pt x="119767" y="66495"/>
                    </a:cubicBezTo>
                    <a:cubicBezTo>
                      <a:pt x="119535" y="65308"/>
                      <a:pt x="118838" y="64241"/>
                      <a:pt x="117503" y="64063"/>
                    </a:cubicBezTo>
                    <a:close/>
                    <a:moveTo>
                      <a:pt x="16835" y="88917"/>
                    </a:moveTo>
                    <a:cubicBezTo>
                      <a:pt x="8185" y="91171"/>
                      <a:pt x="8185" y="91171"/>
                      <a:pt x="8185" y="91171"/>
                    </a:cubicBezTo>
                    <a:cubicBezTo>
                      <a:pt x="8592" y="91824"/>
                      <a:pt x="8940" y="92476"/>
                      <a:pt x="9346" y="93129"/>
                    </a:cubicBezTo>
                    <a:cubicBezTo>
                      <a:pt x="15732" y="91230"/>
                      <a:pt x="15732" y="91230"/>
                      <a:pt x="15732" y="91230"/>
                    </a:cubicBezTo>
                    <a:cubicBezTo>
                      <a:pt x="15732" y="91230"/>
                      <a:pt x="15732" y="91230"/>
                      <a:pt x="15732" y="91230"/>
                    </a:cubicBezTo>
                    <a:cubicBezTo>
                      <a:pt x="11669" y="96569"/>
                      <a:pt x="11669" y="96569"/>
                      <a:pt x="11669" y="96569"/>
                    </a:cubicBezTo>
                    <a:cubicBezTo>
                      <a:pt x="12133" y="97221"/>
                      <a:pt x="12597" y="97815"/>
                      <a:pt x="13120" y="98467"/>
                    </a:cubicBezTo>
                    <a:cubicBezTo>
                      <a:pt x="18229" y="90934"/>
                      <a:pt x="18229" y="90934"/>
                      <a:pt x="18229" y="90934"/>
                    </a:cubicBezTo>
                    <a:cubicBezTo>
                      <a:pt x="17706" y="90281"/>
                      <a:pt x="17300" y="89569"/>
                      <a:pt x="16835" y="88917"/>
                    </a:cubicBezTo>
                    <a:close/>
                    <a:moveTo>
                      <a:pt x="8534" y="56885"/>
                    </a:moveTo>
                    <a:cubicBezTo>
                      <a:pt x="0" y="56351"/>
                      <a:pt x="0" y="56351"/>
                      <a:pt x="0" y="56351"/>
                    </a:cubicBezTo>
                    <a:cubicBezTo>
                      <a:pt x="116" y="54928"/>
                      <a:pt x="232" y="53504"/>
                      <a:pt x="406" y="52081"/>
                    </a:cubicBezTo>
                    <a:cubicBezTo>
                      <a:pt x="754" y="50598"/>
                      <a:pt x="1567" y="49471"/>
                      <a:pt x="2960" y="49589"/>
                    </a:cubicBezTo>
                    <a:cubicBezTo>
                      <a:pt x="4238" y="49708"/>
                      <a:pt x="5050" y="50538"/>
                      <a:pt x="5050" y="51962"/>
                    </a:cubicBezTo>
                    <a:cubicBezTo>
                      <a:pt x="5108" y="51962"/>
                      <a:pt x="5108" y="51962"/>
                      <a:pt x="5108" y="51962"/>
                    </a:cubicBezTo>
                    <a:cubicBezTo>
                      <a:pt x="5399" y="51547"/>
                      <a:pt x="5747" y="51428"/>
                      <a:pt x="6269" y="51131"/>
                    </a:cubicBezTo>
                    <a:cubicBezTo>
                      <a:pt x="7082" y="50598"/>
                      <a:pt x="9462" y="49767"/>
                      <a:pt x="9462" y="49767"/>
                    </a:cubicBezTo>
                    <a:cubicBezTo>
                      <a:pt x="9230" y="50598"/>
                      <a:pt x="9114" y="51369"/>
                      <a:pt x="8998" y="52140"/>
                    </a:cubicBezTo>
                    <a:cubicBezTo>
                      <a:pt x="8998" y="52140"/>
                      <a:pt x="7663" y="52496"/>
                      <a:pt x="7024" y="52733"/>
                    </a:cubicBezTo>
                    <a:cubicBezTo>
                      <a:pt x="6269" y="53030"/>
                      <a:pt x="5515" y="53504"/>
                      <a:pt x="5399" y="54097"/>
                    </a:cubicBezTo>
                    <a:cubicBezTo>
                      <a:pt x="5399" y="54216"/>
                      <a:pt x="5399" y="54394"/>
                      <a:pt x="5399" y="54453"/>
                    </a:cubicBezTo>
                    <a:cubicBezTo>
                      <a:pt x="8708" y="54809"/>
                      <a:pt x="8708" y="54809"/>
                      <a:pt x="8708" y="54809"/>
                    </a:cubicBezTo>
                    <a:cubicBezTo>
                      <a:pt x="8650" y="55462"/>
                      <a:pt x="8592" y="56173"/>
                      <a:pt x="8534" y="56885"/>
                    </a:cubicBezTo>
                    <a:close/>
                    <a:moveTo>
                      <a:pt x="3076" y="51903"/>
                    </a:moveTo>
                    <a:cubicBezTo>
                      <a:pt x="2380" y="51784"/>
                      <a:pt x="1915" y="52199"/>
                      <a:pt x="1799" y="53089"/>
                    </a:cubicBezTo>
                    <a:cubicBezTo>
                      <a:pt x="1799" y="53445"/>
                      <a:pt x="1799" y="53741"/>
                      <a:pt x="1741" y="54097"/>
                    </a:cubicBezTo>
                    <a:cubicBezTo>
                      <a:pt x="3889" y="54335"/>
                      <a:pt x="3889" y="54335"/>
                      <a:pt x="3889" y="54335"/>
                    </a:cubicBezTo>
                    <a:cubicBezTo>
                      <a:pt x="3889" y="54038"/>
                      <a:pt x="3947" y="53682"/>
                      <a:pt x="3947" y="53386"/>
                    </a:cubicBezTo>
                    <a:cubicBezTo>
                      <a:pt x="4005" y="52792"/>
                      <a:pt x="3947" y="51962"/>
                      <a:pt x="3076" y="51903"/>
                    </a:cubicBezTo>
                    <a:close/>
                    <a:moveTo>
                      <a:pt x="83018" y="107187"/>
                    </a:moveTo>
                    <a:cubicBezTo>
                      <a:pt x="86850" y="115017"/>
                      <a:pt x="86850" y="115017"/>
                      <a:pt x="86850" y="115017"/>
                    </a:cubicBezTo>
                    <a:cubicBezTo>
                      <a:pt x="87547" y="114661"/>
                      <a:pt x="88243" y="114246"/>
                      <a:pt x="88940" y="113890"/>
                    </a:cubicBezTo>
                    <a:cubicBezTo>
                      <a:pt x="84818" y="106238"/>
                      <a:pt x="84818" y="106238"/>
                      <a:pt x="84818" y="106238"/>
                    </a:cubicBezTo>
                    <a:cubicBezTo>
                      <a:pt x="84238" y="106534"/>
                      <a:pt x="83599" y="106890"/>
                      <a:pt x="83018" y="107187"/>
                    </a:cubicBezTo>
                    <a:close/>
                    <a:moveTo>
                      <a:pt x="101828" y="90874"/>
                    </a:moveTo>
                    <a:cubicBezTo>
                      <a:pt x="108737" y="95976"/>
                      <a:pt x="108737" y="95976"/>
                      <a:pt x="108737" y="95976"/>
                    </a:cubicBezTo>
                    <a:cubicBezTo>
                      <a:pt x="109201" y="95323"/>
                      <a:pt x="109666" y="94611"/>
                      <a:pt x="110072" y="93959"/>
                    </a:cubicBezTo>
                    <a:cubicBezTo>
                      <a:pt x="102989" y="89095"/>
                      <a:pt x="102989" y="89095"/>
                      <a:pt x="102989" y="89095"/>
                    </a:cubicBezTo>
                    <a:cubicBezTo>
                      <a:pt x="102583" y="89688"/>
                      <a:pt x="102177" y="90281"/>
                      <a:pt x="101828" y="90874"/>
                    </a:cubicBezTo>
                    <a:close/>
                    <a:moveTo>
                      <a:pt x="99390" y="103806"/>
                    </a:moveTo>
                    <a:cubicBezTo>
                      <a:pt x="94920" y="98823"/>
                      <a:pt x="94920" y="98823"/>
                      <a:pt x="94920" y="98823"/>
                    </a:cubicBezTo>
                    <a:cubicBezTo>
                      <a:pt x="94455" y="99238"/>
                      <a:pt x="93875" y="99772"/>
                      <a:pt x="93410" y="100187"/>
                    </a:cubicBezTo>
                    <a:cubicBezTo>
                      <a:pt x="97706" y="105348"/>
                      <a:pt x="97706" y="105348"/>
                      <a:pt x="97706" y="105348"/>
                    </a:cubicBezTo>
                    <a:cubicBezTo>
                      <a:pt x="97126" y="105882"/>
                      <a:pt x="96545" y="106356"/>
                      <a:pt x="95965" y="106831"/>
                    </a:cubicBezTo>
                    <a:cubicBezTo>
                      <a:pt x="97126" y="108314"/>
                      <a:pt x="97126" y="108314"/>
                      <a:pt x="97126" y="108314"/>
                    </a:cubicBezTo>
                    <a:cubicBezTo>
                      <a:pt x="98925" y="106831"/>
                      <a:pt x="100667" y="105289"/>
                      <a:pt x="102293" y="103628"/>
                    </a:cubicBezTo>
                    <a:cubicBezTo>
                      <a:pt x="100957" y="102263"/>
                      <a:pt x="100957" y="102263"/>
                      <a:pt x="100957" y="102263"/>
                    </a:cubicBezTo>
                    <a:cubicBezTo>
                      <a:pt x="100493" y="102797"/>
                      <a:pt x="99970" y="103331"/>
                      <a:pt x="99390" y="103806"/>
                    </a:cubicBezTo>
                    <a:close/>
                    <a:moveTo>
                      <a:pt x="46850" y="120000"/>
                    </a:moveTo>
                    <a:cubicBezTo>
                      <a:pt x="48708" y="111458"/>
                      <a:pt x="48708" y="111458"/>
                      <a:pt x="48708" y="111458"/>
                    </a:cubicBezTo>
                    <a:cubicBezTo>
                      <a:pt x="48069" y="111339"/>
                      <a:pt x="47373" y="111161"/>
                      <a:pt x="46734" y="110983"/>
                    </a:cubicBezTo>
                    <a:cubicBezTo>
                      <a:pt x="44470" y="119406"/>
                      <a:pt x="44470" y="119406"/>
                      <a:pt x="44470" y="119406"/>
                    </a:cubicBezTo>
                    <a:moveTo>
                      <a:pt x="23396" y="97221"/>
                    </a:moveTo>
                    <a:cubicBezTo>
                      <a:pt x="22060" y="98586"/>
                      <a:pt x="22060" y="98586"/>
                      <a:pt x="22060" y="98586"/>
                    </a:cubicBezTo>
                    <a:cubicBezTo>
                      <a:pt x="22931" y="99476"/>
                      <a:pt x="23860" y="100365"/>
                      <a:pt x="24789" y="101196"/>
                    </a:cubicBezTo>
                    <a:cubicBezTo>
                      <a:pt x="20435" y="106297"/>
                      <a:pt x="20435" y="106297"/>
                      <a:pt x="20435" y="106297"/>
                    </a:cubicBezTo>
                    <a:cubicBezTo>
                      <a:pt x="21015" y="106772"/>
                      <a:pt x="21654" y="107305"/>
                      <a:pt x="22235" y="107839"/>
                    </a:cubicBezTo>
                    <a:cubicBezTo>
                      <a:pt x="27634" y="101077"/>
                      <a:pt x="27634" y="101077"/>
                      <a:pt x="27634" y="101077"/>
                    </a:cubicBezTo>
                    <a:cubicBezTo>
                      <a:pt x="26124" y="99891"/>
                      <a:pt x="24731" y="98586"/>
                      <a:pt x="23396" y="97221"/>
                    </a:cubicBezTo>
                    <a:close/>
                    <a:moveTo>
                      <a:pt x="33149" y="105051"/>
                    </a:moveTo>
                    <a:cubicBezTo>
                      <a:pt x="32162" y="106772"/>
                      <a:pt x="32162" y="106772"/>
                      <a:pt x="32162" y="106772"/>
                    </a:cubicBezTo>
                    <a:cubicBezTo>
                      <a:pt x="33265" y="107424"/>
                      <a:pt x="34310" y="108017"/>
                      <a:pt x="35413" y="108610"/>
                    </a:cubicBezTo>
                    <a:cubicBezTo>
                      <a:pt x="32394" y="114602"/>
                      <a:pt x="32394" y="114602"/>
                      <a:pt x="32394" y="114602"/>
                    </a:cubicBezTo>
                    <a:cubicBezTo>
                      <a:pt x="33091" y="114957"/>
                      <a:pt x="33788" y="115373"/>
                      <a:pt x="34542" y="115669"/>
                    </a:cubicBezTo>
                    <a:cubicBezTo>
                      <a:pt x="38142" y="107780"/>
                      <a:pt x="38142" y="107780"/>
                      <a:pt x="38142" y="107780"/>
                    </a:cubicBezTo>
                    <a:cubicBezTo>
                      <a:pt x="36458" y="107009"/>
                      <a:pt x="34775" y="106060"/>
                      <a:pt x="33149" y="105051"/>
                    </a:cubicBezTo>
                    <a:close/>
                    <a:moveTo>
                      <a:pt x="2380" y="68452"/>
                    </a:moveTo>
                    <a:cubicBezTo>
                      <a:pt x="8940" y="67503"/>
                      <a:pt x="8940" y="67503"/>
                      <a:pt x="8940" y="67503"/>
                    </a:cubicBezTo>
                    <a:cubicBezTo>
                      <a:pt x="8882" y="66851"/>
                      <a:pt x="8766" y="66080"/>
                      <a:pt x="8708" y="65427"/>
                    </a:cubicBezTo>
                    <a:cubicBezTo>
                      <a:pt x="2089" y="66080"/>
                      <a:pt x="2089" y="66080"/>
                      <a:pt x="2089" y="66080"/>
                    </a:cubicBezTo>
                    <a:cubicBezTo>
                      <a:pt x="2031" y="65368"/>
                      <a:pt x="1973" y="64597"/>
                      <a:pt x="1915" y="63826"/>
                    </a:cubicBezTo>
                    <a:cubicBezTo>
                      <a:pt x="58" y="64003"/>
                      <a:pt x="58" y="64003"/>
                      <a:pt x="58" y="64003"/>
                    </a:cubicBezTo>
                    <a:cubicBezTo>
                      <a:pt x="174" y="66376"/>
                      <a:pt x="464" y="68690"/>
                      <a:pt x="870" y="70944"/>
                    </a:cubicBezTo>
                    <a:cubicBezTo>
                      <a:pt x="2728" y="70647"/>
                      <a:pt x="2728" y="70647"/>
                      <a:pt x="2728" y="70647"/>
                    </a:cubicBezTo>
                    <a:cubicBezTo>
                      <a:pt x="2612" y="69935"/>
                      <a:pt x="2496" y="69164"/>
                      <a:pt x="2380" y="68452"/>
                    </a:cubicBezTo>
                    <a:close/>
                    <a:moveTo>
                      <a:pt x="107634" y="26515"/>
                    </a:moveTo>
                    <a:cubicBezTo>
                      <a:pt x="106937" y="25506"/>
                      <a:pt x="105602" y="25210"/>
                      <a:pt x="104615" y="25921"/>
                    </a:cubicBezTo>
                    <a:cubicBezTo>
                      <a:pt x="103628" y="26633"/>
                      <a:pt x="103396" y="27998"/>
                      <a:pt x="104092" y="29006"/>
                    </a:cubicBezTo>
                    <a:cubicBezTo>
                      <a:pt x="104731" y="30014"/>
                      <a:pt x="106124" y="30252"/>
                      <a:pt x="107111" y="29599"/>
                    </a:cubicBezTo>
                    <a:cubicBezTo>
                      <a:pt x="108098" y="28887"/>
                      <a:pt x="108330" y="27523"/>
                      <a:pt x="107634" y="26515"/>
                    </a:cubicBezTo>
                    <a:close/>
                    <a:moveTo>
                      <a:pt x="70769" y="2194"/>
                    </a:moveTo>
                    <a:cubicBezTo>
                      <a:pt x="70362" y="3855"/>
                      <a:pt x="71233" y="4626"/>
                      <a:pt x="72104" y="5160"/>
                    </a:cubicBezTo>
                    <a:cubicBezTo>
                      <a:pt x="73033" y="5694"/>
                      <a:pt x="74020" y="6050"/>
                      <a:pt x="73788" y="6821"/>
                    </a:cubicBezTo>
                    <a:cubicBezTo>
                      <a:pt x="73613" y="7652"/>
                      <a:pt x="72859" y="7592"/>
                      <a:pt x="72220" y="7414"/>
                    </a:cubicBezTo>
                    <a:cubicBezTo>
                      <a:pt x="71582" y="7296"/>
                      <a:pt x="70827" y="6880"/>
                      <a:pt x="70362" y="6584"/>
                    </a:cubicBezTo>
                    <a:cubicBezTo>
                      <a:pt x="69433" y="8067"/>
                      <a:pt x="69433" y="8067"/>
                      <a:pt x="69433" y="8067"/>
                    </a:cubicBezTo>
                    <a:cubicBezTo>
                      <a:pt x="70188" y="8601"/>
                      <a:pt x="71001" y="9016"/>
                      <a:pt x="71872" y="9253"/>
                    </a:cubicBezTo>
                    <a:cubicBezTo>
                      <a:pt x="73730" y="9668"/>
                      <a:pt x="75587" y="9312"/>
                      <a:pt x="76110" y="7177"/>
                    </a:cubicBezTo>
                    <a:cubicBezTo>
                      <a:pt x="76400" y="5991"/>
                      <a:pt x="75994" y="4982"/>
                      <a:pt x="74020" y="3914"/>
                    </a:cubicBezTo>
                    <a:cubicBezTo>
                      <a:pt x="73091" y="3499"/>
                      <a:pt x="72917" y="3143"/>
                      <a:pt x="72975" y="2787"/>
                    </a:cubicBezTo>
                    <a:cubicBezTo>
                      <a:pt x="73149" y="2254"/>
                      <a:pt x="73613" y="1957"/>
                      <a:pt x="74658" y="2194"/>
                    </a:cubicBezTo>
                    <a:cubicBezTo>
                      <a:pt x="75065" y="2313"/>
                      <a:pt x="75820" y="2669"/>
                      <a:pt x="76342" y="3025"/>
                    </a:cubicBezTo>
                    <a:cubicBezTo>
                      <a:pt x="77329" y="1601"/>
                      <a:pt x="77329" y="1601"/>
                      <a:pt x="77329" y="1601"/>
                    </a:cubicBezTo>
                    <a:cubicBezTo>
                      <a:pt x="77039" y="1364"/>
                      <a:pt x="76690" y="1186"/>
                      <a:pt x="76400" y="1008"/>
                    </a:cubicBezTo>
                    <a:cubicBezTo>
                      <a:pt x="75413" y="771"/>
                      <a:pt x="74426" y="474"/>
                      <a:pt x="73381" y="237"/>
                    </a:cubicBezTo>
                    <a:cubicBezTo>
                      <a:pt x="72220" y="296"/>
                      <a:pt x="71059" y="889"/>
                      <a:pt x="70769" y="2194"/>
                    </a:cubicBezTo>
                    <a:close/>
                    <a:moveTo>
                      <a:pt x="86444" y="4982"/>
                    </a:moveTo>
                    <a:cubicBezTo>
                      <a:pt x="87431" y="5457"/>
                      <a:pt x="88417" y="5991"/>
                      <a:pt x="89346" y="6524"/>
                    </a:cubicBezTo>
                    <a:cubicBezTo>
                      <a:pt x="90740" y="8007"/>
                      <a:pt x="90914" y="10024"/>
                      <a:pt x="90043" y="11804"/>
                    </a:cubicBezTo>
                    <a:cubicBezTo>
                      <a:pt x="88882" y="14117"/>
                      <a:pt x="86386" y="15126"/>
                      <a:pt x="83773" y="13761"/>
                    </a:cubicBezTo>
                    <a:cubicBezTo>
                      <a:pt x="81219" y="12338"/>
                      <a:pt x="80638" y="9668"/>
                      <a:pt x="81799" y="7414"/>
                    </a:cubicBezTo>
                    <a:cubicBezTo>
                      <a:pt x="82728" y="5635"/>
                      <a:pt x="84470" y="4626"/>
                      <a:pt x="86444" y="4982"/>
                    </a:cubicBezTo>
                    <a:close/>
                    <a:moveTo>
                      <a:pt x="83831" y="8541"/>
                    </a:moveTo>
                    <a:cubicBezTo>
                      <a:pt x="82960" y="10202"/>
                      <a:pt x="83483" y="11507"/>
                      <a:pt x="84644" y="12100"/>
                    </a:cubicBezTo>
                    <a:cubicBezTo>
                      <a:pt x="85747" y="12753"/>
                      <a:pt x="87082" y="12456"/>
                      <a:pt x="87953" y="10736"/>
                    </a:cubicBezTo>
                    <a:cubicBezTo>
                      <a:pt x="88824" y="9016"/>
                      <a:pt x="88359" y="7711"/>
                      <a:pt x="87198" y="7118"/>
                    </a:cubicBezTo>
                    <a:cubicBezTo>
                      <a:pt x="86037" y="6524"/>
                      <a:pt x="84702" y="6821"/>
                      <a:pt x="83831" y="8541"/>
                    </a:cubicBezTo>
                    <a:close/>
                    <a:moveTo>
                      <a:pt x="108505" y="42352"/>
                    </a:moveTo>
                    <a:cubicBezTo>
                      <a:pt x="116574" y="39446"/>
                      <a:pt x="116574" y="39446"/>
                      <a:pt x="116574" y="39446"/>
                    </a:cubicBezTo>
                    <a:cubicBezTo>
                      <a:pt x="116342" y="38675"/>
                      <a:pt x="116052" y="37904"/>
                      <a:pt x="115703" y="37192"/>
                    </a:cubicBezTo>
                    <a:cubicBezTo>
                      <a:pt x="107808" y="40395"/>
                      <a:pt x="107808" y="40395"/>
                      <a:pt x="107808" y="40395"/>
                    </a:cubicBezTo>
                    <a:cubicBezTo>
                      <a:pt x="108040" y="41047"/>
                      <a:pt x="108330" y="41759"/>
                      <a:pt x="108505" y="42352"/>
                    </a:cubicBezTo>
                    <a:close/>
                    <a:moveTo>
                      <a:pt x="96603" y="22956"/>
                    </a:moveTo>
                    <a:cubicBezTo>
                      <a:pt x="97939" y="21591"/>
                      <a:pt x="97939" y="21591"/>
                      <a:pt x="97939" y="21591"/>
                    </a:cubicBezTo>
                    <a:cubicBezTo>
                      <a:pt x="97068" y="20701"/>
                      <a:pt x="96139" y="19812"/>
                      <a:pt x="95210" y="18981"/>
                    </a:cubicBezTo>
                    <a:cubicBezTo>
                      <a:pt x="99564" y="13880"/>
                      <a:pt x="99564" y="13880"/>
                      <a:pt x="99564" y="13880"/>
                    </a:cubicBezTo>
                    <a:cubicBezTo>
                      <a:pt x="98984" y="13405"/>
                      <a:pt x="98345" y="12871"/>
                      <a:pt x="97764" y="12338"/>
                    </a:cubicBezTo>
                    <a:cubicBezTo>
                      <a:pt x="92423" y="19100"/>
                      <a:pt x="92423" y="19100"/>
                      <a:pt x="92423" y="19100"/>
                    </a:cubicBezTo>
                    <a:cubicBezTo>
                      <a:pt x="93875" y="20286"/>
                      <a:pt x="95268" y="21591"/>
                      <a:pt x="96603" y="22956"/>
                    </a:cubicBezTo>
                    <a:close/>
                    <a:moveTo>
                      <a:pt x="30595" y="6524"/>
                    </a:moveTo>
                    <a:cubicBezTo>
                      <a:pt x="31523" y="5991"/>
                      <a:pt x="32510" y="5457"/>
                      <a:pt x="33497" y="4982"/>
                    </a:cubicBezTo>
                    <a:cubicBezTo>
                      <a:pt x="35471" y="4626"/>
                      <a:pt x="37271" y="5635"/>
                      <a:pt x="38142" y="7414"/>
                    </a:cubicBezTo>
                    <a:cubicBezTo>
                      <a:pt x="39303" y="9668"/>
                      <a:pt x="38780" y="12338"/>
                      <a:pt x="36168" y="13761"/>
                    </a:cubicBezTo>
                    <a:cubicBezTo>
                      <a:pt x="33555" y="15126"/>
                      <a:pt x="31117" y="14117"/>
                      <a:pt x="29956" y="11804"/>
                    </a:cubicBezTo>
                    <a:cubicBezTo>
                      <a:pt x="29027" y="10024"/>
                      <a:pt x="29201" y="8007"/>
                      <a:pt x="30595" y="6524"/>
                    </a:cubicBezTo>
                    <a:close/>
                    <a:moveTo>
                      <a:pt x="31988" y="10736"/>
                    </a:moveTo>
                    <a:cubicBezTo>
                      <a:pt x="32859" y="12456"/>
                      <a:pt x="34194" y="12753"/>
                      <a:pt x="35355" y="12100"/>
                    </a:cubicBezTo>
                    <a:cubicBezTo>
                      <a:pt x="36458" y="11507"/>
                      <a:pt x="36981" y="10202"/>
                      <a:pt x="36110" y="8541"/>
                    </a:cubicBezTo>
                    <a:cubicBezTo>
                      <a:pt x="35239" y="6821"/>
                      <a:pt x="33904" y="6524"/>
                      <a:pt x="32743" y="7118"/>
                    </a:cubicBezTo>
                    <a:cubicBezTo>
                      <a:pt x="31640" y="7711"/>
                      <a:pt x="31117" y="9016"/>
                      <a:pt x="31988" y="10736"/>
                    </a:cubicBezTo>
                    <a:close/>
                    <a:moveTo>
                      <a:pt x="59970" y="114780"/>
                    </a:moveTo>
                    <a:cubicBezTo>
                      <a:pt x="58809" y="114780"/>
                      <a:pt x="57822" y="115788"/>
                      <a:pt x="57822" y="117034"/>
                    </a:cubicBezTo>
                    <a:cubicBezTo>
                      <a:pt x="57822" y="118279"/>
                      <a:pt x="58809" y="119228"/>
                      <a:pt x="59970" y="119228"/>
                    </a:cubicBezTo>
                    <a:cubicBezTo>
                      <a:pt x="61190" y="119228"/>
                      <a:pt x="62177" y="118279"/>
                      <a:pt x="62177" y="117034"/>
                    </a:cubicBezTo>
                    <a:cubicBezTo>
                      <a:pt x="62177" y="115788"/>
                      <a:pt x="61190" y="114780"/>
                      <a:pt x="59970" y="114780"/>
                    </a:cubicBezTo>
                    <a:close/>
                    <a:moveTo>
                      <a:pt x="43193" y="3737"/>
                    </a:moveTo>
                    <a:cubicBezTo>
                      <a:pt x="43599" y="5397"/>
                      <a:pt x="44702" y="5635"/>
                      <a:pt x="45747" y="5694"/>
                    </a:cubicBezTo>
                    <a:cubicBezTo>
                      <a:pt x="46792" y="5753"/>
                      <a:pt x="47779" y="5575"/>
                      <a:pt x="48011" y="6347"/>
                    </a:cubicBezTo>
                    <a:cubicBezTo>
                      <a:pt x="48185" y="7177"/>
                      <a:pt x="47489" y="7474"/>
                      <a:pt x="46850" y="7652"/>
                    </a:cubicBezTo>
                    <a:cubicBezTo>
                      <a:pt x="46269" y="7829"/>
                      <a:pt x="45341" y="7829"/>
                      <a:pt x="44818" y="7770"/>
                    </a:cubicBezTo>
                    <a:cubicBezTo>
                      <a:pt x="44702" y="9550"/>
                      <a:pt x="44702" y="9550"/>
                      <a:pt x="44702" y="9550"/>
                    </a:cubicBezTo>
                    <a:cubicBezTo>
                      <a:pt x="45573" y="9668"/>
                      <a:pt x="46502" y="9609"/>
                      <a:pt x="47373" y="9431"/>
                    </a:cubicBezTo>
                    <a:cubicBezTo>
                      <a:pt x="49230" y="8956"/>
                      <a:pt x="50682" y="7711"/>
                      <a:pt x="50217" y="5575"/>
                    </a:cubicBezTo>
                    <a:cubicBezTo>
                      <a:pt x="49927" y="4389"/>
                      <a:pt x="49114" y="3677"/>
                      <a:pt x="46850" y="3737"/>
                    </a:cubicBezTo>
                    <a:cubicBezTo>
                      <a:pt x="45863" y="3737"/>
                      <a:pt x="45515" y="3499"/>
                      <a:pt x="45457" y="3203"/>
                    </a:cubicBezTo>
                    <a:cubicBezTo>
                      <a:pt x="45283" y="2609"/>
                      <a:pt x="45573" y="2135"/>
                      <a:pt x="46618" y="1898"/>
                    </a:cubicBezTo>
                    <a:cubicBezTo>
                      <a:pt x="47082" y="1779"/>
                      <a:pt x="47895" y="1720"/>
                      <a:pt x="48476" y="1779"/>
                    </a:cubicBezTo>
                    <a:cubicBezTo>
                      <a:pt x="48708" y="59"/>
                      <a:pt x="48708" y="59"/>
                      <a:pt x="48708" y="59"/>
                    </a:cubicBezTo>
                    <a:cubicBezTo>
                      <a:pt x="48359" y="0"/>
                      <a:pt x="47953" y="0"/>
                      <a:pt x="47605" y="0"/>
                    </a:cubicBezTo>
                    <a:cubicBezTo>
                      <a:pt x="46618" y="237"/>
                      <a:pt x="45631" y="474"/>
                      <a:pt x="44702" y="711"/>
                    </a:cubicBezTo>
                    <a:cubicBezTo>
                      <a:pt x="43657" y="1364"/>
                      <a:pt x="42844" y="2372"/>
                      <a:pt x="43193" y="3737"/>
                    </a:cubicBezTo>
                    <a:close/>
                    <a:moveTo>
                      <a:pt x="24441" y="21947"/>
                    </a:moveTo>
                    <a:cubicBezTo>
                      <a:pt x="20493" y="17736"/>
                      <a:pt x="20493" y="17736"/>
                      <a:pt x="20493" y="17736"/>
                    </a:cubicBezTo>
                    <a:cubicBezTo>
                      <a:pt x="26763" y="19812"/>
                      <a:pt x="26763" y="19812"/>
                      <a:pt x="26763" y="19812"/>
                    </a:cubicBezTo>
                    <a:cubicBezTo>
                      <a:pt x="27343" y="19337"/>
                      <a:pt x="27924" y="18803"/>
                      <a:pt x="28563" y="18329"/>
                    </a:cubicBezTo>
                    <a:cubicBezTo>
                      <a:pt x="23454" y="11389"/>
                      <a:pt x="23454" y="11389"/>
                      <a:pt x="23454" y="11389"/>
                    </a:cubicBezTo>
                    <a:cubicBezTo>
                      <a:pt x="22873" y="11804"/>
                      <a:pt x="22293" y="12278"/>
                      <a:pt x="21712" y="12753"/>
                    </a:cubicBezTo>
                    <a:cubicBezTo>
                      <a:pt x="25253" y="17202"/>
                      <a:pt x="25253" y="17202"/>
                      <a:pt x="25253" y="17202"/>
                    </a:cubicBezTo>
                    <a:cubicBezTo>
                      <a:pt x="19100" y="15126"/>
                      <a:pt x="19100" y="15126"/>
                      <a:pt x="19100" y="15126"/>
                    </a:cubicBezTo>
                    <a:cubicBezTo>
                      <a:pt x="18403" y="15778"/>
                      <a:pt x="17706" y="16490"/>
                      <a:pt x="17010" y="17202"/>
                    </a:cubicBezTo>
                    <a:cubicBezTo>
                      <a:pt x="23105" y="23252"/>
                      <a:pt x="23105" y="23252"/>
                      <a:pt x="23105" y="23252"/>
                    </a:cubicBezTo>
                    <a:cubicBezTo>
                      <a:pt x="23570" y="22837"/>
                      <a:pt x="23976" y="22362"/>
                      <a:pt x="24441" y="21947"/>
                    </a:cubicBezTo>
                    <a:close/>
                    <a:moveTo>
                      <a:pt x="12307" y="26515"/>
                    </a:moveTo>
                    <a:cubicBezTo>
                      <a:pt x="11669" y="27523"/>
                      <a:pt x="11901" y="28887"/>
                      <a:pt x="12888" y="29599"/>
                    </a:cubicBezTo>
                    <a:cubicBezTo>
                      <a:pt x="13875" y="30252"/>
                      <a:pt x="15210" y="30014"/>
                      <a:pt x="15907" y="29006"/>
                    </a:cubicBezTo>
                    <a:cubicBezTo>
                      <a:pt x="16603" y="27998"/>
                      <a:pt x="16313" y="26633"/>
                      <a:pt x="15326" y="25921"/>
                    </a:cubicBezTo>
                    <a:cubicBezTo>
                      <a:pt x="14339" y="25210"/>
                      <a:pt x="13004" y="25506"/>
                      <a:pt x="12307" y="26515"/>
                    </a:cubicBezTo>
                    <a:close/>
                    <a:moveTo>
                      <a:pt x="59970" y="949"/>
                    </a:moveTo>
                    <a:cubicBezTo>
                      <a:pt x="58809" y="949"/>
                      <a:pt x="57822" y="1898"/>
                      <a:pt x="57822" y="3143"/>
                    </a:cubicBezTo>
                    <a:cubicBezTo>
                      <a:pt x="57822" y="4389"/>
                      <a:pt x="58809" y="5338"/>
                      <a:pt x="59970" y="5338"/>
                    </a:cubicBezTo>
                    <a:cubicBezTo>
                      <a:pt x="61190" y="5338"/>
                      <a:pt x="62177" y="4389"/>
                      <a:pt x="62177" y="3143"/>
                    </a:cubicBezTo>
                    <a:cubicBezTo>
                      <a:pt x="62177" y="1898"/>
                      <a:pt x="61190" y="949"/>
                      <a:pt x="59970" y="9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  <p:sp>
        <p:nvSpPr>
          <p:cNvPr id="214" name="Google Shape;214;p4"/>
          <p:cNvSpPr txBox="1"/>
          <p:nvPr>
            <p:ph type="ctrTitle"/>
          </p:nvPr>
        </p:nvSpPr>
        <p:spPr>
          <a:xfrm>
            <a:off x="2088000" y="1834998"/>
            <a:ext cx="637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None/>
              <a:defRPr b="0" i="0" sz="4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5" name="Google Shape;215;p4"/>
          <p:cNvSpPr txBox="1"/>
          <p:nvPr>
            <p:ph idx="1" type="subTitle"/>
          </p:nvPr>
        </p:nvSpPr>
        <p:spPr>
          <a:xfrm>
            <a:off x="2088000" y="3482165"/>
            <a:ext cx="6372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6" name="Google Shape;216;p4"/>
          <p:cNvSpPr txBox="1"/>
          <p:nvPr>
            <p:ph idx="2" type="body"/>
          </p:nvPr>
        </p:nvSpPr>
        <p:spPr>
          <a:xfrm>
            <a:off x="2088000" y="3781579"/>
            <a:ext cx="6372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7" name="Google Shape;217;p4"/>
          <p:cNvSpPr txBox="1"/>
          <p:nvPr>
            <p:ph idx="10" type="dt"/>
          </p:nvPr>
        </p:nvSpPr>
        <p:spPr>
          <a:xfrm>
            <a:off x="2088000" y="613999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8" name="Google Shape;218;p4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background and black text block" showMasterSp="0">
  <p:cSld name="Title slide with background and black text bloc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titelpag_verloop-04.png"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34029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/>
          <p:nvPr/>
        </p:nvSpPr>
        <p:spPr>
          <a:xfrm>
            <a:off x="1833384" y="1692894"/>
            <a:ext cx="6789156" cy="2556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2" name="Google Shape;222;p5"/>
          <p:cNvGrpSpPr/>
          <p:nvPr/>
        </p:nvGrpSpPr>
        <p:grpSpPr>
          <a:xfrm>
            <a:off x="542925" y="0"/>
            <a:ext cx="1389063" cy="6858000"/>
            <a:chOff x="542925" y="0"/>
            <a:chExt cx="1389063" cy="6858000"/>
          </a:xfrm>
        </p:grpSpPr>
        <p:sp>
          <p:nvSpPr>
            <p:cNvPr id="223" name="Google Shape;223;p5"/>
            <p:cNvSpPr/>
            <p:nvPr/>
          </p:nvSpPr>
          <p:spPr>
            <a:xfrm>
              <a:off x="868363" y="0"/>
              <a:ext cx="1063625" cy="6858000"/>
            </a:xfrm>
            <a:custGeom>
              <a:rect b="b" l="l" r="r" t="t"/>
              <a:pathLst>
                <a:path extrusionOk="0" h="120000" w="120000">
                  <a:moveTo>
                    <a:pt x="1006" y="14347"/>
                  </a:moveTo>
                  <a:cubicBezTo>
                    <a:pt x="1006" y="9695"/>
                    <a:pt x="1686" y="4687"/>
                    <a:pt x="2995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679" y="4687"/>
                    <a:pt x="0" y="9695"/>
                    <a:pt x="0" y="14347"/>
                  </a:cubicBezTo>
                  <a:cubicBezTo>
                    <a:pt x="0" y="50507"/>
                    <a:pt x="40000" y="86054"/>
                    <a:pt x="11894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41032" y="86054"/>
                    <a:pt x="1006" y="50507"/>
                    <a:pt x="1006" y="14347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224" name="Google Shape;224;p5"/>
            <p:cNvGrpSpPr/>
            <p:nvPr/>
          </p:nvGrpSpPr>
          <p:grpSpPr>
            <a:xfrm>
              <a:off x="542925" y="466725"/>
              <a:ext cx="658813" cy="657225"/>
              <a:chOff x="342" y="294"/>
              <a:chExt cx="415" cy="414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342" y="295"/>
                <a:ext cx="414" cy="412"/>
              </a:xfrm>
              <a:custGeom>
                <a:rect b="b" l="l" r="r" t="t"/>
                <a:pathLst>
                  <a:path extrusionOk="0" h="120000" w="120000">
                    <a:moveTo>
                      <a:pt x="41449" y="115922"/>
                    </a:moveTo>
                    <a:lnTo>
                      <a:pt x="39710" y="116504"/>
                    </a:lnTo>
                    <a:lnTo>
                      <a:pt x="37971" y="115922"/>
                    </a:lnTo>
                    <a:lnTo>
                      <a:pt x="37101" y="114174"/>
                    </a:lnTo>
                    <a:lnTo>
                      <a:pt x="28695" y="109805"/>
                    </a:lnTo>
                    <a:lnTo>
                      <a:pt x="26666" y="110097"/>
                    </a:lnTo>
                    <a:lnTo>
                      <a:pt x="25217" y="108932"/>
                    </a:lnTo>
                    <a:lnTo>
                      <a:pt x="24927" y="107184"/>
                    </a:lnTo>
                    <a:lnTo>
                      <a:pt x="17681" y="100776"/>
                    </a:lnTo>
                    <a:lnTo>
                      <a:pt x="15942" y="100776"/>
                    </a:lnTo>
                    <a:lnTo>
                      <a:pt x="14492" y="99320"/>
                    </a:lnTo>
                    <a:lnTo>
                      <a:pt x="14782" y="97281"/>
                    </a:lnTo>
                    <a:lnTo>
                      <a:pt x="9275" y="89417"/>
                    </a:lnTo>
                    <a:lnTo>
                      <a:pt x="7536" y="88834"/>
                    </a:lnTo>
                    <a:lnTo>
                      <a:pt x="6666" y="87087"/>
                    </a:lnTo>
                    <a:lnTo>
                      <a:pt x="7246" y="85339"/>
                    </a:lnTo>
                    <a:lnTo>
                      <a:pt x="3768" y="76310"/>
                    </a:lnTo>
                    <a:lnTo>
                      <a:pt x="2028" y="75436"/>
                    </a:lnTo>
                    <a:lnTo>
                      <a:pt x="1739" y="73398"/>
                    </a:lnTo>
                    <a:lnTo>
                      <a:pt x="2608" y="71941"/>
                    </a:lnTo>
                    <a:lnTo>
                      <a:pt x="1449" y="62330"/>
                    </a:lnTo>
                    <a:lnTo>
                      <a:pt x="0" y="60873"/>
                    </a:lnTo>
                    <a:lnTo>
                      <a:pt x="0" y="59126"/>
                    </a:lnTo>
                    <a:lnTo>
                      <a:pt x="1449" y="57669"/>
                    </a:lnTo>
                    <a:lnTo>
                      <a:pt x="2608" y="48058"/>
                    </a:lnTo>
                    <a:lnTo>
                      <a:pt x="1739" y="46601"/>
                    </a:lnTo>
                    <a:lnTo>
                      <a:pt x="2028" y="44563"/>
                    </a:lnTo>
                    <a:lnTo>
                      <a:pt x="3768" y="43689"/>
                    </a:lnTo>
                    <a:lnTo>
                      <a:pt x="7246" y="34660"/>
                    </a:lnTo>
                    <a:lnTo>
                      <a:pt x="6666" y="32912"/>
                    </a:lnTo>
                    <a:lnTo>
                      <a:pt x="7536" y="31165"/>
                    </a:lnTo>
                    <a:lnTo>
                      <a:pt x="9275" y="30582"/>
                    </a:lnTo>
                    <a:lnTo>
                      <a:pt x="14782" y="22718"/>
                    </a:lnTo>
                    <a:lnTo>
                      <a:pt x="14492" y="20679"/>
                    </a:lnTo>
                    <a:lnTo>
                      <a:pt x="15942" y="19223"/>
                    </a:lnTo>
                    <a:lnTo>
                      <a:pt x="17681" y="19223"/>
                    </a:lnTo>
                    <a:lnTo>
                      <a:pt x="24927" y="12815"/>
                    </a:lnTo>
                    <a:lnTo>
                      <a:pt x="25217" y="11067"/>
                    </a:lnTo>
                    <a:lnTo>
                      <a:pt x="26666" y="9902"/>
                    </a:lnTo>
                    <a:lnTo>
                      <a:pt x="28695" y="10194"/>
                    </a:lnTo>
                    <a:lnTo>
                      <a:pt x="37101" y="5533"/>
                    </a:lnTo>
                    <a:lnTo>
                      <a:pt x="37971" y="4077"/>
                    </a:lnTo>
                    <a:lnTo>
                      <a:pt x="39710" y="3203"/>
                    </a:lnTo>
                    <a:lnTo>
                      <a:pt x="41449" y="4077"/>
                    </a:lnTo>
                    <a:lnTo>
                      <a:pt x="50724" y="1747"/>
                    </a:lnTo>
                    <a:lnTo>
                      <a:pt x="51884" y="291"/>
                    </a:lnTo>
                    <a:lnTo>
                      <a:pt x="53913" y="0"/>
                    </a:lnTo>
                    <a:lnTo>
                      <a:pt x="55362" y="1165"/>
                    </a:lnTo>
                    <a:lnTo>
                      <a:pt x="64927" y="1165"/>
                    </a:lnTo>
                    <a:lnTo>
                      <a:pt x="66376" y="0"/>
                    </a:lnTo>
                    <a:lnTo>
                      <a:pt x="68115" y="291"/>
                    </a:lnTo>
                    <a:lnTo>
                      <a:pt x="69275" y="1747"/>
                    </a:lnTo>
                    <a:lnTo>
                      <a:pt x="78840" y="4077"/>
                    </a:lnTo>
                    <a:lnTo>
                      <a:pt x="80289" y="3203"/>
                    </a:lnTo>
                    <a:lnTo>
                      <a:pt x="82318" y="4077"/>
                    </a:lnTo>
                    <a:lnTo>
                      <a:pt x="82898" y="5533"/>
                    </a:lnTo>
                    <a:lnTo>
                      <a:pt x="91594" y="10194"/>
                    </a:lnTo>
                    <a:lnTo>
                      <a:pt x="93333" y="9902"/>
                    </a:lnTo>
                    <a:lnTo>
                      <a:pt x="94782" y="11067"/>
                    </a:lnTo>
                    <a:lnTo>
                      <a:pt x="95362" y="12815"/>
                    </a:lnTo>
                    <a:lnTo>
                      <a:pt x="102318" y="19223"/>
                    </a:lnTo>
                    <a:lnTo>
                      <a:pt x="104347" y="19223"/>
                    </a:lnTo>
                    <a:lnTo>
                      <a:pt x="105507" y="20679"/>
                    </a:lnTo>
                    <a:lnTo>
                      <a:pt x="105507" y="22718"/>
                    </a:lnTo>
                    <a:lnTo>
                      <a:pt x="110724" y="30582"/>
                    </a:lnTo>
                    <a:lnTo>
                      <a:pt x="112753" y="31165"/>
                    </a:lnTo>
                    <a:lnTo>
                      <a:pt x="113623" y="32912"/>
                    </a:lnTo>
                    <a:lnTo>
                      <a:pt x="113043" y="34660"/>
                    </a:lnTo>
                    <a:lnTo>
                      <a:pt x="116521" y="43689"/>
                    </a:lnTo>
                    <a:lnTo>
                      <a:pt x="117971" y="44563"/>
                    </a:lnTo>
                    <a:lnTo>
                      <a:pt x="118550" y="46601"/>
                    </a:lnTo>
                    <a:lnTo>
                      <a:pt x="117391" y="48058"/>
                    </a:lnTo>
                    <a:lnTo>
                      <a:pt x="118550" y="57669"/>
                    </a:lnTo>
                    <a:lnTo>
                      <a:pt x="120000" y="59126"/>
                    </a:lnTo>
                    <a:lnTo>
                      <a:pt x="120000" y="60873"/>
                    </a:lnTo>
                    <a:lnTo>
                      <a:pt x="118550" y="62330"/>
                    </a:lnTo>
                    <a:lnTo>
                      <a:pt x="117391" y="71941"/>
                    </a:lnTo>
                    <a:lnTo>
                      <a:pt x="118550" y="73398"/>
                    </a:lnTo>
                    <a:lnTo>
                      <a:pt x="117971" y="75436"/>
                    </a:lnTo>
                    <a:lnTo>
                      <a:pt x="116521" y="76310"/>
                    </a:lnTo>
                    <a:lnTo>
                      <a:pt x="113043" y="85339"/>
                    </a:lnTo>
                    <a:lnTo>
                      <a:pt x="113623" y="87087"/>
                    </a:lnTo>
                    <a:lnTo>
                      <a:pt x="112753" y="88834"/>
                    </a:lnTo>
                    <a:lnTo>
                      <a:pt x="110724" y="89417"/>
                    </a:lnTo>
                    <a:lnTo>
                      <a:pt x="105507" y="97281"/>
                    </a:lnTo>
                    <a:lnTo>
                      <a:pt x="105507" y="99320"/>
                    </a:lnTo>
                    <a:lnTo>
                      <a:pt x="104347" y="100776"/>
                    </a:lnTo>
                    <a:lnTo>
                      <a:pt x="102318" y="100776"/>
                    </a:lnTo>
                    <a:lnTo>
                      <a:pt x="95362" y="107184"/>
                    </a:lnTo>
                    <a:lnTo>
                      <a:pt x="94782" y="108932"/>
                    </a:lnTo>
                    <a:lnTo>
                      <a:pt x="93333" y="110097"/>
                    </a:lnTo>
                    <a:lnTo>
                      <a:pt x="91594" y="109805"/>
                    </a:lnTo>
                    <a:lnTo>
                      <a:pt x="82898" y="114174"/>
                    </a:lnTo>
                    <a:lnTo>
                      <a:pt x="82318" y="115922"/>
                    </a:lnTo>
                    <a:lnTo>
                      <a:pt x="80289" y="116504"/>
                    </a:lnTo>
                    <a:lnTo>
                      <a:pt x="78840" y="115922"/>
                    </a:lnTo>
                    <a:lnTo>
                      <a:pt x="69275" y="118252"/>
                    </a:lnTo>
                    <a:lnTo>
                      <a:pt x="68115" y="119708"/>
                    </a:lnTo>
                    <a:lnTo>
                      <a:pt x="66376" y="120000"/>
                    </a:lnTo>
                    <a:lnTo>
                      <a:pt x="64927" y="118834"/>
                    </a:lnTo>
                    <a:lnTo>
                      <a:pt x="55362" y="118834"/>
                    </a:lnTo>
                    <a:lnTo>
                      <a:pt x="53913" y="120000"/>
                    </a:lnTo>
                    <a:lnTo>
                      <a:pt x="51884" y="119708"/>
                    </a:lnTo>
                    <a:lnTo>
                      <a:pt x="50724" y="118252"/>
                    </a:lnTo>
                    <a:lnTo>
                      <a:pt x="41449" y="115922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342" y="295"/>
                <a:ext cx="414" cy="412"/>
              </a:xfrm>
              <a:custGeom>
                <a:rect b="b" l="l" r="r" t="t"/>
                <a:pathLst>
                  <a:path extrusionOk="0" h="120000" w="120000">
                    <a:moveTo>
                      <a:pt x="41449" y="115922"/>
                    </a:moveTo>
                    <a:lnTo>
                      <a:pt x="39710" y="116504"/>
                    </a:lnTo>
                    <a:lnTo>
                      <a:pt x="37971" y="115922"/>
                    </a:lnTo>
                    <a:lnTo>
                      <a:pt x="37101" y="114174"/>
                    </a:lnTo>
                    <a:lnTo>
                      <a:pt x="28695" y="109805"/>
                    </a:lnTo>
                    <a:lnTo>
                      <a:pt x="26666" y="110097"/>
                    </a:lnTo>
                    <a:lnTo>
                      <a:pt x="25217" y="108932"/>
                    </a:lnTo>
                    <a:lnTo>
                      <a:pt x="24927" y="107184"/>
                    </a:lnTo>
                    <a:lnTo>
                      <a:pt x="17681" y="100776"/>
                    </a:lnTo>
                    <a:lnTo>
                      <a:pt x="15942" y="100776"/>
                    </a:lnTo>
                    <a:lnTo>
                      <a:pt x="14492" y="99320"/>
                    </a:lnTo>
                    <a:lnTo>
                      <a:pt x="14782" y="97281"/>
                    </a:lnTo>
                    <a:lnTo>
                      <a:pt x="9275" y="89417"/>
                    </a:lnTo>
                    <a:lnTo>
                      <a:pt x="7536" y="88834"/>
                    </a:lnTo>
                    <a:lnTo>
                      <a:pt x="6666" y="87087"/>
                    </a:lnTo>
                    <a:lnTo>
                      <a:pt x="7246" y="85339"/>
                    </a:lnTo>
                    <a:lnTo>
                      <a:pt x="3768" y="76310"/>
                    </a:lnTo>
                    <a:lnTo>
                      <a:pt x="2028" y="75436"/>
                    </a:lnTo>
                    <a:lnTo>
                      <a:pt x="1739" y="73398"/>
                    </a:lnTo>
                    <a:lnTo>
                      <a:pt x="2608" y="71941"/>
                    </a:lnTo>
                    <a:lnTo>
                      <a:pt x="1449" y="62330"/>
                    </a:lnTo>
                    <a:lnTo>
                      <a:pt x="0" y="60873"/>
                    </a:lnTo>
                    <a:lnTo>
                      <a:pt x="0" y="59126"/>
                    </a:lnTo>
                    <a:lnTo>
                      <a:pt x="1449" y="57669"/>
                    </a:lnTo>
                    <a:lnTo>
                      <a:pt x="2608" y="48058"/>
                    </a:lnTo>
                    <a:lnTo>
                      <a:pt x="1739" y="46601"/>
                    </a:lnTo>
                    <a:lnTo>
                      <a:pt x="2028" y="44563"/>
                    </a:lnTo>
                    <a:lnTo>
                      <a:pt x="3768" y="43689"/>
                    </a:lnTo>
                    <a:lnTo>
                      <a:pt x="7246" y="34660"/>
                    </a:lnTo>
                    <a:lnTo>
                      <a:pt x="6666" y="32912"/>
                    </a:lnTo>
                    <a:lnTo>
                      <a:pt x="7536" y="31165"/>
                    </a:lnTo>
                    <a:lnTo>
                      <a:pt x="9275" y="30582"/>
                    </a:lnTo>
                    <a:lnTo>
                      <a:pt x="14782" y="22718"/>
                    </a:lnTo>
                    <a:lnTo>
                      <a:pt x="14492" y="20679"/>
                    </a:lnTo>
                    <a:lnTo>
                      <a:pt x="15942" y="19223"/>
                    </a:lnTo>
                    <a:lnTo>
                      <a:pt x="17681" y="19223"/>
                    </a:lnTo>
                    <a:lnTo>
                      <a:pt x="24927" y="12815"/>
                    </a:lnTo>
                    <a:lnTo>
                      <a:pt x="25217" y="11067"/>
                    </a:lnTo>
                    <a:lnTo>
                      <a:pt x="26666" y="9902"/>
                    </a:lnTo>
                    <a:lnTo>
                      <a:pt x="28695" y="10194"/>
                    </a:lnTo>
                    <a:lnTo>
                      <a:pt x="37101" y="5533"/>
                    </a:lnTo>
                    <a:lnTo>
                      <a:pt x="37971" y="4077"/>
                    </a:lnTo>
                    <a:lnTo>
                      <a:pt x="39710" y="3203"/>
                    </a:lnTo>
                    <a:lnTo>
                      <a:pt x="41449" y="4077"/>
                    </a:lnTo>
                    <a:lnTo>
                      <a:pt x="50724" y="1747"/>
                    </a:lnTo>
                    <a:lnTo>
                      <a:pt x="51884" y="291"/>
                    </a:lnTo>
                    <a:lnTo>
                      <a:pt x="53913" y="0"/>
                    </a:lnTo>
                    <a:lnTo>
                      <a:pt x="55362" y="1165"/>
                    </a:lnTo>
                    <a:lnTo>
                      <a:pt x="64927" y="1165"/>
                    </a:lnTo>
                    <a:lnTo>
                      <a:pt x="66376" y="0"/>
                    </a:lnTo>
                    <a:lnTo>
                      <a:pt x="68115" y="291"/>
                    </a:lnTo>
                    <a:lnTo>
                      <a:pt x="69275" y="1747"/>
                    </a:lnTo>
                    <a:lnTo>
                      <a:pt x="78840" y="4077"/>
                    </a:lnTo>
                    <a:lnTo>
                      <a:pt x="80289" y="3203"/>
                    </a:lnTo>
                    <a:lnTo>
                      <a:pt x="82318" y="4077"/>
                    </a:lnTo>
                    <a:lnTo>
                      <a:pt x="82898" y="5533"/>
                    </a:lnTo>
                    <a:lnTo>
                      <a:pt x="91594" y="10194"/>
                    </a:lnTo>
                    <a:lnTo>
                      <a:pt x="93333" y="9902"/>
                    </a:lnTo>
                    <a:lnTo>
                      <a:pt x="94782" y="11067"/>
                    </a:lnTo>
                    <a:lnTo>
                      <a:pt x="95362" y="12815"/>
                    </a:lnTo>
                    <a:lnTo>
                      <a:pt x="102318" y="19223"/>
                    </a:lnTo>
                    <a:lnTo>
                      <a:pt x="104347" y="19223"/>
                    </a:lnTo>
                    <a:lnTo>
                      <a:pt x="105507" y="20679"/>
                    </a:lnTo>
                    <a:lnTo>
                      <a:pt x="105507" y="22718"/>
                    </a:lnTo>
                    <a:lnTo>
                      <a:pt x="110724" y="30582"/>
                    </a:lnTo>
                    <a:lnTo>
                      <a:pt x="112753" y="31165"/>
                    </a:lnTo>
                    <a:lnTo>
                      <a:pt x="113623" y="32912"/>
                    </a:lnTo>
                    <a:lnTo>
                      <a:pt x="113043" y="34660"/>
                    </a:lnTo>
                    <a:lnTo>
                      <a:pt x="116521" y="43689"/>
                    </a:lnTo>
                    <a:lnTo>
                      <a:pt x="117971" y="44563"/>
                    </a:lnTo>
                    <a:lnTo>
                      <a:pt x="118550" y="46601"/>
                    </a:lnTo>
                    <a:lnTo>
                      <a:pt x="117391" y="48058"/>
                    </a:lnTo>
                    <a:lnTo>
                      <a:pt x="118550" y="57669"/>
                    </a:lnTo>
                    <a:lnTo>
                      <a:pt x="120000" y="59126"/>
                    </a:lnTo>
                    <a:lnTo>
                      <a:pt x="120000" y="60873"/>
                    </a:lnTo>
                    <a:lnTo>
                      <a:pt x="118550" y="62330"/>
                    </a:lnTo>
                    <a:lnTo>
                      <a:pt x="117391" y="71941"/>
                    </a:lnTo>
                    <a:lnTo>
                      <a:pt x="118550" y="73398"/>
                    </a:lnTo>
                    <a:lnTo>
                      <a:pt x="117971" y="75436"/>
                    </a:lnTo>
                    <a:lnTo>
                      <a:pt x="116521" y="76310"/>
                    </a:lnTo>
                    <a:lnTo>
                      <a:pt x="113043" y="85339"/>
                    </a:lnTo>
                    <a:lnTo>
                      <a:pt x="113623" y="87087"/>
                    </a:lnTo>
                    <a:lnTo>
                      <a:pt x="112753" y="88834"/>
                    </a:lnTo>
                    <a:lnTo>
                      <a:pt x="110724" y="89417"/>
                    </a:lnTo>
                    <a:lnTo>
                      <a:pt x="105507" y="97281"/>
                    </a:lnTo>
                    <a:lnTo>
                      <a:pt x="105507" y="99320"/>
                    </a:lnTo>
                    <a:lnTo>
                      <a:pt x="104347" y="100776"/>
                    </a:lnTo>
                    <a:lnTo>
                      <a:pt x="102318" y="100776"/>
                    </a:lnTo>
                    <a:lnTo>
                      <a:pt x="95362" y="107184"/>
                    </a:lnTo>
                    <a:lnTo>
                      <a:pt x="94782" y="108932"/>
                    </a:lnTo>
                    <a:lnTo>
                      <a:pt x="93333" y="110097"/>
                    </a:lnTo>
                    <a:lnTo>
                      <a:pt x="91594" y="109805"/>
                    </a:lnTo>
                    <a:lnTo>
                      <a:pt x="82898" y="114174"/>
                    </a:lnTo>
                    <a:lnTo>
                      <a:pt x="82318" y="115922"/>
                    </a:lnTo>
                    <a:lnTo>
                      <a:pt x="80289" y="116504"/>
                    </a:lnTo>
                    <a:lnTo>
                      <a:pt x="78840" y="115922"/>
                    </a:lnTo>
                    <a:lnTo>
                      <a:pt x="69275" y="118252"/>
                    </a:lnTo>
                    <a:lnTo>
                      <a:pt x="68115" y="119708"/>
                    </a:lnTo>
                    <a:lnTo>
                      <a:pt x="66376" y="120000"/>
                    </a:lnTo>
                    <a:lnTo>
                      <a:pt x="64927" y="118834"/>
                    </a:lnTo>
                    <a:lnTo>
                      <a:pt x="55362" y="118834"/>
                    </a:lnTo>
                    <a:lnTo>
                      <a:pt x="53913" y="120000"/>
                    </a:lnTo>
                    <a:lnTo>
                      <a:pt x="51884" y="119708"/>
                    </a:lnTo>
                    <a:lnTo>
                      <a:pt x="50724" y="11825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2" y="299"/>
                <a:ext cx="27" cy="32"/>
              </a:xfrm>
              <a:custGeom>
                <a:rect b="b" l="l" r="r" t="t"/>
                <a:pathLst>
                  <a:path extrusionOk="0" h="120000" w="120000">
                    <a:moveTo>
                      <a:pt x="14117" y="81717"/>
                    </a:moveTo>
                    <a:cubicBezTo>
                      <a:pt x="21176" y="85398"/>
                      <a:pt x="32647" y="90552"/>
                      <a:pt x="42352" y="92024"/>
                    </a:cubicBezTo>
                    <a:cubicBezTo>
                      <a:pt x="52058" y="94233"/>
                      <a:pt x="63529" y="94969"/>
                      <a:pt x="66176" y="84662"/>
                    </a:cubicBezTo>
                    <a:cubicBezTo>
                      <a:pt x="69705" y="75092"/>
                      <a:pt x="54705" y="70674"/>
                      <a:pt x="40588" y="64049"/>
                    </a:cubicBezTo>
                    <a:cubicBezTo>
                      <a:pt x="27352" y="57423"/>
                      <a:pt x="14117" y="47852"/>
                      <a:pt x="20294" y="27239"/>
                    </a:cubicBezTo>
                    <a:cubicBezTo>
                      <a:pt x="26470" y="4417"/>
                      <a:pt x="57352" y="0"/>
                      <a:pt x="81176" y="4417"/>
                    </a:cubicBezTo>
                    <a:cubicBezTo>
                      <a:pt x="95294" y="7361"/>
                      <a:pt x="107647" y="13251"/>
                      <a:pt x="120000" y="19877"/>
                    </a:cubicBezTo>
                    <a:cubicBezTo>
                      <a:pt x="105000" y="37546"/>
                      <a:pt x="105000" y="37546"/>
                      <a:pt x="105000" y="37546"/>
                    </a:cubicBezTo>
                    <a:cubicBezTo>
                      <a:pt x="97058" y="33128"/>
                      <a:pt x="85588" y="28711"/>
                      <a:pt x="79411" y="27239"/>
                    </a:cubicBezTo>
                    <a:cubicBezTo>
                      <a:pt x="63529" y="24294"/>
                      <a:pt x="56470" y="27975"/>
                      <a:pt x="53823" y="34601"/>
                    </a:cubicBezTo>
                    <a:cubicBezTo>
                      <a:pt x="52941" y="39018"/>
                      <a:pt x="55588" y="43435"/>
                      <a:pt x="69705" y="48588"/>
                    </a:cubicBezTo>
                    <a:cubicBezTo>
                      <a:pt x="99705" y="61840"/>
                      <a:pt x="105882" y="74355"/>
                      <a:pt x="101470" y="89079"/>
                    </a:cubicBezTo>
                    <a:cubicBezTo>
                      <a:pt x="93529" y="115582"/>
                      <a:pt x="65294" y="120000"/>
                      <a:pt x="37058" y="114846"/>
                    </a:cubicBezTo>
                    <a:cubicBezTo>
                      <a:pt x="23823" y="111901"/>
                      <a:pt x="11470" y="106748"/>
                      <a:pt x="0" y="100122"/>
                    </a:cubicBezTo>
                    <a:lnTo>
                      <a:pt x="14117" y="8171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620" y="312"/>
                <a:ext cx="37" cy="37"/>
              </a:xfrm>
              <a:custGeom>
                <a:rect b="b" l="l" r="r" t="t"/>
                <a:pathLst>
                  <a:path extrusionOk="0" h="120000" w="120000">
                    <a:moveTo>
                      <a:pt x="83736" y="15483"/>
                    </a:moveTo>
                    <a:cubicBezTo>
                      <a:pt x="113406" y="30322"/>
                      <a:pt x="120000" y="59354"/>
                      <a:pt x="106813" y="83870"/>
                    </a:cubicBezTo>
                    <a:cubicBezTo>
                      <a:pt x="93626" y="109032"/>
                      <a:pt x="65274" y="120000"/>
                      <a:pt x="35604" y="105161"/>
                    </a:cubicBezTo>
                    <a:cubicBezTo>
                      <a:pt x="6593" y="89677"/>
                      <a:pt x="0" y="60645"/>
                      <a:pt x="13186" y="36129"/>
                    </a:cubicBezTo>
                    <a:cubicBezTo>
                      <a:pt x="26373" y="11612"/>
                      <a:pt x="54725" y="0"/>
                      <a:pt x="83736" y="15483"/>
                    </a:cubicBezTo>
                    <a:close/>
                    <a:moveTo>
                      <a:pt x="45494" y="87096"/>
                    </a:moveTo>
                    <a:cubicBezTo>
                      <a:pt x="58021" y="94193"/>
                      <a:pt x="73186" y="90967"/>
                      <a:pt x="83076" y="72258"/>
                    </a:cubicBezTo>
                    <a:cubicBezTo>
                      <a:pt x="92967" y="53548"/>
                      <a:pt x="87692" y="39354"/>
                      <a:pt x="74505" y="32903"/>
                    </a:cubicBezTo>
                    <a:cubicBezTo>
                      <a:pt x="61318" y="26451"/>
                      <a:pt x="46153" y="29677"/>
                      <a:pt x="36263" y="48387"/>
                    </a:cubicBezTo>
                    <a:cubicBezTo>
                      <a:pt x="26373" y="66451"/>
                      <a:pt x="32307" y="80645"/>
                      <a:pt x="45494" y="8709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661" y="339"/>
                <a:ext cx="25" cy="37"/>
              </a:xfrm>
              <a:custGeom>
                <a:rect b="b" l="l" r="r" t="t"/>
                <a:pathLst>
                  <a:path extrusionOk="0" h="120000" w="120000">
                    <a:moveTo>
                      <a:pt x="90708" y="0"/>
                    </a:moveTo>
                    <a:cubicBezTo>
                      <a:pt x="0" y="77377"/>
                      <a:pt x="0" y="77377"/>
                      <a:pt x="0" y="77377"/>
                    </a:cubicBezTo>
                    <a:cubicBezTo>
                      <a:pt x="23622" y="90491"/>
                      <a:pt x="46299" y="104918"/>
                      <a:pt x="68031" y="120000"/>
                    </a:cubicBezTo>
                    <a:cubicBezTo>
                      <a:pt x="89763" y="104918"/>
                      <a:pt x="89763" y="104918"/>
                      <a:pt x="89763" y="104918"/>
                    </a:cubicBezTo>
                    <a:cubicBezTo>
                      <a:pt x="75590" y="95081"/>
                      <a:pt x="60472" y="85245"/>
                      <a:pt x="45354" y="76065"/>
                    </a:cubicBezTo>
                    <a:cubicBezTo>
                      <a:pt x="120000" y="17049"/>
                      <a:pt x="120000" y="17049"/>
                      <a:pt x="120000" y="17049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661" y="339"/>
                <a:ext cx="25" cy="37"/>
              </a:xfrm>
              <a:custGeom>
                <a:rect b="b" l="l" r="r" t="t"/>
                <a:pathLst>
                  <a:path extrusionOk="0" h="120000" w="120000">
                    <a:moveTo>
                      <a:pt x="90708" y="0"/>
                    </a:moveTo>
                    <a:cubicBezTo>
                      <a:pt x="0" y="77377"/>
                      <a:pt x="0" y="77377"/>
                      <a:pt x="0" y="77377"/>
                    </a:cubicBezTo>
                    <a:cubicBezTo>
                      <a:pt x="23622" y="90491"/>
                      <a:pt x="46299" y="104918"/>
                      <a:pt x="68031" y="120000"/>
                    </a:cubicBezTo>
                    <a:cubicBezTo>
                      <a:pt x="89763" y="104918"/>
                      <a:pt x="89763" y="104918"/>
                      <a:pt x="89763" y="104918"/>
                    </a:cubicBezTo>
                    <a:cubicBezTo>
                      <a:pt x="75590" y="95081"/>
                      <a:pt x="60472" y="85245"/>
                      <a:pt x="45354" y="76065"/>
                    </a:cubicBezTo>
                    <a:cubicBezTo>
                      <a:pt x="120000" y="17049"/>
                      <a:pt x="120000" y="17049"/>
                      <a:pt x="120000" y="17049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714" y="423"/>
                <a:ext cx="31" cy="18"/>
              </a:xfrm>
              <a:custGeom>
                <a:rect b="b" l="l" r="r" t="t"/>
                <a:pathLst>
                  <a:path extrusionOk="0" h="120000" w="120000">
                    <a:moveTo>
                      <a:pt x="120000" y="51235"/>
                    </a:moveTo>
                    <a:cubicBezTo>
                      <a:pt x="9171" y="120000"/>
                      <a:pt x="9171" y="120000"/>
                      <a:pt x="9171" y="120000"/>
                    </a:cubicBezTo>
                    <a:cubicBezTo>
                      <a:pt x="6878" y="106516"/>
                      <a:pt x="3057" y="90337"/>
                      <a:pt x="0" y="75505"/>
                    </a:cubicBezTo>
                    <a:cubicBezTo>
                      <a:pt x="108535" y="0"/>
                      <a:pt x="108535" y="0"/>
                      <a:pt x="108535" y="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714" y="423"/>
                <a:ext cx="31" cy="18"/>
              </a:xfrm>
              <a:custGeom>
                <a:rect b="b" l="l" r="r" t="t"/>
                <a:pathLst>
                  <a:path extrusionOk="0" h="120000" w="120000">
                    <a:moveTo>
                      <a:pt x="120000" y="51235"/>
                    </a:moveTo>
                    <a:cubicBezTo>
                      <a:pt x="9171" y="120000"/>
                      <a:pt x="9171" y="120000"/>
                      <a:pt x="9171" y="120000"/>
                    </a:cubicBezTo>
                    <a:cubicBezTo>
                      <a:pt x="6878" y="106516"/>
                      <a:pt x="3057" y="90337"/>
                      <a:pt x="0" y="75505"/>
                    </a:cubicBezTo>
                    <a:cubicBezTo>
                      <a:pt x="108535" y="0"/>
                      <a:pt x="108535" y="0"/>
                      <a:pt x="108535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725" y="461"/>
                <a:ext cx="32" cy="31"/>
              </a:xfrm>
              <a:custGeom>
                <a:rect b="b" l="l" r="r" t="t"/>
                <a:pathLst>
                  <a:path extrusionOk="0" h="120000" w="120000">
                    <a:moveTo>
                      <a:pt x="117763" y="89411"/>
                    </a:move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111801" y="31372"/>
                      <a:pt x="111801" y="31372"/>
                      <a:pt x="111801" y="31372"/>
                    </a:cubicBezTo>
                    <a:cubicBezTo>
                      <a:pt x="106583" y="0"/>
                      <a:pt x="106583" y="0"/>
                      <a:pt x="106583" y="0"/>
                    </a:cubicBezTo>
                    <a:cubicBezTo>
                      <a:pt x="0" y="58823"/>
                      <a:pt x="0" y="58823"/>
                      <a:pt x="0" y="58823"/>
                    </a:cubicBezTo>
                    <a:cubicBezTo>
                      <a:pt x="1490" y="69803"/>
                      <a:pt x="2981" y="80000"/>
                      <a:pt x="3726" y="9098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725" y="461"/>
                <a:ext cx="32" cy="31"/>
              </a:xfrm>
              <a:custGeom>
                <a:rect b="b" l="l" r="r" t="t"/>
                <a:pathLst>
                  <a:path extrusionOk="0" h="120000" w="120000">
                    <a:moveTo>
                      <a:pt x="117763" y="89411"/>
                    </a:move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111801" y="31372"/>
                      <a:pt x="111801" y="31372"/>
                      <a:pt x="111801" y="31372"/>
                    </a:cubicBezTo>
                    <a:cubicBezTo>
                      <a:pt x="106583" y="0"/>
                      <a:pt x="106583" y="0"/>
                      <a:pt x="106583" y="0"/>
                    </a:cubicBezTo>
                    <a:cubicBezTo>
                      <a:pt x="0" y="58823"/>
                      <a:pt x="0" y="58823"/>
                      <a:pt x="0" y="58823"/>
                    </a:cubicBezTo>
                    <a:cubicBezTo>
                      <a:pt x="1490" y="69803"/>
                      <a:pt x="2981" y="80000"/>
                      <a:pt x="3726" y="9098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723" y="512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34074" y="12786"/>
                    </a:moveTo>
                    <a:cubicBezTo>
                      <a:pt x="31111" y="20655"/>
                      <a:pt x="26666" y="35409"/>
                      <a:pt x="25925" y="45245"/>
                    </a:cubicBezTo>
                    <a:cubicBezTo>
                      <a:pt x="25185" y="57049"/>
                      <a:pt x="25185" y="69836"/>
                      <a:pt x="35555" y="70819"/>
                    </a:cubicBezTo>
                    <a:cubicBezTo>
                      <a:pt x="45925" y="72786"/>
                      <a:pt x="48148" y="56065"/>
                      <a:pt x="53333" y="39344"/>
                    </a:cubicBezTo>
                    <a:cubicBezTo>
                      <a:pt x="59259" y="23606"/>
                      <a:pt x="67407" y="6885"/>
                      <a:pt x="88148" y="10819"/>
                    </a:cubicBezTo>
                    <a:cubicBezTo>
                      <a:pt x="111851" y="14754"/>
                      <a:pt x="120000" y="47213"/>
                      <a:pt x="117037" y="74754"/>
                    </a:cubicBezTo>
                    <a:cubicBezTo>
                      <a:pt x="115555" y="91475"/>
                      <a:pt x="111851" y="105245"/>
                      <a:pt x="105925" y="120000"/>
                    </a:cubicBezTo>
                    <a:cubicBezTo>
                      <a:pt x="86666" y="106229"/>
                      <a:pt x="86666" y="106229"/>
                      <a:pt x="86666" y="106229"/>
                    </a:cubicBezTo>
                    <a:cubicBezTo>
                      <a:pt x="90370" y="96393"/>
                      <a:pt x="93333" y="83606"/>
                      <a:pt x="94074" y="75737"/>
                    </a:cubicBezTo>
                    <a:cubicBezTo>
                      <a:pt x="95555" y="58032"/>
                      <a:pt x="91111" y="50163"/>
                      <a:pt x="84444" y="49180"/>
                    </a:cubicBezTo>
                    <a:cubicBezTo>
                      <a:pt x="80000" y="49180"/>
                      <a:pt x="76296" y="52131"/>
                      <a:pt x="71851" y="68852"/>
                    </a:cubicBezTo>
                    <a:cubicBezTo>
                      <a:pt x="62222" y="104262"/>
                      <a:pt x="50370" y="113114"/>
                      <a:pt x="34814" y="110163"/>
                    </a:cubicBezTo>
                    <a:cubicBezTo>
                      <a:pt x="8148" y="106229"/>
                      <a:pt x="0" y="75737"/>
                      <a:pt x="2962" y="43278"/>
                    </a:cubicBezTo>
                    <a:cubicBezTo>
                      <a:pt x="4444" y="28524"/>
                      <a:pt x="8148" y="13770"/>
                      <a:pt x="13333" y="0"/>
                    </a:cubicBezTo>
                    <a:lnTo>
                      <a:pt x="34074" y="1278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714" y="561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90177" y="120000"/>
                    </a:moveTo>
                    <a:cubicBezTo>
                      <a:pt x="64615" y="104881"/>
                      <a:pt x="64615" y="104881"/>
                      <a:pt x="64615" y="104881"/>
                    </a:cubicBezTo>
                    <a:cubicBezTo>
                      <a:pt x="68875" y="94488"/>
                      <a:pt x="71715" y="83149"/>
                      <a:pt x="75266" y="71811"/>
                    </a:cubicBezTo>
                    <a:cubicBezTo>
                      <a:pt x="0" y="31181"/>
                      <a:pt x="0" y="31181"/>
                      <a:pt x="0" y="31181"/>
                    </a:cubicBezTo>
                    <a:cubicBezTo>
                      <a:pt x="2840" y="20787"/>
                      <a:pt x="6390" y="10393"/>
                      <a:pt x="8520" y="0"/>
                    </a:cubicBezTo>
                    <a:cubicBezTo>
                      <a:pt x="85207" y="36850"/>
                      <a:pt x="85207" y="36850"/>
                      <a:pt x="85207" y="36850"/>
                    </a:cubicBezTo>
                    <a:cubicBezTo>
                      <a:pt x="88047" y="25511"/>
                      <a:pt x="91597" y="14173"/>
                      <a:pt x="93727" y="2834"/>
                    </a:cubicBezTo>
                    <a:cubicBezTo>
                      <a:pt x="120000" y="14173"/>
                      <a:pt x="120000" y="14173"/>
                      <a:pt x="120000" y="14173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714" y="561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90177" y="120000"/>
                    </a:moveTo>
                    <a:cubicBezTo>
                      <a:pt x="64615" y="104881"/>
                      <a:pt x="64615" y="104881"/>
                      <a:pt x="64615" y="104881"/>
                    </a:cubicBezTo>
                    <a:cubicBezTo>
                      <a:pt x="68875" y="94488"/>
                      <a:pt x="71715" y="83149"/>
                      <a:pt x="75266" y="71811"/>
                    </a:cubicBezTo>
                    <a:cubicBezTo>
                      <a:pt x="0" y="31181"/>
                      <a:pt x="0" y="31181"/>
                      <a:pt x="0" y="31181"/>
                    </a:cubicBezTo>
                    <a:cubicBezTo>
                      <a:pt x="2840" y="20787"/>
                      <a:pt x="6390" y="10393"/>
                      <a:pt x="8520" y="0"/>
                    </a:cubicBezTo>
                    <a:cubicBezTo>
                      <a:pt x="85207" y="36850"/>
                      <a:pt x="85207" y="36850"/>
                      <a:pt x="85207" y="36850"/>
                    </a:cubicBezTo>
                    <a:cubicBezTo>
                      <a:pt x="88047" y="25511"/>
                      <a:pt x="91597" y="14173"/>
                      <a:pt x="93727" y="2834"/>
                    </a:cubicBezTo>
                    <a:cubicBezTo>
                      <a:pt x="120000" y="14173"/>
                      <a:pt x="120000" y="14173"/>
                      <a:pt x="120000" y="1417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693" y="599"/>
                <a:ext cx="29" cy="24"/>
              </a:xfrm>
              <a:custGeom>
                <a:rect b="b" l="l" r="r" t="t"/>
                <a:pathLst>
                  <a:path extrusionOk="0" h="120000" w="120000">
                    <a:moveTo>
                      <a:pt x="101224" y="120000"/>
                    </a:moveTo>
                    <a:cubicBezTo>
                      <a:pt x="0" y="30252"/>
                      <a:pt x="0" y="30252"/>
                      <a:pt x="0" y="30252"/>
                    </a:cubicBezTo>
                    <a:cubicBezTo>
                      <a:pt x="4897" y="20168"/>
                      <a:pt x="10612" y="10084"/>
                      <a:pt x="16326" y="0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693" y="599"/>
                <a:ext cx="29" cy="24"/>
              </a:xfrm>
              <a:custGeom>
                <a:rect b="b" l="l" r="r" t="t"/>
                <a:pathLst>
                  <a:path extrusionOk="0" h="120000" w="120000">
                    <a:moveTo>
                      <a:pt x="101224" y="120000"/>
                    </a:moveTo>
                    <a:cubicBezTo>
                      <a:pt x="0" y="30252"/>
                      <a:pt x="0" y="30252"/>
                      <a:pt x="0" y="30252"/>
                    </a:cubicBezTo>
                    <a:cubicBezTo>
                      <a:pt x="4897" y="20168"/>
                      <a:pt x="10612" y="10084"/>
                      <a:pt x="16326" y="0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664" y="632"/>
                <a:ext cx="31" cy="32"/>
              </a:xfrm>
              <a:custGeom>
                <a:rect b="b" l="l" r="r" t="t"/>
                <a:pathLst>
                  <a:path extrusionOk="0" h="120000" w="120000">
                    <a:moveTo>
                      <a:pt x="51974" y="120000"/>
                    </a:moveTo>
                    <a:cubicBezTo>
                      <a:pt x="33630" y="98181"/>
                      <a:pt x="33630" y="98181"/>
                      <a:pt x="33630" y="98181"/>
                    </a:cubicBezTo>
                    <a:cubicBezTo>
                      <a:pt x="41273" y="92363"/>
                      <a:pt x="48917" y="86545"/>
                      <a:pt x="56560" y="80000"/>
                    </a:cubicBezTo>
                    <a:cubicBezTo>
                      <a:pt x="0" y="16727"/>
                      <a:pt x="0" y="16727"/>
                      <a:pt x="0" y="16727"/>
                    </a:cubicBezTo>
                    <a:cubicBezTo>
                      <a:pt x="6114" y="11636"/>
                      <a:pt x="13757" y="5090"/>
                      <a:pt x="19872" y="0"/>
                    </a:cubicBezTo>
                    <a:cubicBezTo>
                      <a:pt x="78726" y="61090"/>
                      <a:pt x="78726" y="61090"/>
                      <a:pt x="78726" y="61090"/>
                    </a:cubicBezTo>
                    <a:cubicBezTo>
                      <a:pt x="86369" y="55272"/>
                      <a:pt x="93248" y="48727"/>
                      <a:pt x="99363" y="42181"/>
                    </a:cubicBezTo>
                    <a:cubicBezTo>
                      <a:pt x="120000" y="62545"/>
                      <a:pt x="120000" y="62545"/>
                      <a:pt x="120000" y="62545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664" y="632"/>
                <a:ext cx="31" cy="32"/>
              </a:xfrm>
              <a:custGeom>
                <a:rect b="b" l="l" r="r" t="t"/>
                <a:pathLst>
                  <a:path extrusionOk="0" h="120000" w="120000">
                    <a:moveTo>
                      <a:pt x="51974" y="120000"/>
                    </a:moveTo>
                    <a:cubicBezTo>
                      <a:pt x="33630" y="98181"/>
                      <a:pt x="33630" y="98181"/>
                      <a:pt x="33630" y="98181"/>
                    </a:cubicBezTo>
                    <a:cubicBezTo>
                      <a:pt x="41273" y="92363"/>
                      <a:pt x="48917" y="86545"/>
                      <a:pt x="56560" y="80000"/>
                    </a:cubicBezTo>
                    <a:cubicBezTo>
                      <a:pt x="0" y="16727"/>
                      <a:pt x="0" y="16727"/>
                      <a:pt x="0" y="16727"/>
                    </a:cubicBezTo>
                    <a:cubicBezTo>
                      <a:pt x="6114" y="11636"/>
                      <a:pt x="13757" y="5090"/>
                      <a:pt x="19872" y="0"/>
                    </a:cubicBezTo>
                    <a:cubicBezTo>
                      <a:pt x="78726" y="61090"/>
                      <a:pt x="78726" y="61090"/>
                      <a:pt x="78726" y="61090"/>
                    </a:cubicBezTo>
                    <a:cubicBezTo>
                      <a:pt x="86369" y="55272"/>
                      <a:pt x="93248" y="48727"/>
                      <a:pt x="99363" y="42181"/>
                    </a:cubicBezTo>
                    <a:cubicBezTo>
                      <a:pt x="120000" y="62545"/>
                      <a:pt x="120000" y="62545"/>
                      <a:pt x="120000" y="6254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628" y="657"/>
                <a:ext cx="21" cy="30"/>
              </a:xfrm>
              <a:custGeom>
                <a:rect b="b" l="l" r="r" t="t"/>
                <a:pathLst>
                  <a:path extrusionOk="0" h="120000" w="120000">
                    <a:moveTo>
                      <a:pt x="77714" y="120000"/>
                    </a:moveTo>
                    <a:cubicBezTo>
                      <a:pt x="0" y="12549"/>
                      <a:pt x="0" y="12549"/>
                      <a:pt x="0" y="12549"/>
                    </a:cubicBezTo>
                    <a:cubicBezTo>
                      <a:pt x="11428" y="8627"/>
                      <a:pt x="24000" y="3921"/>
                      <a:pt x="35428" y="0"/>
                    </a:cubicBezTo>
                    <a:cubicBezTo>
                      <a:pt x="120000" y="105098"/>
                      <a:pt x="120000" y="105098"/>
                      <a:pt x="120000" y="105098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628" y="657"/>
                <a:ext cx="21" cy="30"/>
              </a:xfrm>
              <a:custGeom>
                <a:rect b="b" l="l" r="r" t="t"/>
                <a:pathLst>
                  <a:path extrusionOk="0" h="120000" w="120000">
                    <a:moveTo>
                      <a:pt x="77714" y="120000"/>
                    </a:moveTo>
                    <a:cubicBezTo>
                      <a:pt x="0" y="12549"/>
                      <a:pt x="0" y="12549"/>
                      <a:pt x="0" y="12549"/>
                    </a:cubicBezTo>
                    <a:cubicBezTo>
                      <a:pt x="11428" y="8627"/>
                      <a:pt x="24000" y="3921"/>
                      <a:pt x="35428" y="0"/>
                    </a:cubicBezTo>
                    <a:cubicBezTo>
                      <a:pt x="120000" y="105098"/>
                      <a:pt x="120000" y="105098"/>
                      <a:pt x="120000" y="10509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579" y="671"/>
                <a:ext cx="35" cy="35"/>
              </a:xfrm>
              <a:custGeom>
                <a:rect b="b" l="l" r="r" t="t"/>
                <a:pathLst>
                  <a:path extrusionOk="0" h="120000" w="120000">
                    <a:moveTo>
                      <a:pt x="17528" y="120000"/>
                    </a:moveTo>
                    <a:cubicBezTo>
                      <a:pt x="0" y="17727"/>
                      <a:pt x="0" y="17727"/>
                      <a:pt x="0" y="17727"/>
                    </a:cubicBezTo>
                    <a:cubicBezTo>
                      <a:pt x="20224" y="14318"/>
                      <a:pt x="39775" y="9545"/>
                      <a:pt x="60000" y="4090"/>
                    </a:cubicBezTo>
                    <a:cubicBezTo>
                      <a:pt x="67415" y="30681"/>
                      <a:pt x="67415" y="30681"/>
                      <a:pt x="67415" y="30681"/>
                    </a:cubicBezTo>
                    <a:cubicBezTo>
                      <a:pt x="78202" y="27272"/>
                      <a:pt x="88988" y="23863"/>
                      <a:pt x="99101" y="20454"/>
                    </a:cubicBezTo>
                    <a:cubicBezTo>
                      <a:pt x="104494" y="0"/>
                      <a:pt x="104494" y="0"/>
                      <a:pt x="104494" y="0"/>
                    </a:cubicBezTo>
                    <a:cubicBezTo>
                      <a:pt x="120000" y="35454"/>
                      <a:pt x="120000" y="35454"/>
                      <a:pt x="120000" y="35454"/>
                    </a:cubicBezTo>
                    <a:cubicBezTo>
                      <a:pt x="99775" y="100909"/>
                      <a:pt x="99775" y="100909"/>
                      <a:pt x="99775" y="100909"/>
                    </a:cubicBezTo>
                    <a:lnTo>
                      <a:pt x="17528" y="1200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496" y="672"/>
                <a:ext cx="14" cy="32"/>
              </a:xfrm>
              <a:custGeom>
                <a:rect b="b" l="l" r="r" t="t"/>
                <a:pathLst>
                  <a:path extrusionOk="0" h="120000" w="120000">
                    <a:moveTo>
                      <a:pt x="0" y="112405"/>
                    </a:moveTo>
                    <a:cubicBezTo>
                      <a:pt x="64864" y="0"/>
                      <a:pt x="64864" y="0"/>
                      <a:pt x="64864" y="0"/>
                    </a:cubicBezTo>
                    <a:cubicBezTo>
                      <a:pt x="82702" y="2278"/>
                      <a:pt x="102162" y="4556"/>
                      <a:pt x="120000" y="6075"/>
                    </a:cubicBezTo>
                    <a:cubicBezTo>
                      <a:pt x="64864" y="120000"/>
                      <a:pt x="64864" y="120000"/>
                      <a:pt x="64864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496" y="672"/>
                <a:ext cx="14" cy="32"/>
              </a:xfrm>
              <a:custGeom>
                <a:rect b="b" l="l" r="r" t="t"/>
                <a:pathLst>
                  <a:path extrusionOk="0" h="120000" w="120000">
                    <a:moveTo>
                      <a:pt x="0" y="112405"/>
                    </a:moveTo>
                    <a:cubicBezTo>
                      <a:pt x="64864" y="0"/>
                      <a:pt x="64864" y="0"/>
                      <a:pt x="64864" y="0"/>
                    </a:cubicBezTo>
                    <a:cubicBezTo>
                      <a:pt x="82702" y="2278"/>
                      <a:pt x="102162" y="4556"/>
                      <a:pt x="120000" y="6075"/>
                    </a:cubicBezTo>
                    <a:cubicBezTo>
                      <a:pt x="64864" y="120000"/>
                      <a:pt x="64864" y="120000"/>
                      <a:pt x="64864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53" y="653"/>
                <a:ext cx="21" cy="36"/>
              </a:xfrm>
              <a:custGeom>
                <a:rect b="b" l="l" r="r" t="t"/>
                <a:pathLst>
                  <a:path extrusionOk="0" h="120000" w="120000">
                    <a:moveTo>
                      <a:pt x="44271" y="120000"/>
                    </a:moveTo>
                    <a:cubicBezTo>
                      <a:pt x="120000" y="29837"/>
                      <a:pt x="120000" y="29837"/>
                      <a:pt x="120000" y="29837"/>
                    </a:cubicBezTo>
                    <a:cubicBezTo>
                      <a:pt x="86213" y="21405"/>
                      <a:pt x="52427" y="11027"/>
                      <a:pt x="19805" y="0"/>
                    </a:cubicBezTo>
                    <a:cubicBezTo>
                      <a:pt x="0" y="18810"/>
                      <a:pt x="0" y="18810"/>
                      <a:pt x="0" y="18810"/>
                    </a:cubicBezTo>
                    <a:cubicBezTo>
                      <a:pt x="22135" y="25945"/>
                      <a:pt x="43106" y="32432"/>
                      <a:pt x="65242" y="38918"/>
                    </a:cubicBezTo>
                    <a:cubicBezTo>
                      <a:pt x="1165" y="108324"/>
                      <a:pt x="1165" y="108324"/>
                      <a:pt x="1165" y="10832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453" y="653"/>
                <a:ext cx="21" cy="36"/>
              </a:xfrm>
              <a:custGeom>
                <a:rect b="b" l="l" r="r" t="t"/>
                <a:pathLst>
                  <a:path extrusionOk="0" h="120000" w="120000">
                    <a:moveTo>
                      <a:pt x="44271" y="120000"/>
                    </a:moveTo>
                    <a:cubicBezTo>
                      <a:pt x="120000" y="29837"/>
                      <a:pt x="120000" y="29837"/>
                      <a:pt x="120000" y="29837"/>
                    </a:cubicBezTo>
                    <a:cubicBezTo>
                      <a:pt x="86213" y="21405"/>
                      <a:pt x="52427" y="11027"/>
                      <a:pt x="19805" y="0"/>
                    </a:cubicBezTo>
                    <a:cubicBezTo>
                      <a:pt x="0" y="18810"/>
                      <a:pt x="0" y="18810"/>
                      <a:pt x="0" y="18810"/>
                    </a:cubicBezTo>
                    <a:cubicBezTo>
                      <a:pt x="22135" y="25945"/>
                      <a:pt x="43106" y="32432"/>
                      <a:pt x="65242" y="38918"/>
                    </a:cubicBezTo>
                    <a:cubicBezTo>
                      <a:pt x="1165" y="108324"/>
                      <a:pt x="1165" y="108324"/>
                      <a:pt x="1165" y="10832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412" y="626"/>
                <a:ext cx="26" cy="37"/>
              </a:xfrm>
              <a:custGeom>
                <a:rect b="b" l="l" r="r" t="t"/>
                <a:pathLst>
                  <a:path extrusionOk="0" h="120000" w="120000">
                    <a:moveTo>
                      <a:pt x="29062" y="120000"/>
                    </a:moveTo>
                    <a:cubicBezTo>
                      <a:pt x="120000" y="42622"/>
                      <a:pt x="120000" y="42622"/>
                      <a:pt x="120000" y="42622"/>
                    </a:cubicBezTo>
                    <a:cubicBezTo>
                      <a:pt x="95625" y="29508"/>
                      <a:pt x="73125" y="15081"/>
                      <a:pt x="51562" y="0"/>
                    </a:cubicBezTo>
                    <a:cubicBezTo>
                      <a:pt x="30000" y="15081"/>
                      <a:pt x="30000" y="15081"/>
                      <a:pt x="30000" y="15081"/>
                    </a:cubicBezTo>
                    <a:cubicBezTo>
                      <a:pt x="44062" y="24918"/>
                      <a:pt x="59062" y="34754"/>
                      <a:pt x="74062" y="43934"/>
                    </a:cubicBezTo>
                    <a:cubicBezTo>
                      <a:pt x="0" y="102950"/>
                      <a:pt x="0" y="102950"/>
                      <a:pt x="0" y="10295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412" y="626"/>
                <a:ext cx="26" cy="37"/>
              </a:xfrm>
              <a:custGeom>
                <a:rect b="b" l="l" r="r" t="t"/>
                <a:pathLst>
                  <a:path extrusionOk="0" h="120000" w="120000">
                    <a:moveTo>
                      <a:pt x="29062" y="120000"/>
                    </a:moveTo>
                    <a:cubicBezTo>
                      <a:pt x="120000" y="42622"/>
                      <a:pt x="120000" y="42622"/>
                      <a:pt x="120000" y="42622"/>
                    </a:cubicBezTo>
                    <a:cubicBezTo>
                      <a:pt x="95625" y="29508"/>
                      <a:pt x="73125" y="15081"/>
                      <a:pt x="51562" y="0"/>
                    </a:cubicBezTo>
                    <a:cubicBezTo>
                      <a:pt x="30000" y="15081"/>
                      <a:pt x="30000" y="15081"/>
                      <a:pt x="30000" y="15081"/>
                    </a:cubicBezTo>
                    <a:cubicBezTo>
                      <a:pt x="44062" y="24918"/>
                      <a:pt x="59062" y="34754"/>
                      <a:pt x="74062" y="43934"/>
                    </a:cubicBezTo>
                    <a:cubicBezTo>
                      <a:pt x="0" y="102950"/>
                      <a:pt x="0" y="102950"/>
                      <a:pt x="0" y="1029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370" y="598"/>
                <a:ext cx="35" cy="33"/>
              </a:xfrm>
              <a:custGeom>
                <a:rect b="b" l="l" r="r" t="t"/>
                <a:pathLst>
                  <a:path extrusionOk="0" h="120000" w="120000">
                    <a:moveTo>
                      <a:pt x="0" y="28915"/>
                    </a:moveTo>
                    <a:cubicBezTo>
                      <a:pt x="103910" y="0"/>
                      <a:pt x="103910" y="0"/>
                      <a:pt x="103910" y="0"/>
                    </a:cubicBezTo>
                    <a:cubicBezTo>
                      <a:pt x="109273" y="7951"/>
                      <a:pt x="113966" y="16626"/>
                      <a:pt x="120000" y="24578"/>
                    </a:cubicBezTo>
                    <a:cubicBezTo>
                      <a:pt x="58324" y="119999"/>
                      <a:pt x="58324" y="119999"/>
                      <a:pt x="58324" y="119999"/>
                    </a:cubicBezTo>
                    <a:cubicBezTo>
                      <a:pt x="41564" y="96867"/>
                      <a:pt x="41564" y="96867"/>
                      <a:pt x="41564" y="96867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13407" y="52771"/>
                      <a:pt x="13407" y="52771"/>
                      <a:pt x="13407" y="52771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370" y="598"/>
                <a:ext cx="35" cy="33"/>
              </a:xfrm>
              <a:custGeom>
                <a:rect b="b" l="l" r="r" t="t"/>
                <a:pathLst>
                  <a:path extrusionOk="0" h="120000" w="120000">
                    <a:moveTo>
                      <a:pt x="0" y="28915"/>
                    </a:moveTo>
                    <a:cubicBezTo>
                      <a:pt x="103910" y="0"/>
                      <a:pt x="103910" y="0"/>
                      <a:pt x="103910" y="0"/>
                    </a:cubicBezTo>
                    <a:cubicBezTo>
                      <a:pt x="109273" y="7951"/>
                      <a:pt x="113966" y="16626"/>
                      <a:pt x="120000" y="24578"/>
                    </a:cubicBezTo>
                    <a:cubicBezTo>
                      <a:pt x="58324" y="119999"/>
                      <a:pt x="58324" y="119999"/>
                      <a:pt x="58324" y="119999"/>
                    </a:cubicBezTo>
                    <a:cubicBezTo>
                      <a:pt x="41564" y="96867"/>
                      <a:pt x="41564" y="96867"/>
                      <a:pt x="41564" y="96867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13407" y="52771"/>
                      <a:pt x="13407" y="52771"/>
                      <a:pt x="13407" y="5277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353" y="554"/>
                <a:ext cx="34" cy="30"/>
              </a:xfrm>
              <a:custGeom>
                <a:rect b="b" l="l" r="r" t="t"/>
                <a:pathLst>
                  <a:path extrusionOk="0" h="120000" w="120000">
                    <a:moveTo>
                      <a:pt x="98571" y="81632"/>
                    </a:moveTo>
                    <a:cubicBezTo>
                      <a:pt x="97857" y="74285"/>
                      <a:pt x="96428" y="62040"/>
                      <a:pt x="93571" y="53877"/>
                    </a:cubicBezTo>
                    <a:cubicBezTo>
                      <a:pt x="90714" y="44897"/>
                      <a:pt x="85714" y="35918"/>
                      <a:pt x="76428" y="40000"/>
                    </a:cubicBezTo>
                    <a:cubicBezTo>
                      <a:pt x="67142" y="43265"/>
                      <a:pt x="70714" y="57142"/>
                      <a:pt x="72142" y="71836"/>
                    </a:cubicBezTo>
                    <a:cubicBezTo>
                      <a:pt x="72857" y="86530"/>
                      <a:pt x="71428" y="102857"/>
                      <a:pt x="52142" y="111020"/>
                    </a:cubicBezTo>
                    <a:cubicBezTo>
                      <a:pt x="30714" y="120000"/>
                      <a:pt x="12857" y="100408"/>
                      <a:pt x="5714" y="79183"/>
                    </a:cubicBezTo>
                    <a:cubicBezTo>
                      <a:pt x="1428" y="66122"/>
                      <a:pt x="0" y="53061"/>
                      <a:pt x="0" y="40000"/>
                    </a:cubicBezTo>
                    <a:cubicBezTo>
                      <a:pt x="21428" y="40816"/>
                      <a:pt x="21428" y="40816"/>
                      <a:pt x="21428" y="40816"/>
                    </a:cubicBezTo>
                    <a:cubicBezTo>
                      <a:pt x="21428" y="48979"/>
                      <a:pt x="22857" y="59591"/>
                      <a:pt x="25000" y="66122"/>
                    </a:cubicBezTo>
                    <a:cubicBezTo>
                      <a:pt x="30000" y="80000"/>
                      <a:pt x="35714" y="83265"/>
                      <a:pt x="42142" y="80816"/>
                    </a:cubicBezTo>
                    <a:cubicBezTo>
                      <a:pt x="46428" y="79183"/>
                      <a:pt x="48571" y="74285"/>
                      <a:pt x="46428" y="59591"/>
                    </a:cubicBezTo>
                    <a:cubicBezTo>
                      <a:pt x="42857" y="28571"/>
                      <a:pt x="50000" y="16326"/>
                      <a:pt x="64285" y="10612"/>
                    </a:cubicBezTo>
                    <a:cubicBezTo>
                      <a:pt x="88571" y="0"/>
                      <a:pt x="105714" y="17959"/>
                      <a:pt x="113571" y="43265"/>
                    </a:cubicBezTo>
                    <a:cubicBezTo>
                      <a:pt x="117857" y="54693"/>
                      <a:pt x="119285" y="67755"/>
                      <a:pt x="120000" y="80816"/>
                    </a:cubicBezTo>
                    <a:lnTo>
                      <a:pt x="98571" y="8163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342" y="514"/>
                <a:ext cx="32" cy="24"/>
              </a:xfrm>
              <a:custGeom>
                <a:rect b="b" l="l" r="r" t="t"/>
                <a:pathLst>
                  <a:path extrusionOk="0" h="120000" w="120000">
                    <a:moveTo>
                      <a:pt x="0" y="2950"/>
                    </a:moveTo>
                    <a:cubicBezTo>
                      <a:pt x="28679" y="0"/>
                      <a:pt x="28679" y="0"/>
                      <a:pt x="28679" y="0"/>
                    </a:cubicBezTo>
                    <a:cubicBezTo>
                      <a:pt x="29433" y="12786"/>
                      <a:pt x="30188" y="25573"/>
                      <a:pt x="30943" y="37377"/>
                    </a:cubicBezTo>
                    <a:cubicBezTo>
                      <a:pt x="116981" y="26557"/>
                      <a:pt x="116981" y="26557"/>
                      <a:pt x="116981" y="26557"/>
                    </a:cubicBezTo>
                    <a:cubicBezTo>
                      <a:pt x="117735" y="37377"/>
                      <a:pt x="119245" y="50163"/>
                      <a:pt x="120000" y="60983"/>
                    </a:cubicBezTo>
                    <a:cubicBezTo>
                      <a:pt x="34716" y="76721"/>
                      <a:pt x="34716" y="76721"/>
                      <a:pt x="34716" y="76721"/>
                    </a:cubicBezTo>
                    <a:cubicBezTo>
                      <a:pt x="36226" y="88524"/>
                      <a:pt x="37735" y="101311"/>
                      <a:pt x="39245" y="113114"/>
                    </a:cubicBezTo>
                    <a:cubicBezTo>
                      <a:pt x="10566" y="120000"/>
                      <a:pt x="10566" y="120000"/>
                      <a:pt x="10566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342" y="514"/>
                <a:ext cx="32" cy="24"/>
              </a:xfrm>
              <a:custGeom>
                <a:rect b="b" l="l" r="r" t="t"/>
                <a:pathLst>
                  <a:path extrusionOk="0" h="120000" w="120000">
                    <a:moveTo>
                      <a:pt x="0" y="2950"/>
                    </a:moveTo>
                    <a:cubicBezTo>
                      <a:pt x="28679" y="0"/>
                      <a:pt x="28679" y="0"/>
                      <a:pt x="28679" y="0"/>
                    </a:cubicBezTo>
                    <a:cubicBezTo>
                      <a:pt x="29433" y="12786"/>
                      <a:pt x="30188" y="25573"/>
                      <a:pt x="30943" y="37377"/>
                    </a:cubicBezTo>
                    <a:cubicBezTo>
                      <a:pt x="116981" y="26557"/>
                      <a:pt x="116981" y="26557"/>
                      <a:pt x="116981" y="26557"/>
                    </a:cubicBezTo>
                    <a:cubicBezTo>
                      <a:pt x="117735" y="37377"/>
                      <a:pt x="119245" y="50163"/>
                      <a:pt x="120000" y="60983"/>
                    </a:cubicBezTo>
                    <a:cubicBezTo>
                      <a:pt x="34716" y="76721"/>
                      <a:pt x="34716" y="76721"/>
                      <a:pt x="34716" y="76721"/>
                    </a:cubicBezTo>
                    <a:cubicBezTo>
                      <a:pt x="36226" y="88524"/>
                      <a:pt x="37735" y="101311"/>
                      <a:pt x="39245" y="113114"/>
                    </a:cubicBezTo>
                    <a:cubicBezTo>
                      <a:pt x="10566" y="120000"/>
                      <a:pt x="10566" y="120000"/>
                      <a:pt x="10566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343" y="465"/>
                <a:ext cx="32" cy="25"/>
              </a:xfrm>
              <a:custGeom>
                <a:rect b="b" l="l" r="r" t="t"/>
                <a:pathLst>
                  <a:path extrusionOk="0" h="120000" w="120000">
                    <a:moveTo>
                      <a:pt x="120000" y="4800"/>
                    </a:moveTo>
                    <a:cubicBezTo>
                      <a:pt x="117055" y="18240"/>
                      <a:pt x="115582" y="30720"/>
                      <a:pt x="114110" y="43200"/>
                    </a:cubicBezTo>
                    <a:cubicBezTo>
                      <a:pt x="114110" y="43200"/>
                      <a:pt x="97177" y="48960"/>
                      <a:pt x="89079" y="52800"/>
                    </a:cubicBezTo>
                    <a:cubicBezTo>
                      <a:pt x="79509" y="57600"/>
                      <a:pt x="69938" y="65280"/>
                      <a:pt x="68466" y="74880"/>
                    </a:cubicBezTo>
                    <a:cubicBezTo>
                      <a:pt x="68466" y="76800"/>
                      <a:pt x="68466" y="79680"/>
                      <a:pt x="68466" y="80640"/>
                    </a:cubicBezTo>
                    <a:cubicBezTo>
                      <a:pt x="110429" y="86400"/>
                      <a:pt x="110429" y="86400"/>
                      <a:pt x="110429" y="86400"/>
                    </a:cubicBezTo>
                    <a:cubicBezTo>
                      <a:pt x="109693" y="96960"/>
                      <a:pt x="108957" y="108480"/>
                      <a:pt x="108220" y="120000"/>
                    </a:cubicBezTo>
                    <a:cubicBezTo>
                      <a:pt x="0" y="111360"/>
                      <a:pt x="0" y="111360"/>
                      <a:pt x="0" y="111360"/>
                    </a:cubicBezTo>
                    <a:cubicBezTo>
                      <a:pt x="736" y="91200"/>
                      <a:pt x="2208" y="72000"/>
                      <a:pt x="4417" y="51840"/>
                    </a:cubicBezTo>
                    <a:cubicBezTo>
                      <a:pt x="6625" y="23040"/>
                      <a:pt x="17668" y="0"/>
                      <a:pt x="37546" y="1920"/>
                    </a:cubicBezTo>
                    <a:cubicBezTo>
                      <a:pt x="53742" y="3840"/>
                      <a:pt x="64049" y="17280"/>
                      <a:pt x="64049" y="40320"/>
                    </a:cubicBezTo>
                    <a:cubicBezTo>
                      <a:pt x="64785" y="40320"/>
                      <a:pt x="64785" y="40320"/>
                      <a:pt x="64785" y="40320"/>
                    </a:cubicBezTo>
                    <a:cubicBezTo>
                      <a:pt x="68466" y="33600"/>
                      <a:pt x="72883" y="31680"/>
                      <a:pt x="79509" y="26880"/>
                    </a:cubicBezTo>
                    <a:cubicBezTo>
                      <a:pt x="89815" y="18240"/>
                      <a:pt x="120000" y="4800"/>
                      <a:pt x="120000" y="48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54" y="423"/>
                <a:ext cx="35" cy="30"/>
              </a:xfrm>
              <a:custGeom>
                <a:rect b="b" l="l" r="r" t="t"/>
                <a:pathLst>
                  <a:path extrusionOk="0" h="120000" w="120000">
                    <a:moveTo>
                      <a:pt x="9385" y="0"/>
                    </a:moveTo>
                    <a:cubicBezTo>
                      <a:pt x="120000" y="4026"/>
                      <a:pt x="120000" y="4026"/>
                      <a:pt x="120000" y="4026"/>
                    </a:cubicBezTo>
                    <a:cubicBezTo>
                      <a:pt x="115977" y="13691"/>
                      <a:pt x="112625" y="23355"/>
                      <a:pt x="108603" y="33825"/>
                    </a:cubicBezTo>
                    <a:cubicBezTo>
                      <a:pt x="85810" y="32214"/>
                      <a:pt x="85810" y="32214"/>
                      <a:pt x="85810" y="32214"/>
                    </a:cubicBezTo>
                    <a:cubicBezTo>
                      <a:pt x="81117" y="45100"/>
                      <a:pt x="77094" y="58791"/>
                      <a:pt x="73072" y="71677"/>
                    </a:cubicBezTo>
                    <a:cubicBezTo>
                      <a:pt x="91173" y="89395"/>
                      <a:pt x="91173" y="89395"/>
                      <a:pt x="91173" y="89395"/>
                    </a:cubicBezTo>
                    <a:cubicBezTo>
                      <a:pt x="88491" y="99060"/>
                      <a:pt x="85810" y="109530"/>
                      <a:pt x="83798" y="120000"/>
                    </a:cubicBezTo>
                    <a:cubicBezTo>
                      <a:pt x="0" y="30604"/>
                      <a:pt x="0" y="30604"/>
                      <a:pt x="0" y="3060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354" y="423"/>
                <a:ext cx="35" cy="30"/>
              </a:xfrm>
              <a:custGeom>
                <a:rect b="b" l="l" r="r" t="t"/>
                <a:pathLst>
                  <a:path extrusionOk="0" h="120000" w="120000">
                    <a:moveTo>
                      <a:pt x="9385" y="0"/>
                    </a:moveTo>
                    <a:cubicBezTo>
                      <a:pt x="120000" y="4026"/>
                      <a:pt x="120000" y="4026"/>
                      <a:pt x="120000" y="4026"/>
                    </a:cubicBezTo>
                    <a:cubicBezTo>
                      <a:pt x="115977" y="13691"/>
                      <a:pt x="112625" y="23355"/>
                      <a:pt x="108603" y="33825"/>
                    </a:cubicBezTo>
                    <a:cubicBezTo>
                      <a:pt x="85810" y="32214"/>
                      <a:pt x="85810" y="32214"/>
                      <a:pt x="85810" y="32214"/>
                    </a:cubicBezTo>
                    <a:cubicBezTo>
                      <a:pt x="81117" y="45100"/>
                      <a:pt x="77094" y="58791"/>
                      <a:pt x="73072" y="71677"/>
                    </a:cubicBezTo>
                    <a:cubicBezTo>
                      <a:pt x="91173" y="89395"/>
                      <a:pt x="91173" y="89395"/>
                      <a:pt x="91173" y="89395"/>
                    </a:cubicBezTo>
                    <a:cubicBezTo>
                      <a:pt x="88491" y="99060"/>
                      <a:pt x="85810" y="109530"/>
                      <a:pt x="83798" y="120000"/>
                    </a:cubicBezTo>
                    <a:cubicBezTo>
                      <a:pt x="0" y="30604"/>
                      <a:pt x="0" y="30604"/>
                      <a:pt x="0" y="3060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400" y="336"/>
                <a:ext cx="41" cy="41"/>
              </a:xfrm>
              <a:custGeom>
                <a:rect b="b" l="l" r="r" t="t"/>
                <a:pathLst>
                  <a:path extrusionOk="0" h="120000" w="120000">
                    <a:moveTo>
                      <a:pt x="20098" y="38048"/>
                    </a:moveTo>
                    <a:cubicBezTo>
                      <a:pt x="86305" y="60292"/>
                      <a:pt x="86305" y="60292"/>
                      <a:pt x="86305" y="60292"/>
                    </a:cubicBezTo>
                    <a:cubicBezTo>
                      <a:pt x="47881" y="14048"/>
                      <a:pt x="47881" y="14048"/>
                      <a:pt x="47881" y="14048"/>
                    </a:cubicBezTo>
                    <a:cubicBezTo>
                      <a:pt x="65615" y="0"/>
                      <a:pt x="65615" y="0"/>
                      <a:pt x="65615" y="0"/>
                    </a:cubicBezTo>
                    <a:cubicBezTo>
                      <a:pt x="120000" y="71414"/>
                      <a:pt x="120000" y="71414"/>
                      <a:pt x="120000" y="71414"/>
                    </a:cubicBezTo>
                    <a:cubicBezTo>
                      <a:pt x="113497" y="76097"/>
                      <a:pt x="107586" y="81365"/>
                      <a:pt x="101674" y="86048"/>
                    </a:cubicBezTo>
                    <a:cubicBezTo>
                      <a:pt x="37832" y="65560"/>
                      <a:pt x="37832" y="65560"/>
                      <a:pt x="37832" y="65560"/>
                    </a:cubicBezTo>
                    <a:cubicBezTo>
                      <a:pt x="78029" y="107121"/>
                      <a:pt x="78029" y="107121"/>
                      <a:pt x="78029" y="107121"/>
                    </a:cubicBezTo>
                    <a:cubicBezTo>
                      <a:pt x="73300" y="111219"/>
                      <a:pt x="69162" y="115902"/>
                      <a:pt x="64433" y="120000"/>
                    </a:cubicBezTo>
                    <a:cubicBezTo>
                      <a:pt x="0" y="57951"/>
                      <a:pt x="0" y="57951"/>
                      <a:pt x="0" y="57951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400" y="336"/>
                <a:ext cx="41" cy="41"/>
              </a:xfrm>
              <a:custGeom>
                <a:rect b="b" l="l" r="r" t="t"/>
                <a:pathLst>
                  <a:path extrusionOk="0" h="120000" w="120000">
                    <a:moveTo>
                      <a:pt x="20098" y="38048"/>
                    </a:moveTo>
                    <a:cubicBezTo>
                      <a:pt x="86305" y="60292"/>
                      <a:pt x="86305" y="60292"/>
                      <a:pt x="86305" y="60292"/>
                    </a:cubicBezTo>
                    <a:cubicBezTo>
                      <a:pt x="47881" y="14048"/>
                      <a:pt x="47881" y="14048"/>
                      <a:pt x="47881" y="14048"/>
                    </a:cubicBezTo>
                    <a:cubicBezTo>
                      <a:pt x="65615" y="0"/>
                      <a:pt x="65615" y="0"/>
                      <a:pt x="65615" y="0"/>
                    </a:cubicBezTo>
                    <a:cubicBezTo>
                      <a:pt x="120000" y="71414"/>
                      <a:pt x="120000" y="71414"/>
                      <a:pt x="120000" y="71414"/>
                    </a:cubicBezTo>
                    <a:cubicBezTo>
                      <a:pt x="113497" y="76097"/>
                      <a:pt x="107586" y="81365"/>
                      <a:pt x="101674" y="86048"/>
                    </a:cubicBezTo>
                    <a:cubicBezTo>
                      <a:pt x="37832" y="65560"/>
                      <a:pt x="37832" y="65560"/>
                      <a:pt x="37832" y="65560"/>
                    </a:cubicBezTo>
                    <a:cubicBezTo>
                      <a:pt x="78029" y="107121"/>
                      <a:pt x="78029" y="107121"/>
                      <a:pt x="78029" y="107121"/>
                    </a:cubicBezTo>
                    <a:cubicBezTo>
                      <a:pt x="73300" y="111219"/>
                      <a:pt x="69162" y="115902"/>
                      <a:pt x="64433" y="120000"/>
                    </a:cubicBezTo>
                    <a:cubicBezTo>
                      <a:pt x="0" y="57951"/>
                      <a:pt x="0" y="57951"/>
                      <a:pt x="0" y="5795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442" y="312"/>
                <a:ext cx="36" cy="37"/>
              </a:xfrm>
              <a:custGeom>
                <a:rect b="b" l="l" r="r" t="t"/>
                <a:pathLst>
                  <a:path extrusionOk="0" h="120000" w="120000">
                    <a:moveTo>
                      <a:pt x="35801" y="15483"/>
                    </a:moveTo>
                    <a:cubicBezTo>
                      <a:pt x="65635" y="0"/>
                      <a:pt x="93480" y="11612"/>
                      <a:pt x="106740" y="36129"/>
                    </a:cubicBezTo>
                    <a:cubicBezTo>
                      <a:pt x="120000" y="60645"/>
                      <a:pt x="114033" y="89677"/>
                      <a:pt x="84198" y="105161"/>
                    </a:cubicBezTo>
                    <a:cubicBezTo>
                      <a:pt x="54364" y="120000"/>
                      <a:pt x="26519" y="109032"/>
                      <a:pt x="13259" y="83870"/>
                    </a:cubicBezTo>
                    <a:cubicBezTo>
                      <a:pt x="0" y="59354"/>
                      <a:pt x="6629" y="30322"/>
                      <a:pt x="35801" y="15483"/>
                    </a:cubicBezTo>
                    <a:close/>
                    <a:moveTo>
                      <a:pt x="74917" y="87096"/>
                    </a:moveTo>
                    <a:cubicBezTo>
                      <a:pt x="87513" y="80645"/>
                      <a:pt x="93480" y="66451"/>
                      <a:pt x="83535" y="48387"/>
                    </a:cubicBezTo>
                    <a:cubicBezTo>
                      <a:pt x="73591" y="29677"/>
                      <a:pt x="58342" y="26451"/>
                      <a:pt x="45082" y="32903"/>
                    </a:cubicBezTo>
                    <a:cubicBezTo>
                      <a:pt x="32486" y="39354"/>
                      <a:pt x="26519" y="53548"/>
                      <a:pt x="36464" y="72258"/>
                    </a:cubicBezTo>
                    <a:cubicBezTo>
                      <a:pt x="46408" y="90967"/>
                      <a:pt x="61657" y="94193"/>
                      <a:pt x="74917" y="8709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490" y="298"/>
                <a:ext cx="27" cy="33"/>
              </a:xfrm>
              <a:custGeom>
                <a:rect b="b" l="l" r="r" t="t"/>
                <a:pathLst>
                  <a:path extrusionOk="0" h="120000" w="120000">
                    <a:moveTo>
                      <a:pt x="31532" y="96585"/>
                    </a:moveTo>
                    <a:cubicBezTo>
                      <a:pt x="39416" y="97317"/>
                      <a:pt x="53430" y="97317"/>
                      <a:pt x="62189" y="95121"/>
                    </a:cubicBezTo>
                    <a:cubicBezTo>
                      <a:pt x="71824" y="92926"/>
                      <a:pt x="82335" y="89268"/>
                      <a:pt x="79708" y="79024"/>
                    </a:cubicBezTo>
                    <a:cubicBezTo>
                      <a:pt x="76204" y="69512"/>
                      <a:pt x="61313" y="71707"/>
                      <a:pt x="45547" y="70975"/>
                    </a:cubicBezTo>
                    <a:cubicBezTo>
                      <a:pt x="29781" y="70243"/>
                      <a:pt x="13138" y="67317"/>
                      <a:pt x="7007" y="46829"/>
                    </a:cubicBezTo>
                    <a:cubicBezTo>
                      <a:pt x="0" y="24146"/>
                      <a:pt x="24525" y="8048"/>
                      <a:pt x="48175" y="2926"/>
                    </a:cubicBezTo>
                    <a:cubicBezTo>
                      <a:pt x="62189" y="0"/>
                      <a:pt x="76204" y="0"/>
                      <a:pt x="90218" y="1463"/>
                    </a:cubicBezTo>
                    <a:cubicBezTo>
                      <a:pt x="86715" y="22682"/>
                      <a:pt x="86715" y="22682"/>
                      <a:pt x="86715" y="22682"/>
                    </a:cubicBezTo>
                    <a:cubicBezTo>
                      <a:pt x="77956" y="21951"/>
                      <a:pt x="65693" y="22682"/>
                      <a:pt x="58686" y="24146"/>
                    </a:cubicBezTo>
                    <a:cubicBezTo>
                      <a:pt x="42919" y="27073"/>
                      <a:pt x="38540" y="32926"/>
                      <a:pt x="41167" y="40243"/>
                    </a:cubicBezTo>
                    <a:cubicBezTo>
                      <a:pt x="42043" y="43902"/>
                      <a:pt x="47299" y="46829"/>
                      <a:pt x="62189" y="46829"/>
                    </a:cubicBezTo>
                    <a:cubicBezTo>
                      <a:pt x="96350" y="46097"/>
                      <a:pt x="108613" y="54878"/>
                      <a:pt x="112992" y="69512"/>
                    </a:cubicBezTo>
                    <a:cubicBezTo>
                      <a:pt x="120000" y="95853"/>
                      <a:pt x="98102" y="111219"/>
                      <a:pt x="70072" y="117073"/>
                    </a:cubicBezTo>
                    <a:cubicBezTo>
                      <a:pt x="56934" y="119268"/>
                      <a:pt x="42919" y="120000"/>
                      <a:pt x="29781" y="118536"/>
                    </a:cubicBezTo>
                    <a:lnTo>
                      <a:pt x="31532" y="9658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343" y="294"/>
                <a:ext cx="413" cy="414"/>
              </a:xfrm>
              <a:custGeom>
                <a:rect b="b" l="l" r="r" t="t"/>
                <a:pathLst>
                  <a:path extrusionOk="0" h="120000" w="120000">
                    <a:moveTo>
                      <a:pt x="80386" y="116405"/>
                    </a:moveTo>
                    <a:cubicBezTo>
                      <a:pt x="76500" y="117855"/>
                      <a:pt x="72382" y="118840"/>
                      <a:pt x="68206" y="119420"/>
                    </a:cubicBezTo>
                    <a:cubicBezTo>
                      <a:pt x="65712" y="83304"/>
                      <a:pt x="65712" y="83304"/>
                      <a:pt x="65712" y="83304"/>
                    </a:cubicBezTo>
                    <a:lnTo>
                      <a:pt x="80386" y="116405"/>
                    </a:lnTo>
                    <a:close/>
                    <a:moveTo>
                      <a:pt x="0" y="60985"/>
                    </a:moveTo>
                    <a:cubicBezTo>
                      <a:pt x="57" y="65217"/>
                      <a:pt x="579" y="69391"/>
                      <a:pt x="1507" y="73391"/>
                    </a:cubicBezTo>
                    <a:cubicBezTo>
                      <a:pt x="36133" y="62898"/>
                      <a:pt x="36133" y="62898"/>
                      <a:pt x="36133" y="62898"/>
                    </a:cubicBezTo>
                    <a:lnTo>
                      <a:pt x="0" y="60985"/>
                    </a:lnTo>
                    <a:close/>
                    <a:moveTo>
                      <a:pt x="48835" y="38724"/>
                    </a:moveTo>
                    <a:cubicBezTo>
                      <a:pt x="26679" y="10086"/>
                      <a:pt x="26679" y="10086"/>
                      <a:pt x="26679" y="10086"/>
                    </a:cubicBezTo>
                    <a:cubicBezTo>
                      <a:pt x="30159" y="7768"/>
                      <a:pt x="33871" y="5797"/>
                      <a:pt x="37815" y="4231"/>
                    </a:cubicBezTo>
                    <a:lnTo>
                      <a:pt x="48835" y="38724"/>
                    </a:lnTo>
                    <a:close/>
                    <a:moveTo>
                      <a:pt x="37525" y="51478"/>
                    </a:moveTo>
                    <a:cubicBezTo>
                      <a:pt x="1913" y="44695"/>
                      <a:pt x="1913" y="44695"/>
                      <a:pt x="1913" y="44695"/>
                    </a:cubicBezTo>
                    <a:cubicBezTo>
                      <a:pt x="3015" y="40579"/>
                      <a:pt x="4523" y="36695"/>
                      <a:pt x="6379" y="32985"/>
                    </a:cubicBezTo>
                    <a:lnTo>
                      <a:pt x="37525" y="51478"/>
                    </a:lnTo>
                    <a:close/>
                    <a:moveTo>
                      <a:pt x="54229" y="36695"/>
                    </a:moveTo>
                    <a:cubicBezTo>
                      <a:pt x="39613" y="3536"/>
                      <a:pt x="39613" y="3536"/>
                      <a:pt x="39613" y="3536"/>
                    </a:cubicBezTo>
                    <a:cubicBezTo>
                      <a:pt x="43499" y="2144"/>
                      <a:pt x="47559" y="1159"/>
                      <a:pt x="51793" y="579"/>
                    </a:cubicBezTo>
                    <a:lnTo>
                      <a:pt x="54229" y="36695"/>
                    </a:lnTo>
                    <a:close/>
                    <a:moveTo>
                      <a:pt x="36133" y="57101"/>
                    </a:moveTo>
                    <a:cubicBezTo>
                      <a:pt x="0" y="59014"/>
                      <a:pt x="0" y="59014"/>
                      <a:pt x="0" y="59014"/>
                    </a:cubicBezTo>
                    <a:cubicBezTo>
                      <a:pt x="57" y="54782"/>
                      <a:pt x="579" y="50608"/>
                      <a:pt x="1507" y="46550"/>
                    </a:cubicBezTo>
                    <a:lnTo>
                      <a:pt x="36133" y="57101"/>
                    </a:lnTo>
                    <a:close/>
                    <a:moveTo>
                      <a:pt x="40251" y="46376"/>
                    </a:moveTo>
                    <a:cubicBezTo>
                      <a:pt x="7307" y="31246"/>
                      <a:pt x="7307" y="31246"/>
                      <a:pt x="7307" y="31246"/>
                    </a:cubicBezTo>
                    <a:cubicBezTo>
                      <a:pt x="9337" y="27594"/>
                      <a:pt x="11715" y="24115"/>
                      <a:pt x="14441" y="20927"/>
                    </a:cubicBezTo>
                    <a:lnTo>
                      <a:pt x="40251" y="46376"/>
                    </a:lnTo>
                    <a:close/>
                    <a:moveTo>
                      <a:pt x="79748" y="46376"/>
                    </a:moveTo>
                    <a:cubicBezTo>
                      <a:pt x="105558" y="20927"/>
                      <a:pt x="105558" y="20927"/>
                      <a:pt x="105558" y="20927"/>
                    </a:cubicBezTo>
                    <a:cubicBezTo>
                      <a:pt x="108284" y="24115"/>
                      <a:pt x="110662" y="27594"/>
                      <a:pt x="112692" y="31246"/>
                    </a:cubicBezTo>
                    <a:lnTo>
                      <a:pt x="79748" y="46376"/>
                    </a:lnTo>
                    <a:close/>
                    <a:moveTo>
                      <a:pt x="82416" y="51478"/>
                    </a:moveTo>
                    <a:cubicBezTo>
                      <a:pt x="113562" y="32985"/>
                      <a:pt x="113562" y="32985"/>
                      <a:pt x="113562" y="32985"/>
                    </a:cubicBezTo>
                    <a:cubicBezTo>
                      <a:pt x="115476" y="36695"/>
                      <a:pt x="116984" y="40579"/>
                      <a:pt x="118028" y="44695"/>
                    </a:cubicBezTo>
                    <a:lnTo>
                      <a:pt x="82416" y="51478"/>
                    </a:lnTo>
                    <a:close/>
                    <a:moveTo>
                      <a:pt x="75920" y="42028"/>
                    </a:moveTo>
                    <a:cubicBezTo>
                      <a:pt x="94886" y="11188"/>
                      <a:pt x="94886" y="11188"/>
                      <a:pt x="94886" y="11188"/>
                    </a:cubicBezTo>
                    <a:cubicBezTo>
                      <a:pt x="98308" y="13623"/>
                      <a:pt x="101440" y="16405"/>
                      <a:pt x="104282" y="19478"/>
                    </a:cubicBezTo>
                    <a:lnTo>
                      <a:pt x="75920" y="42028"/>
                    </a:lnTo>
                    <a:close/>
                    <a:moveTo>
                      <a:pt x="59971" y="36000"/>
                    </a:moveTo>
                    <a:cubicBezTo>
                      <a:pt x="53707" y="347"/>
                      <a:pt x="53707" y="347"/>
                      <a:pt x="53707" y="347"/>
                    </a:cubicBezTo>
                    <a:cubicBezTo>
                      <a:pt x="55795" y="115"/>
                      <a:pt x="57883" y="0"/>
                      <a:pt x="59971" y="0"/>
                    </a:cubicBezTo>
                    <a:cubicBezTo>
                      <a:pt x="62116" y="0"/>
                      <a:pt x="64204" y="115"/>
                      <a:pt x="66292" y="347"/>
                    </a:cubicBezTo>
                    <a:lnTo>
                      <a:pt x="59971" y="36000"/>
                    </a:lnTo>
                    <a:close/>
                    <a:moveTo>
                      <a:pt x="65712" y="36695"/>
                    </a:moveTo>
                    <a:cubicBezTo>
                      <a:pt x="68206" y="579"/>
                      <a:pt x="68206" y="579"/>
                      <a:pt x="68206" y="579"/>
                    </a:cubicBezTo>
                    <a:cubicBezTo>
                      <a:pt x="72382" y="1159"/>
                      <a:pt x="76500" y="2144"/>
                      <a:pt x="80386" y="3536"/>
                    </a:cubicBezTo>
                    <a:lnTo>
                      <a:pt x="65712" y="36695"/>
                    </a:lnTo>
                    <a:close/>
                    <a:moveTo>
                      <a:pt x="71164" y="38724"/>
                    </a:moveTo>
                    <a:cubicBezTo>
                      <a:pt x="82184" y="4231"/>
                      <a:pt x="82184" y="4231"/>
                      <a:pt x="82184" y="4231"/>
                    </a:cubicBezTo>
                    <a:cubicBezTo>
                      <a:pt x="86070" y="5797"/>
                      <a:pt x="89840" y="7768"/>
                      <a:pt x="93262" y="10086"/>
                    </a:cubicBezTo>
                    <a:lnTo>
                      <a:pt x="71164" y="38724"/>
                    </a:lnTo>
                    <a:close/>
                    <a:moveTo>
                      <a:pt x="44079" y="42028"/>
                    </a:moveTo>
                    <a:cubicBezTo>
                      <a:pt x="15717" y="19478"/>
                      <a:pt x="15717" y="19478"/>
                      <a:pt x="15717" y="19478"/>
                    </a:cubicBezTo>
                    <a:cubicBezTo>
                      <a:pt x="18559" y="16405"/>
                      <a:pt x="21691" y="13623"/>
                      <a:pt x="25113" y="11188"/>
                    </a:cubicBezTo>
                    <a:lnTo>
                      <a:pt x="44079" y="42028"/>
                    </a:lnTo>
                    <a:close/>
                    <a:moveTo>
                      <a:pt x="71164" y="81275"/>
                    </a:moveTo>
                    <a:cubicBezTo>
                      <a:pt x="93262" y="109913"/>
                      <a:pt x="93262" y="109913"/>
                      <a:pt x="93262" y="109913"/>
                    </a:cubicBezTo>
                    <a:cubicBezTo>
                      <a:pt x="89840" y="112231"/>
                      <a:pt x="86070" y="114202"/>
                      <a:pt x="82184" y="115768"/>
                    </a:cubicBezTo>
                    <a:lnTo>
                      <a:pt x="71164" y="81275"/>
                    </a:lnTo>
                    <a:close/>
                    <a:moveTo>
                      <a:pt x="75920" y="77971"/>
                    </a:moveTo>
                    <a:cubicBezTo>
                      <a:pt x="104282" y="100521"/>
                      <a:pt x="104282" y="100521"/>
                      <a:pt x="104282" y="100521"/>
                    </a:cubicBezTo>
                    <a:cubicBezTo>
                      <a:pt x="101440" y="103594"/>
                      <a:pt x="98308" y="106376"/>
                      <a:pt x="94886" y="108811"/>
                    </a:cubicBezTo>
                    <a:lnTo>
                      <a:pt x="75920" y="77971"/>
                    </a:lnTo>
                    <a:close/>
                    <a:moveTo>
                      <a:pt x="82416" y="68521"/>
                    </a:moveTo>
                    <a:cubicBezTo>
                      <a:pt x="118028" y="75304"/>
                      <a:pt x="118028" y="75304"/>
                      <a:pt x="118028" y="75304"/>
                    </a:cubicBezTo>
                    <a:cubicBezTo>
                      <a:pt x="116984" y="79362"/>
                      <a:pt x="115476" y="83304"/>
                      <a:pt x="113562" y="87014"/>
                    </a:cubicBezTo>
                    <a:lnTo>
                      <a:pt x="82416" y="68521"/>
                    </a:lnTo>
                    <a:close/>
                    <a:moveTo>
                      <a:pt x="37525" y="68521"/>
                    </a:moveTo>
                    <a:cubicBezTo>
                      <a:pt x="6379" y="87014"/>
                      <a:pt x="6379" y="87014"/>
                      <a:pt x="6379" y="87014"/>
                    </a:cubicBezTo>
                    <a:cubicBezTo>
                      <a:pt x="4523" y="83304"/>
                      <a:pt x="3015" y="79362"/>
                      <a:pt x="1913" y="75304"/>
                    </a:cubicBezTo>
                    <a:lnTo>
                      <a:pt x="37525" y="68521"/>
                    </a:lnTo>
                    <a:close/>
                    <a:moveTo>
                      <a:pt x="118492" y="46550"/>
                    </a:moveTo>
                    <a:cubicBezTo>
                      <a:pt x="119420" y="50608"/>
                      <a:pt x="119942" y="54782"/>
                      <a:pt x="120000" y="59014"/>
                    </a:cubicBezTo>
                    <a:cubicBezTo>
                      <a:pt x="83808" y="57101"/>
                      <a:pt x="83808" y="57101"/>
                      <a:pt x="83808" y="57101"/>
                    </a:cubicBezTo>
                    <a:lnTo>
                      <a:pt x="118492" y="46550"/>
                    </a:lnTo>
                    <a:close/>
                    <a:moveTo>
                      <a:pt x="83808" y="62898"/>
                    </a:moveTo>
                    <a:cubicBezTo>
                      <a:pt x="120000" y="60985"/>
                      <a:pt x="120000" y="60985"/>
                      <a:pt x="120000" y="60985"/>
                    </a:cubicBezTo>
                    <a:cubicBezTo>
                      <a:pt x="119942" y="65217"/>
                      <a:pt x="119420" y="69391"/>
                      <a:pt x="118492" y="73391"/>
                    </a:cubicBezTo>
                    <a:lnTo>
                      <a:pt x="83808" y="62898"/>
                    </a:lnTo>
                    <a:close/>
                    <a:moveTo>
                      <a:pt x="79748" y="73623"/>
                    </a:moveTo>
                    <a:cubicBezTo>
                      <a:pt x="112692" y="88753"/>
                      <a:pt x="112692" y="88753"/>
                      <a:pt x="112692" y="88753"/>
                    </a:cubicBezTo>
                    <a:cubicBezTo>
                      <a:pt x="110662" y="92405"/>
                      <a:pt x="108284" y="95884"/>
                      <a:pt x="105558" y="99072"/>
                    </a:cubicBezTo>
                    <a:lnTo>
                      <a:pt x="79748" y="73623"/>
                    </a:lnTo>
                    <a:close/>
                    <a:moveTo>
                      <a:pt x="59971" y="84000"/>
                    </a:moveTo>
                    <a:cubicBezTo>
                      <a:pt x="66292" y="119652"/>
                      <a:pt x="66292" y="119652"/>
                      <a:pt x="66292" y="119652"/>
                    </a:cubicBezTo>
                    <a:cubicBezTo>
                      <a:pt x="64204" y="119884"/>
                      <a:pt x="62116" y="120000"/>
                      <a:pt x="59971" y="120000"/>
                    </a:cubicBezTo>
                    <a:cubicBezTo>
                      <a:pt x="57883" y="120000"/>
                      <a:pt x="55795" y="119884"/>
                      <a:pt x="53707" y="119652"/>
                    </a:cubicBezTo>
                    <a:lnTo>
                      <a:pt x="59971" y="84000"/>
                    </a:lnTo>
                    <a:close/>
                    <a:moveTo>
                      <a:pt x="44079" y="77971"/>
                    </a:moveTo>
                    <a:cubicBezTo>
                      <a:pt x="25113" y="108811"/>
                      <a:pt x="25113" y="108811"/>
                      <a:pt x="25113" y="108811"/>
                    </a:cubicBezTo>
                    <a:cubicBezTo>
                      <a:pt x="21691" y="106376"/>
                      <a:pt x="18559" y="103594"/>
                      <a:pt x="15717" y="100463"/>
                    </a:cubicBezTo>
                    <a:lnTo>
                      <a:pt x="44079" y="77971"/>
                    </a:lnTo>
                    <a:close/>
                    <a:moveTo>
                      <a:pt x="40251" y="73623"/>
                    </a:moveTo>
                    <a:cubicBezTo>
                      <a:pt x="14441" y="99072"/>
                      <a:pt x="14441" y="99072"/>
                      <a:pt x="14441" y="99072"/>
                    </a:cubicBezTo>
                    <a:cubicBezTo>
                      <a:pt x="11715" y="95884"/>
                      <a:pt x="9337" y="92405"/>
                      <a:pt x="7307" y="88753"/>
                    </a:cubicBezTo>
                    <a:lnTo>
                      <a:pt x="40251" y="73623"/>
                    </a:lnTo>
                    <a:close/>
                    <a:moveTo>
                      <a:pt x="48835" y="81275"/>
                    </a:moveTo>
                    <a:cubicBezTo>
                      <a:pt x="37815" y="115768"/>
                      <a:pt x="37815" y="115768"/>
                      <a:pt x="37815" y="115768"/>
                    </a:cubicBezTo>
                    <a:cubicBezTo>
                      <a:pt x="33871" y="114202"/>
                      <a:pt x="30159" y="112231"/>
                      <a:pt x="26679" y="109913"/>
                    </a:cubicBezTo>
                    <a:lnTo>
                      <a:pt x="48835" y="81275"/>
                    </a:lnTo>
                    <a:close/>
                    <a:moveTo>
                      <a:pt x="54229" y="83304"/>
                    </a:moveTo>
                    <a:cubicBezTo>
                      <a:pt x="51793" y="119420"/>
                      <a:pt x="51793" y="119420"/>
                      <a:pt x="51793" y="119420"/>
                    </a:cubicBezTo>
                    <a:cubicBezTo>
                      <a:pt x="47559" y="118840"/>
                      <a:pt x="43499" y="117855"/>
                      <a:pt x="39613" y="116463"/>
                    </a:cubicBezTo>
                    <a:lnTo>
                      <a:pt x="54229" y="83304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42" y="302"/>
                <a:ext cx="15" cy="14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698" y="383"/>
                <a:ext cx="17" cy="17"/>
              </a:xfrm>
              <a:custGeom>
                <a:rect b="b" l="l" r="r" t="t"/>
                <a:pathLst>
                  <a:path extrusionOk="0" h="120000" w="120000">
                    <a:moveTo>
                      <a:pt x="16941" y="90352"/>
                    </a:moveTo>
                    <a:cubicBezTo>
                      <a:pt x="32470" y="114352"/>
                      <a:pt x="66352" y="120000"/>
                      <a:pt x="90352" y="104470"/>
                    </a:cubicBezTo>
                    <a:cubicBezTo>
                      <a:pt x="114352" y="87529"/>
                      <a:pt x="120000" y="55058"/>
                      <a:pt x="103058" y="31058"/>
                    </a:cubicBezTo>
                    <a:cubicBezTo>
                      <a:pt x="86117" y="7058"/>
                      <a:pt x="53647" y="0"/>
                      <a:pt x="29647" y="16941"/>
                    </a:cubicBezTo>
                    <a:cubicBezTo>
                      <a:pt x="5647" y="33882"/>
                      <a:pt x="0" y="66352"/>
                      <a:pt x="16941" y="9035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542" y="685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383" y="383"/>
                <a:ext cx="17" cy="17"/>
              </a:xfrm>
              <a:custGeom>
                <a:rect b="b" l="l" r="r" t="t"/>
                <a:pathLst>
                  <a:path extrusionOk="0" h="120000" w="120000">
                    <a:moveTo>
                      <a:pt x="103058" y="90352"/>
                    </a:moveTo>
                    <a:cubicBezTo>
                      <a:pt x="120000" y="66352"/>
                      <a:pt x="112941" y="33882"/>
                      <a:pt x="88941" y="16941"/>
                    </a:cubicBezTo>
                    <a:cubicBezTo>
                      <a:pt x="64941" y="0"/>
                      <a:pt x="32470" y="7058"/>
                      <a:pt x="15529" y="31058"/>
                    </a:cubicBezTo>
                    <a:cubicBezTo>
                      <a:pt x="0" y="55058"/>
                      <a:pt x="5647" y="87529"/>
                      <a:pt x="29647" y="104470"/>
                    </a:cubicBezTo>
                    <a:cubicBezTo>
                      <a:pt x="53647" y="120000"/>
                      <a:pt x="86117" y="114352"/>
                      <a:pt x="103058" y="9035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348" y="448"/>
                <a:ext cx="121" cy="22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983" y="0"/>
                    </a:lnTo>
                    <a:lnTo>
                      <a:pt x="991" y="0"/>
                    </a:lnTo>
                    <a:lnTo>
                      <a:pt x="0" y="38181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348" y="448"/>
                <a:ext cx="121" cy="22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983" y="0"/>
                    </a:lnTo>
                    <a:lnTo>
                      <a:pt x="991" y="0"/>
                    </a:lnTo>
                    <a:lnTo>
                      <a:pt x="0" y="381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365" y="402"/>
                <a:ext cx="104" cy="68"/>
              </a:xfrm>
              <a:custGeom>
                <a:rect b="b" l="l" r="r" t="t"/>
                <a:pathLst>
                  <a:path extrusionOk="0" h="120000" w="120000">
                    <a:moveTo>
                      <a:pt x="3461" y="0"/>
                    </a:moveTo>
                    <a:lnTo>
                      <a:pt x="0" y="10588"/>
                    </a:lnTo>
                    <a:lnTo>
                      <a:pt x="0" y="12352"/>
                    </a:lnTo>
                    <a:lnTo>
                      <a:pt x="120000" y="120000"/>
                    </a:lnTo>
                    <a:lnTo>
                      <a:pt x="3461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365" y="402"/>
                <a:ext cx="104" cy="68"/>
              </a:xfrm>
              <a:custGeom>
                <a:rect b="b" l="l" r="r" t="t"/>
                <a:pathLst>
                  <a:path extrusionOk="0" h="120000" w="120000">
                    <a:moveTo>
                      <a:pt x="3461" y="0"/>
                    </a:moveTo>
                    <a:lnTo>
                      <a:pt x="0" y="10588"/>
                    </a:lnTo>
                    <a:lnTo>
                      <a:pt x="0" y="12352"/>
                    </a:lnTo>
                    <a:lnTo>
                      <a:pt x="120000" y="1200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517" y="469"/>
                <a:ext cx="60" cy="69"/>
              </a:xfrm>
              <a:custGeom>
                <a:rect b="b" l="l" r="r" t="t"/>
                <a:pathLst>
                  <a:path extrusionOk="0" h="120000" w="120000">
                    <a:moveTo>
                      <a:pt x="120000" y="104438"/>
                    </a:moveTo>
                    <a:cubicBezTo>
                      <a:pt x="115629" y="108587"/>
                      <a:pt x="108874" y="111008"/>
                      <a:pt x="101721" y="111008"/>
                    </a:cubicBezTo>
                    <a:cubicBezTo>
                      <a:pt x="87019" y="111008"/>
                      <a:pt x="87019" y="111008"/>
                      <a:pt x="87019" y="111008"/>
                    </a:cubicBezTo>
                    <a:cubicBezTo>
                      <a:pt x="78675" y="111008"/>
                      <a:pt x="71125" y="114466"/>
                      <a:pt x="66357" y="120000"/>
                    </a:cubicBezTo>
                    <a:cubicBezTo>
                      <a:pt x="60794" y="120000"/>
                      <a:pt x="60794" y="120000"/>
                      <a:pt x="60794" y="120000"/>
                    </a:cubicBezTo>
                    <a:cubicBezTo>
                      <a:pt x="56423" y="114466"/>
                      <a:pt x="48874" y="111008"/>
                      <a:pt x="40529" y="111008"/>
                    </a:cubicBezTo>
                    <a:cubicBezTo>
                      <a:pt x="25430" y="111008"/>
                      <a:pt x="25430" y="111008"/>
                      <a:pt x="25430" y="111008"/>
                    </a:cubicBezTo>
                    <a:cubicBezTo>
                      <a:pt x="11523" y="111008"/>
                      <a:pt x="0" y="100979"/>
                      <a:pt x="0" y="888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3032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517" y="469"/>
                <a:ext cx="64" cy="6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102119"/>
                      <a:pt x="120000" y="102119"/>
                      <a:pt x="120000" y="102119"/>
                    </a:cubicBezTo>
                    <a:cubicBezTo>
                      <a:pt x="120000" y="109271"/>
                      <a:pt x="117383" y="115231"/>
                      <a:pt x="112897" y="12000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514" y="466"/>
                <a:ext cx="70" cy="76"/>
              </a:xfrm>
              <a:custGeom>
                <a:rect b="b" l="l" r="r" t="t"/>
                <a:pathLst>
                  <a:path extrusionOk="0" h="120000" w="120000">
                    <a:moveTo>
                      <a:pt x="119999" y="85535"/>
                    </a:moveTo>
                    <a:cubicBezTo>
                      <a:pt x="119999" y="99634"/>
                      <a:pt x="107796" y="110913"/>
                      <a:pt x="92542" y="110913"/>
                    </a:cubicBezTo>
                    <a:cubicBezTo>
                      <a:pt x="80000" y="110913"/>
                      <a:pt x="80000" y="110913"/>
                      <a:pt x="80000" y="110913"/>
                    </a:cubicBezTo>
                    <a:cubicBezTo>
                      <a:pt x="73220" y="110913"/>
                      <a:pt x="67457" y="114673"/>
                      <a:pt x="65084" y="120000"/>
                    </a:cubicBezTo>
                    <a:cubicBezTo>
                      <a:pt x="55254" y="120000"/>
                      <a:pt x="55254" y="120000"/>
                      <a:pt x="55254" y="120000"/>
                    </a:cubicBezTo>
                    <a:cubicBezTo>
                      <a:pt x="52881" y="114673"/>
                      <a:pt x="47118" y="110913"/>
                      <a:pt x="40338" y="110913"/>
                    </a:cubicBezTo>
                    <a:cubicBezTo>
                      <a:pt x="27457" y="110913"/>
                      <a:pt x="27457" y="110913"/>
                      <a:pt x="27457" y="110913"/>
                    </a:cubicBezTo>
                    <a:cubicBezTo>
                      <a:pt x="12542" y="110913"/>
                      <a:pt x="0" y="99634"/>
                      <a:pt x="0" y="855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119999" y="85535"/>
                    </a:lnTo>
                    <a:close/>
                    <a:moveTo>
                      <a:pt x="108813" y="10339"/>
                    </a:moveTo>
                    <a:cubicBezTo>
                      <a:pt x="11186" y="10339"/>
                      <a:pt x="11186" y="10339"/>
                      <a:pt x="11186" y="10339"/>
                    </a:cubicBezTo>
                    <a:cubicBezTo>
                      <a:pt x="11186" y="85535"/>
                      <a:pt x="11186" y="85535"/>
                      <a:pt x="11186" y="85535"/>
                    </a:cubicBezTo>
                    <a:cubicBezTo>
                      <a:pt x="11186" y="93681"/>
                      <a:pt x="18644" y="100574"/>
                      <a:pt x="27457" y="100574"/>
                    </a:cubicBezTo>
                    <a:cubicBezTo>
                      <a:pt x="40338" y="100574"/>
                      <a:pt x="40338" y="100574"/>
                      <a:pt x="40338" y="100574"/>
                    </a:cubicBezTo>
                    <a:cubicBezTo>
                      <a:pt x="48135" y="100574"/>
                      <a:pt x="54915" y="103394"/>
                      <a:pt x="59999" y="108407"/>
                    </a:cubicBezTo>
                    <a:cubicBezTo>
                      <a:pt x="60338" y="108407"/>
                      <a:pt x="60338" y="108407"/>
                      <a:pt x="60338" y="108407"/>
                    </a:cubicBezTo>
                    <a:cubicBezTo>
                      <a:pt x="65423" y="103394"/>
                      <a:pt x="72203" y="100574"/>
                      <a:pt x="80000" y="100574"/>
                    </a:cubicBezTo>
                    <a:cubicBezTo>
                      <a:pt x="92542" y="100574"/>
                      <a:pt x="92542" y="100574"/>
                      <a:pt x="92542" y="100574"/>
                    </a:cubicBezTo>
                    <a:cubicBezTo>
                      <a:pt x="101694" y="100574"/>
                      <a:pt x="108813" y="93681"/>
                      <a:pt x="108813" y="85535"/>
                    </a:cubicBezTo>
                    <a:lnTo>
                      <a:pt x="108813" y="10339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579" y="671"/>
                <a:ext cx="35" cy="34"/>
              </a:xfrm>
              <a:custGeom>
                <a:rect b="b" l="l" r="r" t="t"/>
                <a:pathLst>
                  <a:path extrusionOk="0" h="120000" w="120000">
                    <a:moveTo>
                      <a:pt x="104494" y="0"/>
                    </a:moveTo>
                    <a:cubicBezTo>
                      <a:pt x="99101" y="21176"/>
                      <a:pt x="99101" y="21176"/>
                      <a:pt x="99101" y="21176"/>
                    </a:cubicBezTo>
                    <a:cubicBezTo>
                      <a:pt x="88988" y="24705"/>
                      <a:pt x="78202" y="28235"/>
                      <a:pt x="67415" y="31764"/>
                    </a:cubicBezTo>
                    <a:cubicBezTo>
                      <a:pt x="60000" y="4235"/>
                      <a:pt x="60000" y="4235"/>
                      <a:pt x="60000" y="4235"/>
                    </a:cubicBezTo>
                    <a:cubicBezTo>
                      <a:pt x="39775" y="9882"/>
                      <a:pt x="20224" y="14823"/>
                      <a:pt x="0" y="18352"/>
                    </a:cubicBezTo>
                    <a:cubicBezTo>
                      <a:pt x="3370" y="40941"/>
                      <a:pt x="3370" y="40941"/>
                      <a:pt x="3370" y="40941"/>
                    </a:cubicBezTo>
                    <a:cubicBezTo>
                      <a:pt x="15505" y="38823"/>
                      <a:pt x="28314" y="36000"/>
                      <a:pt x="41797" y="33176"/>
                    </a:cubicBezTo>
                    <a:cubicBezTo>
                      <a:pt x="46516" y="50823"/>
                      <a:pt x="46516" y="50823"/>
                      <a:pt x="46516" y="50823"/>
                    </a:cubicBezTo>
                    <a:cubicBezTo>
                      <a:pt x="33033" y="53647"/>
                      <a:pt x="21573" y="56470"/>
                      <a:pt x="10112" y="58588"/>
                    </a:cubicBezTo>
                    <a:cubicBezTo>
                      <a:pt x="13483" y="79058"/>
                      <a:pt x="13483" y="79058"/>
                      <a:pt x="13483" y="79058"/>
                    </a:cubicBezTo>
                    <a:cubicBezTo>
                      <a:pt x="25617" y="76941"/>
                      <a:pt x="37752" y="74117"/>
                      <a:pt x="51235" y="71294"/>
                    </a:cubicBezTo>
                    <a:cubicBezTo>
                      <a:pt x="55280" y="88941"/>
                      <a:pt x="55280" y="88941"/>
                      <a:pt x="55280" y="88941"/>
                    </a:cubicBezTo>
                    <a:cubicBezTo>
                      <a:pt x="40449" y="92470"/>
                      <a:pt x="26966" y="95294"/>
                      <a:pt x="13483" y="97411"/>
                    </a:cubicBezTo>
                    <a:cubicBezTo>
                      <a:pt x="16853" y="120000"/>
                      <a:pt x="16853" y="120000"/>
                      <a:pt x="16853" y="120000"/>
                    </a:cubicBezTo>
                    <a:cubicBezTo>
                      <a:pt x="45842" y="115058"/>
                      <a:pt x="73483" y="108000"/>
                      <a:pt x="101123" y="99529"/>
                    </a:cubicBezTo>
                    <a:cubicBezTo>
                      <a:pt x="120000" y="36705"/>
                      <a:pt x="120000" y="36705"/>
                      <a:pt x="120000" y="36705"/>
                    </a:cubicBezTo>
                    <a:lnTo>
                      <a:pt x="104494" y="0"/>
                    </a:lnTo>
                    <a:close/>
                    <a:moveTo>
                      <a:pt x="82921" y="88235"/>
                    </a:moveTo>
                    <a:cubicBezTo>
                      <a:pt x="82247" y="88235"/>
                      <a:pt x="82247" y="88235"/>
                      <a:pt x="82247" y="88235"/>
                    </a:cubicBezTo>
                    <a:cubicBezTo>
                      <a:pt x="72134" y="51529"/>
                      <a:pt x="72134" y="51529"/>
                      <a:pt x="72134" y="51529"/>
                    </a:cubicBezTo>
                    <a:cubicBezTo>
                      <a:pt x="79550" y="49411"/>
                      <a:pt x="86966" y="47294"/>
                      <a:pt x="94382" y="45176"/>
                    </a:cubicBezTo>
                    <a:lnTo>
                      <a:pt x="82921" y="882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343" y="299"/>
                <a:ext cx="413" cy="404"/>
              </a:xfrm>
              <a:custGeom>
                <a:rect b="b" l="l" r="r" t="t"/>
                <a:pathLst>
                  <a:path extrusionOk="0" h="120000" w="120000">
                    <a:moveTo>
                      <a:pt x="3134" y="79901"/>
                    </a:moveTo>
                    <a:cubicBezTo>
                      <a:pt x="3425" y="80850"/>
                      <a:pt x="3773" y="81858"/>
                      <a:pt x="4179" y="82807"/>
                    </a:cubicBezTo>
                    <a:cubicBezTo>
                      <a:pt x="3889" y="82451"/>
                      <a:pt x="3657" y="82036"/>
                      <a:pt x="3483" y="81621"/>
                    </a:cubicBezTo>
                    <a:cubicBezTo>
                      <a:pt x="3309" y="81028"/>
                      <a:pt x="3193" y="80434"/>
                      <a:pt x="3134" y="79901"/>
                    </a:cubicBezTo>
                    <a:close/>
                    <a:moveTo>
                      <a:pt x="10391" y="45793"/>
                    </a:moveTo>
                    <a:cubicBezTo>
                      <a:pt x="3367" y="39446"/>
                      <a:pt x="3367" y="39446"/>
                      <a:pt x="3367" y="39446"/>
                    </a:cubicBezTo>
                    <a:cubicBezTo>
                      <a:pt x="3657" y="38615"/>
                      <a:pt x="4005" y="37785"/>
                      <a:pt x="4296" y="36955"/>
                    </a:cubicBezTo>
                    <a:cubicBezTo>
                      <a:pt x="13526" y="37251"/>
                      <a:pt x="13526" y="37251"/>
                      <a:pt x="13526" y="37251"/>
                    </a:cubicBezTo>
                    <a:cubicBezTo>
                      <a:pt x="13178" y="37963"/>
                      <a:pt x="12888" y="38675"/>
                      <a:pt x="12539" y="39446"/>
                    </a:cubicBezTo>
                    <a:cubicBezTo>
                      <a:pt x="10566" y="39327"/>
                      <a:pt x="10566" y="39327"/>
                      <a:pt x="10566" y="39327"/>
                    </a:cubicBezTo>
                    <a:cubicBezTo>
                      <a:pt x="10159" y="40276"/>
                      <a:pt x="9811" y="41285"/>
                      <a:pt x="9462" y="42234"/>
                    </a:cubicBezTo>
                    <a:cubicBezTo>
                      <a:pt x="11030" y="43539"/>
                      <a:pt x="11030" y="43539"/>
                      <a:pt x="11030" y="43539"/>
                    </a:cubicBezTo>
                    <a:cubicBezTo>
                      <a:pt x="10798" y="44251"/>
                      <a:pt x="10566" y="45022"/>
                      <a:pt x="10391" y="45793"/>
                    </a:cubicBezTo>
                    <a:close/>
                    <a:moveTo>
                      <a:pt x="8824" y="39149"/>
                    </a:moveTo>
                    <a:cubicBezTo>
                      <a:pt x="5341" y="38853"/>
                      <a:pt x="5341" y="38853"/>
                      <a:pt x="5341" y="38853"/>
                    </a:cubicBezTo>
                    <a:cubicBezTo>
                      <a:pt x="5341" y="38912"/>
                      <a:pt x="5341" y="38912"/>
                      <a:pt x="5341" y="38912"/>
                    </a:cubicBezTo>
                    <a:cubicBezTo>
                      <a:pt x="8127" y="41107"/>
                      <a:pt x="8127" y="41107"/>
                      <a:pt x="8127" y="41107"/>
                    </a:cubicBezTo>
                    <a:cubicBezTo>
                      <a:pt x="8301" y="40454"/>
                      <a:pt x="8534" y="39802"/>
                      <a:pt x="8824" y="39149"/>
                    </a:cubicBezTo>
                    <a:close/>
                    <a:moveTo>
                      <a:pt x="7256" y="83934"/>
                    </a:moveTo>
                    <a:cubicBezTo>
                      <a:pt x="8824" y="83341"/>
                      <a:pt x="8940" y="82155"/>
                      <a:pt x="8882" y="81087"/>
                    </a:cubicBezTo>
                    <a:cubicBezTo>
                      <a:pt x="8766" y="80019"/>
                      <a:pt x="8476" y="79011"/>
                      <a:pt x="9230" y="78774"/>
                    </a:cubicBezTo>
                    <a:cubicBezTo>
                      <a:pt x="9985" y="78477"/>
                      <a:pt x="10391" y="79130"/>
                      <a:pt x="10624" y="79782"/>
                    </a:cubicBezTo>
                    <a:cubicBezTo>
                      <a:pt x="10856" y="80375"/>
                      <a:pt x="10972" y="81265"/>
                      <a:pt x="11030" y="81799"/>
                    </a:cubicBezTo>
                    <a:cubicBezTo>
                      <a:pt x="12772" y="81739"/>
                      <a:pt x="12772" y="81739"/>
                      <a:pt x="12772" y="81739"/>
                    </a:cubicBezTo>
                    <a:cubicBezTo>
                      <a:pt x="12714" y="80790"/>
                      <a:pt x="12597" y="79841"/>
                      <a:pt x="12249" y="79011"/>
                    </a:cubicBezTo>
                    <a:cubicBezTo>
                      <a:pt x="11611" y="77172"/>
                      <a:pt x="10217" y="75867"/>
                      <a:pt x="8243" y="76638"/>
                    </a:cubicBezTo>
                    <a:cubicBezTo>
                      <a:pt x="7082" y="77053"/>
                      <a:pt x="6502" y="77943"/>
                      <a:pt x="6792" y="80197"/>
                    </a:cubicBezTo>
                    <a:cubicBezTo>
                      <a:pt x="6966" y="81265"/>
                      <a:pt x="6792" y="81621"/>
                      <a:pt x="6444" y="81739"/>
                    </a:cubicBezTo>
                    <a:cubicBezTo>
                      <a:pt x="5921" y="81917"/>
                      <a:pt x="5457" y="81680"/>
                      <a:pt x="5050" y="80672"/>
                    </a:cubicBezTo>
                    <a:cubicBezTo>
                      <a:pt x="4876" y="80197"/>
                      <a:pt x="4760" y="79426"/>
                      <a:pt x="4760" y="78833"/>
                    </a:cubicBezTo>
                    <a:cubicBezTo>
                      <a:pt x="3018" y="78774"/>
                      <a:pt x="3018" y="78774"/>
                      <a:pt x="3018" y="78774"/>
                    </a:cubicBezTo>
                    <a:cubicBezTo>
                      <a:pt x="3018" y="79130"/>
                      <a:pt x="3076" y="79485"/>
                      <a:pt x="3134" y="79901"/>
                    </a:cubicBezTo>
                    <a:cubicBezTo>
                      <a:pt x="3425" y="80850"/>
                      <a:pt x="3773" y="81858"/>
                      <a:pt x="4179" y="82807"/>
                    </a:cubicBezTo>
                    <a:cubicBezTo>
                      <a:pt x="4934" y="83816"/>
                      <a:pt x="6037" y="84409"/>
                      <a:pt x="7256" y="83934"/>
                    </a:cubicBezTo>
                    <a:close/>
                    <a:moveTo>
                      <a:pt x="111291" y="55106"/>
                    </a:moveTo>
                    <a:cubicBezTo>
                      <a:pt x="120000" y="57182"/>
                      <a:pt x="120000" y="57182"/>
                      <a:pt x="120000" y="57182"/>
                    </a:cubicBezTo>
                    <a:cubicBezTo>
                      <a:pt x="119941" y="56470"/>
                      <a:pt x="119883" y="55699"/>
                      <a:pt x="119825" y="54928"/>
                    </a:cubicBezTo>
                    <a:cubicBezTo>
                      <a:pt x="113381" y="53564"/>
                      <a:pt x="113381" y="53564"/>
                      <a:pt x="113381" y="53564"/>
                    </a:cubicBezTo>
                    <a:cubicBezTo>
                      <a:pt x="113381" y="53564"/>
                      <a:pt x="113381" y="53564"/>
                      <a:pt x="113381" y="53564"/>
                    </a:cubicBezTo>
                    <a:cubicBezTo>
                      <a:pt x="119361" y="50776"/>
                      <a:pt x="119361" y="50776"/>
                      <a:pt x="119361" y="50776"/>
                    </a:cubicBezTo>
                    <a:cubicBezTo>
                      <a:pt x="119245" y="49945"/>
                      <a:pt x="119129" y="49174"/>
                      <a:pt x="118955" y="48403"/>
                    </a:cubicBezTo>
                    <a:cubicBezTo>
                      <a:pt x="111001" y="52674"/>
                      <a:pt x="111001" y="52674"/>
                      <a:pt x="111001" y="52674"/>
                    </a:cubicBezTo>
                    <a:cubicBezTo>
                      <a:pt x="111117" y="53504"/>
                      <a:pt x="111233" y="54275"/>
                      <a:pt x="111291" y="55106"/>
                    </a:cubicBezTo>
                    <a:close/>
                    <a:moveTo>
                      <a:pt x="114775" y="80079"/>
                    </a:moveTo>
                    <a:cubicBezTo>
                      <a:pt x="108505" y="77765"/>
                      <a:pt x="108505" y="77765"/>
                      <a:pt x="108505" y="77765"/>
                    </a:cubicBezTo>
                    <a:cubicBezTo>
                      <a:pt x="108330" y="78418"/>
                      <a:pt x="108040" y="79070"/>
                      <a:pt x="107808" y="79723"/>
                    </a:cubicBezTo>
                    <a:cubicBezTo>
                      <a:pt x="113962" y="82273"/>
                      <a:pt x="113962" y="82273"/>
                      <a:pt x="113962" y="82273"/>
                    </a:cubicBezTo>
                    <a:cubicBezTo>
                      <a:pt x="113671" y="82985"/>
                      <a:pt x="113439" y="83697"/>
                      <a:pt x="113091" y="84349"/>
                    </a:cubicBezTo>
                    <a:cubicBezTo>
                      <a:pt x="114833" y="85121"/>
                      <a:pt x="114833" y="85121"/>
                      <a:pt x="114833" y="85121"/>
                    </a:cubicBezTo>
                    <a:cubicBezTo>
                      <a:pt x="115761" y="82985"/>
                      <a:pt x="116574" y="80790"/>
                      <a:pt x="117271" y="78536"/>
                    </a:cubicBezTo>
                    <a:cubicBezTo>
                      <a:pt x="115471" y="77943"/>
                      <a:pt x="115471" y="77943"/>
                      <a:pt x="115471" y="77943"/>
                    </a:cubicBezTo>
                    <a:cubicBezTo>
                      <a:pt x="115297" y="78655"/>
                      <a:pt x="115007" y="79367"/>
                      <a:pt x="114775" y="80079"/>
                    </a:cubicBezTo>
                    <a:close/>
                    <a:moveTo>
                      <a:pt x="117503" y="64063"/>
                    </a:moveTo>
                    <a:cubicBezTo>
                      <a:pt x="115878" y="63826"/>
                      <a:pt x="115239" y="64834"/>
                      <a:pt x="114775" y="65783"/>
                    </a:cubicBezTo>
                    <a:cubicBezTo>
                      <a:pt x="114368" y="66791"/>
                      <a:pt x="114194" y="67800"/>
                      <a:pt x="113381" y="67681"/>
                    </a:cubicBezTo>
                    <a:cubicBezTo>
                      <a:pt x="112568" y="67622"/>
                      <a:pt x="112568" y="66851"/>
                      <a:pt x="112626" y="66139"/>
                    </a:cubicBezTo>
                    <a:cubicBezTo>
                      <a:pt x="112685" y="65546"/>
                      <a:pt x="113033" y="64656"/>
                      <a:pt x="113265" y="64181"/>
                    </a:cubicBezTo>
                    <a:cubicBezTo>
                      <a:pt x="111640" y="63410"/>
                      <a:pt x="111640" y="63410"/>
                      <a:pt x="111640" y="63410"/>
                    </a:cubicBezTo>
                    <a:cubicBezTo>
                      <a:pt x="111233" y="64241"/>
                      <a:pt x="110943" y="65130"/>
                      <a:pt x="110827" y="66020"/>
                    </a:cubicBezTo>
                    <a:cubicBezTo>
                      <a:pt x="110595" y="67978"/>
                      <a:pt x="111233" y="69817"/>
                      <a:pt x="113323" y="70054"/>
                    </a:cubicBezTo>
                    <a:cubicBezTo>
                      <a:pt x="114542" y="70232"/>
                      <a:pt x="115471" y="69698"/>
                      <a:pt x="116226" y="67563"/>
                    </a:cubicBezTo>
                    <a:cubicBezTo>
                      <a:pt x="116574" y="66554"/>
                      <a:pt x="116865" y="66376"/>
                      <a:pt x="117213" y="66376"/>
                    </a:cubicBezTo>
                    <a:cubicBezTo>
                      <a:pt x="117735" y="66435"/>
                      <a:pt x="118084" y="66910"/>
                      <a:pt x="117968" y="67978"/>
                    </a:cubicBezTo>
                    <a:cubicBezTo>
                      <a:pt x="117910" y="68452"/>
                      <a:pt x="117677" y="69223"/>
                      <a:pt x="117387" y="69817"/>
                    </a:cubicBezTo>
                    <a:cubicBezTo>
                      <a:pt x="118896" y="70647"/>
                      <a:pt x="118896" y="70647"/>
                      <a:pt x="118896" y="70647"/>
                    </a:cubicBezTo>
                    <a:cubicBezTo>
                      <a:pt x="119071" y="70291"/>
                      <a:pt x="119187" y="69935"/>
                      <a:pt x="119361" y="69579"/>
                    </a:cubicBezTo>
                    <a:cubicBezTo>
                      <a:pt x="119477" y="68571"/>
                      <a:pt x="119651" y="67563"/>
                      <a:pt x="119767" y="66495"/>
                    </a:cubicBezTo>
                    <a:cubicBezTo>
                      <a:pt x="119535" y="65308"/>
                      <a:pt x="118838" y="64241"/>
                      <a:pt x="117503" y="64063"/>
                    </a:cubicBezTo>
                    <a:close/>
                    <a:moveTo>
                      <a:pt x="16835" y="88917"/>
                    </a:moveTo>
                    <a:cubicBezTo>
                      <a:pt x="8185" y="91171"/>
                      <a:pt x="8185" y="91171"/>
                      <a:pt x="8185" y="91171"/>
                    </a:cubicBezTo>
                    <a:cubicBezTo>
                      <a:pt x="8592" y="91824"/>
                      <a:pt x="8940" y="92476"/>
                      <a:pt x="9346" y="93129"/>
                    </a:cubicBezTo>
                    <a:cubicBezTo>
                      <a:pt x="15732" y="91230"/>
                      <a:pt x="15732" y="91230"/>
                      <a:pt x="15732" y="91230"/>
                    </a:cubicBezTo>
                    <a:cubicBezTo>
                      <a:pt x="15732" y="91230"/>
                      <a:pt x="15732" y="91230"/>
                      <a:pt x="15732" y="91230"/>
                    </a:cubicBezTo>
                    <a:cubicBezTo>
                      <a:pt x="11669" y="96569"/>
                      <a:pt x="11669" y="96569"/>
                      <a:pt x="11669" y="96569"/>
                    </a:cubicBezTo>
                    <a:cubicBezTo>
                      <a:pt x="12133" y="97221"/>
                      <a:pt x="12597" y="97815"/>
                      <a:pt x="13120" y="98467"/>
                    </a:cubicBezTo>
                    <a:cubicBezTo>
                      <a:pt x="18229" y="90934"/>
                      <a:pt x="18229" y="90934"/>
                      <a:pt x="18229" y="90934"/>
                    </a:cubicBezTo>
                    <a:cubicBezTo>
                      <a:pt x="17706" y="90281"/>
                      <a:pt x="17300" y="89569"/>
                      <a:pt x="16835" y="88917"/>
                    </a:cubicBezTo>
                    <a:close/>
                    <a:moveTo>
                      <a:pt x="8534" y="56885"/>
                    </a:moveTo>
                    <a:cubicBezTo>
                      <a:pt x="0" y="56351"/>
                      <a:pt x="0" y="56351"/>
                      <a:pt x="0" y="56351"/>
                    </a:cubicBezTo>
                    <a:cubicBezTo>
                      <a:pt x="116" y="54928"/>
                      <a:pt x="232" y="53504"/>
                      <a:pt x="406" y="52081"/>
                    </a:cubicBezTo>
                    <a:cubicBezTo>
                      <a:pt x="754" y="50598"/>
                      <a:pt x="1567" y="49471"/>
                      <a:pt x="2960" y="49589"/>
                    </a:cubicBezTo>
                    <a:cubicBezTo>
                      <a:pt x="4238" y="49708"/>
                      <a:pt x="5050" y="50538"/>
                      <a:pt x="5050" y="51962"/>
                    </a:cubicBezTo>
                    <a:cubicBezTo>
                      <a:pt x="5108" y="51962"/>
                      <a:pt x="5108" y="51962"/>
                      <a:pt x="5108" y="51962"/>
                    </a:cubicBezTo>
                    <a:cubicBezTo>
                      <a:pt x="5399" y="51547"/>
                      <a:pt x="5747" y="51428"/>
                      <a:pt x="6269" y="51131"/>
                    </a:cubicBezTo>
                    <a:cubicBezTo>
                      <a:pt x="7082" y="50598"/>
                      <a:pt x="9462" y="49767"/>
                      <a:pt x="9462" y="49767"/>
                    </a:cubicBezTo>
                    <a:cubicBezTo>
                      <a:pt x="9230" y="50598"/>
                      <a:pt x="9114" y="51369"/>
                      <a:pt x="8998" y="52140"/>
                    </a:cubicBezTo>
                    <a:cubicBezTo>
                      <a:pt x="8998" y="52140"/>
                      <a:pt x="7663" y="52496"/>
                      <a:pt x="7024" y="52733"/>
                    </a:cubicBezTo>
                    <a:cubicBezTo>
                      <a:pt x="6269" y="53030"/>
                      <a:pt x="5515" y="53504"/>
                      <a:pt x="5399" y="54097"/>
                    </a:cubicBezTo>
                    <a:cubicBezTo>
                      <a:pt x="5399" y="54216"/>
                      <a:pt x="5399" y="54394"/>
                      <a:pt x="5399" y="54453"/>
                    </a:cubicBezTo>
                    <a:cubicBezTo>
                      <a:pt x="8708" y="54809"/>
                      <a:pt x="8708" y="54809"/>
                      <a:pt x="8708" y="54809"/>
                    </a:cubicBezTo>
                    <a:cubicBezTo>
                      <a:pt x="8650" y="55462"/>
                      <a:pt x="8592" y="56173"/>
                      <a:pt x="8534" y="56885"/>
                    </a:cubicBezTo>
                    <a:close/>
                    <a:moveTo>
                      <a:pt x="3076" y="51903"/>
                    </a:moveTo>
                    <a:cubicBezTo>
                      <a:pt x="2380" y="51784"/>
                      <a:pt x="1915" y="52199"/>
                      <a:pt x="1799" y="53089"/>
                    </a:cubicBezTo>
                    <a:cubicBezTo>
                      <a:pt x="1799" y="53445"/>
                      <a:pt x="1799" y="53741"/>
                      <a:pt x="1741" y="54097"/>
                    </a:cubicBezTo>
                    <a:cubicBezTo>
                      <a:pt x="3889" y="54335"/>
                      <a:pt x="3889" y="54335"/>
                      <a:pt x="3889" y="54335"/>
                    </a:cubicBezTo>
                    <a:cubicBezTo>
                      <a:pt x="3889" y="54038"/>
                      <a:pt x="3947" y="53682"/>
                      <a:pt x="3947" y="53386"/>
                    </a:cubicBezTo>
                    <a:cubicBezTo>
                      <a:pt x="4005" y="52792"/>
                      <a:pt x="3947" y="51962"/>
                      <a:pt x="3076" y="51903"/>
                    </a:cubicBezTo>
                    <a:close/>
                    <a:moveTo>
                      <a:pt x="83018" y="107187"/>
                    </a:moveTo>
                    <a:cubicBezTo>
                      <a:pt x="86850" y="115017"/>
                      <a:pt x="86850" y="115017"/>
                      <a:pt x="86850" y="115017"/>
                    </a:cubicBezTo>
                    <a:cubicBezTo>
                      <a:pt x="87547" y="114661"/>
                      <a:pt x="88243" y="114246"/>
                      <a:pt x="88940" y="113890"/>
                    </a:cubicBezTo>
                    <a:cubicBezTo>
                      <a:pt x="84818" y="106238"/>
                      <a:pt x="84818" y="106238"/>
                      <a:pt x="84818" y="106238"/>
                    </a:cubicBezTo>
                    <a:cubicBezTo>
                      <a:pt x="84238" y="106534"/>
                      <a:pt x="83599" y="106890"/>
                      <a:pt x="83018" y="107187"/>
                    </a:cubicBezTo>
                    <a:close/>
                    <a:moveTo>
                      <a:pt x="101828" y="90874"/>
                    </a:moveTo>
                    <a:cubicBezTo>
                      <a:pt x="108737" y="95976"/>
                      <a:pt x="108737" y="95976"/>
                      <a:pt x="108737" y="95976"/>
                    </a:cubicBezTo>
                    <a:cubicBezTo>
                      <a:pt x="109201" y="95323"/>
                      <a:pt x="109666" y="94611"/>
                      <a:pt x="110072" y="93959"/>
                    </a:cubicBezTo>
                    <a:cubicBezTo>
                      <a:pt x="102989" y="89095"/>
                      <a:pt x="102989" y="89095"/>
                      <a:pt x="102989" y="89095"/>
                    </a:cubicBezTo>
                    <a:cubicBezTo>
                      <a:pt x="102583" y="89688"/>
                      <a:pt x="102177" y="90281"/>
                      <a:pt x="101828" y="90874"/>
                    </a:cubicBezTo>
                    <a:close/>
                    <a:moveTo>
                      <a:pt x="99390" y="103806"/>
                    </a:moveTo>
                    <a:cubicBezTo>
                      <a:pt x="94920" y="98823"/>
                      <a:pt x="94920" y="98823"/>
                      <a:pt x="94920" y="98823"/>
                    </a:cubicBezTo>
                    <a:cubicBezTo>
                      <a:pt x="94455" y="99238"/>
                      <a:pt x="93875" y="99772"/>
                      <a:pt x="93410" y="100187"/>
                    </a:cubicBezTo>
                    <a:cubicBezTo>
                      <a:pt x="97706" y="105348"/>
                      <a:pt x="97706" y="105348"/>
                      <a:pt x="97706" y="105348"/>
                    </a:cubicBezTo>
                    <a:cubicBezTo>
                      <a:pt x="97126" y="105882"/>
                      <a:pt x="96545" y="106356"/>
                      <a:pt x="95965" y="106831"/>
                    </a:cubicBezTo>
                    <a:cubicBezTo>
                      <a:pt x="97126" y="108314"/>
                      <a:pt x="97126" y="108314"/>
                      <a:pt x="97126" y="108314"/>
                    </a:cubicBezTo>
                    <a:cubicBezTo>
                      <a:pt x="98925" y="106831"/>
                      <a:pt x="100667" y="105289"/>
                      <a:pt x="102293" y="103628"/>
                    </a:cubicBezTo>
                    <a:cubicBezTo>
                      <a:pt x="100957" y="102263"/>
                      <a:pt x="100957" y="102263"/>
                      <a:pt x="100957" y="102263"/>
                    </a:cubicBezTo>
                    <a:cubicBezTo>
                      <a:pt x="100493" y="102797"/>
                      <a:pt x="99970" y="103331"/>
                      <a:pt x="99390" y="103806"/>
                    </a:cubicBezTo>
                    <a:close/>
                    <a:moveTo>
                      <a:pt x="46850" y="120000"/>
                    </a:moveTo>
                    <a:cubicBezTo>
                      <a:pt x="48708" y="111458"/>
                      <a:pt x="48708" y="111458"/>
                      <a:pt x="48708" y="111458"/>
                    </a:cubicBezTo>
                    <a:cubicBezTo>
                      <a:pt x="48069" y="111339"/>
                      <a:pt x="47373" y="111161"/>
                      <a:pt x="46734" y="110983"/>
                    </a:cubicBezTo>
                    <a:cubicBezTo>
                      <a:pt x="44470" y="119406"/>
                      <a:pt x="44470" y="119406"/>
                      <a:pt x="44470" y="119406"/>
                    </a:cubicBezTo>
                    <a:moveTo>
                      <a:pt x="23396" y="97221"/>
                    </a:moveTo>
                    <a:cubicBezTo>
                      <a:pt x="22060" y="98586"/>
                      <a:pt x="22060" y="98586"/>
                      <a:pt x="22060" y="98586"/>
                    </a:cubicBezTo>
                    <a:cubicBezTo>
                      <a:pt x="22931" y="99476"/>
                      <a:pt x="23860" y="100365"/>
                      <a:pt x="24789" y="101196"/>
                    </a:cubicBezTo>
                    <a:cubicBezTo>
                      <a:pt x="20435" y="106297"/>
                      <a:pt x="20435" y="106297"/>
                      <a:pt x="20435" y="106297"/>
                    </a:cubicBezTo>
                    <a:cubicBezTo>
                      <a:pt x="21015" y="106772"/>
                      <a:pt x="21654" y="107305"/>
                      <a:pt x="22235" y="107839"/>
                    </a:cubicBezTo>
                    <a:cubicBezTo>
                      <a:pt x="27634" y="101077"/>
                      <a:pt x="27634" y="101077"/>
                      <a:pt x="27634" y="101077"/>
                    </a:cubicBezTo>
                    <a:cubicBezTo>
                      <a:pt x="26124" y="99891"/>
                      <a:pt x="24731" y="98586"/>
                      <a:pt x="23396" y="97221"/>
                    </a:cubicBezTo>
                    <a:close/>
                    <a:moveTo>
                      <a:pt x="33149" y="105051"/>
                    </a:moveTo>
                    <a:cubicBezTo>
                      <a:pt x="32162" y="106772"/>
                      <a:pt x="32162" y="106772"/>
                      <a:pt x="32162" y="106772"/>
                    </a:cubicBezTo>
                    <a:cubicBezTo>
                      <a:pt x="33265" y="107424"/>
                      <a:pt x="34310" y="108017"/>
                      <a:pt x="35413" y="108610"/>
                    </a:cubicBezTo>
                    <a:cubicBezTo>
                      <a:pt x="32394" y="114602"/>
                      <a:pt x="32394" y="114602"/>
                      <a:pt x="32394" y="114602"/>
                    </a:cubicBezTo>
                    <a:cubicBezTo>
                      <a:pt x="33091" y="114957"/>
                      <a:pt x="33788" y="115373"/>
                      <a:pt x="34542" y="115669"/>
                    </a:cubicBezTo>
                    <a:cubicBezTo>
                      <a:pt x="38142" y="107780"/>
                      <a:pt x="38142" y="107780"/>
                      <a:pt x="38142" y="107780"/>
                    </a:cubicBezTo>
                    <a:cubicBezTo>
                      <a:pt x="36458" y="107009"/>
                      <a:pt x="34775" y="106060"/>
                      <a:pt x="33149" y="105051"/>
                    </a:cubicBezTo>
                    <a:close/>
                    <a:moveTo>
                      <a:pt x="2380" y="68452"/>
                    </a:moveTo>
                    <a:cubicBezTo>
                      <a:pt x="8940" y="67503"/>
                      <a:pt x="8940" y="67503"/>
                      <a:pt x="8940" y="67503"/>
                    </a:cubicBezTo>
                    <a:cubicBezTo>
                      <a:pt x="8882" y="66851"/>
                      <a:pt x="8766" y="66080"/>
                      <a:pt x="8708" y="65427"/>
                    </a:cubicBezTo>
                    <a:cubicBezTo>
                      <a:pt x="2089" y="66080"/>
                      <a:pt x="2089" y="66080"/>
                      <a:pt x="2089" y="66080"/>
                    </a:cubicBezTo>
                    <a:cubicBezTo>
                      <a:pt x="2031" y="65368"/>
                      <a:pt x="1973" y="64597"/>
                      <a:pt x="1915" y="63826"/>
                    </a:cubicBezTo>
                    <a:cubicBezTo>
                      <a:pt x="58" y="64003"/>
                      <a:pt x="58" y="64003"/>
                      <a:pt x="58" y="64003"/>
                    </a:cubicBezTo>
                    <a:cubicBezTo>
                      <a:pt x="174" y="66376"/>
                      <a:pt x="464" y="68690"/>
                      <a:pt x="870" y="70944"/>
                    </a:cubicBezTo>
                    <a:cubicBezTo>
                      <a:pt x="2728" y="70647"/>
                      <a:pt x="2728" y="70647"/>
                      <a:pt x="2728" y="70647"/>
                    </a:cubicBezTo>
                    <a:cubicBezTo>
                      <a:pt x="2612" y="69935"/>
                      <a:pt x="2496" y="69164"/>
                      <a:pt x="2380" y="68452"/>
                    </a:cubicBezTo>
                    <a:close/>
                    <a:moveTo>
                      <a:pt x="107634" y="26515"/>
                    </a:moveTo>
                    <a:cubicBezTo>
                      <a:pt x="106937" y="25506"/>
                      <a:pt x="105602" y="25210"/>
                      <a:pt x="104615" y="25921"/>
                    </a:cubicBezTo>
                    <a:cubicBezTo>
                      <a:pt x="103628" y="26633"/>
                      <a:pt x="103396" y="27998"/>
                      <a:pt x="104092" y="29006"/>
                    </a:cubicBezTo>
                    <a:cubicBezTo>
                      <a:pt x="104731" y="30014"/>
                      <a:pt x="106124" y="30252"/>
                      <a:pt x="107111" y="29599"/>
                    </a:cubicBezTo>
                    <a:cubicBezTo>
                      <a:pt x="108098" y="28887"/>
                      <a:pt x="108330" y="27523"/>
                      <a:pt x="107634" y="26515"/>
                    </a:cubicBezTo>
                    <a:close/>
                    <a:moveTo>
                      <a:pt x="70769" y="2194"/>
                    </a:moveTo>
                    <a:cubicBezTo>
                      <a:pt x="70362" y="3855"/>
                      <a:pt x="71233" y="4626"/>
                      <a:pt x="72104" y="5160"/>
                    </a:cubicBezTo>
                    <a:cubicBezTo>
                      <a:pt x="73033" y="5694"/>
                      <a:pt x="74020" y="6050"/>
                      <a:pt x="73788" y="6821"/>
                    </a:cubicBezTo>
                    <a:cubicBezTo>
                      <a:pt x="73613" y="7652"/>
                      <a:pt x="72859" y="7592"/>
                      <a:pt x="72220" y="7414"/>
                    </a:cubicBezTo>
                    <a:cubicBezTo>
                      <a:pt x="71582" y="7296"/>
                      <a:pt x="70827" y="6880"/>
                      <a:pt x="70362" y="6584"/>
                    </a:cubicBezTo>
                    <a:cubicBezTo>
                      <a:pt x="69433" y="8067"/>
                      <a:pt x="69433" y="8067"/>
                      <a:pt x="69433" y="8067"/>
                    </a:cubicBezTo>
                    <a:cubicBezTo>
                      <a:pt x="70188" y="8601"/>
                      <a:pt x="71001" y="9016"/>
                      <a:pt x="71872" y="9253"/>
                    </a:cubicBezTo>
                    <a:cubicBezTo>
                      <a:pt x="73730" y="9668"/>
                      <a:pt x="75587" y="9312"/>
                      <a:pt x="76110" y="7177"/>
                    </a:cubicBezTo>
                    <a:cubicBezTo>
                      <a:pt x="76400" y="5991"/>
                      <a:pt x="75994" y="4982"/>
                      <a:pt x="74020" y="3914"/>
                    </a:cubicBezTo>
                    <a:cubicBezTo>
                      <a:pt x="73091" y="3499"/>
                      <a:pt x="72917" y="3143"/>
                      <a:pt x="72975" y="2787"/>
                    </a:cubicBezTo>
                    <a:cubicBezTo>
                      <a:pt x="73149" y="2254"/>
                      <a:pt x="73613" y="1957"/>
                      <a:pt x="74658" y="2194"/>
                    </a:cubicBezTo>
                    <a:cubicBezTo>
                      <a:pt x="75065" y="2313"/>
                      <a:pt x="75820" y="2669"/>
                      <a:pt x="76342" y="3025"/>
                    </a:cubicBezTo>
                    <a:cubicBezTo>
                      <a:pt x="77329" y="1601"/>
                      <a:pt x="77329" y="1601"/>
                      <a:pt x="77329" y="1601"/>
                    </a:cubicBezTo>
                    <a:cubicBezTo>
                      <a:pt x="77039" y="1364"/>
                      <a:pt x="76690" y="1186"/>
                      <a:pt x="76400" y="1008"/>
                    </a:cubicBezTo>
                    <a:cubicBezTo>
                      <a:pt x="75413" y="771"/>
                      <a:pt x="74426" y="474"/>
                      <a:pt x="73381" y="237"/>
                    </a:cubicBezTo>
                    <a:cubicBezTo>
                      <a:pt x="72220" y="296"/>
                      <a:pt x="71059" y="889"/>
                      <a:pt x="70769" y="2194"/>
                    </a:cubicBezTo>
                    <a:close/>
                    <a:moveTo>
                      <a:pt x="86444" y="4982"/>
                    </a:moveTo>
                    <a:cubicBezTo>
                      <a:pt x="87431" y="5457"/>
                      <a:pt x="88417" y="5991"/>
                      <a:pt x="89346" y="6524"/>
                    </a:cubicBezTo>
                    <a:cubicBezTo>
                      <a:pt x="90740" y="8007"/>
                      <a:pt x="90914" y="10024"/>
                      <a:pt x="90043" y="11804"/>
                    </a:cubicBezTo>
                    <a:cubicBezTo>
                      <a:pt x="88882" y="14117"/>
                      <a:pt x="86386" y="15126"/>
                      <a:pt x="83773" y="13761"/>
                    </a:cubicBezTo>
                    <a:cubicBezTo>
                      <a:pt x="81219" y="12338"/>
                      <a:pt x="80638" y="9668"/>
                      <a:pt x="81799" y="7414"/>
                    </a:cubicBezTo>
                    <a:cubicBezTo>
                      <a:pt x="82728" y="5635"/>
                      <a:pt x="84470" y="4626"/>
                      <a:pt x="86444" y="4982"/>
                    </a:cubicBezTo>
                    <a:close/>
                    <a:moveTo>
                      <a:pt x="83831" y="8541"/>
                    </a:moveTo>
                    <a:cubicBezTo>
                      <a:pt x="82960" y="10202"/>
                      <a:pt x="83483" y="11507"/>
                      <a:pt x="84644" y="12100"/>
                    </a:cubicBezTo>
                    <a:cubicBezTo>
                      <a:pt x="85747" y="12753"/>
                      <a:pt x="87082" y="12456"/>
                      <a:pt x="87953" y="10736"/>
                    </a:cubicBezTo>
                    <a:cubicBezTo>
                      <a:pt x="88824" y="9016"/>
                      <a:pt x="88359" y="7711"/>
                      <a:pt x="87198" y="7118"/>
                    </a:cubicBezTo>
                    <a:cubicBezTo>
                      <a:pt x="86037" y="6524"/>
                      <a:pt x="84702" y="6821"/>
                      <a:pt x="83831" y="8541"/>
                    </a:cubicBezTo>
                    <a:close/>
                    <a:moveTo>
                      <a:pt x="108505" y="42352"/>
                    </a:moveTo>
                    <a:cubicBezTo>
                      <a:pt x="116574" y="39446"/>
                      <a:pt x="116574" y="39446"/>
                      <a:pt x="116574" y="39446"/>
                    </a:cubicBezTo>
                    <a:cubicBezTo>
                      <a:pt x="116342" y="38675"/>
                      <a:pt x="116052" y="37904"/>
                      <a:pt x="115703" y="37192"/>
                    </a:cubicBezTo>
                    <a:cubicBezTo>
                      <a:pt x="107808" y="40395"/>
                      <a:pt x="107808" y="40395"/>
                      <a:pt x="107808" y="40395"/>
                    </a:cubicBezTo>
                    <a:cubicBezTo>
                      <a:pt x="108040" y="41047"/>
                      <a:pt x="108330" y="41759"/>
                      <a:pt x="108505" y="42352"/>
                    </a:cubicBezTo>
                    <a:close/>
                    <a:moveTo>
                      <a:pt x="96603" y="22956"/>
                    </a:moveTo>
                    <a:cubicBezTo>
                      <a:pt x="97939" y="21591"/>
                      <a:pt x="97939" y="21591"/>
                      <a:pt x="97939" y="21591"/>
                    </a:cubicBezTo>
                    <a:cubicBezTo>
                      <a:pt x="97068" y="20701"/>
                      <a:pt x="96139" y="19812"/>
                      <a:pt x="95210" y="18981"/>
                    </a:cubicBezTo>
                    <a:cubicBezTo>
                      <a:pt x="99564" y="13880"/>
                      <a:pt x="99564" y="13880"/>
                      <a:pt x="99564" y="13880"/>
                    </a:cubicBezTo>
                    <a:cubicBezTo>
                      <a:pt x="98984" y="13405"/>
                      <a:pt x="98345" y="12871"/>
                      <a:pt x="97764" y="12338"/>
                    </a:cubicBezTo>
                    <a:cubicBezTo>
                      <a:pt x="92423" y="19100"/>
                      <a:pt x="92423" y="19100"/>
                      <a:pt x="92423" y="19100"/>
                    </a:cubicBezTo>
                    <a:cubicBezTo>
                      <a:pt x="93875" y="20286"/>
                      <a:pt x="95268" y="21591"/>
                      <a:pt x="96603" y="22956"/>
                    </a:cubicBezTo>
                    <a:close/>
                    <a:moveTo>
                      <a:pt x="30595" y="6524"/>
                    </a:moveTo>
                    <a:cubicBezTo>
                      <a:pt x="31523" y="5991"/>
                      <a:pt x="32510" y="5457"/>
                      <a:pt x="33497" y="4982"/>
                    </a:cubicBezTo>
                    <a:cubicBezTo>
                      <a:pt x="35471" y="4626"/>
                      <a:pt x="37271" y="5635"/>
                      <a:pt x="38142" y="7414"/>
                    </a:cubicBezTo>
                    <a:cubicBezTo>
                      <a:pt x="39303" y="9668"/>
                      <a:pt x="38780" y="12338"/>
                      <a:pt x="36168" y="13761"/>
                    </a:cubicBezTo>
                    <a:cubicBezTo>
                      <a:pt x="33555" y="15126"/>
                      <a:pt x="31117" y="14117"/>
                      <a:pt x="29956" y="11804"/>
                    </a:cubicBezTo>
                    <a:cubicBezTo>
                      <a:pt x="29027" y="10024"/>
                      <a:pt x="29201" y="8007"/>
                      <a:pt x="30595" y="6524"/>
                    </a:cubicBezTo>
                    <a:close/>
                    <a:moveTo>
                      <a:pt x="31988" y="10736"/>
                    </a:moveTo>
                    <a:cubicBezTo>
                      <a:pt x="32859" y="12456"/>
                      <a:pt x="34194" y="12753"/>
                      <a:pt x="35355" y="12100"/>
                    </a:cubicBezTo>
                    <a:cubicBezTo>
                      <a:pt x="36458" y="11507"/>
                      <a:pt x="36981" y="10202"/>
                      <a:pt x="36110" y="8541"/>
                    </a:cubicBezTo>
                    <a:cubicBezTo>
                      <a:pt x="35239" y="6821"/>
                      <a:pt x="33904" y="6524"/>
                      <a:pt x="32743" y="7118"/>
                    </a:cubicBezTo>
                    <a:cubicBezTo>
                      <a:pt x="31640" y="7711"/>
                      <a:pt x="31117" y="9016"/>
                      <a:pt x="31988" y="10736"/>
                    </a:cubicBezTo>
                    <a:close/>
                    <a:moveTo>
                      <a:pt x="59970" y="114780"/>
                    </a:moveTo>
                    <a:cubicBezTo>
                      <a:pt x="58809" y="114780"/>
                      <a:pt x="57822" y="115788"/>
                      <a:pt x="57822" y="117034"/>
                    </a:cubicBezTo>
                    <a:cubicBezTo>
                      <a:pt x="57822" y="118279"/>
                      <a:pt x="58809" y="119228"/>
                      <a:pt x="59970" y="119228"/>
                    </a:cubicBezTo>
                    <a:cubicBezTo>
                      <a:pt x="61190" y="119228"/>
                      <a:pt x="62177" y="118279"/>
                      <a:pt x="62177" y="117034"/>
                    </a:cubicBezTo>
                    <a:cubicBezTo>
                      <a:pt x="62177" y="115788"/>
                      <a:pt x="61190" y="114780"/>
                      <a:pt x="59970" y="114780"/>
                    </a:cubicBezTo>
                    <a:close/>
                    <a:moveTo>
                      <a:pt x="43193" y="3737"/>
                    </a:moveTo>
                    <a:cubicBezTo>
                      <a:pt x="43599" y="5397"/>
                      <a:pt x="44702" y="5635"/>
                      <a:pt x="45747" y="5694"/>
                    </a:cubicBezTo>
                    <a:cubicBezTo>
                      <a:pt x="46792" y="5753"/>
                      <a:pt x="47779" y="5575"/>
                      <a:pt x="48011" y="6347"/>
                    </a:cubicBezTo>
                    <a:cubicBezTo>
                      <a:pt x="48185" y="7177"/>
                      <a:pt x="47489" y="7474"/>
                      <a:pt x="46850" y="7652"/>
                    </a:cubicBezTo>
                    <a:cubicBezTo>
                      <a:pt x="46269" y="7829"/>
                      <a:pt x="45341" y="7829"/>
                      <a:pt x="44818" y="7770"/>
                    </a:cubicBezTo>
                    <a:cubicBezTo>
                      <a:pt x="44702" y="9550"/>
                      <a:pt x="44702" y="9550"/>
                      <a:pt x="44702" y="9550"/>
                    </a:cubicBezTo>
                    <a:cubicBezTo>
                      <a:pt x="45573" y="9668"/>
                      <a:pt x="46502" y="9609"/>
                      <a:pt x="47373" y="9431"/>
                    </a:cubicBezTo>
                    <a:cubicBezTo>
                      <a:pt x="49230" y="8956"/>
                      <a:pt x="50682" y="7711"/>
                      <a:pt x="50217" y="5575"/>
                    </a:cubicBezTo>
                    <a:cubicBezTo>
                      <a:pt x="49927" y="4389"/>
                      <a:pt x="49114" y="3677"/>
                      <a:pt x="46850" y="3737"/>
                    </a:cubicBezTo>
                    <a:cubicBezTo>
                      <a:pt x="45863" y="3737"/>
                      <a:pt x="45515" y="3499"/>
                      <a:pt x="45457" y="3203"/>
                    </a:cubicBezTo>
                    <a:cubicBezTo>
                      <a:pt x="45283" y="2609"/>
                      <a:pt x="45573" y="2135"/>
                      <a:pt x="46618" y="1898"/>
                    </a:cubicBezTo>
                    <a:cubicBezTo>
                      <a:pt x="47082" y="1779"/>
                      <a:pt x="47895" y="1720"/>
                      <a:pt x="48476" y="1779"/>
                    </a:cubicBezTo>
                    <a:cubicBezTo>
                      <a:pt x="48708" y="59"/>
                      <a:pt x="48708" y="59"/>
                      <a:pt x="48708" y="59"/>
                    </a:cubicBezTo>
                    <a:cubicBezTo>
                      <a:pt x="48359" y="0"/>
                      <a:pt x="47953" y="0"/>
                      <a:pt x="47605" y="0"/>
                    </a:cubicBezTo>
                    <a:cubicBezTo>
                      <a:pt x="46618" y="237"/>
                      <a:pt x="45631" y="474"/>
                      <a:pt x="44702" y="711"/>
                    </a:cubicBezTo>
                    <a:cubicBezTo>
                      <a:pt x="43657" y="1364"/>
                      <a:pt x="42844" y="2372"/>
                      <a:pt x="43193" y="3737"/>
                    </a:cubicBezTo>
                    <a:close/>
                    <a:moveTo>
                      <a:pt x="24441" y="21947"/>
                    </a:moveTo>
                    <a:cubicBezTo>
                      <a:pt x="20493" y="17736"/>
                      <a:pt x="20493" y="17736"/>
                      <a:pt x="20493" y="17736"/>
                    </a:cubicBezTo>
                    <a:cubicBezTo>
                      <a:pt x="26763" y="19812"/>
                      <a:pt x="26763" y="19812"/>
                      <a:pt x="26763" y="19812"/>
                    </a:cubicBezTo>
                    <a:cubicBezTo>
                      <a:pt x="27343" y="19337"/>
                      <a:pt x="27924" y="18803"/>
                      <a:pt x="28563" y="18329"/>
                    </a:cubicBezTo>
                    <a:cubicBezTo>
                      <a:pt x="23454" y="11389"/>
                      <a:pt x="23454" y="11389"/>
                      <a:pt x="23454" y="11389"/>
                    </a:cubicBezTo>
                    <a:cubicBezTo>
                      <a:pt x="22873" y="11804"/>
                      <a:pt x="22293" y="12278"/>
                      <a:pt x="21712" y="12753"/>
                    </a:cubicBezTo>
                    <a:cubicBezTo>
                      <a:pt x="25253" y="17202"/>
                      <a:pt x="25253" y="17202"/>
                      <a:pt x="25253" y="17202"/>
                    </a:cubicBezTo>
                    <a:cubicBezTo>
                      <a:pt x="19100" y="15126"/>
                      <a:pt x="19100" y="15126"/>
                      <a:pt x="19100" y="15126"/>
                    </a:cubicBezTo>
                    <a:cubicBezTo>
                      <a:pt x="18403" y="15778"/>
                      <a:pt x="17706" y="16490"/>
                      <a:pt x="17010" y="17202"/>
                    </a:cubicBezTo>
                    <a:cubicBezTo>
                      <a:pt x="23105" y="23252"/>
                      <a:pt x="23105" y="23252"/>
                      <a:pt x="23105" y="23252"/>
                    </a:cubicBezTo>
                    <a:cubicBezTo>
                      <a:pt x="23570" y="22837"/>
                      <a:pt x="23976" y="22362"/>
                      <a:pt x="24441" y="21947"/>
                    </a:cubicBezTo>
                    <a:close/>
                    <a:moveTo>
                      <a:pt x="12307" y="26515"/>
                    </a:moveTo>
                    <a:cubicBezTo>
                      <a:pt x="11669" y="27523"/>
                      <a:pt x="11901" y="28887"/>
                      <a:pt x="12888" y="29599"/>
                    </a:cubicBezTo>
                    <a:cubicBezTo>
                      <a:pt x="13875" y="30252"/>
                      <a:pt x="15210" y="30014"/>
                      <a:pt x="15907" y="29006"/>
                    </a:cubicBezTo>
                    <a:cubicBezTo>
                      <a:pt x="16603" y="27998"/>
                      <a:pt x="16313" y="26633"/>
                      <a:pt x="15326" y="25921"/>
                    </a:cubicBezTo>
                    <a:cubicBezTo>
                      <a:pt x="14339" y="25210"/>
                      <a:pt x="13004" y="25506"/>
                      <a:pt x="12307" y="26515"/>
                    </a:cubicBezTo>
                    <a:close/>
                    <a:moveTo>
                      <a:pt x="59970" y="949"/>
                    </a:moveTo>
                    <a:cubicBezTo>
                      <a:pt x="58809" y="949"/>
                      <a:pt x="57822" y="1898"/>
                      <a:pt x="57822" y="3143"/>
                    </a:cubicBezTo>
                    <a:cubicBezTo>
                      <a:pt x="57822" y="4389"/>
                      <a:pt x="58809" y="5338"/>
                      <a:pt x="59970" y="5338"/>
                    </a:cubicBezTo>
                    <a:cubicBezTo>
                      <a:pt x="61190" y="5338"/>
                      <a:pt x="62177" y="4389"/>
                      <a:pt x="62177" y="3143"/>
                    </a:cubicBezTo>
                    <a:cubicBezTo>
                      <a:pt x="62177" y="1898"/>
                      <a:pt x="61190" y="949"/>
                      <a:pt x="59970" y="9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  <p:sp>
        <p:nvSpPr>
          <p:cNvPr id="281" name="Google Shape;281;p5"/>
          <p:cNvSpPr txBox="1"/>
          <p:nvPr>
            <p:ph type="ctrTitle"/>
          </p:nvPr>
        </p:nvSpPr>
        <p:spPr>
          <a:xfrm>
            <a:off x="2088000" y="1834998"/>
            <a:ext cx="612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4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2" name="Google Shape;282;p5"/>
          <p:cNvSpPr txBox="1"/>
          <p:nvPr>
            <p:ph idx="1" type="body"/>
          </p:nvPr>
        </p:nvSpPr>
        <p:spPr>
          <a:xfrm>
            <a:off x="2088000" y="3781579"/>
            <a:ext cx="612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3" name="Google Shape;283;p5"/>
          <p:cNvSpPr txBox="1"/>
          <p:nvPr>
            <p:ph idx="10" type="dt"/>
          </p:nvPr>
        </p:nvSpPr>
        <p:spPr>
          <a:xfrm>
            <a:off x="2088000" y="613999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4" name="Google Shape;284;p5"/>
          <p:cNvSpPr txBox="1"/>
          <p:nvPr>
            <p:ph idx="2" type="subTitle"/>
          </p:nvPr>
        </p:nvSpPr>
        <p:spPr>
          <a:xfrm>
            <a:off x="2088000" y="3482165"/>
            <a:ext cx="612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5" name="Google Shape;285;p5"/>
          <p:cNvSpPr txBox="1"/>
          <p:nvPr>
            <p:ph idx="11" type="ftr"/>
          </p:nvPr>
        </p:nvSpPr>
        <p:spPr>
          <a:xfrm>
            <a:off x="10152000" y="7534800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6" name="Google Shape;286;p5"/>
          <p:cNvSpPr txBox="1"/>
          <p:nvPr>
            <p:ph idx="12" type="sldNum"/>
          </p:nvPr>
        </p:nvSpPr>
        <p:spPr>
          <a:xfrm>
            <a:off x="10152000" y="7534800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7" name="Google Shape;287;p5"/>
          <p:cNvSpPr/>
          <p:nvPr/>
        </p:nvSpPr>
        <p:spPr>
          <a:xfrm>
            <a:off x="1292225" y="708025"/>
            <a:ext cx="1882775" cy="209550"/>
          </a:xfrm>
          <a:custGeom>
            <a:rect b="b" l="l" r="r" t="t"/>
            <a:pathLst>
              <a:path extrusionOk="0" h="120000" w="120000">
                <a:moveTo>
                  <a:pt x="59939" y="5835"/>
                </a:moveTo>
                <a:cubicBezTo>
                  <a:pt x="63758" y="5835"/>
                  <a:pt x="63758" y="5835"/>
                  <a:pt x="63758" y="5835"/>
                </a:cubicBezTo>
                <a:cubicBezTo>
                  <a:pt x="63758" y="10942"/>
                  <a:pt x="63758" y="10942"/>
                  <a:pt x="63758" y="10942"/>
                </a:cubicBezTo>
                <a:cubicBezTo>
                  <a:pt x="63657" y="10942"/>
                  <a:pt x="63657" y="10942"/>
                  <a:pt x="63657" y="10942"/>
                </a:cubicBezTo>
                <a:cubicBezTo>
                  <a:pt x="62485" y="10942"/>
                  <a:pt x="62303" y="15683"/>
                  <a:pt x="62303" y="22066"/>
                </a:cubicBezTo>
                <a:cubicBezTo>
                  <a:pt x="62303" y="55440"/>
                  <a:pt x="62303" y="55440"/>
                  <a:pt x="62303" y="55440"/>
                </a:cubicBezTo>
                <a:cubicBezTo>
                  <a:pt x="62303" y="85167"/>
                  <a:pt x="59898" y="90820"/>
                  <a:pt x="58140" y="90820"/>
                </a:cubicBezTo>
                <a:cubicBezTo>
                  <a:pt x="55473" y="90820"/>
                  <a:pt x="53775" y="80425"/>
                  <a:pt x="53775" y="59817"/>
                </a:cubicBezTo>
                <a:cubicBezTo>
                  <a:pt x="53775" y="20060"/>
                  <a:pt x="53775" y="20060"/>
                  <a:pt x="53775" y="20060"/>
                </a:cubicBezTo>
                <a:cubicBezTo>
                  <a:pt x="53775" y="13313"/>
                  <a:pt x="53573" y="10942"/>
                  <a:pt x="52745" y="10942"/>
                </a:cubicBezTo>
                <a:cubicBezTo>
                  <a:pt x="52482" y="10942"/>
                  <a:pt x="52482" y="10942"/>
                  <a:pt x="52482" y="10942"/>
                </a:cubicBezTo>
                <a:cubicBezTo>
                  <a:pt x="52482" y="5835"/>
                  <a:pt x="52482" y="5835"/>
                  <a:pt x="52482" y="5835"/>
                </a:cubicBezTo>
                <a:cubicBezTo>
                  <a:pt x="57130" y="5835"/>
                  <a:pt x="57130" y="5835"/>
                  <a:pt x="57130" y="5835"/>
                </a:cubicBezTo>
                <a:cubicBezTo>
                  <a:pt x="57130" y="10942"/>
                  <a:pt x="57130" y="10942"/>
                  <a:pt x="57130" y="10942"/>
                </a:cubicBezTo>
                <a:cubicBezTo>
                  <a:pt x="56867" y="10942"/>
                  <a:pt x="56867" y="10942"/>
                  <a:pt x="56867" y="10942"/>
                </a:cubicBezTo>
                <a:cubicBezTo>
                  <a:pt x="56261" y="10942"/>
                  <a:pt x="55816" y="13495"/>
                  <a:pt x="55816" y="20060"/>
                </a:cubicBezTo>
                <a:cubicBezTo>
                  <a:pt x="55816" y="59817"/>
                  <a:pt x="55816" y="59817"/>
                  <a:pt x="55816" y="59817"/>
                </a:cubicBezTo>
                <a:cubicBezTo>
                  <a:pt x="55816" y="76231"/>
                  <a:pt x="57150" y="81884"/>
                  <a:pt x="58504" y="81884"/>
                </a:cubicBezTo>
                <a:cubicBezTo>
                  <a:pt x="60444" y="81884"/>
                  <a:pt x="61414" y="71854"/>
                  <a:pt x="61414" y="57264"/>
                </a:cubicBezTo>
                <a:cubicBezTo>
                  <a:pt x="61414" y="24802"/>
                  <a:pt x="61414" y="24802"/>
                  <a:pt x="61414" y="24802"/>
                </a:cubicBezTo>
                <a:cubicBezTo>
                  <a:pt x="61414" y="15319"/>
                  <a:pt x="61111" y="10942"/>
                  <a:pt x="60202" y="10942"/>
                </a:cubicBezTo>
                <a:cubicBezTo>
                  <a:pt x="59939" y="10942"/>
                  <a:pt x="59939" y="10942"/>
                  <a:pt x="59939" y="10942"/>
                </a:cubicBezTo>
                <a:lnTo>
                  <a:pt x="59939" y="5835"/>
                </a:lnTo>
                <a:close/>
                <a:moveTo>
                  <a:pt x="71175" y="76778"/>
                </a:moveTo>
                <a:cubicBezTo>
                  <a:pt x="71175" y="83343"/>
                  <a:pt x="71438" y="84620"/>
                  <a:pt x="72024" y="84620"/>
                </a:cubicBezTo>
                <a:cubicBezTo>
                  <a:pt x="72024" y="88996"/>
                  <a:pt x="72024" y="88996"/>
                  <a:pt x="72024" y="88996"/>
                </a:cubicBezTo>
                <a:cubicBezTo>
                  <a:pt x="68528" y="88996"/>
                  <a:pt x="68528" y="88996"/>
                  <a:pt x="68528" y="88996"/>
                </a:cubicBezTo>
                <a:cubicBezTo>
                  <a:pt x="68528" y="84620"/>
                  <a:pt x="68528" y="84620"/>
                  <a:pt x="68528" y="84620"/>
                </a:cubicBezTo>
                <a:cubicBezTo>
                  <a:pt x="69134" y="84255"/>
                  <a:pt x="69376" y="80425"/>
                  <a:pt x="69376" y="69483"/>
                </a:cubicBezTo>
                <a:cubicBezTo>
                  <a:pt x="69376" y="57811"/>
                  <a:pt x="69376" y="57811"/>
                  <a:pt x="69376" y="57811"/>
                </a:cubicBezTo>
                <a:cubicBezTo>
                  <a:pt x="69376" y="47234"/>
                  <a:pt x="69053" y="43039"/>
                  <a:pt x="68447" y="43039"/>
                </a:cubicBezTo>
                <a:cubicBezTo>
                  <a:pt x="67982" y="43039"/>
                  <a:pt x="67497" y="45045"/>
                  <a:pt x="66871" y="48875"/>
                </a:cubicBezTo>
                <a:cubicBezTo>
                  <a:pt x="66871" y="76048"/>
                  <a:pt x="66871" y="76048"/>
                  <a:pt x="66871" y="76048"/>
                </a:cubicBezTo>
                <a:cubicBezTo>
                  <a:pt x="66871" y="82066"/>
                  <a:pt x="67153" y="84620"/>
                  <a:pt x="67760" y="84620"/>
                </a:cubicBezTo>
                <a:cubicBezTo>
                  <a:pt x="67881" y="84620"/>
                  <a:pt x="67881" y="84620"/>
                  <a:pt x="67881" y="84620"/>
                </a:cubicBezTo>
                <a:cubicBezTo>
                  <a:pt x="67881" y="88996"/>
                  <a:pt x="67881" y="88996"/>
                  <a:pt x="67881" y="88996"/>
                </a:cubicBezTo>
                <a:cubicBezTo>
                  <a:pt x="64142" y="88996"/>
                  <a:pt x="64142" y="88996"/>
                  <a:pt x="64142" y="88996"/>
                </a:cubicBezTo>
                <a:cubicBezTo>
                  <a:pt x="64142" y="84620"/>
                  <a:pt x="64142" y="84620"/>
                  <a:pt x="64142" y="84620"/>
                </a:cubicBezTo>
                <a:cubicBezTo>
                  <a:pt x="64223" y="84620"/>
                  <a:pt x="64223" y="84620"/>
                  <a:pt x="64223" y="84620"/>
                </a:cubicBezTo>
                <a:cubicBezTo>
                  <a:pt x="64850" y="84620"/>
                  <a:pt x="65072" y="82249"/>
                  <a:pt x="65072" y="75319"/>
                </a:cubicBezTo>
                <a:cubicBezTo>
                  <a:pt x="65072" y="49240"/>
                  <a:pt x="65072" y="49240"/>
                  <a:pt x="65072" y="49240"/>
                </a:cubicBezTo>
                <a:cubicBezTo>
                  <a:pt x="65072" y="46322"/>
                  <a:pt x="64890" y="44498"/>
                  <a:pt x="64385" y="43221"/>
                </a:cubicBezTo>
                <a:cubicBezTo>
                  <a:pt x="64061" y="42310"/>
                  <a:pt x="64061" y="42310"/>
                  <a:pt x="64061" y="42310"/>
                </a:cubicBezTo>
                <a:cubicBezTo>
                  <a:pt x="64061" y="39209"/>
                  <a:pt x="64061" y="39209"/>
                  <a:pt x="64061" y="39209"/>
                </a:cubicBezTo>
                <a:cubicBezTo>
                  <a:pt x="66608" y="31367"/>
                  <a:pt x="66608" y="31367"/>
                  <a:pt x="66608" y="31367"/>
                </a:cubicBezTo>
                <a:cubicBezTo>
                  <a:pt x="66871" y="31367"/>
                  <a:pt x="66871" y="31367"/>
                  <a:pt x="66871" y="31367"/>
                </a:cubicBezTo>
                <a:cubicBezTo>
                  <a:pt x="66871" y="43404"/>
                  <a:pt x="66871" y="43404"/>
                  <a:pt x="66871" y="43404"/>
                </a:cubicBezTo>
                <a:cubicBezTo>
                  <a:pt x="67962" y="36838"/>
                  <a:pt x="68912" y="32826"/>
                  <a:pt x="69619" y="32826"/>
                </a:cubicBezTo>
                <a:cubicBezTo>
                  <a:pt x="70710" y="32826"/>
                  <a:pt x="71175" y="39939"/>
                  <a:pt x="71175" y="55805"/>
                </a:cubicBezTo>
                <a:lnTo>
                  <a:pt x="71175" y="76778"/>
                </a:lnTo>
                <a:close/>
                <a:moveTo>
                  <a:pt x="76268" y="88996"/>
                </a:moveTo>
                <a:cubicBezTo>
                  <a:pt x="72549" y="88996"/>
                  <a:pt x="72549" y="88996"/>
                  <a:pt x="72549" y="88996"/>
                </a:cubicBezTo>
                <a:cubicBezTo>
                  <a:pt x="72549" y="84620"/>
                  <a:pt x="72549" y="84620"/>
                  <a:pt x="72549" y="84620"/>
                </a:cubicBezTo>
                <a:cubicBezTo>
                  <a:pt x="72711" y="84620"/>
                  <a:pt x="72711" y="84620"/>
                  <a:pt x="72711" y="84620"/>
                </a:cubicBezTo>
                <a:cubicBezTo>
                  <a:pt x="73317" y="84620"/>
                  <a:pt x="73539" y="82249"/>
                  <a:pt x="73539" y="75319"/>
                </a:cubicBezTo>
                <a:cubicBezTo>
                  <a:pt x="73539" y="49604"/>
                  <a:pt x="73539" y="49604"/>
                  <a:pt x="73539" y="49604"/>
                </a:cubicBezTo>
                <a:cubicBezTo>
                  <a:pt x="73539" y="46139"/>
                  <a:pt x="73459" y="45227"/>
                  <a:pt x="73034" y="43768"/>
                </a:cubicBezTo>
                <a:cubicBezTo>
                  <a:pt x="72549" y="42310"/>
                  <a:pt x="72549" y="42310"/>
                  <a:pt x="72549" y="42310"/>
                </a:cubicBezTo>
                <a:cubicBezTo>
                  <a:pt x="72549" y="39027"/>
                  <a:pt x="72549" y="39027"/>
                  <a:pt x="72549" y="39027"/>
                </a:cubicBezTo>
                <a:cubicBezTo>
                  <a:pt x="75095" y="31367"/>
                  <a:pt x="75095" y="31367"/>
                  <a:pt x="75095" y="31367"/>
                </a:cubicBezTo>
                <a:cubicBezTo>
                  <a:pt x="75358" y="31367"/>
                  <a:pt x="75358" y="31367"/>
                  <a:pt x="75358" y="31367"/>
                </a:cubicBezTo>
                <a:cubicBezTo>
                  <a:pt x="75358" y="76231"/>
                  <a:pt x="75358" y="76231"/>
                  <a:pt x="75358" y="76231"/>
                </a:cubicBezTo>
                <a:cubicBezTo>
                  <a:pt x="75358" y="81702"/>
                  <a:pt x="75601" y="84620"/>
                  <a:pt x="76268" y="84620"/>
                </a:cubicBezTo>
                <a:lnTo>
                  <a:pt x="76268" y="88996"/>
                </a:lnTo>
                <a:close/>
                <a:moveTo>
                  <a:pt x="75560" y="10212"/>
                </a:moveTo>
                <a:cubicBezTo>
                  <a:pt x="75560" y="15501"/>
                  <a:pt x="74994" y="19331"/>
                  <a:pt x="74388" y="19331"/>
                </a:cubicBezTo>
                <a:cubicBezTo>
                  <a:pt x="73701" y="19331"/>
                  <a:pt x="73216" y="15319"/>
                  <a:pt x="73216" y="10212"/>
                </a:cubicBezTo>
                <a:cubicBezTo>
                  <a:pt x="73216" y="5288"/>
                  <a:pt x="73762" y="1094"/>
                  <a:pt x="74388" y="1094"/>
                </a:cubicBezTo>
                <a:cubicBezTo>
                  <a:pt x="75075" y="1094"/>
                  <a:pt x="75560" y="5106"/>
                  <a:pt x="75560" y="10212"/>
                </a:cubicBezTo>
                <a:close/>
                <a:moveTo>
                  <a:pt x="76429" y="34285"/>
                </a:moveTo>
                <a:cubicBezTo>
                  <a:pt x="80188" y="34285"/>
                  <a:pt x="80188" y="34285"/>
                  <a:pt x="80188" y="34285"/>
                </a:cubicBezTo>
                <a:cubicBezTo>
                  <a:pt x="80188" y="38662"/>
                  <a:pt x="80188" y="38662"/>
                  <a:pt x="80188" y="38662"/>
                </a:cubicBezTo>
                <a:cubicBezTo>
                  <a:pt x="79663" y="38662"/>
                  <a:pt x="79663" y="38662"/>
                  <a:pt x="79663" y="38662"/>
                </a:cubicBezTo>
                <a:cubicBezTo>
                  <a:pt x="79360" y="38662"/>
                  <a:pt x="79218" y="41215"/>
                  <a:pt x="79481" y="46139"/>
                </a:cubicBezTo>
                <a:cubicBezTo>
                  <a:pt x="80794" y="72765"/>
                  <a:pt x="80794" y="72765"/>
                  <a:pt x="80794" y="72765"/>
                </a:cubicBezTo>
                <a:cubicBezTo>
                  <a:pt x="81946" y="49240"/>
                  <a:pt x="81946" y="49240"/>
                  <a:pt x="81946" y="49240"/>
                </a:cubicBezTo>
                <a:cubicBezTo>
                  <a:pt x="82290" y="42310"/>
                  <a:pt x="82108" y="39574"/>
                  <a:pt x="81077" y="38662"/>
                </a:cubicBezTo>
                <a:cubicBezTo>
                  <a:pt x="81077" y="34285"/>
                  <a:pt x="81077" y="34285"/>
                  <a:pt x="81077" y="34285"/>
                </a:cubicBezTo>
                <a:cubicBezTo>
                  <a:pt x="84028" y="34285"/>
                  <a:pt x="84028" y="34285"/>
                  <a:pt x="84028" y="34285"/>
                </a:cubicBezTo>
                <a:cubicBezTo>
                  <a:pt x="84028" y="38662"/>
                  <a:pt x="84028" y="38662"/>
                  <a:pt x="84028" y="38662"/>
                </a:cubicBezTo>
                <a:cubicBezTo>
                  <a:pt x="83260" y="39392"/>
                  <a:pt x="83058" y="41033"/>
                  <a:pt x="82775" y="46686"/>
                </a:cubicBezTo>
                <a:cubicBezTo>
                  <a:pt x="80653" y="89908"/>
                  <a:pt x="80653" y="89908"/>
                  <a:pt x="80653" y="89908"/>
                </a:cubicBezTo>
                <a:cubicBezTo>
                  <a:pt x="79764" y="89908"/>
                  <a:pt x="79764" y="89908"/>
                  <a:pt x="79764" y="89908"/>
                </a:cubicBezTo>
                <a:cubicBezTo>
                  <a:pt x="77561" y="46869"/>
                  <a:pt x="77561" y="46869"/>
                  <a:pt x="77561" y="46869"/>
                </a:cubicBezTo>
                <a:cubicBezTo>
                  <a:pt x="77278" y="41398"/>
                  <a:pt x="77076" y="39392"/>
                  <a:pt x="76429" y="38662"/>
                </a:cubicBezTo>
                <a:lnTo>
                  <a:pt x="76429" y="34285"/>
                </a:lnTo>
                <a:close/>
                <a:moveTo>
                  <a:pt x="89989" y="73313"/>
                </a:moveTo>
                <a:cubicBezTo>
                  <a:pt x="89161" y="83890"/>
                  <a:pt x="87969" y="90455"/>
                  <a:pt x="86817" y="90455"/>
                </a:cubicBezTo>
                <a:cubicBezTo>
                  <a:pt x="85220" y="90455"/>
                  <a:pt x="84109" y="79148"/>
                  <a:pt x="84109" y="62917"/>
                </a:cubicBezTo>
                <a:cubicBezTo>
                  <a:pt x="84109" y="45410"/>
                  <a:pt x="85442" y="32826"/>
                  <a:pt x="87281" y="32826"/>
                </a:cubicBezTo>
                <a:cubicBezTo>
                  <a:pt x="88070" y="32826"/>
                  <a:pt x="88696" y="35197"/>
                  <a:pt x="89161" y="39392"/>
                </a:cubicBezTo>
                <a:cubicBezTo>
                  <a:pt x="90030" y="47234"/>
                  <a:pt x="89605" y="54711"/>
                  <a:pt x="90131" y="57082"/>
                </a:cubicBezTo>
                <a:cubicBezTo>
                  <a:pt x="90131" y="60911"/>
                  <a:pt x="90131" y="60911"/>
                  <a:pt x="90131" y="60911"/>
                </a:cubicBezTo>
                <a:cubicBezTo>
                  <a:pt x="86028" y="60911"/>
                  <a:pt x="86028" y="60911"/>
                  <a:pt x="86028" y="60911"/>
                </a:cubicBezTo>
                <a:cubicBezTo>
                  <a:pt x="86150" y="72036"/>
                  <a:pt x="86978" y="80425"/>
                  <a:pt x="87847" y="80425"/>
                </a:cubicBezTo>
                <a:cubicBezTo>
                  <a:pt x="88393" y="80425"/>
                  <a:pt x="88939" y="77689"/>
                  <a:pt x="89646" y="70942"/>
                </a:cubicBezTo>
                <a:lnTo>
                  <a:pt x="89989" y="73313"/>
                </a:lnTo>
                <a:close/>
                <a:moveTo>
                  <a:pt x="88090" y="55805"/>
                </a:moveTo>
                <a:cubicBezTo>
                  <a:pt x="88070" y="45410"/>
                  <a:pt x="87665" y="39209"/>
                  <a:pt x="87039" y="39209"/>
                </a:cubicBezTo>
                <a:cubicBezTo>
                  <a:pt x="86433" y="39209"/>
                  <a:pt x="85887" y="46322"/>
                  <a:pt x="85988" y="55805"/>
                </a:cubicBezTo>
                <a:lnTo>
                  <a:pt x="88090" y="55805"/>
                </a:lnTo>
                <a:close/>
                <a:moveTo>
                  <a:pt x="95042" y="88996"/>
                </a:moveTo>
                <a:cubicBezTo>
                  <a:pt x="90919" y="88996"/>
                  <a:pt x="90919" y="88996"/>
                  <a:pt x="90919" y="88996"/>
                </a:cubicBezTo>
                <a:cubicBezTo>
                  <a:pt x="90919" y="84620"/>
                  <a:pt x="90919" y="84620"/>
                  <a:pt x="90919" y="84620"/>
                </a:cubicBezTo>
                <a:cubicBezTo>
                  <a:pt x="91020" y="84620"/>
                  <a:pt x="91020" y="84620"/>
                  <a:pt x="91020" y="84620"/>
                </a:cubicBezTo>
                <a:cubicBezTo>
                  <a:pt x="91626" y="84620"/>
                  <a:pt x="91849" y="82249"/>
                  <a:pt x="91849" y="75319"/>
                </a:cubicBezTo>
                <a:cubicBezTo>
                  <a:pt x="91849" y="53434"/>
                  <a:pt x="91849" y="53434"/>
                  <a:pt x="91849" y="53434"/>
                </a:cubicBezTo>
                <a:cubicBezTo>
                  <a:pt x="91849" y="47416"/>
                  <a:pt x="91768" y="46139"/>
                  <a:pt x="91323" y="44498"/>
                </a:cubicBezTo>
                <a:cubicBezTo>
                  <a:pt x="90919" y="43039"/>
                  <a:pt x="90919" y="43039"/>
                  <a:pt x="90919" y="43039"/>
                </a:cubicBezTo>
                <a:cubicBezTo>
                  <a:pt x="90919" y="39756"/>
                  <a:pt x="90919" y="39756"/>
                  <a:pt x="90919" y="39756"/>
                </a:cubicBezTo>
                <a:cubicBezTo>
                  <a:pt x="93344" y="31367"/>
                  <a:pt x="93344" y="31367"/>
                  <a:pt x="93344" y="31367"/>
                </a:cubicBezTo>
                <a:cubicBezTo>
                  <a:pt x="93647" y="31367"/>
                  <a:pt x="93647" y="31367"/>
                  <a:pt x="93647" y="31367"/>
                </a:cubicBezTo>
                <a:cubicBezTo>
                  <a:pt x="93647" y="46322"/>
                  <a:pt x="93647" y="46322"/>
                  <a:pt x="93647" y="46322"/>
                </a:cubicBezTo>
                <a:cubicBezTo>
                  <a:pt x="93688" y="46322"/>
                  <a:pt x="93688" y="46322"/>
                  <a:pt x="93688" y="46322"/>
                </a:cubicBezTo>
                <a:cubicBezTo>
                  <a:pt x="94233" y="36838"/>
                  <a:pt x="94476" y="32826"/>
                  <a:pt x="94981" y="32826"/>
                </a:cubicBezTo>
                <a:cubicBezTo>
                  <a:pt x="95082" y="32826"/>
                  <a:pt x="95203" y="33009"/>
                  <a:pt x="95264" y="33373"/>
                </a:cubicBezTo>
                <a:cubicBezTo>
                  <a:pt x="96436" y="37203"/>
                  <a:pt x="96436" y="37203"/>
                  <a:pt x="96436" y="37203"/>
                </a:cubicBezTo>
                <a:cubicBezTo>
                  <a:pt x="96254" y="42857"/>
                  <a:pt x="96032" y="47598"/>
                  <a:pt x="95729" y="51428"/>
                </a:cubicBezTo>
                <a:cubicBezTo>
                  <a:pt x="95264" y="49787"/>
                  <a:pt x="94718" y="47963"/>
                  <a:pt x="94536" y="47963"/>
                </a:cubicBezTo>
                <a:cubicBezTo>
                  <a:pt x="94233" y="47963"/>
                  <a:pt x="93991" y="49787"/>
                  <a:pt x="93647" y="53981"/>
                </a:cubicBezTo>
                <a:cubicBezTo>
                  <a:pt x="93647" y="75683"/>
                  <a:pt x="93647" y="75683"/>
                  <a:pt x="93647" y="75683"/>
                </a:cubicBezTo>
                <a:cubicBezTo>
                  <a:pt x="93647" y="82066"/>
                  <a:pt x="93869" y="84620"/>
                  <a:pt x="94658" y="84620"/>
                </a:cubicBezTo>
                <a:cubicBezTo>
                  <a:pt x="95042" y="84620"/>
                  <a:pt x="95042" y="84620"/>
                  <a:pt x="95042" y="84620"/>
                </a:cubicBezTo>
                <a:lnTo>
                  <a:pt x="95042" y="88996"/>
                </a:lnTo>
                <a:close/>
                <a:moveTo>
                  <a:pt x="97386" y="73130"/>
                </a:moveTo>
                <a:cubicBezTo>
                  <a:pt x="97851" y="73130"/>
                  <a:pt x="97851" y="73130"/>
                  <a:pt x="97851" y="73130"/>
                </a:cubicBezTo>
                <a:cubicBezTo>
                  <a:pt x="98093" y="80607"/>
                  <a:pt x="98760" y="84620"/>
                  <a:pt x="99386" y="84620"/>
                </a:cubicBezTo>
                <a:cubicBezTo>
                  <a:pt x="99811" y="84620"/>
                  <a:pt x="100154" y="81884"/>
                  <a:pt x="100154" y="78419"/>
                </a:cubicBezTo>
                <a:cubicBezTo>
                  <a:pt x="100154" y="69300"/>
                  <a:pt x="97386" y="66018"/>
                  <a:pt x="97386" y="49787"/>
                </a:cubicBezTo>
                <a:cubicBezTo>
                  <a:pt x="97386" y="39756"/>
                  <a:pt x="98315" y="32826"/>
                  <a:pt x="99710" y="32826"/>
                </a:cubicBezTo>
                <a:cubicBezTo>
                  <a:pt x="100255" y="32826"/>
                  <a:pt x="100740" y="33738"/>
                  <a:pt x="101367" y="35744"/>
                </a:cubicBezTo>
                <a:cubicBezTo>
                  <a:pt x="101387" y="49969"/>
                  <a:pt x="101387" y="49969"/>
                  <a:pt x="101387" y="49969"/>
                </a:cubicBezTo>
                <a:cubicBezTo>
                  <a:pt x="100922" y="49969"/>
                  <a:pt x="100922" y="49969"/>
                  <a:pt x="100922" y="49969"/>
                </a:cubicBezTo>
                <a:cubicBezTo>
                  <a:pt x="100660" y="42674"/>
                  <a:pt x="100154" y="38662"/>
                  <a:pt x="99528" y="38662"/>
                </a:cubicBezTo>
                <a:cubicBezTo>
                  <a:pt x="99144" y="38662"/>
                  <a:pt x="98841" y="40851"/>
                  <a:pt x="98841" y="43768"/>
                </a:cubicBezTo>
                <a:cubicBezTo>
                  <a:pt x="98841" y="54711"/>
                  <a:pt x="101771" y="55075"/>
                  <a:pt x="101771" y="73313"/>
                </a:cubicBezTo>
                <a:cubicBezTo>
                  <a:pt x="101771" y="83343"/>
                  <a:pt x="100983" y="90273"/>
                  <a:pt x="99831" y="90273"/>
                </a:cubicBezTo>
                <a:cubicBezTo>
                  <a:pt x="98821" y="90273"/>
                  <a:pt x="98477" y="88449"/>
                  <a:pt x="98275" y="88449"/>
                </a:cubicBezTo>
                <a:cubicBezTo>
                  <a:pt x="98174" y="88449"/>
                  <a:pt x="98093" y="88996"/>
                  <a:pt x="97972" y="90091"/>
                </a:cubicBezTo>
                <a:cubicBezTo>
                  <a:pt x="97547" y="90091"/>
                  <a:pt x="97547" y="90091"/>
                  <a:pt x="97547" y="90091"/>
                </a:cubicBezTo>
                <a:lnTo>
                  <a:pt x="97386" y="73130"/>
                </a:lnTo>
                <a:close/>
                <a:moveTo>
                  <a:pt x="106237" y="88996"/>
                </a:moveTo>
                <a:cubicBezTo>
                  <a:pt x="102539" y="88996"/>
                  <a:pt x="102539" y="88996"/>
                  <a:pt x="102539" y="88996"/>
                </a:cubicBezTo>
                <a:cubicBezTo>
                  <a:pt x="102539" y="84620"/>
                  <a:pt x="102539" y="84620"/>
                  <a:pt x="102539" y="84620"/>
                </a:cubicBezTo>
                <a:cubicBezTo>
                  <a:pt x="102701" y="84620"/>
                  <a:pt x="102701" y="84620"/>
                  <a:pt x="102701" y="84620"/>
                </a:cubicBezTo>
                <a:cubicBezTo>
                  <a:pt x="103307" y="84620"/>
                  <a:pt x="103529" y="82249"/>
                  <a:pt x="103529" y="75319"/>
                </a:cubicBezTo>
                <a:cubicBezTo>
                  <a:pt x="103529" y="49604"/>
                  <a:pt x="103529" y="49604"/>
                  <a:pt x="103529" y="49604"/>
                </a:cubicBezTo>
                <a:cubicBezTo>
                  <a:pt x="103529" y="46139"/>
                  <a:pt x="103428" y="45227"/>
                  <a:pt x="103024" y="43768"/>
                </a:cubicBezTo>
                <a:cubicBezTo>
                  <a:pt x="102539" y="42310"/>
                  <a:pt x="102539" y="42310"/>
                  <a:pt x="102539" y="42310"/>
                </a:cubicBezTo>
                <a:cubicBezTo>
                  <a:pt x="102539" y="39027"/>
                  <a:pt x="102539" y="39027"/>
                  <a:pt x="102539" y="39027"/>
                </a:cubicBezTo>
                <a:cubicBezTo>
                  <a:pt x="105065" y="31367"/>
                  <a:pt x="105065" y="31367"/>
                  <a:pt x="105065" y="31367"/>
                </a:cubicBezTo>
                <a:cubicBezTo>
                  <a:pt x="105328" y="31367"/>
                  <a:pt x="105328" y="31367"/>
                  <a:pt x="105328" y="31367"/>
                </a:cubicBezTo>
                <a:cubicBezTo>
                  <a:pt x="105328" y="76231"/>
                  <a:pt x="105328" y="76231"/>
                  <a:pt x="105328" y="76231"/>
                </a:cubicBezTo>
                <a:cubicBezTo>
                  <a:pt x="105328" y="81702"/>
                  <a:pt x="105591" y="84620"/>
                  <a:pt x="106237" y="84620"/>
                </a:cubicBezTo>
                <a:lnTo>
                  <a:pt x="106237" y="88996"/>
                </a:lnTo>
                <a:close/>
                <a:moveTo>
                  <a:pt x="105550" y="10212"/>
                </a:moveTo>
                <a:cubicBezTo>
                  <a:pt x="105550" y="15501"/>
                  <a:pt x="104984" y="19331"/>
                  <a:pt x="104378" y="19331"/>
                </a:cubicBezTo>
                <a:cubicBezTo>
                  <a:pt x="103691" y="19331"/>
                  <a:pt x="103186" y="15319"/>
                  <a:pt x="103186" y="10212"/>
                </a:cubicBezTo>
                <a:cubicBezTo>
                  <a:pt x="103186" y="5288"/>
                  <a:pt x="103752" y="1094"/>
                  <a:pt x="104378" y="1094"/>
                </a:cubicBezTo>
                <a:cubicBezTo>
                  <a:pt x="105045" y="1094"/>
                  <a:pt x="105550" y="5106"/>
                  <a:pt x="105550" y="10212"/>
                </a:cubicBezTo>
                <a:close/>
                <a:moveTo>
                  <a:pt x="109592" y="74042"/>
                </a:moveTo>
                <a:cubicBezTo>
                  <a:pt x="109592" y="78966"/>
                  <a:pt x="109834" y="81155"/>
                  <a:pt x="110259" y="81155"/>
                </a:cubicBezTo>
                <a:cubicBezTo>
                  <a:pt x="110623" y="81155"/>
                  <a:pt x="110966" y="79148"/>
                  <a:pt x="111391" y="74407"/>
                </a:cubicBezTo>
                <a:cubicBezTo>
                  <a:pt x="111593" y="78237"/>
                  <a:pt x="111593" y="78237"/>
                  <a:pt x="111593" y="78237"/>
                </a:cubicBezTo>
                <a:cubicBezTo>
                  <a:pt x="111148" y="85531"/>
                  <a:pt x="110259" y="90455"/>
                  <a:pt x="109450" y="90455"/>
                </a:cubicBezTo>
                <a:cubicBezTo>
                  <a:pt x="108440" y="90455"/>
                  <a:pt x="107773" y="85349"/>
                  <a:pt x="107773" y="73860"/>
                </a:cubicBezTo>
                <a:cubicBezTo>
                  <a:pt x="107773" y="41762"/>
                  <a:pt x="107773" y="41762"/>
                  <a:pt x="107773" y="41762"/>
                </a:cubicBezTo>
                <a:cubicBezTo>
                  <a:pt x="106985" y="41762"/>
                  <a:pt x="106985" y="41762"/>
                  <a:pt x="106985" y="41762"/>
                </a:cubicBezTo>
                <a:cubicBezTo>
                  <a:pt x="106985" y="38297"/>
                  <a:pt x="106985" y="38297"/>
                  <a:pt x="106985" y="38297"/>
                </a:cubicBezTo>
                <a:cubicBezTo>
                  <a:pt x="107874" y="34832"/>
                  <a:pt x="108885" y="25167"/>
                  <a:pt x="109147" y="17689"/>
                </a:cubicBezTo>
                <a:cubicBezTo>
                  <a:pt x="109592" y="17689"/>
                  <a:pt x="109592" y="17689"/>
                  <a:pt x="109592" y="17689"/>
                </a:cubicBezTo>
                <a:cubicBezTo>
                  <a:pt x="109592" y="34285"/>
                  <a:pt x="109592" y="34285"/>
                  <a:pt x="109592" y="34285"/>
                </a:cubicBezTo>
                <a:cubicBezTo>
                  <a:pt x="111532" y="34285"/>
                  <a:pt x="111532" y="34285"/>
                  <a:pt x="111532" y="34285"/>
                </a:cubicBezTo>
                <a:cubicBezTo>
                  <a:pt x="111310" y="41762"/>
                  <a:pt x="111310" y="41762"/>
                  <a:pt x="111310" y="41762"/>
                </a:cubicBezTo>
                <a:cubicBezTo>
                  <a:pt x="109592" y="41762"/>
                  <a:pt x="109592" y="41762"/>
                  <a:pt x="109592" y="41762"/>
                </a:cubicBezTo>
                <a:lnTo>
                  <a:pt x="109592" y="74042"/>
                </a:lnTo>
                <a:close/>
                <a:moveTo>
                  <a:pt x="113896" y="50881"/>
                </a:moveTo>
                <a:cubicBezTo>
                  <a:pt x="113371" y="41215"/>
                  <a:pt x="113128" y="38662"/>
                  <a:pt x="112482" y="38662"/>
                </a:cubicBezTo>
                <a:cubicBezTo>
                  <a:pt x="112482" y="34285"/>
                  <a:pt x="112482" y="34285"/>
                  <a:pt x="112482" y="34285"/>
                </a:cubicBezTo>
                <a:cubicBezTo>
                  <a:pt x="116261" y="34285"/>
                  <a:pt x="116261" y="34285"/>
                  <a:pt x="116261" y="34285"/>
                </a:cubicBezTo>
                <a:cubicBezTo>
                  <a:pt x="116261" y="38662"/>
                  <a:pt x="116261" y="38662"/>
                  <a:pt x="116261" y="38662"/>
                </a:cubicBezTo>
                <a:cubicBezTo>
                  <a:pt x="115493" y="38662"/>
                  <a:pt x="115372" y="41398"/>
                  <a:pt x="115655" y="46686"/>
                </a:cubicBezTo>
                <a:cubicBezTo>
                  <a:pt x="116887" y="69665"/>
                  <a:pt x="116887" y="69665"/>
                  <a:pt x="116887" y="69665"/>
                </a:cubicBezTo>
                <a:cubicBezTo>
                  <a:pt x="118019" y="49057"/>
                  <a:pt x="118019" y="49057"/>
                  <a:pt x="118019" y="49057"/>
                </a:cubicBezTo>
                <a:cubicBezTo>
                  <a:pt x="118322" y="43404"/>
                  <a:pt x="118140" y="38844"/>
                  <a:pt x="117251" y="38662"/>
                </a:cubicBezTo>
                <a:cubicBezTo>
                  <a:pt x="117251" y="34285"/>
                  <a:pt x="117251" y="34285"/>
                  <a:pt x="117251" y="34285"/>
                </a:cubicBezTo>
                <a:cubicBezTo>
                  <a:pt x="119999" y="34285"/>
                  <a:pt x="119999" y="34285"/>
                  <a:pt x="119999" y="34285"/>
                </a:cubicBezTo>
                <a:cubicBezTo>
                  <a:pt x="119999" y="38662"/>
                  <a:pt x="119999" y="38662"/>
                  <a:pt x="119999" y="38662"/>
                </a:cubicBezTo>
                <a:cubicBezTo>
                  <a:pt x="119333" y="39939"/>
                  <a:pt x="119151" y="41580"/>
                  <a:pt x="118726" y="49240"/>
                </a:cubicBezTo>
                <a:cubicBezTo>
                  <a:pt x="115412" y="110151"/>
                  <a:pt x="115412" y="110151"/>
                  <a:pt x="115412" y="110151"/>
                </a:cubicBezTo>
                <a:cubicBezTo>
                  <a:pt x="115048" y="116899"/>
                  <a:pt x="114584" y="120000"/>
                  <a:pt x="114058" y="120000"/>
                </a:cubicBezTo>
                <a:cubicBezTo>
                  <a:pt x="113533" y="120000"/>
                  <a:pt x="113128" y="116899"/>
                  <a:pt x="113128" y="112522"/>
                </a:cubicBezTo>
                <a:cubicBezTo>
                  <a:pt x="113128" y="110334"/>
                  <a:pt x="113209" y="107963"/>
                  <a:pt x="113351" y="106869"/>
                </a:cubicBezTo>
                <a:cubicBezTo>
                  <a:pt x="114038" y="100668"/>
                  <a:pt x="114826" y="109057"/>
                  <a:pt x="115594" y="93373"/>
                </a:cubicBezTo>
                <a:cubicBezTo>
                  <a:pt x="115897" y="87537"/>
                  <a:pt x="115897" y="87537"/>
                  <a:pt x="115897" y="87537"/>
                </a:cubicBezTo>
                <a:lnTo>
                  <a:pt x="113896" y="50881"/>
                </a:lnTo>
                <a:close/>
                <a:moveTo>
                  <a:pt x="7356" y="6200"/>
                </a:moveTo>
                <a:cubicBezTo>
                  <a:pt x="11155" y="6200"/>
                  <a:pt x="11155" y="6200"/>
                  <a:pt x="11155" y="6200"/>
                </a:cubicBezTo>
                <a:cubicBezTo>
                  <a:pt x="11155" y="11306"/>
                  <a:pt x="11155" y="11306"/>
                  <a:pt x="11155" y="11306"/>
                </a:cubicBezTo>
                <a:cubicBezTo>
                  <a:pt x="11054" y="11306"/>
                  <a:pt x="11054" y="11306"/>
                  <a:pt x="11054" y="11306"/>
                </a:cubicBezTo>
                <a:cubicBezTo>
                  <a:pt x="9882" y="11306"/>
                  <a:pt x="9700" y="16048"/>
                  <a:pt x="9700" y="22431"/>
                </a:cubicBezTo>
                <a:cubicBezTo>
                  <a:pt x="9700" y="55258"/>
                  <a:pt x="9700" y="55258"/>
                  <a:pt x="9700" y="55258"/>
                </a:cubicBezTo>
                <a:cubicBezTo>
                  <a:pt x="9700" y="84802"/>
                  <a:pt x="7335" y="90455"/>
                  <a:pt x="5577" y="90455"/>
                </a:cubicBezTo>
                <a:cubicBezTo>
                  <a:pt x="2950" y="90455"/>
                  <a:pt x="1273" y="80060"/>
                  <a:pt x="1273" y="59817"/>
                </a:cubicBezTo>
                <a:cubicBezTo>
                  <a:pt x="1273" y="20425"/>
                  <a:pt x="1273" y="20425"/>
                  <a:pt x="1273" y="20425"/>
                </a:cubicBezTo>
                <a:cubicBezTo>
                  <a:pt x="1273" y="13677"/>
                  <a:pt x="1071" y="11306"/>
                  <a:pt x="242" y="11306"/>
                </a:cubicBezTo>
                <a:cubicBezTo>
                  <a:pt x="0" y="11306"/>
                  <a:pt x="0" y="11306"/>
                  <a:pt x="0" y="11306"/>
                </a:cubicBezTo>
                <a:cubicBezTo>
                  <a:pt x="0" y="6200"/>
                  <a:pt x="0" y="6200"/>
                  <a:pt x="0" y="6200"/>
                </a:cubicBezTo>
                <a:cubicBezTo>
                  <a:pt x="4587" y="6200"/>
                  <a:pt x="4587" y="6200"/>
                  <a:pt x="4587" y="6200"/>
                </a:cubicBezTo>
                <a:cubicBezTo>
                  <a:pt x="4587" y="11306"/>
                  <a:pt x="4587" y="11306"/>
                  <a:pt x="4587" y="11306"/>
                </a:cubicBezTo>
                <a:cubicBezTo>
                  <a:pt x="4344" y="11306"/>
                  <a:pt x="4344" y="11306"/>
                  <a:pt x="4344" y="11306"/>
                </a:cubicBezTo>
                <a:cubicBezTo>
                  <a:pt x="3718" y="11306"/>
                  <a:pt x="3294" y="13860"/>
                  <a:pt x="3294" y="20425"/>
                </a:cubicBezTo>
                <a:cubicBezTo>
                  <a:pt x="3294" y="59817"/>
                  <a:pt x="3294" y="59817"/>
                  <a:pt x="3294" y="59817"/>
                </a:cubicBezTo>
                <a:cubicBezTo>
                  <a:pt x="3294" y="75866"/>
                  <a:pt x="4607" y="81519"/>
                  <a:pt x="5941" y="81519"/>
                </a:cubicBezTo>
                <a:cubicBezTo>
                  <a:pt x="7861" y="81519"/>
                  <a:pt x="8831" y="71671"/>
                  <a:pt x="8831" y="57082"/>
                </a:cubicBezTo>
                <a:cubicBezTo>
                  <a:pt x="8831" y="24984"/>
                  <a:pt x="8831" y="24984"/>
                  <a:pt x="8831" y="24984"/>
                </a:cubicBezTo>
                <a:cubicBezTo>
                  <a:pt x="8831" y="15683"/>
                  <a:pt x="8528" y="11306"/>
                  <a:pt x="7618" y="11306"/>
                </a:cubicBezTo>
                <a:cubicBezTo>
                  <a:pt x="7356" y="11306"/>
                  <a:pt x="7356" y="11306"/>
                  <a:pt x="7356" y="11306"/>
                </a:cubicBezTo>
                <a:lnTo>
                  <a:pt x="7356" y="6200"/>
                </a:lnTo>
                <a:close/>
                <a:moveTo>
                  <a:pt x="13479" y="73860"/>
                </a:moveTo>
                <a:cubicBezTo>
                  <a:pt x="13479" y="78784"/>
                  <a:pt x="13742" y="80790"/>
                  <a:pt x="14166" y="80790"/>
                </a:cubicBezTo>
                <a:cubicBezTo>
                  <a:pt x="14509" y="80790"/>
                  <a:pt x="14853" y="78784"/>
                  <a:pt x="15277" y="74224"/>
                </a:cubicBezTo>
                <a:cubicBezTo>
                  <a:pt x="15479" y="77872"/>
                  <a:pt x="15479" y="77872"/>
                  <a:pt x="15479" y="77872"/>
                </a:cubicBezTo>
                <a:cubicBezTo>
                  <a:pt x="15035" y="85167"/>
                  <a:pt x="14166" y="89908"/>
                  <a:pt x="13358" y="89908"/>
                </a:cubicBezTo>
                <a:cubicBezTo>
                  <a:pt x="12347" y="89908"/>
                  <a:pt x="11700" y="84984"/>
                  <a:pt x="11700" y="73495"/>
                </a:cubicBezTo>
                <a:cubicBezTo>
                  <a:pt x="11700" y="41762"/>
                  <a:pt x="11700" y="41762"/>
                  <a:pt x="11700" y="41762"/>
                </a:cubicBezTo>
                <a:cubicBezTo>
                  <a:pt x="10912" y="41762"/>
                  <a:pt x="10912" y="41762"/>
                  <a:pt x="10912" y="41762"/>
                </a:cubicBezTo>
                <a:cubicBezTo>
                  <a:pt x="10912" y="38297"/>
                  <a:pt x="10912" y="38297"/>
                  <a:pt x="10912" y="38297"/>
                </a:cubicBezTo>
                <a:cubicBezTo>
                  <a:pt x="11801" y="35015"/>
                  <a:pt x="12792" y="25349"/>
                  <a:pt x="13054" y="18054"/>
                </a:cubicBezTo>
                <a:cubicBezTo>
                  <a:pt x="13479" y="18054"/>
                  <a:pt x="13479" y="18054"/>
                  <a:pt x="13479" y="18054"/>
                </a:cubicBezTo>
                <a:cubicBezTo>
                  <a:pt x="13479" y="34468"/>
                  <a:pt x="13479" y="34468"/>
                  <a:pt x="13479" y="34468"/>
                </a:cubicBezTo>
                <a:cubicBezTo>
                  <a:pt x="15399" y="34468"/>
                  <a:pt x="15399" y="34468"/>
                  <a:pt x="15399" y="34468"/>
                </a:cubicBezTo>
                <a:cubicBezTo>
                  <a:pt x="15176" y="41762"/>
                  <a:pt x="15176" y="41762"/>
                  <a:pt x="15176" y="41762"/>
                </a:cubicBezTo>
                <a:cubicBezTo>
                  <a:pt x="13479" y="41762"/>
                  <a:pt x="13479" y="41762"/>
                  <a:pt x="13479" y="41762"/>
                </a:cubicBezTo>
                <a:lnTo>
                  <a:pt x="13479" y="73860"/>
                </a:lnTo>
                <a:close/>
                <a:moveTo>
                  <a:pt x="20229" y="88449"/>
                </a:moveTo>
                <a:cubicBezTo>
                  <a:pt x="16146" y="88449"/>
                  <a:pt x="16146" y="88449"/>
                  <a:pt x="16146" y="88449"/>
                </a:cubicBezTo>
                <a:cubicBezTo>
                  <a:pt x="16146" y="84255"/>
                  <a:pt x="16146" y="84255"/>
                  <a:pt x="16146" y="84255"/>
                </a:cubicBezTo>
                <a:cubicBezTo>
                  <a:pt x="16247" y="84255"/>
                  <a:pt x="16247" y="84255"/>
                  <a:pt x="16247" y="84255"/>
                </a:cubicBezTo>
                <a:cubicBezTo>
                  <a:pt x="16854" y="84255"/>
                  <a:pt x="17076" y="81884"/>
                  <a:pt x="17076" y="75136"/>
                </a:cubicBezTo>
                <a:cubicBezTo>
                  <a:pt x="17076" y="53434"/>
                  <a:pt x="17076" y="53434"/>
                  <a:pt x="17076" y="53434"/>
                </a:cubicBezTo>
                <a:cubicBezTo>
                  <a:pt x="17076" y="47598"/>
                  <a:pt x="16995" y="46139"/>
                  <a:pt x="16551" y="44680"/>
                </a:cubicBezTo>
                <a:cubicBezTo>
                  <a:pt x="16146" y="43039"/>
                  <a:pt x="16146" y="43039"/>
                  <a:pt x="16146" y="43039"/>
                </a:cubicBezTo>
                <a:cubicBezTo>
                  <a:pt x="16146" y="39756"/>
                  <a:pt x="16146" y="39756"/>
                  <a:pt x="16146" y="39756"/>
                </a:cubicBezTo>
                <a:cubicBezTo>
                  <a:pt x="18551" y="31550"/>
                  <a:pt x="18551" y="31550"/>
                  <a:pt x="18551" y="31550"/>
                </a:cubicBezTo>
                <a:cubicBezTo>
                  <a:pt x="18875" y="31550"/>
                  <a:pt x="18875" y="31550"/>
                  <a:pt x="18875" y="31550"/>
                </a:cubicBezTo>
                <a:cubicBezTo>
                  <a:pt x="18875" y="46504"/>
                  <a:pt x="18875" y="46504"/>
                  <a:pt x="18875" y="46504"/>
                </a:cubicBezTo>
                <a:cubicBezTo>
                  <a:pt x="18895" y="46504"/>
                  <a:pt x="18895" y="46504"/>
                  <a:pt x="18895" y="46504"/>
                </a:cubicBezTo>
                <a:cubicBezTo>
                  <a:pt x="19440" y="36838"/>
                  <a:pt x="19683" y="33009"/>
                  <a:pt x="20168" y="33009"/>
                </a:cubicBezTo>
                <a:cubicBezTo>
                  <a:pt x="20269" y="33009"/>
                  <a:pt x="20390" y="33191"/>
                  <a:pt x="20471" y="33556"/>
                </a:cubicBezTo>
                <a:cubicBezTo>
                  <a:pt x="21623" y="37386"/>
                  <a:pt x="21623" y="37386"/>
                  <a:pt x="21623" y="37386"/>
                </a:cubicBezTo>
                <a:cubicBezTo>
                  <a:pt x="21441" y="42857"/>
                  <a:pt x="21219" y="47598"/>
                  <a:pt x="20916" y="51246"/>
                </a:cubicBezTo>
                <a:cubicBezTo>
                  <a:pt x="20471" y="49787"/>
                  <a:pt x="19925" y="47963"/>
                  <a:pt x="19723" y="47963"/>
                </a:cubicBezTo>
                <a:cubicBezTo>
                  <a:pt x="19440" y="47963"/>
                  <a:pt x="19198" y="49969"/>
                  <a:pt x="18875" y="53981"/>
                </a:cubicBezTo>
                <a:cubicBezTo>
                  <a:pt x="18875" y="75501"/>
                  <a:pt x="18875" y="75501"/>
                  <a:pt x="18875" y="75501"/>
                </a:cubicBezTo>
                <a:cubicBezTo>
                  <a:pt x="18875" y="81884"/>
                  <a:pt x="19097" y="84255"/>
                  <a:pt x="19845" y="84255"/>
                </a:cubicBezTo>
                <a:cubicBezTo>
                  <a:pt x="20229" y="84255"/>
                  <a:pt x="20229" y="84255"/>
                  <a:pt x="20229" y="84255"/>
                </a:cubicBezTo>
                <a:lnTo>
                  <a:pt x="20229" y="88449"/>
                </a:lnTo>
                <a:close/>
                <a:moveTo>
                  <a:pt x="28009" y="73130"/>
                </a:moveTo>
                <a:cubicBezTo>
                  <a:pt x="27180" y="83525"/>
                  <a:pt x="25988" y="89908"/>
                  <a:pt x="24856" y="89908"/>
                </a:cubicBezTo>
                <a:cubicBezTo>
                  <a:pt x="23260" y="89908"/>
                  <a:pt x="22189" y="78784"/>
                  <a:pt x="22189" y="62917"/>
                </a:cubicBezTo>
                <a:cubicBezTo>
                  <a:pt x="22189" y="45410"/>
                  <a:pt x="23482" y="33009"/>
                  <a:pt x="25321" y="33009"/>
                </a:cubicBezTo>
                <a:cubicBezTo>
                  <a:pt x="26109" y="33009"/>
                  <a:pt x="26716" y="35379"/>
                  <a:pt x="27160" y="39392"/>
                </a:cubicBezTo>
                <a:cubicBezTo>
                  <a:pt x="28029" y="47234"/>
                  <a:pt x="27625" y="54711"/>
                  <a:pt x="28130" y="57082"/>
                </a:cubicBezTo>
                <a:cubicBezTo>
                  <a:pt x="28130" y="60911"/>
                  <a:pt x="28130" y="60911"/>
                  <a:pt x="28130" y="60911"/>
                </a:cubicBezTo>
                <a:cubicBezTo>
                  <a:pt x="24068" y="60911"/>
                  <a:pt x="24068" y="60911"/>
                  <a:pt x="24068" y="60911"/>
                </a:cubicBezTo>
                <a:cubicBezTo>
                  <a:pt x="24189" y="71854"/>
                  <a:pt x="25018" y="80243"/>
                  <a:pt x="25887" y="80243"/>
                </a:cubicBezTo>
                <a:cubicBezTo>
                  <a:pt x="26412" y="80243"/>
                  <a:pt x="26958" y="77507"/>
                  <a:pt x="27665" y="70577"/>
                </a:cubicBezTo>
                <a:lnTo>
                  <a:pt x="28009" y="73130"/>
                </a:lnTo>
                <a:close/>
                <a:moveTo>
                  <a:pt x="26109" y="55805"/>
                </a:moveTo>
                <a:cubicBezTo>
                  <a:pt x="26109" y="45592"/>
                  <a:pt x="25705" y="39392"/>
                  <a:pt x="25079" y="39392"/>
                </a:cubicBezTo>
                <a:cubicBezTo>
                  <a:pt x="24472" y="39392"/>
                  <a:pt x="23927" y="46322"/>
                  <a:pt x="24028" y="55805"/>
                </a:cubicBezTo>
                <a:lnTo>
                  <a:pt x="26109" y="55805"/>
                </a:lnTo>
                <a:close/>
                <a:moveTo>
                  <a:pt x="35082" y="75866"/>
                </a:moveTo>
                <a:cubicBezTo>
                  <a:pt x="34415" y="85167"/>
                  <a:pt x="33384" y="89908"/>
                  <a:pt x="32091" y="89908"/>
                </a:cubicBezTo>
                <a:cubicBezTo>
                  <a:pt x="30313" y="89908"/>
                  <a:pt x="29019" y="78966"/>
                  <a:pt x="29019" y="63829"/>
                </a:cubicBezTo>
                <a:cubicBezTo>
                  <a:pt x="29019" y="46504"/>
                  <a:pt x="30676" y="33009"/>
                  <a:pt x="32819" y="33009"/>
                </a:cubicBezTo>
                <a:cubicBezTo>
                  <a:pt x="34072" y="33009"/>
                  <a:pt x="35021" y="37750"/>
                  <a:pt x="35021" y="44316"/>
                </a:cubicBezTo>
                <a:cubicBezTo>
                  <a:pt x="35021" y="48328"/>
                  <a:pt x="34738" y="50881"/>
                  <a:pt x="34274" y="50881"/>
                </a:cubicBezTo>
                <a:cubicBezTo>
                  <a:pt x="33263" y="50881"/>
                  <a:pt x="33041" y="39209"/>
                  <a:pt x="32192" y="39209"/>
                </a:cubicBezTo>
                <a:cubicBezTo>
                  <a:pt x="31444" y="39209"/>
                  <a:pt x="30959" y="47234"/>
                  <a:pt x="30959" y="59088"/>
                </a:cubicBezTo>
                <a:cubicBezTo>
                  <a:pt x="30959" y="73495"/>
                  <a:pt x="31707" y="83161"/>
                  <a:pt x="32778" y="83161"/>
                </a:cubicBezTo>
                <a:cubicBezTo>
                  <a:pt x="33445" y="83161"/>
                  <a:pt x="34072" y="80060"/>
                  <a:pt x="34658" y="73677"/>
                </a:cubicBezTo>
                <a:lnTo>
                  <a:pt x="35082" y="75866"/>
                </a:lnTo>
                <a:close/>
                <a:moveTo>
                  <a:pt x="38275" y="75136"/>
                </a:moveTo>
                <a:cubicBezTo>
                  <a:pt x="38275" y="83525"/>
                  <a:pt x="38518" y="84255"/>
                  <a:pt x="39043" y="84255"/>
                </a:cubicBezTo>
                <a:cubicBezTo>
                  <a:pt x="39184" y="84255"/>
                  <a:pt x="39184" y="84255"/>
                  <a:pt x="39184" y="84255"/>
                </a:cubicBezTo>
                <a:cubicBezTo>
                  <a:pt x="39184" y="88449"/>
                  <a:pt x="39184" y="88449"/>
                  <a:pt x="39184" y="88449"/>
                </a:cubicBezTo>
                <a:cubicBezTo>
                  <a:pt x="35466" y="88449"/>
                  <a:pt x="35466" y="88449"/>
                  <a:pt x="35466" y="88449"/>
                </a:cubicBezTo>
                <a:cubicBezTo>
                  <a:pt x="35466" y="84255"/>
                  <a:pt x="35466" y="84255"/>
                  <a:pt x="35466" y="84255"/>
                </a:cubicBezTo>
                <a:cubicBezTo>
                  <a:pt x="35668" y="84255"/>
                  <a:pt x="35668" y="84255"/>
                  <a:pt x="35668" y="84255"/>
                </a:cubicBezTo>
                <a:cubicBezTo>
                  <a:pt x="36416" y="84255"/>
                  <a:pt x="36476" y="81702"/>
                  <a:pt x="36476" y="74589"/>
                </a:cubicBezTo>
                <a:cubicBezTo>
                  <a:pt x="36476" y="16778"/>
                  <a:pt x="36476" y="16778"/>
                  <a:pt x="36476" y="16778"/>
                </a:cubicBezTo>
                <a:cubicBezTo>
                  <a:pt x="36476" y="12948"/>
                  <a:pt x="36416" y="12036"/>
                  <a:pt x="36012" y="10759"/>
                </a:cubicBezTo>
                <a:cubicBezTo>
                  <a:pt x="35587" y="9483"/>
                  <a:pt x="35587" y="9483"/>
                  <a:pt x="35587" y="9483"/>
                </a:cubicBezTo>
                <a:cubicBezTo>
                  <a:pt x="35587" y="6382"/>
                  <a:pt x="35587" y="6382"/>
                  <a:pt x="35587" y="6382"/>
                </a:cubicBezTo>
                <a:cubicBezTo>
                  <a:pt x="37911" y="0"/>
                  <a:pt x="37911" y="0"/>
                  <a:pt x="37911" y="0"/>
                </a:cubicBezTo>
                <a:cubicBezTo>
                  <a:pt x="38275" y="0"/>
                  <a:pt x="38275" y="0"/>
                  <a:pt x="38275" y="0"/>
                </a:cubicBezTo>
                <a:cubicBezTo>
                  <a:pt x="38275" y="43039"/>
                  <a:pt x="38275" y="43039"/>
                  <a:pt x="38275" y="43039"/>
                </a:cubicBezTo>
                <a:cubicBezTo>
                  <a:pt x="39083" y="37933"/>
                  <a:pt x="40154" y="33009"/>
                  <a:pt x="40902" y="33009"/>
                </a:cubicBezTo>
                <a:cubicBezTo>
                  <a:pt x="41993" y="33009"/>
                  <a:pt x="42519" y="40851"/>
                  <a:pt x="42519" y="56534"/>
                </a:cubicBezTo>
                <a:cubicBezTo>
                  <a:pt x="42519" y="74042"/>
                  <a:pt x="42519" y="74042"/>
                  <a:pt x="42519" y="74042"/>
                </a:cubicBezTo>
                <a:cubicBezTo>
                  <a:pt x="42519" y="81884"/>
                  <a:pt x="42620" y="84255"/>
                  <a:pt x="43166" y="84255"/>
                </a:cubicBezTo>
                <a:cubicBezTo>
                  <a:pt x="43307" y="84255"/>
                  <a:pt x="43307" y="84255"/>
                  <a:pt x="43307" y="84255"/>
                </a:cubicBezTo>
                <a:cubicBezTo>
                  <a:pt x="43307" y="88449"/>
                  <a:pt x="43307" y="88449"/>
                  <a:pt x="43307" y="88449"/>
                </a:cubicBezTo>
                <a:cubicBezTo>
                  <a:pt x="39851" y="88449"/>
                  <a:pt x="39851" y="88449"/>
                  <a:pt x="39851" y="88449"/>
                </a:cubicBezTo>
                <a:cubicBezTo>
                  <a:pt x="39851" y="84255"/>
                  <a:pt x="39851" y="84255"/>
                  <a:pt x="39851" y="84255"/>
                </a:cubicBezTo>
                <a:cubicBezTo>
                  <a:pt x="39973" y="84255"/>
                  <a:pt x="39973" y="84255"/>
                  <a:pt x="39973" y="84255"/>
                </a:cubicBezTo>
                <a:cubicBezTo>
                  <a:pt x="40579" y="84255"/>
                  <a:pt x="40720" y="82249"/>
                  <a:pt x="40720" y="74589"/>
                </a:cubicBezTo>
                <a:cubicBezTo>
                  <a:pt x="40720" y="54711"/>
                  <a:pt x="40720" y="54711"/>
                  <a:pt x="40720" y="54711"/>
                </a:cubicBezTo>
                <a:cubicBezTo>
                  <a:pt x="40720" y="47598"/>
                  <a:pt x="40357" y="43039"/>
                  <a:pt x="39770" y="43039"/>
                </a:cubicBezTo>
                <a:cubicBezTo>
                  <a:pt x="39366" y="43039"/>
                  <a:pt x="38780" y="45045"/>
                  <a:pt x="38275" y="47963"/>
                </a:cubicBezTo>
                <a:lnTo>
                  <a:pt x="38275" y="75136"/>
                </a:lnTo>
                <a:close/>
                <a:moveTo>
                  <a:pt x="46520" y="73860"/>
                </a:moveTo>
                <a:cubicBezTo>
                  <a:pt x="46520" y="78784"/>
                  <a:pt x="46763" y="80790"/>
                  <a:pt x="47187" y="80790"/>
                </a:cubicBezTo>
                <a:cubicBezTo>
                  <a:pt x="47551" y="80790"/>
                  <a:pt x="47874" y="78784"/>
                  <a:pt x="48299" y="74224"/>
                </a:cubicBezTo>
                <a:cubicBezTo>
                  <a:pt x="48501" y="77872"/>
                  <a:pt x="48501" y="77872"/>
                  <a:pt x="48501" y="77872"/>
                </a:cubicBezTo>
                <a:cubicBezTo>
                  <a:pt x="48076" y="85167"/>
                  <a:pt x="47187" y="89908"/>
                  <a:pt x="46379" y="89908"/>
                </a:cubicBezTo>
                <a:cubicBezTo>
                  <a:pt x="45389" y="89908"/>
                  <a:pt x="44722" y="84984"/>
                  <a:pt x="44722" y="73495"/>
                </a:cubicBezTo>
                <a:cubicBezTo>
                  <a:pt x="44722" y="41762"/>
                  <a:pt x="44722" y="41762"/>
                  <a:pt x="44722" y="41762"/>
                </a:cubicBezTo>
                <a:cubicBezTo>
                  <a:pt x="43954" y="41762"/>
                  <a:pt x="43954" y="41762"/>
                  <a:pt x="43954" y="41762"/>
                </a:cubicBezTo>
                <a:cubicBezTo>
                  <a:pt x="43954" y="38297"/>
                  <a:pt x="43954" y="38297"/>
                  <a:pt x="43954" y="38297"/>
                </a:cubicBezTo>
                <a:cubicBezTo>
                  <a:pt x="44823" y="35015"/>
                  <a:pt x="45833" y="25349"/>
                  <a:pt x="46096" y="18054"/>
                </a:cubicBezTo>
                <a:cubicBezTo>
                  <a:pt x="46520" y="18054"/>
                  <a:pt x="46520" y="18054"/>
                  <a:pt x="46520" y="18054"/>
                </a:cubicBezTo>
                <a:cubicBezTo>
                  <a:pt x="46520" y="34468"/>
                  <a:pt x="46520" y="34468"/>
                  <a:pt x="46520" y="34468"/>
                </a:cubicBezTo>
                <a:cubicBezTo>
                  <a:pt x="48440" y="34468"/>
                  <a:pt x="48440" y="34468"/>
                  <a:pt x="48440" y="34468"/>
                </a:cubicBezTo>
                <a:cubicBezTo>
                  <a:pt x="48218" y="41762"/>
                  <a:pt x="48218" y="41762"/>
                  <a:pt x="48218" y="41762"/>
                </a:cubicBezTo>
                <a:cubicBezTo>
                  <a:pt x="46520" y="41762"/>
                  <a:pt x="46520" y="41762"/>
                  <a:pt x="46520" y="41762"/>
                </a:cubicBezTo>
                <a:lnTo>
                  <a:pt x="46520" y="738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5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background and white text block" showMasterSp="0">
  <p:cSld name="Title slide with background and white text bloc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titelpag_verloop-04.png" id="290" name="Google Shape;2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34029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6"/>
          <p:cNvSpPr/>
          <p:nvPr/>
        </p:nvSpPr>
        <p:spPr>
          <a:xfrm>
            <a:off x="1833384" y="1692894"/>
            <a:ext cx="6789156" cy="2556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92" name="Google Shape;292;p6"/>
          <p:cNvGrpSpPr/>
          <p:nvPr/>
        </p:nvGrpSpPr>
        <p:grpSpPr>
          <a:xfrm>
            <a:off x="542925" y="0"/>
            <a:ext cx="1389063" cy="6858000"/>
            <a:chOff x="542925" y="0"/>
            <a:chExt cx="1389063" cy="6858000"/>
          </a:xfrm>
        </p:grpSpPr>
        <p:sp>
          <p:nvSpPr>
            <p:cNvPr id="293" name="Google Shape;293;p6"/>
            <p:cNvSpPr/>
            <p:nvPr/>
          </p:nvSpPr>
          <p:spPr>
            <a:xfrm>
              <a:off x="868363" y="0"/>
              <a:ext cx="1063625" cy="6858000"/>
            </a:xfrm>
            <a:custGeom>
              <a:rect b="b" l="l" r="r" t="t"/>
              <a:pathLst>
                <a:path extrusionOk="0" h="120000" w="120000">
                  <a:moveTo>
                    <a:pt x="1006" y="14347"/>
                  </a:moveTo>
                  <a:cubicBezTo>
                    <a:pt x="1006" y="9695"/>
                    <a:pt x="1686" y="4687"/>
                    <a:pt x="2995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679" y="4687"/>
                    <a:pt x="0" y="9695"/>
                    <a:pt x="0" y="14347"/>
                  </a:cubicBezTo>
                  <a:cubicBezTo>
                    <a:pt x="0" y="50507"/>
                    <a:pt x="40000" y="86054"/>
                    <a:pt x="11894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41032" y="86054"/>
                    <a:pt x="1006" y="50507"/>
                    <a:pt x="1006" y="14347"/>
                  </a:cubicBezTo>
                </a:path>
              </a:pathLst>
            </a:custGeom>
            <a:solidFill>
              <a:srgbClr val="FFD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294" name="Google Shape;294;p6"/>
            <p:cNvGrpSpPr/>
            <p:nvPr/>
          </p:nvGrpSpPr>
          <p:grpSpPr>
            <a:xfrm>
              <a:off x="542925" y="466725"/>
              <a:ext cx="658813" cy="657225"/>
              <a:chOff x="342" y="294"/>
              <a:chExt cx="415" cy="414"/>
            </a:xfrm>
          </p:grpSpPr>
          <p:sp>
            <p:nvSpPr>
              <p:cNvPr id="295" name="Google Shape;295;p6"/>
              <p:cNvSpPr/>
              <p:nvPr/>
            </p:nvSpPr>
            <p:spPr>
              <a:xfrm>
                <a:off x="342" y="295"/>
                <a:ext cx="414" cy="412"/>
              </a:xfrm>
              <a:custGeom>
                <a:rect b="b" l="l" r="r" t="t"/>
                <a:pathLst>
                  <a:path extrusionOk="0" h="120000" w="120000">
                    <a:moveTo>
                      <a:pt x="41449" y="115922"/>
                    </a:moveTo>
                    <a:lnTo>
                      <a:pt x="39710" y="116504"/>
                    </a:lnTo>
                    <a:lnTo>
                      <a:pt x="37971" y="115922"/>
                    </a:lnTo>
                    <a:lnTo>
                      <a:pt x="37101" y="114174"/>
                    </a:lnTo>
                    <a:lnTo>
                      <a:pt x="28695" y="109805"/>
                    </a:lnTo>
                    <a:lnTo>
                      <a:pt x="26666" y="110097"/>
                    </a:lnTo>
                    <a:lnTo>
                      <a:pt x="25217" y="108932"/>
                    </a:lnTo>
                    <a:lnTo>
                      <a:pt x="24927" y="107184"/>
                    </a:lnTo>
                    <a:lnTo>
                      <a:pt x="17681" y="100776"/>
                    </a:lnTo>
                    <a:lnTo>
                      <a:pt x="15942" y="100776"/>
                    </a:lnTo>
                    <a:lnTo>
                      <a:pt x="14492" y="99320"/>
                    </a:lnTo>
                    <a:lnTo>
                      <a:pt x="14782" y="97281"/>
                    </a:lnTo>
                    <a:lnTo>
                      <a:pt x="9275" y="89417"/>
                    </a:lnTo>
                    <a:lnTo>
                      <a:pt x="7536" y="88834"/>
                    </a:lnTo>
                    <a:lnTo>
                      <a:pt x="6666" y="87087"/>
                    </a:lnTo>
                    <a:lnTo>
                      <a:pt x="7246" y="85339"/>
                    </a:lnTo>
                    <a:lnTo>
                      <a:pt x="3768" y="76310"/>
                    </a:lnTo>
                    <a:lnTo>
                      <a:pt x="2028" y="75436"/>
                    </a:lnTo>
                    <a:lnTo>
                      <a:pt x="1739" y="73398"/>
                    </a:lnTo>
                    <a:lnTo>
                      <a:pt x="2608" y="71941"/>
                    </a:lnTo>
                    <a:lnTo>
                      <a:pt x="1449" y="62330"/>
                    </a:lnTo>
                    <a:lnTo>
                      <a:pt x="0" y="60873"/>
                    </a:lnTo>
                    <a:lnTo>
                      <a:pt x="0" y="59126"/>
                    </a:lnTo>
                    <a:lnTo>
                      <a:pt x="1449" y="57669"/>
                    </a:lnTo>
                    <a:lnTo>
                      <a:pt x="2608" y="48058"/>
                    </a:lnTo>
                    <a:lnTo>
                      <a:pt x="1739" y="46601"/>
                    </a:lnTo>
                    <a:lnTo>
                      <a:pt x="2028" y="44563"/>
                    </a:lnTo>
                    <a:lnTo>
                      <a:pt x="3768" y="43689"/>
                    </a:lnTo>
                    <a:lnTo>
                      <a:pt x="7246" y="34660"/>
                    </a:lnTo>
                    <a:lnTo>
                      <a:pt x="6666" y="32912"/>
                    </a:lnTo>
                    <a:lnTo>
                      <a:pt x="7536" y="31165"/>
                    </a:lnTo>
                    <a:lnTo>
                      <a:pt x="9275" y="30582"/>
                    </a:lnTo>
                    <a:lnTo>
                      <a:pt x="14782" y="22718"/>
                    </a:lnTo>
                    <a:lnTo>
                      <a:pt x="14492" y="20679"/>
                    </a:lnTo>
                    <a:lnTo>
                      <a:pt x="15942" y="19223"/>
                    </a:lnTo>
                    <a:lnTo>
                      <a:pt x="17681" y="19223"/>
                    </a:lnTo>
                    <a:lnTo>
                      <a:pt x="24927" y="12815"/>
                    </a:lnTo>
                    <a:lnTo>
                      <a:pt x="25217" y="11067"/>
                    </a:lnTo>
                    <a:lnTo>
                      <a:pt x="26666" y="9902"/>
                    </a:lnTo>
                    <a:lnTo>
                      <a:pt x="28695" y="10194"/>
                    </a:lnTo>
                    <a:lnTo>
                      <a:pt x="37101" y="5533"/>
                    </a:lnTo>
                    <a:lnTo>
                      <a:pt x="37971" y="4077"/>
                    </a:lnTo>
                    <a:lnTo>
                      <a:pt x="39710" y="3203"/>
                    </a:lnTo>
                    <a:lnTo>
                      <a:pt x="41449" y="4077"/>
                    </a:lnTo>
                    <a:lnTo>
                      <a:pt x="50724" y="1747"/>
                    </a:lnTo>
                    <a:lnTo>
                      <a:pt x="51884" y="291"/>
                    </a:lnTo>
                    <a:lnTo>
                      <a:pt x="53913" y="0"/>
                    </a:lnTo>
                    <a:lnTo>
                      <a:pt x="55362" y="1165"/>
                    </a:lnTo>
                    <a:lnTo>
                      <a:pt x="64927" y="1165"/>
                    </a:lnTo>
                    <a:lnTo>
                      <a:pt x="66376" y="0"/>
                    </a:lnTo>
                    <a:lnTo>
                      <a:pt x="68115" y="291"/>
                    </a:lnTo>
                    <a:lnTo>
                      <a:pt x="69275" y="1747"/>
                    </a:lnTo>
                    <a:lnTo>
                      <a:pt x="78840" y="4077"/>
                    </a:lnTo>
                    <a:lnTo>
                      <a:pt x="80289" y="3203"/>
                    </a:lnTo>
                    <a:lnTo>
                      <a:pt x="82318" y="4077"/>
                    </a:lnTo>
                    <a:lnTo>
                      <a:pt x="82898" y="5533"/>
                    </a:lnTo>
                    <a:lnTo>
                      <a:pt x="91594" y="10194"/>
                    </a:lnTo>
                    <a:lnTo>
                      <a:pt x="93333" y="9902"/>
                    </a:lnTo>
                    <a:lnTo>
                      <a:pt x="94782" y="11067"/>
                    </a:lnTo>
                    <a:lnTo>
                      <a:pt x="95362" y="12815"/>
                    </a:lnTo>
                    <a:lnTo>
                      <a:pt x="102318" y="19223"/>
                    </a:lnTo>
                    <a:lnTo>
                      <a:pt x="104347" y="19223"/>
                    </a:lnTo>
                    <a:lnTo>
                      <a:pt x="105507" y="20679"/>
                    </a:lnTo>
                    <a:lnTo>
                      <a:pt x="105507" y="22718"/>
                    </a:lnTo>
                    <a:lnTo>
                      <a:pt x="110724" y="30582"/>
                    </a:lnTo>
                    <a:lnTo>
                      <a:pt x="112753" y="31165"/>
                    </a:lnTo>
                    <a:lnTo>
                      <a:pt x="113623" y="32912"/>
                    </a:lnTo>
                    <a:lnTo>
                      <a:pt x="113043" y="34660"/>
                    </a:lnTo>
                    <a:lnTo>
                      <a:pt x="116521" y="43689"/>
                    </a:lnTo>
                    <a:lnTo>
                      <a:pt x="117971" y="44563"/>
                    </a:lnTo>
                    <a:lnTo>
                      <a:pt x="118550" y="46601"/>
                    </a:lnTo>
                    <a:lnTo>
                      <a:pt x="117391" y="48058"/>
                    </a:lnTo>
                    <a:lnTo>
                      <a:pt x="118550" y="57669"/>
                    </a:lnTo>
                    <a:lnTo>
                      <a:pt x="120000" y="59126"/>
                    </a:lnTo>
                    <a:lnTo>
                      <a:pt x="120000" y="60873"/>
                    </a:lnTo>
                    <a:lnTo>
                      <a:pt x="118550" y="62330"/>
                    </a:lnTo>
                    <a:lnTo>
                      <a:pt x="117391" y="71941"/>
                    </a:lnTo>
                    <a:lnTo>
                      <a:pt x="118550" y="73398"/>
                    </a:lnTo>
                    <a:lnTo>
                      <a:pt x="117971" y="75436"/>
                    </a:lnTo>
                    <a:lnTo>
                      <a:pt x="116521" y="76310"/>
                    </a:lnTo>
                    <a:lnTo>
                      <a:pt x="113043" y="85339"/>
                    </a:lnTo>
                    <a:lnTo>
                      <a:pt x="113623" y="87087"/>
                    </a:lnTo>
                    <a:lnTo>
                      <a:pt x="112753" y="88834"/>
                    </a:lnTo>
                    <a:lnTo>
                      <a:pt x="110724" y="89417"/>
                    </a:lnTo>
                    <a:lnTo>
                      <a:pt x="105507" y="97281"/>
                    </a:lnTo>
                    <a:lnTo>
                      <a:pt x="105507" y="99320"/>
                    </a:lnTo>
                    <a:lnTo>
                      <a:pt x="104347" y="100776"/>
                    </a:lnTo>
                    <a:lnTo>
                      <a:pt x="102318" y="100776"/>
                    </a:lnTo>
                    <a:lnTo>
                      <a:pt x="95362" y="107184"/>
                    </a:lnTo>
                    <a:lnTo>
                      <a:pt x="94782" y="108932"/>
                    </a:lnTo>
                    <a:lnTo>
                      <a:pt x="93333" y="110097"/>
                    </a:lnTo>
                    <a:lnTo>
                      <a:pt x="91594" y="109805"/>
                    </a:lnTo>
                    <a:lnTo>
                      <a:pt x="82898" y="114174"/>
                    </a:lnTo>
                    <a:lnTo>
                      <a:pt x="82318" y="115922"/>
                    </a:lnTo>
                    <a:lnTo>
                      <a:pt x="80289" y="116504"/>
                    </a:lnTo>
                    <a:lnTo>
                      <a:pt x="78840" y="115922"/>
                    </a:lnTo>
                    <a:lnTo>
                      <a:pt x="69275" y="118252"/>
                    </a:lnTo>
                    <a:lnTo>
                      <a:pt x="68115" y="119708"/>
                    </a:lnTo>
                    <a:lnTo>
                      <a:pt x="66376" y="120000"/>
                    </a:lnTo>
                    <a:lnTo>
                      <a:pt x="64927" y="118834"/>
                    </a:lnTo>
                    <a:lnTo>
                      <a:pt x="55362" y="118834"/>
                    </a:lnTo>
                    <a:lnTo>
                      <a:pt x="53913" y="120000"/>
                    </a:lnTo>
                    <a:lnTo>
                      <a:pt x="51884" y="119708"/>
                    </a:lnTo>
                    <a:lnTo>
                      <a:pt x="50724" y="118252"/>
                    </a:lnTo>
                    <a:lnTo>
                      <a:pt x="41449" y="115922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342" y="295"/>
                <a:ext cx="414" cy="412"/>
              </a:xfrm>
              <a:custGeom>
                <a:rect b="b" l="l" r="r" t="t"/>
                <a:pathLst>
                  <a:path extrusionOk="0" h="120000" w="120000">
                    <a:moveTo>
                      <a:pt x="41449" y="115922"/>
                    </a:moveTo>
                    <a:lnTo>
                      <a:pt x="39710" y="116504"/>
                    </a:lnTo>
                    <a:lnTo>
                      <a:pt x="37971" y="115922"/>
                    </a:lnTo>
                    <a:lnTo>
                      <a:pt x="37101" y="114174"/>
                    </a:lnTo>
                    <a:lnTo>
                      <a:pt x="28695" y="109805"/>
                    </a:lnTo>
                    <a:lnTo>
                      <a:pt x="26666" y="110097"/>
                    </a:lnTo>
                    <a:lnTo>
                      <a:pt x="25217" y="108932"/>
                    </a:lnTo>
                    <a:lnTo>
                      <a:pt x="24927" y="107184"/>
                    </a:lnTo>
                    <a:lnTo>
                      <a:pt x="17681" y="100776"/>
                    </a:lnTo>
                    <a:lnTo>
                      <a:pt x="15942" y="100776"/>
                    </a:lnTo>
                    <a:lnTo>
                      <a:pt x="14492" y="99320"/>
                    </a:lnTo>
                    <a:lnTo>
                      <a:pt x="14782" y="97281"/>
                    </a:lnTo>
                    <a:lnTo>
                      <a:pt x="9275" y="89417"/>
                    </a:lnTo>
                    <a:lnTo>
                      <a:pt x="7536" y="88834"/>
                    </a:lnTo>
                    <a:lnTo>
                      <a:pt x="6666" y="87087"/>
                    </a:lnTo>
                    <a:lnTo>
                      <a:pt x="7246" y="85339"/>
                    </a:lnTo>
                    <a:lnTo>
                      <a:pt x="3768" y="76310"/>
                    </a:lnTo>
                    <a:lnTo>
                      <a:pt x="2028" y="75436"/>
                    </a:lnTo>
                    <a:lnTo>
                      <a:pt x="1739" y="73398"/>
                    </a:lnTo>
                    <a:lnTo>
                      <a:pt x="2608" y="71941"/>
                    </a:lnTo>
                    <a:lnTo>
                      <a:pt x="1449" y="62330"/>
                    </a:lnTo>
                    <a:lnTo>
                      <a:pt x="0" y="60873"/>
                    </a:lnTo>
                    <a:lnTo>
                      <a:pt x="0" y="59126"/>
                    </a:lnTo>
                    <a:lnTo>
                      <a:pt x="1449" y="57669"/>
                    </a:lnTo>
                    <a:lnTo>
                      <a:pt x="2608" y="48058"/>
                    </a:lnTo>
                    <a:lnTo>
                      <a:pt x="1739" y="46601"/>
                    </a:lnTo>
                    <a:lnTo>
                      <a:pt x="2028" y="44563"/>
                    </a:lnTo>
                    <a:lnTo>
                      <a:pt x="3768" y="43689"/>
                    </a:lnTo>
                    <a:lnTo>
                      <a:pt x="7246" y="34660"/>
                    </a:lnTo>
                    <a:lnTo>
                      <a:pt x="6666" y="32912"/>
                    </a:lnTo>
                    <a:lnTo>
                      <a:pt x="7536" y="31165"/>
                    </a:lnTo>
                    <a:lnTo>
                      <a:pt x="9275" y="30582"/>
                    </a:lnTo>
                    <a:lnTo>
                      <a:pt x="14782" y="22718"/>
                    </a:lnTo>
                    <a:lnTo>
                      <a:pt x="14492" y="20679"/>
                    </a:lnTo>
                    <a:lnTo>
                      <a:pt x="15942" y="19223"/>
                    </a:lnTo>
                    <a:lnTo>
                      <a:pt x="17681" y="19223"/>
                    </a:lnTo>
                    <a:lnTo>
                      <a:pt x="24927" y="12815"/>
                    </a:lnTo>
                    <a:lnTo>
                      <a:pt x="25217" y="11067"/>
                    </a:lnTo>
                    <a:lnTo>
                      <a:pt x="26666" y="9902"/>
                    </a:lnTo>
                    <a:lnTo>
                      <a:pt x="28695" y="10194"/>
                    </a:lnTo>
                    <a:lnTo>
                      <a:pt x="37101" y="5533"/>
                    </a:lnTo>
                    <a:lnTo>
                      <a:pt x="37971" y="4077"/>
                    </a:lnTo>
                    <a:lnTo>
                      <a:pt x="39710" y="3203"/>
                    </a:lnTo>
                    <a:lnTo>
                      <a:pt x="41449" y="4077"/>
                    </a:lnTo>
                    <a:lnTo>
                      <a:pt x="50724" y="1747"/>
                    </a:lnTo>
                    <a:lnTo>
                      <a:pt x="51884" y="291"/>
                    </a:lnTo>
                    <a:lnTo>
                      <a:pt x="53913" y="0"/>
                    </a:lnTo>
                    <a:lnTo>
                      <a:pt x="55362" y="1165"/>
                    </a:lnTo>
                    <a:lnTo>
                      <a:pt x="64927" y="1165"/>
                    </a:lnTo>
                    <a:lnTo>
                      <a:pt x="66376" y="0"/>
                    </a:lnTo>
                    <a:lnTo>
                      <a:pt x="68115" y="291"/>
                    </a:lnTo>
                    <a:lnTo>
                      <a:pt x="69275" y="1747"/>
                    </a:lnTo>
                    <a:lnTo>
                      <a:pt x="78840" y="4077"/>
                    </a:lnTo>
                    <a:lnTo>
                      <a:pt x="80289" y="3203"/>
                    </a:lnTo>
                    <a:lnTo>
                      <a:pt x="82318" y="4077"/>
                    </a:lnTo>
                    <a:lnTo>
                      <a:pt x="82898" y="5533"/>
                    </a:lnTo>
                    <a:lnTo>
                      <a:pt x="91594" y="10194"/>
                    </a:lnTo>
                    <a:lnTo>
                      <a:pt x="93333" y="9902"/>
                    </a:lnTo>
                    <a:lnTo>
                      <a:pt x="94782" y="11067"/>
                    </a:lnTo>
                    <a:lnTo>
                      <a:pt x="95362" y="12815"/>
                    </a:lnTo>
                    <a:lnTo>
                      <a:pt x="102318" y="19223"/>
                    </a:lnTo>
                    <a:lnTo>
                      <a:pt x="104347" y="19223"/>
                    </a:lnTo>
                    <a:lnTo>
                      <a:pt x="105507" y="20679"/>
                    </a:lnTo>
                    <a:lnTo>
                      <a:pt x="105507" y="22718"/>
                    </a:lnTo>
                    <a:lnTo>
                      <a:pt x="110724" y="30582"/>
                    </a:lnTo>
                    <a:lnTo>
                      <a:pt x="112753" y="31165"/>
                    </a:lnTo>
                    <a:lnTo>
                      <a:pt x="113623" y="32912"/>
                    </a:lnTo>
                    <a:lnTo>
                      <a:pt x="113043" y="34660"/>
                    </a:lnTo>
                    <a:lnTo>
                      <a:pt x="116521" y="43689"/>
                    </a:lnTo>
                    <a:lnTo>
                      <a:pt x="117971" y="44563"/>
                    </a:lnTo>
                    <a:lnTo>
                      <a:pt x="118550" y="46601"/>
                    </a:lnTo>
                    <a:lnTo>
                      <a:pt x="117391" y="48058"/>
                    </a:lnTo>
                    <a:lnTo>
                      <a:pt x="118550" y="57669"/>
                    </a:lnTo>
                    <a:lnTo>
                      <a:pt x="120000" y="59126"/>
                    </a:lnTo>
                    <a:lnTo>
                      <a:pt x="120000" y="60873"/>
                    </a:lnTo>
                    <a:lnTo>
                      <a:pt x="118550" y="62330"/>
                    </a:lnTo>
                    <a:lnTo>
                      <a:pt x="117391" y="71941"/>
                    </a:lnTo>
                    <a:lnTo>
                      <a:pt x="118550" y="73398"/>
                    </a:lnTo>
                    <a:lnTo>
                      <a:pt x="117971" y="75436"/>
                    </a:lnTo>
                    <a:lnTo>
                      <a:pt x="116521" y="76310"/>
                    </a:lnTo>
                    <a:lnTo>
                      <a:pt x="113043" y="85339"/>
                    </a:lnTo>
                    <a:lnTo>
                      <a:pt x="113623" y="87087"/>
                    </a:lnTo>
                    <a:lnTo>
                      <a:pt x="112753" y="88834"/>
                    </a:lnTo>
                    <a:lnTo>
                      <a:pt x="110724" y="89417"/>
                    </a:lnTo>
                    <a:lnTo>
                      <a:pt x="105507" y="97281"/>
                    </a:lnTo>
                    <a:lnTo>
                      <a:pt x="105507" y="99320"/>
                    </a:lnTo>
                    <a:lnTo>
                      <a:pt x="104347" y="100776"/>
                    </a:lnTo>
                    <a:lnTo>
                      <a:pt x="102318" y="100776"/>
                    </a:lnTo>
                    <a:lnTo>
                      <a:pt x="95362" y="107184"/>
                    </a:lnTo>
                    <a:lnTo>
                      <a:pt x="94782" y="108932"/>
                    </a:lnTo>
                    <a:lnTo>
                      <a:pt x="93333" y="110097"/>
                    </a:lnTo>
                    <a:lnTo>
                      <a:pt x="91594" y="109805"/>
                    </a:lnTo>
                    <a:lnTo>
                      <a:pt x="82898" y="114174"/>
                    </a:lnTo>
                    <a:lnTo>
                      <a:pt x="82318" y="115922"/>
                    </a:lnTo>
                    <a:lnTo>
                      <a:pt x="80289" y="116504"/>
                    </a:lnTo>
                    <a:lnTo>
                      <a:pt x="78840" y="115922"/>
                    </a:lnTo>
                    <a:lnTo>
                      <a:pt x="69275" y="118252"/>
                    </a:lnTo>
                    <a:lnTo>
                      <a:pt x="68115" y="119708"/>
                    </a:lnTo>
                    <a:lnTo>
                      <a:pt x="66376" y="120000"/>
                    </a:lnTo>
                    <a:lnTo>
                      <a:pt x="64927" y="118834"/>
                    </a:lnTo>
                    <a:lnTo>
                      <a:pt x="55362" y="118834"/>
                    </a:lnTo>
                    <a:lnTo>
                      <a:pt x="53913" y="120000"/>
                    </a:lnTo>
                    <a:lnTo>
                      <a:pt x="51884" y="119708"/>
                    </a:lnTo>
                    <a:lnTo>
                      <a:pt x="50724" y="11825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582" y="299"/>
                <a:ext cx="27" cy="32"/>
              </a:xfrm>
              <a:custGeom>
                <a:rect b="b" l="l" r="r" t="t"/>
                <a:pathLst>
                  <a:path extrusionOk="0" h="120000" w="120000">
                    <a:moveTo>
                      <a:pt x="14117" y="81717"/>
                    </a:moveTo>
                    <a:cubicBezTo>
                      <a:pt x="21176" y="85398"/>
                      <a:pt x="32647" y="90552"/>
                      <a:pt x="42352" y="92024"/>
                    </a:cubicBezTo>
                    <a:cubicBezTo>
                      <a:pt x="52058" y="94233"/>
                      <a:pt x="63529" y="94969"/>
                      <a:pt x="66176" y="84662"/>
                    </a:cubicBezTo>
                    <a:cubicBezTo>
                      <a:pt x="69705" y="75092"/>
                      <a:pt x="54705" y="70674"/>
                      <a:pt x="40588" y="64049"/>
                    </a:cubicBezTo>
                    <a:cubicBezTo>
                      <a:pt x="27352" y="57423"/>
                      <a:pt x="14117" y="47852"/>
                      <a:pt x="20294" y="27239"/>
                    </a:cubicBezTo>
                    <a:cubicBezTo>
                      <a:pt x="26470" y="4417"/>
                      <a:pt x="57352" y="0"/>
                      <a:pt x="81176" y="4417"/>
                    </a:cubicBezTo>
                    <a:cubicBezTo>
                      <a:pt x="95294" y="7361"/>
                      <a:pt x="107647" y="13251"/>
                      <a:pt x="120000" y="19877"/>
                    </a:cubicBezTo>
                    <a:cubicBezTo>
                      <a:pt x="105000" y="37546"/>
                      <a:pt x="105000" y="37546"/>
                      <a:pt x="105000" y="37546"/>
                    </a:cubicBezTo>
                    <a:cubicBezTo>
                      <a:pt x="97058" y="33128"/>
                      <a:pt x="85588" y="28711"/>
                      <a:pt x="79411" y="27239"/>
                    </a:cubicBezTo>
                    <a:cubicBezTo>
                      <a:pt x="63529" y="24294"/>
                      <a:pt x="56470" y="27975"/>
                      <a:pt x="53823" y="34601"/>
                    </a:cubicBezTo>
                    <a:cubicBezTo>
                      <a:pt x="52941" y="39018"/>
                      <a:pt x="55588" y="43435"/>
                      <a:pt x="69705" y="48588"/>
                    </a:cubicBezTo>
                    <a:cubicBezTo>
                      <a:pt x="99705" y="61840"/>
                      <a:pt x="105882" y="74355"/>
                      <a:pt x="101470" y="89079"/>
                    </a:cubicBezTo>
                    <a:cubicBezTo>
                      <a:pt x="93529" y="115582"/>
                      <a:pt x="65294" y="120000"/>
                      <a:pt x="37058" y="114846"/>
                    </a:cubicBezTo>
                    <a:cubicBezTo>
                      <a:pt x="23823" y="111901"/>
                      <a:pt x="11470" y="106748"/>
                      <a:pt x="0" y="100122"/>
                    </a:cubicBezTo>
                    <a:lnTo>
                      <a:pt x="14117" y="8171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620" y="312"/>
                <a:ext cx="37" cy="37"/>
              </a:xfrm>
              <a:custGeom>
                <a:rect b="b" l="l" r="r" t="t"/>
                <a:pathLst>
                  <a:path extrusionOk="0" h="120000" w="120000">
                    <a:moveTo>
                      <a:pt x="83736" y="15483"/>
                    </a:moveTo>
                    <a:cubicBezTo>
                      <a:pt x="113406" y="30322"/>
                      <a:pt x="120000" y="59354"/>
                      <a:pt x="106813" y="83870"/>
                    </a:cubicBezTo>
                    <a:cubicBezTo>
                      <a:pt x="93626" y="109032"/>
                      <a:pt x="65274" y="120000"/>
                      <a:pt x="35604" y="105161"/>
                    </a:cubicBezTo>
                    <a:cubicBezTo>
                      <a:pt x="6593" y="89677"/>
                      <a:pt x="0" y="60645"/>
                      <a:pt x="13186" y="36129"/>
                    </a:cubicBezTo>
                    <a:cubicBezTo>
                      <a:pt x="26373" y="11612"/>
                      <a:pt x="54725" y="0"/>
                      <a:pt x="83736" y="15483"/>
                    </a:cubicBezTo>
                    <a:close/>
                    <a:moveTo>
                      <a:pt x="45494" y="87096"/>
                    </a:moveTo>
                    <a:cubicBezTo>
                      <a:pt x="58021" y="94193"/>
                      <a:pt x="73186" y="90967"/>
                      <a:pt x="83076" y="72258"/>
                    </a:cubicBezTo>
                    <a:cubicBezTo>
                      <a:pt x="92967" y="53548"/>
                      <a:pt x="87692" y="39354"/>
                      <a:pt x="74505" y="32903"/>
                    </a:cubicBezTo>
                    <a:cubicBezTo>
                      <a:pt x="61318" y="26451"/>
                      <a:pt x="46153" y="29677"/>
                      <a:pt x="36263" y="48387"/>
                    </a:cubicBezTo>
                    <a:cubicBezTo>
                      <a:pt x="26373" y="66451"/>
                      <a:pt x="32307" y="80645"/>
                      <a:pt x="45494" y="8709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661" y="339"/>
                <a:ext cx="25" cy="37"/>
              </a:xfrm>
              <a:custGeom>
                <a:rect b="b" l="l" r="r" t="t"/>
                <a:pathLst>
                  <a:path extrusionOk="0" h="120000" w="120000">
                    <a:moveTo>
                      <a:pt x="90708" y="0"/>
                    </a:moveTo>
                    <a:cubicBezTo>
                      <a:pt x="0" y="77377"/>
                      <a:pt x="0" y="77377"/>
                      <a:pt x="0" y="77377"/>
                    </a:cubicBezTo>
                    <a:cubicBezTo>
                      <a:pt x="23622" y="90491"/>
                      <a:pt x="46299" y="104918"/>
                      <a:pt x="68031" y="120000"/>
                    </a:cubicBezTo>
                    <a:cubicBezTo>
                      <a:pt x="89763" y="104918"/>
                      <a:pt x="89763" y="104918"/>
                      <a:pt x="89763" y="104918"/>
                    </a:cubicBezTo>
                    <a:cubicBezTo>
                      <a:pt x="75590" y="95081"/>
                      <a:pt x="60472" y="85245"/>
                      <a:pt x="45354" y="76065"/>
                    </a:cubicBezTo>
                    <a:cubicBezTo>
                      <a:pt x="120000" y="17049"/>
                      <a:pt x="120000" y="17049"/>
                      <a:pt x="120000" y="17049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661" y="339"/>
                <a:ext cx="25" cy="37"/>
              </a:xfrm>
              <a:custGeom>
                <a:rect b="b" l="l" r="r" t="t"/>
                <a:pathLst>
                  <a:path extrusionOk="0" h="120000" w="120000">
                    <a:moveTo>
                      <a:pt x="90708" y="0"/>
                    </a:moveTo>
                    <a:cubicBezTo>
                      <a:pt x="0" y="77377"/>
                      <a:pt x="0" y="77377"/>
                      <a:pt x="0" y="77377"/>
                    </a:cubicBezTo>
                    <a:cubicBezTo>
                      <a:pt x="23622" y="90491"/>
                      <a:pt x="46299" y="104918"/>
                      <a:pt x="68031" y="120000"/>
                    </a:cubicBezTo>
                    <a:cubicBezTo>
                      <a:pt x="89763" y="104918"/>
                      <a:pt x="89763" y="104918"/>
                      <a:pt x="89763" y="104918"/>
                    </a:cubicBezTo>
                    <a:cubicBezTo>
                      <a:pt x="75590" y="95081"/>
                      <a:pt x="60472" y="85245"/>
                      <a:pt x="45354" y="76065"/>
                    </a:cubicBezTo>
                    <a:cubicBezTo>
                      <a:pt x="120000" y="17049"/>
                      <a:pt x="120000" y="17049"/>
                      <a:pt x="120000" y="17049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714" y="423"/>
                <a:ext cx="31" cy="18"/>
              </a:xfrm>
              <a:custGeom>
                <a:rect b="b" l="l" r="r" t="t"/>
                <a:pathLst>
                  <a:path extrusionOk="0" h="120000" w="120000">
                    <a:moveTo>
                      <a:pt x="120000" y="51235"/>
                    </a:moveTo>
                    <a:cubicBezTo>
                      <a:pt x="9171" y="120000"/>
                      <a:pt x="9171" y="120000"/>
                      <a:pt x="9171" y="120000"/>
                    </a:cubicBezTo>
                    <a:cubicBezTo>
                      <a:pt x="6878" y="106516"/>
                      <a:pt x="3057" y="90337"/>
                      <a:pt x="0" y="75505"/>
                    </a:cubicBezTo>
                    <a:cubicBezTo>
                      <a:pt x="108535" y="0"/>
                      <a:pt x="108535" y="0"/>
                      <a:pt x="108535" y="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714" y="423"/>
                <a:ext cx="31" cy="18"/>
              </a:xfrm>
              <a:custGeom>
                <a:rect b="b" l="l" r="r" t="t"/>
                <a:pathLst>
                  <a:path extrusionOk="0" h="120000" w="120000">
                    <a:moveTo>
                      <a:pt x="120000" y="51235"/>
                    </a:moveTo>
                    <a:cubicBezTo>
                      <a:pt x="9171" y="120000"/>
                      <a:pt x="9171" y="120000"/>
                      <a:pt x="9171" y="120000"/>
                    </a:cubicBezTo>
                    <a:cubicBezTo>
                      <a:pt x="6878" y="106516"/>
                      <a:pt x="3057" y="90337"/>
                      <a:pt x="0" y="75505"/>
                    </a:cubicBezTo>
                    <a:cubicBezTo>
                      <a:pt x="108535" y="0"/>
                      <a:pt x="108535" y="0"/>
                      <a:pt x="108535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725" y="461"/>
                <a:ext cx="32" cy="31"/>
              </a:xfrm>
              <a:custGeom>
                <a:rect b="b" l="l" r="r" t="t"/>
                <a:pathLst>
                  <a:path extrusionOk="0" h="120000" w="120000">
                    <a:moveTo>
                      <a:pt x="117763" y="89411"/>
                    </a:move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111801" y="31372"/>
                      <a:pt x="111801" y="31372"/>
                      <a:pt x="111801" y="31372"/>
                    </a:cubicBezTo>
                    <a:cubicBezTo>
                      <a:pt x="106583" y="0"/>
                      <a:pt x="106583" y="0"/>
                      <a:pt x="106583" y="0"/>
                    </a:cubicBezTo>
                    <a:cubicBezTo>
                      <a:pt x="0" y="58823"/>
                      <a:pt x="0" y="58823"/>
                      <a:pt x="0" y="58823"/>
                    </a:cubicBezTo>
                    <a:cubicBezTo>
                      <a:pt x="1490" y="69803"/>
                      <a:pt x="2981" y="80000"/>
                      <a:pt x="3726" y="9098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725" y="461"/>
                <a:ext cx="32" cy="31"/>
              </a:xfrm>
              <a:custGeom>
                <a:rect b="b" l="l" r="r" t="t"/>
                <a:pathLst>
                  <a:path extrusionOk="0" h="120000" w="120000">
                    <a:moveTo>
                      <a:pt x="117763" y="89411"/>
                    </a:move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30559" y="70588"/>
                      <a:pt x="30559" y="70588"/>
                      <a:pt x="30559" y="70588"/>
                    </a:cubicBezTo>
                    <a:cubicBezTo>
                      <a:pt x="111801" y="31372"/>
                      <a:pt x="111801" y="31372"/>
                      <a:pt x="111801" y="31372"/>
                    </a:cubicBezTo>
                    <a:cubicBezTo>
                      <a:pt x="106583" y="0"/>
                      <a:pt x="106583" y="0"/>
                      <a:pt x="106583" y="0"/>
                    </a:cubicBezTo>
                    <a:cubicBezTo>
                      <a:pt x="0" y="58823"/>
                      <a:pt x="0" y="58823"/>
                      <a:pt x="0" y="58823"/>
                    </a:cubicBezTo>
                    <a:cubicBezTo>
                      <a:pt x="1490" y="69803"/>
                      <a:pt x="2981" y="80000"/>
                      <a:pt x="3726" y="9098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723" y="512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34074" y="12786"/>
                    </a:moveTo>
                    <a:cubicBezTo>
                      <a:pt x="31111" y="20655"/>
                      <a:pt x="26666" y="35409"/>
                      <a:pt x="25925" y="45245"/>
                    </a:cubicBezTo>
                    <a:cubicBezTo>
                      <a:pt x="25185" y="57049"/>
                      <a:pt x="25185" y="69836"/>
                      <a:pt x="35555" y="70819"/>
                    </a:cubicBezTo>
                    <a:cubicBezTo>
                      <a:pt x="45925" y="72786"/>
                      <a:pt x="48148" y="56065"/>
                      <a:pt x="53333" y="39344"/>
                    </a:cubicBezTo>
                    <a:cubicBezTo>
                      <a:pt x="59259" y="23606"/>
                      <a:pt x="67407" y="6885"/>
                      <a:pt x="88148" y="10819"/>
                    </a:cubicBezTo>
                    <a:cubicBezTo>
                      <a:pt x="111851" y="14754"/>
                      <a:pt x="120000" y="47213"/>
                      <a:pt x="117037" y="74754"/>
                    </a:cubicBezTo>
                    <a:cubicBezTo>
                      <a:pt x="115555" y="91475"/>
                      <a:pt x="111851" y="105245"/>
                      <a:pt x="105925" y="120000"/>
                    </a:cubicBezTo>
                    <a:cubicBezTo>
                      <a:pt x="86666" y="106229"/>
                      <a:pt x="86666" y="106229"/>
                      <a:pt x="86666" y="106229"/>
                    </a:cubicBezTo>
                    <a:cubicBezTo>
                      <a:pt x="90370" y="96393"/>
                      <a:pt x="93333" y="83606"/>
                      <a:pt x="94074" y="75737"/>
                    </a:cubicBezTo>
                    <a:cubicBezTo>
                      <a:pt x="95555" y="58032"/>
                      <a:pt x="91111" y="50163"/>
                      <a:pt x="84444" y="49180"/>
                    </a:cubicBezTo>
                    <a:cubicBezTo>
                      <a:pt x="80000" y="49180"/>
                      <a:pt x="76296" y="52131"/>
                      <a:pt x="71851" y="68852"/>
                    </a:cubicBezTo>
                    <a:cubicBezTo>
                      <a:pt x="62222" y="104262"/>
                      <a:pt x="50370" y="113114"/>
                      <a:pt x="34814" y="110163"/>
                    </a:cubicBezTo>
                    <a:cubicBezTo>
                      <a:pt x="8148" y="106229"/>
                      <a:pt x="0" y="75737"/>
                      <a:pt x="2962" y="43278"/>
                    </a:cubicBezTo>
                    <a:cubicBezTo>
                      <a:pt x="4444" y="28524"/>
                      <a:pt x="8148" y="13770"/>
                      <a:pt x="13333" y="0"/>
                    </a:cubicBezTo>
                    <a:lnTo>
                      <a:pt x="34074" y="1278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>
                <a:off x="714" y="561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90177" y="120000"/>
                    </a:moveTo>
                    <a:cubicBezTo>
                      <a:pt x="64615" y="104881"/>
                      <a:pt x="64615" y="104881"/>
                      <a:pt x="64615" y="104881"/>
                    </a:cubicBezTo>
                    <a:cubicBezTo>
                      <a:pt x="68875" y="94488"/>
                      <a:pt x="71715" y="83149"/>
                      <a:pt x="75266" y="71811"/>
                    </a:cubicBezTo>
                    <a:cubicBezTo>
                      <a:pt x="0" y="31181"/>
                      <a:pt x="0" y="31181"/>
                      <a:pt x="0" y="31181"/>
                    </a:cubicBezTo>
                    <a:cubicBezTo>
                      <a:pt x="2840" y="20787"/>
                      <a:pt x="6390" y="10393"/>
                      <a:pt x="8520" y="0"/>
                    </a:cubicBezTo>
                    <a:cubicBezTo>
                      <a:pt x="85207" y="36850"/>
                      <a:pt x="85207" y="36850"/>
                      <a:pt x="85207" y="36850"/>
                    </a:cubicBezTo>
                    <a:cubicBezTo>
                      <a:pt x="88047" y="25511"/>
                      <a:pt x="91597" y="14173"/>
                      <a:pt x="93727" y="2834"/>
                    </a:cubicBezTo>
                    <a:cubicBezTo>
                      <a:pt x="120000" y="14173"/>
                      <a:pt x="120000" y="14173"/>
                      <a:pt x="120000" y="14173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714" y="561"/>
                <a:ext cx="33" cy="25"/>
              </a:xfrm>
              <a:custGeom>
                <a:rect b="b" l="l" r="r" t="t"/>
                <a:pathLst>
                  <a:path extrusionOk="0" h="120000" w="120000">
                    <a:moveTo>
                      <a:pt x="90177" y="120000"/>
                    </a:moveTo>
                    <a:cubicBezTo>
                      <a:pt x="64615" y="104881"/>
                      <a:pt x="64615" y="104881"/>
                      <a:pt x="64615" y="104881"/>
                    </a:cubicBezTo>
                    <a:cubicBezTo>
                      <a:pt x="68875" y="94488"/>
                      <a:pt x="71715" y="83149"/>
                      <a:pt x="75266" y="71811"/>
                    </a:cubicBezTo>
                    <a:cubicBezTo>
                      <a:pt x="0" y="31181"/>
                      <a:pt x="0" y="31181"/>
                      <a:pt x="0" y="31181"/>
                    </a:cubicBezTo>
                    <a:cubicBezTo>
                      <a:pt x="2840" y="20787"/>
                      <a:pt x="6390" y="10393"/>
                      <a:pt x="8520" y="0"/>
                    </a:cubicBezTo>
                    <a:cubicBezTo>
                      <a:pt x="85207" y="36850"/>
                      <a:pt x="85207" y="36850"/>
                      <a:pt x="85207" y="36850"/>
                    </a:cubicBezTo>
                    <a:cubicBezTo>
                      <a:pt x="88047" y="25511"/>
                      <a:pt x="91597" y="14173"/>
                      <a:pt x="93727" y="2834"/>
                    </a:cubicBezTo>
                    <a:cubicBezTo>
                      <a:pt x="120000" y="14173"/>
                      <a:pt x="120000" y="14173"/>
                      <a:pt x="120000" y="1417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693" y="599"/>
                <a:ext cx="29" cy="24"/>
              </a:xfrm>
              <a:custGeom>
                <a:rect b="b" l="l" r="r" t="t"/>
                <a:pathLst>
                  <a:path extrusionOk="0" h="120000" w="120000">
                    <a:moveTo>
                      <a:pt x="101224" y="120000"/>
                    </a:moveTo>
                    <a:cubicBezTo>
                      <a:pt x="0" y="30252"/>
                      <a:pt x="0" y="30252"/>
                      <a:pt x="0" y="30252"/>
                    </a:cubicBezTo>
                    <a:cubicBezTo>
                      <a:pt x="4897" y="20168"/>
                      <a:pt x="10612" y="10084"/>
                      <a:pt x="16326" y="0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693" y="599"/>
                <a:ext cx="29" cy="24"/>
              </a:xfrm>
              <a:custGeom>
                <a:rect b="b" l="l" r="r" t="t"/>
                <a:pathLst>
                  <a:path extrusionOk="0" h="120000" w="120000">
                    <a:moveTo>
                      <a:pt x="101224" y="120000"/>
                    </a:moveTo>
                    <a:cubicBezTo>
                      <a:pt x="0" y="30252"/>
                      <a:pt x="0" y="30252"/>
                      <a:pt x="0" y="30252"/>
                    </a:cubicBezTo>
                    <a:cubicBezTo>
                      <a:pt x="4897" y="20168"/>
                      <a:pt x="10612" y="10084"/>
                      <a:pt x="16326" y="0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664" y="632"/>
                <a:ext cx="31" cy="32"/>
              </a:xfrm>
              <a:custGeom>
                <a:rect b="b" l="l" r="r" t="t"/>
                <a:pathLst>
                  <a:path extrusionOk="0" h="120000" w="120000">
                    <a:moveTo>
                      <a:pt x="51974" y="120000"/>
                    </a:moveTo>
                    <a:cubicBezTo>
                      <a:pt x="33630" y="98181"/>
                      <a:pt x="33630" y="98181"/>
                      <a:pt x="33630" y="98181"/>
                    </a:cubicBezTo>
                    <a:cubicBezTo>
                      <a:pt x="41273" y="92363"/>
                      <a:pt x="48917" y="86545"/>
                      <a:pt x="56560" y="80000"/>
                    </a:cubicBezTo>
                    <a:cubicBezTo>
                      <a:pt x="0" y="16727"/>
                      <a:pt x="0" y="16727"/>
                      <a:pt x="0" y="16727"/>
                    </a:cubicBezTo>
                    <a:cubicBezTo>
                      <a:pt x="6114" y="11636"/>
                      <a:pt x="13757" y="5090"/>
                      <a:pt x="19872" y="0"/>
                    </a:cubicBezTo>
                    <a:cubicBezTo>
                      <a:pt x="78726" y="61090"/>
                      <a:pt x="78726" y="61090"/>
                      <a:pt x="78726" y="61090"/>
                    </a:cubicBezTo>
                    <a:cubicBezTo>
                      <a:pt x="86369" y="55272"/>
                      <a:pt x="93248" y="48727"/>
                      <a:pt x="99363" y="42181"/>
                    </a:cubicBezTo>
                    <a:cubicBezTo>
                      <a:pt x="120000" y="62545"/>
                      <a:pt x="120000" y="62545"/>
                      <a:pt x="120000" y="62545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664" y="632"/>
                <a:ext cx="31" cy="32"/>
              </a:xfrm>
              <a:custGeom>
                <a:rect b="b" l="l" r="r" t="t"/>
                <a:pathLst>
                  <a:path extrusionOk="0" h="120000" w="120000">
                    <a:moveTo>
                      <a:pt x="51974" y="120000"/>
                    </a:moveTo>
                    <a:cubicBezTo>
                      <a:pt x="33630" y="98181"/>
                      <a:pt x="33630" y="98181"/>
                      <a:pt x="33630" y="98181"/>
                    </a:cubicBezTo>
                    <a:cubicBezTo>
                      <a:pt x="41273" y="92363"/>
                      <a:pt x="48917" y="86545"/>
                      <a:pt x="56560" y="80000"/>
                    </a:cubicBezTo>
                    <a:cubicBezTo>
                      <a:pt x="0" y="16727"/>
                      <a:pt x="0" y="16727"/>
                      <a:pt x="0" y="16727"/>
                    </a:cubicBezTo>
                    <a:cubicBezTo>
                      <a:pt x="6114" y="11636"/>
                      <a:pt x="13757" y="5090"/>
                      <a:pt x="19872" y="0"/>
                    </a:cubicBezTo>
                    <a:cubicBezTo>
                      <a:pt x="78726" y="61090"/>
                      <a:pt x="78726" y="61090"/>
                      <a:pt x="78726" y="61090"/>
                    </a:cubicBezTo>
                    <a:cubicBezTo>
                      <a:pt x="86369" y="55272"/>
                      <a:pt x="93248" y="48727"/>
                      <a:pt x="99363" y="42181"/>
                    </a:cubicBezTo>
                    <a:cubicBezTo>
                      <a:pt x="120000" y="62545"/>
                      <a:pt x="120000" y="62545"/>
                      <a:pt x="120000" y="62545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628" y="657"/>
                <a:ext cx="21" cy="30"/>
              </a:xfrm>
              <a:custGeom>
                <a:rect b="b" l="l" r="r" t="t"/>
                <a:pathLst>
                  <a:path extrusionOk="0" h="120000" w="120000">
                    <a:moveTo>
                      <a:pt x="77714" y="120000"/>
                    </a:moveTo>
                    <a:cubicBezTo>
                      <a:pt x="0" y="12549"/>
                      <a:pt x="0" y="12549"/>
                      <a:pt x="0" y="12549"/>
                    </a:cubicBezTo>
                    <a:cubicBezTo>
                      <a:pt x="11428" y="8627"/>
                      <a:pt x="24000" y="3921"/>
                      <a:pt x="35428" y="0"/>
                    </a:cubicBezTo>
                    <a:cubicBezTo>
                      <a:pt x="120000" y="105098"/>
                      <a:pt x="120000" y="105098"/>
                      <a:pt x="120000" y="105098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628" y="657"/>
                <a:ext cx="21" cy="30"/>
              </a:xfrm>
              <a:custGeom>
                <a:rect b="b" l="l" r="r" t="t"/>
                <a:pathLst>
                  <a:path extrusionOk="0" h="120000" w="120000">
                    <a:moveTo>
                      <a:pt x="77714" y="120000"/>
                    </a:moveTo>
                    <a:cubicBezTo>
                      <a:pt x="0" y="12549"/>
                      <a:pt x="0" y="12549"/>
                      <a:pt x="0" y="12549"/>
                    </a:cubicBezTo>
                    <a:cubicBezTo>
                      <a:pt x="11428" y="8627"/>
                      <a:pt x="24000" y="3921"/>
                      <a:pt x="35428" y="0"/>
                    </a:cubicBezTo>
                    <a:cubicBezTo>
                      <a:pt x="120000" y="105098"/>
                      <a:pt x="120000" y="105098"/>
                      <a:pt x="120000" y="105098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579" y="671"/>
                <a:ext cx="35" cy="35"/>
              </a:xfrm>
              <a:custGeom>
                <a:rect b="b" l="l" r="r" t="t"/>
                <a:pathLst>
                  <a:path extrusionOk="0" h="120000" w="120000">
                    <a:moveTo>
                      <a:pt x="17528" y="120000"/>
                    </a:moveTo>
                    <a:cubicBezTo>
                      <a:pt x="0" y="17727"/>
                      <a:pt x="0" y="17727"/>
                      <a:pt x="0" y="17727"/>
                    </a:cubicBezTo>
                    <a:cubicBezTo>
                      <a:pt x="20224" y="14318"/>
                      <a:pt x="39775" y="9545"/>
                      <a:pt x="60000" y="4090"/>
                    </a:cubicBezTo>
                    <a:cubicBezTo>
                      <a:pt x="67415" y="30681"/>
                      <a:pt x="67415" y="30681"/>
                      <a:pt x="67415" y="30681"/>
                    </a:cubicBezTo>
                    <a:cubicBezTo>
                      <a:pt x="78202" y="27272"/>
                      <a:pt x="88988" y="23863"/>
                      <a:pt x="99101" y="20454"/>
                    </a:cubicBezTo>
                    <a:cubicBezTo>
                      <a:pt x="104494" y="0"/>
                      <a:pt x="104494" y="0"/>
                      <a:pt x="104494" y="0"/>
                    </a:cubicBezTo>
                    <a:cubicBezTo>
                      <a:pt x="120000" y="35454"/>
                      <a:pt x="120000" y="35454"/>
                      <a:pt x="120000" y="35454"/>
                    </a:cubicBezTo>
                    <a:cubicBezTo>
                      <a:pt x="99775" y="100909"/>
                      <a:pt x="99775" y="100909"/>
                      <a:pt x="99775" y="100909"/>
                    </a:cubicBezTo>
                    <a:lnTo>
                      <a:pt x="17528" y="12000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496" y="672"/>
                <a:ext cx="14" cy="32"/>
              </a:xfrm>
              <a:custGeom>
                <a:rect b="b" l="l" r="r" t="t"/>
                <a:pathLst>
                  <a:path extrusionOk="0" h="120000" w="120000">
                    <a:moveTo>
                      <a:pt x="0" y="112405"/>
                    </a:moveTo>
                    <a:cubicBezTo>
                      <a:pt x="64864" y="0"/>
                      <a:pt x="64864" y="0"/>
                      <a:pt x="64864" y="0"/>
                    </a:cubicBezTo>
                    <a:cubicBezTo>
                      <a:pt x="82702" y="2278"/>
                      <a:pt x="102162" y="4556"/>
                      <a:pt x="120000" y="6075"/>
                    </a:cubicBezTo>
                    <a:cubicBezTo>
                      <a:pt x="64864" y="120000"/>
                      <a:pt x="64864" y="120000"/>
                      <a:pt x="64864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496" y="672"/>
                <a:ext cx="14" cy="32"/>
              </a:xfrm>
              <a:custGeom>
                <a:rect b="b" l="l" r="r" t="t"/>
                <a:pathLst>
                  <a:path extrusionOk="0" h="120000" w="120000">
                    <a:moveTo>
                      <a:pt x="0" y="112405"/>
                    </a:moveTo>
                    <a:cubicBezTo>
                      <a:pt x="64864" y="0"/>
                      <a:pt x="64864" y="0"/>
                      <a:pt x="64864" y="0"/>
                    </a:cubicBezTo>
                    <a:cubicBezTo>
                      <a:pt x="82702" y="2278"/>
                      <a:pt x="102162" y="4556"/>
                      <a:pt x="120000" y="6075"/>
                    </a:cubicBezTo>
                    <a:cubicBezTo>
                      <a:pt x="64864" y="120000"/>
                      <a:pt x="64864" y="120000"/>
                      <a:pt x="64864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>
                <a:off x="453" y="653"/>
                <a:ext cx="21" cy="36"/>
              </a:xfrm>
              <a:custGeom>
                <a:rect b="b" l="l" r="r" t="t"/>
                <a:pathLst>
                  <a:path extrusionOk="0" h="120000" w="120000">
                    <a:moveTo>
                      <a:pt x="44271" y="120000"/>
                    </a:moveTo>
                    <a:cubicBezTo>
                      <a:pt x="120000" y="29837"/>
                      <a:pt x="120000" y="29837"/>
                      <a:pt x="120000" y="29837"/>
                    </a:cubicBezTo>
                    <a:cubicBezTo>
                      <a:pt x="86213" y="21405"/>
                      <a:pt x="52427" y="11027"/>
                      <a:pt x="19805" y="0"/>
                    </a:cubicBezTo>
                    <a:cubicBezTo>
                      <a:pt x="0" y="18810"/>
                      <a:pt x="0" y="18810"/>
                      <a:pt x="0" y="18810"/>
                    </a:cubicBezTo>
                    <a:cubicBezTo>
                      <a:pt x="22135" y="25945"/>
                      <a:pt x="43106" y="32432"/>
                      <a:pt x="65242" y="38918"/>
                    </a:cubicBezTo>
                    <a:cubicBezTo>
                      <a:pt x="1165" y="108324"/>
                      <a:pt x="1165" y="108324"/>
                      <a:pt x="1165" y="10832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453" y="653"/>
                <a:ext cx="21" cy="36"/>
              </a:xfrm>
              <a:custGeom>
                <a:rect b="b" l="l" r="r" t="t"/>
                <a:pathLst>
                  <a:path extrusionOk="0" h="120000" w="120000">
                    <a:moveTo>
                      <a:pt x="44271" y="120000"/>
                    </a:moveTo>
                    <a:cubicBezTo>
                      <a:pt x="120000" y="29837"/>
                      <a:pt x="120000" y="29837"/>
                      <a:pt x="120000" y="29837"/>
                    </a:cubicBezTo>
                    <a:cubicBezTo>
                      <a:pt x="86213" y="21405"/>
                      <a:pt x="52427" y="11027"/>
                      <a:pt x="19805" y="0"/>
                    </a:cubicBezTo>
                    <a:cubicBezTo>
                      <a:pt x="0" y="18810"/>
                      <a:pt x="0" y="18810"/>
                      <a:pt x="0" y="18810"/>
                    </a:cubicBezTo>
                    <a:cubicBezTo>
                      <a:pt x="22135" y="25945"/>
                      <a:pt x="43106" y="32432"/>
                      <a:pt x="65242" y="38918"/>
                    </a:cubicBezTo>
                    <a:cubicBezTo>
                      <a:pt x="1165" y="108324"/>
                      <a:pt x="1165" y="108324"/>
                      <a:pt x="1165" y="10832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412" y="626"/>
                <a:ext cx="26" cy="37"/>
              </a:xfrm>
              <a:custGeom>
                <a:rect b="b" l="l" r="r" t="t"/>
                <a:pathLst>
                  <a:path extrusionOk="0" h="120000" w="120000">
                    <a:moveTo>
                      <a:pt x="29062" y="120000"/>
                    </a:moveTo>
                    <a:cubicBezTo>
                      <a:pt x="120000" y="42622"/>
                      <a:pt x="120000" y="42622"/>
                      <a:pt x="120000" y="42622"/>
                    </a:cubicBezTo>
                    <a:cubicBezTo>
                      <a:pt x="95625" y="29508"/>
                      <a:pt x="73125" y="15081"/>
                      <a:pt x="51562" y="0"/>
                    </a:cubicBezTo>
                    <a:cubicBezTo>
                      <a:pt x="30000" y="15081"/>
                      <a:pt x="30000" y="15081"/>
                      <a:pt x="30000" y="15081"/>
                    </a:cubicBezTo>
                    <a:cubicBezTo>
                      <a:pt x="44062" y="24918"/>
                      <a:pt x="59062" y="34754"/>
                      <a:pt x="74062" y="43934"/>
                    </a:cubicBezTo>
                    <a:cubicBezTo>
                      <a:pt x="0" y="102950"/>
                      <a:pt x="0" y="102950"/>
                      <a:pt x="0" y="10295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412" y="626"/>
                <a:ext cx="26" cy="37"/>
              </a:xfrm>
              <a:custGeom>
                <a:rect b="b" l="l" r="r" t="t"/>
                <a:pathLst>
                  <a:path extrusionOk="0" h="120000" w="120000">
                    <a:moveTo>
                      <a:pt x="29062" y="120000"/>
                    </a:moveTo>
                    <a:cubicBezTo>
                      <a:pt x="120000" y="42622"/>
                      <a:pt x="120000" y="42622"/>
                      <a:pt x="120000" y="42622"/>
                    </a:cubicBezTo>
                    <a:cubicBezTo>
                      <a:pt x="95625" y="29508"/>
                      <a:pt x="73125" y="15081"/>
                      <a:pt x="51562" y="0"/>
                    </a:cubicBezTo>
                    <a:cubicBezTo>
                      <a:pt x="30000" y="15081"/>
                      <a:pt x="30000" y="15081"/>
                      <a:pt x="30000" y="15081"/>
                    </a:cubicBezTo>
                    <a:cubicBezTo>
                      <a:pt x="44062" y="24918"/>
                      <a:pt x="59062" y="34754"/>
                      <a:pt x="74062" y="43934"/>
                    </a:cubicBezTo>
                    <a:cubicBezTo>
                      <a:pt x="0" y="102950"/>
                      <a:pt x="0" y="102950"/>
                      <a:pt x="0" y="10295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370" y="598"/>
                <a:ext cx="35" cy="33"/>
              </a:xfrm>
              <a:custGeom>
                <a:rect b="b" l="l" r="r" t="t"/>
                <a:pathLst>
                  <a:path extrusionOk="0" h="120000" w="120000">
                    <a:moveTo>
                      <a:pt x="0" y="28915"/>
                    </a:moveTo>
                    <a:cubicBezTo>
                      <a:pt x="103910" y="0"/>
                      <a:pt x="103910" y="0"/>
                      <a:pt x="103910" y="0"/>
                    </a:cubicBezTo>
                    <a:cubicBezTo>
                      <a:pt x="109273" y="7951"/>
                      <a:pt x="113966" y="16626"/>
                      <a:pt x="120000" y="24578"/>
                    </a:cubicBezTo>
                    <a:cubicBezTo>
                      <a:pt x="58324" y="119999"/>
                      <a:pt x="58324" y="119999"/>
                      <a:pt x="58324" y="119999"/>
                    </a:cubicBezTo>
                    <a:cubicBezTo>
                      <a:pt x="41564" y="96867"/>
                      <a:pt x="41564" y="96867"/>
                      <a:pt x="41564" y="96867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13407" y="52771"/>
                      <a:pt x="13407" y="52771"/>
                      <a:pt x="13407" y="52771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70" y="598"/>
                <a:ext cx="35" cy="33"/>
              </a:xfrm>
              <a:custGeom>
                <a:rect b="b" l="l" r="r" t="t"/>
                <a:pathLst>
                  <a:path extrusionOk="0" h="120000" w="120000">
                    <a:moveTo>
                      <a:pt x="0" y="28915"/>
                    </a:moveTo>
                    <a:cubicBezTo>
                      <a:pt x="103910" y="0"/>
                      <a:pt x="103910" y="0"/>
                      <a:pt x="103910" y="0"/>
                    </a:cubicBezTo>
                    <a:cubicBezTo>
                      <a:pt x="109273" y="7951"/>
                      <a:pt x="113966" y="16626"/>
                      <a:pt x="120000" y="24578"/>
                    </a:cubicBezTo>
                    <a:cubicBezTo>
                      <a:pt x="58324" y="119999"/>
                      <a:pt x="58324" y="119999"/>
                      <a:pt x="58324" y="119999"/>
                    </a:cubicBezTo>
                    <a:cubicBezTo>
                      <a:pt x="41564" y="96867"/>
                      <a:pt x="41564" y="96867"/>
                      <a:pt x="41564" y="96867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91173" y="28192"/>
                      <a:pt x="91173" y="28192"/>
                      <a:pt x="91173" y="28192"/>
                    </a:cubicBezTo>
                    <a:cubicBezTo>
                      <a:pt x="13407" y="52771"/>
                      <a:pt x="13407" y="52771"/>
                      <a:pt x="13407" y="5277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353" y="554"/>
                <a:ext cx="34" cy="30"/>
              </a:xfrm>
              <a:custGeom>
                <a:rect b="b" l="l" r="r" t="t"/>
                <a:pathLst>
                  <a:path extrusionOk="0" h="120000" w="120000">
                    <a:moveTo>
                      <a:pt x="98571" y="81632"/>
                    </a:moveTo>
                    <a:cubicBezTo>
                      <a:pt x="97857" y="74285"/>
                      <a:pt x="96428" y="62040"/>
                      <a:pt x="93571" y="53877"/>
                    </a:cubicBezTo>
                    <a:cubicBezTo>
                      <a:pt x="90714" y="44897"/>
                      <a:pt x="85714" y="35918"/>
                      <a:pt x="76428" y="40000"/>
                    </a:cubicBezTo>
                    <a:cubicBezTo>
                      <a:pt x="67142" y="43265"/>
                      <a:pt x="70714" y="57142"/>
                      <a:pt x="72142" y="71836"/>
                    </a:cubicBezTo>
                    <a:cubicBezTo>
                      <a:pt x="72857" y="86530"/>
                      <a:pt x="71428" y="102857"/>
                      <a:pt x="52142" y="111020"/>
                    </a:cubicBezTo>
                    <a:cubicBezTo>
                      <a:pt x="30714" y="120000"/>
                      <a:pt x="12857" y="100408"/>
                      <a:pt x="5714" y="79183"/>
                    </a:cubicBezTo>
                    <a:cubicBezTo>
                      <a:pt x="1428" y="66122"/>
                      <a:pt x="0" y="53061"/>
                      <a:pt x="0" y="40000"/>
                    </a:cubicBezTo>
                    <a:cubicBezTo>
                      <a:pt x="21428" y="40816"/>
                      <a:pt x="21428" y="40816"/>
                      <a:pt x="21428" y="40816"/>
                    </a:cubicBezTo>
                    <a:cubicBezTo>
                      <a:pt x="21428" y="48979"/>
                      <a:pt x="22857" y="59591"/>
                      <a:pt x="25000" y="66122"/>
                    </a:cubicBezTo>
                    <a:cubicBezTo>
                      <a:pt x="30000" y="80000"/>
                      <a:pt x="35714" y="83265"/>
                      <a:pt x="42142" y="80816"/>
                    </a:cubicBezTo>
                    <a:cubicBezTo>
                      <a:pt x="46428" y="79183"/>
                      <a:pt x="48571" y="74285"/>
                      <a:pt x="46428" y="59591"/>
                    </a:cubicBezTo>
                    <a:cubicBezTo>
                      <a:pt x="42857" y="28571"/>
                      <a:pt x="50000" y="16326"/>
                      <a:pt x="64285" y="10612"/>
                    </a:cubicBezTo>
                    <a:cubicBezTo>
                      <a:pt x="88571" y="0"/>
                      <a:pt x="105714" y="17959"/>
                      <a:pt x="113571" y="43265"/>
                    </a:cubicBezTo>
                    <a:cubicBezTo>
                      <a:pt x="117857" y="54693"/>
                      <a:pt x="119285" y="67755"/>
                      <a:pt x="120000" y="80816"/>
                    </a:cubicBezTo>
                    <a:lnTo>
                      <a:pt x="98571" y="8163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342" y="514"/>
                <a:ext cx="32" cy="24"/>
              </a:xfrm>
              <a:custGeom>
                <a:rect b="b" l="l" r="r" t="t"/>
                <a:pathLst>
                  <a:path extrusionOk="0" h="120000" w="120000">
                    <a:moveTo>
                      <a:pt x="0" y="2950"/>
                    </a:moveTo>
                    <a:cubicBezTo>
                      <a:pt x="28679" y="0"/>
                      <a:pt x="28679" y="0"/>
                      <a:pt x="28679" y="0"/>
                    </a:cubicBezTo>
                    <a:cubicBezTo>
                      <a:pt x="29433" y="12786"/>
                      <a:pt x="30188" y="25573"/>
                      <a:pt x="30943" y="37377"/>
                    </a:cubicBezTo>
                    <a:cubicBezTo>
                      <a:pt x="116981" y="26557"/>
                      <a:pt x="116981" y="26557"/>
                      <a:pt x="116981" y="26557"/>
                    </a:cubicBezTo>
                    <a:cubicBezTo>
                      <a:pt x="117735" y="37377"/>
                      <a:pt x="119245" y="50163"/>
                      <a:pt x="120000" y="60983"/>
                    </a:cubicBezTo>
                    <a:cubicBezTo>
                      <a:pt x="34716" y="76721"/>
                      <a:pt x="34716" y="76721"/>
                      <a:pt x="34716" y="76721"/>
                    </a:cubicBezTo>
                    <a:cubicBezTo>
                      <a:pt x="36226" y="88524"/>
                      <a:pt x="37735" y="101311"/>
                      <a:pt x="39245" y="113114"/>
                    </a:cubicBezTo>
                    <a:cubicBezTo>
                      <a:pt x="10566" y="120000"/>
                      <a:pt x="10566" y="120000"/>
                      <a:pt x="10566" y="120000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342" y="514"/>
                <a:ext cx="32" cy="24"/>
              </a:xfrm>
              <a:custGeom>
                <a:rect b="b" l="l" r="r" t="t"/>
                <a:pathLst>
                  <a:path extrusionOk="0" h="120000" w="120000">
                    <a:moveTo>
                      <a:pt x="0" y="2950"/>
                    </a:moveTo>
                    <a:cubicBezTo>
                      <a:pt x="28679" y="0"/>
                      <a:pt x="28679" y="0"/>
                      <a:pt x="28679" y="0"/>
                    </a:cubicBezTo>
                    <a:cubicBezTo>
                      <a:pt x="29433" y="12786"/>
                      <a:pt x="30188" y="25573"/>
                      <a:pt x="30943" y="37377"/>
                    </a:cubicBezTo>
                    <a:cubicBezTo>
                      <a:pt x="116981" y="26557"/>
                      <a:pt x="116981" y="26557"/>
                      <a:pt x="116981" y="26557"/>
                    </a:cubicBezTo>
                    <a:cubicBezTo>
                      <a:pt x="117735" y="37377"/>
                      <a:pt x="119245" y="50163"/>
                      <a:pt x="120000" y="60983"/>
                    </a:cubicBezTo>
                    <a:cubicBezTo>
                      <a:pt x="34716" y="76721"/>
                      <a:pt x="34716" y="76721"/>
                      <a:pt x="34716" y="76721"/>
                    </a:cubicBezTo>
                    <a:cubicBezTo>
                      <a:pt x="36226" y="88524"/>
                      <a:pt x="37735" y="101311"/>
                      <a:pt x="39245" y="113114"/>
                    </a:cubicBezTo>
                    <a:cubicBezTo>
                      <a:pt x="10566" y="120000"/>
                      <a:pt x="10566" y="120000"/>
                      <a:pt x="10566" y="12000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343" y="465"/>
                <a:ext cx="32" cy="25"/>
              </a:xfrm>
              <a:custGeom>
                <a:rect b="b" l="l" r="r" t="t"/>
                <a:pathLst>
                  <a:path extrusionOk="0" h="120000" w="120000">
                    <a:moveTo>
                      <a:pt x="120000" y="4800"/>
                    </a:moveTo>
                    <a:cubicBezTo>
                      <a:pt x="117055" y="18240"/>
                      <a:pt x="115582" y="30720"/>
                      <a:pt x="114110" y="43200"/>
                    </a:cubicBezTo>
                    <a:cubicBezTo>
                      <a:pt x="114110" y="43200"/>
                      <a:pt x="97177" y="48960"/>
                      <a:pt x="89079" y="52800"/>
                    </a:cubicBezTo>
                    <a:cubicBezTo>
                      <a:pt x="79509" y="57600"/>
                      <a:pt x="69938" y="65280"/>
                      <a:pt x="68466" y="74880"/>
                    </a:cubicBezTo>
                    <a:cubicBezTo>
                      <a:pt x="68466" y="76800"/>
                      <a:pt x="68466" y="79680"/>
                      <a:pt x="68466" y="80640"/>
                    </a:cubicBezTo>
                    <a:cubicBezTo>
                      <a:pt x="110429" y="86400"/>
                      <a:pt x="110429" y="86400"/>
                      <a:pt x="110429" y="86400"/>
                    </a:cubicBezTo>
                    <a:cubicBezTo>
                      <a:pt x="109693" y="96960"/>
                      <a:pt x="108957" y="108480"/>
                      <a:pt x="108220" y="120000"/>
                    </a:cubicBezTo>
                    <a:cubicBezTo>
                      <a:pt x="0" y="111360"/>
                      <a:pt x="0" y="111360"/>
                      <a:pt x="0" y="111360"/>
                    </a:cubicBezTo>
                    <a:cubicBezTo>
                      <a:pt x="736" y="91200"/>
                      <a:pt x="2208" y="72000"/>
                      <a:pt x="4417" y="51840"/>
                    </a:cubicBezTo>
                    <a:cubicBezTo>
                      <a:pt x="6625" y="23040"/>
                      <a:pt x="17668" y="0"/>
                      <a:pt x="37546" y="1920"/>
                    </a:cubicBezTo>
                    <a:cubicBezTo>
                      <a:pt x="53742" y="3840"/>
                      <a:pt x="64049" y="17280"/>
                      <a:pt x="64049" y="40320"/>
                    </a:cubicBezTo>
                    <a:cubicBezTo>
                      <a:pt x="64785" y="40320"/>
                      <a:pt x="64785" y="40320"/>
                      <a:pt x="64785" y="40320"/>
                    </a:cubicBezTo>
                    <a:cubicBezTo>
                      <a:pt x="68466" y="33600"/>
                      <a:pt x="72883" y="31680"/>
                      <a:pt x="79509" y="26880"/>
                    </a:cubicBezTo>
                    <a:cubicBezTo>
                      <a:pt x="89815" y="18240"/>
                      <a:pt x="120000" y="4800"/>
                      <a:pt x="120000" y="48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354" y="423"/>
                <a:ext cx="35" cy="30"/>
              </a:xfrm>
              <a:custGeom>
                <a:rect b="b" l="l" r="r" t="t"/>
                <a:pathLst>
                  <a:path extrusionOk="0" h="120000" w="120000">
                    <a:moveTo>
                      <a:pt x="9385" y="0"/>
                    </a:moveTo>
                    <a:cubicBezTo>
                      <a:pt x="120000" y="4026"/>
                      <a:pt x="120000" y="4026"/>
                      <a:pt x="120000" y="4026"/>
                    </a:cubicBezTo>
                    <a:cubicBezTo>
                      <a:pt x="115977" y="13691"/>
                      <a:pt x="112625" y="23355"/>
                      <a:pt x="108603" y="33825"/>
                    </a:cubicBezTo>
                    <a:cubicBezTo>
                      <a:pt x="85810" y="32214"/>
                      <a:pt x="85810" y="32214"/>
                      <a:pt x="85810" y="32214"/>
                    </a:cubicBezTo>
                    <a:cubicBezTo>
                      <a:pt x="81117" y="45100"/>
                      <a:pt x="77094" y="58791"/>
                      <a:pt x="73072" y="71677"/>
                    </a:cubicBezTo>
                    <a:cubicBezTo>
                      <a:pt x="91173" y="89395"/>
                      <a:pt x="91173" y="89395"/>
                      <a:pt x="91173" y="89395"/>
                    </a:cubicBezTo>
                    <a:cubicBezTo>
                      <a:pt x="88491" y="99060"/>
                      <a:pt x="85810" y="109530"/>
                      <a:pt x="83798" y="120000"/>
                    </a:cubicBezTo>
                    <a:cubicBezTo>
                      <a:pt x="0" y="30604"/>
                      <a:pt x="0" y="30604"/>
                      <a:pt x="0" y="30604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354" y="423"/>
                <a:ext cx="35" cy="30"/>
              </a:xfrm>
              <a:custGeom>
                <a:rect b="b" l="l" r="r" t="t"/>
                <a:pathLst>
                  <a:path extrusionOk="0" h="120000" w="120000">
                    <a:moveTo>
                      <a:pt x="9385" y="0"/>
                    </a:moveTo>
                    <a:cubicBezTo>
                      <a:pt x="120000" y="4026"/>
                      <a:pt x="120000" y="4026"/>
                      <a:pt x="120000" y="4026"/>
                    </a:cubicBezTo>
                    <a:cubicBezTo>
                      <a:pt x="115977" y="13691"/>
                      <a:pt x="112625" y="23355"/>
                      <a:pt x="108603" y="33825"/>
                    </a:cubicBezTo>
                    <a:cubicBezTo>
                      <a:pt x="85810" y="32214"/>
                      <a:pt x="85810" y="32214"/>
                      <a:pt x="85810" y="32214"/>
                    </a:cubicBezTo>
                    <a:cubicBezTo>
                      <a:pt x="81117" y="45100"/>
                      <a:pt x="77094" y="58791"/>
                      <a:pt x="73072" y="71677"/>
                    </a:cubicBezTo>
                    <a:cubicBezTo>
                      <a:pt x="91173" y="89395"/>
                      <a:pt x="91173" y="89395"/>
                      <a:pt x="91173" y="89395"/>
                    </a:cubicBezTo>
                    <a:cubicBezTo>
                      <a:pt x="88491" y="99060"/>
                      <a:pt x="85810" y="109530"/>
                      <a:pt x="83798" y="120000"/>
                    </a:cubicBezTo>
                    <a:cubicBezTo>
                      <a:pt x="0" y="30604"/>
                      <a:pt x="0" y="30604"/>
                      <a:pt x="0" y="30604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400" y="336"/>
                <a:ext cx="41" cy="41"/>
              </a:xfrm>
              <a:custGeom>
                <a:rect b="b" l="l" r="r" t="t"/>
                <a:pathLst>
                  <a:path extrusionOk="0" h="120000" w="120000">
                    <a:moveTo>
                      <a:pt x="20098" y="38048"/>
                    </a:moveTo>
                    <a:cubicBezTo>
                      <a:pt x="86305" y="60292"/>
                      <a:pt x="86305" y="60292"/>
                      <a:pt x="86305" y="60292"/>
                    </a:cubicBezTo>
                    <a:cubicBezTo>
                      <a:pt x="47881" y="14048"/>
                      <a:pt x="47881" y="14048"/>
                      <a:pt x="47881" y="14048"/>
                    </a:cubicBezTo>
                    <a:cubicBezTo>
                      <a:pt x="65615" y="0"/>
                      <a:pt x="65615" y="0"/>
                      <a:pt x="65615" y="0"/>
                    </a:cubicBezTo>
                    <a:cubicBezTo>
                      <a:pt x="120000" y="71414"/>
                      <a:pt x="120000" y="71414"/>
                      <a:pt x="120000" y="71414"/>
                    </a:cubicBezTo>
                    <a:cubicBezTo>
                      <a:pt x="113497" y="76097"/>
                      <a:pt x="107586" y="81365"/>
                      <a:pt x="101674" y="86048"/>
                    </a:cubicBezTo>
                    <a:cubicBezTo>
                      <a:pt x="37832" y="65560"/>
                      <a:pt x="37832" y="65560"/>
                      <a:pt x="37832" y="65560"/>
                    </a:cubicBezTo>
                    <a:cubicBezTo>
                      <a:pt x="78029" y="107121"/>
                      <a:pt x="78029" y="107121"/>
                      <a:pt x="78029" y="107121"/>
                    </a:cubicBezTo>
                    <a:cubicBezTo>
                      <a:pt x="73300" y="111219"/>
                      <a:pt x="69162" y="115902"/>
                      <a:pt x="64433" y="120000"/>
                    </a:cubicBezTo>
                    <a:cubicBezTo>
                      <a:pt x="0" y="57951"/>
                      <a:pt x="0" y="57951"/>
                      <a:pt x="0" y="57951"/>
                    </a:cubicBez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400" y="336"/>
                <a:ext cx="41" cy="41"/>
              </a:xfrm>
              <a:custGeom>
                <a:rect b="b" l="l" r="r" t="t"/>
                <a:pathLst>
                  <a:path extrusionOk="0" h="120000" w="120000">
                    <a:moveTo>
                      <a:pt x="20098" y="38048"/>
                    </a:moveTo>
                    <a:cubicBezTo>
                      <a:pt x="86305" y="60292"/>
                      <a:pt x="86305" y="60292"/>
                      <a:pt x="86305" y="60292"/>
                    </a:cubicBezTo>
                    <a:cubicBezTo>
                      <a:pt x="47881" y="14048"/>
                      <a:pt x="47881" y="14048"/>
                      <a:pt x="47881" y="14048"/>
                    </a:cubicBezTo>
                    <a:cubicBezTo>
                      <a:pt x="65615" y="0"/>
                      <a:pt x="65615" y="0"/>
                      <a:pt x="65615" y="0"/>
                    </a:cubicBezTo>
                    <a:cubicBezTo>
                      <a:pt x="120000" y="71414"/>
                      <a:pt x="120000" y="71414"/>
                      <a:pt x="120000" y="71414"/>
                    </a:cubicBezTo>
                    <a:cubicBezTo>
                      <a:pt x="113497" y="76097"/>
                      <a:pt x="107586" y="81365"/>
                      <a:pt x="101674" y="86048"/>
                    </a:cubicBezTo>
                    <a:cubicBezTo>
                      <a:pt x="37832" y="65560"/>
                      <a:pt x="37832" y="65560"/>
                      <a:pt x="37832" y="65560"/>
                    </a:cubicBezTo>
                    <a:cubicBezTo>
                      <a:pt x="78029" y="107121"/>
                      <a:pt x="78029" y="107121"/>
                      <a:pt x="78029" y="107121"/>
                    </a:cubicBezTo>
                    <a:cubicBezTo>
                      <a:pt x="73300" y="111219"/>
                      <a:pt x="69162" y="115902"/>
                      <a:pt x="64433" y="120000"/>
                    </a:cubicBezTo>
                    <a:cubicBezTo>
                      <a:pt x="0" y="57951"/>
                      <a:pt x="0" y="57951"/>
                      <a:pt x="0" y="57951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442" y="312"/>
                <a:ext cx="36" cy="37"/>
              </a:xfrm>
              <a:custGeom>
                <a:rect b="b" l="l" r="r" t="t"/>
                <a:pathLst>
                  <a:path extrusionOk="0" h="120000" w="120000">
                    <a:moveTo>
                      <a:pt x="35801" y="15483"/>
                    </a:moveTo>
                    <a:cubicBezTo>
                      <a:pt x="65635" y="0"/>
                      <a:pt x="93480" y="11612"/>
                      <a:pt x="106740" y="36129"/>
                    </a:cubicBezTo>
                    <a:cubicBezTo>
                      <a:pt x="120000" y="60645"/>
                      <a:pt x="114033" y="89677"/>
                      <a:pt x="84198" y="105161"/>
                    </a:cubicBezTo>
                    <a:cubicBezTo>
                      <a:pt x="54364" y="120000"/>
                      <a:pt x="26519" y="109032"/>
                      <a:pt x="13259" y="83870"/>
                    </a:cubicBezTo>
                    <a:cubicBezTo>
                      <a:pt x="0" y="59354"/>
                      <a:pt x="6629" y="30322"/>
                      <a:pt x="35801" y="15483"/>
                    </a:cubicBezTo>
                    <a:close/>
                    <a:moveTo>
                      <a:pt x="74917" y="87096"/>
                    </a:moveTo>
                    <a:cubicBezTo>
                      <a:pt x="87513" y="80645"/>
                      <a:pt x="93480" y="66451"/>
                      <a:pt x="83535" y="48387"/>
                    </a:cubicBezTo>
                    <a:cubicBezTo>
                      <a:pt x="73591" y="29677"/>
                      <a:pt x="58342" y="26451"/>
                      <a:pt x="45082" y="32903"/>
                    </a:cubicBezTo>
                    <a:cubicBezTo>
                      <a:pt x="32486" y="39354"/>
                      <a:pt x="26519" y="53548"/>
                      <a:pt x="36464" y="72258"/>
                    </a:cubicBezTo>
                    <a:cubicBezTo>
                      <a:pt x="46408" y="90967"/>
                      <a:pt x="61657" y="94193"/>
                      <a:pt x="74917" y="8709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490" y="298"/>
                <a:ext cx="27" cy="33"/>
              </a:xfrm>
              <a:custGeom>
                <a:rect b="b" l="l" r="r" t="t"/>
                <a:pathLst>
                  <a:path extrusionOk="0" h="120000" w="120000">
                    <a:moveTo>
                      <a:pt x="31532" y="96585"/>
                    </a:moveTo>
                    <a:cubicBezTo>
                      <a:pt x="39416" y="97317"/>
                      <a:pt x="53430" y="97317"/>
                      <a:pt x="62189" y="95121"/>
                    </a:cubicBezTo>
                    <a:cubicBezTo>
                      <a:pt x="71824" y="92926"/>
                      <a:pt x="82335" y="89268"/>
                      <a:pt x="79708" y="79024"/>
                    </a:cubicBezTo>
                    <a:cubicBezTo>
                      <a:pt x="76204" y="69512"/>
                      <a:pt x="61313" y="71707"/>
                      <a:pt x="45547" y="70975"/>
                    </a:cubicBezTo>
                    <a:cubicBezTo>
                      <a:pt x="29781" y="70243"/>
                      <a:pt x="13138" y="67317"/>
                      <a:pt x="7007" y="46829"/>
                    </a:cubicBezTo>
                    <a:cubicBezTo>
                      <a:pt x="0" y="24146"/>
                      <a:pt x="24525" y="8048"/>
                      <a:pt x="48175" y="2926"/>
                    </a:cubicBezTo>
                    <a:cubicBezTo>
                      <a:pt x="62189" y="0"/>
                      <a:pt x="76204" y="0"/>
                      <a:pt x="90218" y="1463"/>
                    </a:cubicBezTo>
                    <a:cubicBezTo>
                      <a:pt x="86715" y="22682"/>
                      <a:pt x="86715" y="22682"/>
                      <a:pt x="86715" y="22682"/>
                    </a:cubicBezTo>
                    <a:cubicBezTo>
                      <a:pt x="77956" y="21951"/>
                      <a:pt x="65693" y="22682"/>
                      <a:pt x="58686" y="24146"/>
                    </a:cubicBezTo>
                    <a:cubicBezTo>
                      <a:pt x="42919" y="27073"/>
                      <a:pt x="38540" y="32926"/>
                      <a:pt x="41167" y="40243"/>
                    </a:cubicBezTo>
                    <a:cubicBezTo>
                      <a:pt x="42043" y="43902"/>
                      <a:pt x="47299" y="46829"/>
                      <a:pt x="62189" y="46829"/>
                    </a:cubicBezTo>
                    <a:cubicBezTo>
                      <a:pt x="96350" y="46097"/>
                      <a:pt x="108613" y="54878"/>
                      <a:pt x="112992" y="69512"/>
                    </a:cubicBezTo>
                    <a:cubicBezTo>
                      <a:pt x="120000" y="95853"/>
                      <a:pt x="98102" y="111219"/>
                      <a:pt x="70072" y="117073"/>
                    </a:cubicBezTo>
                    <a:cubicBezTo>
                      <a:pt x="56934" y="119268"/>
                      <a:pt x="42919" y="120000"/>
                      <a:pt x="29781" y="118536"/>
                    </a:cubicBezTo>
                    <a:lnTo>
                      <a:pt x="31532" y="9658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343" y="294"/>
                <a:ext cx="413" cy="414"/>
              </a:xfrm>
              <a:custGeom>
                <a:rect b="b" l="l" r="r" t="t"/>
                <a:pathLst>
                  <a:path extrusionOk="0" h="120000" w="120000">
                    <a:moveTo>
                      <a:pt x="80386" y="116405"/>
                    </a:moveTo>
                    <a:cubicBezTo>
                      <a:pt x="76500" y="117855"/>
                      <a:pt x="72382" y="118840"/>
                      <a:pt x="68206" y="119420"/>
                    </a:cubicBezTo>
                    <a:cubicBezTo>
                      <a:pt x="65712" y="83304"/>
                      <a:pt x="65712" y="83304"/>
                      <a:pt x="65712" y="83304"/>
                    </a:cubicBezTo>
                    <a:lnTo>
                      <a:pt x="80386" y="116405"/>
                    </a:lnTo>
                    <a:close/>
                    <a:moveTo>
                      <a:pt x="0" y="60985"/>
                    </a:moveTo>
                    <a:cubicBezTo>
                      <a:pt x="57" y="65217"/>
                      <a:pt x="579" y="69391"/>
                      <a:pt x="1507" y="73391"/>
                    </a:cubicBezTo>
                    <a:cubicBezTo>
                      <a:pt x="36133" y="62898"/>
                      <a:pt x="36133" y="62898"/>
                      <a:pt x="36133" y="62898"/>
                    </a:cubicBezTo>
                    <a:lnTo>
                      <a:pt x="0" y="60985"/>
                    </a:lnTo>
                    <a:close/>
                    <a:moveTo>
                      <a:pt x="48835" y="38724"/>
                    </a:moveTo>
                    <a:cubicBezTo>
                      <a:pt x="26679" y="10086"/>
                      <a:pt x="26679" y="10086"/>
                      <a:pt x="26679" y="10086"/>
                    </a:cubicBezTo>
                    <a:cubicBezTo>
                      <a:pt x="30159" y="7768"/>
                      <a:pt x="33871" y="5797"/>
                      <a:pt x="37815" y="4231"/>
                    </a:cubicBezTo>
                    <a:lnTo>
                      <a:pt x="48835" y="38724"/>
                    </a:lnTo>
                    <a:close/>
                    <a:moveTo>
                      <a:pt x="37525" y="51478"/>
                    </a:moveTo>
                    <a:cubicBezTo>
                      <a:pt x="1913" y="44695"/>
                      <a:pt x="1913" y="44695"/>
                      <a:pt x="1913" y="44695"/>
                    </a:cubicBezTo>
                    <a:cubicBezTo>
                      <a:pt x="3015" y="40579"/>
                      <a:pt x="4523" y="36695"/>
                      <a:pt x="6379" y="32985"/>
                    </a:cubicBezTo>
                    <a:lnTo>
                      <a:pt x="37525" y="51478"/>
                    </a:lnTo>
                    <a:close/>
                    <a:moveTo>
                      <a:pt x="54229" y="36695"/>
                    </a:moveTo>
                    <a:cubicBezTo>
                      <a:pt x="39613" y="3536"/>
                      <a:pt x="39613" y="3536"/>
                      <a:pt x="39613" y="3536"/>
                    </a:cubicBezTo>
                    <a:cubicBezTo>
                      <a:pt x="43499" y="2144"/>
                      <a:pt x="47559" y="1159"/>
                      <a:pt x="51793" y="579"/>
                    </a:cubicBezTo>
                    <a:lnTo>
                      <a:pt x="54229" y="36695"/>
                    </a:lnTo>
                    <a:close/>
                    <a:moveTo>
                      <a:pt x="36133" y="57101"/>
                    </a:moveTo>
                    <a:cubicBezTo>
                      <a:pt x="0" y="59014"/>
                      <a:pt x="0" y="59014"/>
                      <a:pt x="0" y="59014"/>
                    </a:cubicBezTo>
                    <a:cubicBezTo>
                      <a:pt x="57" y="54782"/>
                      <a:pt x="579" y="50608"/>
                      <a:pt x="1507" y="46550"/>
                    </a:cubicBezTo>
                    <a:lnTo>
                      <a:pt x="36133" y="57101"/>
                    </a:lnTo>
                    <a:close/>
                    <a:moveTo>
                      <a:pt x="40251" y="46376"/>
                    </a:moveTo>
                    <a:cubicBezTo>
                      <a:pt x="7307" y="31246"/>
                      <a:pt x="7307" y="31246"/>
                      <a:pt x="7307" y="31246"/>
                    </a:cubicBezTo>
                    <a:cubicBezTo>
                      <a:pt x="9337" y="27594"/>
                      <a:pt x="11715" y="24115"/>
                      <a:pt x="14441" y="20927"/>
                    </a:cubicBezTo>
                    <a:lnTo>
                      <a:pt x="40251" y="46376"/>
                    </a:lnTo>
                    <a:close/>
                    <a:moveTo>
                      <a:pt x="79748" y="46376"/>
                    </a:moveTo>
                    <a:cubicBezTo>
                      <a:pt x="105558" y="20927"/>
                      <a:pt x="105558" y="20927"/>
                      <a:pt x="105558" y="20927"/>
                    </a:cubicBezTo>
                    <a:cubicBezTo>
                      <a:pt x="108284" y="24115"/>
                      <a:pt x="110662" y="27594"/>
                      <a:pt x="112692" y="31246"/>
                    </a:cubicBezTo>
                    <a:lnTo>
                      <a:pt x="79748" y="46376"/>
                    </a:lnTo>
                    <a:close/>
                    <a:moveTo>
                      <a:pt x="82416" y="51478"/>
                    </a:moveTo>
                    <a:cubicBezTo>
                      <a:pt x="113562" y="32985"/>
                      <a:pt x="113562" y="32985"/>
                      <a:pt x="113562" y="32985"/>
                    </a:cubicBezTo>
                    <a:cubicBezTo>
                      <a:pt x="115476" y="36695"/>
                      <a:pt x="116984" y="40579"/>
                      <a:pt x="118028" y="44695"/>
                    </a:cubicBezTo>
                    <a:lnTo>
                      <a:pt x="82416" y="51478"/>
                    </a:lnTo>
                    <a:close/>
                    <a:moveTo>
                      <a:pt x="75920" y="42028"/>
                    </a:moveTo>
                    <a:cubicBezTo>
                      <a:pt x="94886" y="11188"/>
                      <a:pt x="94886" y="11188"/>
                      <a:pt x="94886" y="11188"/>
                    </a:cubicBezTo>
                    <a:cubicBezTo>
                      <a:pt x="98308" y="13623"/>
                      <a:pt x="101440" y="16405"/>
                      <a:pt x="104282" y="19478"/>
                    </a:cubicBezTo>
                    <a:lnTo>
                      <a:pt x="75920" y="42028"/>
                    </a:lnTo>
                    <a:close/>
                    <a:moveTo>
                      <a:pt x="59971" y="36000"/>
                    </a:moveTo>
                    <a:cubicBezTo>
                      <a:pt x="53707" y="347"/>
                      <a:pt x="53707" y="347"/>
                      <a:pt x="53707" y="347"/>
                    </a:cubicBezTo>
                    <a:cubicBezTo>
                      <a:pt x="55795" y="115"/>
                      <a:pt x="57883" y="0"/>
                      <a:pt x="59971" y="0"/>
                    </a:cubicBezTo>
                    <a:cubicBezTo>
                      <a:pt x="62116" y="0"/>
                      <a:pt x="64204" y="115"/>
                      <a:pt x="66292" y="347"/>
                    </a:cubicBezTo>
                    <a:lnTo>
                      <a:pt x="59971" y="36000"/>
                    </a:lnTo>
                    <a:close/>
                    <a:moveTo>
                      <a:pt x="65712" y="36695"/>
                    </a:moveTo>
                    <a:cubicBezTo>
                      <a:pt x="68206" y="579"/>
                      <a:pt x="68206" y="579"/>
                      <a:pt x="68206" y="579"/>
                    </a:cubicBezTo>
                    <a:cubicBezTo>
                      <a:pt x="72382" y="1159"/>
                      <a:pt x="76500" y="2144"/>
                      <a:pt x="80386" y="3536"/>
                    </a:cubicBezTo>
                    <a:lnTo>
                      <a:pt x="65712" y="36695"/>
                    </a:lnTo>
                    <a:close/>
                    <a:moveTo>
                      <a:pt x="71164" y="38724"/>
                    </a:moveTo>
                    <a:cubicBezTo>
                      <a:pt x="82184" y="4231"/>
                      <a:pt x="82184" y="4231"/>
                      <a:pt x="82184" y="4231"/>
                    </a:cubicBezTo>
                    <a:cubicBezTo>
                      <a:pt x="86070" y="5797"/>
                      <a:pt x="89840" y="7768"/>
                      <a:pt x="93262" y="10086"/>
                    </a:cubicBezTo>
                    <a:lnTo>
                      <a:pt x="71164" y="38724"/>
                    </a:lnTo>
                    <a:close/>
                    <a:moveTo>
                      <a:pt x="44079" y="42028"/>
                    </a:moveTo>
                    <a:cubicBezTo>
                      <a:pt x="15717" y="19478"/>
                      <a:pt x="15717" y="19478"/>
                      <a:pt x="15717" y="19478"/>
                    </a:cubicBezTo>
                    <a:cubicBezTo>
                      <a:pt x="18559" y="16405"/>
                      <a:pt x="21691" y="13623"/>
                      <a:pt x="25113" y="11188"/>
                    </a:cubicBezTo>
                    <a:lnTo>
                      <a:pt x="44079" y="42028"/>
                    </a:lnTo>
                    <a:close/>
                    <a:moveTo>
                      <a:pt x="71164" y="81275"/>
                    </a:moveTo>
                    <a:cubicBezTo>
                      <a:pt x="93262" y="109913"/>
                      <a:pt x="93262" y="109913"/>
                      <a:pt x="93262" y="109913"/>
                    </a:cubicBezTo>
                    <a:cubicBezTo>
                      <a:pt x="89840" y="112231"/>
                      <a:pt x="86070" y="114202"/>
                      <a:pt x="82184" y="115768"/>
                    </a:cubicBezTo>
                    <a:lnTo>
                      <a:pt x="71164" y="81275"/>
                    </a:lnTo>
                    <a:close/>
                    <a:moveTo>
                      <a:pt x="75920" y="77971"/>
                    </a:moveTo>
                    <a:cubicBezTo>
                      <a:pt x="104282" y="100521"/>
                      <a:pt x="104282" y="100521"/>
                      <a:pt x="104282" y="100521"/>
                    </a:cubicBezTo>
                    <a:cubicBezTo>
                      <a:pt x="101440" y="103594"/>
                      <a:pt x="98308" y="106376"/>
                      <a:pt x="94886" y="108811"/>
                    </a:cubicBezTo>
                    <a:lnTo>
                      <a:pt x="75920" y="77971"/>
                    </a:lnTo>
                    <a:close/>
                    <a:moveTo>
                      <a:pt x="82416" y="68521"/>
                    </a:moveTo>
                    <a:cubicBezTo>
                      <a:pt x="118028" y="75304"/>
                      <a:pt x="118028" y="75304"/>
                      <a:pt x="118028" y="75304"/>
                    </a:cubicBezTo>
                    <a:cubicBezTo>
                      <a:pt x="116984" y="79362"/>
                      <a:pt x="115476" y="83304"/>
                      <a:pt x="113562" y="87014"/>
                    </a:cubicBezTo>
                    <a:lnTo>
                      <a:pt x="82416" y="68521"/>
                    </a:lnTo>
                    <a:close/>
                    <a:moveTo>
                      <a:pt x="37525" y="68521"/>
                    </a:moveTo>
                    <a:cubicBezTo>
                      <a:pt x="6379" y="87014"/>
                      <a:pt x="6379" y="87014"/>
                      <a:pt x="6379" y="87014"/>
                    </a:cubicBezTo>
                    <a:cubicBezTo>
                      <a:pt x="4523" y="83304"/>
                      <a:pt x="3015" y="79362"/>
                      <a:pt x="1913" y="75304"/>
                    </a:cubicBezTo>
                    <a:lnTo>
                      <a:pt x="37525" y="68521"/>
                    </a:lnTo>
                    <a:close/>
                    <a:moveTo>
                      <a:pt x="118492" y="46550"/>
                    </a:moveTo>
                    <a:cubicBezTo>
                      <a:pt x="119420" y="50608"/>
                      <a:pt x="119942" y="54782"/>
                      <a:pt x="120000" y="59014"/>
                    </a:cubicBezTo>
                    <a:cubicBezTo>
                      <a:pt x="83808" y="57101"/>
                      <a:pt x="83808" y="57101"/>
                      <a:pt x="83808" y="57101"/>
                    </a:cubicBezTo>
                    <a:lnTo>
                      <a:pt x="118492" y="46550"/>
                    </a:lnTo>
                    <a:close/>
                    <a:moveTo>
                      <a:pt x="83808" y="62898"/>
                    </a:moveTo>
                    <a:cubicBezTo>
                      <a:pt x="120000" y="60985"/>
                      <a:pt x="120000" y="60985"/>
                      <a:pt x="120000" y="60985"/>
                    </a:cubicBezTo>
                    <a:cubicBezTo>
                      <a:pt x="119942" y="65217"/>
                      <a:pt x="119420" y="69391"/>
                      <a:pt x="118492" y="73391"/>
                    </a:cubicBezTo>
                    <a:lnTo>
                      <a:pt x="83808" y="62898"/>
                    </a:lnTo>
                    <a:close/>
                    <a:moveTo>
                      <a:pt x="79748" y="73623"/>
                    </a:moveTo>
                    <a:cubicBezTo>
                      <a:pt x="112692" y="88753"/>
                      <a:pt x="112692" y="88753"/>
                      <a:pt x="112692" y="88753"/>
                    </a:cubicBezTo>
                    <a:cubicBezTo>
                      <a:pt x="110662" y="92405"/>
                      <a:pt x="108284" y="95884"/>
                      <a:pt x="105558" y="99072"/>
                    </a:cubicBezTo>
                    <a:lnTo>
                      <a:pt x="79748" y="73623"/>
                    </a:lnTo>
                    <a:close/>
                    <a:moveTo>
                      <a:pt x="59971" y="84000"/>
                    </a:moveTo>
                    <a:cubicBezTo>
                      <a:pt x="66292" y="119652"/>
                      <a:pt x="66292" y="119652"/>
                      <a:pt x="66292" y="119652"/>
                    </a:cubicBezTo>
                    <a:cubicBezTo>
                      <a:pt x="64204" y="119884"/>
                      <a:pt x="62116" y="120000"/>
                      <a:pt x="59971" y="120000"/>
                    </a:cubicBezTo>
                    <a:cubicBezTo>
                      <a:pt x="57883" y="120000"/>
                      <a:pt x="55795" y="119884"/>
                      <a:pt x="53707" y="119652"/>
                    </a:cubicBezTo>
                    <a:lnTo>
                      <a:pt x="59971" y="84000"/>
                    </a:lnTo>
                    <a:close/>
                    <a:moveTo>
                      <a:pt x="44079" y="77971"/>
                    </a:moveTo>
                    <a:cubicBezTo>
                      <a:pt x="25113" y="108811"/>
                      <a:pt x="25113" y="108811"/>
                      <a:pt x="25113" y="108811"/>
                    </a:cubicBezTo>
                    <a:cubicBezTo>
                      <a:pt x="21691" y="106376"/>
                      <a:pt x="18559" y="103594"/>
                      <a:pt x="15717" y="100463"/>
                    </a:cubicBezTo>
                    <a:lnTo>
                      <a:pt x="44079" y="77971"/>
                    </a:lnTo>
                    <a:close/>
                    <a:moveTo>
                      <a:pt x="40251" y="73623"/>
                    </a:moveTo>
                    <a:cubicBezTo>
                      <a:pt x="14441" y="99072"/>
                      <a:pt x="14441" y="99072"/>
                      <a:pt x="14441" y="99072"/>
                    </a:cubicBezTo>
                    <a:cubicBezTo>
                      <a:pt x="11715" y="95884"/>
                      <a:pt x="9337" y="92405"/>
                      <a:pt x="7307" y="88753"/>
                    </a:cubicBezTo>
                    <a:lnTo>
                      <a:pt x="40251" y="73623"/>
                    </a:lnTo>
                    <a:close/>
                    <a:moveTo>
                      <a:pt x="48835" y="81275"/>
                    </a:moveTo>
                    <a:cubicBezTo>
                      <a:pt x="37815" y="115768"/>
                      <a:pt x="37815" y="115768"/>
                      <a:pt x="37815" y="115768"/>
                    </a:cubicBezTo>
                    <a:cubicBezTo>
                      <a:pt x="33871" y="114202"/>
                      <a:pt x="30159" y="112231"/>
                      <a:pt x="26679" y="109913"/>
                    </a:cubicBezTo>
                    <a:lnTo>
                      <a:pt x="48835" y="81275"/>
                    </a:lnTo>
                    <a:close/>
                    <a:moveTo>
                      <a:pt x="54229" y="83304"/>
                    </a:moveTo>
                    <a:cubicBezTo>
                      <a:pt x="51793" y="119420"/>
                      <a:pt x="51793" y="119420"/>
                      <a:pt x="51793" y="119420"/>
                    </a:cubicBezTo>
                    <a:cubicBezTo>
                      <a:pt x="47559" y="118840"/>
                      <a:pt x="43499" y="117855"/>
                      <a:pt x="39613" y="116463"/>
                    </a:cubicBezTo>
                    <a:lnTo>
                      <a:pt x="54229" y="83304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542" y="302"/>
                <a:ext cx="15" cy="14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698" y="383"/>
                <a:ext cx="17" cy="17"/>
              </a:xfrm>
              <a:custGeom>
                <a:rect b="b" l="l" r="r" t="t"/>
                <a:pathLst>
                  <a:path extrusionOk="0" h="120000" w="120000">
                    <a:moveTo>
                      <a:pt x="16941" y="90352"/>
                    </a:moveTo>
                    <a:cubicBezTo>
                      <a:pt x="32470" y="114352"/>
                      <a:pt x="66352" y="120000"/>
                      <a:pt x="90352" y="104470"/>
                    </a:cubicBezTo>
                    <a:cubicBezTo>
                      <a:pt x="114352" y="87529"/>
                      <a:pt x="120000" y="55058"/>
                      <a:pt x="103058" y="31058"/>
                    </a:cubicBezTo>
                    <a:cubicBezTo>
                      <a:pt x="86117" y="7058"/>
                      <a:pt x="53647" y="0"/>
                      <a:pt x="29647" y="16941"/>
                    </a:cubicBezTo>
                    <a:cubicBezTo>
                      <a:pt x="5647" y="33882"/>
                      <a:pt x="0" y="66352"/>
                      <a:pt x="16941" y="9035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542" y="685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383" y="383"/>
                <a:ext cx="17" cy="17"/>
              </a:xfrm>
              <a:custGeom>
                <a:rect b="b" l="l" r="r" t="t"/>
                <a:pathLst>
                  <a:path extrusionOk="0" h="120000" w="120000">
                    <a:moveTo>
                      <a:pt x="103058" y="90352"/>
                    </a:moveTo>
                    <a:cubicBezTo>
                      <a:pt x="120000" y="66352"/>
                      <a:pt x="112941" y="33882"/>
                      <a:pt x="88941" y="16941"/>
                    </a:cubicBezTo>
                    <a:cubicBezTo>
                      <a:pt x="64941" y="0"/>
                      <a:pt x="32470" y="7058"/>
                      <a:pt x="15529" y="31058"/>
                    </a:cubicBezTo>
                    <a:cubicBezTo>
                      <a:pt x="0" y="55058"/>
                      <a:pt x="5647" y="87529"/>
                      <a:pt x="29647" y="104470"/>
                    </a:cubicBezTo>
                    <a:cubicBezTo>
                      <a:pt x="53647" y="120000"/>
                      <a:pt x="86117" y="114352"/>
                      <a:pt x="103058" y="9035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348" y="448"/>
                <a:ext cx="121" cy="22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983" y="0"/>
                    </a:lnTo>
                    <a:lnTo>
                      <a:pt x="991" y="0"/>
                    </a:lnTo>
                    <a:lnTo>
                      <a:pt x="0" y="38181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48" y="448"/>
                <a:ext cx="121" cy="22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983" y="0"/>
                    </a:lnTo>
                    <a:lnTo>
                      <a:pt x="991" y="0"/>
                    </a:lnTo>
                    <a:lnTo>
                      <a:pt x="0" y="381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365" y="402"/>
                <a:ext cx="104" cy="68"/>
              </a:xfrm>
              <a:custGeom>
                <a:rect b="b" l="l" r="r" t="t"/>
                <a:pathLst>
                  <a:path extrusionOk="0" h="120000" w="120000">
                    <a:moveTo>
                      <a:pt x="3461" y="0"/>
                    </a:moveTo>
                    <a:lnTo>
                      <a:pt x="0" y="10588"/>
                    </a:lnTo>
                    <a:lnTo>
                      <a:pt x="0" y="12352"/>
                    </a:lnTo>
                    <a:lnTo>
                      <a:pt x="120000" y="120000"/>
                    </a:lnTo>
                    <a:lnTo>
                      <a:pt x="3461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365" y="402"/>
                <a:ext cx="104" cy="68"/>
              </a:xfrm>
              <a:custGeom>
                <a:rect b="b" l="l" r="r" t="t"/>
                <a:pathLst>
                  <a:path extrusionOk="0" h="120000" w="120000">
                    <a:moveTo>
                      <a:pt x="3461" y="0"/>
                    </a:moveTo>
                    <a:lnTo>
                      <a:pt x="0" y="10588"/>
                    </a:lnTo>
                    <a:lnTo>
                      <a:pt x="0" y="12352"/>
                    </a:lnTo>
                    <a:lnTo>
                      <a:pt x="120000" y="1200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517" y="469"/>
                <a:ext cx="60" cy="69"/>
              </a:xfrm>
              <a:custGeom>
                <a:rect b="b" l="l" r="r" t="t"/>
                <a:pathLst>
                  <a:path extrusionOk="0" h="120000" w="120000">
                    <a:moveTo>
                      <a:pt x="120000" y="104438"/>
                    </a:moveTo>
                    <a:cubicBezTo>
                      <a:pt x="115629" y="108587"/>
                      <a:pt x="108874" y="111008"/>
                      <a:pt x="101721" y="111008"/>
                    </a:cubicBezTo>
                    <a:cubicBezTo>
                      <a:pt x="87019" y="111008"/>
                      <a:pt x="87019" y="111008"/>
                      <a:pt x="87019" y="111008"/>
                    </a:cubicBezTo>
                    <a:cubicBezTo>
                      <a:pt x="78675" y="111008"/>
                      <a:pt x="71125" y="114466"/>
                      <a:pt x="66357" y="120000"/>
                    </a:cubicBezTo>
                    <a:cubicBezTo>
                      <a:pt x="60794" y="120000"/>
                      <a:pt x="60794" y="120000"/>
                      <a:pt x="60794" y="120000"/>
                    </a:cubicBezTo>
                    <a:cubicBezTo>
                      <a:pt x="56423" y="114466"/>
                      <a:pt x="48874" y="111008"/>
                      <a:pt x="40529" y="111008"/>
                    </a:cubicBezTo>
                    <a:cubicBezTo>
                      <a:pt x="25430" y="111008"/>
                      <a:pt x="25430" y="111008"/>
                      <a:pt x="25430" y="111008"/>
                    </a:cubicBezTo>
                    <a:cubicBezTo>
                      <a:pt x="11523" y="111008"/>
                      <a:pt x="0" y="100979"/>
                      <a:pt x="0" y="888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3032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517" y="469"/>
                <a:ext cx="64" cy="6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20000" y="102119"/>
                      <a:pt x="120000" y="102119"/>
                      <a:pt x="120000" y="102119"/>
                    </a:cubicBezTo>
                    <a:cubicBezTo>
                      <a:pt x="120000" y="109271"/>
                      <a:pt x="117383" y="115231"/>
                      <a:pt x="112897" y="12000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514" y="466"/>
                <a:ext cx="70" cy="76"/>
              </a:xfrm>
              <a:custGeom>
                <a:rect b="b" l="l" r="r" t="t"/>
                <a:pathLst>
                  <a:path extrusionOk="0" h="120000" w="120000">
                    <a:moveTo>
                      <a:pt x="119999" y="85535"/>
                    </a:moveTo>
                    <a:cubicBezTo>
                      <a:pt x="119999" y="99634"/>
                      <a:pt x="107796" y="110913"/>
                      <a:pt x="92542" y="110913"/>
                    </a:cubicBezTo>
                    <a:cubicBezTo>
                      <a:pt x="80000" y="110913"/>
                      <a:pt x="80000" y="110913"/>
                      <a:pt x="80000" y="110913"/>
                    </a:cubicBezTo>
                    <a:cubicBezTo>
                      <a:pt x="73220" y="110913"/>
                      <a:pt x="67457" y="114673"/>
                      <a:pt x="65084" y="120000"/>
                    </a:cubicBezTo>
                    <a:cubicBezTo>
                      <a:pt x="55254" y="120000"/>
                      <a:pt x="55254" y="120000"/>
                      <a:pt x="55254" y="120000"/>
                    </a:cubicBezTo>
                    <a:cubicBezTo>
                      <a:pt x="52881" y="114673"/>
                      <a:pt x="47118" y="110913"/>
                      <a:pt x="40338" y="110913"/>
                    </a:cubicBezTo>
                    <a:cubicBezTo>
                      <a:pt x="27457" y="110913"/>
                      <a:pt x="27457" y="110913"/>
                      <a:pt x="27457" y="110913"/>
                    </a:cubicBezTo>
                    <a:cubicBezTo>
                      <a:pt x="12542" y="110913"/>
                      <a:pt x="0" y="99634"/>
                      <a:pt x="0" y="855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119999" y="85535"/>
                    </a:lnTo>
                    <a:close/>
                    <a:moveTo>
                      <a:pt x="108813" y="10339"/>
                    </a:moveTo>
                    <a:cubicBezTo>
                      <a:pt x="11186" y="10339"/>
                      <a:pt x="11186" y="10339"/>
                      <a:pt x="11186" y="10339"/>
                    </a:cubicBezTo>
                    <a:cubicBezTo>
                      <a:pt x="11186" y="85535"/>
                      <a:pt x="11186" y="85535"/>
                      <a:pt x="11186" y="85535"/>
                    </a:cubicBezTo>
                    <a:cubicBezTo>
                      <a:pt x="11186" y="93681"/>
                      <a:pt x="18644" y="100574"/>
                      <a:pt x="27457" y="100574"/>
                    </a:cubicBezTo>
                    <a:cubicBezTo>
                      <a:pt x="40338" y="100574"/>
                      <a:pt x="40338" y="100574"/>
                      <a:pt x="40338" y="100574"/>
                    </a:cubicBezTo>
                    <a:cubicBezTo>
                      <a:pt x="48135" y="100574"/>
                      <a:pt x="54915" y="103394"/>
                      <a:pt x="59999" y="108407"/>
                    </a:cubicBezTo>
                    <a:cubicBezTo>
                      <a:pt x="60338" y="108407"/>
                      <a:pt x="60338" y="108407"/>
                      <a:pt x="60338" y="108407"/>
                    </a:cubicBezTo>
                    <a:cubicBezTo>
                      <a:pt x="65423" y="103394"/>
                      <a:pt x="72203" y="100574"/>
                      <a:pt x="80000" y="100574"/>
                    </a:cubicBezTo>
                    <a:cubicBezTo>
                      <a:pt x="92542" y="100574"/>
                      <a:pt x="92542" y="100574"/>
                      <a:pt x="92542" y="100574"/>
                    </a:cubicBezTo>
                    <a:cubicBezTo>
                      <a:pt x="101694" y="100574"/>
                      <a:pt x="108813" y="93681"/>
                      <a:pt x="108813" y="85535"/>
                    </a:cubicBezTo>
                    <a:lnTo>
                      <a:pt x="108813" y="10339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579" y="671"/>
                <a:ext cx="35" cy="34"/>
              </a:xfrm>
              <a:custGeom>
                <a:rect b="b" l="l" r="r" t="t"/>
                <a:pathLst>
                  <a:path extrusionOk="0" h="120000" w="120000">
                    <a:moveTo>
                      <a:pt x="104494" y="0"/>
                    </a:moveTo>
                    <a:cubicBezTo>
                      <a:pt x="99101" y="21176"/>
                      <a:pt x="99101" y="21176"/>
                      <a:pt x="99101" y="21176"/>
                    </a:cubicBezTo>
                    <a:cubicBezTo>
                      <a:pt x="88988" y="24705"/>
                      <a:pt x="78202" y="28235"/>
                      <a:pt x="67415" y="31764"/>
                    </a:cubicBezTo>
                    <a:cubicBezTo>
                      <a:pt x="60000" y="4235"/>
                      <a:pt x="60000" y="4235"/>
                      <a:pt x="60000" y="4235"/>
                    </a:cubicBezTo>
                    <a:cubicBezTo>
                      <a:pt x="39775" y="9882"/>
                      <a:pt x="20224" y="14823"/>
                      <a:pt x="0" y="18352"/>
                    </a:cubicBezTo>
                    <a:cubicBezTo>
                      <a:pt x="3370" y="40941"/>
                      <a:pt x="3370" y="40941"/>
                      <a:pt x="3370" y="40941"/>
                    </a:cubicBezTo>
                    <a:cubicBezTo>
                      <a:pt x="15505" y="38823"/>
                      <a:pt x="28314" y="36000"/>
                      <a:pt x="41797" y="33176"/>
                    </a:cubicBezTo>
                    <a:cubicBezTo>
                      <a:pt x="46516" y="50823"/>
                      <a:pt x="46516" y="50823"/>
                      <a:pt x="46516" y="50823"/>
                    </a:cubicBezTo>
                    <a:cubicBezTo>
                      <a:pt x="33033" y="53647"/>
                      <a:pt x="21573" y="56470"/>
                      <a:pt x="10112" y="58588"/>
                    </a:cubicBezTo>
                    <a:cubicBezTo>
                      <a:pt x="13483" y="79058"/>
                      <a:pt x="13483" y="79058"/>
                      <a:pt x="13483" y="79058"/>
                    </a:cubicBezTo>
                    <a:cubicBezTo>
                      <a:pt x="25617" y="76941"/>
                      <a:pt x="37752" y="74117"/>
                      <a:pt x="51235" y="71294"/>
                    </a:cubicBezTo>
                    <a:cubicBezTo>
                      <a:pt x="55280" y="88941"/>
                      <a:pt x="55280" y="88941"/>
                      <a:pt x="55280" y="88941"/>
                    </a:cubicBezTo>
                    <a:cubicBezTo>
                      <a:pt x="40449" y="92470"/>
                      <a:pt x="26966" y="95294"/>
                      <a:pt x="13483" y="97411"/>
                    </a:cubicBezTo>
                    <a:cubicBezTo>
                      <a:pt x="16853" y="120000"/>
                      <a:pt x="16853" y="120000"/>
                      <a:pt x="16853" y="120000"/>
                    </a:cubicBezTo>
                    <a:cubicBezTo>
                      <a:pt x="45842" y="115058"/>
                      <a:pt x="73483" y="108000"/>
                      <a:pt x="101123" y="99529"/>
                    </a:cubicBezTo>
                    <a:cubicBezTo>
                      <a:pt x="120000" y="36705"/>
                      <a:pt x="120000" y="36705"/>
                      <a:pt x="120000" y="36705"/>
                    </a:cubicBezTo>
                    <a:lnTo>
                      <a:pt x="104494" y="0"/>
                    </a:lnTo>
                    <a:close/>
                    <a:moveTo>
                      <a:pt x="82921" y="88235"/>
                    </a:moveTo>
                    <a:cubicBezTo>
                      <a:pt x="82247" y="88235"/>
                      <a:pt x="82247" y="88235"/>
                      <a:pt x="82247" y="88235"/>
                    </a:cubicBezTo>
                    <a:cubicBezTo>
                      <a:pt x="72134" y="51529"/>
                      <a:pt x="72134" y="51529"/>
                      <a:pt x="72134" y="51529"/>
                    </a:cubicBezTo>
                    <a:cubicBezTo>
                      <a:pt x="79550" y="49411"/>
                      <a:pt x="86966" y="47294"/>
                      <a:pt x="94382" y="45176"/>
                    </a:cubicBezTo>
                    <a:lnTo>
                      <a:pt x="82921" y="882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569" y="581"/>
                <a:ext cx="57" cy="114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5263" y="119999"/>
                    </a:lnTo>
                    <a:lnTo>
                      <a:pt x="119999" y="1178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343" y="299"/>
                <a:ext cx="413" cy="404"/>
              </a:xfrm>
              <a:custGeom>
                <a:rect b="b" l="l" r="r" t="t"/>
                <a:pathLst>
                  <a:path extrusionOk="0" h="120000" w="120000">
                    <a:moveTo>
                      <a:pt x="3134" y="79901"/>
                    </a:moveTo>
                    <a:cubicBezTo>
                      <a:pt x="3425" y="80850"/>
                      <a:pt x="3773" y="81858"/>
                      <a:pt x="4179" y="82807"/>
                    </a:cubicBezTo>
                    <a:cubicBezTo>
                      <a:pt x="3889" y="82451"/>
                      <a:pt x="3657" y="82036"/>
                      <a:pt x="3483" y="81621"/>
                    </a:cubicBezTo>
                    <a:cubicBezTo>
                      <a:pt x="3309" y="81028"/>
                      <a:pt x="3193" y="80434"/>
                      <a:pt x="3134" y="79901"/>
                    </a:cubicBezTo>
                    <a:close/>
                    <a:moveTo>
                      <a:pt x="10391" y="45793"/>
                    </a:moveTo>
                    <a:cubicBezTo>
                      <a:pt x="3367" y="39446"/>
                      <a:pt x="3367" y="39446"/>
                      <a:pt x="3367" y="39446"/>
                    </a:cubicBezTo>
                    <a:cubicBezTo>
                      <a:pt x="3657" y="38615"/>
                      <a:pt x="4005" y="37785"/>
                      <a:pt x="4296" y="36955"/>
                    </a:cubicBezTo>
                    <a:cubicBezTo>
                      <a:pt x="13526" y="37251"/>
                      <a:pt x="13526" y="37251"/>
                      <a:pt x="13526" y="37251"/>
                    </a:cubicBezTo>
                    <a:cubicBezTo>
                      <a:pt x="13178" y="37963"/>
                      <a:pt x="12888" y="38675"/>
                      <a:pt x="12539" y="39446"/>
                    </a:cubicBezTo>
                    <a:cubicBezTo>
                      <a:pt x="10566" y="39327"/>
                      <a:pt x="10566" y="39327"/>
                      <a:pt x="10566" y="39327"/>
                    </a:cubicBezTo>
                    <a:cubicBezTo>
                      <a:pt x="10159" y="40276"/>
                      <a:pt x="9811" y="41285"/>
                      <a:pt x="9462" y="42234"/>
                    </a:cubicBezTo>
                    <a:cubicBezTo>
                      <a:pt x="11030" y="43539"/>
                      <a:pt x="11030" y="43539"/>
                      <a:pt x="11030" y="43539"/>
                    </a:cubicBezTo>
                    <a:cubicBezTo>
                      <a:pt x="10798" y="44251"/>
                      <a:pt x="10566" y="45022"/>
                      <a:pt x="10391" y="45793"/>
                    </a:cubicBezTo>
                    <a:close/>
                    <a:moveTo>
                      <a:pt x="8824" y="39149"/>
                    </a:moveTo>
                    <a:cubicBezTo>
                      <a:pt x="5341" y="38853"/>
                      <a:pt x="5341" y="38853"/>
                      <a:pt x="5341" y="38853"/>
                    </a:cubicBezTo>
                    <a:cubicBezTo>
                      <a:pt x="5341" y="38912"/>
                      <a:pt x="5341" y="38912"/>
                      <a:pt x="5341" y="38912"/>
                    </a:cubicBezTo>
                    <a:cubicBezTo>
                      <a:pt x="8127" y="41107"/>
                      <a:pt x="8127" y="41107"/>
                      <a:pt x="8127" y="41107"/>
                    </a:cubicBezTo>
                    <a:cubicBezTo>
                      <a:pt x="8301" y="40454"/>
                      <a:pt x="8534" y="39802"/>
                      <a:pt x="8824" y="39149"/>
                    </a:cubicBezTo>
                    <a:close/>
                    <a:moveTo>
                      <a:pt x="7256" y="83934"/>
                    </a:moveTo>
                    <a:cubicBezTo>
                      <a:pt x="8824" y="83341"/>
                      <a:pt x="8940" y="82155"/>
                      <a:pt x="8882" y="81087"/>
                    </a:cubicBezTo>
                    <a:cubicBezTo>
                      <a:pt x="8766" y="80019"/>
                      <a:pt x="8476" y="79011"/>
                      <a:pt x="9230" y="78774"/>
                    </a:cubicBezTo>
                    <a:cubicBezTo>
                      <a:pt x="9985" y="78477"/>
                      <a:pt x="10391" y="79130"/>
                      <a:pt x="10624" y="79782"/>
                    </a:cubicBezTo>
                    <a:cubicBezTo>
                      <a:pt x="10856" y="80375"/>
                      <a:pt x="10972" y="81265"/>
                      <a:pt x="11030" y="81799"/>
                    </a:cubicBezTo>
                    <a:cubicBezTo>
                      <a:pt x="12772" y="81739"/>
                      <a:pt x="12772" y="81739"/>
                      <a:pt x="12772" y="81739"/>
                    </a:cubicBezTo>
                    <a:cubicBezTo>
                      <a:pt x="12714" y="80790"/>
                      <a:pt x="12597" y="79841"/>
                      <a:pt x="12249" y="79011"/>
                    </a:cubicBezTo>
                    <a:cubicBezTo>
                      <a:pt x="11611" y="77172"/>
                      <a:pt x="10217" y="75867"/>
                      <a:pt x="8243" y="76638"/>
                    </a:cubicBezTo>
                    <a:cubicBezTo>
                      <a:pt x="7082" y="77053"/>
                      <a:pt x="6502" y="77943"/>
                      <a:pt x="6792" y="80197"/>
                    </a:cubicBezTo>
                    <a:cubicBezTo>
                      <a:pt x="6966" y="81265"/>
                      <a:pt x="6792" y="81621"/>
                      <a:pt x="6444" y="81739"/>
                    </a:cubicBezTo>
                    <a:cubicBezTo>
                      <a:pt x="5921" y="81917"/>
                      <a:pt x="5457" y="81680"/>
                      <a:pt x="5050" y="80672"/>
                    </a:cubicBezTo>
                    <a:cubicBezTo>
                      <a:pt x="4876" y="80197"/>
                      <a:pt x="4760" y="79426"/>
                      <a:pt x="4760" y="78833"/>
                    </a:cubicBezTo>
                    <a:cubicBezTo>
                      <a:pt x="3018" y="78774"/>
                      <a:pt x="3018" y="78774"/>
                      <a:pt x="3018" y="78774"/>
                    </a:cubicBezTo>
                    <a:cubicBezTo>
                      <a:pt x="3018" y="79130"/>
                      <a:pt x="3076" y="79485"/>
                      <a:pt x="3134" y="79901"/>
                    </a:cubicBezTo>
                    <a:cubicBezTo>
                      <a:pt x="3425" y="80850"/>
                      <a:pt x="3773" y="81858"/>
                      <a:pt x="4179" y="82807"/>
                    </a:cubicBezTo>
                    <a:cubicBezTo>
                      <a:pt x="4934" y="83816"/>
                      <a:pt x="6037" y="84409"/>
                      <a:pt x="7256" y="83934"/>
                    </a:cubicBezTo>
                    <a:close/>
                    <a:moveTo>
                      <a:pt x="111291" y="55106"/>
                    </a:moveTo>
                    <a:cubicBezTo>
                      <a:pt x="120000" y="57182"/>
                      <a:pt x="120000" y="57182"/>
                      <a:pt x="120000" y="57182"/>
                    </a:cubicBezTo>
                    <a:cubicBezTo>
                      <a:pt x="119941" y="56470"/>
                      <a:pt x="119883" y="55699"/>
                      <a:pt x="119825" y="54928"/>
                    </a:cubicBezTo>
                    <a:cubicBezTo>
                      <a:pt x="113381" y="53564"/>
                      <a:pt x="113381" y="53564"/>
                      <a:pt x="113381" y="53564"/>
                    </a:cubicBezTo>
                    <a:cubicBezTo>
                      <a:pt x="113381" y="53564"/>
                      <a:pt x="113381" y="53564"/>
                      <a:pt x="113381" y="53564"/>
                    </a:cubicBezTo>
                    <a:cubicBezTo>
                      <a:pt x="119361" y="50776"/>
                      <a:pt x="119361" y="50776"/>
                      <a:pt x="119361" y="50776"/>
                    </a:cubicBezTo>
                    <a:cubicBezTo>
                      <a:pt x="119245" y="49945"/>
                      <a:pt x="119129" y="49174"/>
                      <a:pt x="118955" y="48403"/>
                    </a:cubicBezTo>
                    <a:cubicBezTo>
                      <a:pt x="111001" y="52674"/>
                      <a:pt x="111001" y="52674"/>
                      <a:pt x="111001" y="52674"/>
                    </a:cubicBezTo>
                    <a:cubicBezTo>
                      <a:pt x="111117" y="53504"/>
                      <a:pt x="111233" y="54275"/>
                      <a:pt x="111291" y="55106"/>
                    </a:cubicBezTo>
                    <a:close/>
                    <a:moveTo>
                      <a:pt x="114775" y="80079"/>
                    </a:moveTo>
                    <a:cubicBezTo>
                      <a:pt x="108505" y="77765"/>
                      <a:pt x="108505" y="77765"/>
                      <a:pt x="108505" y="77765"/>
                    </a:cubicBezTo>
                    <a:cubicBezTo>
                      <a:pt x="108330" y="78418"/>
                      <a:pt x="108040" y="79070"/>
                      <a:pt x="107808" y="79723"/>
                    </a:cubicBezTo>
                    <a:cubicBezTo>
                      <a:pt x="113962" y="82273"/>
                      <a:pt x="113962" y="82273"/>
                      <a:pt x="113962" y="82273"/>
                    </a:cubicBezTo>
                    <a:cubicBezTo>
                      <a:pt x="113671" y="82985"/>
                      <a:pt x="113439" y="83697"/>
                      <a:pt x="113091" y="84349"/>
                    </a:cubicBezTo>
                    <a:cubicBezTo>
                      <a:pt x="114833" y="85121"/>
                      <a:pt x="114833" y="85121"/>
                      <a:pt x="114833" y="85121"/>
                    </a:cubicBezTo>
                    <a:cubicBezTo>
                      <a:pt x="115761" y="82985"/>
                      <a:pt x="116574" y="80790"/>
                      <a:pt x="117271" y="78536"/>
                    </a:cubicBezTo>
                    <a:cubicBezTo>
                      <a:pt x="115471" y="77943"/>
                      <a:pt x="115471" y="77943"/>
                      <a:pt x="115471" y="77943"/>
                    </a:cubicBezTo>
                    <a:cubicBezTo>
                      <a:pt x="115297" y="78655"/>
                      <a:pt x="115007" y="79367"/>
                      <a:pt x="114775" y="80079"/>
                    </a:cubicBezTo>
                    <a:close/>
                    <a:moveTo>
                      <a:pt x="117503" y="64063"/>
                    </a:moveTo>
                    <a:cubicBezTo>
                      <a:pt x="115878" y="63826"/>
                      <a:pt x="115239" y="64834"/>
                      <a:pt x="114775" y="65783"/>
                    </a:cubicBezTo>
                    <a:cubicBezTo>
                      <a:pt x="114368" y="66791"/>
                      <a:pt x="114194" y="67800"/>
                      <a:pt x="113381" y="67681"/>
                    </a:cubicBezTo>
                    <a:cubicBezTo>
                      <a:pt x="112568" y="67622"/>
                      <a:pt x="112568" y="66851"/>
                      <a:pt x="112626" y="66139"/>
                    </a:cubicBezTo>
                    <a:cubicBezTo>
                      <a:pt x="112685" y="65546"/>
                      <a:pt x="113033" y="64656"/>
                      <a:pt x="113265" y="64181"/>
                    </a:cubicBezTo>
                    <a:cubicBezTo>
                      <a:pt x="111640" y="63410"/>
                      <a:pt x="111640" y="63410"/>
                      <a:pt x="111640" y="63410"/>
                    </a:cubicBezTo>
                    <a:cubicBezTo>
                      <a:pt x="111233" y="64241"/>
                      <a:pt x="110943" y="65130"/>
                      <a:pt x="110827" y="66020"/>
                    </a:cubicBezTo>
                    <a:cubicBezTo>
                      <a:pt x="110595" y="67978"/>
                      <a:pt x="111233" y="69817"/>
                      <a:pt x="113323" y="70054"/>
                    </a:cubicBezTo>
                    <a:cubicBezTo>
                      <a:pt x="114542" y="70232"/>
                      <a:pt x="115471" y="69698"/>
                      <a:pt x="116226" y="67563"/>
                    </a:cubicBezTo>
                    <a:cubicBezTo>
                      <a:pt x="116574" y="66554"/>
                      <a:pt x="116865" y="66376"/>
                      <a:pt x="117213" y="66376"/>
                    </a:cubicBezTo>
                    <a:cubicBezTo>
                      <a:pt x="117735" y="66435"/>
                      <a:pt x="118084" y="66910"/>
                      <a:pt x="117968" y="67978"/>
                    </a:cubicBezTo>
                    <a:cubicBezTo>
                      <a:pt x="117910" y="68452"/>
                      <a:pt x="117677" y="69223"/>
                      <a:pt x="117387" y="69817"/>
                    </a:cubicBezTo>
                    <a:cubicBezTo>
                      <a:pt x="118896" y="70647"/>
                      <a:pt x="118896" y="70647"/>
                      <a:pt x="118896" y="70647"/>
                    </a:cubicBezTo>
                    <a:cubicBezTo>
                      <a:pt x="119071" y="70291"/>
                      <a:pt x="119187" y="69935"/>
                      <a:pt x="119361" y="69579"/>
                    </a:cubicBezTo>
                    <a:cubicBezTo>
                      <a:pt x="119477" y="68571"/>
                      <a:pt x="119651" y="67563"/>
                      <a:pt x="119767" y="66495"/>
                    </a:cubicBezTo>
                    <a:cubicBezTo>
                      <a:pt x="119535" y="65308"/>
                      <a:pt x="118838" y="64241"/>
                      <a:pt x="117503" y="64063"/>
                    </a:cubicBezTo>
                    <a:close/>
                    <a:moveTo>
                      <a:pt x="16835" y="88917"/>
                    </a:moveTo>
                    <a:cubicBezTo>
                      <a:pt x="8185" y="91171"/>
                      <a:pt x="8185" y="91171"/>
                      <a:pt x="8185" y="91171"/>
                    </a:cubicBezTo>
                    <a:cubicBezTo>
                      <a:pt x="8592" y="91824"/>
                      <a:pt x="8940" y="92476"/>
                      <a:pt x="9346" y="93129"/>
                    </a:cubicBezTo>
                    <a:cubicBezTo>
                      <a:pt x="15732" y="91230"/>
                      <a:pt x="15732" y="91230"/>
                      <a:pt x="15732" y="91230"/>
                    </a:cubicBezTo>
                    <a:cubicBezTo>
                      <a:pt x="15732" y="91230"/>
                      <a:pt x="15732" y="91230"/>
                      <a:pt x="15732" y="91230"/>
                    </a:cubicBezTo>
                    <a:cubicBezTo>
                      <a:pt x="11669" y="96569"/>
                      <a:pt x="11669" y="96569"/>
                      <a:pt x="11669" y="96569"/>
                    </a:cubicBezTo>
                    <a:cubicBezTo>
                      <a:pt x="12133" y="97221"/>
                      <a:pt x="12597" y="97815"/>
                      <a:pt x="13120" y="98467"/>
                    </a:cubicBezTo>
                    <a:cubicBezTo>
                      <a:pt x="18229" y="90934"/>
                      <a:pt x="18229" y="90934"/>
                      <a:pt x="18229" y="90934"/>
                    </a:cubicBezTo>
                    <a:cubicBezTo>
                      <a:pt x="17706" y="90281"/>
                      <a:pt x="17300" y="89569"/>
                      <a:pt x="16835" y="88917"/>
                    </a:cubicBezTo>
                    <a:close/>
                    <a:moveTo>
                      <a:pt x="8534" y="56885"/>
                    </a:moveTo>
                    <a:cubicBezTo>
                      <a:pt x="0" y="56351"/>
                      <a:pt x="0" y="56351"/>
                      <a:pt x="0" y="56351"/>
                    </a:cubicBezTo>
                    <a:cubicBezTo>
                      <a:pt x="116" y="54928"/>
                      <a:pt x="232" y="53504"/>
                      <a:pt x="406" y="52081"/>
                    </a:cubicBezTo>
                    <a:cubicBezTo>
                      <a:pt x="754" y="50598"/>
                      <a:pt x="1567" y="49471"/>
                      <a:pt x="2960" y="49589"/>
                    </a:cubicBezTo>
                    <a:cubicBezTo>
                      <a:pt x="4238" y="49708"/>
                      <a:pt x="5050" y="50538"/>
                      <a:pt x="5050" y="51962"/>
                    </a:cubicBezTo>
                    <a:cubicBezTo>
                      <a:pt x="5108" y="51962"/>
                      <a:pt x="5108" y="51962"/>
                      <a:pt x="5108" y="51962"/>
                    </a:cubicBezTo>
                    <a:cubicBezTo>
                      <a:pt x="5399" y="51547"/>
                      <a:pt x="5747" y="51428"/>
                      <a:pt x="6269" y="51131"/>
                    </a:cubicBezTo>
                    <a:cubicBezTo>
                      <a:pt x="7082" y="50598"/>
                      <a:pt x="9462" y="49767"/>
                      <a:pt x="9462" y="49767"/>
                    </a:cubicBezTo>
                    <a:cubicBezTo>
                      <a:pt x="9230" y="50598"/>
                      <a:pt x="9114" y="51369"/>
                      <a:pt x="8998" y="52140"/>
                    </a:cubicBezTo>
                    <a:cubicBezTo>
                      <a:pt x="8998" y="52140"/>
                      <a:pt x="7663" y="52496"/>
                      <a:pt x="7024" y="52733"/>
                    </a:cubicBezTo>
                    <a:cubicBezTo>
                      <a:pt x="6269" y="53030"/>
                      <a:pt x="5515" y="53504"/>
                      <a:pt x="5399" y="54097"/>
                    </a:cubicBezTo>
                    <a:cubicBezTo>
                      <a:pt x="5399" y="54216"/>
                      <a:pt x="5399" y="54394"/>
                      <a:pt x="5399" y="54453"/>
                    </a:cubicBezTo>
                    <a:cubicBezTo>
                      <a:pt x="8708" y="54809"/>
                      <a:pt x="8708" y="54809"/>
                      <a:pt x="8708" y="54809"/>
                    </a:cubicBezTo>
                    <a:cubicBezTo>
                      <a:pt x="8650" y="55462"/>
                      <a:pt x="8592" y="56173"/>
                      <a:pt x="8534" y="56885"/>
                    </a:cubicBezTo>
                    <a:close/>
                    <a:moveTo>
                      <a:pt x="3076" y="51903"/>
                    </a:moveTo>
                    <a:cubicBezTo>
                      <a:pt x="2380" y="51784"/>
                      <a:pt x="1915" y="52199"/>
                      <a:pt x="1799" y="53089"/>
                    </a:cubicBezTo>
                    <a:cubicBezTo>
                      <a:pt x="1799" y="53445"/>
                      <a:pt x="1799" y="53741"/>
                      <a:pt x="1741" y="54097"/>
                    </a:cubicBezTo>
                    <a:cubicBezTo>
                      <a:pt x="3889" y="54335"/>
                      <a:pt x="3889" y="54335"/>
                      <a:pt x="3889" y="54335"/>
                    </a:cubicBezTo>
                    <a:cubicBezTo>
                      <a:pt x="3889" y="54038"/>
                      <a:pt x="3947" y="53682"/>
                      <a:pt x="3947" y="53386"/>
                    </a:cubicBezTo>
                    <a:cubicBezTo>
                      <a:pt x="4005" y="52792"/>
                      <a:pt x="3947" y="51962"/>
                      <a:pt x="3076" y="51903"/>
                    </a:cubicBezTo>
                    <a:close/>
                    <a:moveTo>
                      <a:pt x="83018" y="107187"/>
                    </a:moveTo>
                    <a:cubicBezTo>
                      <a:pt x="86850" y="115017"/>
                      <a:pt x="86850" y="115017"/>
                      <a:pt x="86850" y="115017"/>
                    </a:cubicBezTo>
                    <a:cubicBezTo>
                      <a:pt x="87547" y="114661"/>
                      <a:pt x="88243" y="114246"/>
                      <a:pt x="88940" y="113890"/>
                    </a:cubicBezTo>
                    <a:cubicBezTo>
                      <a:pt x="84818" y="106238"/>
                      <a:pt x="84818" y="106238"/>
                      <a:pt x="84818" y="106238"/>
                    </a:cubicBezTo>
                    <a:cubicBezTo>
                      <a:pt x="84238" y="106534"/>
                      <a:pt x="83599" y="106890"/>
                      <a:pt x="83018" y="107187"/>
                    </a:cubicBezTo>
                    <a:close/>
                    <a:moveTo>
                      <a:pt x="101828" y="90874"/>
                    </a:moveTo>
                    <a:cubicBezTo>
                      <a:pt x="108737" y="95976"/>
                      <a:pt x="108737" y="95976"/>
                      <a:pt x="108737" y="95976"/>
                    </a:cubicBezTo>
                    <a:cubicBezTo>
                      <a:pt x="109201" y="95323"/>
                      <a:pt x="109666" y="94611"/>
                      <a:pt x="110072" y="93959"/>
                    </a:cubicBezTo>
                    <a:cubicBezTo>
                      <a:pt x="102989" y="89095"/>
                      <a:pt x="102989" y="89095"/>
                      <a:pt x="102989" y="89095"/>
                    </a:cubicBezTo>
                    <a:cubicBezTo>
                      <a:pt x="102583" y="89688"/>
                      <a:pt x="102177" y="90281"/>
                      <a:pt x="101828" y="90874"/>
                    </a:cubicBezTo>
                    <a:close/>
                    <a:moveTo>
                      <a:pt x="99390" y="103806"/>
                    </a:moveTo>
                    <a:cubicBezTo>
                      <a:pt x="94920" y="98823"/>
                      <a:pt x="94920" y="98823"/>
                      <a:pt x="94920" y="98823"/>
                    </a:cubicBezTo>
                    <a:cubicBezTo>
                      <a:pt x="94455" y="99238"/>
                      <a:pt x="93875" y="99772"/>
                      <a:pt x="93410" y="100187"/>
                    </a:cubicBezTo>
                    <a:cubicBezTo>
                      <a:pt x="97706" y="105348"/>
                      <a:pt x="97706" y="105348"/>
                      <a:pt x="97706" y="105348"/>
                    </a:cubicBezTo>
                    <a:cubicBezTo>
                      <a:pt x="97126" y="105882"/>
                      <a:pt x="96545" y="106356"/>
                      <a:pt x="95965" y="106831"/>
                    </a:cubicBezTo>
                    <a:cubicBezTo>
                      <a:pt x="97126" y="108314"/>
                      <a:pt x="97126" y="108314"/>
                      <a:pt x="97126" y="108314"/>
                    </a:cubicBezTo>
                    <a:cubicBezTo>
                      <a:pt x="98925" y="106831"/>
                      <a:pt x="100667" y="105289"/>
                      <a:pt x="102293" y="103628"/>
                    </a:cubicBezTo>
                    <a:cubicBezTo>
                      <a:pt x="100957" y="102263"/>
                      <a:pt x="100957" y="102263"/>
                      <a:pt x="100957" y="102263"/>
                    </a:cubicBezTo>
                    <a:cubicBezTo>
                      <a:pt x="100493" y="102797"/>
                      <a:pt x="99970" y="103331"/>
                      <a:pt x="99390" y="103806"/>
                    </a:cubicBezTo>
                    <a:close/>
                    <a:moveTo>
                      <a:pt x="46850" y="120000"/>
                    </a:moveTo>
                    <a:cubicBezTo>
                      <a:pt x="48708" y="111458"/>
                      <a:pt x="48708" y="111458"/>
                      <a:pt x="48708" y="111458"/>
                    </a:cubicBezTo>
                    <a:cubicBezTo>
                      <a:pt x="48069" y="111339"/>
                      <a:pt x="47373" y="111161"/>
                      <a:pt x="46734" y="110983"/>
                    </a:cubicBezTo>
                    <a:cubicBezTo>
                      <a:pt x="44470" y="119406"/>
                      <a:pt x="44470" y="119406"/>
                      <a:pt x="44470" y="119406"/>
                    </a:cubicBezTo>
                    <a:moveTo>
                      <a:pt x="23396" y="97221"/>
                    </a:moveTo>
                    <a:cubicBezTo>
                      <a:pt x="22060" y="98586"/>
                      <a:pt x="22060" y="98586"/>
                      <a:pt x="22060" y="98586"/>
                    </a:cubicBezTo>
                    <a:cubicBezTo>
                      <a:pt x="22931" y="99476"/>
                      <a:pt x="23860" y="100365"/>
                      <a:pt x="24789" y="101196"/>
                    </a:cubicBezTo>
                    <a:cubicBezTo>
                      <a:pt x="20435" y="106297"/>
                      <a:pt x="20435" y="106297"/>
                      <a:pt x="20435" y="106297"/>
                    </a:cubicBezTo>
                    <a:cubicBezTo>
                      <a:pt x="21015" y="106772"/>
                      <a:pt x="21654" y="107305"/>
                      <a:pt x="22235" y="107839"/>
                    </a:cubicBezTo>
                    <a:cubicBezTo>
                      <a:pt x="27634" y="101077"/>
                      <a:pt x="27634" y="101077"/>
                      <a:pt x="27634" y="101077"/>
                    </a:cubicBezTo>
                    <a:cubicBezTo>
                      <a:pt x="26124" y="99891"/>
                      <a:pt x="24731" y="98586"/>
                      <a:pt x="23396" y="97221"/>
                    </a:cubicBezTo>
                    <a:close/>
                    <a:moveTo>
                      <a:pt x="33149" y="105051"/>
                    </a:moveTo>
                    <a:cubicBezTo>
                      <a:pt x="32162" y="106772"/>
                      <a:pt x="32162" y="106772"/>
                      <a:pt x="32162" y="106772"/>
                    </a:cubicBezTo>
                    <a:cubicBezTo>
                      <a:pt x="33265" y="107424"/>
                      <a:pt x="34310" y="108017"/>
                      <a:pt x="35413" y="108610"/>
                    </a:cubicBezTo>
                    <a:cubicBezTo>
                      <a:pt x="32394" y="114602"/>
                      <a:pt x="32394" y="114602"/>
                      <a:pt x="32394" y="114602"/>
                    </a:cubicBezTo>
                    <a:cubicBezTo>
                      <a:pt x="33091" y="114957"/>
                      <a:pt x="33788" y="115373"/>
                      <a:pt x="34542" y="115669"/>
                    </a:cubicBezTo>
                    <a:cubicBezTo>
                      <a:pt x="38142" y="107780"/>
                      <a:pt x="38142" y="107780"/>
                      <a:pt x="38142" y="107780"/>
                    </a:cubicBezTo>
                    <a:cubicBezTo>
                      <a:pt x="36458" y="107009"/>
                      <a:pt x="34775" y="106060"/>
                      <a:pt x="33149" y="105051"/>
                    </a:cubicBezTo>
                    <a:close/>
                    <a:moveTo>
                      <a:pt x="2380" y="68452"/>
                    </a:moveTo>
                    <a:cubicBezTo>
                      <a:pt x="8940" y="67503"/>
                      <a:pt x="8940" y="67503"/>
                      <a:pt x="8940" y="67503"/>
                    </a:cubicBezTo>
                    <a:cubicBezTo>
                      <a:pt x="8882" y="66851"/>
                      <a:pt x="8766" y="66080"/>
                      <a:pt x="8708" y="65427"/>
                    </a:cubicBezTo>
                    <a:cubicBezTo>
                      <a:pt x="2089" y="66080"/>
                      <a:pt x="2089" y="66080"/>
                      <a:pt x="2089" y="66080"/>
                    </a:cubicBezTo>
                    <a:cubicBezTo>
                      <a:pt x="2031" y="65368"/>
                      <a:pt x="1973" y="64597"/>
                      <a:pt x="1915" y="63826"/>
                    </a:cubicBezTo>
                    <a:cubicBezTo>
                      <a:pt x="58" y="64003"/>
                      <a:pt x="58" y="64003"/>
                      <a:pt x="58" y="64003"/>
                    </a:cubicBezTo>
                    <a:cubicBezTo>
                      <a:pt x="174" y="66376"/>
                      <a:pt x="464" y="68690"/>
                      <a:pt x="870" y="70944"/>
                    </a:cubicBezTo>
                    <a:cubicBezTo>
                      <a:pt x="2728" y="70647"/>
                      <a:pt x="2728" y="70647"/>
                      <a:pt x="2728" y="70647"/>
                    </a:cubicBezTo>
                    <a:cubicBezTo>
                      <a:pt x="2612" y="69935"/>
                      <a:pt x="2496" y="69164"/>
                      <a:pt x="2380" y="68452"/>
                    </a:cubicBezTo>
                    <a:close/>
                    <a:moveTo>
                      <a:pt x="107634" y="26515"/>
                    </a:moveTo>
                    <a:cubicBezTo>
                      <a:pt x="106937" y="25506"/>
                      <a:pt x="105602" y="25210"/>
                      <a:pt x="104615" y="25921"/>
                    </a:cubicBezTo>
                    <a:cubicBezTo>
                      <a:pt x="103628" y="26633"/>
                      <a:pt x="103396" y="27998"/>
                      <a:pt x="104092" y="29006"/>
                    </a:cubicBezTo>
                    <a:cubicBezTo>
                      <a:pt x="104731" y="30014"/>
                      <a:pt x="106124" y="30252"/>
                      <a:pt x="107111" y="29599"/>
                    </a:cubicBezTo>
                    <a:cubicBezTo>
                      <a:pt x="108098" y="28887"/>
                      <a:pt x="108330" y="27523"/>
                      <a:pt x="107634" y="26515"/>
                    </a:cubicBezTo>
                    <a:close/>
                    <a:moveTo>
                      <a:pt x="70769" y="2194"/>
                    </a:moveTo>
                    <a:cubicBezTo>
                      <a:pt x="70362" y="3855"/>
                      <a:pt x="71233" y="4626"/>
                      <a:pt x="72104" y="5160"/>
                    </a:cubicBezTo>
                    <a:cubicBezTo>
                      <a:pt x="73033" y="5694"/>
                      <a:pt x="74020" y="6050"/>
                      <a:pt x="73788" y="6821"/>
                    </a:cubicBezTo>
                    <a:cubicBezTo>
                      <a:pt x="73613" y="7652"/>
                      <a:pt x="72859" y="7592"/>
                      <a:pt x="72220" y="7414"/>
                    </a:cubicBezTo>
                    <a:cubicBezTo>
                      <a:pt x="71582" y="7296"/>
                      <a:pt x="70827" y="6880"/>
                      <a:pt x="70362" y="6584"/>
                    </a:cubicBezTo>
                    <a:cubicBezTo>
                      <a:pt x="69433" y="8067"/>
                      <a:pt x="69433" y="8067"/>
                      <a:pt x="69433" y="8067"/>
                    </a:cubicBezTo>
                    <a:cubicBezTo>
                      <a:pt x="70188" y="8601"/>
                      <a:pt x="71001" y="9016"/>
                      <a:pt x="71872" y="9253"/>
                    </a:cubicBezTo>
                    <a:cubicBezTo>
                      <a:pt x="73730" y="9668"/>
                      <a:pt x="75587" y="9312"/>
                      <a:pt x="76110" y="7177"/>
                    </a:cubicBezTo>
                    <a:cubicBezTo>
                      <a:pt x="76400" y="5991"/>
                      <a:pt x="75994" y="4982"/>
                      <a:pt x="74020" y="3914"/>
                    </a:cubicBezTo>
                    <a:cubicBezTo>
                      <a:pt x="73091" y="3499"/>
                      <a:pt x="72917" y="3143"/>
                      <a:pt x="72975" y="2787"/>
                    </a:cubicBezTo>
                    <a:cubicBezTo>
                      <a:pt x="73149" y="2254"/>
                      <a:pt x="73613" y="1957"/>
                      <a:pt x="74658" y="2194"/>
                    </a:cubicBezTo>
                    <a:cubicBezTo>
                      <a:pt x="75065" y="2313"/>
                      <a:pt x="75820" y="2669"/>
                      <a:pt x="76342" y="3025"/>
                    </a:cubicBezTo>
                    <a:cubicBezTo>
                      <a:pt x="77329" y="1601"/>
                      <a:pt x="77329" y="1601"/>
                      <a:pt x="77329" y="1601"/>
                    </a:cubicBezTo>
                    <a:cubicBezTo>
                      <a:pt x="77039" y="1364"/>
                      <a:pt x="76690" y="1186"/>
                      <a:pt x="76400" y="1008"/>
                    </a:cubicBezTo>
                    <a:cubicBezTo>
                      <a:pt x="75413" y="771"/>
                      <a:pt x="74426" y="474"/>
                      <a:pt x="73381" y="237"/>
                    </a:cubicBezTo>
                    <a:cubicBezTo>
                      <a:pt x="72220" y="296"/>
                      <a:pt x="71059" y="889"/>
                      <a:pt x="70769" y="2194"/>
                    </a:cubicBezTo>
                    <a:close/>
                    <a:moveTo>
                      <a:pt x="86444" y="4982"/>
                    </a:moveTo>
                    <a:cubicBezTo>
                      <a:pt x="87431" y="5457"/>
                      <a:pt x="88417" y="5991"/>
                      <a:pt x="89346" y="6524"/>
                    </a:cubicBezTo>
                    <a:cubicBezTo>
                      <a:pt x="90740" y="8007"/>
                      <a:pt x="90914" y="10024"/>
                      <a:pt x="90043" y="11804"/>
                    </a:cubicBezTo>
                    <a:cubicBezTo>
                      <a:pt x="88882" y="14117"/>
                      <a:pt x="86386" y="15126"/>
                      <a:pt x="83773" y="13761"/>
                    </a:cubicBezTo>
                    <a:cubicBezTo>
                      <a:pt x="81219" y="12338"/>
                      <a:pt x="80638" y="9668"/>
                      <a:pt x="81799" y="7414"/>
                    </a:cubicBezTo>
                    <a:cubicBezTo>
                      <a:pt x="82728" y="5635"/>
                      <a:pt x="84470" y="4626"/>
                      <a:pt x="86444" y="4982"/>
                    </a:cubicBezTo>
                    <a:close/>
                    <a:moveTo>
                      <a:pt x="83831" y="8541"/>
                    </a:moveTo>
                    <a:cubicBezTo>
                      <a:pt x="82960" y="10202"/>
                      <a:pt x="83483" y="11507"/>
                      <a:pt x="84644" y="12100"/>
                    </a:cubicBezTo>
                    <a:cubicBezTo>
                      <a:pt x="85747" y="12753"/>
                      <a:pt x="87082" y="12456"/>
                      <a:pt x="87953" y="10736"/>
                    </a:cubicBezTo>
                    <a:cubicBezTo>
                      <a:pt x="88824" y="9016"/>
                      <a:pt x="88359" y="7711"/>
                      <a:pt x="87198" y="7118"/>
                    </a:cubicBezTo>
                    <a:cubicBezTo>
                      <a:pt x="86037" y="6524"/>
                      <a:pt x="84702" y="6821"/>
                      <a:pt x="83831" y="8541"/>
                    </a:cubicBezTo>
                    <a:close/>
                    <a:moveTo>
                      <a:pt x="108505" y="42352"/>
                    </a:moveTo>
                    <a:cubicBezTo>
                      <a:pt x="116574" y="39446"/>
                      <a:pt x="116574" y="39446"/>
                      <a:pt x="116574" y="39446"/>
                    </a:cubicBezTo>
                    <a:cubicBezTo>
                      <a:pt x="116342" y="38675"/>
                      <a:pt x="116052" y="37904"/>
                      <a:pt x="115703" y="37192"/>
                    </a:cubicBezTo>
                    <a:cubicBezTo>
                      <a:pt x="107808" y="40395"/>
                      <a:pt x="107808" y="40395"/>
                      <a:pt x="107808" y="40395"/>
                    </a:cubicBezTo>
                    <a:cubicBezTo>
                      <a:pt x="108040" y="41047"/>
                      <a:pt x="108330" y="41759"/>
                      <a:pt x="108505" y="42352"/>
                    </a:cubicBezTo>
                    <a:close/>
                    <a:moveTo>
                      <a:pt x="96603" y="22956"/>
                    </a:moveTo>
                    <a:cubicBezTo>
                      <a:pt x="97939" y="21591"/>
                      <a:pt x="97939" y="21591"/>
                      <a:pt x="97939" y="21591"/>
                    </a:cubicBezTo>
                    <a:cubicBezTo>
                      <a:pt x="97068" y="20701"/>
                      <a:pt x="96139" y="19812"/>
                      <a:pt x="95210" y="18981"/>
                    </a:cubicBezTo>
                    <a:cubicBezTo>
                      <a:pt x="99564" y="13880"/>
                      <a:pt x="99564" y="13880"/>
                      <a:pt x="99564" y="13880"/>
                    </a:cubicBezTo>
                    <a:cubicBezTo>
                      <a:pt x="98984" y="13405"/>
                      <a:pt x="98345" y="12871"/>
                      <a:pt x="97764" y="12338"/>
                    </a:cubicBezTo>
                    <a:cubicBezTo>
                      <a:pt x="92423" y="19100"/>
                      <a:pt x="92423" y="19100"/>
                      <a:pt x="92423" y="19100"/>
                    </a:cubicBezTo>
                    <a:cubicBezTo>
                      <a:pt x="93875" y="20286"/>
                      <a:pt x="95268" y="21591"/>
                      <a:pt x="96603" y="22956"/>
                    </a:cubicBezTo>
                    <a:close/>
                    <a:moveTo>
                      <a:pt x="30595" y="6524"/>
                    </a:moveTo>
                    <a:cubicBezTo>
                      <a:pt x="31523" y="5991"/>
                      <a:pt x="32510" y="5457"/>
                      <a:pt x="33497" y="4982"/>
                    </a:cubicBezTo>
                    <a:cubicBezTo>
                      <a:pt x="35471" y="4626"/>
                      <a:pt x="37271" y="5635"/>
                      <a:pt x="38142" y="7414"/>
                    </a:cubicBezTo>
                    <a:cubicBezTo>
                      <a:pt x="39303" y="9668"/>
                      <a:pt x="38780" y="12338"/>
                      <a:pt x="36168" y="13761"/>
                    </a:cubicBezTo>
                    <a:cubicBezTo>
                      <a:pt x="33555" y="15126"/>
                      <a:pt x="31117" y="14117"/>
                      <a:pt x="29956" y="11804"/>
                    </a:cubicBezTo>
                    <a:cubicBezTo>
                      <a:pt x="29027" y="10024"/>
                      <a:pt x="29201" y="8007"/>
                      <a:pt x="30595" y="6524"/>
                    </a:cubicBezTo>
                    <a:close/>
                    <a:moveTo>
                      <a:pt x="31988" y="10736"/>
                    </a:moveTo>
                    <a:cubicBezTo>
                      <a:pt x="32859" y="12456"/>
                      <a:pt x="34194" y="12753"/>
                      <a:pt x="35355" y="12100"/>
                    </a:cubicBezTo>
                    <a:cubicBezTo>
                      <a:pt x="36458" y="11507"/>
                      <a:pt x="36981" y="10202"/>
                      <a:pt x="36110" y="8541"/>
                    </a:cubicBezTo>
                    <a:cubicBezTo>
                      <a:pt x="35239" y="6821"/>
                      <a:pt x="33904" y="6524"/>
                      <a:pt x="32743" y="7118"/>
                    </a:cubicBezTo>
                    <a:cubicBezTo>
                      <a:pt x="31640" y="7711"/>
                      <a:pt x="31117" y="9016"/>
                      <a:pt x="31988" y="10736"/>
                    </a:cubicBezTo>
                    <a:close/>
                    <a:moveTo>
                      <a:pt x="59970" y="114780"/>
                    </a:moveTo>
                    <a:cubicBezTo>
                      <a:pt x="58809" y="114780"/>
                      <a:pt x="57822" y="115788"/>
                      <a:pt x="57822" y="117034"/>
                    </a:cubicBezTo>
                    <a:cubicBezTo>
                      <a:pt x="57822" y="118279"/>
                      <a:pt x="58809" y="119228"/>
                      <a:pt x="59970" y="119228"/>
                    </a:cubicBezTo>
                    <a:cubicBezTo>
                      <a:pt x="61190" y="119228"/>
                      <a:pt x="62177" y="118279"/>
                      <a:pt x="62177" y="117034"/>
                    </a:cubicBezTo>
                    <a:cubicBezTo>
                      <a:pt x="62177" y="115788"/>
                      <a:pt x="61190" y="114780"/>
                      <a:pt x="59970" y="114780"/>
                    </a:cubicBezTo>
                    <a:close/>
                    <a:moveTo>
                      <a:pt x="43193" y="3737"/>
                    </a:moveTo>
                    <a:cubicBezTo>
                      <a:pt x="43599" y="5397"/>
                      <a:pt x="44702" y="5635"/>
                      <a:pt x="45747" y="5694"/>
                    </a:cubicBezTo>
                    <a:cubicBezTo>
                      <a:pt x="46792" y="5753"/>
                      <a:pt x="47779" y="5575"/>
                      <a:pt x="48011" y="6347"/>
                    </a:cubicBezTo>
                    <a:cubicBezTo>
                      <a:pt x="48185" y="7177"/>
                      <a:pt x="47489" y="7474"/>
                      <a:pt x="46850" y="7652"/>
                    </a:cubicBezTo>
                    <a:cubicBezTo>
                      <a:pt x="46269" y="7829"/>
                      <a:pt x="45341" y="7829"/>
                      <a:pt x="44818" y="7770"/>
                    </a:cubicBezTo>
                    <a:cubicBezTo>
                      <a:pt x="44702" y="9550"/>
                      <a:pt x="44702" y="9550"/>
                      <a:pt x="44702" y="9550"/>
                    </a:cubicBezTo>
                    <a:cubicBezTo>
                      <a:pt x="45573" y="9668"/>
                      <a:pt x="46502" y="9609"/>
                      <a:pt x="47373" y="9431"/>
                    </a:cubicBezTo>
                    <a:cubicBezTo>
                      <a:pt x="49230" y="8956"/>
                      <a:pt x="50682" y="7711"/>
                      <a:pt x="50217" y="5575"/>
                    </a:cubicBezTo>
                    <a:cubicBezTo>
                      <a:pt x="49927" y="4389"/>
                      <a:pt x="49114" y="3677"/>
                      <a:pt x="46850" y="3737"/>
                    </a:cubicBezTo>
                    <a:cubicBezTo>
                      <a:pt x="45863" y="3737"/>
                      <a:pt x="45515" y="3499"/>
                      <a:pt x="45457" y="3203"/>
                    </a:cubicBezTo>
                    <a:cubicBezTo>
                      <a:pt x="45283" y="2609"/>
                      <a:pt x="45573" y="2135"/>
                      <a:pt x="46618" y="1898"/>
                    </a:cubicBezTo>
                    <a:cubicBezTo>
                      <a:pt x="47082" y="1779"/>
                      <a:pt x="47895" y="1720"/>
                      <a:pt x="48476" y="1779"/>
                    </a:cubicBezTo>
                    <a:cubicBezTo>
                      <a:pt x="48708" y="59"/>
                      <a:pt x="48708" y="59"/>
                      <a:pt x="48708" y="59"/>
                    </a:cubicBezTo>
                    <a:cubicBezTo>
                      <a:pt x="48359" y="0"/>
                      <a:pt x="47953" y="0"/>
                      <a:pt x="47605" y="0"/>
                    </a:cubicBezTo>
                    <a:cubicBezTo>
                      <a:pt x="46618" y="237"/>
                      <a:pt x="45631" y="474"/>
                      <a:pt x="44702" y="711"/>
                    </a:cubicBezTo>
                    <a:cubicBezTo>
                      <a:pt x="43657" y="1364"/>
                      <a:pt x="42844" y="2372"/>
                      <a:pt x="43193" y="3737"/>
                    </a:cubicBezTo>
                    <a:close/>
                    <a:moveTo>
                      <a:pt x="24441" y="21947"/>
                    </a:moveTo>
                    <a:cubicBezTo>
                      <a:pt x="20493" y="17736"/>
                      <a:pt x="20493" y="17736"/>
                      <a:pt x="20493" y="17736"/>
                    </a:cubicBezTo>
                    <a:cubicBezTo>
                      <a:pt x="26763" y="19812"/>
                      <a:pt x="26763" y="19812"/>
                      <a:pt x="26763" y="19812"/>
                    </a:cubicBezTo>
                    <a:cubicBezTo>
                      <a:pt x="27343" y="19337"/>
                      <a:pt x="27924" y="18803"/>
                      <a:pt x="28563" y="18329"/>
                    </a:cubicBezTo>
                    <a:cubicBezTo>
                      <a:pt x="23454" y="11389"/>
                      <a:pt x="23454" y="11389"/>
                      <a:pt x="23454" y="11389"/>
                    </a:cubicBezTo>
                    <a:cubicBezTo>
                      <a:pt x="22873" y="11804"/>
                      <a:pt x="22293" y="12278"/>
                      <a:pt x="21712" y="12753"/>
                    </a:cubicBezTo>
                    <a:cubicBezTo>
                      <a:pt x="25253" y="17202"/>
                      <a:pt x="25253" y="17202"/>
                      <a:pt x="25253" y="17202"/>
                    </a:cubicBezTo>
                    <a:cubicBezTo>
                      <a:pt x="19100" y="15126"/>
                      <a:pt x="19100" y="15126"/>
                      <a:pt x="19100" y="15126"/>
                    </a:cubicBezTo>
                    <a:cubicBezTo>
                      <a:pt x="18403" y="15778"/>
                      <a:pt x="17706" y="16490"/>
                      <a:pt x="17010" y="17202"/>
                    </a:cubicBezTo>
                    <a:cubicBezTo>
                      <a:pt x="23105" y="23252"/>
                      <a:pt x="23105" y="23252"/>
                      <a:pt x="23105" y="23252"/>
                    </a:cubicBezTo>
                    <a:cubicBezTo>
                      <a:pt x="23570" y="22837"/>
                      <a:pt x="23976" y="22362"/>
                      <a:pt x="24441" y="21947"/>
                    </a:cubicBezTo>
                    <a:close/>
                    <a:moveTo>
                      <a:pt x="12307" y="26515"/>
                    </a:moveTo>
                    <a:cubicBezTo>
                      <a:pt x="11669" y="27523"/>
                      <a:pt x="11901" y="28887"/>
                      <a:pt x="12888" y="29599"/>
                    </a:cubicBezTo>
                    <a:cubicBezTo>
                      <a:pt x="13875" y="30252"/>
                      <a:pt x="15210" y="30014"/>
                      <a:pt x="15907" y="29006"/>
                    </a:cubicBezTo>
                    <a:cubicBezTo>
                      <a:pt x="16603" y="27998"/>
                      <a:pt x="16313" y="26633"/>
                      <a:pt x="15326" y="25921"/>
                    </a:cubicBezTo>
                    <a:cubicBezTo>
                      <a:pt x="14339" y="25210"/>
                      <a:pt x="13004" y="25506"/>
                      <a:pt x="12307" y="26515"/>
                    </a:cubicBezTo>
                    <a:close/>
                    <a:moveTo>
                      <a:pt x="59970" y="949"/>
                    </a:moveTo>
                    <a:cubicBezTo>
                      <a:pt x="58809" y="949"/>
                      <a:pt x="57822" y="1898"/>
                      <a:pt x="57822" y="3143"/>
                    </a:cubicBezTo>
                    <a:cubicBezTo>
                      <a:pt x="57822" y="4389"/>
                      <a:pt x="58809" y="5338"/>
                      <a:pt x="59970" y="5338"/>
                    </a:cubicBezTo>
                    <a:cubicBezTo>
                      <a:pt x="61190" y="5338"/>
                      <a:pt x="62177" y="4389"/>
                      <a:pt x="62177" y="3143"/>
                    </a:cubicBezTo>
                    <a:cubicBezTo>
                      <a:pt x="62177" y="1898"/>
                      <a:pt x="61190" y="949"/>
                      <a:pt x="59970" y="9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  <p:sp>
        <p:nvSpPr>
          <p:cNvPr id="351" name="Google Shape;351;p6"/>
          <p:cNvSpPr txBox="1"/>
          <p:nvPr>
            <p:ph idx="11" type="ftr"/>
          </p:nvPr>
        </p:nvSpPr>
        <p:spPr>
          <a:xfrm>
            <a:off x="10152000" y="7534800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2" name="Google Shape;352;p6"/>
          <p:cNvSpPr txBox="1"/>
          <p:nvPr>
            <p:ph idx="12" type="sldNum"/>
          </p:nvPr>
        </p:nvSpPr>
        <p:spPr>
          <a:xfrm>
            <a:off x="10152000" y="7534800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sz="100">
                <a:solidFill>
                  <a:srgbClr val="211C1C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3" name="Google Shape;353;p6"/>
          <p:cNvSpPr txBox="1"/>
          <p:nvPr>
            <p:ph type="ctrTitle"/>
          </p:nvPr>
        </p:nvSpPr>
        <p:spPr>
          <a:xfrm>
            <a:off x="2088000" y="1834998"/>
            <a:ext cx="612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4" name="Google Shape;354;p6"/>
          <p:cNvSpPr txBox="1"/>
          <p:nvPr>
            <p:ph idx="10" type="dt"/>
          </p:nvPr>
        </p:nvSpPr>
        <p:spPr>
          <a:xfrm>
            <a:off x="2088000" y="613999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5" name="Google Shape;355;p6"/>
          <p:cNvSpPr txBox="1"/>
          <p:nvPr>
            <p:ph idx="1" type="subTitle"/>
          </p:nvPr>
        </p:nvSpPr>
        <p:spPr>
          <a:xfrm>
            <a:off x="2088000" y="3482165"/>
            <a:ext cx="612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ctr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6" name="Google Shape;356;p6"/>
          <p:cNvSpPr txBox="1"/>
          <p:nvPr>
            <p:ph idx="2" type="body"/>
          </p:nvPr>
        </p:nvSpPr>
        <p:spPr>
          <a:xfrm>
            <a:off x="2088000" y="3781579"/>
            <a:ext cx="612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7" name="Google Shape;357;p6"/>
          <p:cNvSpPr/>
          <p:nvPr/>
        </p:nvSpPr>
        <p:spPr>
          <a:xfrm>
            <a:off x="1292225" y="708025"/>
            <a:ext cx="1882775" cy="209550"/>
          </a:xfrm>
          <a:custGeom>
            <a:rect b="b" l="l" r="r" t="t"/>
            <a:pathLst>
              <a:path extrusionOk="0" h="120000" w="120000">
                <a:moveTo>
                  <a:pt x="59939" y="5835"/>
                </a:moveTo>
                <a:cubicBezTo>
                  <a:pt x="63758" y="5835"/>
                  <a:pt x="63758" y="5835"/>
                  <a:pt x="63758" y="5835"/>
                </a:cubicBezTo>
                <a:cubicBezTo>
                  <a:pt x="63758" y="10942"/>
                  <a:pt x="63758" y="10942"/>
                  <a:pt x="63758" y="10942"/>
                </a:cubicBezTo>
                <a:cubicBezTo>
                  <a:pt x="63657" y="10942"/>
                  <a:pt x="63657" y="10942"/>
                  <a:pt x="63657" y="10942"/>
                </a:cubicBezTo>
                <a:cubicBezTo>
                  <a:pt x="62485" y="10942"/>
                  <a:pt x="62303" y="15683"/>
                  <a:pt x="62303" y="22066"/>
                </a:cubicBezTo>
                <a:cubicBezTo>
                  <a:pt x="62303" y="55440"/>
                  <a:pt x="62303" y="55440"/>
                  <a:pt x="62303" y="55440"/>
                </a:cubicBezTo>
                <a:cubicBezTo>
                  <a:pt x="62303" y="85167"/>
                  <a:pt x="59898" y="90820"/>
                  <a:pt x="58140" y="90820"/>
                </a:cubicBezTo>
                <a:cubicBezTo>
                  <a:pt x="55473" y="90820"/>
                  <a:pt x="53775" y="80425"/>
                  <a:pt x="53775" y="59817"/>
                </a:cubicBezTo>
                <a:cubicBezTo>
                  <a:pt x="53775" y="20060"/>
                  <a:pt x="53775" y="20060"/>
                  <a:pt x="53775" y="20060"/>
                </a:cubicBezTo>
                <a:cubicBezTo>
                  <a:pt x="53775" y="13313"/>
                  <a:pt x="53573" y="10942"/>
                  <a:pt x="52745" y="10942"/>
                </a:cubicBezTo>
                <a:cubicBezTo>
                  <a:pt x="52482" y="10942"/>
                  <a:pt x="52482" y="10942"/>
                  <a:pt x="52482" y="10942"/>
                </a:cubicBezTo>
                <a:cubicBezTo>
                  <a:pt x="52482" y="5835"/>
                  <a:pt x="52482" y="5835"/>
                  <a:pt x="52482" y="5835"/>
                </a:cubicBezTo>
                <a:cubicBezTo>
                  <a:pt x="57130" y="5835"/>
                  <a:pt x="57130" y="5835"/>
                  <a:pt x="57130" y="5835"/>
                </a:cubicBezTo>
                <a:cubicBezTo>
                  <a:pt x="57130" y="10942"/>
                  <a:pt x="57130" y="10942"/>
                  <a:pt x="57130" y="10942"/>
                </a:cubicBezTo>
                <a:cubicBezTo>
                  <a:pt x="56867" y="10942"/>
                  <a:pt x="56867" y="10942"/>
                  <a:pt x="56867" y="10942"/>
                </a:cubicBezTo>
                <a:cubicBezTo>
                  <a:pt x="56261" y="10942"/>
                  <a:pt x="55816" y="13495"/>
                  <a:pt x="55816" y="20060"/>
                </a:cubicBezTo>
                <a:cubicBezTo>
                  <a:pt x="55816" y="59817"/>
                  <a:pt x="55816" y="59817"/>
                  <a:pt x="55816" y="59817"/>
                </a:cubicBezTo>
                <a:cubicBezTo>
                  <a:pt x="55816" y="76231"/>
                  <a:pt x="57150" y="81884"/>
                  <a:pt x="58504" y="81884"/>
                </a:cubicBezTo>
                <a:cubicBezTo>
                  <a:pt x="60444" y="81884"/>
                  <a:pt x="61414" y="71854"/>
                  <a:pt x="61414" y="57264"/>
                </a:cubicBezTo>
                <a:cubicBezTo>
                  <a:pt x="61414" y="24802"/>
                  <a:pt x="61414" y="24802"/>
                  <a:pt x="61414" y="24802"/>
                </a:cubicBezTo>
                <a:cubicBezTo>
                  <a:pt x="61414" y="15319"/>
                  <a:pt x="61111" y="10942"/>
                  <a:pt x="60202" y="10942"/>
                </a:cubicBezTo>
                <a:cubicBezTo>
                  <a:pt x="59939" y="10942"/>
                  <a:pt x="59939" y="10942"/>
                  <a:pt x="59939" y="10942"/>
                </a:cubicBezTo>
                <a:lnTo>
                  <a:pt x="59939" y="5835"/>
                </a:lnTo>
                <a:close/>
                <a:moveTo>
                  <a:pt x="71175" y="76778"/>
                </a:moveTo>
                <a:cubicBezTo>
                  <a:pt x="71175" y="83343"/>
                  <a:pt x="71438" y="84620"/>
                  <a:pt x="72024" y="84620"/>
                </a:cubicBezTo>
                <a:cubicBezTo>
                  <a:pt x="72024" y="88996"/>
                  <a:pt x="72024" y="88996"/>
                  <a:pt x="72024" y="88996"/>
                </a:cubicBezTo>
                <a:cubicBezTo>
                  <a:pt x="68528" y="88996"/>
                  <a:pt x="68528" y="88996"/>
                  <a:pt x="68528" y="88996"/>
                </a:cubicBezTo>
                <a:cubicBezTo>
                  <a:pt x="68528" y="84620"/>
                  <a:pt x="68528" y="84620"/>
                  <a:pt x="68528" y="84620"/>
                </a:cubicBezTo>
                <a:cubicBezTo>
                  <a:pt x="69134" y="84255"/>
                  <a:pt x="69376" y="80425"/>
                  <a:pt x="69376" y="69483"/>
                </a:cubicBezTo>
                <a:cubicBezTo>
                  <a:pt x="69376" y="57811"/>
                  <a:pt x="69376" y="57811"/>
                  <a:pt x="69376" y="57811"/>
                </a:cubicBezTo>
                <a:cubicBezTo>
                  <a:pt x="69376" y="47234"/>
                  <a:pt x="69053" y="43039"/>
                  <a:pt x="68447" y="43039"/>
                </a:cubicBezTo>
                <a:cubicBezTo>
                  <a:pt x="67982" y="43039"/>
                  <a:pt x="67497" y="45045"/>
                  <a:pt x="66871" y="48875"/>
                </a:cubicBezTo>
                <a:cubicBezTo>
                  <a:pt x="66871" y="76048"/>
                  <a:pt x="66871" y="76048"/>
                  <a:pt x="66871" y="76048"/>
                </a:cubicBezTo>
                <a:cubicBezTo>
                  <a:pt x="66871" y="82066"/>
                  <a:pt x="67153" y="84620"/>
                  <a:pt x="67760" y="84620"/>
                </a:cubicBezTo>
                <a:cubicBezTo>
                  <a:pt x="67881" y="84620"/>
                  <a:pt x="67881" y="84620"/>
                  <a:pt x="67881" y="84620"/>
                </a:cubicBezTo>
                <a:cubicBezTo>
                  <a:pt x="67881" y="88996"/>
                  <a:pt x="67881" y="88996"/>
                  <a:pt x="67881" y="88996"/>
                </a:cubicBezTo>
                <a:cubicBezTo>
                  <a:pt x="64142" y="88996"/>
                  <a:pt x="64142" y="88996"/>
                  <a:pt x="64142" y="88996"/>
                </a:cubicBezTo>
                <a:cubicBezTo>
                  <a:pt x="64142" y="84620"/>
                  <a:pt x="64142" y="84620"/>
                  <a:pt x="64142" y="84620"/>
                </a:cubicBezTo>
                <a:cubicBezTo>
                  <a:pt x="64223" y="84620"/>
                  <a:pt x="64223" y="84620"/>
                  <a:pt x="64223" y="84620"/>
                </a:cubicBezTo>
                <a:cubicBezTo>
                  <a:pt x="64850" y="84620"/>
                  <a:pt x="65072" y="82249"/>
                  <a:pt x="65072" y="75319"/>
                </a:cubicBezTo>
                <a:cubicBezTo>
                  <a:pt x="65072" y="49240"/>
                  <a:pt x="65072" y="49240"/>
                  <a:pt x="65072" y="49240"/>
                </a:cubicBezTo>
                <a:cubicBezTo>
                  <a:pt x="65072" y="46322"/>
                  <a:pt x="64890" y="44498"/>
                  <a:pt x="64385" y="43221"/>
                </a:cubicBezTo>
                <a:cubicBezTo>
                  <a:pt x="64061" y="42310"/>
                  <a:pt x="64061" y="42310"/>
                  <a:pt x="64061" y="42310"/>
                </a:cubicBezTo>
                <a:cubicBezTo>
                  <a:pt x="64061" y="39209"/>
                  <a:pt x="64061" y="39209"/>
                  <a:pt x="64061" y="39209"/>
                </a:cubicBezTo>
                <a:cubicBezTo>
                  <a:pt x="66608" y="31367"/>
                  <a:pt x="66608" y="31367"/>
                  <a:pt x="66608" y="31367"/>
                </a:cubicBezTo>
                <a:cubicBezTo>
                  <a:pt x="66871" y="31367"/>
                  <a:pt x="66871" y="31367"/>
                  <a:pt x="66871" y="31367"/>
                </a:cubicBezTo>
                <a:cubicBezTo>
                  <a:pt x="66871" y="43404"/>
                  <a:pt x="66871" y="43404"/>
                  <a:pt x="66871" y="43404"/>
                </a:cubicBezTo>
                <a:cubicBezTo>
                  <a:pt x="67962" y="36838"/>
                  <a:pt x="68912" y="32826"/>
                  <a:pt x="69619" y="32826"/>
                </a:cubicBezTo>
                <a:cubicBezTo>
                  <a:pt x="70710" y="32826"/>
                  <a:pt x="71175" y="39939"/>
                  <a:pt x="71175" y="55805"/>
                </a:cubicBezTo>
                <a:lnTo>
                  <a:pt x="71175" y="76778"/>
                </a:lnTo>
                <a:close/>
                <a:moveTo>
                  <a:pt x="76268" y="88996"/>
                </a:moveTo>
                <a:cubicBezTo>
                  <a:pt x="72549" y="88996"/>
                  <a:pt x="72549" y="88996"/>
                  <a:pt x="72549" y="88996"/>
                </a:cubicBezTo>
                <a:cubicBezTo>
                  <a:pt x="72549" y="84620"/>
                  <a:pt x="72549" y="84620"/>
                  <a:pt x="72549" y="84620"/>
                </a:cubicBezTo>
                <a:cubicBezTo>
                  <a:pt x="72711" y="84620"/>
                  <a:pt x="72711" y="84620"/>
                  <a:pt x="72711" y="84620"/>
                </a:cubicBezTo>
                <a:cubicBezTo>
                  <a:pt x="73317" y="84620"/>
                  <a:pt x="73539" y="82249"/>
                  <a:pt x="73539" y="75319"/>
                </a:cubicBezTo>
                <a:cubicBezTo>
                  <a:pt x="73539" y="49604"/>
                  <a:pt x="73539" y="49604"/>
                  <a:pt x="73539" y="49604"/>
                </a:cubicBezTo>
                <a:cubicBezTo>
                  <a:pt x="73539" y="46139"/>
                  <a:pt x="73459" y="45227"/>
                  <a:pt x="73034" y="43768"/>
                </a:cubicBezTo>
                <a:cubicBezTo>
                  <a:pt x="72549" y="42310"/>
                  <a:pt x="72549" y="42310"/>
                  <a:pt x="72549" y="42310"/>
                </a:cubicBezTo>
                <a:cubicBezTo>
                  <a:pt x="72549" y="39027"/>
                  <a:pt x="72549" y="39027"/>
                  <a:pt x="72549" y="39027"/>
                </a:cubicBezTo>
                <a:cubicBezTo>
                  <a:pt x="75095" y="31367"/>
                  <a:pt x="75095" y="31367"/>
                  <a:pt x="75095" y="31367"/>
                </a:cubicBezTo>
                <a:cubicBezTo>
                  <a:pt x="75358" y="31367"/>
                  <a:pt x="75358" y="31367"/>
                  <a:pt x="75358" y="31367"/>
                </a:cubicBezTo>
                <a:cubicBezTo>
                  <a:pt x="75358" y="76231"/>
                  <a:pt x="75358" y="76231"/>
                  <a:pt x="75358" y="76231"/>
                </a:cubicBezTo>
                <a:cubicBezTo>
                  <a:pt x="75358" y="81702"/>
                  <a:pt x="75601" y="84620"/>
                  <a:pt x="76268" y="84620"/>
                </a:cubicBezTo>
                <a:lnTo>
                  <a:pt x="76268" y="88996"/>
                </a:lnTo>
                <a:close/>
                <a:moveTo>
                  <a:pt x="75560" y="10212"/>
                </a:moveTo>
                <a:cubicBezTo>
                  <a:pt x="75560" y="15501"/>
                  <a:pt x="74994" y="19331"/>
                  <a:pt x="74388" y="19331"/>
                </a:cubicBezTo>
                <a:cubicBezTo>
                  <a:pt x="73701" y="19331"/>
                  <a:pt x="73216" y="15319"/>
                  <a:pt x="73216" y="10212"/>
                </a:cubicBezTo>
                <a:cubicBezTo>
                  <a:pt x="73216" y="5288"/>
                  <a:pt x="73762" y="1094"/>
                  <a:pt x="74388" y="1094"/>
                </a:cubicBezTo>
                <a:cubicBezTo>
                  <a:pt x="75075" y="1094"/>
                  <a:pt x="75560" y="5106"/>
                  <a:pt x="75560" y="10212"/>
                </a:cubicBezTo>
                <a:close/>
                <a:moveTo>
                  <a:pt x="76429" y="34285"/>
                </a:moveTo>
                <a:cubicBezTo>
                  <a:pt x="80188" y="34285"/>
                  <a:pt x="80188" y="34285"/>
                  <a:pt x="80188" y="34285"/>
                </a:cubicBezTo>
                <a:cubicBezTo>
                  <a:pt x="80188" y="38662"/>
                  <a:pt x="80188" y="38662"/>
                  <a:pt x="80188" y="38662"/>
                </a:cubicBezTo>
                <a:cubicBezTo>
                  <a:pt x="79663" y="38662"/>
                  <a:pt x="79663" y="38662"/>
                  <a:pt x="79663" y="38662"/>
                </a:cubicBezTo>
                <a:cubicBezTo>
                  <a:pt x="79360" y="38662"/>
                  <a:pt x="79218" y="41215"/>
                  <a:pt x="79481" y="46139"/>
                </a:cubicBezTo>
                <a:cubicBezTo>
                  <a:pt x="80794" y="72765"/>
                  <a:pt x="80794" y="72765"/>
                  <a:pt x="80794" y="72765"/>
                </a:cubicBezTo>
                <a:cubicBezTo>
                  <a:pt x="81946" y="49240"/>
                  <a:pt x="81946" y="49240"/>
                  <a:pt x="81946" y="49240"/>
                </a:cubicBezTo>
                <a:cubicBezTo>
                  <a:pt x="82290" y="42310"/>
                  <a:pt x="82108" y="39574"/>
                  <a:pt x="81077" y="38662"/>
                </a:cubicBezTo>
                <a:cubicBezTo>
                  <a:pt x="81077" y="34285"/>
                  <a:pt x="81077" y="34285"/>
                  <a:pt x="81077" y="34285"/>
                </a:cubicBezTo>
                <a:cubicBezTo>
                  <a:pt x="84028" y="34285"/>
                  <a:pt x="84028" y="34285"/>
                  <a:pt x="84028" y="34285"/>
                </a:cubicBezTo>
                <a:cubicBezTo>
                  <a:pt x="84028" y="38662"/>
                  <a:pt x="84028" y="38662"/>
                  <a:pt x="84028" y="38662"/>
                </a:cubicBezTo>
                <a:cubicBezTo>
                  <a:pt x="83260" y="39392"/>
                  <a:pt x="83058" y="41033"/>
                  <a:pt x="82775" y="46686"/>
                </a:cubicBezTo>
                <a:cubicBezTo>
                  <a:pt x="80653" y="89908"/>
                  <a:pt x="80653" y="89908"/>
                  <a:pt x="80653" y="89908"/>
                </a:cubicBezTo>
                <a:cubicBezTo>
                  <a:pt x="79764" y="89908"/>
                  <a:pt x="79764" y="89908"/>
                  <a:pt x="79764" y="89908"/>
                </a:cubicBezTo>
                <a:cubicBezTo>
                  <a:pt x="77561" y="46869"/>
                  <a:pt x="77561" y="46869"/>
                  <a:pt x="77561" y="46869"/>
                </a:cubicBezTo>
                <a:cubicBezTo>
                  <a:pt x="77278" y="41398"/>
                  <a:pt x="77076" y="39392"/>
                  <a:pt x="76429" y="38662"/>
                </a:cubicBezTo>
                <a:lnTo>
                  <a:pt x="76429" y="34285"/>
                </a:lnTo>
                <a:close/>
                <a:moveTo>
                  <a:pt x="89989" y="73313"/>
                </a:moveTo>
                <a:cubicBezTo>
                  <a:pt x="89161" y="83890"/>
                  <a:pt x="87969" y="90455"/>
                  <a:pt x="86817" y="90455"/>
                </a:cubicBezTo>
                <a:cubicBezTo>
                  <a:pt x="85220" y="90455"/>
                  <a:pt x="84109" y="79148"/>
                  <a:pt x="84109" y="62917"/>
                </a:cubicBezTo>
                <a:cubicBezTo>
                  <a:pt x="84109" y="45410"/>
                  <a:pt x="85442" y="32826"/>
                  <a:pt x="87281" y="32826"/>
                </a:cubicBezTo>
                <a:cubicBezTo>
                  <a:pt x="88070" y="32826"/>
                  <a:pt x="88696" y="35197"/>
                  <a:pt x="89161" y="39392"/>
                </a:cubicBezTo>
                <a:cubicBezTo>
                  <a:pt x="90030" y="47234"/>
                  <a:pt x="89605" y="54711"/>
                  <a:pt x="90131" y="57082"/>
                </a:cubicBezTo>
                <a:cubicBezTo>
                  <a:pt x="90131" y="60911"/>
                  <a:pt x="90131" y="60911"/>
                  <a:pt x="90131" y="60911"/>
                </a:cubicBezTo>
                <a:cubicBezTo>
                  <a:pt x="86028" y="60911"/>
                  <a:pt x="86028" y="60911"/>
                  <a:pt x="86028" y="60911"/>
                </a:cubicBezTo>
                <a:cubicBezTo>
                  <a:pt x="86150" y="72036"/>
                  <a:pt x="86978" y="80425"/>
                  <a:pt x="87847" y="80425"/>
                </a:cubicBezTo>
                <a:cubicBezTo>
                  <a:pt x="88393" y="80425"/>
                  <a:pt x="88939" y="77689"/>
                  <a:pt x="89646" y="70942"/>
                </a:cubicBezTo>
                <a:lnTo>
                  <a:pt x="89989" y="73313"/>
                </a:lnTo>
                <a:close/>
                <a:moveTo>
                  <a:pt x="88090" y="55805"/>
                </a:moveTo>
                <a:cubicBezTo>
                  <a:pt x="88070" y="45410"/>
                  <a:pt x="87665" y="39209"/>
                  <a:pt x="87039" y="39209"/>
                </a:cubicBezTo>
                <a:cubicBezTo>
                  <a:pt x="86433" y="39209"/>
                  <a:pt x="85887" y="46322"/>
                  <a:pt x="85988" y="55805"/>
                </a:cubicBezTo>
                <a:lnTo>
                  <a:pt x="88090" y="55805"/>
                </a:lnTo>
                <a:close/>
                <a:moveTo>
                  <a:pt x="95042" y="88996"/>
                </a:moveTo>
                <a:cubicBezTo>
                  <a:pt x="90919" y="88996"/>
                  <a:pt x="90919" y="88996"/>
                  <a:pt x="90919" y="88996"/>
                </a:cubicBezTo>
                <a:cubicBezTo>
                  <a:pt x="90919" y="84620"/>
                  <a:pt x="90919" y="84620"/>
                  <a:pt x="90919" y="84620"/>
                </a:cubicBezTo>
                <a:cubicBezTo>
                  <a:pt x="91020" y="84620"/>
                  <a:pt x="91020" y="84620"/>
                  <a:pt x="91020" y="84620"/>
                </a:cubicBezTo>
                <a:cubicBezTo>
                  <a:pt x="91626" y="84620"/>
                  <a:pt x="91849" y="82249"/>
                  <a:pt x="91849" y="75319"/>
                </a:cubicBezTo>
                <a:cubicBezTo>
                  <a:pt x="91849" y="53434"/>
                  <a:pt x="91849" y="53434"/>
                  <a:pt x="91849" y="53434"/>
                </a:cubicBezTo>
                <a:cubicBezTo>
                  <a:pt x="91849" y="47416"/>
                  <a:pt x="91768" y="46139"/>
                  <a:pt x="91323" y="44498"/>
                </a:cubicBezTo>
                <a:cubicBezTo>
                  <a:pt x="90919" y="43039"/>
                  <a:pt x="90919" y="43039"/>
                  <a:pt x="90919" y="43039"/>
                </a:cubicBezTo>
                <a:cubicBezTo>
                  <a:pt x="90919" y="39756"/>
                  <a:pt x="90919" y="39756"/>
                  <a:pt x="90919" y="39756"/>
                </a:cubicBezTo>
                <a:cubicBezTo>
                  <a:pt x="93344" y="31367"/>
                  <a:pt x="93344" y="31367"/>
                  <a:pt x="93344" y="31367"/>
                </a:cubicBezTo>
                <a:cubicBezTo>
                  <a:pt x="93647" y="31367"/>
                  <a:pt x="93647" y="31367"/>
                  <a:pt x="93647" y="31367"/>
                </a:cubicBezTo>
                <a:cubicBezTo>
                  <a:pt x="93647" y="46322"/>
                  <a:pt x="93647" y="46322"/>
                  <a:pt x="93647" y="46322"/>
                </a:cubicBezTo>
                <a:cubicBezTo>
                  <a:pt x="93688" y="46322"/>
                  <a:pt x="93688" y="46322"/>
                  <a:pt x="93688" y="46322"/>
                </a:cubicBezTo>
                <a:cubicBezTo>
                  <a:pt x="94233" y="36838"/>
                  <a:pt x="94476" y="32826"/>
                  <a:pt x="94981" y="32826"/>
                </a:cubicBezTo>
                <a:cubicBezTo>
                  <a:pt x="95082" y="32826"/>
                  <a:pt x="95203" y="33009"/>
                  <a:pt x="95264" y="33373"/>
                </a:cubicBezTo>
                <a:cubicBezTo>
                  <a:pt x="96436" y="37203"/>
                  <a:pt x="96436" y="37203"/>
                  <a:pt x="96436" y="37203"/>
                </a:cubicBezTo>
                <a:cubicBezTo>
                  <a:pt x="96254" y="42857"/>
                  <a:pt x="96032" y="47598"/>
                  <a:pt x="95729" y="51428"/>
                </a:cubicBezTo>
                <a:cubicBezTo>
                  <a:pt x="95264" y="49787"/>
                  <a:pt x="94718" y="47963"/>
                  <a:pt x="94536" y="47963"/>
                </a:cubicBezTo>
                <a:cubicBezTo>
                  <a:pt x="94233" y="47963"/>
                  <a:pt x="93991" y="49787"/>
                  <a:pt x="93647" y="53981"/>
                </a:cubicBezTo>
                <a:cubicBezTo>
                  <a:pt x="93647" y="75683"/>
                  <a:pt x="93647" y="75683"/>
                  <a:pt x="93647" y="75683"/>
                </a:cubicBezTo>
                <a:cubicBezTo>
                  <a:pt x="93647" y="82066"/>
                  <a:pt x="93869" y="84620"/>
                  <a:pt x="94658" y="84620"/>
                </a:cubicBezTo>
                <a:cubicBezTo>
                  <a:pt x="95042" y="84620"/>
                  <a:pt x="95042" y="84620"/>
                  <a:pt x="95042" y="84620"/>
                </a:cubicBezTo>
                <a:lnTo>
                  <a:pt x="95042" y="88996"/>
                </a:lnTo>
                <a:close/>
                <a:moveTo>
                  <a:pt x="97386" y="73130"/>
                </a:moveTo>
                <a:cubicBezTo>
                  <a:pt x="97851" y="73130"/>
                  <a:pt x="97851" y="73130"/>
                  <a:pt x="97851" y="73130"/>
                </a:cubicBezTo>
                <a:cubicBezTo>
                  <a:pt x="98093" y="80607"/>
                  <a:pt x="98760" y="84620"/>
                  <a:pt x="99386" y="84620"/>
                </a:cubicBezTo>
                <a:cubicBezTo>
                  <a:pt x="99811" y="84620"/>
                  <a:pt x="100154" y="81884"/>
                  <a:pt x="100154" y="78419"/>
                </a:cubicBezTo>
                <a:cubicBezTo>
                  <a:pt x="100154" y="69300"/>
                  <a:pt x="97386" y="66018"/>
                  <a:pt x="97386" y="49787"/>
                </a:cubicBezTo>
                <a:cubicBezTo>
                  <a:pt x="97386" y="39756"/>
                  <a:pt x="98315" y="32826"/>
                  <a:pt x="99710" y="32826"/>
                </a:cubicBezTo>
                <a:cubicBezTo>
                  <a:pt x="100255" y="32826"/>
                  <a:pt x="100740" y="33738"/>
                  <a:pt x="101367" y="35744"/>
                </a:cubicBezTo>
                <a:cubicBezTo>
                  <a:pt x="101387" y="49969"/>
                  <a:pt x="101387" y="49969"/>
                  <a:pt x="101387" y="49969"/>
                </a:cubicBezTo>
                <a:cubicBezTo>
                  <a:pt x="100922" y="49969"/>
                  <a:pt x="100922" y="49969"/>
                  <a:pt x="100922" y="49969"/>
                </a:cubicBezTo>
                <a:cubicBezTo>
                  <a:pt x="100660" y="42674"/>
                  <a:pt x="100154" y="38662"/>
                  <a:pt x="99528" y="38662"/>
                </a:cubicBezTo>
                <a:cubicBezTo>
                  <a:pt x="99144" y="38662"/>
                  <a:pt x="98841" y="40851"/>
                  <a:pt x="98841" y="43768"/>
                </a:cubicBezTo>
                <a:cubicBezTo>
                  <a:pt x="98841" y="54711"/>
                  <a:pt x="101771" y="55075"/>
                  <a:pt x="101771" y="73313"/>
                </a:cubicBezTo>
                <a:cubicBezTo>
                  <a:pt x="101771" y="83343"/>
                  <a:pt x="100983" y="90273"/>
                  <a:pt x="99831" y="90273"/>
                </a:cubicBezTo>
                <a:cubicBezTo>
                  <a:pt x="98821" y="90273"/>
                  <a:pt x="98477" y="88449"/>
                  <a:pt x="98275" y="88449"/>
                </a:cubicBezTo>
                <a:cubicBezTo>
                  <a:pt x="98174" y="88449"/>
                  <a:pt x="98093" y="88996"/>
                  <a:pt x="97972" y="90091"/>
                </a:cubicBezTo>
                <a:cubicBezTo>
                  <a:pt x="97547" y="90091"/>
                  <a:pt x="97547" y="90091"/>
                  <a:pt x="97547" y="90091"/>
                </a:cubicBezTo>
                <a:lnTo>
                  <a:pt x="97386" y="73130"/>
                </a:lnTo>
                <a:close/>
                <a:moveTo>
                  <a:pt x="106237" y="88996"/>
                </a:moveTo>
                <a:cubicBezTo>
                  <a:pt x="102539" y="88996"/>
                  <a:pt x="102539" y="88996"/>
                  <a:pt x="102539" y="88996"/>
                </a:cubicBezTo>
                <a:cubicBezTo>
                  <a:pt x="102539" y="84620"/>
                  <a:pt x="102539" y="84620"/>
                  <a:pt x="102539" y="84620"/>
                </a:cubicBezTo>
                <a:cubicBezTo>
                  <a:pt x="102701" y="84620"/>
                  <a:pt x="102701" y="84620"/>
                  <a:pt x="102701" y="84620"/>
                </a:cubicBezTo>
                <a:cubicBezTo>
                  <a:pt x="103307" y="84620"/>
                  <a:pt x="103529" y="82249"/>
                  <a:pt x="103529" y="75319"/>
                </a:cubicBezTo>
                <a:cubicBezTo>
                  <a:pt x="103529" y="49604"/>
                  <a:pt x="103529" y="49604"/>
                  <a:pt x="103529" y="49604"/>
                </a:cubicBezTo>
                <a:cubicBezTo>
                  <a:pt x="103529" y="46139"/>
                  <a:pt x="103428" y="45227"/>
                  <a:pt x="103024" y="43768"/>
                </a:cubicBezTo>
                <a:cubicBezTo>
                  <a:pt x="102539" y="42310"/>
                  <a:pt x="102539" y="42310"/>
                  <a:pt x="102539" y="42310"/>
                </a:cubicBezTo>
                <a:cubicBezTo>
                  <a:pt x="102539" y="39027"/>
                  <a:pt x="102539" y="39027"/>
                  <a:pt x="102539" y="39027"/>
                </a:cubicBezTo>
                <a:cubicBezTo>
                  <a:pt x="105065" y="31367"/>
                  <a:pt x="105065" y="31367"/>
                  <a:pt x="105065" y="31367"/>
                </a:cubicBezTo>
                <a:cubicBezTo>
                  <a:pt x="105328" y="31367"/>
                  <a:pt x="105328" y="31367"/>
                  <a:pt x="105328" y="31367"/>
                </a:cubicBezTo>
                <a:cubicBezTo>
                  <a:pt x="105328" y="76231"/>
                  <a:pt x="105328" y="76231"/>
                  <a:pt x="105328" y="76231"/>
                </a:cubicBezTo>
                <a:cubicBezTo>
                  <a:pt x="105328" y="81702"/>
                  <a:pt x="105591" y="84620"/>
                  <a:pt x="106237" y="84620"/>
                </a:cubicBezTo>
                <a:lnTo>
                  <a:pt x="106237" y="88996"/>
                </a:lnTo>
                <a:close/>
                <a:moveTo>
                  <a:pt x="105550" y="10212"/>
                </a:moveTo>
                <a:cubicBezTo>
                  <a:pt x="105550" y="15501"/>
                  <a:pt x="104984" y="19331"/>
                  <a:pt x="104378" y="19331"/>
                </a:cubicBezTo>
                <a:cubicBezTo>
                  <a:pt x="103691" y="19331"/>
                  <a:pt x="103186" y="15319"/>
                  <a:pt x="103186" y="10212"/>
                </a:cubicBezTo>
                <a:cubicBezTo>
                  <a:pt x="103186" y="5288"/>
                  <a:pt x="103752" y="1094"/>
                  <a:pt x="104378" y="1094"/>
                </a:cubicBezTo>
                <a:cubicBezTo>
                  <a:pt x="105045" y="1094"/>
                  <a:pt x="105550" y="5106"/>
                  <a:pt x="105550" y="10212"/>
                </a:cubicBezTo>
                <a:close/>
                <a:moveTo>
                  <a:pt x="109592" y="74042"/>
                </a:moveTo>
                <a:cubicBezTo>
                  <a:pt x="109592" y="78966"/>
                  <a:pt x="109834" y="81155"/>
                  <a:pt x="110259" y="81155"/>
                </a:cubicBezTo>
                <a:cubicBezTo>
                  <a:pt x="110623" y="81155"/>
                  <a:pt x="110966" y="79148"/>
                  <a:pt x="111391" y="74407"/>
                </a:cubicBezTo>
                <a:cubicBezTo>
                  <a:pt x="111593" y="78237"/>
                  <a:pt x="111593" y="78237"/>
                  <a:pt x="111593" y="78237"/>
                </a:cubicBezTo>
                <a:cubicBezTo>
                  <a:pt x="111148" y="85531"/>
                  <a:pt x="110259" y="90455"/>
                  <a:pt x="109450" y="90455"/>
                </a:cubicBezTo>
                <a:cubicBezTo>
                  <a:pt x="108440" y="90455"/>
                  <a:pt x="107773" y="85349"/>
                  <a:pt x="107773" y="73860"/>
                </a:cubicBezTo>
                <a:cubicBezTo>
                  <a:pt x="107773" y="41762"/>
                  <a:pt x="107773" y="41762"/>
                  <a:pt x="107773" y="41762"/>
                </a:cubicBezTo>
                <a:cubicBezTo>
                  <a:pt x="106985" y="41762"/>
                  <a:pt x="106985" y="41762"/>
                  <a:pt x="106985" y="41762"/>
                </a:cubicBezTo>
                <a:cubicBezTo>
                  <a:pt x="106985" y="38297"/>
                  <a:pt x="106985" y="38297"/>
                  <a:pt x="106985" y="38297"/>
                </a:cubicBezTo>
                <a:cubicBezTo>
                  <a:pt x="107874" y="34832"/>
                  <a:pt x="108885" y="25167"/>
                  <a:pt x="109147" y="17689"/>
                </a:cubicBezTo>
                <a:cubicBezTo>
                  <a:pt x="109592" y="17689"/>
                  <a:pt x="109592" y="17689"/>
                  <a:pt x="109592" y="17689"/>
                </a:cubicBezTo>
                <a:cubicBezTo>
                  <a:pt x="109592" y="34285"/>
                  <a:pt x="109592" y="34285"/>
                  <a:pt x="109592" y="34285"/>
                </a:cubicBezTo>
                <a:cubicBezTo>
                  <a:pt x="111532" y="34285"/>
                  <a:pt x="111532" y="34285"/>
                  <a:pt x="111532" y="34285"/>
                </a:cubicBezTo>
                <a:cubicBezTo>
                  <a:pt x="111310" y="41762"/>
                  <a:pt x="111310" y="41762"/>
                  <a:pt x="111310" y="41762"/>
                </a:cubicBezTo>
                <a:cubicBezTo>
                  <a:pt x="109592" y="41762"/>
                  <a:pt x="109592" y="41762"/>
                  <a:pt x="109592" y="41762"/>
                </a:cubicBezTo>
                <a:lnTo>
                  <a:pt x="109592" y="74042"/>
                </a:lnTo>
                <a:close/>
                <a:moveTo>
                  <a:pt x="113896" y="50881"/>
                </a:moveTo>
                <a:cubicBezTo>
                  <a:pt x="113371" y="41215"/>
                  <a:pt x="113128" y="38662"/>
                  <a:pt x="112482" y="38662"/>
                </a:cubicBezTo>
                <a:cubicBezTo>
                  <a:pt x="112482" y="34285"/>
                  <a:pt x="112482" y="34285"/>
                  <a:pt x="112482" y="34285"/>
                </a:cubicBezTo>
                <a:cubicBezTo>
                  <a:pt x="116261" y="34285"/>
                  <a:pt x="116261" y="34285"/>
                  <a:pt x="116261" y="34285"/>
                </a:cubicBezTo>
                <a:cubicBezTo>
                  <a:pt x="116261" y="38662"/>
                  <a:pt x="116261" y="38662"/>
                  <a:pt x="116261" y="38662"/>
                </a:cubicBezTo>
                <a:cubicBezTo>
                  <a:pt x="115493" y="38662"/>
                  <a:pt x="115372" y="41398"/>
                  <a:pt x="115655" y="46686"/>
                </a:cubicBezTo>
                <a:cubicBezTo>
                  <a:pt x="116887" y="69665"/>
                  <a:pt x="116887" y="69665"/>
                  <a:pt x="116887" y="69665"/>
                </a:cubicBezTo>
                <a:cubicBezTo>
                  <a:pt x="118019" y="49057"/>
                  <a:pt x="118019" y="49057"/>
                  <a:pt x="118019" y="49057"/>
                </a:cubicBezTo>
                <a:cubicBezTo>
                  <a:pt x="118322" y="43404"/>
                  <a:pt x="118140" y="38844"/>
                  <a:pt x="117251" y="38662"/>
                </a:cubicBezTo>
                <a:cubicBezTo>
                  <a:pt x="117251" y="34285"/>
                  <a:pt x="117251" y="34285"/>
                  <a:pt x="117251" y="34285"/>
                </a:cubicBezTo>
                <a:cubicBezTo>
                  <a:pt x="119999" y="34285"/>
                  <a:pt x="119999" y="34285"/>
                  <a:pt x="119999" y="34285"/>
                </a:cubicBezTo>
                <a:cubicBezTo>
                  <a:pt x="119999" y="38662"/>
                  <a:pt x="119999" y="38662"/>
                  <a:pt x="119999" y="38662"/>
                </a:cubicBezTo>
                <a:cubicBezTo>
                  <a:pt x="119333" y="39939"/>
                  <a:pt x="119151" y="41580"/>
                  <a:pt x="118726" y="49240"/>
                </a:cubicBezTo>
                <a:cubicBezTo>
                  <a:pt x="115412" y="110151"/>
                  <a:pt x="115412" y="110151"/>
                  <a:pt x="115412" y="110151"/>
                </a:cubicBezTo>
                <a:cubicBezTo>
                  <a:pt x="115048" y="116899"/>
                  <a:pt x="114584" y="120000"/>
                  <a:pt x="114058" y="120000"/>
                </a:cubicBezTo>
                <a:cubicBezTo>
                  <a:pt x="113533" y="120000"/>
                  <a:pt x="113128" y="116899"/>
                  <a:pt x="113128" y="112522"/>
                </a:cubicBezTo>
                <a:cubicBezTo>
                  <a:pt x="113128" y="110334"/>
                  <a:pt x="113209" y="107963"/>
                  <a:pt x="113351" y="106869"/>
                </a:cubicBezTo>
                <a:cubicBezTo>
                  <a:pt x="114038" y="100668"/>
                  <a:pt x="114826" y="109057"/>
                  <a:pt x="115594" y="93373"/>
                </a:cubicBezTo>
                <a:cubicBezTo>
                  <a:pt x="115897" y="87537"/>
                  <a:pt x="115897" y="87537"/>
                  <a:pt x="115897" y="87537"/>
                </a:cubicBezTo>
                <a:lnTo>
                  <a:pt x="113896" y="50881"/>
                </a:lnTo>
                <a:close/>
                <a:moveTo>
                  <a:pt x="7356" y="6200"/>
                </a:moveTo>
                <a:cubicBezTo>
                  <a:pt x="11155" y="6200"/>
                  <a:pt x="11155" y="6200"/>
                  <a:pt x="11155" y="6200"/>
                </a:cubicBezTo>
                <a:cubicBezTo>
                  <a:pt x="11155" y="11306"/>
                  <a:pt x="11155" y="11306"/>
                  <a:pt x="11155" y="11306"/>
                </a:cubicBezTo>
                <a:cubicBezTo>
                  <a:pt x="11054" y="11306"/>
                  <a:pt x="11054" y="11306"/>
                  <a:pt x="11054" y="11306"/>
                </a:cubicBezTo>
                <a:cubicBezTo>
                  <a:pt x="9882" y="11306"/>
                  <a:pt x="9700" y="16048"/>
                  <a:pt x="9700" y="22431"/>
                </a:cubicBezTo>
                <a:cubicBezTo>
                  <a:pt x="9700" y="55258"/>
                  <a:pt x="9700" y="55258"/>
                  <a:pt x="9700" y="55258"/>
                </a:cubicBezTo>
                <a:cubicBezTo>
                  <a:pt x="9700" y="84802"/>
                  <a:pt x="7335" y="90455"/>
                  <a:pt x="5577" y="90455"/>
                </a:cubicBezTo>
                <a:cubicBezTo>
                  <a:pt x="2950" y="90455"/>
                  <a:pt x="1273" y="80060"/>
                  <a:pt x="1273" y="59817"/>
                </a:cubicBezTo>
                <a:cubicBezTo>
                  <a:pt x="1273" y="20425"/>
                  <a:pt x="1273" y="20425"/>
                  <a:pt x="1273" y="20425"/>
                </a:cubicBezTo>
                <a:cubicBezTo>
                  <a:pt x="1273" y="13677"/>
                  <a:pt x="1071" y="11306"/>
                  <a:pt x="242" y="11306"/>
                </a:cubicBezTo>
                <a:cubicBezTo>
                  <a:pt x="0" y="11306"/>
                  <a:pt x="0" y="11306"/>
                  <a:pt x="0" y="11306"/>
                </a:cubicBezTo>
                <a:cubicBezTo>
                  <a:pt x="0" y="6200"/>
                  <a:pt x="0" y="6200"/>
                  <a:pt x="0" y="6200"/>
                </a:cubicBezTo>
                <a:cubicBezTo>
                  <a:pt x="4587" y="6200"/>
                  <a:pt x="4587" y="6200"/>
                  <a:pt x="4587" y="6200"/>
                </a:cubicBezTo>
                <a:cubicBezTo>
                  <a:pt x="4587" y="11306"/>
                  <a:pt x="4587" y="11306"/>
                  <a:pt x="4587" y="11306"/>
                </a:cubicBezTo>
                <a:cubicBezTo>
                  <a:pt x="4344" y="11306"/>
                  <a:pt x="4344" y="11306"/>
                  <a:pt x="4344" y="11306"/>
                </a:cubicBezTo>
                <a:cubicBezTo>
                  <a:pt x="3718" y="11306"/>
                  <a:pt x="3294" y="13860"/>
                  <a:pt x="3294" y="20425"/>
                </a:cubicBezTo>
                <a:cubicBezTo>
                  <a:pt x="3294" y="59817"/>
                  <a:pt x="3294" y="59817"/>
                  <a:pt x="3294" y="59817"/>
                </a:cubicBezTo>
                <a:cubicBezTo>
                  <a:pt x="3294" y="75866"/>
                  <a:pt x="4607" y="81519"/>
                  <a:pt x="5941" y="81519"/>
                </a:cubicBezTo>
                <a:cubicBezTo>
                  <a:pt x="7861" y="81519"/>
                  <a:pt x="8831" y="71671"/>
                  <a:pt x="8831" y="57082"/>
                </a:cubicBezTo>
                <a:cubicBezTo>
                  <a:pt x="8831" y="24984"/>
                  <a:pt x="8831" y="24984"/>
                  <a:pt x="8831" y="24984"/>
                </a:cubicBezTo>
                <a:cubicBezTo>
                  <a:pt x="8831" y="15683"/>
                  <a:pt x="8528" y="11306"/>
                  <a:pt x="7618" y="11306"/>
                </a:cubicBezTo>
                <a:cubicBezTo>
                  <a:pt x="7356" y="11306"/>
                  <a:pt x="7356" y="11306"/>
                  <a:pt x="7356" y="11306"/>
                </a:cubicBezTo>
                <a:lnTo>
                  <a:pt x="7356" y="6200"/>
                </a:lnTo>
                <a:close/>
                <a:moveTo>
                  <a:pt x="13479" y="73860"/>
                </a:moveTo>
                <a:cubicBezTo>
                  <a:pt x="13479" y="78784"/>
                  <a:pt x="13742" y="80790"/>
                  <a:pt x="14166" y="80790"/>
                </a:cubicBezTo>
                <a:cubicBezTo>
                  <a:pt x="14509" y="80790"/>
                  <a:pt x="14853" y="78784"/>
                  <a:pt x="15277" y="74224"/>
                </a:cubicBezTo>
                <a:cubicBezTo>
                  <a:pt x="15479" y="77872"/>
                  <a:pt x="15479" y="77872"/>
                  <a:pt x="15479" y="77872"/>
                </a:cubicBezTo>
                <a:cubicBezTo>
                  <a:pt x="15035" y="85167"/>
                  <a:pt x="14166" y="89908"/>
                  <a:pt x="13358" y="89908"/>
                </a:cubicBezTo>
                <a:cubicBezTo>
                  <a:pt x="12347" y="89908"/>
                  <a:pt x="11700" y="84984"/>
                  <a:pt x="11700" y="73495"/>
                </a:cubicBezTo>
                <a:cubicBezTo>
                  <a:pt x="11700" y="41762"/>
                  <a:pt x="11700" y="41762"/>
                  <a:pt x="11700" y="41762"/>
                </a:cubicBezTo>
                <a:cubicBezTo>
                  <a:pt x="10912" y="41762"/>
                  <a:pt x="10912" y="41762"/>
                  <a:pt x="10912" y="41762"/>
                </a:cubicBezTo>
                <a:cubicBezTo>
                  <a:pt x="10912" y="38297"/>
                  <a:pt x="10912" y="38297"/>
                  <a:pt x="10912" y="38297"/>
                </a:cubicBezTo>
                <a:cubicBezTo>
                  <a:pt x="11801" y="35015"/>
                  <a:pt x="12792" y="25349"/>
                  <a:pt x="13054" y="18054"/>
                </a:cubicBezTo>
                <a:cubicBezTo>
                  <a:pt x="13479" y="18054"/>
                  <a:pt x="13479" y="18054"/>
                  <a:pt x="13479" y="18054"/>
                </a:cubicBezTo>
                <a:cubicBezTo>
                  <a:pt x="13479" y="34468"/>
                  <a:pt x="13479" y="34468"/>
                  <a:pt x="13479" y="34468"/>
                </a:cubicBezTo>
                <a:cubicBezTo>
                  <a:pt x="15399" y="34468"/>
                  <a:pt x="15399" y="34468"/>
                  <a:pt x="15399" y="34468"/>
                </a:cubicBezTo>
                <a:cubicBezTo>
                  <a:pt x="15176" y="41762"/>
                  <a:pt x="15176" y="41762"/>
                  <a:pt x="15176" y="41762"/>
                </a:cubicBezTo>
                <a:cubicBezTo>
                  <a:pt x="13479" y="41762"/>
                  <a:pt x="13479" y="41762"/>
                  <a:pt x="13479" y="41762"/>
                </a:cubicBezTo>
                <a:lnTo>
                  <a:pt x="13479" y="73860"/>
                </a:lnTo>
                <a:close/>
                <a:moveTo>
                  <a:pt x="20229" y="88449"/>
                </a:moveTo>
                <a:cubicBezTo>
                  <a:pt x="16146" y="88449"/>
                  <a:pt x="16146" y="88449"/>
                  <a:pt x="16146" y="88449"/>
                </a:cubicBezTo>
                <a:cubicBezTo>
                  <a:pt x="16146" y="84255"/>
                  <a:pt x="16146" y="84255"/>
                  <a:pt x="16146" y="84255"/>
                </a:cubicBezTo>
                <a:cubicBezTo>
                  <a:pt x="16247" y="84255"/>
                  <a:pt x="16247" y="84255"/>
                  <a:pt x="16247" y="84255"/>
                </a:cubicBezTo>
                <a:cubicBezTo>
                  <a:pt x="16854" y="84255"/>
                  <a:pt x="17076" y="81884"/>
                  <a:pt x="17076" y="75136"/>
                </a:cubicBezTo>
                <a:cubicBezTo>
                  <a:pt x="17076" y="53434"/>
                  <a:pt x="17076" y="53434"/>
                  <a:pt x="17076" y="53434"/>
                </a:cubicBezTo>
                <a:cubicBezTo>
                  <a:pt x="17076" y="47598"/>
                  <a:pt x="16995" y="46139"/>
                  <a:pt x="16551" y="44680"/>
                </a:cubicBezTo>
                <a:cubicBezTo>
                  <a:pt x="16146" y="43039"/>
                  <a:pt x="16146" y="43039"/>
                  <a:pt x="16146" y="43039"/>
                </a:cubicBezTo>
                <a:cubicBezTo>
                  <a:pt x="16146" y="39756"/>
                  <a:pt x="16146" y="39756"/>
                  <a:pt x="16146" y="39756"/>
                </a:cubicBezTo>
                <a:cubicBezTo>
                  <a:pt x="18551" y="31550"/>
                  <a:pt x="18551" y="31550"/>
                  <a:pt x="18551" y="31550"/>
                </a:cubicBezTo>
                <a:cubicBezTo>
                  <a:pt x="18875" y="31550"/>
                  <a:pt x="18875" y="31550"/>
                  <a:pt x="18875" y="31550"/>
                </a:cubicBezTo>
                <a:cubicBezTo>
                  <a:pt x="18875" y="46504"/>
                  <a:pt x="18875" y="46504"/>
                  <a:pt x="18875" y="46504"/>
                </a:cubicBezTo>
                <a:cubicBezTo>
                  <a:pt x="18895" y="46504"/>
                  <a:pt x="18895" y="46504"/>
                  <a:pt x="18895" y="46504"/>
                </a:cubicBezTo>
                <a:cubicBezTo>
                  <a:pt x="19440" y="36838"/>
                  <a:pt x="19683" y="33009"/>
                  <a:pt x="20168" y="33009"/>
                </a:cubicBezTo>
                <a:cubicBezTo>
                  <a:pt x="20269" y="33009"/>
                  <a:pt x="20390" y="33191"/>
                  <a:pt x="20471" y="33556"/>
                </a:cubicBezTo>
                <a:cubicBezTo>
                  <a:pt x="21623" y="37386"/>
                  <a:pt x="21623" y="37386"/>
                  <a:pt x="21623" y="37386"/>
                </a:cubicBezTo>
                <a:cubicBezTo>
                  <a:pt x="21441" y="42857"/>
                  <a:pt x="21219" y="47598"/>
                  <a:pt x="20916" y="51246"/>
                </a:cubicBezTo>
                <a:cubicBezTo>
                  <a:pt x="20471" y="49787"/>
                  <a:pt x="19925" y="47963"/>
                  <a:pt x="19723" y="47963"/>
                </a:cubicBezTo>
                <a:cubicBezTo>
                  <a:pt x="19440" y="47963"/>
                  <a:pt x="19198" y="49969"/>
                  <a:pt x="18875" y="53981"/>
                </a:cubicBezTo>
                <a:cubicBezTo>
                  <a:pt x="18875" y="75501"/>
                  <a:pt x="18875" y="75501"/>
                  <a:pt x="18875" y="75501"/>
                </a:cubicBezTo>
                <a:cubicBezTo>
                  <a:pt x="18875" y="81884"/>
                  <a:pt x="19097" y="84255"/>
                  <a:pt x="19845" y="84255"/>
                </a:cubicBezTo>
                <a:cubicBezTo>
                  <a:pt x="20229" y="84255"/>
                  <a:pt x="20229" y="84255"/>
                  <a:pt x="20229" y="84255"/>
                </a:cubicBezTo>
                <a:lnTo>
                  <a:pt x="20229" y="88449"/>
                </a:lnTo>
                <a:close/>
                <a:moveTo>
                  <a:pt x="28009" y="73130"/>
                </a:moveTo>
                <a:cubicBezTo>
                  <a:pt x="27180" y="83525"/>
                  <a:pt x="25988" y="89908"/>
                  <a:pt x="24856" y="89908"/>
                </a:cubicBezTo>
                <a:cubicBezTo>
                  <a:pt x="23260" y="89908"/>
                  <a:pt x="22189" y="78784"/>
                  <a:pt x="22189" y="62917"/>
                </a:cubicBezTo>
                <a:cubicBezTo>
                  <a:pt x="22189" y="45410"/>
                  <a:pt x="23482" y="33009"/>
                  <a:pt x="25321" y="33009"/>
                </a:cubicBezTo>
                <a:cubicBezTo>
                  <a:pt x="26109" y="33009"/>
                  <a:pt x="26716" y="35379"/>
                  <a:pt x="27160" y="39392"/>
                </a:cubicBezTo>
                <a:cubicBezTo>
                  <a:pt x="28029" y="47234"/>
                  <a:pt x="27625" y="54711"/>
                  <a:pt x="28130" y="57082"/>
                </a:cubicBezTo>
                <a:cubicBezTo>
                  <a:pt x="28130" y="60911"/>
                  <a:pt x="28130" y="60911"/>
                  <a:pt x="28130" y="60911"/>
                </a:cubicBezTo>
                <a:cubicBezTo>
                  <a:pt x="24068" y="60911"/>
                  <a:pt x="24068" y="60911"/>
                  <a:pt x="24068" y="60911"/>
                </a:cubicBezTo>
                <a:cubicBezTo>
                  <a:pt x="24189" y="71854"/>
                  <a:pt x="25018" y="80243"/>
                  <a:pt x="25887" y="80243"/>
                </a:cubicBezTo>
                <a:cubicBezTo>
                  <a:pt x="26412" y="80243"/>
                  <a:pt x="26958" y="77507"/>
                  <a:pt x="27665" y="70577"/>
                </a:cubicBezTo>
                <a:lnTo>
                  <a:pt x="28009" y="73130"/>
                </a:lnTo>
                <a:close/>
                <a:moveTo>
                  <a:pt x="26109" y="55805"/>
                </a:moveTo>
                <a:cubicBezTo>
                  <a:pt x="26109" y="45592"/>
                  <a:pt x="25705" y="39392"/>
                  <a:pt x="25079" y="39392"/>
                </a:cubicBezTo>
                <a:cubicBezTo>
                  <a:pt x="24472" y="39392"/>
                  <a:pt x="23927" y="46322"/>
                  <a:pt x="24028" y="55805"/>
                </a:cubicBezTo>
                <a:lnTo>
                  <a:pt x="26109" y="55805"/>
                </a:lnTo>
                <a:close/>
                <a:moveTo>
                  <a:pt x="35082" y="75866"/>
                </a:moveTo>
                <a:cubicBezTo>
                  <a:pt x="34415" y="85167"/>
                  <a:pt x="33384" y="89908"/>
                  <a:pt x="32091" y="89908"/>
                </a:cubicBezTo>
                <a:cubicBezTo>
                  <a:pt x="30313" y="89908"/>
                  <a:pt x="29019" y="78966"/>
                  <a:pt x="29019" y="63829"/>
                </a:cubicBezTo>
                <a:cubicBezTo>
                  <a:pt x="29019" y="46504"/>
                  <a:pt x="30676" y="33009"/>
                  <a:pt x="32819" y="33009"/>
                </a:cubicBezTo>
                <a:cubicBezTo>
                  <a:pt x="34072" y="33009"/>
                  <a:pt x="35021" y="37750"/>
                  <a:pt x="35021" y="44316"/>
                </a:cubicBezTo>
                <a:cubicBezTo>
                  <a:pt x="35021" y="48328"/>
                  <a:pt x="34738" y="50881"/>
                  <a:pt x="34274" y="50881"/>
                </a:cubicBezTo>
                <a:cubicBezTo>
                  <a:pt x="33263" y="50881"/>
                  <a:pt x="33041" y="39209"/>
                  <a:pt x="32192" y="39209"/>
                </a:cubicBezTo>
                <a:cubicBezTo>
                  <a:pt x="31444" y="39209"/>
                  <a:pt x="30959" y="47234"/>
                  <a:pt x="30959" y="59088"/>
                </a:cubicBezTo>
                <a:cubicBezTo>
                  <a:pt x="30959" y="73495"/>
                  <a:pt x="31707" y="83161"/>
                  <a:pt x="32778" y="83161"/>
                </a:cubicBezTo>
                <a:cubicBezTo>
                  <a:pt x="33445" y="83161"/>
                  <a:pt x="34072" y="80060"/>
                  <a:pt x="34658" y="73677"/>
                </a:cubicBezTo>
                <a:lnTo>
                  <a:pt x="35082" y="75866"/>
                </a:lnTo>
                <a:close/>
                <a:moveTo>
                  <a:pt x="38275" y="75136"/>
                </a:moveTo>
                <a:cubicBezTo>
                  <a:pt x="38275" y="83525"/>
                  <a:pt x="38518" y="84255"/>
                  <a:pt x="39043" y="84255"/>
                </a:cubicBezTo>
                <a:cubicBezTo>
                  <a:pt x="39184" y="84255"/>
                  <a:pt x="39184" y="84255"/>
                  <a:pt x="39184" y="84255"/>
                </a:cubicBezTo>
                <a:cubicBezTo>
                  <a:pt x="39184" y="88449"/>
                  <a:pt x="39184" y="88449"/>
                  <a:pt x="39184" y="88449"/>
                </a:cubicBezTo>
                <a:cubicBezTo>
                  <a:pt x="35466" y="88449"/>
                  <a:pt x="35466" y="88449"/>
                  <a:pt x="35466" y="88449"/>
                </a:cubicBezTo>
                <a:cubicBezTo>
                  <a:pt x="35466" y="84255"/>
                  <a:pt x="35466" y="84255"/>
                  <a:pt x="35466" y="84255"/>
                </a:cubicBezTo>
                <a:cubicBezTo>
                  <a:pt x="35668" y="84255"/>
                  <a:pt x="35668" y="84255"/>
                  <a:pt x="35668" y="84255"/>
                </a:cubicBezTo>
                <a:cubicBezTo>
                  <a:pt x="36416" y="84255"/>
                  <a:pt x="36476" y="81702"/>
                  <a:pt x="36476" y="74589"/>
                </a:cubicBezTo>
                <a:cubicBezTo>
                  <a:pt x="36476" y="16778"/>
                  <a:pt x="36476" y="16778"/>
                  <a:pt x="36476" y="16778"/>
                </a:cubicBezTo>
                <a:cubicBezTo>
                  <a:pt x="36476" y="12948"/>
                  <a:pt x="36416" y="12036"/>
                  <a:pt x="36012" y="10759"/>
                </a:cubicBezTo>
                <a:cubicBezTo>
                  <a:pt x="35587" y="9483"/>
                  <a:pt x="35587" y="9483"/>
                  <a:pt x="35587" y="9483"/>
                </a:cubicBezTo>
                <a:cubicBezTo>
                  <a:pt x="35587" y="6382"/>
                  <a:pt x="35587" y="6382"/>
                  <a:pt x="35587" y="6382"/>
                </a:cubicBezTo>
                <a:cubicBezTo>
                  <a:pt x="37911" y="0"/>
                  <a:pt x="37911" y="0"/>
                  <a:pt x="37911" y="0"/>
                </a:cubicBezTo>
                <a:cubicBezTo>
                  <a:pt x="38275" y="0"/>
                  <a:pt x="38275" y="0"/>
                  <a:pt x="38275" y="0"/>
                </a:cubicBezTo>
                <a:cubicBezTo>
                  <a:pt x="38275" y="43039"/>
                  <a:pt x="38275" y="43039"/>
                  <a:pt x="38275" y="43039"/>
                </a:cubicBezTo>
                <a:cubicBezTo>
                  <a:pt x="39083" y="37933"/>
                  <a:pt x="40154" y="33009"/>
                  <a:pt x="40902" y="33009"/>
                </a:cubicBezTo>
                <a:cubicBezTo>
                  <a:pt x="41993" y="33009"/>
                  <a:pt x="42519" y="40851"/>
                  <a:pt x="42519" y="56534"/>
                </a:cubicBezTo>
                <a:cubicBezTo>
                  <a:pt x="42519" y="74042"/>
                  <a:pt x="42519" y="74042"/>
                  <a:pt x="42519" y="74042"/>
                </a:cubicBezTo>
                <a:cubicBezTo>
                  <a:pt x="42519" y="81884"/>
                  <a:pt x="42620" y="84255"/>
                  <a:pt x="43166" y="84255"/>
                </a:cubicBezTo>
                <a:cubicBezTo>
                  <a:pt x="43307" y="84255"/>
                  <a:pt x="43307" y="84255"/>
                  <a:pt x="43307" y="84255"/>
                </a:cubicBezTo>
                <a:cubicBezTo>
                  <a:pt x="43307" y="88449"/>
                  <a:pt x="43307" y="88449"/>
                  <a:pt x="43307" y="88449"/>
                </a:cubicBezTo>
                <a:cubicBezTo>
                  <a:pt x="39851" y="88449"/>
                  <a:pt x="39851" y="88449"/>
                  <a:pt x="39851" y="88449"/>
                </a:cubicBezTo>
                <a:cubicBezTo>
                  <a:pt x="39851" y="84255"/>
                  <a:pt x="39851" y="84255"/>
                  <a:pt x="39851" y="84255"/>
                </a:cubicBezTo>
                <a:cubicBezTo>
                  <a:pt x="39973" y="84255"/>
                  <a:pt x="39973" y="84255"/>
                  <a:pt x="39973" y="84255"/>
                </a:cubicBezTo>
                <a:cubicBezTo>
                  <a:pt x="40579" y="84255"/>
                  <a:pt x="40720" y="82249"/>
                  <a:pt x="40720" y="74589"/>
                </a:cubicBezTo>
                <a:cubicBezTo>
                  <a:pt x="40720" y="54711"/>
                  <a:pt x="40720" y="54711"/>
                  <a:pt x="40720" y="54711"/>
                </a:cubicBezTo>
                <a:cubicBezTo>
                  <a:pt x="40720" y="47598"/>
                  <a:pt x="40357" y="43039"/>
                  <a:pt x="39770" y="43039"/>
                </a:cubicBezTo>
                <a:cubicBezTo>
                  <a:pt x="39366" y="43039"/>
                  <a:pt x="38780" y="45045"/>
                  <a:pt x="38275" y="47963"/>
                </a:cubicBezTo>
                <a:lnTo>
                  <a:pt x="38275" y="75136"/>
                </a:lnTo>
                <a:close/>
                <a:moveTo>
                  <a:pt x="46520" y="73860"/>
                </a:moveTo>
                <a:cubicBezTo>
                  <a:pt x="46520" y="78784"/>
                  <a:pt x="46763" y="80790"/>
                  <a:pt x="47187" y="80790"/>
                </a:cubicBezTo>
                <a:cubicBezTo>
                  <a:pt x="47551" y="80790"/>
                  <a:pt x="47874" y="78784"/>
                  <a:pt x="48299" y="74224"/>
                </a:cubicBezTo>
                <a:cubicBezTo>
                  <a:pt x="48501" y="77872"/>
                  <a:pt x="48501" y="77872"/>
                  <a:pt x="48501" y="77872"/>
                </a:cubicBezTo>
                <a:cubicBezTo>
                  <a:pt x="48076" y="85167"/>
                  <a:pt x="47187" y="89908"/>
                  <a:pt x="46379" y="89908"/>
                </a:cubicBezTo>
                <a:cubicBezTo>
                  <a:pt x="45389" y="89908"/>
                  <a:pt x="44722" y="84984"/>
                  <a:pt x="44722" y="73495"/>
                </a:cubicBezTo>
                <a:cubicBezTo>
                  <a:pt x="44722" y="41762"/>
                  <a:pt x="44722" y="41762"/>
                  <a:pt x="44722" y="41762"/>
                </a:cubicBezTo>
                <a:cubicBezTo>
                  <a:pt x="43954" y="41762"/>
                  <a:pt x="43954" y="41762"/>
                  <a:pt x="43954" y="41762"/>
                </a:cubicBezTo>
                <a:cubicBezTo>
                  <a:pt x="43954" y="38297"/>
                  <a:pt x="43954" y="38297"/>
                  <a:pt x="43954" y="38297"/>
                </a:cubicBezTo>
                <a:cubicBezTo>
                  <a:pt x="44823" y="35015"/>
                  <a:pt x="45833" y="25349"/>
                  <a:pt x="46096" y="18054"/>
                </a:cubicBezTo>
                <a:cubicBezTo>
                  <a:pt x="46520" y="18054"/>
                  <a:pt x="46520" y="18054"/>
                  <a:pt x="46520" y="18054"/>
                </a:cubicBezTo>
                <a:cubicBezTo>
                  <a:pt x="46520" y="34468"/>
                  <a:pt x="46520" y="34468"/>
                  <a:pt x="46520" y="34468"/>
                </a:cubicBezTo>
                <a:cubicBezTo>
                  <a:pt x="48440" y="34468"/>
                  <a:pt x="48440" y="34468"/>
                  <a:pt x="48440" y="34468"/>
                </a:cubicBezTo>
                <a:cubicBezTo>
                  <a:pt x="48218" y="41762"/>
                  <a:pt x="48218" y="41762"/>
                  <a:pt x="48218" y="41762"/>
                </a:cubicBezTo>
                <a:cubicBezTo>
                  <a:pt x="46520" y="41762"/>
                  <a:pt x="46520" y="41762"/>
                  <a:pt x="46520" y="41762"/>
                </a:cubicBezTo>
                <a:lnTo>
                  <a:pt x="46520" y="738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8" name="Google Shape;358;p6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umeration">
  <p:cSld name="Enumeration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"/>
          <p:cNvSpPr txBox="1"/>
          <p:nvPr>
            <p:ph idx="1" type="body"/>
          </p:nvPr>
        </p:nvSpPr>
        <p:spPr>
          <a:xfrm>
            <a:off x="1188000" y="1620000"/>
            <a:ext cx="73080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1" name="Google Shape;361;p7"/>
          <p:cNvSpPr txBox="1"/>
          <p:nvPr>
            <p:ph idx="10" type="dt"/>
          </p:nvPr>
        </p:nvSpPr>
        <p:spPr>
          <a:xfrm>
            <a:off x="5832168" y="615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2" name="Google Shape;362;p7"/>
          <p:cNvSpPr txBox="1"/>
          <p:nvPr>
            <p:ph idx="11" type="ftr"/>
          </p:nvPr>
        </p:nvSpPr>
        <p:spPr>
          <a:xfrm>
            <a:off x="1193800" y="6268138"/>
            <a:ext cx="4368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3" name="Google Shape;363;p7"/>
          <p:cNvSpPr txBox="1"/>
          <p:nvPr>
            <p:ph idx="12" type="sldNum"/>
          </p:nvPr>
        </p:nvSpPr>
        <p:spPr>
          <a:xfrm>
            <a:off x="7932672" y="6156311"/>
            <a:ext cx="5561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4" name="Google Shape;364;p7"/>
          <p:cNvSpPr txBox="1"/>
          <p:nvPr>
            <p:ph idx="2" type="body"/>
          </p:nvPr>
        </p:nvSpPr>
        <p:spPr>
          <a:xfrm>
            <a:off x="4244400" y="162690"/>
            <a:ext cx="4248000" cy="47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eft, photo right">
  <p:cSld name="Title left, photo righ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/>
          <p:nvPr>
            <p:ph idx="1" type="body"/>
          </p:nvPr>
        </p:nvSpPr>
        <p:spPr>
          <a:xfrm>
            <a:off x="1188000" y="1634400"/>
            <a:ext cx="34920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7" name="Google Shape;367;p8"/>
          <p:cNvSpPr txBox="1"/>
          <p:nvPr>
            <p:ph idx="10" type="dt"/>
          </p:nvPr>
        </p:nvSpPr>
        <p:spPr>
          <a:xfrm>
            <a:off x="5832168" y="615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8" name="Google Shape;368;p8"/>
          <p:cNvSpPr txBox="1"/>
          <p:nvPr>
            <p:ph idx="11" type="ftr"/>
          </p:nvPr>
        </p:nvSpPr>
        <p:spPr>
          <a:xfrm>
            <a:off x="1193800" y="6268138"/>
            <a:ext cx="4368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9" name="Google Shape;369;p8"/>
          <p:cNvSpPr txBox="1"/>
          <p:nvPr>
            <p:ph idx="12" type="sldNum"/>
          </p:nvPr>
        </p:nvSpPr>
        <p:spPr>
          <a:xfrm>
            <a:off x="7932672" y="6156311"/>
            <a:ext cx="5561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0" name="Google Shape;370;p8"/>
          <p:cNvSpPr/>
          <p:nvPr>
            <p:ph idx="2" type="pic"/>
          </p:nvPr>
        </p:nvSpPr>
        <p:spPr>
          <a:xfrm>
            <a:off x="4968000" y="1702396"/>
            <a:ext cx="3492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0000" lvl="2" marL="2700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0000" lvl="3" marL="2700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6599" lvl="4" marL="810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1" name="Google Shape;371;p8"/>
          <p:cNvSpPr txBox="1"/>
          <p:nvPr>
            <p:ph idx="3" type="body"/>
          </p:nvPr>
        </p:nvSpPr>
        <p:spPr>
          <a:xfrm>
            <a:off x="4968000" y="4329264"/>
            <a:ext cx="3492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2" name="Google Shape;372;p8"/>
          <p:cNvSpPr txBox="1"/>
          <p:nvPr>
            <p:ph idx="4" type="body"/>
          </p:nvPr>
        </p:nvSpPr>
        <p:spPr>
          <a:xfrm>
            <a:off x="4244400" y="162690"/>
            <a:ext cx="4248000" cy="47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hotos">
  <p:cSld name="2 photos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"/>
          <p:cNvSpPr txBox="1"/>
          <p:nvPr>
            <p:ph idx="10" type="dt"/>
          </p:nvPr>
        </p:nvSpPr>
        <p:spPr>
          <a:xfrm>
            <a:off x="5832168" y="615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5" name="Google Shape;375;p9"/>
          <p:cNvSpPr txBox="1"/>
          <p:nvPr>
            <p:ph idx="11" type="ftr"/>
          </p:nvPr>
        </p:nvSpPr>
        <p:spPr>
          <a:xfrm>
            <a:off x="1193800" y="6268138"/>
            <a:ext cx="4368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6" name="Google Shape;376;p9"/>
          <p:cNvSpPr txBox="1"/>
          <p:nvPr>
            <p:ph idx="12" type="sldNum"/>
          </p:nvPr>
        </p:nvSpPr>
        <p:spPr>
          <a:xfrm>
            <a:off x="7932672" y="6156311"/>
            <a:ext cx="5561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7" name="Google Shape;377;p9"/>
          <p:cNvSpPr/>
          <p:nvPr>
            <p:ph idx="2" type="pic"/>
          </p:nvPr>
        </p:nvSpPr>
        <p:spPr>
          <a:xfrm>
            <a:off x="4968000" y="1702396"/>
            <a:ext cx="3492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0000" lvl="2" marL="2700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0000" lvl="3" marL="2700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6599" lvl="4" marL="810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8" name="Google Shape;378;p9"/>
          <p:cNvSpPr/>
          <p:nvPr>
            <p:ph idx="3" type="pic"/>
          </p:nvPr>
        </p:nvSpPr>
        <p:spPr>
          <a:xfrm>
            <a:off x="1188000" y="1705934"/>
            <a:ext cx="3492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0000" lvl="2" marL="2700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0000" lvl="3" marL="2700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6599" lvl="4" marL="810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9" name="Google Shape;379;p9"/>
          <p:cNvSpPr txBox="1"/>
          <p:nvPr>
            <p:ph idx="1" type="body"/>
          </p:nvPr>
        </p:nvSpPr>
        <p:spPr>
          <a:xfrm>
            <a:off x="4968000" y="4329264"/>
            <a:ext cx="3492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80" name="Google Shape;380;p9"/>
          <p:cNvSpPr txBox="1"/>
          <p:nvPr>
            <p:ph idx="4" type="body"/>
          </p:nvPr>
        </p:nvSpPr>
        <p:spPr>
          <a:xfrm>
            <a:off x="1188000" y="4329264"/>
            <a:ext cx="3492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81" name="Google Shape;381;p9"/>
          <p:cNvSpPr txBox="1"/>
          <p:nvPr>
            <p:ph idx="5" type="body"/>
          </p:nvPr>
        </p:nvSpPr>
        <p:spPr>
          <a:xfrm>
            <a:off x="4244400" y="162690"/>
            <a:ext cx="4248000" cy="47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large">
  <p:cSld name="Picture large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"/>
          <p:cNvSpPr/>
          <p:nvPr>
            <p:ph idx="2" type="pic"/>
          </p:nvPr>
        </p:nvSpPr>
        <p:spPr>
          <a:xfrm>
            <a:off x="0" y="707396"/>
            <a:ext cx="9151200" cy="6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0000" lvl="2" marL="2700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0000" lvl="3" marL="2700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6599" lvl="4" marL="810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84" name="Google Shape;384;p10"/>
          <p:cNvSpPr txBox="1"/>
          <p:nvPr>
            <p:ph idx="1" type="body"/>
          </p:nvPr>
        </p:nvSpPr>
        <p:spPr>
          <a:xfrm>
            <a:off x="4244400" y="162690"/>
            <a:ext cx="4248000" cy="476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U_volg alleen achtergrond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196850" y="196850"/>
            <a:ext cx="1282700" cy="323850"/>
            <a:chOff x="124" y="124"/>
            <a:chExt cx="808" cy="204"/>
          </a:xfrm>
        </p:grpSpPr>
        <p:sp>
          <p:nvSpPr>
            <p:cNvPr id="12" name="Google Shape;12;p1"/>
            <p:cNvSpPr/>
            <p:nvPr/>
          </p:nvSpPr>
          <p:spPr>
            <a:xfrm>
              <a:off x="355" y="198"/>
              <a:ext cx="577" cy="64"/>
            </a:xfrm>
            <a:custGeom>
              <a:rect b="b" l="l" r="r" t="t"/>
              <a:pathLst>
                <a:path extrusionOk="0" h="120000" w="120000">
                  <a:moveTo>
                    <a:pt x="59941" y="5802"/>
                  </a:moveTo>
                  <a:cubicBezTo>
                    <a:pt x="63770" y="5802"/>
                    <a:pt x="63770" y="5802"/>
                    <a:pt x="63770" y="5802"/>
                  </a:cubicBezTo>
                  <a:cubicBezTo>
                    <a:pt x="63770" y="10813"/>
                    <a:pt x="63770" y="10813"/>
                    <a:pt x="63770" y="10813"/>
                  </a:cubicBezTo>
                  <a:cubicBezTo>
                    <a:pt x="63682" y="10813"/>
                    <a:pt x="63682" y="10813"/>
                    <a:pt x="63682" y="10813"/>
                  </a:cubicBezTo>
                  <a:cubicBezTo>
                    <a:pt x="62484" y="10813"/>
                    <a:pt x="62308" y="15560"/>
                    <a:pt x="62308" y="21890"/>
                  </a:cubicBezTo>
                  <a:cubicBezTo>
                    <a:pt x="62308" y="55384"/>
                    <a:pt x="62308" y="55384"/>
                    <a:pt x="62308" y="55384"/>
                  </a:cubicBezTo>
                  <a:cubicBezTo>
                    <a:pt x="62308" y="85186"/>
                    <a:pt x="59912" y="90725"/>
                    <a:pt x="58158" y="90725"/>
                  </a:cubicBezTo>
                  <a:cubicBezTo>
                    <a:pt x="55470" y="90725"/>
                    <a:pt x="53774" y="80175"/>
                    <a:pt x="53774" y="59868"/>
                  </a:cubicBezTo>
                  <a:cubicBezTo>
                    <a:pt x="53774" y="20043"/>
                    <a:pt x="53774" y="20043"/>
                    <a:pt x="53774" y="20043"/>
                  </a:cubicBezTo>
                  <a:cubicBezTo>
                    <a:pt x="53774" y="13186"/>
                    <a:pt x="53570" y="10813"/>
                    <a:pt x="52752" y="10813"/>
                  </a:cubicBezTo>
                  <a:cubicBezTo>
                    <a:pt x="52489" y="10813"/>
                    <a:pt x="52489" y="10813"/>
                    <a:pt x="52489" y="10813"/>
                  </a:cubicBezTo>
                  <a:cubicBezTo>
                    <a:pt x="52489" y="5802"/>
                    <a:pt x="52489" y="5802"/>
                    <a:pt x="52489" y="5802"/>
                  </a:cubicBezTo>
                  <a:cubicBezTo>
                    <a:pt x="57135" y="5802"/>
                    <a:pt x="57135" y="5802"/>
                    <a:pt x="57135" y="5802"/>
                  </a:cubicBezTo>
                  <a:cubicBezTo>
                    <a:pt x="57135" y="10813"/>
                    <a:pt x="57135" y="10813"/>
                    <a:pt x="57135" y="10813"/>
                  </a:cubicBezTo>
                  <a:cubicBezTo>
                    <a:pt x="56872" y="10813"/>
                    <a:pt x="56872" y="10813"/>
                    <a:pt x="56872" y="10813"/>
                  </a:cubicBezTo>
                  <a:cubicBezTo>
                    <a:pt x="56259" y="10813"/>
                    <a:pt x="55820" y="13450"/>
                    <a:pt x="55820" y="20043"/>
                  </a:cubicBezTo>
                  <a:cubicBezTo>
                    <a:pt x="55820" y="59868"/>
                    <a:pt x="55820" y="59868"/>
                    <a:pt x="55820" y="59868"/>
                  </a:cubicBezTo>
                  <a:cubicBezTo>
                    <a:pt x="55820" y="76219"/>
                    <a:pt x="57165" y="81758"/>
                    <a:pt x="58509" y="81758"/>
                  </a:cubicBezTo>
                  <a:cubicBezTo>
                    <a:pt x="60467" y="81758"/>
                    <a:pt x="61432" y="71736"/>
                    <a:pt x="61432" y="57230"/>
                  </a:cubicBezTo>
                  <a:cubicBezTo>
                    <a:pt x="61432" y="24791"/>
                    <a:pt x="61432" y="24791"/>
                    <a:pt x="61432" y="24791"/>
                  </a:cubicBezTo>
                  <a:cubicBezTo>
                    <a:pt x="61432" y="15296"/>
                    <a:pt x="61110" y="10813"/>
                    <a:pt x="60204" y="10813"/>
                  </a:cubicBezTo>
                  <a:cubicBezTo>
                    <a:pt x="59941" y="10813"/>
                    <a:pt x="59941" y="10813"/>
                    <a:pt x="59941" y="10813"/>
                  </a:cubicBezTo>
                  <a:lnTo>
                    <a:pt x="59941" y="5802"/>
                  </a:lnTo>
                  <a:close/>
                  <a:moveTo>
                    <a:pt x="71193" y="76747"/>
                  </a:moveTo>
                  <a:cubicBezTo>
                    <a:pt x="71193" y="83340"/>
                    <a:pt x="71456" y="84659"/>
                    <a:pt x="72011" y="84659"/>
                  </a:cubicBezTo>
                  <a:cubicBezTo>
                    <a:pt x="72011" y="88879"/>
                    <a:pt x="72011" y="88879"/>
                    <a:pt x="72011" y="88879"/>
                  </a:cubicBezTo>
                  <a:cubicBezTo>
                    <a:pt x="68533" y="88879"/>
                    <a:pt x="68533" y="88879"/>
                    <a:pt x="68533" y="88879"/>
                  </a:cubicBezTo>
                  <a:cubicBezTo>
                    <a:pt x="68533" y="84659"/>
                    <a:pt x="68533" y="84659"/>
                    <a:pt x="68533" y="84659"/>
                  </a:cubicBezTo>
                  <a:cubicBezTo>
                    <a:pt x="69147" y="84131"/>
                    <a:pt x="69381" y="80439"/>
                    <a:pt x="69381" y="69362"/>
                  </a:cubicBezTo>
                  <a:cubicBezTo>
                    <a:pt x="69381" y="57758"/>
                    <a:pt x="69381" y="57758"/>
                    <a:pt x="69381" y="57758"/>
                  </a:cubicBezTo>
                  <a:cubicBezTo>
                    <a:pt x="69381" y="47208"/>
                    <a:pt x="69059" y="42989"/>
                    <a:pt x="68446" y="42989"/>
                  </a:cubicBezTo>
                  <a:cubicBezTo>
                    <a:pt x="68007" y="42989"/>
                    <a:pt x="67510" y="45098"/>
                    <a:pt x="66897" y="48791"/>
                  </a:cubicBezTo>
                  <a:cubicBezTo>
                    <a:pt x="66897" y="75956"/>
                    <a:pt x="66897" y="75956"/>
                    <a:pt x="66897" y="75956"/>
                  </a:cubicBezTo>
                  <a:cubicBezTo>
                    <a:pt x="66897" y="82021"/>
                    <a:pt x="67160" y="84659"/>
                    <a:pt x="67773" y="84659"/>
                  </a:cubicBezTo>
                  <a:cubicBezTo>
                    <a:pt x="67890" y="84659"/>
                    <a:pt x="67890" y="84659"/>
                    <a:pt x="67890" y="84659"/>
                  </a:cubicBezTo>
                  <a:cubicBezTo>
                    <a:pt x="67890" y="88879"/>
                    <a:pt x="67890" y="88879"/>
                    <a:pt x="67890" y="88879"/>
                  </a:cubicBezTo>
                  <a:cubicBezTo>
                    <a:pt x="64150" y="88879"/>
                    <a:pt x="64150" y="88879"/>
                    <a:pt x="64150" y="88879"/>
                  </a:cubicBezTo>
                  <a:cubicBezTo>
                    <a:pt x="64150" y="84659"/>
                    <a:pt x="64150" y="84659"/>
                    <a:pt x="64150" y="84659"/>
                  </a:cubicBezTo>
                  <a:cubicBezTo>
                    <a:pt x="64237" y="84659"/>
                    <a:pt x="64237" y="84659"/>
                    <a:pt x="64237" y="84659"/>
                  </a:cubicBezTo>
                  <a:cubicBezTo>
                    <a:pt x="64851" y="84659"/>
                    <a:pt x="65085" y="82021"/>
                    <a:pt x="65085" y="75164"/>
                  </a:cubicBezTo>
                  <a:cubicBezTo>
                    <a:pt x="65085" y="49054"/>
                    <a:pt x="65085" y="49054"/>
                    <a:pt x="65085" y="49054"/>
                  </a:cubicBezTo>
                  <a:cubicBezTo>
                    <a:pt x="65085" y="46153"/>
                    <a:pt x="64909" y="44571"/>
                    <a:pt x="64383" y="42989"/>
                  </a:cubicBezTo>
                  <a:cubicBezTo>
                    <a:pt x="64062" y="42197"/>
                    <a:pt x="64062" y="42197"/>
                    <a:pt x="64062" y="42197"/>
                  </a:cubicBezTo>
                  <a:cubicBezTo>
                    <a:pt x="64062" y="39032"/>
                    <a:pt x="64062" y="39032"/>
                    <a:pt x="64062" y="39032"/>
                  </a:cubicBezTo>
                  <a:cubicBezTo>
                    <a:pt x="66604" y="31384"/>
                    <a:pt x="66604" y="31384"/>
                    <a:pt x="66604" y="31384"/>
                  </a:cubicBezTo>
                  <a:cubicBezTo>
                    <a:pt x="66897" y="31384"/>
                    <a:pt x="66897" y="31384"/>
                    <a:pt x="66897" y="31384"/>
                  </a:cubicBezTo>
                  <a:cubicBezTo>
                    <a:pt x="66897" y="43252"/>
                    <a:pt x="66897" y="43252"/>
                    <a:pt x="66897" y="43252"/>
                  </a:cubicBezTo>
                  <a:cubicBezTo>
                    <a:pt x="67978" y="36923"/>
                    <a:pt x="68913" y="32703"/>
                    <a:pt x="69615" y="32703"/>
                  </a:cubicBezTo>
                  <a:cubicBezTo>
                    <a:pt x="70696" y="32703"/>
                    <a:pt x="71193" y="39824"/>
                    <a:pt x="71193" y="55912"/>
                  </a:cubicBezTo>
                  <a:lnTo>
                    <a:pt x="71193" y="76747"/>
                  </a:lnTo>
                  <a:close/>
                  <a:moveTo>
                    <a:pt x="76278" y="88879"/>
                  </a:moveTo>
                  <a:cubicBezTo>
                    <a:pt x="72566" y="88879"/>
                    <a:pt x="72566" y="88879"/>
                    <a:pt x="72566" y="88879"/>
                  </a:cubicBezTo>
                  <a:cubicBezTo>
                    <a:pt x="72566" y="84659"/>
                    <a:pt x="72566" y="84659"/>
                    <a:pt x="72566" y="84659"/>
                  </a:cubicBezTo>
                  <a:cubicBezTo>
                    <a:pt x="72713" y="84659"/>
                    <a:pt x="72713" y="84659"/>
                    <a:pt x="72713" y="84659"/>
                  </a:cubicBezTo>
                  <a:cubicBezTo>
                    <a:pt x="73326" y="84659"/>
                    <a:pt x="73560" y="82021"/>
                    <a:pt x="73560" y="75164"/>
                  </a:cubicBezTo>
                  <a:cubicBezTo>
                    <a:pt x="73560" y="49582"/>
                    <a:pt x="73560" y="49582"/>
                    <a:pt x="73560" y="49582"/>
                  </a:cubicBezTo>
                  <a:cubicBezTo>
                    <a:pt x="73560" y="46153"/>
                    <a:pt x="73472" y="45098"/>
                    <a:pt x="73063" y="43780"/>
                  </a:cubicBezTo>
                  <a:cubicBezTo>
                    <a:pt x="72566" y="42197"/>
                    <a:pt x="72566" y="42197"/>
                    <a:pt x="72566" y="42197"/>
                  </a:cubicBezTo>
                  <a:cubicBezTo>
                    <a:pt x="72566" y="39032"/>
                    <a:pt x="72566" y="39032"/>
                    <a:pt x="72566" y="39032"/>
                  </a:cubicBezTo>
                  <a:cubicBezTo>
                    <a:pt x="75080" y="31384"/>
                    <a:pt x="75080" y="31384"/>
                    <a:pt x="75080" y="31384"/>
                  </a:cubicBezTo>
                  <a:cubicBezTo>
                    <a:pt x="75372" y="31384"/>
                    <a:pt x="75372" y="31384"/>
                    <a:pt x="75372" y="31384"/>
                  </a:cubicBezTo>
                  <a:cubicBezTo>
                    <a:pt x="75372" y="76219"/>
                    <a:pt x="75372" y="76219"/>
                    <a:pt x="75372" y="76219"/>
                  </a:cubicBezTo>
                  <a:cubicBezTo>
                    <a:pt x="75372" y="81758"/>
                    <a:pt x="75606" y="84659"/>
                    <a:pt x="76278" y="84659"/>
                  </a:cubicBezTo>
                  <a:lnTo>
                    <a:pt x="76278" y="88879"/>
                  </a:lnTo>
                  <a:close/>
                  <a:moveTo>
                    <a:pt x="75577" y="10021"/>
                  </a:moveTo>
                  <a:cubicBezTo>
                    <a:pt x="75577" y="15560"/>
                    <a:pt x="74992" y="19252"/>
                    <a:pt x="74408" y="19252"/>
                  </a:cubicBezTo>
                  <a:cubicBezTo>
                    <a:pt x="73706" y="19252"/>
                    <a:pt x="73209" y="15296"/>
                    <a:pt x="73209" y="10021"/>
                  </a:cubicBezTo>
                  <a:cubicBezTo>
                    <a:pt x="73209" y="5274"/>
                    <a:pt x="73765" y="1054"/>
                    <a:pt x="74408" y="1054"/>
                  </a:cubicBezTo>
                  <a:cubicBezTo>
                    <a:pt x="75080" y="1054"/>
                    <a:pt x="75577" y="5010"/>
                    <a:pt x="75577" y="10021"/>
                  </a:cubicBezTo>
                  <a:close/>
                  <a:moveTo>
                    <a:pt x="76424" y="34285"/>
                  </a:moveTo>
                  <a:cubicBezTo>
                    <a:pt x="80194" y="34285"/>
                    <a:pt x="80194" y="34285"/>
                    <a:pt x="80194" y="34285"/>
                  </a:cubicBezTo>
                  <a:cubicBezTo>
                    <a:pt x="80194" y="38505"/>
                    <a:pt x="80194" y="38505"/>
                    <a:pt x="80194" y="38505"/>
                  </a:cubicBezTo>
                  <a:cubicBezTo>
                    <a:pt x="79668" y="38505"/>
                    <a:pt x="79668" y="38505"/>
                    <a:pt x="79668" y="38505"/>
                  </a:cubicBezTo>
                  <a:cubicBezTo>
                    <a:pt x="79347" y="38505"/>
                    <a:pt x="79230" y="41142"/>
                    <a:pt x="79493" y="46153"/>
                  </a:cubicBezTo>
                  <a:cubicBezTo>
                    <a:pt x="80808" y="72791"/>
                    <a:pt x="80808" y="72791"/>
                    <a:pt x="80808" y="72791"/>
                  </a:cubicBezTo>
                  <a:cubicBezTo>
                    <a:pt x="81948" y="49054"/>
                    <a:pt x="81948" y="49054"/>
                    <a:pt x="81948" y="49054"/>
                  </a:cubicBezTo>
                  <a:cubicBezTo>
                    <a:pt x="82299" y="42197"/>
                    <a:pt x="82123" y="39560"/>
                    <a:pt x="81071" y="38505"/>
                  </a:cubicBezTo>
                  <a:cubicBezTo>
                    <a:pt x="81071" y="34285"/>
                    <a:pt x="81071" y="34285"/>
                    <a:pt x="81071" y="34285"/>
                  </a:cubicBezTo>
                  <a:cubicBezTo>
                    <a:pt x="84023" y="34285"/>
                    <a:pt x="84023" y="34285"/>
                    <a:pt x="84023" y="34285"/>
                  </a:cubicBezTo>
                  <a:cubicBezTo>
                    <a:pt x="84023" y="38505"/>
                    <a:pt x="84023" y="38505"/>
                    <a:pt x="84023" y="38505"/>
                  </a:cubicBezTo>
                  <a:cubicBezTo>
                    <a:pt x="83263" y="39296"/>
                    <a:pt x="83058" y="40879"/>
                    <a:pt x="82795" y="46681"/>
                  </a:cubicBezTo>
                  <a:cubicBezTo>
                    <a:pt x="80662" y="89670"/>
                    <a:pt x="80662" y="89670"/>
                    <a:pt x="80662" y="89670"/>
                  </a:cubicBezTo>
                  <a:cubicBezTo>
                    <a:pt x="79785" y="89670"/>
                    <a:pt x="79785" y="89670"/>
                    <a:pt x="79785" y="89670"/>
                  </a:cubicBezTo>
                  <a:cubicBezTo>
                    <a:pt x="77564" y="46945"/>
                    <a:pt x="77564" y="46945"/>
                    <a:pt x="77564" y="46945"/>
                  </a:cubicBezTo>
                  <a:cubicBezTo>
                    <a:pt x="77272" y="41406"/>
                    <a:pt x="77067" y="39296"/>
                    <a:pt x="76424" y="38505"/>
                  </a:cubicBezTo>
                  <a:lnTo>
                    <a:pt x="76424" y="34285"/>
                  </a:lnTo>
                  <a:close/>
                  <a:moveTo>
                    <a:pt x="89985" y="73318"/>
                  </a:moveTo>
                  <a:cubicBezTo>
                    <a:pt x="89167" y="83868"/>
                    <a:pt x="87968" y="90197"/>
                    <a:pt x="86829" y="90197"/>
                  </a:cubicBezTo>
                  <a:cubicBezTo>
                    <a:pt x="85221" y="90197"/>
                    <a:pt x="84111" y="79120"/>
                    <a:pt x="84111" y="63032"/>
                  </a:cubicBezTo>
                  <a:cubicBezTo>
                    <a:pt x="84111" y="45362"/>
                    <a:pt x="85426" y="32703"/>
                    <a:pt x="87296" y="32703"/>
                  </a:cubicBezTo>
                  <a:cubicBezTo>
                    <a:pt x="88085" y="32703"/>
                    <a:pt x="88699" y="35076"/>
                    <a:pt x="89167" y="39296"/>
                  </a:cubicBezTo>
                  <a:cubicBezTo>
                    <a:pt x="90014" y="47208"/>
                    <a:pt x="89605" y="54593"/>
                    <a:pt x="90131" y="56967"/>
                  </a:cubicBezTo>
                  <a:cubicBezTo>
                    <a:pt x="90131" y="60923"/>
                    <a:pt x="90131" y="60923"/>
                    <a:pt x="90131" y="60923"/>
                  </a:cubicBezTo>
                  <a:cubicBezTo>
                    <a:pt x="86039" y="60923"/>
                    <a:pt x="86039" y="60923"/>
                    <a:pt x="86039" y="60923"/>
                  </a:cubicBezTo>
                  <a:cubicBezTo>
                    <a:pt x="86156" y="71999"/>
                    <a:pt x="86975" y="80439"/>
                    <a:pt x="87851" y="80439"/>
                  </a:cubicBezTo>
                  <a:cubicBezTo>
                    <a:pt x="88407" y="80439"/>
                    <a:pt x="88933" y="77538"/>
                    <a:pt x="89663" y="70681"/>
                  </a:cubicBezTo>
                  <a:lnTo>
                    <a:pt x="89985" y="73318"/>
                  </a:lnTo>
                  <a:close/>
                  <a:moveTo>
                    <a:pt x="88085" y="55648"/>
                  </a:moveTo>
                  <a:cubicBezTo>
                    <a:pt x="88085" y="45362"/>
                    <a:pt x="87676" y="39032"/>
                    <a:pt x="87033" y="39032"/>
                  </a:cubicBezTo>
                  <a:cubicBezTo>
                    <a:pt x="86419" y="39032"/>
                    <a:pt x="85893" y="46153"/>
                    <a:pt x="85981" y="55648"/>
                  </a:cubicBezTo>
                  <a:lnTo>
                    <a:pt x="88085" y="55648"/>
                  </a:lnTo>
                  <a:close/>
                  <a:moveTo>
                    <a:pt x="95041" y="88879"/>
                  </a:moveTo>
                  <a:cubicBezTo>
                    <a:pt x="90920" y="88879"/>
                    <a:pt x="90920" y="88879"/>
                    <a:pt x="90920" y="88879"/>
                  </a:cubicBezTo>
                  <a:cubicBezTo>
                    <a:pt x="90920" y="84659"/>
                    <a:pt x="90920" y="84659"/>
                    <a:pt x="90920" y="84659"/>
                  </a:cubicBezTo>
                  <a:cubicBezTo>
                    <a:pt x="91008" y="84659"/>
                    <a:pt x="91008" y="84659"/>
                    <a:pt x="91008" y="84659"/>
                  </a:cubicBezTo>
                  <a:cubicBezTo>
                    <a:pt x="91622" y="84659"/>
                    <a:pt x="91855" y="82021"/>
                    <a:pt x="91855" y="75164"/>
                  </a:cubicBezTo>
                  <a:cubicBezTo>
                    <a:pt x="91855" y="53538"/>
                    <a:pt x="91855" y="53538"/>
                    <a:pt x="91855" y="53538"/>
                  </a:cubicBezTo>
                  <a:cubicBezTo>
                    <a:pt x="91855" y="47472"/>
                    <a:pt x="91768" y="46153"/>
                    <a:pt x="91329" y="44571"/>
                  </a:cubicBezTo>
                  <a:cubicBezTo>
                    <a:pt x="90920" y="42989"/>
                    <a:pt x="90920" y="42989"/>
                    <a:pt x="90920" y="42989"/>
                  </a:cubicBezTo>
                  <a:cubicBezTo>
                    <a:pt x="90920" y="39560"/>
                    <a:pt x="90920" y="39560"/>
                    <a:pt x="90920" y="39560"/>
                  </a:cubicBezTo>
                  <a:cubicBezTo>
                    <a:pt x="93346" y="31384"/>
                    <a:pt x="93346" y="31384"/>
                    <a:pt x="93346" y="31384"/>
                  </a:cubicBezTo>
                  <a:cubicBezTo>
                    <a:pt x="93667" y="31384"/>
                    <a:pt x="93667" y="31384"/>
                    <a:pt x="93667" y="31384"/>
                  </a:cubicBezTo>
                  <a:cubicBezTo>
                    <a:pt x="93667" y="46417"/>
                    <a:pt x="93667" y="46417"/>
                    <a:pt x="93667" y="46417"/>
                  </a:cubicBezTo>
                  <a:cubicBezTo>
                    <a:pt x="93697" y="46417"/>
                    <a:pt x="93697" y="46417"/>
                    <a:pt x="93697" y="46417"/>
                  </a:cubicBezTo>
                  <a:cubicBezTo>
                    <a:pt x="94223" y="36659"/>
                    <a:pt x="94486" y="32703"/>
                    <a:pt x="94982" y="32703"/>
                  </a:cubicBezTo>
                  <a:cubicBezTo>
                    <a:pt x="95070" y="32703"/>
                    <a:pt x="95187" y="32967"/>
                    <a:pt x="95275" y="33230"/>
                  </a:cubicBezTo>
                  <a:cubicBezTo>
                    <a:pt x="96444" y="37186"/>
                    <a:pt x="96444" y="37186"/>
                    <a:pt x="96444" y="37186"/>
                  </a:cubicBezTo>
                  <a:cubicBezTo>
                    <a:pt x="96268" y="42725"/>
                    <a:pt x="96035" y="47472"/>
                    <a:pt x="95742" y="51164"/>
                  </a:cubicBezTo>
                  <a:cubicBezTo>
                    <a:pt x="95275" y="49582"/>
                    <a:pt x="94719" y="47999"/>
                    <a:pt x="94544" y="47999"/>
                  </a:cubicBezTo>
                  <a:cubicBezTo>
                    <a:pt x="94223" y="47999"/>
                    <a:pt x="93989" y="49846"/>
                    <a:pt x="93667" y="54065"/>
                  </a:cubicBezTo>
                  <a:cubicBezTo>
                    <a:pt x="93667" y="75692"/>
                    <a:pt x="93667" y="75692"/>
                    <a:pt x="93667" y="75692"/>
                  </a:cubicBezTo>
                  <a:cubicBezTo>
                    <a:pt x="93667" y="82021"/>
                    <a:pt x="93872" y="84659"/>
                    <a:pt x="94661" y="84659"/>
                  </a:cubicBezTo>
                  <a:cubicBezTo>
                    <a:pt x="95041" y="84659"/>
                    <a:pt x="95041" y="84659"/>
                    <a:pt x="95041" y="84659"/>
                  </a:cubicBezTo>
                  <a:lnTo>
                    <a:pt x="95041" y="88879"/>
                  </a:lnTo>
                  <a:close/>
                  <a:moveTo>
                    <a:pt x="97379" y="73054"/>
                  </a:moveTo>
                  <a:cubicBezTo>
                    <a:pt x="97847" y="73054"/>
                    <a:pt x="97847" y="73054"/>
                    <a:pt x="97847" y="73054"/>
                  </a:cubicBezTo>
                  <a:cubicBezTo>
                    <a:pt x="98110" y="80439"/>
                    <a:pt x="98753" y="84659"/>
                    <a:pt x="99396" y="84659"/>
                  </a:cubicBezTo>
                  <a:cubicBezTo>
                    <a:pt x="99805" y="84659"/>
                    <a:pt x="100155" y="81758"/>
                    <a:pt x="100155" y="78329"/>
                  </a:cubicBezTo>
                  <a:cubicBezTo>
                    <a:pt x="100155" y="69098"/>
                    <a:pt x="97379" y="65934"/>
                    <a:pt x="97379" y="49846"/>
                  </a:cubicBezTo>
                  <a:cubicBezTo>
                    <a:pt x="97379" y="39560"/>
                    <a:pt x="98314" y="32703"/>
                    <a:pt x="99717" y="32703"/>
                  </a:cubicBezTo>
                  <a:cubicBezTo>
                    <a:pt x="100272" y="32703"/>
                    <a:pt x="100740" y="33758"/>
                    <a:pt x="101354" y="35604"/>
                  </a:cubicBezTo>
                  <a:cubicBezTo>
                    <a:pt x="101383" y="49846"/>
                    <a:pt x="101383" y="49846"/>
                    <a:pt x="101383" y="49846"/>
                  </a:cubicBezTo>
                  <a:cubicBezTo>
                    <a:pt x="100915" y="49846"/>
                    <a:pt x="100915" y="49846"/>
                    <a:pt x="100915" y="49846"/>
                  </a:cubicBezTo>
                  <a:cubicBezTo>
                    <a:pt x="100652" y="42461"/>
                    <a:pt x="100155" y="38505"/>
                    <a:pt x="99512" y="38505"/>
                  </a:cubicBezTo>
                  <a:cubicBezTo>
                    <a:pt x="99132" y="38505"/>
                    <a:pt x="98840" y="40615"/>
                    <a:pt x="98840" y="43780"/>
                  </a:cubicBezTo>
                  <a:cubicBezTo>
                    <a:pt x="98840" y="54593"/>
                    <a:pt x="101763" y="55120"/>
                    <a:pt x="101763" y="73318"/>
                  </a:cubicBezTo>
                  <a:cubicBezTo>
                    <a:pt x="101763" y="83340"/>
                    <a:pt x="100974" y="90197"/>
                    <a:pt x="99834" y="90197"/>
                  </a:cubicBezTo>
                  <a:cubicBezTo>
                    <a:pt x="98811" y="90197"/>
                    <a:pt x="98460" y="88351"/>
                    <a:pt x="98256" y="88351"/>
                  </a:cubicBezTo>
                  <a:cubicBezTo>
                    <a:pt x="98168" y="88351"/>
                    <a:pt x="98080" y="88879"/>
                    <a:pt x="97963" y="89934"/>
                  </a:cubicBezTo>
                  <a:cubicBezTo>
                    <a:pt x="97554" y="89934"/>
                    <a:pt x="97554" y="89934"/>
                    <a:pt x="97554" y="89934"/>
                  </a:cubicBezTo>
                  <a:lnTo>
                    <a:pt x="97379" y="73054"/>
                  </a:lnTo>
                  <a:close/>
                  <a:moveTo>
                    <a:pt x="106234" y="88879"/>
                  </a:moveTo>
                  <a:cubicBezTo>
                    <a:pt x="102523" y="88879"/>
                    <a:pt x="102523" y="88879"/>
                    <a:pt x="102523" y="88879"/>
                  </a:cubicBezTo>
                  <a:cubicBezTo>
                    <a:pt x="102523" y="84659"/>
                    <a:pt x="102523" y="84659"/>
                    <a:pt x="102523" y="84659"/>
                  </a:cubicBezTo>
                  <a:cubicBezTo>
                    <a:pt x="102698" y="84659"/>
                    <a:pt x="102698" y="84659"/>
                    <a:pt x="102698" y="84659"/>
                  </a:cubicBezTo>
                  <a:cubicBezTo>
                    <a:pt x="103312" y="84659"/>
                    <a:pt x="103516" y="82021"/>
                    <a:pt x="103516" y="75164"/>
                  </a:cubicBezTo>
                  <a:cubicBezTo>
                    <a:pt x="103516" y="49582"/>
                    <a:pt x="103516" y="49582"/>
                    <a:pt x="103516" y="49582"/>
                  </a:cubicBezTo>
                  <a:cubicBezTo>
                    <a:pt x="103516" y="46153"/>
                    <a:pt x="103429" y="45098"/>
                    <a:pt x="103019" y="43780"/>
                  </a:cubicBezTo>
                  <a:cubicBezTo>
                    <a:pt x="102523" y="42197"/>
                    <a:pt x="102523" y="42197"/>
                    <a:pt x="102523" y="42197"/>
                  </a:cubicBezTo>
                  <a:cubicBezTo>
                    <a:pt x="102523" y="39032"/>
                    <a:pt x="102523" y="39032"/>
                    <a:pt x="102523" y="39032"/>
                  </a:cubicBezTo>
                  <a:cubicBezTo>
                    <a:pt x="105065" y="31384"/>
                    <a:pt x="105065" y="31384"/>
                    <a:pt x="105065" y="31384"/>
                  </a:cubicBezTo>
                  <a:cubicBezTo>
                    <a:pt x="105328" y="31384"/>
                    <a:pt x="105328" y="31384"/>
                    <a:pt x="105328" y="31384"/>
                  </a:cubicBezTo>
                  <a:cubicBezTo>
                    <a:pt x="105328" y="76219"/>
                    <a:pt x="105328" y="76219"/>
                    <a:pt x="105328" y="76219"/>
                  </a:cubicBezTo>
                  <a:cubicBezTo>
                    <a:pt x="105328" y="81758"/>
                    <a:pt x="105591" y="84659"/>
                    <a:pt x="106234" y="84659"/>
                  </a:cubicBezTo>
                  <a:lnTo>
                    <a:pt x="106234" y="88879"/>
                  </a:lnTo>
                  <a:close/>
                  <a:moveTo>
                    <a:pt x="105533" y="10021"/>
                  </a:moveTo>
                  <a:cubicBezTo>
                    <a:pt x="105533" y="15560"/>
                    <a:pt x="104978" y="19252"/>
                    <a:pt x="104364" y="19252"/>
                  </a:cubicBezTo>
                  <a:cubicBezTo>
                    <a:pt x="103692" y="19252"/>
                    <a:pt x="103195" y="15296"/>
                    <a:pt x="103195" y="10021"/>
                  </a:cubicBezTo>
                  <a:cubicBezTo>
                    <a:pt x="103195" y="5274"/>
                    <a:pt x="103750" y="1054"/>
                    <a:pt x="104364" y="1054"/>
                  </a:cubicBezTo>
                  <a:cubicBezTo>
                    <a:pt x="105065" y="1054"/>
                    <a:pt x="105533" y="5010"/>
                    <a:pt x="105533" y="10021"/>
                  </a:cubicBezTo>
                  <a:close/>
                  <a:moveTo>
                    <a:pt x="109595" y="74109"/>
                  </a:moveTo>
                  <a:cubicBezTo>
                    <a:pt x="109595" y="78857"/>
                    <a:pt x="109829" y="80967"/>
                    <a:pt x="110267" y="80967"/>
                  </a:cubicBezTo>
                  <a:cubicBezTo>
                    <a:pt x="110618" y="80967"/>
                    <a:pt x="110969" y="79120"/>
                    <a:pt x="111378" y="74373"/>
                  </a:cubicBezTo>
                  <a:cubicBezTo>
                    <a:pt x="111612" y="78065"/>
                    <a:pt x="111612" y="78065"/>
                    <a:pt x="111612" y="78065"/>
                  </a:cubicBezTo>
                  <a:cubicBezTo>
                    <a:pt x="111144" y="85450"/>
                    <a:pt x="110267" y="90197"/>
                    <a:pt x="109449" y="90197"/>
                  </a:cubicBezTo>
                  <a:cubicBezTo>
                    <a:pt x="108455" y="90197"/>
                    <a:pt x="107783" y="85186"/>
                    <a:pt x="107783" y="73846"/>
                  </a:cubicBezTo>
                  <a:cubicBezTo>
                    <a:pt x="107783" y="41670"/>
                    <a:pt x="107783" y="41670"/>
                    <a:pt x="107783" y="41670"/>
                  </a:cubicBezTo>
                  <a:cubicBezTo>
                    <a:pt x="106994" y="41670"/>
                    <a:pt x="106994" y="41670"/>
                    <a:pt x="106994" y="41670"/>
                  </a:cubicBezTo>
                  <a:cubicBezTo>
                    <a:pt x="106994" y="38241"/>
                    <a:pt x="106994" y="38241"/>
                    <a:pt x="106994" y="38241"/>
                  </a:cubicBezTo>
                  <a:cubicBezTo>
                    <a:pt x="107871" y="34813"/>
                    <a:pt x="108894" y="25054"/>
                    <a:pt x="109157" y="17670"/>
                  </a:cubicBezTo>
                  <a:cubicBezTo>
                    <a:pt x="109595" y="17670"/>
                    <a:pt x="109595" y="17670"/>
                    <a:pt x="109595" y="17670"/>
                  </a:cubicBezTo>
                  <a:cubicBezTo>
                    <a:pt x="109595" y="34285"/>
                    <a:pt x="109595" y="34285"/>
                    <a:pt x="109595" y="34285"/>
                  </a:cubicBezTo>
                  <a:cubicBezTo>
                    <a:pt x="111524" y="34285"/>
                    <a:pt x="111524" y="34285"/>
                    <a:pt x="111524" y="34285"/>
                  </a:cubicBezTo>
                  <a:cubicBezTo>
                    <a:pt x="111290" y="41670"/>
                    <a:pt x="111290" y="41670"/>
                    <a:pt x="111290" y="41670"/>
                  </a:cubicBezTo>
                  <a:cubicBezTo>
                    <a:pt x="109595" y="41670"/>
                    <a:pt x="109595" y="41670"/>
                    <a:pt x="109595" y="41670"/>
                  </a:cubicBezTo>
                  <a:lnTo>
                    <a:pt x="109595" y="74109"/>
                  </a:lnTo>
                  <a:close/>
                  <a:moveTo>
                    <a:pt x="113891" y="50637"/>
                  </a:moveTo>
                  <a:cubicBezTo>
                    <a:pt x="113365" y="41142"/>
                    <a:pt x="113132" y="38505"/>
                    <a:pt x="112489" y="38505"/>
                  </a:cubicBezTo>
                  <a:cubicBezTo>
                    <a:pt x="112489" y="34285"/>
                    <a:pt x="112489" y="34285"/>
                    <a:pt x="112489" y="34285"/>
                  </a:cubicBezTo>
                  <a:cubicBezTo>
                    <a:pt x="116259" y="34285"/>
                    <a:pt x="116259" y="34285"/>
                    <a:pt x="116259" y="34285"/>
                  </a:cubicBezTo>
                  <a:cubicBezTo>
                    <a:pt x="116259" y="38505"/>
                    <a:pt x="116259" y="38505"/>
                    <a:pt x="116259" y="38505"/>
                  </a:cubicBezTo>
                  <a:cubicBezTo>
                    <a:pt x="115499" y="38505"/>
                    <a:pt x="115382" y="41142"/>
                    <a:pt x="115674" y="46681"/>
                  </a:cubicBezTo>
                  <a:cubicBezTo>
                    <a:pt x="116902" y="69626"/>
                    <a:pt x="116902" y="69626"/>
                    <a:pt x="116902" y="69626"/>
                  </a:cubicBezTo>
                  <a:cubicBezTo>
                    <a:pt x="118012" y="49054"/>
                    <a:pt x="118012" y="49054"/>
                    <a:pt x="118012" y="49054"/>
                  </a:cubicBezTo>
                  <a:cubicBezTo>
                    <a:pt x="118334" y="43252"/>
                    <a:pt x="118129" y="38769"/>
                    <a:pt x="117252" y="38505"/>
                  </a:cubicBezTo>
                  <a:cubicBezTo>
                    <a:pt x="117252" y="34285"/>
                    <a:pt x="117252" y="34285"/>
                    <a:pt x="117252" y="34285"/>
                  </a:cubicBezTo>
                  <a:cubicBezTo>
                    <a:pt x="120000" y="34285"/>
                    <a:pt x="120000" y="34285"/>
                    <a:pt x="120000" y="34285"/>
                  </a:cubicBezTo>
                  <a:cubicBezTo>
                    <a:pt x="120000" y="38505"/>
                    <a:pt x="120000" y="38505"/>
                    <a:pt x="120000" y="38505"/>
                  </a:cubicBezTo>
                  <a:cubicBezTo>
                    <a:pt x="119327" y="39824"/>
                    <a:pt x="119152" y="41406"/>
                    <a:pt x="118714" y="49054"/>
                  </a:cubicBezTo>
                  <a:cubicBezTo>
                    <a:pt x="115411" y="109978"/>
                    <a:pt x="115411" y="109978"/>
                    <a:pt x="115411" y="109978"/>
                  </a:cubicBezTo>
                  <a:cubicBezTo>
                    <a:pt x="115031" y="116835"/>
                    <a:pt x="114593" y="119999"/>
                    <a:pt x="114067" y="119999"/>
                  </a:cubicBezTo>
                  <a:cubicBezTo>
                    <a:pt x="113541" y="119999"/>
                    <a:pt x="113132" y="116835"/>
                    <a:pt x="113132" y="112351"/>
                  </a:cubicBezTo>
                  <a:cubicBezTo>
                    <a:pt x="113132" y="110241"/>
                    <a:pt x="113219" y="107868"/>
                    <a:pt x="113336" y="106813"/>
                  </a:cubicBezTo>
                  <a:cubicBezTo>
                    <a:pt x="114037" y="100483"/>
                    <a:pt x="114827" y="108923"/>
                    <a:pt x="115616" y="93362"/>
                  </a:cubicBezTo>
                  <a:cubicBezTo>
                    <a:pt x="115908" y="87560"/>
                    <a:pt x="115908" y="87560"/>
                    <a:pt x="115908" y="87560"/>
                  </a:cubicBezTo>
                  <a:lnTo>
                    <a:pt x="113891" y="50637"/>
                  </a:lnTo>
                  <a:close/>
                  <a:moveTo>
                    <a:pt x="7364" y="6065"/>
                  </a:moveTo>
                  <a:cubicBezTo>
                    <a:pt x="11164" y="6065"/>
                    <a:pt x="11164" y="6065"/>
                    <a:pt x="11164" y="6065"/>
                  </a:cubicBezTo>
                  <a:cubicBezTo>
                    <a:pt x="11164" y="11340"/>
                    <a:pt x="11164" y="11340"/>
                    <a:pt x="11164" y="11340"/>
                  </a:cubicBezTo>
                  <a:cubicBezTo>
                    <a:pt x="11076" y="11340"/>
                    <a:pt x="11076" y="11340"/>
                    <a:pt x="11076" y="11340"/>
                  </a:cubicBezTo>
                  <a:cubicBezTo>
                    <a:pt x="9907" y="11340"/>
                    <a:pt x="9702" y="15824"/>
                    <a:pt x="9702" y="22417"/>
                  </a:cubicBezTo>
                  <a:cubicBezTo>
                    <a:pt x="9702" y="55120"/>
                    <a:pt x="9702" y="55120"/>
                    <a:pt x="9702" y="55120"/>
                  </a:cubicBezTo>
                  <a:cubicBezTo>
                    <a:pt x="9702" y="84659"/>
                    <a:pt x="7335" y="90197"/>
                    <a:pt x="5611" y="90197"/>
                  </a:cubicBezTo>
                  <a:cubicBezTo>
                    <a:pt x="2951" y="90197"/>
                    <a:pt x="1285" y="79912"/>
                    <a:pt x="1285" y="59604"/>
                  </a:cubicBezTo>
                  <a:cubicBezTo>
                    <a:pt x="1285" y="20307"/>
                    <a:pt x="1285" y="20307"/>
                    <a:pt x="1285" y="20307"/>
                  </a:cubicBezTo>
                  <a:cubicBezTo>
                    <a:pt x="1285" y="13714"/>
                    <a:pt x="1081" y="11340"/>
                    <a:pt x="263" y="11340"/>
                  </a:cubicBezTo>
                  <a:cubicBezTo>
                    <a:pt x="0" y="11340"/>
                    <a:pt x="0" y="11340"/>
                    <a:pt x="0" y="11340"/>
                  </a:cubicBezTo>
                  <a:cubicBezTo>
                    <a:pt x="0" y="6065"/>
                    <a:pt x="0" y="6065"/>
                    <a:pt x="0" y="6065"/>
                  </a:cubicBezTo>
                  <a:cubicBezTo>
                    <a:pt x="4588" y="6065"/>
                    <a:pt x="4588" y="6065"/>
                    <a:pt x="4588" y="6065"/>
                  </a:cubicBezTo>
                  <a:cubicBezTo>
                    <a:pt x="4588" y="11340"/>
                    <a:pt x="4588" y="11340"/>
                    <a:pt x="4588" y="11340"/>
                  </a:cubicBezTo>
                  <a:cubicBezTo>
                    <a:pt x="4354" y="11340"/>
                    <a:pt x="4354" y="11340"/>
                    <a:pt x="4354" y="11340"/>
                  </a:cubicBezTo>
                  <a:cubicBezTo>
                    <a:pt x="3740" y="11340"/>
                    <a:pt x="3302" y="13714"/>
                    <a:pt x="3302" y="20307"/>
                  </a:cubicBezTo>
                  <a:cubicBezTo>
                    <a:pt x="3302" y="59604"/>
                    <a:pt x="3302" y="59604"/>
                    <a:pt x="3302" y="59604"/>
                  </a:cubicBezTo>
                  <a:cubicBezTo>
                    <a:pt x="3302" y="75956"/>
                    <a:pt x="4617" y="81494"/>
                    <a:pt x="5962" y="81494"/>
                  </a:cubicBezTo>
                  <a:cubicBezTo>
                    <a:pt x="7890" y="81494"/>
                    <a:pt x="8826" y="71736"/>
                    <a:pt x="8826" y="56967"/>
                  </a:cubicBezTo>
                  <a:cubicBezTo>
                    <a:pt x="8826" y="25054"/>
                    <a:pt x="8826" y="25054"/>
                    <a:pt x="8826" y="25054"/>
                  </a:cubicBezTo>
                  <a:cubicBezTo>
                    <a:pt x="8826" y="15560"/>
                    <a:pt x="8533" y="11340"/>
                    <a:pt x="7627" y="11340"/>
                  </a:cubicBezTo>
                  <a:cubicBezTo>
                    <a:pt x="7364" y="11340"/>
                    <a:pt x="7364" y="11340"/>
                    <a:pt x="7364" y="11340"/>
                  </a:cubicBezTo>
                  <a:lnTo>
                    <a:pt x="7364" y="6065"/>
                  </a:lnTo>
                  <a:close/>
                  <a:moveTo>
                    <a:pt x="13502" y="73846"/>
                  </a:moveTo>
                  <a:cubicBezTo>
                    <a:pt x="13502" y="78593"/>
                    <a:pt x="13735" y="80703"/>
                    <a:pt x="14174" y="80703"/>
                  </a:cubicBezTo>
                  <a:cubicBezTo>
                    <a:pt x="14525" y="80703"/>
                    <a:pt x="14846" y="78857"/>
                    <a:pt x="15284" y="74109"/>
                  </a:cubicBezTo>
                  <a:cubicBezTo>
                    <a:pt x="15489" y="77802"/>
                    <a:pt x="15489" y="77802"/>
                    <a:pt x="15489" y="77802"/>
                  </a:cubicBezTo>
                  <a:cubicBezTo>
                    <a:pt x="15051" y="84923"/>
                    <a:pt x="14174" y="89934"/>
                    <a:pt x="13356" y="89934"/>
                  </a:cubicBezTo>
                  <a:cubicBezTo>
                    <a:pt x="12362" y="89934"/>
                    <a:pt x="11719" y="84923"/>
                    <a:pt x="11719" y="73582"/>
                  </a:cubicBezTo>
                  <a:cubicBezTo>
                    <a:pt x="11719" y="41670"/>
                    <a:pt x="11719" y="41670"/>
                    <a:pt x="11719" y="41670"/>
                  </a:cubicBezTo>
                  <a:cubicBezTo>
                    <a:pt x="10930" y="41670"/>
                    <a:pt x="10930" y="41670"/>
                    <a:pt x="10930" y="41670"/>
                  </a:cubicBezTo>
                  <a:cubicBezTo>
                    <a:pt x="10930" y="38241"/>
                    <a:pt x="10930" y="38241"/>
                    <a:pt x="10930" y="38241"/>
                  </a:cubicBezTo>
                  <a:cubicBezTo>
                    <a:pt x="11807" y="35076"/>
                    <a:pt x="12800" y="25318"/>
                    <a:pt x="13063" y="17934"/>
                  </a:cubicBezTo>
                  <a:cubicBezTo>
                    <a:pt x="13502" y="17934"/>
                    <a:pt x="13502" y="17934"/>
                    <a:pt x="13502" y="17934"/>
                  </a:cubicBezTo>
                  <a:cubicBezTo>
                    <a:pt x="13502" y="34549"/>
                    <a:pt x="13502" y="34549"/>
                    <a:pt x="13502" y="34549"/>
                  </a:cubicBezTo>
                  <a:cubicBezTo>
                    <a:pt x="15431" y="34549"/>
                    <a:pt x="15431" y="34549"/>
                    <a:pt x="15431" y="34549"/>
                  </a:cubicBezTo>
                  <a:cubicBezTo>
                    <a:pt x="15197" y="41670"/>
                    <a:pt x="15197" y="41670"/>
                    <a:pt x="15197" y="41670"/>
                  </a:cubicBezTo>
                  <a:cubicBezTo>
                    <a:pt x="13502" y="41670"/>
                    <a:pt x="13502" y="41670"/>
                    <a:pt x="13502" y="41670"/>
                  </a:cubicBezTo>
                  <a:lnTo>
                    <a:pt x="13502" y="73846"/>
                  </a:lnTo>
                  <a:close/>
                  <a:moveTo>
                    <a:pt x="20253" y="88351"/>
                  </a:moveTo>
                  <a:cubicBezTo>
                    <a:pt x="16161" y="88351"/>
                    <a:pt x="16161" y="88351"/>
                    <a:pt x="16161" y="88351"/>
                  </a:cubicBezTo>
                  <a:cubicBezTo>
                    <a:pt x="16161" y="84131"/>
                    <a:pt x="16161" y="84131"/>
                    <a:pt x="16161" y="84131"/>
                  </a:cubicBezTo>
                  <a:cubicBezTo>
                    <a:pt x="16278" y="84131"/>
                    <a:pt x="16278" y="84131"/>
                    <a:pt x="16278" y="84131"/>
                  </a:cubicBezTo>
                  <a:cubicBezTo>
                    <a:pt x="16863" y="84131"/>
                    <a:pt x="17096" y="81758"/>
                    <a:pt x="17096" y="74901"/>
                  </a:cubicBezTo>
                  <a:cubicBezTo>
                    <a:pt x="17096" y="53274"/>
                    <a:pt x="17096" y="53274"/>
                    <a:pt x="17096" y="53274"/>
                  </a:cubicBezTo>
                  <a:cubicBezTo>
                    <a:pt x="17096" y="47472"/>
                    <a:pt x="17009" y="46153"/>
                    <a:pt x="16570" y="44571"/>
                  </a:cubicBezTo>
                  <a:cubicBezTo>
                    <a:pt x="16161" y="42989"/>
                    <a:pt x="16161" y="42989"/>
                    <a:pt x="16161" y="42989"/>
                  </a:cubicBezTo>
                  <a:cubicBezTo>
                    <a:pt x="16161" y="39824"/>
                    <a:pt x="16161" y="39824"/>
                    <a:pt x="16161" y="39824"/>
                  </a:cubicBezTo>
                  <a:cubicBezTo>
                    <a:pt x="18558" y="31648"/>
                    <a:pt x="18558" y="31648"/>
                    <a:pt x="18558" y="31648"/>
                  </a:cubicBezTo>
                  <a:cubicBezTo>
                    <a:pt x="18879" y="31648"/>
                    <a:pt x="18879" y="31648"/>
                    <a:pt x="18879" y="31648"/>
                  </a:cubicBezTo>
                  <a:cubicBezTo>
                    <a:pt x="18879" y="46417"/>
                    <a:pt x="18879" y="46417"/>
                    <a:pt x="18879" y="46417"/>
                  </a:cubicBezTo>
                  <a:cubicBezTo>
                    <a:pt x="18908" y="46417"/>
                    <a:pt x="18908" y="46417"/>
                    <a:pt x="18908" y="46417"/>
                  </a:cubicBezTo>
                  <a:cubicBezTo>
                    <a:pt x="19464" y="36923"/>
                    <a:pt x="19698" y="32967"/>
                    <a:pt x="20194" y="32967"/>
                  </a:cubicBezTo>
                  <a:cubicBezTo>
                    <a:pt x="20282" y="32967"/>
                    <a:pt x="20399" y="33230"/>
                    <a:pt x="20487" y="33494"/>
                  </a:cubicBezTo>
                  <a:cubicBezTo>
                    <a:pt x="21626" y="37186"/>
                    <a:pt x="21626" y="37186"/>
                    <a:pt x="21626" y="37186"/>
                  </a:cubicBezTo>
                  <a:cubicBezTo>
                    <a:pt x="21451" y="42725"/>
                    <a:pt x="21217" y="47472"/>
                    <a:pt x="20925" y="51164"/>
                  </a:cubicBezTo>
                  <a:cubicBezTo>
                    <a:pt x="20487" y="49582"/>
                    <a:pt x="19931" y="47999"/>
                    <a:pt x="19756" y="47999"/>
                  </a:cubicBezTo>
                  <a:cubicBezTo>
                    <a:pt x="19464" y="47999"/>
                    <a:pt x="19201" y="49846"/>
                    <a:pt x="18879" y="53802"/>
                  </a:cubicBezTo>
                  <a:cubicBezTo>
                    <a:pt x="18879" y="75428"/>
                    <a:pt x="18879" y="75428"/>
                    <a:pt x="18879" y="75428"/>
                  </a:cubicBezTo>
                  <a:cubicBezTo>
                    <a:pt x="18879" y="81758"/>
                    <a:pt x="19113" y="84131"/>
                    <a:pt x="19873" y="84131"/>
                  </a:cubicBezTo>
                  <a:cubicBezTo>
                    <a:pt x="20253" y="84131"/>
                    <a:pt x="20253" y="84131"/>
                    <a:pt x="20253" y="84131"/>
                  </a:cubicBezTo>
                  <a:lnTo>
                    <a:pt x="20253" y="88351"/>
                  </a:lnTo>
                  <a:close/>
                  <a:moveTo>
                    <a:pt x="28027" y="73054"/>
                  </a:moveTo>
                  <a:cubicBezTo>
                    <a:pt x="27208" y="83604"/>
                    <a:pt x="26010" y="89934"/>
                    <a:pt x="24870" y="89934"/>
                  </a:cubicBezTo>
                  <a:cubicBezTo>
                    <a:pt x="23292" y="89934"/>
                    <a:pt x="22182" y="78857"/>
                    <a:pt x="22182" y="62769"/>
                  </a:cubicBezTo>
                  <a:cubicBezTo>
                    <a:pt x="22182" y="45362"/>
                    <a:pt x="23497" y="32967"/>
                    <a:pt x="25338" y="32967"/>
                  </a:cubicBezTo>
                  <a:cubicBezTo>
                    <a:pt x="26098" y="32967"/>
                    <a:pt x="26741" y="35340"/>
                    <a:pt x="27179" y="39296"/>
                  </a:cubicBezTo>
                  <a:cubicBezTo>
                    <a:pt x="28056" y="47208"/>
                    <a:pt x="27647" y="54593"/>
                    <a:pt x="28144" y="56967"/>
                  </a:cubicBezTo>
                  <a:cubicBezTo>
                    <a:pt x="28144" y="60923"/>
                    <a:pt x="28144" y="60923"/>
                    <a:pt x="28144" y="60923"/>
                  </a:cubicBezTo>
                  <a:cubicBezTo>
                    <a:pt x="24081" y="60923"/>
                    <a:pt x="24081" y="60923"/>
                    <a:pt x="24081" y="60923"/>
                  </a:cubicBezTo>
                  <a:cubicBezTo>
                    <a:pt x="24198" y="71736"/>
                    <a:pt x="25017" y="80175"/>
                    <a:pt x="25893" y="80175"/>
                  </a:cubicBezTo>
                  <a:cubicBezTo>
                    <a:pt x="26419" y="80175"/>
                    <a:pt x="26975" y="77274"/>
                    <a:pt x="27676" y="70681"/>
                  </a:cubicBezTo>
                  <a:lnTo>
                    <a:pt x="28027" y="73054"/>
                  </a:lnTo>
                  <a:close/>
                  <a:moveTo>
                    <a:pt x="26127" y="55648"/>
                  </a:moveTo>
                  <a:cubicBezTo>
                    <a:pt x="26098" y="45362"/>
                    <a:pt x="25718" y="39296"/>
                    <a:pt x="25075" y="39296"/>
                  </a:cubicBezTo>
                  <a:cubicBezTo>
                    <a:pt x="24490" y="39296"/>
                    <a:pt x="23935" y="46153"/>
                    <a:pt x="24052" y="55648"/>
                  </a:cubicBezTo>
                  <a:lnTo>
                    <a:pt x="26127" y="55648"/>
                  </a:lnTo>
                  <a:close/>
                  <a:moveTo>
                    <a:pt x="35099" y="75692"/>
                  </a:moveTo>
                  <a:cubicBezTo>
                    <a:pt x="34427" y="84923"/>
                    <a:pt x="33404" y="89934"/>
                    <a:pt x="32118" y="89934"/>
                  </a:cubicBezTo>
                  <a:cubicBezTo>
                    <a:pt x="30306" y="89934"/>
                    <a:pt x="29020" y="78857"/>
                    <a:pt x="29020" y="63824"/>
                  </a:cubicBezTo>
                  <a:cubicBezTo>
                    <a:pt x="29020" y="46417"/>
                    <a:pt x="30686" y="32967"/>
                    <a:pt x="32820" y="32967"/>
                  </a:cubicBezTo>
                  <a:cubicBezTo>
                    <a:pt x="34076" y="32967"/>
                    <a:pt x="35041" y="37714"/>
                    <a:pt x="35041" y="44307"/>
                  </a:cubicBezTo>
                  <a:cubicBezTo>
                    <a:pt x="35041" y="48263"/>
                    <a:pt x="34749" y="50901"/>
                    <a:pt x="34281" y="50901"/>
                  </a:cubicBezTo>
                  <a:cubicBezTo>
                    <a:pt x="33258" y="50901"/>
                    <a:pt x="33054" y="39032"/>
                    <a:pt x="32206" y="39032"/>
                  </a:cubicBezTo>
                  <a:cubicBezTo>
                    <a:pt x="31475" y="39032"/>
                    <a:pt x="30949" y="47208"/>
                    <a:pt x="30949" y="59076"/>
                  </a:cubicBezTo>
                  <a:cubicBezTo>
                    <a:pt x="30949" y="73318"/>
                    <a:pt x="31709" y="83076"/>
                    <a:pt x="32791" y="83076"/>
                  </a:cubicBezTo>
                  <a:cubicBezTo>
                    <a:pt x="33463" y="83076"/>
                    <a:pt x="34076" y="79912"/>
                    <a:pt x="34661" y="73582"/>
                  </a:cubicBezTo>
                  <a:lnTo>
                    <a:pt x="35099" y="75692"/>
                  </a:lnTo>
                  <a:close/>
                  <a:moveTo>
                    <a:pt x="38285" y="75164"/>
                  </a:moveTo>
                  <a:cubicBezTo>
                    <a:pt x="38285" y="83340"/>
                    <a:pt x="38519" y="84131"/>
                    <a:pt x="39045" y="84131"/>
                  </a:cubicBezTo>
                  <a:cubicBezTo>
                    <a:pt x="39191" y="84131"/>
                    <a:pt x="39191" y="84131"/>
                    <a:pt x="39191" y="84131"/>
                  </a:cubicBezTo>
                  <a:cubicBezTo>
                    <a:pt x="39191" y="88351"/>
                    <a:pt x="39191" y="88351"/>
                    <a:pt x="39191" y="88351"/>
                  </a:cubicBezTo>
                  <a:cubicBezTo>
                    <a:pt x="35479" y="88351"/>
                    <a:pt x="35479" y="88351"/>
                    <a:pt x="35479" y="88351"/>
                  </a:cubicBezTo>
                  <a:cubicBezTo>
                    <a:pt x="35479" y="84131"/>
                    <a:pt x="35479" y="84131"/>
                    <a:pt x="35479" y="84131"/>
                  </a:cubicBezTo>
                  <a:cubicBezTo>
                    <a:pt x="35684" y="84131"/>
                    <a:pt x="35684" y="84131"/>
                    <a:pt x="35684" y="84131"/>
                  </a:cubicBezTo>
                  <a:cubicBezTo>
                    <a:pt x="36444" y="84131"/>
                    <a:pt x="36502" y="81494"/>
                    <a:pt x="36502" y="74637"/>
                  </a:cubicBezTo>
                  <a:cubicBezTo>
                    <a:pt x="36502" y="16615"/>
                    <a:pt x="36502" y="16615"/>
                    <a:pt x="36502" y="16615"/>
                  </a:cubicBezTo>
                  <a:cubicBezTo>
                    <a:pt x="36502" y="12923"/>
                    <a:pt x="36415" y="11868"/>
                    <a:pt x="36035" y="10813"/>
                  </a:cubicBezTo>
                  <a:cubicBezTo>
                    <a:pt x="35596" y="9494"/>
                    <a:pt x="35596" y="9494"/>
                    <a:pt x="35596" y="9494"/>
                  </a:cubicBezTo>
                  <a:cubicBezTo>
                    <a:pt x="35596" y="6329"/>
                    <a:pt x="35596" y="6329"/>
                    <a:pt x="35596" y="6329"/>
                  </a:cubicBezTo>
                  <a:cubicBezTo>
                    <a:pt x="37934" y="0"/>
                    <a:pt x="37934" y="0"/>
                    <a:pt x="37934" y="0"/>
                  </a:cubicBezTo>
                  <a:cubicBezTo>
                    <a:pt x="38285" y="0"/>
                    <a:pt x="38285" y="0"/>
                    <a:pt x="38285" y="0"/>
                  </a:cubicBezTo>
                  <a:cubicBezTo>
                    <a:pt x="38285" y="42989"/>
                    <a:pt x="38285" y="42989"/>
                    <a:pt x="38285" y="42989"/>
                  </a:cubicBezTo>
                  <a:cubicBezTo>
                    <a:pt x="39103" y="37978"/>
                    <a:pt x="40155" y="32967"/>
                    <a:pt x="40915" y="32967"/>
                  </a:cubicBezTo>
                  <a:cubicBezTo>
                    <a:pt x="41997" y="32967"/>
                    <a:pt x="42523" y="40879"/>
                    <a:pt x="42523" y="56439"/>
                  </a:cubicBezTo>
                  <a:cubicBezTo>
                    <a:pt x="42523" y="73846"/>
                    <a:pt x="42523" y="73846"/>
                    <a:pt x="42523" y="73846"/>
                  </a:cubicBezTo>
                  <a:cubicBezTo>
                    <a:pt x="42523" y="81758"/>
                    <a:pt x="42610" y="84131"/>
                    <a:pt x="43195" y="84131"/>
                  </a:cubicBezTo>
                  <a:cubicBezTo>
                    <a:pt x="43312" y="84131"/>
                    <a:pt x="43312" y="84131"/>
                    <a:pt x="43312" y="84131"/>
                  </a:cubicBezTo>
                  <a:cubicBezTo>
                    <a:pt x="43312" y="88351"/>
                    <a:pt x="43312" y="88351"/>
                    <a:pt x="43312" y="88351"/>
                  </a:cubicBezTo>
                  <a:cubicBezTo>
                    <a:pt x="39863" y="88351"/>
                    <a:pt x="39863" y="88351"/>
                    <a:pt x="39863" y="88351"/>
                  </a:cubicBezTo>
                  <a:cubicBezTo>
                    <a:pt x="39863" y="84131"/>
                    <a:pt x="39863" y="84131"/>
                    <a:pt x="39863" y="84131"/>
                  </a:cubicBezTo>
                  <a:cubicBezTo>
                    <a:pt x="39980" y="84131"/>
                    <a:pt x="39980" y="84131"/>
                    <a:pt x="39980" y="84131"/>
                  </a:cubicBezTo>
                  <a:cubicBezTo>
                    <a:pt x="40594" y="84131"/>
                    <a:pt x="40740" y="82021"/>
                    <a:pt x="40740" y="74637"/>
                  </a:cubicBezTo>
                  <a:cubicBezTo>
                    <a:pt x="40740" y="54593"/>
                    <a:pt x="40740" y="54593"/>
                    <a:pt x="40740" y="54593"/>
                  </a:cubicBezTo>
                  <a:cubicBezTo>
                    <a:pt x="40740" y="47472"/>
                    <a:pt x="40360" y="42989"/>
                    <a:pt x="39775" y="42989"/>
                  </a:cubicBezTo>
                  <a:cubicBezTo>
                    <a:pt x="39366" y="42989"/>
                    <a:pt x="38782" y="44835"/>
                    <a:pt x="38285" y="47999"/>
                  </a:cubicBezTo>
                  <a:lnTo>
                    <a:pt x="38285" y="75164"/>
                  </a:lnTo>
                  <a:close/>
                  <a:moveTo>
                    <a:pt x="46527" y="73846"/>
                  </a:moveTo>
                  <a:cubicBezTo>
                    <a:pt x="46527" y="78593"/>
                    <a:pt x="46760" y="80703"/>
                    <a:pt x="47199" y="80703"/>
                  </a:cubicBezTo>
                  <a:cubicBezTo>
                    <a:pt x="47549" y="80703"/>
                    <a:pt x="47871" y="78857"/>
                    <a:pt x="48309" y="74109"/>
                  </a:cubicBezTo>
                  <a:cubicBezTo>
                    <a:pt x="48514" y="77802"/>
                    <a:pt x="48514" y="77802"/>
                    <a:pt x="48514" y="77802"/>
                  </a:cubicBezTo>
                  <a:cubicBezTo>
                    <a:pt x="48075" y="84923"/>
                    <a:pt x="47199" y="89934"/>
                    <a:pt x="46380" y="89934"/>
                  </a:cubicBezTo>
                  <a:cubicBezTo>
                    <a:pt x="45387" y="89934"/>
                    <a:pt x="44744" y="84923"/>
                    <a:pt x="44744" y="73582"/>
                  </a:cubicBezTo>
                  <a:cubicBezTo>
                    <a:pt x="44744" y="41670"/>
                    <a:pt x="44744" y="41670"/>
                    <a:pt x="44744" y="41670"/>
                  </a:cubicBezTo>
                  <a:cubicBezTo>
                    <a:pt x="43955" y="41670"/>
                    <a:pt x="43955" y="41670"/>
                    <a:pt x="43955" y="41670"/>
                  </a:cubicBezTo>
                  <a:cubicBezTo>
                    <a:pt x="43955" y="38241"/>
                    <a:pt x="43955" y="38241"/>
                    <a:pt x="43955" y="38241"/>
                  </a:cubicBezTo>
                  <a:cubicBezTo>
                    <a:pt x="44831" y="35076"/>
                    <a:pt x="45825" y="25318"/>
                    <a:pt x="46088" y="17934"/>
                  </a:cubicBezTo>
                  <a:cubicBezTo>
                    <a:pt x="46527" y="17934"/>
                    <a:pt x="46527" y="17934"/>
                    <a:pt x="46527" y="17934"/>
                  </a:cubicBezTo>
                  <a:cubicBezTo>
                    <a:pt x="46527" y="34549"/>
                    <a:pt x="46527" y="34549"/>
                    <a:pt x="46527" y="34549"/>
                  </a:cubicBezTo>
                  <a:cubicBezTo>
                    <a:pt x="48455" y="34549"/>
                    <a:pt x="48455" y="34549"/>
                    <a:pt x="48455" y="34549"/>
                  </a:cubicBezTo>
                  <a:cubicBezTo>
                    <a:pt x="48222" y="41670"/>
                    <a:pt x="48222" y="41670"/>
                    <a:pt x="48222" y="41670"/>
                  </a:cubicBezTo>
                  <a:cubicBezTo>
                    <a:pt x="46527" y="41670"/>
                    <a:pt x="46527" y="41670"/>
                    <a:pt x="46527" y="41670"/>
                  </a:cubicBezTo>
                  <a:lnTo>
                    <a:pt x="46527" y="7384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" y="124"/>
              <a:ext cx="204" cy="203"/>
            </a:xfrm>
            <a:custGeom>
              <a:rect b="b" l="l" r="r" t="t"/>
              <a:pathLst>
                <a:path extrusionOk="0" h="120000" w="120000">
                  <a:moveTo>
                    <a:pt x="41176" y="116453"/>
                  </a:moveTo>
                  <a:lnTo>
                    <a:pt x="39411" y="117044"/>
                  </a:lnTo>
                  <a:lnTo>
                    <a:pt x="37647" y="116453"/>
                  </a:lnTo>
                  <a:lnTo>
                    <a:pt x="37058" y="114679"/>
                  </a:lnTo>
                  <a:lnTo>
                    <a:pt x="28235" y="109950"/>
                  </a:lnTo>
                  <a:lnTo>
                    <a:pt x="26470" y="110541"/>
                  </a:lnTo>
                  <a:lnTo>
                    <a:pt x="24705" y="109359"/>
                  </a:lnTo>
                  <a:lnTo>
                    <a:pt x="24705" y="107586"/>
                  </a:lnTo>
                  <a:lnTo>
                    <a:pt x="17647" y="101083"/>
                  </a:lnTo>
                  <a:lnTo>
                    <a:pt x="15294" y="101083"/>
                  </a:lnTo>
                  <a:lnTo>
                    <a:pt x="14117" y="99310"/>
                  </a:lnTo>
                  <a:lnTo>
                    <a:pt x="14117" y="97536"/>
                  </a:lnTo>
                  <a:lnTo>
                    <a:pt x="8823" y="89852"/>
                  </a:lnTo>
                  <a:lnTo>
                    <a:pt x="7058" y="89261"/>
                  </a:lnTo>
                  <a:lnTo>
                    <a:pt x="6470" y="87487"/>
                  </a:lnTo>
                  <a:lnTo>
                    <a:pt x="7058" y="85714"/>
                  </a:lnTo>
                  <a:lnTo>
                    <a:pt x="3529" y="76256"/>
                  </a:lnTo>
                  <a:lnTo>
                    <a:pt x="1764" y="75665"/>
                  </a:lnTo>
                  <a:lnTo>
                    <a:pt x="1176" y="73891"/>
                  </a:lnTo>
                  <a:lnTo>
                    <a:pt x="2352" y="72118"/>
                  </a:lnTo>
                  <a:lnTo>
                    <a:pt x="1176" y="62660"/>
                  </a:lnTo>
                  <a:lnTo>
                    <a:pt x="0" y="60886"/>
                  </a:lnTo>
                  <a:lnTo>
                    <a:pt x="0" y="59113"/>
                  </a:lnTo>
                  <a:lnTo>
                    <a:pt x="1176" y="57931"/>
                  </a:lnTo>
                  <a:lnTo>
                    <a:pt x="2352" y="48472"/>
                  </a:lnTo>
                  <a:lnTo>
                    <a:pt x="1176" y="46699"/>
                  </a:lnTo>
                  <a:lnTo>
                    <a:pt x="1764" y="44926"/>
                  </a:lnTo>
                  <a:lnTo>
                    <a:pt x="3529" y="43743"/>
                  </a:lnTo>
                  <a:lnTo>
                    <a:pt x="7058" y="34876"/>
                  </a:lnTo>
                  <a:lnTo>
                    <a:pt x="6470" y="33103"/>
                  </a:lnTo>
                  <a:lnTo>
                    <a:pt x="7058" y="31330"/>
                  </a:lnTo>
                  <a:lnTo>
                    <a:pt x="8823" y="30738"/>
                  </a:lnTo>
                  <a:lnTo>
                    <a:pt x="14117" y="22463"/>
                  </a:lnTo>
                  <a:lnTo>
                    <a:pt x="14117" y="20689"/>
                  </a:lnTo>
                  <a:lnTo>
                    <a:pt x="15294" y="19507"/>
                  </a:lnTo>
                  <a:lnTo>
                    <a:pt x="17647" y="19507"/>
                  </a:lnTo>
                  <a:lnTo>
                    <a:pt x="24705" y="13004"/>
                  </a:lnTo>
                  <a:lnTo>
                    <a:pt x="24705" y="11231"/>
                  </a:lnTo>
                  <a:lnTo>
                    <a:pt x="26470" y="10049"/>
                  </a:lnTo>
                  <a:lnTo>
                    <a:pt x="28235" y="10049"/>
                  </a:lnTo>
                  <a:lnTo>
                    <a:pt x="37058" y="5911"/>
                  </a:lnTo>
                  <a:lnTo>
                    <a:pt x="37647" y="4137"/>
                  </a:lnTo>
                  <a:lnTo>
                    <a:pt x="39411" y="3546"/>
                  </a:lnTo>
                  <a:lnTo>
                    <a:pt x="41176" y="4137"/>
                  </a:lnTo>
                  <a:lnTo>
                    <a:pt x="50588" y="1773"/>
                  </a:lnTo>
                  <a:lnTo>
                    <a:pt x="51764" y="591"/>
                  </a:lnTo>
                  <a:lnTo>
                    <a:pt x="53529" y="0"/>
                  </a:lnTo>
                  <a:lnTo>
                    <a:pt x="55294" y="1182"/>
                  </a:lnTo>
                  <a:lnTo>
                    <a:pt x="64705" y="1182"/>
                  </a:lnTo>
                  <a:lnTo>
                    <a:pt x="65882" y="0"/>
                  </a:lnTo>
                  <a:lnTo>
                    <a:pt x="68235" y="591"/>
                  </a:lnTo>
                  <a:lnTo>
                    <a:pt x="69411" y="1773"/>
                  </a:lnTo>
                  <a:lnTo>
                    <a:pt x="78823" y="4137"/>
                  </a:lnTo>
                  <a:lnTo>
                    <a:pt x="80000" y="3546"/>
                  </a:lnTo>
                  <a:lnTo>
                    <a:pt x="81764" y="4137"/>
                  </a:lnTo>
                  <a:lnTo>
                    <a:pt x="82941" y="5911"/>
                  </a:lnTo>
                  <a:lnTo>
                    <a:pt x="91176" y="10049"/>
                  </a:lnTo>
                  <a:lnTo>
                    <a:pt x="92941" y="10049"/>
                  </a:lnTo>
                  <a:lnTo>
                    <a:pt x="94705" y="11231"/>
                  </a:lnTo>
                  <a:lnTo>
                    <a:pt x="95294" y="13004"/>
                  </a:lnTo>
                  <a:lnTo>
                    <a:pt x="102352" y="19507"/>
                  </a:lnTo>
                  <a:lnTo>
                    <a:pt x="104117" y="19507"/>
                  </a:lnTo>
                  <a:lnTo>
                    <a:pt x="105294" y="20689"/>
                  </a:lnTo>
                  <a:lnTo>
                    <a:pt x="105294" y="22463"/>
                  </a:lnTo>
                  <a:lnTo>
                    <a:pt x="110588" y="30738"/>
                  </a:lnTo>
                  <a:lnTo>
                    <a:pt x="112352" y="31330"/>
                  </a:lnTo>
                  <a:lnTo>
                    <a:pt x="113529" y="33103"/>
                  </a:lnTo>
                  <a:lnTo>
                    <a:pt x="112941" y="34876"/>
                  </a:lnTo>
                  <a:lnTo>
                    <a:pt x="116470" y="43743"/>
                  </a:lnTo>
                  <a:lnTo>
                    <a:pt x="117647" y="44926"/>
                  </a:lnTo>
                  <a:lnTo>
                    <a:pt x="118235" y="46699"/>
                  </a:lnTo>
                  <a:lnTo>
                    <a:pt x="117647" y="48472"/>
                  </a:lnTo>
                  <a:lnTo>
                    <a:pt x="118823" y="57931"/>
                  </a:lnTo>
                  <a:lnTo>
                    <a:pt x="120000" y="59113"/>
                  </a:lnTo>
                  <a:lnTo>
                    <a:pt x="120000" y="60886"/>
                  </a:lnTo>
                  <a:lnTo>
                    <a:pt x="118823" y="62660"/>
                  </a:lnTo>
                  <a:lnTo>
                    <a:pt x="117647" y="72118"/>
                  </a:lnTo>
                  <a:lnTo>
                    <a:pt x="118235" y="73891"/>
                  </a:lnTo>
                  <a:lnTo>
                    <a:pt x="118235" y="75665"/>
                  </a:lnTo>
                  <a:lnTo>
                    <a:pt x="116470" y="76256"/>
                  </a:lnTo>
                  <a:lnTo>
                    <a:pt x="112941" y="85714"/>
                  </a:lnTo>
                  <a:lnTo>
                    <a:pt x="113529" y="87487"/>
                  </a:lnTo>
                  <a:lnTo>
                    <a:pt x="112352" y="89261"/>
                  </a:lnTo>
                  <a:lnTo>
                    <a:pt x="110588" y="89852"/>
                  </a:lnTo>
                  <a:lnTo>
                    <a:pt x="105294" y="97536"/>
                  </a:lnTo>
                  <a:lnTo>
                    <a:pt x="105294" y="99310"/>
                  </a:lnTo>
                  <a:lnTo>
                    <a:pt x="104117" y="101083"/>
                  </a:lnTo>
                  <a:lnTo>
                    <a:pt x="102352" y="101083"/>
                  </a:lnTo>
                  <a:lnTo>
                    <a:pt x="95294" y="107586"/>
                  </a:lnTo>
                  <a:lnTo>
                    <a:pt x="94705" y="109359"/>
                  </a:lnTo>
                  <a:lnTo>
                    <a:pt x="92941" y="110541"/>
                  </a:lnTo>
                  <a:lnTo>
                    <a:pt x="91176" y="109950"/>
                  </a:lnTo>
                  <a:lnTo>
                    <a:pt x="82941" y="114679"/>
                  </a:lnTo>
                  <a:lnTo>
                    <a:pt x="81764" y="116453"/>
                  </a:lnTo>
                  <a:lnTo>
                    <a:pt x="80000" y="117044"/>
                  </a:lnTo>
                  <a:lnTo>
                    <a:pt x="78823" y="116453"/>
                  </a:lnTo>
                  <a:lnTo>
                    <a:pt x="69411" y="118226"/>
                  </a:lnTo>
                  <a:lnTo>
                    <a:pt x="68235" y="120000"/>
                  </a:lnTo>
                  <a:lnTo>
                    <a:pt x="65882" y="120000"/>
                  </a:lnTo>
                  <a:lnTo>
                    <a:pt x="64705" y="118817"/>
                  </a:lnTo>
                  <a:lnTo>
                    <a:pt x="55294" y="118817"/>
                  </a:lnTo>
                  <a:lnTo>
                    <a:pt x="53529" y="120000"/>
                  </a:lnTo>
                  <a:lnTo>
                    <a:pt x="51764" y="120000"/>
                  </a:lnTo>
                  <a:lnTo>
                    <a:pt x="50588" y="118226"/>
                  </a:lnTo>
                  <a:lnTo>
                    <a:pt x="41176" y="116453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5" y="124"/>
              <a:ext cx="204" cy="203"/>
            </a:xfrm>
            <a:custGeom>
              <a:rect b="b" l="l" r="r" t="t"/>
              <a:pathLst>
                <a:path extrusionOk="0" h="120000" w="120000">
                  <a:moveTo>
                    <a:pt x="41176" y="116453"/>
                  </a:moveTo>
                  <a:lnTo>
                    <a:pt x="39411" y="117044"/>
                  </a:lnTo>
                  <a:lnTo>
                    <a:pt x="37647" y="116453"/>
                  </a:lnTo>
                  <a:lnTo>
                    <a:pt x="37058" y="114679"/>
                  </a:lnTo>
                  <a:lnTo>
                    <a:pt x="28235" y="109950"/>
                  </a:lnTo>
                  <a:lnTo>
                    <a:pt x="26470" y="110541"/>
                  </a:lnTo>
                  <a:lnTo>
                    <a:pt x="24705" y="109359"/>
                  </a:lnTo>
                  <a:lnTo>
                    <a:pt x="24705" y="107586"/>
                  </a:lnTo>
                  <a:lnTo>
                    <a:pt x="17647" y="101083"/>
                  </a:lnTo>
                  <a:lnTo>
                    <a:pt x="15294" y="101083"/>
                  </a:lnTo>
                  <a:lnTo>
                    <a:pt x="14117" y="99310"/>
                  </a:lnTo>
                  <a:lnTo>
                    <a:pt x="14117" y="97536"/>
                  </a:lnTo>
                  <a:lnTo>
                    <a:pt x="8823" y="89852"/>
                  </a:lnTo>
                  <a:lnTo>
                    <a:pt x="7058" y="89261"/>
                  </a:lnTo>
                  <a:lnTo>
                    <a:pt x="6470" y="87487"/>
                  </a:lnTo>
                  <a:lnTo>
                    <a:pt x="7058" y="85714"/>
                  </a:lnTo>
                  <a:lnTo>
                    <a:pt x="3529" y="76256"/>
                  </a:lnTo>
                  <a:lnTo>
                    <a:pt x="1764" y="75665"/>
                  </a:lnTo>
                  <a:lnTo>
                    <a:pt x="1176" y="73891"/>
                  </a:lnTo>
                  <a:lnTo>
                    <a:pt x="2352" y="72118"/>
                  </a:lnTo>
                  <a:lnTo>
                    <a:pt x="1176" y="62660"/>
                  </a:lnTo>
                  <a:lnTo>
                    <a:pt x="0" y="60886"/>
                  </a:lnTo>
                  <a:lnTo>
                    <a:pt x="0" y="59113"/>
                  </a:lnTo>
                  <a:lnTo>
                    <a:pt x="1176" y="57931"/>
                  </a:lnTo>
                  <a:lnTo>
                    <a:pt x="2352" y="48472"/>
                  </a:lnTo>
                  <a:lnTo>
                    <a:pt x="1176" y="46699"/>
                  </a:lnTo>
                  <a:lnTo>
                    <a:pt x="1764" y="44926"/>
                  </a:lnTo>
                  <a:lnTo>
                    <a:pt x="3529" y="43743"/>
                  </a:lnTo>
                  <a:lnTo>
                    <a:pt x="7058" y="34876"/>
                  </a:lnTo>
                  <a:lnTo>
                    <a:pt x="6470" y="33103"/>
                  </a:lnTo>
                  <a:lnTo>
                    <a:pt x="7058" y="31330"/>
                  </a:lnTo>
                  <a:lnTo>
                    <a:pt x="8823" y="30738"/>
                  </a:lnTo>
                  <a:lnTo>
                    <a:pt x="14117" y="22463"/>
                  </a:lnTo>
                  <a:lnTo>
                    <a:pt x="14117" y="20689"/>
                  </a:lnTo>
                  <a:lnTo>
                    <a:pt x="15294" y="19507"/>
                  </a:lnTo>
                  <a:lnTo>
                    <a:pt x="17647" y="19507"/>
                  </a:lnTo>
                  <a:lnTo>
                    <a:pt x="24705" y="13004"/>
                  </a:lnTo>
                  <a:lnTo>
                    <a:pt x="24705" y="11231"/>
                  </a:lnTo>
                  <a:lnTo>
                    <a:pt x="26470" y="10049"/>
                  </a:lnTo>
                  <a:lnTo>
                    <a:pt x="28235" y="10049"/>
                  </a:lnTo>
                  <a:lnTo>
                    <a:pt x="37058" y="5911"/>
                  </a:lnTo>
                  <a:lnTo>
                    <a:pt x="37647" y="4137"/>
                  </a:lnTo>
                  <a:lnTo>
                    <a:pt x="39411" y="3546"/>
                  </a:lnTo>
                  <a:lnTo>
                    <a:pt x="41176" y="4137"/>
                  </a:lnTo>
                  <a:lnTo>
                    <a:pt x="50588" y="1773"/>
                  </a:lnTo>
                  <a:lnTo>
                    <a:pt x="51764" y="591"/>
                  </a:lnTo>
                  <a:lnTo>
                    <a:pt x="53529" y="0"/>
                  </a:lnTo>
                  <a:lnTo>
                    <a:pt x="55294" y="1182"/>
                  </a:lnTo>
                  <a:lnTo>
                    <a:pt x="64705" y="1182"/>
                  </a:lnTo>
                  <a:lnTo>
                    <a:pt x="65882" y="0"/>
                  </a:lnTo>
                  <a:lnTo>
                    <a:pt x="68235" y="591"/>
                  </a:lnTo>
                  <a:lnTo>
                    <a:pt x="69411" y="1773"/>
                  </a:lnTo>
                  <a:lnTo>
                    <a:pt x="78823" y="4137"/>
                  </a:lnTo>
                  <a:lnTo>
                    <a:pt x="80000" y="3546"/>
                  </a:lnTo>
                  <a:lnTo>
                    <a:pt x="81764" y="4137"/>
                  </a:lnTo>
                  <a:lnTo>
                    <a:pt x="82941" y="5911"/>
                  </a:lnTo>
                  <a:lnTo>
                    <a:pt x="91176" y="10049"/>
                  </a:lnTo>
                  <a:lnTo>
                    <a:pt x="92941" y="10049"/>
                  </a:lnTo>
                  <a:lnTo>
                    <a:pt x="94705" y="11231"/>
                  </a:lnTo>
                  <a:lnTo>
                    <a:pt x="95294" y="13004"/>
                  </a:lnTo>
                  <a:lnTo>
                    <a:pt x="102352" y="19507"/>
                  </a:lnTo>
                  <a:lnTo>
                    <a:pt x="104117" y="19507"/>
                  </a:lnTo>
                  <a:lnTo>
                    <a:pt x="105294" y="20689"/>
                  </a:lnTo>
                  <a:lnTo>
                    <a:pt x="105294" y="22463"/>
                  </a:lnTo>
                  <a:lnTo>
                    <a:pt x="110588" y="30738"/>
                  </a:lnTo>
                  <a:lnTo>
                    <a:pt x="112352" y="31330"/>
                  </a:lnTo>
                  <a:lnTo>
                    <a:pt x="113529" y="33103"/>
                  </a:lnTo>
                  <a:lnTo>
                    <a:pt x="112941" y="34876"/>
                  </a:lnTo>
                  <a:lnTo>
                    <a:pt x="116470" y="43743"/>
                  </a:lnTo>
                  <a:lnTo>
                    <a:pt x="117647" y="44926"/>
                  </a:lnTo>
                  <a:lnTo>
                    <a:pt x="118235" y="46699"/>
                  </a:lnTo>
                  <a:lnTo>
                    <a:pt x="117647" y="48472"/>
                  </a:lnTo>
                  <a:lnTo>
                    <a:pt x="118823" y="57931"/>
                  </a:lnTo>
                  <a:lnTo>
                    <a:pt x="120000" y="59113"/>
                  </a:lnTo>
                  <a:lnTo>
                    <a:pt x="120000" y="60886"/>
                  </a:lnTo>
                  <a:lnTo>
                    <a:pt x="118823" y="62660"/>
                  </a:lnTo>
                  <a:lnTo>
                    <a:pt x="117647" y="72118"/>
                  </a:lnTo>
                  <a:lnTo>
                    <a:pt x="118235" y="73891"/>
                  </a:lnTo>
                  <a:lnTo>
                    <a:pt x="118235" y="75665"/>
                  </a:lnTo>
                  <a:lnTo>
                    <a:pt x="116470" y="76256"/>
                  </a:lnTo>
                  <a:lnTo>
                    <a:pt x="112941" y="85714"/>
                  </a:lnTo>
                  <a:lnTo>
                    <a:pt x="113529" y="87487"/>
                  </a:lnTo>
                  <a:lnTo>
                    <a:pt x="112352" y="89261"/>
                  </a:lnTo>
                  <a:lnTo>
                    <a:pt x="110588" y="89852"/>
                  </a:lnTo>
                  <a:lnTo>
                    <a:pt x="105294" y="97536"/>
                  </a:lnTo>
                  <a:lnTo>
                    <a:pt x="105294" y="99310"/>
                  </a:lnTo>
                  <a:lnTo>
                    <a:pt x="104117" y="101083"/>
                  </a:lnTo>
                  <a:lnTo>
                    <a:pt x="102352" y="101083"/>
                  </a:lnTo>
                  <a:lnTo>
                    <a:pt x="95294" y="107586"/>
                  </a:lnTo>
                  <a:lnTo>
                    <a:pt x="94705" y="109359"/>
                  </a:lnTo>
                  <a:lnTo>
                    <a:pt x="92941" y="110541"/>
                  </a:lnTo>
                  <a:lnTo>
                    <a:pt x="91176" y="109950"/>
                  </a:lnTo>
                  <a:lnTo>
                    <a:pt x="82941" y="114679"/>
                  </a:lnTo>
                  <a:lnTo>
                    <a:pt x="81764" y="116453"/>
                  </a:lnTo>
                  <a:lnTo>
                    <a:pt x="80000" y="117044"/>
                  </a:lnTo>
                  <a:lnTo>
                    <a:pt x="78823" y="116453"/>
                  </a:lnTo>
                  <a:lnTo>
                    <a:pt x="69411" y="118226"/>
                  </a:lnTo>
                  <a:lnTo>
                    <a:pt x="68235" y="120000"/>
                  </a:lnTo>
                  <a:lnTo>
                    <a:pt x="65882" y="120000"/>
                  </a:lnTo>
                  <a:lnTo>
                    <a:pt x="64705" y="118817"/>
                  </a:lnTo>
                  <a:lnTo>
                    <a:pt x="55294" y="118817"/>
                  </a:lnTo>
                  <a:lnTo>
                    <a:pt x="53529" y="120000"/>
                  </a:lnTo>
                  <a:lnTo>
                    <a:pt x="51764" y="120000"/>
                  </a:lnTo>
                  <a:lnTo>
                    <a:pt x="50588" y="1182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43" y="126"/>
              <a:ext cx="13" cy="16"/>
            </a:xfrm>
            <a:custGeom>
              <a:rect b="b" l="l" r="r" t="t"/>
              <a:pathLst>
                <a:path extrusionOk="0" h="120000" w="120000">
                  <a:moveTo>
                    <a:pt x="13894" y="81391"/>
                  </a:moveTo>
                  <a:cubicBezTo>
                    <a:pt x="21473" y="84521"/>
                    <a:pt x="32842" y="89739"/>
                    <a:pt x="41684" y="91826"/>
                  </a:cubicBezTo>
                  <a:cubicBezTo>
                    <a:pt x="53052" y="93913"/>
                    <a:pt x="64421" y="93913"/>
                    <a:pt x="66947" y="84521"/>
                  </a:cubicBezTo>
                  <a:cubicBezTo>
                    <a:pt x="69473" y="74086"/>
                    <a:pt x="55578" y="70956"/>
                    <a:pt x="41684" y="63652"/>
                  </a:cubicBezTo>
                  <a:cubicBezTo>
                    <a:pt x="27789" y="57391"/>
                    <a:pt x="13894" y="48000"/>
                    <a:pt x="20210" y="27130"/>
                  </a:cubicBezTo>
                  <a:cubicBezTo>
                    <a:pt x="26526" y="4173"/>
                    <a:pt x="58105" y="0"/>
                    <a:pt x="82105" y="4173"/>
                  </a:cubicBezTo>
                  <a:cubicBezTo>
                    <a:pt x="96000" y="7304"/>
                    <a:pt x="108631" y="12521"/>
                    <a:pt x="120000" y="19826"/>
                  </a:cubicBezTo>
                  <a:cubicBezTo>
                    <a:pt x="104842" y="37565"/>
                    <a:pt x="104842" y="37565"/>
                    <a:pt x="104842" y="37565"/>
                  </a:cubicBezTo>
                  <a:cubicBezTo>
                    <a:pt x="97263" y="33391"/>
                    <a:pt x="85894" y="29217"/>
                    <a:pt x="79578" y="27130"/>
                  </a:cubicBezTo>
                  <a:cubicBezTo>
                    <a:pt x="64421" y="24000"/>
                    <a:pt x="56842" y="28173"/>
                    <a:pt x="54315" y="34434"/>
                  </a:cubicBezTo>
                  <a:cubicBezTo>
                    <a:pt x="53052" y="38608"/>
                    <a:pt x="55578" y="42782"/>
                    <a:pt x="69473" y="49043"/>
                  </a:cubicBezTo>
                  <a:cubicBezTo>
                    <a:pt x="101052" y="61565"/>
                    <a:pt x="106105" y="74086"/>
                    <a:pt x="102315" y="88695"/>
                  </a:cubicBezTo>
                  <a:cubicBezTo>
                    <a:pt x="94736" y="114782"/>
                    <a:pt x="65684" y="120000"/>
                    <a:pt x="37894" y="113739"/>
                  </a:cubicBezTo>
                  <a:cubicBezTo>
                    <a:pt x="24000" y="111652"/>
                    <a:pt x="11368" y="106434"/>
                    <a:pt x="0" y="100173"/>
                  </a:cubicBezTo>
                  <a:lnTo>
                    <a:pt x="13894" y="8139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62" y="133"/>
              <a:ext cx="18" cy="18"/>
            </a:xfrm>
            <a:custGeom>
              <a:rect b="b" l="l" r="r" t="t"/>
              <a:pathLst>
                <a:path extrusionOk="0" h="120000" w="120000">
                  <a:moveTo>
                    <a:pt x="84094" y="14769"/>
                  </a:moveTo>
                  <a:cubicBezTo>
                    <a:pt x="113385" y="30461"/>
                    <a:pt x="120000" y="59076"/>
                    <a:pt x="106771" y="84000"/>
                  </a:cubicBezTo>
                  <a:cubicBezTo>
                    <a:pt x="93543" y="108923"/>
                    <a:pt x="65196" y="120000"/>
                    <a:pt x="35905" y="105230"/>
                  </a:cubicBezTo>
                  <a:cubicBezTo>
                    <a:pt x="5669" y="89538"/>
                    <a:pt x="0" y="60923"/>
                    <a:pt x="13228" y="36000"/>
                  </a:cubicBezTo>
                  <a:cubicBezTo>
                    <a:pt x="26456" y="11076"/>
                    <a:pt x="54803" y="0"/>
                    <a:pt x="84094" y="14769"/>
                  </a:cubicBezTo>
                  <a:close/>
                  <a:moveTo>
                    <a:pt x="45354" y="86769"/>
                  </a:moveTo>
                  <a:cubicBezTo>
                    <a:pt x="58582" y="94153"/>
                    <a:pt x="73700" y="90461"/>
                    <a:pt x="83149" y="72000"/>
                  </a:cubicBezTo>
                  <a:cubicBezTo>
                    <a:pt x="93543" y="53538"/>
                    <a:pt x="87874" y="39692"/>
                    <a:pt x="74645" y="32307"/>
                  </a:cubicBezTo>
                  <a:cubicBezTo>
                    <a:pt x="61417" y="25846"/>
                    <a:pt x="46299" y="29538"/>
                    <a:pt x="35905" y="48000"/>
                  </a:cubicBezTo>
                  <a:cubicBezTo>
                    <a:pt x="26456" y="66461"/>
                    <a:pt x="32125" y="80307"/>
                    <a:pt x="45354" y="8676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82" y="146"/>
              <a:ext cx="12" cy="18"/>
            </a:xfrm>
            <a:custGeom>
              <a:rect b="b" l="l" r="r" t="t"/>
              <a:pathLst>
                <a:path extrusionOk="0" h="120000" w="120000">
                  <a:moveTo>
                    <a:pt x="90337" y="0"/>
                  </a:moveTo>
                  <a:cubicBezTo>
                    <a:pt x="0" y="77209"/>
                    <a:pt x="0" y="77209"/>
                    <a:pt x="0" y="77209"/>
                  </a:cubicBezTo>
                  <a:cubicBezTo>
                    <a:pt x="24269" y="90232"/>
                    <a:pt x="45842" y="105116"/>
                    <a:pt x="68764" y="120000"/>
                  </a:cubicBezTo>
                  <a:cubicBezTo>
                    <a:pt x="90337" y="105116"/>
                    <a:pt x="90337" y="105116"/>
                    <a:pt x="90337" y="105116"/>
                  </a:cubicBezTo>
                  <a:cubicBezTo>
                    <a:pt x="75505" y="94883"/>
                    <a:pt x="60674" y="85581"/>
                    <a:pt x="45842" y="76279"/>
                  </a:cubicBezTo>
                  <a:cubicBezTo>
                    <a:pt x="120000" y="16744"/>
                    <a:pt x="120000" y="16744"/>
                    <a:pt x="120000" y="16744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82" y="146"/>
              <a:ext cx="12" cy="18"/>
            </a:xfrm>
            <a:custGeom>
              <a:rect b="b" l="l" r="r" t="t"/>
              <a:pathLst>
                <a:path extrusionOk="0" h="120000" w="120000">
                  <a:moveTo>
                    <a:pt x="90337" y="0"/>
                  </a:moveTo>
                  <a:cubicBezTo>
                    <a:pt x="0" y="77209"/>
                    <a:pt x="0" y="77209"/>
                    <a:pt x="0" y="77209"/>
                  </a:cubicBezTo>
                  <a:cubicBezTo>
                    <a:pt x="24269" y="90232"/>
                    <a:pt x="45842" y="105116"/>
                    <a:pt x="68764" y="120000"/>
                  </a:cubicBezTo>
                  <a:cubicBezTo>
                    <a:pt x="90337" y="105116"/>
                    <a:pt x="90337" y="105116"/>
                    <a:pt x="90337" y="105116"/>
                  </a:cubicBezTo>
                  <a:cubicBezTo>
                    <a:pt x="75505" y="94883"/>
                    <a:pt x="60674" y="85581"/>
                    <a:pt x="45842" y="76279"/>
                  </a:cubicBezTo>
                  <a:cubicBezTo>
                    <a:pt x="120000" y="16744"/>
                    <a:pt x="120000" y="16744"/>
                    <a:pt x="120000" y="16744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08" y="188"/>
              <a:ext cx="15" cy="8"/>
            </a:xfrm>
            <a:custGeom>
              <a:rect b="b" l="l" r="r" t="t"/>
              <a:pathLst>
                <a:path extrusionOk="0" h="120000" w="120000">
                  <a:moveTo>
                    <a:pt x="120000" y="51428"/>
                  </a:moveTo>
                  <a:cubicBezTo>
                    <a:pt x="9818" y="120000"/>
                    <a:pt x="9818" y="120000"/>
                    <a:pt x="9818" y="120000"/>
                  </a:cubicBezTo>
                  <a:cubicBezTo>
                    <a:pt x="6545" y="104761"/>
                    <a:pt x="3272" y="89523"/>
                    <a:pt x="0" y="74285"/>
                  </a:cubicBezTo>
                  <a:cubicBezTo>
                    <a:pt x="109090" y="0"/>
                    <a:pt x="109090" y="0"/>
                    <a:pt x="109090" y="0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08" y="188"/>
              <a:ext cx="15" cy="8"/>
            </a:xfrm>
            <a:custGeom>
              <a:rect b="b" l="l" r="r" t="t"/>
              <a:pathLst>
                <a:path extrusionOk="0" h="120000" w="120000">
                  <a:moveTo>
                    <a:pt x="120000" y="51428"/>
                  </a:moveTo>
                  <a:cubicBezTo>
                    <a:pt x="9818" y="120000"/>
                    <a:pt x="9818" y="120000"/>
                    <a:pt x="9818" y="120000"/>
                  </a:cubicBezTo>
                  <a:cubicBezTo>
                    <a:pt x="6545" y="104761"/>
                    <a:pt x="3272" y="89523"/>
                    <a:pt x="0" y="74285"/>
                  </a:cubicBezTo>
                  <a:cubicBezTo>
                    <a:pt x="109090" y="0"/>
                    <a:pt x="109090" y="0"/>
                    <a:pt x="109090" y="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3" y="206"/>
              <a:ext cx="16" cy="15"/>
            </a:xfrm>
            <a:custGeom>
              <a:rect b="b" l="l" r="r" t="t"/>
              <a:pathLst>
                <a:path extrusionOk="0" h="120000" w="120000">
                  <a:moveTo>
                    <a:pt x="117876" y="89719"/>
                  </a:moveTo>
                  <a:cubicBezTo>
                    <a:pt x="29734" y="70654"/>
                    <a:pt x="29734" y="70654"/>
                    <a:pt x="29734" y="70654"/>
                  </a:cubicBezTo>
                  <a:cubicBezTo>
                    <a:pt x="29734" y="70654"/>
                    <a:pt x="29734" y="70654"/>
                    <a:pt x="29734" y="70654"/>
                  </a:cubicBezTo>
                  <a:cubicBezTo>
                    <a:pt x="111504" y="31401"/>
                    <a:pt x="111504" y="31401"/>
                    <a:pt x="111504" y="31401"/>
                  </a:cubicBezTo>
                  <a:cubicBezTo>
                    <a:pt x="106194" y="0"/>
                    <a:pt x="106194" y="0"/>
                    <a:pt x="106194" y="0"/>
                  </a:cubicBezTo>
                  <a:cubicBezTo>
                    <a:pt x="0" y="58317"/>
                    <a:pt x="0" y="58317"/>
                    <a:pt x="0" y="58317"/>
                  </a:cubicBezTo>
                  <a:cubicBezTo>
                    <a:pt x="1061" y="69532"/>
                    <a:pt x="2123" y="80747"/>
                    <a:pt x="3185" y="90841"/>
                  </a:cubicBezTo>
                  <a:cubicBezTo>
                    <a:pt x="120000" y="120000"/>
                    <a:pt x="120000" y="120000"/>
                    <a:pt x="120000" y="120000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13" y="206"/>
              <a:ext cx="16" cy="15"/>
            </a:xfrm>
            <a:custGeom>
              <a:rect b="b" l="l" r="r" t="t"/>
              <a:pathLst>
                <a:path extrusionOk="0" h="120000" w="120000">
                  <a:moveTo>
                    <a:pt x="117876" y="89719"/>
                  </a:moveTo>
                  <a:cubicBezTo>
                    <a:pt x="29734" y="70654"/>
                    <a:pt x="29734" y="70654"/>
                    <a:pt x="29734" y="70654"/>
                  </a:cubicBezTo>
                  <a:cubicBezTo>
                    <a:pt x="29734" y="70654"/>
                    <a:pt x="29734" y="70654"/>
                    <a:pt x="29734" y="70654"/>
                  </a:cubicBezTo>
                  <a:cubicBezTo>
                    <a:pt x="111504" y="31401"/>
                    <a:pt x="111504" y="31401"/>
                    <a:pt x="111504" y="31401"/>
                  </a:cubicBezTo>
                  <a:cubicBezTo>
                    <a:pt x="106194" y="0"/>
                    <a:pt x="106194" y="0"/>
                    <a:pt x="106194" y="0"/>
                  </a:cubicBezTo>
                  <a:cubicBezTo>
                    <a:pt x="0" y="58317"/>
                    <a:pt x="0" y="58317"/>
                    <a:pt x="0" y="58317"/>
                  </a:cubicBezTo>
                  <a:cubicBezTo>
                    <a:pt x="1061" y="69532"/>
                    <a:pt x="2123" y="80747"/>
                    <a:pt x="3185" y="90841"/>
                  </a:cubicBezTo>
                  <a:cubicBezTo>
                    <a:pt x="120000" y="120000"/>
                    <a:pt x="120000" y="120000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313" y="231"/>
              <a:ext cx="16" cy="12"/>
            </a:xfrm>
            <a:custGeom>
              <a:rect b="b" l="l" r="r" t="t"/>
              <a:pathLst>
                <a:path extrusionOk="0" h="120000" w="120000">
                  <a:moveTo>
                    <a:pt x="33982" y="12558"/>
                  </a:moveTo>
                  <a:cubicBezTo>
                    <a:pt x="30796" y="22325"/>
                    <a:pt x="26548" y="36279"/>
                    <a:pt x="25486" y="46046"/>
                  </a:cubicBezTo>
                  <a:cubicBezTo>
                    <a:pt x="24424" y="57209"/>
                    <a:pt x="25486" y="69767"/>
                    <a:pt x="36106" y="71162"/>
                  </a:cubicBezTo>
                  <a:cubicBezTo>
                    <a:pt x="45663" y="73953"/>
                    <a:pt x="48849" y="57209"/>
                    <a:pt x="54159" y="40465"/>
                  </a:cubicBezTo>
                  <a:cubicBezTo>
                    <a:pt x="59469" y="23720"/>
                    <a:pt x="66902" y="8372"/>
                    <a:pt x="89203" y="11162"/>
                  </a:cubicBezTo>
                  <a:cubicBezTo>
                    <a:pt x="112566" y="15348"/>
                    <a:pt x="120000" y="47441"/>
                    <a:pt x="117876" y="75348"/>
                  </a:cubicBezTo>
                  <a:cubicBezTo>
                    <a:pt x="116814" y="92093"/>
                    <a:pt x="112566" y="106046"/>
                    <a:pt x="106194" y="120000"/>
                  </a:cubicBezTo>
                  <a:cubicBezTo>
                    <a:pt x="87079" y="106046"/>
                    <a:pt x="87079" y="106046"/>
                    <a:pt x="87079" y="106046"/>
                  </a:cubicBezTo>
                  <a:cubicBezTo>
                    <a:pt x="90265" y="97674"/>
                    <a:pt x="93451" y="83720"/>
                    <a:pt x="94513" y="76744"/>
                  </a:cubicBezTo>
                  <a:cubicBezTo>
                    <a:pt x="96637" y="58604"/>
                    <a:pt x="92389" y="51627"/>
                    <a:pt x="84955" y="50232"/>
                  </a:cubicBezTo>
                  <a:cubicBezTo>
                    <a:pt x="80707" y="48837"/>
                    <a:pt x="76460" y="53023"/>
                    <a:pt x="72212" y="69767"/>
                  </a:cubicBezTo>
                  <a:cubicBezTo>
                    <a:pt x="62654" y="104651"/>
                    <a:pt x="49911" y="113023"/>
                    <a:pt x="35044" y="110232"/>
                  </a:cubicBezTo>
                  <a:cubicBezTo>
                    <a:pt x="7433" y="106046"/>
                    <a:pt x="0" y="76744"/>
                    <a:pt x="3185" y="44651"/>
                  </a:cubicBezTo>
                  <a:cubicBezTo>
                    <a:pt x="4247" y="29302"/>
                    <a:pt x="8495" y="13953"/>
                    <a:pt x="12743" y="0"/>
                  </a:cubicBezTo>
                  <a:lnTo>
                    <a:pt x="33982" y="1255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308" y="255"/>
              <a:ext cx="17" cy="13"/>
            </a:xfrm>
            <a:custGeom>
              <a:rect b="b" l="l" r="r" t="t"/>
              <a:pathLst>
                <a:path extrusionOk="0" h="120000" w="120000">
                  <a:moveTo>
                    <a:pt x="89747" y="120000"/>
                  </a:moveTo>
                  <a:cubicBezTo>
                    <a:pt x="64537" y="105000"/>
                    <a:pt x="64537" y="105000"/>
                    <a:pt x="64537" y="105000"/>
                  </a:cubicBezTo>
                  <a:cubicBezTo>
                    <a:pt x="68571" y="94090"/>
                    <a:pt x="71596" y="83181"/>
                    <a:pt x="75630" y="72272"/>
                  </a:cubicBezTo>
                  <a:cubicBezTo>
                    <a:pt x="0" y="31363"/>
                    <a:pt x="0" y="31363"/>
                    <a:pt x="0" y="31363"/>
                  </a:cubicBezTo>
                  <a:cubicBezTo>
                    <a:pt x="3025" y="20454"/>
                    <a:pt x="6050" y="9545"/>
                    <a:pt x="9075" y="0"/>
                  </a:cubicBezTo>
                  <a:cubicBezTo>
                    <a:pt x="85714" y="36818"/>
                    <a:pt x="85714" y="36818"/>
                    <a:pt x="85714" y="36818"/>
                  </a:cubicBezTo>
                  <a:cubicBezTo>
                    <a:pt x="88739" y="24545"/>
                    <a:pt x="90756" y="13636"/>
                    <a:pt x="93781" y="2727"/>
                  </a:cubicBezTo>
                  <a:cubicBezTo>
                    <a:pt x="120000" y="13636"/>
                    <a:pt x="120000" y="13636"/>
                    <a:pt x="120000" y="13636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08" y="255"/>
              <a:ext cx="17" cy="13"/>
            </a:xfrm>
            <a:custGeom>
              <a:rect b="b" l="l" r="r" t="t"/>
              <a:pathLst>
                <a:path extrusionOk="0" h="120000" w="120000">
                  <a:moveTo>
                    <a:pt x="89747" y="120000"/>
                  </a:moveTo>
                  <a:cubicBezTo>
                    <a:pt x="64537" y="105000"/>
                    <a:pt x="64537" y="105000"/>
                    <a:pt x="64537" y="105000"/>
                  </a:cubicBezTo>
                  <a:cubicBezTo>
                    <a:pt x="68571" y="94090"/>
                    <a:pt x="71596" y="83181"/>
                    <a:pt x="75630" y="72272"/>
                  </a:cubicBezTo>
                  <a:cubicBezTo>
                    <a:pt x="0" y="31363"/>
                    <a:pt x="0" y="31363"/>
                    <a:pt x="0" y="31363"/>
                  </a:cubicBezTo>
                  <a:cubicBezTo>
                    <a:pt x="3025" y="20454"/>
                    <a:pt x="6050" y="9545"/>
                    <a:pt x="9075" y="0"/>
                  </a:cubicBezTo>
                  <a:cubicBezTo>
                    <a:pt x="85714" y="36818"/>
                    <a:pt x="85714" y="36818"/>
                    <a:pt x="85714" y="36818"/>
                  </a:cubicBezTo>
                  <a:cubicBezTo>
                    <a:pt x="88739" y="24545"/>
                    <a:pt x="90756" y="13636"/>
                    <a:pt x="93781" y="2727"/>
                  </a:cubicBezTo>
                  <a:cubicBezTo>
                    <a:pt x="120000" y="13636"/>
                    <a:pt x="120000" y="13636"/>
                    <a:pt x="120000" y="13636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98" y="274"/>
              <a:ext cx="14" cy="12"/>
            </a:xfrm>
            <a:custGeom>
              <a:rect b="b" l="l" r="r" t="t"/>
              <a:pathLst>
                <a:path extrusionOk="0" h="120000" w="120000">
                  <a:moveTo>
                    <a:pt x="101359" y="119999"/>
                  </a:moveTo>
                  <a:cubicBezTo>
                    <a:pt x="0" y="28915"/>
                    <a:pt x="0" y="28915"/>
                    <a:pt x="0" y="28915"/>
                  </a:cubicBezTo>
                  <a:cubicBezTo>
                    <a:pt x="4660" y="20240"/>
                    <a:pt x="10485" y="10120"/>
                    <a:pt x="16310" y="0"/>
                  </a:cubicBezTo>
                  <a:cubicBezTo>
                    <a:pt x="120000" y="85301"/>
                    <a:pt x="120000" y="85301"/>
                    <a:pt x="120000" y="85301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98" y="274"/>
              <a:ext cx="14" cy="12"/>
            </a:xfrm>
            <a:custGeom>
              <a:rect b="b" l="l" r="r" t="t"/>
              <a:pathLst>
                <a:path extrusionOk="0" h="120000" w="120000">
                  <a:moveTo>
                    <a:pt x="101359" y="119999"/>
                  </a:moveTo>
                  <a:cubicBezTo>
                    <a:pt x="0" y="28915"/>
                    <a:pt x="0" y="28915"/>
                    <a:pt x="0" y="28915"/>
                  </a:cubicBezTo>
                  <a:cubicBezTo>
                    <a:pt x="4660" y="20240"/>
                    <a:pt x="10485" y="10120"/>
                    <a:pt x="16310" y="0"/>
                  </a:cubicBezTo>
                  <a:cubicBezTo>
                    <a:pt x="120000" y="85301"/>
                    <a:pt x="120000" y="85301"/>
                    <a:pt x="120000" y="85301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84" y="290"/>
              <a:ext cx="15" cy="16"/>
            </a:xfrm>
            <a:custGeom>
              <a:rect b="b" l="l" r="r" t="t"/>
              <a:pathLst>
                <a:path extrusionOk="0" h="120000" w="120000">
                  <a:moveTo>
                    <a:pt x="51891" y="120000"/>
                  </a:moveTo>
                  <a:cubicBezTo>
                    <a:pt x="33513" y="98275"/>
                    <a:pt x="33513" y="98275"/>
                    <a:pt x="33513" y="98275"/>
                  </a:cubicBezTo>
                  <a:cubicBezTo>
                    <a:pt x="41081" y="93103"/>
                    <a:pt x="48648" y="86896"/>
                    <a:pt x="56216" y="80689"/>
                  </a:cubicBezTo>
                  <a:cubicBezTo>
                    <a:pt x="0" y="17586"/>
                    <a:pt x="0" y="17586"/>
                    <a:pt x="0" y="17586"/>
                  </a:cubicBezTo>
                  <a:cubicBezTo>
                    <a:pt x="6486" y="12413"/>
                    <a:pt x="12972" y="6206"/>
                    <a:pt x="19459" y="0"/>
                  </a:cubicBezTo>
                  <a:cubicBezTo>
                    <a:pt x="78918" y="62068"/>
                    <a:pt x="78918" y="62068"/>
                    <a:pt x="78918" y="62068"/>
                  </a:cubicBezTo>
                  <a:cubicBezTo>
                    <a:pt x="85405" y="55862"/>
                    <a:pt x="91891" y="49655"/>
                    <a:pt x="99459" y="43448"/>
                  </a:cubicBezTo>
                  <a:cubicBezTo>
                    <a:pt x="120000" y="63103"/>
                    <a:pt x="120000" y="63103"/>
                    <a:pt x="120000" y="63103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84" y="290"/>
              <a:ext cx="15" cy="16"/>
            </a:xfrm>
            <a:custGeom>
              <a:rect b="b" l="l" r="r" t="t"/>
              <a:pathLst>
                <a:path extrusionOk="0" h="120000" w="120000">
                  <a:moveTo>
                    <a:pt x="51891" y="120000"/>
                  </a:moveTo>
                  <a:cubicBezTo>
                    <a:pt x="33513" y="98275"/>
                    <a:pt x="33513" y="98275"/>
                    <a:pt x="33513" y="98275"/>
                  </a:cubicBezTo>
                  <a:cubicBezTo>
                    <a:pt x="41081" y="93103"/>
                    <a:pt x="48648" y="86896"/>
                    <a:pt x="56216" y="80689"/>
                  </a:cubicBezTo>
                  <a:cubicBezTo>
                    <a:pt x="0" y="17586"/>
                    <a:pt x="0" y="17586"/>
                    <a:pt x="0" y="17586"/>
                  </a:cubicBezTo>
                  <a:cubicBezTo>
                    <a:pt x="6486" y="12413"/>
                    <a:pt x="12972" y="6206"/>
                    <a:pt x="19459" y="0"/>
                  </a:cubicBezTo>
                  <a:cubicBezTo>
                    <a:pt x="78918" y="62068"/>
                    <a:pt x="78918" y="62068"/>
                    <a:pt x="78918" y="62068"/>
                  </a:cubicBezTo>
                  <a:cubicBezTo>
                    <a:pt x="85405" y="55862"/>
                    <a:pt x="91891" y="49655"/>
                    <a:pt x="99459" y="43448"/>
                  </a:cubicBezTo>
                  <a:cubicBezTo>
                    <a:pt x="120000" y="63103"/>
                    <a:pt x="120000" y="63103"/>
                    <a:pt x="120000" y="63103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66" y="303"/>
              <a:ext cx="10" cy="15"/>
            </a:xfrm>
            <a:custGeom>
              <a:rect b="b" l="l" r="r" t="t"/>
              <a:pathLst>
                <a:path extrusionOk="0" h="120000" w="120000">
                  <a:moveTo>
                    <a:pt x="77837" y="120000"/>
                  </a:moveTo>
                  <a:cubicBezTo>
                    <a:pt x="0" y="13333"/>
                    <a:pt x="0" y="13333"/>
                    <a:pt x="0" y="13333"/>
                  </a:cubicBezTo>
                  <a:cubicBezTo>
                    <a:pt x="12972" y="8888"/>
                    <a:pt x="24324" y="4444"/>
                    <a:pt x="35675" y="0"/>
                  </a:cubicBezTo>
                  <a:cubicBezTo>
                    <a:pt x="120000" y="104444"/>
                    <a:pt x="120000" y="104444"/>
                    <a:pt x="120000" y="104444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66" y="303"/>
              <a:ext cx="10" cy="15"/>
            </a:xfrm>
            <a:custGeom>
              <a:rect b="b" l="l" r="r" t="t"/>
              <a:pathLst>
                <a:path extrusionOk="0" h="120000" w="120000">
                  <a:moveTo>
                    <a:pt x="77837" y="120000"/>
                  </a:moveTo>
                  <a:cubicBezTo>
                    <a:pt x="0" y="13333"/>
                    <a:pt x="0" y="13333"/>
                    <a:pt x="0" y="13333"/>
                  </a:cubicBezTo>
                  <a:cubicBezTo>
                    <a:pt x="12972" y="8888"/>
                    <a:pt x="24324" y="4444"/>
                    <a:pt x="35675" y="0"/>
                  </a:cubicBezTo>
                  <a:cubicBezTo>
                    <a:pt x="120000" y="104444"/>
                    <a:pt x="120000" y="104444"/>
                    <a:pt x="120000" y="104444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41" y="310"/>
              <a:ext cx="18" cy="17"/>
            </a:xfrm>
            <a:custGeom>
              <a:rect b="b" l="l" r="r" t="t"/>
              <a:pathLst>
                <a:path extrusionOk="0" h="120000" w="120000">
                  <a:moveTo>
                    <a:pt x="18095" y="120000"/>
                  </a:moveTo>
                  <a:cubicBezTo>
                    <a:pt x="0" y="17419"/>
                    <a:pt x="0" y="17419"/>
                    <a:pt x="0" y="17419"/>
                  </a:cubicBezTo>
                  <a:cubicBezTo>
                    <a:pt x="20000" y="13548"/>
                    <a:pt x="40000" y="9677"/>
                    <a:pt x="60000" y="3870"/>
                  </a:cubicBezTo>
                  <a:cubicBezTo>
                    <a:pt x="67619" y="30000"/>
                    <a:pt x="67619" y="30000"/>
                    <a:pt x="67619" y="30000"/>
                  </a:cubicBezTo>
                  <a:cubicBezTo>
                    <a:pt x="78095" y="27096"/>
                    <a:pt x="88571" y="24193"/>
                    <a:pt x="99047" y="20322"/>
                  </a:cubicBezTo>
                  <a:cubicBezTo>
                    <a:pt x="103809" y="0"/>
                    <a:pt x="103809" y="0"/>
                    <a:pt x="103809" y="0"/>
                  </a:cubicBezTo>
                  <a:cubicBezTo>
                    <a:pt x="120000" y="34838"/>
                    <a:pt x="120000" y="34838"/>
                    <a:pt x="120000" y="34838"/>
                  </a:cubicBezTo>
                  <a:cubicBezTo>
                    <a:pt x="100000" y="100645"/>
                    <a:pt x="100000" y="100645"/>
                    <a:pt x="100000" y="100645"/>
                  </a:cubicBezTo>
                  <a:lnTo>
                    <a:pt x="18095" y="12000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00" y="310"/>
              <a:ext cx="8" cy="16"/>
            </a:xfrm>
            <a:custGeom>
              <a:rect b="b" l="l" r="r" t="t"/>
              <a:pathLst>
                <a:path extrusionOk="0" h="120000" w="120000">
                  <a:moveTo>
                    <a:pt x="0" y="112432"/>
                  </a:moveTo>
                  <a:cubicBezTo>
                    <a:pt x="63396" y="0"/>
                    <a:pt x="63396" y="0"/>
                    <a:pt x="63396" y="0"/>
                  </a:cubicBezTo>
                  <a:cubicBezTo>
                    <a:pt x="81509" y="3243"/>
                    <a:pt x="101886" y="4324"/>
                    <a:pt x="120000" y="6486"/>
                  </a:cubicBezTo>
                  <a:cubicBezTo>
                    <a:pt x="65660" y="120000"/>
                    <a:pt x="65660" y="120000"/>
                    <a:pt x="65660" y="120000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00" y="310"/>
              <a:ext cx="8" cy="16"/>
            </a:xfrm>
            <a:custGeom>
              <a:rect b="b" l="l" r="r" t="t"/>
              <a:pathLst>
                <a:path extrusionOk="0" h="120000" w="120000">
                  <a:moveTo>
                    <a:pt x="0" y="112432"/>
                  </a:moveTo>
                  <a:cubicBezTo>
                    <a:pt x="63396" y="0"/>
                    <a:pt x="63396" y="0"/>
                    <a:pt x="63396" y="0"/>
                  </a:cubicBezTo>
                  <a:cubicBezTo>
                    <a:pt x="81509" y="3243"/>
                    <a:pt x="101886" y="4324"/>
                    <a:pt x="120000" y="6486"/>
                  </a:cubicBezTo>
                  <a:cubicBezTo>
                    <a:pt x="65660" y="120000"/>
                    <a:pt x="65660" y="120000"/>
                    <a:pt x="65660" y="12000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80" y="301"/>
              <a:ext cx="10" cy="18"/>
            </a:xfrm>
            <a:custGeom>
              <a:rect b="b" l="l" r="r" t="t"/>
              <a:pathLst>
                <a:path extrusionOk="0" h="120000" w="120000">
                  <a:moveTo>
                    <a:pt x="43333" y="120000"/>
                  </a:moveTo>
                  <a:cubicBezTo>
                    <a:pt x="120000" y="29767"/>
                    <a:pt x="120000" y="29767"/>
                    <a:pt x="120000" y="29767"/>
                  </a:cubicBezTo>
                  <a:cubicBezTo>
                    <a:pt x="85000" y="20465"/>
                    <a:pt x="51666" y="11162"/>
                    <a:pt x="20000" y="0"/>
                  </a:cubicBezTo>
                  <a:cubicBezTo>
                    <a:pt x="0" y="17674"/>
                    <a:pt x="0" y="17674"/>
                    <a:pt x="0" y="17674"/>
                  </a:cubicBezTo>
                  <a:cubicBezTo>
                    <a:pt x="20000" y="25116"/>
                    <a:pt x="43333" y="32558"/>
                    <a:pt x="65000" y="38139"/>
                  </a:cubicBezTo>
                  <a:cubicBezTo>
                    <a:pt x="0" y="107906"/>
                    <a:pt x="0" y="107906"/>
                    <a:pt x="0" y="107906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80" y="301"/>
              <a:ext cx="10" cy="18"/>
            </a:xfrm>
            <a:custGeom>
              <a:rect b="b" l="l" r="r" t="t"/>
              <a:pathLst>
                <a:path extrusionOk="0" h="120000" w="120000">
                  <a:moveTo>
                    <a:pt x="43333" y="120000"/>
                  </a:moveTo>
                  <a:cubicBezTo>
                    <a:pt x="120000" y="29767"/>
                    <a:pt x="120000" y="29767"/>
                    <a:pt x="120000" y="29767"/>
                  </a:cubicBezTo>
                  <a:cubicBezTo>
                    <a:pt x="85000" y="20465"/>
                    <a:pt x="51666" y="11162"/>
                    <a:pt x="20000" y="0"/>
                  </a:cubicBezTo>
                  <a:cubicBezTo>
                    <a:pt x="0" y="17674"/>
                    <a:pt x="0" y="17674"/>
                    <a:pt x="0" y="17674"/>
                  </a:cubicBezTo>
                  <a:cubicBezTo>
                    <a:pt x="20000" y="25116"/>
                    <a:pt x="43333" y="32558"/>
                    <a:pt x="65000" y="38139"/>
                  </a:cubicBezTo>
                  <a:cubicBezTo>
                    <a:pt x="0" y="107906"/>
                    <a:pt x="0" y="107906"/>
                    <a:pt x="0" y="107906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59" y="288"/>
              <a:ext cx="13" cy="18"/>
            </a:xfrm>
            <a:custGeom>
              <a:rect b="b" l="l" r="r" t="t"/>
              <a:pathLst>
                <a:path extrusionOk="0" h="120000" w="120000">
                  <a:moveTo>
                    <a:pt x="29662" y="120000"/>
                  </a:moveTo>
                  <a:cubicBezTo>
                    <a:pt x="120000" y="41860"/>
                    <a:pt x="120000" y="41860"/>
                    <a:pt x="120000" y="41860"/>
                  </a:cubicBezTo>
                  <a:cubicBezTo>
                    <a:pt x="97078" y="28837"/>
                    <a:pt x="74157" y="14883"/>
                    <a:pt x="52584" y="0"/>
                  </a:cubicBezTo>
                  <a:cubicBezTo>
                    <a:pt x="29662" y="14883"/>
                    <a:pt x="29662" y="14883"/>
                    <a:pt x="29662" y="14883"/>
                  </a:cubicBezTo>
                  <a:cubicBezTo>
                    <a:pt x="44494" y="25116"/>
                    <a:pt x="59325" y="34418"/>
                    <a:pt x="74157" y="43720"/>
                  </a:cubicBezTo>
                  <a:cubicBezTo>
                    <a:pt x="0" y="102325"/>
                    <a:pt x="0" y="102325"/>
                    <a:pt x="0" y="102325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59" y="288"/>
              <a:ext cx="13" cy="18"/>
            </a:xfrm>
            <a:custGeom>
              <a:rect b="b" l="l" r="r" t="t"/>
              <a:pathLst>
                <a:path extrusionOk="0" h="120000" w="120000">
                  <a:moveTo>
                    <a:pt x="29662" y="120000"/>
                  </a:moveTo>
                  <a:cubicBezTo>
                    <a:pt x="120000" y="41860"/>
                    <a:pt x="120000" y="41860"/>
                    <a:pt x="120000" y="41860"/>
                  </a:cubicBezTo>
                  <a:cubicBezTo>
                    <a:pt x="97078" y="28837"/>
                    <a:pt x="74157" y="14883"/>
                    <a:pt x="52584" y="0"/>
                  </a:cubicBezTo>
                  <a:cubicBezTo>
                    <a:pt x="29662" y="14883"/>
                    <a:pt x="29662" y="14883"/>
                    <a:pt x="29662" y="14883"/>
                  </a:cubicBezTo>
                  <a:cubicBezTo>
                    <a:pt x="44494" y="25116"/>
                    <a:pt x="59325" y="34418"/>
                    <a:pt x="74157" y="43720"/>
                  </a:cubicBezTo>
                  <a:cubicBezTo>
                    <a:pt x="0" y="102325"/>
                    <a:pt x="0" y="102325"/>
                    <a:pt x="0" y="102325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38" y="274"/>
              <a:ext cx="18" cy="16"/>
            </a:xfrm>
            <a:custGeom>
              <a:rect b="b" l="l" r="r" t="t"/>
              <a:pathLst>
                <a:path extrusionOk="0" h="120000" w="120000">
                  <a:moveTo>
                    <a:pt x="0" y="28717"/>
                  </a:moveTo>
                  <a:cubicBezTo>
                    <a:pt x="103809" y="0"/>
                    <a:pt x="103809" y="0"/>
                    <a:pt x="103809" y="0"/>
                  </a:cubicBezTo>
                  <a:cubicBezTo>
                    <a:pt x="108571" y="8205"/>
                    <a:pt x="114285" y="16410"/>
                    <a:pt x="120000" y="24615"/>
                  </a:cubicBezTo>
                  <a:cubicBezTo>
                    <a:pt x="58095" y="120000"/>
                    <a:pt x="58095" y="120000"/>
                    <a:pt x="58095" y="120000"/>
                  </a:cubicBezTo>
                  <a:cubicBezTo>
                    <a:pt x="41904" y="96410"/>
                    <a:pt x="41904" y="96410"/>
                    <a:pt x="41904" y="96410"/>
                  </a:cubicBezTo>
                  <a:cubicBezTo>
                    <a:pt x="90476" y="28717"/>
                    <a:pt x="90476" y="28717"/>
                    <a:pt x="90476" y="28717"/>
                  </a:cubicBezTo>
                  <a:cubicBezTo>
                    <a:pt x="90476" y="28717"/>
                    <a:pt x="90476" y="28717"/>
                    <a:pt x="90476" y="28717"/>
                  </a:cubicBezTo>
                  <a:cubicBezTo>
                    <a:pt x="13333" y="53333"/>
                    <a:pt x="13333" y="53333"/>
                    <a:pt x="13333" y="53333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8" y="274"/>
              <a:ext cx="18" cy="16"/>
            </a:xfrm>
            <a:custGeom>
              <a:rect b="b" l="l" r="r" t="t"/>
              <a:pathLst>
                <a:path extrusionOk="0" h="120000" w="120000">
                  <a:moveTo>
                    <a:pt x="0" y="28717"/>
                  </a:moveTo>
                  <a:cubicBezTo>
                    <a:pt x="103809" y="0"/>
                    <a:pt x="103809" y="0"/>
                    <a:pt x="103809" y="0"/>
                  </a:cubicBezTo>
                  <a:cubicBezTo>
                    <a:pt x="108571" y="8205"/>
                    <a:pt x="114285" y="16410"/>
                    <a:pt x="120000" y="24615"/>
                  </a:cubicBezTo>
                  <a:cubicBezTo>
                    <a:pt x="58095" y="120000"/>
                    <a:pt x="58095" y="120000"/>
                    <a:pt x="58095" y="120000"/>
                  </a:cubicBezTo>
                  <a:cubicBezTo>
                    <a:pt x="41904" y="96410"/>
                    <a:pt x="41904" y="96410"/>
                    <a:pt x="41904" y="96410"/>
                  </a:cubicBezTo>
                  <a:cubicBezTo>
                    <a:pt x="90476" y="28717"/>
                    <a:pt x="90476" y="28717"/>
                    <a:pt x="90476" y="28717"/>
                  </a:cubicBezTo>
                  <a:cubicBezTo>
                    <a:pt x="90476" y="28717"/>
                    <a:pt x="90476" y="28717"/>
                    <a:pt x="90476" y="28717"/>
                  </a:cubicBezTo>
                  <a:cubicBezTo>
                    <a:pt x="13333" y="53333"/>
                    <a:pt x="13333" y="53333"/>
                    <a:pt x="13333" y="53333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0" y="252"/>
              <a:ext cx="17" cy="15"/>
            </a:xfrm>
            <a:custGeom>
              <a:rect b="b" l="l" r="r" t="t"/>
              <a:pathLst>
                <a:path extrusionOk="0" h="120000" w="120000">
                  <a:moveTo>
                    <a:pt x="97627" y="80769"/>
                  </a:moveTo>
                  <a:cubicBezTo>
                    <a:pt x="97627" y="73846"/>
                    <a:pt x="96610" y="61153"/>
                    <a:pt x="93559" y="53076"/>
                  </a:cubicBezTo>
                  <a:cubicBezTo>
                    <a:pt x="90508" y="43846"/>
                    <a:pt x="85423" y="35769"/>
                    <a:pt x="76271" y="39230"/>
                  </a:cubicBezTo>
                  <a:cubicBezTo>
                    <a:pt x="67118" y="42692"/>
                    <a:pt x="71186" y="56538"/>
                    <a:pt x="72203" y="71538"/>
                  </a:cubicBezTo>
                  <a:cubicBezTo>
                    <a:pt x="73220" y="86538"/>
                    <a:pt x="71186" y="101538"/>
                    <a:pt x="51864" y="109615"/>
                  </a:cubicBezTo>
                  <a:cubicBezTo>
                    <a:pt x="30508" y="120000"/>
                    <a:pt x="13220" y="99230"/>
                    <a:pt x="6101" y="78461"/>
                  </a:cubicBezTo>
                  <a:cubicBezTo>
                    <a:pt x="1016" y="65769"/>
                    <a:pt x="0" y="53076"/>
                    <a:pt x="0" y="39230"/>
                  </a:cubicBezTo>
                  <a:cubicBezTo>
                    <a:pt x="21355" y="40384"/>
                    <a:pt x="21355" y="40384"/>
                    <a:pt x="21355" y="40384"/>
                  </a:cubicBezTo>
                  <a:cubicBezTo>
                    <a:pt x="21355" y="48461"/>
                    <a:pt x="23389" y="60000"/>
                    <a:pt x="25423" y="65769"/>
                  </a:cubicBezTo>
                  <a:cubicBezTo>
                    <a:pt x="29491" y="79615"/>
                    <a:pt x="35593" y="83076"/>
                    <a:pt x="42711" y="79615"/>
                  </a:cubicBezTo>
                  <a:cubicBezTo>
                    <a:pt x="45762" y="78461"/>
                    <a:pt x="48813" y="73846"/>
                    <a:pt x="46779" y="60000"/>
                  </a:cubicBezTo>
                  <a:cubicBezTo>
                    <a:pt x="42711" y="28846"/>
                    <a:pt x="49830" y="16153"/>
                    <a:pt x="64067" y="10384"/>
                  </a:cubicBezTo>
                  <a:cubicBezTo>
                    <a:pt x="88474" y="0"/>
                    <a:pt x="104745" y="17307"/>
                    <a:pt x="113898" y="42692"/>
                  </a:cubicBezTo>
                  <a:cubicBezTo>
                    <a:pt x="117966" y="54230"/>
                    <a:pt x="118983" y="68076"/>
                    <a:pt x="120000" y="79615"/>
                  </a:cubicBezTo>
                  <a:lnTo>
                    <a:pt x="97627" y="8076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24" y="232"/>
              <a:ext cx="16" cy="12"/>
            </a:xfrm>
            <a:custGeom>
              <a:rect b="b" l="l" r="r" t="t"/>
              <a:pathLst>
                <a:path extrusionOk="0" h="120000" w="120000">
                  <a:moveTo>
                    <a:pt x="0" y="1411"/>
                  </a:moveTo>
                  <a:cubicBezTo>
                    <a:pt x="27857" y="0"/>
                    <a:pt x="27857" y="0"/>
                    <a:pt x="27857" y="0"/>
                  </a:cubicBezTo>
                  <a:cubicBezTo>
                    <a:pt x="28928" y="12705"/>
                    <a:pt x="29999" y="25411"/>
                    <a:pt x="31071" y="36705"/>
                  </a:cubicBezTo>
                  <a:cubicBezTo>
                    <a:pt x="116785" y="25411"/>
                    <a:pt x="116785" y="25411"/>
                    <a:pt x="116785" y="25411"/>
                  </a:cubicBezTo>
                  <a:cubicBezTo>
                    <a:pt x="116785" y="36705"/>
                    <a:pt x="118928" y="49411"/>
                    <a:pt x="119999" y="60705"/>
                  </a:cubicBezTo>
                  <a:cubicBezTo>
                    <a:pt x="34285" y="76235"/>
                    <a:pt x="34285" y="76235"/>
                    <a:pt x="34285" y="76235"/>
                  </a:cubicBezTo>
                  <a:cubicBezTo>
                    <a:pt x="35357" y="88941"/>
                    <a:pt x="37500" y="100235"/>
                    <a:pt x="38571" y="112941"/>
                  </a:cubicBezTo>
                  <a:cubicBezTo>
                    <a:pt x="10714" y="120000"/>
                    <a:pt x="10714" y="120000"/>
                    <a:pt x="10714" y="120000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24" y="232"/>
              <a:ext cx="16" cy="12"/>
            </a:xfrm>
            <a:custGeom>
              <a:rect b="b" l="l" r="r" t="t"/>
              <a:pathLst>
                <a:path extrusionOk="0" h="120000" w="120000">
                  <a:moveTo>
                    <a:pt x="0" y="1411"/>
                  </a:moveTo>
                  <a:cubicBezTo>
                    <a:pt x="27857" y="0"/>
                    <a:pt x="27857" y="0"/>
                    <a:pt x="27857" y="0"/>
                  </a:cubicBezTo>
                  <a:cubicBezTo>
                    <a:pt x="28928" y="12705"/>
                    <a:pt x="29999" y="25411"/>
                    <a:pt x="31071" y="36705"/>
                  </a:cubicBezTo>
                  <a:cubicBezTo>
                    <a:pt x="116785" y="25411"/>
                    <a:pt x="116785" y="25411"/>
                    <a:pt x="116785" y="25411"/>
                  </a:cubicBezTo>
                  <a:cubicBezTo>
                    <a:pt x="116785" y="36705"/>
                    <a:pt x="118928" y="49411"/>
                    <a:pt x="119999" y="60705"/>
                  </a:cubicBezTo>
                  <a:cubicBezTo>
                    <a:pt x="34285" y="76235"/>
                    <a:pt x="34285" y="76235"/>
                    <a:pt x="34285" y="76235"/>
                  </a:cubicBezTo>
                  <a:cubicBezTo>
                    <a:pt x="35357" y="88941"/>
                    <a:pt x="37500" y="100235"/>
                    <a:pt x="38571" y="112941"/>
                  </a:cubicBezTo>
                  <a:cubicBezTo>
                    <a:pt x="10714" y="120000"/>
                    <a:pt x="10714" y="120000"/>
                    <a:pt x="10714" y="12000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25" y="208"/>
              <a:ext cx="16" cy="12"/>
            </a:xfrm>
            <a:custGeom>
              <a:rect b="b" l="l" r="r" t="t"/>
              <a:pathLst>
                <a:path extrusionOk="0" h="120000" w="120000">
                  <a:moveTo>
                    <a:pt x="120000" y="4137"/>
                  </a:moveTo>
                  <a:cubicBezTo>
                    <a:pt x="116869" y="17931"/>
                    <a:pt x="115826" y="30344"/>
                    <a:pt x="113739" y="42758"/>
                  </a:cubicBezTo>
                  <a:cubicBezTo>
                    <a:pt x="113739" y="42758"/>
                    <a:pt x="97043" y="49655"/>
                    <a:pt x="88695" y="52413"/>
                  </a:cubicBezTo>
                  <a:cubicBezTo>
                    <a:pt x="79304" y="57931"/>
                    <a:pt x="69913" y="64827"/>
                    <a:pt x="68869" y="74482"/>
                  </a:cubicBezTo>
                  <a:cubicBezTo>
                    <a:pt x="68869" y="77241"/>
                    <a:pt x="68869" y="80000"/>
                    <a:pt x="67826" y="80000"/>
                  </a:cubicBezTo>
                  <a:cubicBezTo>
                    <a:pt x="110608" y="85517"/>
                    <a:pt x="110608" y="85517"/>
                    <a:pt x="110608" y="85517"/>
                  </a:cubicBezTo>
                  <a:cubicBezTo>
                    <a:pt x="109565" y="97931"/>
                    <a:pt x="108521" y="108965"/>
                    <a:pt x="108521" y="120000"/>
                  </a:cubicBezTo>
                  <a:cubicBezTo>
                    <a:pt x="0" y="111724"/>
                    <a:pt x="0" y="111724"/>
                    <a:pt x="0" y="111724"/>
                  </a:cubicBezTo>
                  <a:cubicBezTo>
                    <a:pt x="1043" y="92413"/>
                    <a:pt x="3130" y="71724"/>
                    <a:pt x="4173" y="51034"/>
                  </a:cubicBezTo>
                  <a:cubicBezTo>
                    <a:pt x="7304" y="23448"/>
                    <a:pt x="17739" y="0"/>
                    <a:pt x="37565" y="1379"/>
                  </a:cubicBezTo>
                  <a:cubicBezTo>
                    <a:pt x="53217" y="2758"/>
                    <a:pt x="63652" y="17931"/>
                    <a:pt x="63652" y="40000"/>
                  </a:cubicBezTo>
                  <a:cubicBezTo>
                    <a:pt x="64695" y="40000"/>
                    <a:pt x="64695" y="40000"/>
                    <a:pt x="64695" y="40000"/>
                  </a:cubicBezTo>
                  <a:cubicBezTo>
                    <a:pt x="68869" y="33103"/>
                    <a:pt x="73043" y="31724"/>
                    <a:pt x="79304" y="26206"/>
                  </a:cubicBezTo>
                  <a:cubicBezTo>
                    <a:pt x="89739" y="17931"/>
                    <a:pt x="120000" y="4137"/>
                    <a:pt x="120000" y="413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30" y="187"/>
              <a:ext cx="18" cy="15"/>
            </a:xfrm>
            <a:custGeom>
              <a:rect b="b" l="l" r="r" t="t"/>
              <a:pathLst>
                <a:path extrusionOk="0" h="120000" w="120000">
                  <a:moveTo>
                    <a:pt x="9523" y="0"/>
                  </a:moveTo>
                  <a:cubicBezTo>
                    <a:pt x="120000" y="3461"/>
                    <a:pt x="120000" y="3461"/>
                    <a:pt x="120000" y="3461"/>
                  </a:cubicBezTo>
                  <a:cubicBezTo>
                    <a:pt x="116190" y="12692"/>
                    <a:pt x="112380" y="23076"/>
                    <a:pt x="108571" y="33461"/>
                  </a:cubicBezTo>
                  <a:cubicBezTo>
                    <a:pt x="85714" y="32307"/>
                    <a:pt x="85714" y="32307"/>
                    <a:pt x="85714" y="32307"/>
                  </a:cubicBezTo>
                  <a:cubicBezTo>
                    <a:pt x="80952" y="45000"/>
                    <a:pt x="77142" y="57692"/>
                    <a:pt x="73333" y="71538"/>
                  </a:cubicBezTo>
                  <a:cubicBezTo>
                    <a:pt x="91428" y="88846"/>
                    <a:pt x="91428" y="88846"/>
                    <a:pt x="91428" y="88846"/>
                  </a:cubicBezTo>
                  <a:cubicBezTo>
                    <a:pt x="88571" y="99230"/>
                    <a:pt x="85714" y="109615"/>
                    <a:pt x="83809" y="120000"/>
                  </a:cubicBezTo>
                  <a:cubicBezTo>
                    <a:pt x="0" y="30000"/>
                    <a:pt x="0" y="30000"/>
                    <a:pt x="0" y="30000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30" y="187"/>
              <a:ext cx="18" cy="15"/>
            </a:xfrm>
            <a:custGeom>
              <a:rect b="b" l="l" r="r" t="t"/>
              <a:pathLst>
                <a:path extrusionOk="0" h="120000" w="120000">
                  <a:moveTo>
                    <a:pt x="9523" y="0"/>
                  </a:moveTo>
                  <a:cubicBezTo>
                    <a:pt x="120000" y="3461"/>
                    <a:pt x="120000" y="3461"/>
                    <a:pt x="120000" y="3461"/>
                  </a:cubicBezTo>
                  <a:cubicBezTo>
                    <a:pt x="116190" y="12692"/>
                    <a:pt x="112380" y="23076"/>
                    <a:pt x="108571" y="33461"/>
                  </a:cubicBezTo>
                  <a:cubicBezTo>
                    <a:pt x="85714" y="32307"/>
                    <a:pt x="85714" y="32307"/>
                    <a:pt x="85714" y="32307"/>
                  </a:cubicBezTo>
                  <a:cubicBezTo>
                    <a:pt x="80952" y="45000"/>
                    <a:pt x="77142" y="57692"/>
                    <a:pt x="73333" y="71538"/>
                  </a:cubicBezTo>
                  <a:cubicBezTo>
                    <a:pt x="91428" y="88846"/>
                    <a:pt x="91428" y="88846"/>
                    <a:pt x="91428" y="88846"/>
                  </a:cubicBezTo>
                  <a:cubicBezTo>
                    <a:pt x="88571" y="99230"/>
                    <a:pt x="85714" y="109615"/>
                    <a:pt x="83809" y="120000"/>
                  </a:cubicBezTo>
                  <a:cubicBezTo>
                    <a:pt x="0" y="30000"/>
                    <a:pt x="0" y="30000"/>
                    <a:pt x="0" y="30000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53" y="144"/>
              <a:ext cx="20" cy="20"/>
            </a:xfrm>
            <a:custGeom>
              <a:rect b="b" l="l" r="r" t="t"/>
              <a:pathLst>
                <a:path extrusionOk="0" h="120000" w="120000">
                  <a:moveTo>
                    <a:pt x="20139" y="38333"/>
                  </a:moveTo>
                  <a:cubicBezTo>
                    <a:pt x="86433" y="60833"/>
                    <a:pt x="86433" y="60833"/>
                    <a:pt x="86433" y="60833"/>
                  </a:cubicBezTo>
                  <a:cubicBezTo>
                    <a:pt x="47832" y="14166"/>
                    <a:pt x="47832" y="14166"/>
                    <a:pt x="47832" y="14166"/>
                  </a:cubicBezTo>
                  <a:cubicBezTo>
                    <a:pt x="66293" y="0"/>
                    <a:pt x="66293" y="0"/>
                    <a:pt x="66293" y="0"/>
                  </a:cubicBezTo>
                  <a:cubicBezTo>
                    <a:pt x="120000" y="71666"/>
                    <a:pt x="120000" y="71666"/>
                    <a:pt x="120000" y="71666"/>
                  </a:cubicBezTo>
                  <a:cubicBezTo>
                    <a:pt x="113286" y="76666"/>
                    <a:pt x="107412" y="81666"/>
                    <a:pt x="101538" y="86666"/>
                  </a:cubicBezTo>
                  <a:cubicBezTo>
                    <a:pt x="37762" y="65833"/>
                    <a:pt x="37762" y="65833"/>
                    <a:pt x="37762" y="65833"/>
                  </a:cubicBezTo>
                  <a:cubicBezTo>
                    <a:pt x="78041" y="107500"/>
                    <a:pt x="78041" y="107500"/>
                    <a:pt x="78041" y="107500"/>
                  </a:cubicBezTo>
                  <a:cubicBezTo>
                    <a:pt x="73846" y="111666"/>
                    <a:pt x="68811" y="115833"/>
                    <a:pt x="64615" y="120000"/>
                  </a:cubicBezTo>
                  <a:cubicBezTo>
                    <a:pt x="0" y="58333"/>
                    <a:pt x="0" y="58333"/>
                    <a:pt x="0" y="58333"/>
                  </a:cubicBez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53" y="144"/>
              <a:ext cx="20" cy="20"/>
            </a:xfrm>
            <a:custGeom>
              <a:rect b="b" l="l" r="r" t="t"/>
              <a:pathLst>
                <a:path extrusionOk="0" h="120000" w="120000">
                  <a:moveTo>
                    <a:pt x="20139" y="38333"/>
                  </a:moveTo>
                  <a:cubicBezTo>
                    <a:pt x="86433" y="60833"/>
                    <a:pt x="86433" y="60833"/>
                    <a:pt x="86433" y="60833"/>
                  </a:cubicBezTo>
                  <a:cubicBezTo>
                    <a:pt x="47832" y="14166"/>
                    <a:pt x="47832" y="14166"/>
                    <a:pt x="47832" y="14166"/>
                  </a:cubicBezTo>
                  <a:cubicBezTo>
                    <a:pt x="66293" y="0"/>
                    <a:pt x="66293" y="0"/>
                    <a:pt x="66293" y="0"/>
                  </a:cubicBezTo>
                  <a:cubicBezTo>
                    <a:pt x="120000" y="71666"/>
                    <a:pt x="120000" y="71666"/>
                    <a:pt x="120000" y="71666"/>
                  </a:cubicBezTo>
                  <a:cubicBezTo>
                    <a:pt x="113286" y="76666"/>
                    <a:pt x="107412" y="81666"/>
                    <a:pt x="101538" y="86666"/>
                  </a:cubicBezTo>
                  <a:cubicBezTo>
                    <a:pt x="37762" y="65833"/>
                    <a:pt x="37762" y="65833"/>
                    <a:pt x="37762" y="65833"/>
                  </a:cubicBezTo>
                  <a:cubicBezTo>
                    <a:pt x="78041" y="107500"/>
                    <a:pt x="78041" y="107500"/>
                    <a:pt x="78041" y="107500"/>
                  </a:cubicBezTo>
                  <a:cubicBezTo>
                    <a:pt x="73846" y="111666"/>
                    <a:pt x="68811" y="115833"/>
                    <a:pt x="64615" y="120000"/>
                  </a:cubicBezTo>
                  <a:cubicBezTo>
                    <a:pt x="0" y="58333"/>
                    <a:pt x="0" y="58333"/>
                    <a:pt x="0" y="58333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74" y="133"/>
              <a:ext cx="18" cy="18"/>
            </a:xfrm>
            <a:custGeom>
              <a:rect b="b" l="l" r="r" t="t"/>
              <a:pathLst>
                <a:path extrusionOk="0" h="120000" w="120000">
                  <a:moveTo>
                    <a:pt x="36562" y="14769"/>
                  </a:moveTo>
                  <a:cubicBezTo>
                    <a:pt x="65625" y="0"/>
                    <a:pt x="93750" y="11076"/>
                    <a:pt x="106875" y="36000"/>
                  </a:cubicBezTo>
                  <a:cubicBezTo>
                    <a:pt x="120000" y="60923"/>
                    <a:pt x="113437" y="89538"/>
                    <a:pt x="84375" y="105230"/>
                  </a:cubicBezTo>
                  <a:cubicBezTo>
                    <a:pt x="54375" y="120000"/>
                    <a:pt x="27187" y="108923"/>
                    <a:pt x="14062" y="84000"/>
                  </a:cubicBezTo>
                  <a:cubicBezTo>
                    <a:pt x="0" y="59076"/>
                    <a:pt x="6562" y="30461"/>
                    <a:pt x="36562" y="14769"/>
                  </a:cubicBezTo>
                  <a:close/>
                  <a:moveTo>
                    <a:pt x="75000" y="87692"/>
                  </a:moveTo>
                  <a:cubicBezTo>
                    <a:pt x="88125" y="80307"/>
                    <a:pt x="93750" y="66461"/>
                    <a:pt x="83437" y="48000"/>
                  </a:cubicBezTo>
                  <a:cubicBezTo>
                    <a:pt x="74062" y="29538"/>
                    <a:pt x="58125" y="25846"/>
                    <a:pt x="45937" y="32307"/>
                  </a:cubicBezTo>
                  <a:cubicBezTo>
                    <a:pt x="32812" y="39692"/>
                    <a:pt x="27187" y="53538"/>
                    <a:pt x="36562" y="72000"/>
                  </a:cubicBezTo>
                  <a:cubicBezTo>
                    <a:pt x="46875" y="90461"/>
                    <a:pt x="61875" y="94153"/>
                    <a:pt x="75000" y="87692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97" y="126"/>
              <a:ext cx="14" cy="16"/>
            </a:xfrm>
            <a:custGeom>
              <a:rect b="b" l="l" r="r" t="t"/>
              <a:pathLst>
                <a:path extrusionOk="0" h="120000" w="120000">
                  <a:moveTo>
                    <a:pt x="30927" y="97043"/>
                  </a:moveTo>
                  <a:cubicBezTo>
                    <a:pt x="39587" y="97043"/>
                    <a:pt x="53195" y="97043"/>
                    <a:pt x="61855" y="96000"/>
                  </a:cubicBezTo>
                  <a:cubicBezTo>
                    <a:pt x="71752" y="93913"/>
                    <a:pt x="81649" y="89739"/>
                    <a:pt x="79175" y="79304"/>
                  </a:cubicBezTo>
                  <a:cubicBezTo>
                    <a:pt x="76701" y="69913"/>
                    <a:pt x="60618" y="72000"/>
                    <a:pt x="45773" y="72000"/>
                  </a:cubicBezTo>
                  <a:cubicBezTo>
                    <a:pt x="29690" y="70956"/>
                    <a:pt x="13608" y="67826"/>
                    <a:pt x="7422" y="46956"/>
                  </a:cubicBezTo>
                  <a:cubicBezTo>
                    <a:pt x="0" y="24000"/>
                    <a:pt x="24742" y="8347"/>
                    <a:pt x="48247" y="3130"/>
                  </a:cubicBezTo>
                  <a:cubicBezTo>
                    <a:pt x="61855" y="0"/>
                    <a:pt x="75463" y="0"/>
                    <a:pt x="90309" y="2086"/>
                  </a:cubicBezTo>
                  <a:cubicBezTo>
                    <a:pt x="86597" y="22956"/>
                    <a:pt x="86597" y="22956"/>
                    <a:pt x="86597" y="22956"/>
                  </a:cubicBezTo>
                  <a:cubicBezTo>
                    <a:pt x="76701" y="22956"/>
                    <a:pt x="65567" y="22956"/>
                    <a:pt x="58144" y="24000"/>
                  </a:cubicBezTo>
                  <a:cubicBezTo>
                    <a:pt x="43298" y="27130"/>
                    <a:pt x="38350" y="33391"/>
                    <a:pt x="40824" y="40695"/>
                  </a:cubicBezTo>
                  <a:cubicBezTo>
                    <a:pt x="42061" y="44869"/>
                    <a:pt x="47010" y="46956"/>
                    <a:pt x="61855" y="46956"/>
                  </a:cubicBezTo>
                  <a:cubicBezTo>
                    <a:pt x="95257" y="45913"/>
                    <a:pt x="107628" y="55304"/>
                    <a:pt x="111340" y="69913"/>
                  </a:cubicBezTo>
                  <a:cubicBezTo>
                    <a:pt x="120000" y="96000"/>
                    <a:pt x="97731" y="111652"/>
                    <a:pt x="70515" y="116869"/>
                  </a:cubicBezTo>
                  <a:cubicBezTo>
                    <a:pt x="56907" y="120000"/>
                    <a:pt x="42061" y="120000"/>
                    <a:pt x="29690" y="118956"/>
                  </a:cubicBezTo>
                  <a:lnTo>
                    <a:pt x="30927" y="9704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25" y="124"/>
              <a:ext cx="204" cy="204"/>
            </a:xfrm>
            <a:custGeom>
              <a:rect b="b" l="l" r="r" t="t"/>
              <a:pathLst>
                <a:path extrusionOk="0" h="120000" w="120000">
                  <a:moveTo>
                    <a:pt x="80413" y="116448"/>
                  </a:moveTo>
                  <a:cubicBezTo>
                    <a:pt x="76528" y="117852"/>
                    <a:pt x="72396" y="118843"/>
                    <a:pt x="68181" y="119421"/>
                  </a:cubicBezTo>
                  <a:cubicBezTo>
                    <a:pt x="65702" y="83248"/>
                    <a:pt x="65702" y="83248"/>
                    <a:pt x="65702" y="83248"/>
                  </a:cubicBezTo>
                  <a:lnTo>
                    <a:pt x="80413" y="116448"/>
                  </a:lnTo>
                  <a:close/>
                  <a:moveTo>
                    <a:pt x="0" y="60949"/>
                  </a:moveTo>
                  <a:cubicBezTo>
                    <a:pt x="0" y="65244"/>
                    <a:pt x="578" y="69373"/>
                    <a:pt x="1487" y="73420"/>
                  </a:cubicBezTo>
                  <a:cubicBezTo>
                    <a:pt x="36115" y="62849"/>
                    <a:pt x="36115" y="62849"/>
                    <a:pt x="36115" y="62849"/>
                  </a:cubicBezTo>
                  <a:lnTo>
                    <a:pt x="0" y="60949"/>
                  </a:lnTo>
                  <a:close/>
                  <a:moveTo>
                    <a:pt x="48842" y="38733"/>
                  </a:moveTo>
                  <a:cubicBezTo>
                    <a:pt x="26694" y="10075"/>
                    <a:pt x="26694" y="10075"/>
                    <a:pt x="26694" y="10075"/>
                  </a:cubicBezTo>
                  <a:cubicBezTo>
                    <a:pt x="30165" y="7763"/>
                    <a:pt x="33884" y="5781"/>
                    <a:pt x="37768" y="4211"/>
                  </a:cubicBezTo>
                  <a:lnTo>
                    <a:pt x="48842" y="38733"/>
                  </a:lnTo>
                  <a:close/>
                  <a:moveTo>
                    <a:pt x="37520" y="51452"/>
                  </a:moveTo>
                  <a:cubicBezTo>
                    <a:pt x="1900" y="44679"/>
                    <a:pt x="1900" y="44679"/>
                    <a:pt x="1900" y="44679"/>
                  </a:cubicBezTo>
                  <a:cubicBezTo>
                    <a:pt x="2975" y="40550"/>
                    <a:pt x="4462" y="36668"/>
                    <a:pt x="6363" y="32952"/>
                  </a:cubicBezTo>
                  <a:lnTo>
                    <a:pt x="37520" y="51452"/>
                  </a:lnTo>
                  <a:close/>
                  <a:moveTo>
                    <a:pt x="54214" y="36668"/>
                  </a:moveTo>
                  <a:cubicBezTo>
                    <a:pt x="39586" y="3551"/>
                    <a:pt x="39586" y="3551"/>
                    <a:pt x="39586" y="3551"/>
                  </a:cubicBezTo>
                  <a:cubicBezTo>
                    <a:pt x="43471" y="2147"/>
                    <a:pt x="47603" y="1073"/>
                    <a:pt x="51818" y="495"/>
                  </a:cubicBezTo>
                  <a:lnTo>
                    <a:pt x="54214" y="36668"/>
                  </a:lnTo>
                  <a:close/>
                  <a:moveTo>
                    <a:pt x="36115" y="57068"/>
                  </a:moveTo>
                  <a:cubicBezTo>
                    <a:pt x="0" y="59050"/>
                    <a:pt x="0" y="59050"/>
                    <a:pt x="0" y="59050"/>
                  </a:cubicBezTo>
                  <a:cubicBezTo>
                    <a:pt x="0" y="54755"/>
                    <a:pt x="578" y="50543"/>
                    <a:pt x="1487" y="46579"/>
                  </a:cubicBezTo>
                  <a:lnTo>
                    <a:pt x="36115" y="57068"/>
                  </a:lnTo>
                  <a:close/>
                  <a:moveTo>
                    <a:pt x="40247" y="46331"/>
                  </a:moveTo>
                  <a:cubicBezTo>
                    <a:pt x="7272" y="31218"/>
                    <a:pt x="7272" y="31218"/>
                    <a:pt x="7272" y="31218"/>
                  </a:cubicBezTo>
                  <a:cubicBezTo>
                    <a:pt x="9256" y="27501"/>
                    <a:pt x="11735" y="24115"/>
                    <a:pt x="14380" y="20894"/>
                  </a:cubicBezTo>
                  <a:lnTo>
                    <a:pt x="40247" y="46331"/>
                  </a:lnTo>
                  <a:close/>
                  <a:moveTo>
                    <a:pt x="79752" y="46331"/>
                  </a:moveTo>
                  <a:cubicBezTo>
                    <a:pt x="105537" y="20894"/>
                    <a:pt x="105537" y="20894"/>
                    <a:pt x="105537" y="20894"/>
                  </a:cubicBezTo>
                  <a:cubicBezTo>
                    <a:pt x="108264" y="24115"/>
                    <a:pt x="110661" y="27501"/>
                    <a:pt x="112727" y="31218"/>
                  </a:cubicBezTo>
                  <a:lnTo>
                    <a:pt x="79752" y="46331"/>
                  </a:lnTo>
                  <a:close/>
                  <a:moveTo>
                    <a:pt x="82479" y="51452"/>
                  </a:moveTo>
                  <a:cubicBezTo>
                    <a:pt x="113636" y="32952"/>
                    <a:pt x="113636" y="32952"/>
                    <a:pt x="113636" y="32952"/>
                  </a:cubicBezTo>
                  <a:cubicBezTo>
                    <a:pt x="115454" y="36668"/>
                    <a:pt x="116942" y="40550"/>
                    <a:pt x="118099" y="44679"/>
                  </a:cubicBezTo>
                  <a:lnTo>
                    <a:pt x="82479" y="51452"/>
                  </a:lnTo>
                  <a:close/>
                  <a:moveTo>
                    <a:pt x="75950" y="42037"/>
                  </a:moveTo>
                  <a:cubicBezTo>
                    <a:pt x="94876" y="11149"/>
                    <a:pt x="94876" y="11149"/>
                    <a:pt x="94876" y="11149"/>
                  </a:cubicBezTo>
                  <a:cubicBezTo>
                    <a:pt x="98264" y="13626"/>
                    <a:pt x="101487" y="16352"/>
                    <a:pt x="104297" y="19490"/>
                  </a:cubicBezTo>
                  <a:lnTo>
                    <a:pt x="75950" y="42037"/>
                  </a:lnTo>
                  <a:close/>
                  <a:moveTo>
                    <a:pt x="60000" y="36008"/>
                  </a:moveTo>
                  <a:cubicBezTo>
                    <a:pt x="53719" y="330"/>
                    <a:pt x="53719" y="330"/>
                    <a:pt x="53719" y="330"/>
                  </a:cubicBezTo>
                  <a:cubicBezTo>
                    <a:pt x="55785" y="82"/>
                    <a:pt x="57851" y="0"/>
                    <a:pt x="60000" y="0"/>
                  </a:cubicBezTo>
                  <a:cubicBezTo>
                    <a:pt x="62148" y="0"/>
                    <a:pt x="64214" y="82"/>
                    <a:pt x="66280" y="330"/>
                  </a:cubicBezTo>
                  <a:lnTo>
                    <a:pt x="60000" y="36008"/>
                  </a:lnTo>
                  <a:close/>
                  <a:moveTo>
                    <a:pt x="65702" y="36668"/>
                  </a:moveTo>
                  <a:cubicBezTo>
                    <a:pt x="68181" y="495"/>
                    <a:pt x="68181" y="495"/>
                    <a:pt x="68181" y="495"/>
                  </a:cubicBezTo>
                  <a:cubicBezTo>
                    <a:pt x="72396" y="1073"/>
                    <a:pt x="76528" y="2147"/>
                    <a:pt x="80413" y="3551"/>
                  </a:cubicBezTo>
                  <a:lnTo>
                    <a:pt x="65702" y="36668"/>
                  </a:lnTo>
                  <a:close/>
                  <a:moveTo>
                    <a:pt x="71157" y="38733"/>
                  </a:moveTo>
                  <a:cubicBezTo>
                    <a:pt x="82148" y="4211"/>
                    <a:pt x="82148" y="4211"/>
                    <a:pt x="82148" y="4211"/>
                  </a:cubicBezTo>
                  <a:cubicBezTo>
                    <a:pt x="86115" y="5781"/>
                    <a:pt x="89834" y="7763"/>
                    <a:pt x="93305" y="10075"/>
                  </a:cubicBezTo>
                  <a:lnTo>
                    <a:pt x="71157" y="38733"/>
                  </a:lnTo>
                  <a:close/>
                  <a:moveTo>
                    <a:pt x="44049" y="42037"/>
                  </a:moveTo>
                  <a:cubicBezTo>
                    <a:pt x="15702" y="19490"/>
                    <a:pt x="15702" y="19490"/>
                    <a:pt x="15702" y="19490"/>
                  </a:cubicBezTo>
                  <a:cubicBezTo>
                    <a:pt x="18512" y="16352"/>
                    <a:pt x="21652" y="13626"/>
                    <a:pt x="25123" y="11149"/>
                  </a:cubicBezTo>
                  <a:lnTo>
                    <a:pt x="44049" y="42037"/>
                  </a:lnTo>
                  <a:close/>
                  <a:moveTo>
                    <a:pt x="71157" y="81266"/>
                  </a:moveTo>
                  <a:cubicBezTo>
                    <a:pt x="93305" y="109924"/>
                    <a:pt x="93305" y="109924"/>
                    <a:pt x="93305" y="109924"/>
                  </a:cubicBezTo>
                  <a:cubicBezTo>
                    <a:pt x="89834" y="112236"/>
                    <a:pt x="86115" y="114136"/>
                    <a:pt x="82148" y="115705"/>
                  </a:cubicBezTo>
                  <a:lnTo>
                    <a:pt x="71157" y="81266"/>
                  </a:lnTo>
                  <a:close/>
                  <a:moveTo>
                    <a:pt x="75950" y="77962"/>
                  </a:moveTo>
                  <a:cubicBezTo>
                    <a:pt x="104297" y="100509"/>
                    <a:pt x="104297" y="100509"/>
                    <a:pt x="104297" y="100509"/>
                  </a:cubicBezTo>
                  <a:cubicBezTo>
                    <a:pt x="101487" y="103565"/>
                    <a:pt x="98264" y="106373"/>
                    <a:pt x="94876" y="108768"/>
                  </a:cubicBezTo>
                  <a:lnTo>
                    <a:pt x="75950" y="77962"/>
                  </a:lnTo>
                  <a:close/>
                  <a:moveTo>
                    <a:pt x="82479" y="68465"/>
                  </a:moveTo>
                  <a:cubicBezTo>
                    <a:pt x="118099" y="75237"/>
                    <a:pt x="118099" y="75237"/>
                    <a:pt x="118099" y="75237"/>
                  </a:cubicBezTo>
                  <a:cubicBezTo>
                    <a:pt x="116942" y="79366"/>
                    <a:pt x="115454" y="83331"/>
                    <a:pt x="113636" y="86964"/>
                  </a:cubicBezTo>
                  <a:lnTo>
                    <a:pt x="82479" y="68465"/>
                  </a:lnTo>
                  <a:close/>
                  <a:moveTo>
                    <a:pt x="37520" y="68465"/>
                  </a:moveTo>
                  <a:cubicBezTo>
                    <a:pt x="6363" y="86964"/>
                    <a:pt x="6363" y="86964"/>
                    <a:pt x="6363" y="86964"/>
                  </a:cubicBezTo>
                  <a:cubicBezTo>
                    <a:pt x="4462" y="83331"/>
                    <a:pt x="2975" y="79366"/>
                    <a:pt x="1900" y="75237"/>
                  </a:cubicBezTo>
                  <a:lnTo>
                    <a:pt x="37520" y="68465"/>
                  </a:lnTo>
                  <a:close/>
                  <a:moveTo>
                    <a:pt x="118512" y="46579"/>
                  </a:moveTo>
                  <a:cubicBezTo>
                    <a:pt x="119421" y="50543"/>
                    <a:pt x="119917" y="54755"/>
                    <a:pt x="120000" y="59050"/>
                  </a:cubicBezTo>
                  <a:cubicBezTo>
                    <a:pt x="83801" y="57068"/>
                    <a:pt x="83801" y="57068"/>
                    <a:pt x="83801" y="57068"/>
                  </a:cubicBezTo>
                  <a:lnTo>
                    <a:pt x="118512" y="46579"/>
                  </a:lnTo>
                  <a:close/>
                  <a:moveTo>
                    <a:pt x="83801" y="62849"/>
                  </a:moveTo>
                  <a:cubicBezTo>
                    <a:pt x="120000" y="60949"/>
                    <a:pt x="120000" y="60949"/>
                    <a:pt x="120000" y="60949"/>
                  </a:cubicBezTo>
                  <a:cubicBezTo>
                    <a:pt x="119917" y="65244"/>
                    <a:pt x="119421" y="69373"/>
                    <a:pt x="118512" y="73420"/>
                  </a:cubicBezTo>
                  <a:lnTo>
                    <a:pt x="83801" y="62849"/>
                  </a:lnTo>
                  <a:close/>
                  <a:moveTo>
                    <a:pt x="79752" y="73585"/>
                  </a:moveTo>
                  <a:cubicBezTo>
                    <a:pt x="112727" y="88699"/>
                    <a:pt x="112727" y="88699"/>
                    <a:pt x="112727" y="88699"/>
                  </a:cubicBezTo>
                  <a:cubicBezTo>
                    <a:pt x="110661" y="92415"/>
                    <a:pt x="108264" y="95884"/>
                    <a:pt x="105537" y="99022"/>
                  </a:cubicBezTo>
                  <a:lnTo>
                    <a:pt x="79752" y="73585"/>
                  </a:lnTo>
                  <a:close/>
                  <a:moveTo>
                    <a:pt x="60000" y="83991"/>
                  </a:moveTo>
                  <a:cubicBezTo>
                    <a:pt x="66280" y="119669"/>
                    <a:pt x="66280" y="119669"/>
                    <a:pt x="66280" y="119669"/>
                  </a:cubicBezTo>
                  <a:cubicBezTo>
                    <a:pt x="64214" y="119834"/>
                    <a:pt x="62148" y="120000"/>
                    <a:pt x="60000" y="120000"/>
                  </a:cubicBezTo>
                  <a:cubicBezTo>
                    <a:pt x="57851" y="120000"/>
                    <a:pt x="55785" y="119834"/>
                    <a:pt x="53719" y="119669"/>
                  </a:cubicBezTo>
                  <a:lnTo>
                    <a:pt x="60000" y="83991"/>
                  </a:lnTo>
                  <a:close/>
                  <a:moveTo>
                    <a:pt x="44049" y="77962"/>
                  </a:moveTo>
                  <a:cubicBezTo>
                    <a:pt x="25123" y="108768"/>
                    <a:pt x="25123" y="108768"/>
                    <a:pt x="25123" y="108768"/>
                  </a:cubicBezTo>
                  <a:cubicBezTo>
                    <a:pt x="21652" y="106373"/>
                    <a:pt x="18512" y="103565"/>
                    <a:pt x="15702" y="100509"/>
                  </a:cubicBezTo>
                  <a:lnTo>
                    <a:pt x="44049" y="77962"/>
                  </a:lnTo>
                  <a:close/>
                  <a:moveTo>
                    <a:pt x="40247" y="73585"/>
                  </a:moveTo>
                  <a:cubicBezTo>
                    <a:pt x="14380" y="99022"/>
                    <a:pt x="14380" y="99022"/>
                    <a:pt x="14380" y="99022"/>
                  </a:cubicBezTo>
                  <a:cubicBezTo>
                    <a:pt x="11735" y="95884"/>
                    <a:pt x="9256" y="92415"/>
                    <a:pt x="7272" y="88699"/>
                  </a:cubicBezTo>
                  <a:lnTo>
                    <a:pt x="40247" y="73585"/>
                  </a:lnTo>
                  <a:close/>
                  <a:moveTo>
                    <a:pt x="48842" y="81266"/>
                  </a:moveTo>
                  <a:cubicBezTo>
                    <a:pt x="37768" y="115705"/>
                    <a:pt x="37768" y="115705"/>
                    <a:pt x="37768" y="115705"/>
                  </a:cubicBezTo>
                  <a:cubicBezTo>
                    <a:pt x="33884" y="114136"/>
                    <a:pt x="30165" y="112236"/>
                    <a:pt x="26694" y="109924"/>
                  </a:cubicBezTo>
                  <a:lnTo>
                    <a:pt x="48842" y="81266"/>
                  </a:lnTo>
                  <a:close/>
                  <a:moveTo>
                    <a:pt x="54214" y="83248"/>
                  </a:moveTo>
                  <a:cubicBezTo>
                    <a:pt x="51818" y="119421"/>
                    <a:pt x="51818" y="119421"/>
                    <a:pt x="51818" y="119421"/>
                  </a:cubicBezTo>
                  <a:cubicBezTo>
                    <a:pt x="47603" y="118843"/>
                    <a:pt x="43471" y="117852"/>
                    <a:pt x="39586" y="116448"/>
                  </a:cubicBezTo>
                  <a:lnTo>
                    <a:pt x="54214" y="8324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23" y="127"/>
              <a:ext cx="7" cy="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301" y="168"/>
              <a:ext cx="8" cy="8"/>
            </a:xfrm>
            <a:custGeom>
              <a:rect b="b" l="l" r="r" t="t"/>
              <a:pathLst>
                <a:path extrusionOk="0" h="120000" w="120000">
                  <a:moveTo>
                    <a:pt x="16271" y="89491"/>
                  </a:moveTo>
                  <a:cubicBezTo>
                    <a:pt x="32542" y="113898"/>
                    <a:pt x="67118" y="120000"/>
                    <a:pt x="89491" y="103728"/>
                  </a:cubicBezTo>
                  <a:cubicBezTo>
                    <a:pt x="113898" y="87457"/>
                    <a:pt x="120000" y="54915"/>
                    <a:pt x="103728" y="30508"/>
                  </a:cubicBezTo>
                  <a:cubicBezTo>
                    <a:pt x="87457" y="6101"/>
                    <a:pt x="54915" y="0"/>
                    <a:pt x="30508" y="16271"/>
                  </a:cubicBezTo>
                  <a:cubicBezTo>
                    <a:pt x="6101" y="32542"/>
                    <a:pt x="0" y="65084"/>
                    <a:pt x="16271" y="8949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23" y="317"/>
              <a:ext cx="7" cy="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45" y="168"/>
              <a:ext cx="8" cy="8"/>
            </a:xfrm>
            <a:custGeom>
              <a:rect b="b" l="l" r="r" t="t"/>
              <a:pathLst>
                <a:path extrusionOk="0" h="120000" w="120000">
                  <a:moveTo>
                    <a:pt x="104000" y="89491"/>
                  </a:moveTo>
                  <a:cubicBezTo>
                    <a:pt x="120000" y="65084"/>
                    <a:pt x="114000" y="32542"/>
                    <a:pt x="90000" y="16271"/>
                  </a:cubicBezTo>
                  <a:cubicBezTo>
                    <a:pt x="66000" y="0"/>
                    <a:pt x="34000" y="6101"/>
                    <a:pt x="18000" y="30508"/>
                  </a:cubicBezTo>
                  <a:cubicBezTo>
                    <a:pt x="0" y="54915"/>
                    <a:pt x="6000" y="87457"/>
                    <a:pt x="30000" y="103728"/>
                  </a:cubicBezTo>
                  <a:cubicBezTo>
                    <a:pt x="54000" y="120000"/>
                    <a:pt x="88000" y="113898"/>
                    <a:pt x="104000" y="8949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6" y="265"/>
              <a:ext cx="28" cy="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142" y="119999"/>
                  </a:lnTo>
                  <a:lnTo>
                    <a:pt x="119999" y="117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6" y="265"/>
              <a:ext cx="28" cy="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142" y="119999"/>
                  </a:lnTo>
                  <a:lnTo>
                    <a:pt x="119999" y="1178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27" y="200"/>
              <a:ext cx="60" cy="11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2000" y="0"/>
                  </a:lnTo>
                  <a:lnTo>
                    <a:pt x="2000" y="0"/>
                  </a:lnTo>
                  <a:lnTo>
                    <a:pt x="0" y="32727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27" y="200"/>
              <a:ext cx="60" cy="11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2000" y="0"/>
                  </a:lnTo>
                  <a:lnTo>
                    <a:pt x="2000" y="0"/>
                  </a:lnTo>
                  <a:lnTo>
                    <a:pt x="0" y="327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36" y="177"/>
              <a:ext cx="51" cy="34"/>
            </a:xfrm>
            <a:custGeom>
              <a:rect b="b" l="l" r="r" t="t"/>
              <a:pathLst>
                <a:path extrusionOk="0" h="120000" w="120000">
                  <a:moveTo>
                    <a:pt x="2352" y="0"/>
                  </a:moveTo>
                  <a:lnTo>
                    <a:pt x="0" y="10588"/>
                  </a:lnTo>
                  <a:lnTo>
                    <a:pt x="0" y="10588"/>
                  </a:lnTo>
                  <a:lnTo>
                    <a:pt x="120000" y="120000"/>
                  </a:lnTo>
                  <a:lnTo>
                    <a:pt x="2352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36" y="177"/>
              <a:ext cx="51" cy="34"/>
            </a:xfrm>
            <a:custGeom>
              <a:rect b="b" l="l" r="r" t="t"/>
              <a:pathLst>
                <a:path extrusionOk="0" h="120000" w="120000">
                  <a:moveTo>
                    <a:pt x="2352" y="0"/>
                  </a:moveTo>
                  <a:lnTo>
                    <a:pt x="0" y="10588"/>
                  </a:lnTo>
                  <a:lnTo>
                    <a:pt x="0" y="10588"/>
                  </a:lnTo>
                  <a:lnTo>
                    <a:pt x="120000" y="1200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211" y="210"/>
              <a:ext cx="30" cy="34"/>
            </a:xfrm>
            <a:custGeom>
              <a:rect b="b" l="l" r="r" t="t"/>
              <a:pathLst>
                <a:path extrusionOk="0" h="120000" w="120000">
                  <a:moveTo>
                    <a:pt x="119999" y="104262"/>
                  </a:moveTo>
                  <a:cubicBezTo>
                    <a:pt x="114929" y="108196"/>
                    <a:pt x="108732" y="110655"/>
                    <a:pt x="101408" y="110655"/>
                  </a:cubicBezTo>
                  <a:cubicBezTo>
                    <a:pt x="86760" y="110655"/>
                    <a:pt x="86760" y="110655"/>
                    <a:pt x="86760" y="110655"/>
                  </a:cubicBezTo>
                  <a:cubicBezTo>
                    <a:pt x="78309" y="110655"/>
                    <a:pt x="70985" y="114098"/>
                    <a:pt x="66478" y="120000"/>
                  </a:cubicBezTo>
                  <a:cubicBezTo>
                    <a:pt x="60845" y="120000"/>
                    <a:pt x="60845" y="120000"/>
                    <a:pt x="60845" y="120000"/>
                  </a:cubicBezTo>
                  <a:cubicBezTo>
                    <a:pt x="56338" y="114098"/>
                    <a:pt x="49014" y="110655"/>
                    <a:pt x="40563" y="110655"/>
                  </a:cubicBezTo>
                  <a:cubicBezTo>
                    <a:pt x="25352" y="110655"/>
                    <a:pt x="25352" y="110655"/>
                    <a:pt x="25352" y="110655"/>
                  </a:cubicBezTo>
                  <a:cubicBezTo>
                    <a:pt x="11830" y="110655"/>
                    <a:pt x="0" y="100819"/>
                    <a:pt x="0" y="885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032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11" y="210"/>
              <a:ext cx="31" cy="3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01886"/>
                    <a:pt x="120000" y="101886"/>
                    <a:pt x="120000" y="101886"/>
                  </a:cubicBezTo>
                  <a:cubicBezTo>
                    <a:pt x="120000" y="109245"/>
                    <a:pt x="117333" y="115471"/>
                    <a:pt x="113600" y="1200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09" y="208"/>
              <a:ext cx="35" cy="38"/>
            </a:xfrm>
            <a:custGeom>
              <a:rect b="b" l="l" r="r" t="t"/>
              <a:pathLst>
                <a:path extrusionOk="0" h="120000" w="120000">
                  <a:moveTo>
                    <a:pt x="120000" y="85650"/>
                  </a:moveTo>
                  <a:cubicBezTo>
                    <a:pt x="120000" y="99479"/>
                    <a:pt x="107903" y="110631"/>
                    <a:pt x="92419" y="110631"/>
                  </a:cubicBezTo>
                  <a:cubicBezTo>
                    <a:pt x="79838" y="110631"/>
                    <a:pt x="79838" y="110631"/>
                    <a:pt x="79838" y="110631"/>
                  </a:cubicBezTo>
                  <a:cubicBezTo>
                    <a:pt x="73064" y="110631"/>
                    <a:pt x="67258" y="114646"/>
                    <a:pt x="64838" y="120000"/>
                  </a:cubicBezTo>
                  <a:cubicBezTo>
                    <a:pt x="55161" y="120000"/>
                    <a:pt x="55161" y="120000"/>
                    <a:pt x="55161" y="120000"/>
                  </a:cubicBezTo>
                  <a:cubicBezTo>
                    <a:pt x="52741" y="114646"/>
                    <a:pt x="46935" y="110631"/>
                    <a:pt x="40161" y="110631"/>
                  </a:cubicBezTo>
                  <a:cubicBezTo>
                    <a:pt x="27096" y="110631"/>
                    <a:pt x="27096" y="110631"/>
                    <a:pt x="27096" y="110631"/>
                  </a:cubicBezTo>
                  <a:cubicBezTo>
                    <a:pt x="12096" y="110631"/>
                    <a:pt x="0" y="99479"/>
                    <a:pt x="0" y="856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120000" y="85650"/>
                  </a:lnTo>
                  <a:close/>
                  <a:moveTo>
                    <a:pt x="108870" y="10260"/>
                  </a:moveTo>
                  <a:cubicBezTo>
                    <a:pt x="11129" y="10260"/>
                    <a:pt x="11129" y="10260"/>
                    <a:pt x="11129" y="10260"/>
                  </a:cubicBezTo>
                  <a:cubicBezTo>
                    <a:pt x="11129" y="85650"/>
                    <a:pt x="11129" y="85650"/>
                    <a:pt x="11129" y="85650"/>
                  </a:cubicBezTo>
                  <a:cubicBezTo>
                    <a:pt x="11129" y="93680"/>
                    <a:pt x="18387" y="100371"/>
                    <a:pt x="27096" y="100371"/>
                  </a:cubicBezTo>
                  <a:cubicBezTo>
                    <a:pt x="40161" y="100371"/>
                    <a:pt x="40161" y="100371"/>
                    <a:pt x="40161" y="100371"/>
                  </a:cubicBezTo>
                  <a:cubicBezTo>
                    <a:pt x="47903" y="100371"/>
                    <a:pt x="54677" y="103494"/>
                    <a:pt x="60000" y="108401"/>
                  </a:cubicBezTo>
                  <a:cubicBezTo>
                    <a:pt x="60000" y="108401"/>
                    <a:pt x="60000" y="108401"/>
                    <a:pt x="60000" y="108401"/>
                  </a:cubicBezTo>
                  <a:cubicBezTo>
                    <a:pt x="65322" y="103494"/>
                    <a:pt x="72096" y="100371"/>
                    <a:pt x="79838" y="100371"/>
                  </a:cubicBezTo>
                  <a:cubicBezTo>
                    <a:pt x="92419" y="100371"/>
                    <a:pt x="92419" y="100371"/>
                    <a:pt x="92419" y="100371"/>
                  </a:cubicBezTo>
                  <a:cubicBezTo>
                    <a:pt x="101612" y="100371"/>
                    <a:pt x="108870" y="93680"/>
                    <a:pt x="108870" y="85650"/>
                  </a:cubicBezTo>
                  <a:lnTo>
                    <a:pt x="108870" y="1026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41" y="310"/>
              <a:ext cx="18" cy="17"/>
            </a:xfrm>
            <a:custGeom>
              <a:rect b="b" l="l" r="r" t="t"/>
              <a:pathLst>
                <a:path extrusionOk="0" h="120000" w="120000">
                  <a:moveTo>
                    <a:pt x="103809" y="0"/>
                  </a:moveTo>
                  <a:cubicBezTo>
                    <a:pt x="99047" y="21000"/>
                    <a:pt x="99047" y="21000"/>
                    <a:pt x="99047" y="21000"/>
                  </a:cubicBezTo>
                  <a:cubicBezTo>
                    <a:pt x="88571" y="25000"/>
                    <a:pt x="78095" y="28000"/>
                    <a:pt x="67619" y="31000"/>
                  </a:cubicBezTo>
                  <a:cubicBezTo>
                    <a:pt x="60000" y="4000"/>
                    <a:pt x="60000" y="4000"/>
                    <a:pt x="60000" y="4000"/>
                  </a:cubicBezTo>
                  <a:cubicBezTo>
                    <a:pt x="40000" y="10000"/>
                    <a:pt x="20000" y="14000"/>
                    <a:pt x="0" y="18000"/>
                  </a:cubicBezTo>
                  <a:cubicBezTo>
                    <a:pt x="3809" y="41000"/>
                    <a:pt x="3809" y="41000"/>
                    <a:pt x="3809" y="41000"/>
                  </a:cubicBezTo>
                  <a:cubicBezTo>
                    <a:pt x="16190" y="39000"/>
                    <a:pt x="28571" y="36000"/>
                    <a:pt x="41904" y="33000"/>
                  </a:cubicBezTo>
                  <a:cubicBezTo>
                    <a:pt x="46666" y="51000"/>
                    <a:pt x="46666" y="51000"/>
                    <a:pt x="46666" y="51000"/>
                  </a:cubicBezTo>
                  <a:cubicBezTo>
                    <a:pt x="33333" y="54000"/>
                    <a:pt x="21904" y="56000"/>
                    <a:pt x="10476" y="58000"/>
                  </a:cubicBezTo>
                  <a:cubicBezTo>
                    <a:pt x="14285" y="79000"/>
                    <a:pt x="14285" y="79000"/>
                    <a:pt x="14285" y="79000"/>
                  </a:cubicBezTo>
                  <a:cubicBezTo>
                    <a:pt x="25714" y="77000"/>
                    <a:pt x="38095" y="74000"/>
                    <a:pt x="51428" y="71000"/>
                  </a:cubicBezTo>
                  <a:cubicBezTo>
                    <a:pt x="55238" y="88000"/>
                    <a:pt x="55238" y="88000"/>
                    <a:pt x="55238" y="88000"/>
                  </a:cubicBezTo>
                  <a:cubicBezTo>
                    <a:pt x="40000" y="92000"/>
                    <a:pt x="27619" y="95000"/>
                    <a:pt x="14285" y="97000"/>
                  </a:cubicBezTo>
                  <a:cubicBezTo>
                    <a:pt x="17142" y="120000"/>
                    <a:pt x="17142" y="120000"/>
                    <a:pt x="17142" y="120000"/>
                  </a:cubicBezTo>
                  <a:cubicBezTo>
                    <a:pt x="45714" y="114000"/>
                    <a:pt x="73333" y="108000"/>
                    <a:pt x="100952" y="99000"/>
                  </a:cubicBezTo>
                  <a:cubicBezTo>
                    <a:pt x="120000" y="36000"/>
                    <a:pt x="120000" y="36000"/>
                    <a:pt x="120000" y="36000"/>
                  </a:cubicBezTo>
                  <a:lnTo>
                    <a:pt x="103809" y="0"/>
                  </a:lnTo>
                  <a:close/>
                  <a:moveTo>
                    <a:pt x="82857" y="88000"/>
                  </a:moveTo>
                  <a:cubicBezTo>
                    <a:pt x="81904" y="88000"/>
                    <a:pt x="81904" y="88000"/>
                    <a:pt x="81904" y="88000"/>
                  </a:cubicBezTo>
                  <a:cubicBezTo>
                    <a:pt x="72380" y="51000"/>
                    <a:pt x="72380" y="51000"/>
                    <a:pt x="72380" y="51000"/>
                  </a:cubicBezTo>
                  <a:cubicBezTo>
                    <a:pt x="79047" y="49000"/>
                    <a:pt x="86666" y="47000"/>
                    <a:pt x="94285" y="45000"/>
                  </a:cubicBezTo>
                  <a:lnTo>
                    <a:pt x="82857" y="88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236" y="265"/>
              <a:ext cx="28" cy="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142" y="119999"/>
                  </a:lnTo>
                  <a:lnTo>
                    <a:pt x="119999" y="117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36" y="265"/>
              <a:ext cx="28" cy="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7142" y="119999"/>
                  </a:lnTo>
                  <a:lnTo>
                    <a:pt x="119999" y="1178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25" y="126"/>
              <a:ext cx="204" cy="199"/>
            </a:xfrm>
            <a:custGeom>
              <a:rect b="b" l="l" r="r" t="t"/>
              <a:pathLst>
                <a:path extrusionOk="0" h="120000" w="120000">
                  <a:moveTo>
                    <a:pt x="3059" y="79859"/>
                  </a:moveTo>
                  <a:cubicBezTo>
                    <a:pt x="3390" y="80873"/>
                    <a:pt x="3721" y="81887"/>
                    <a:pt x="4135" y="82816"/>
                  </a:cubicBezTo>
                  <a:cubicBezTo>
                    <a:pt x="3804" y="82478"/>
                    <a:pt x="3638" y="82056"/>
                    <a:pt x="3473" y="81633"/>
                  </a:cubicBezTo>
                  <a:cubicBezTo>
                    <a:pt x="3225" y="81042"/>
                    <a:pt x="3142" y="80450"/>
                    <a:pt x="3059" y="79859"/>
                  </a:cubicBezTo>
                  <a:close/>
                  <a:moveTo>
                    <a:pt x="10337" y="45802"/>
                  </a:moveTo>
                  <a:cubicBezTo>
                    <a:pt x="3308" y="39464"/>
                    <a:pt x="3308" y="39464"/>
                    <a:pt x="3308" y="39464"/>
                  </a:cubicBezTo>
                  <a:cubicBezTo>
                    <a:pt x="3638" y="38619"/>
                    <a:pt x="3969" y="37774"/>
                    <a:pt x="4300" y="37014"/>
                  </a:cubicBezTo>
                  <a:cubicBezTo>
                    <a:pt x="13480" y="37267"/>
                    <a:pt x="13480" y="37267"/>
                    <a:pt x="13480" y="37267"/>
                  </a:cubicBezTo>
                  <a:cubicBezTo>
                    <a:pt x="13149" y="37943"/>
                    <a:pt x="12818" y="38704"/>
                    <a:pt x="12487" y="39464"/>
                  </a:cubicBezTo>
                  <a:cubicBezTo>
                    <a:pt x="10503" y="39380"/>
                    <a:pt x="10503" y="39380"/>
                    <a:pt x="10503" y="39380"/>
                  </a:cubicBezTo>
                  <a:cubicBezTo>
                    <a:pt x="10089" y="40309"/>
                    <a:pt x="9758" y="41239"/>
                    <a:pt x="9427" y="42253"/>
                  </a:cubicBezTo>
                  <a:cubicBezTo>
                    <a:pt x="10999" y="43521"/>
                    <a:pt x="10999" y="43521"/>
                    <a:pt x="10999" y="43521"/>
                  </a:cubicBezTo>
                  <a:cubicBezTo>
                    <a:pt x="10751" y="44281"/>
                    <a:pt x="10503" y="45042"/>
                    <a:pt x="10337" y="45802"/>
                  </a:cubicBezTo>
                  <a:close/>
                  <a:moveTo>
                    <a:pt x="8766" y="39211"/>
                  </a:moveTo>
                  <a:cubicBezTo>
                    <a:pt x="5292" y="38873"/>
                    <a:pt x="5292" y="38873"/>
                    <a:pt x="5292" y="38873"/>
                  </a:cubicBezTo>
                  <a:cubicBezTo>
                    <a:pt x="5292" y="38957"/>
                    <a:pt x="5292" y="38957"/>
                    <a:pt x="5292" y="38957"/>
                  </a:cubicBezTo>
                  <a:cubicBezTo>
                    <a:pt x="8022" y="41070"/>
                    <a:pt x="8022" y="41070"/>
                    <a:pt x="8022" y="41070"/>
                  </a:cubicBezTo>
                  <a:cubicBezTo>
                    <a:pt x="8270" y="40478"/>
                    <a:pt x="8518" y="39802"/>
                    <a:pt x="8766" y="39211"/>
                  </a:cubicBezTo>
                  <a:close/>
                  <a:moveTo>
                    <a:pt x="7195" y="83915"/>
                  </a:moveTo>
                  <a:cubicBezTo>
                    <a:pt x="8766" y="83323"/>
                    <a:pt x="8931" y="82225"/>
                    <a:pt x="8849" y="81126"/>
                  </a:cubicBezTo>
                  <a:cubicBezTo>
                    <a:pt x="8766" y="80028"/>
                    <a:pt x="8435" y="79014"/>
                    <a:pt x="9179" y="78760"/>
                  </a:cubicBezTo>
                  <a:cubicBezTo>
                    <a:pt x="9924" y="78507"/>
                    <a:pt x="10337" y="79098"/>
                    <a:pt x="10585" y="79774"/>
                  </a:cubicBezTo>
                  <a:cubicBezTo>
                    <a:pt x="10833" y="80366"/>
                    <a:pt x="10916" y="81295"/>
                    <a:pt x="10916" y="81802"/>
                  </a:cubicBezTo>
                  <a:cubicBezTo>
                    <a:pt x="12736" y="81718"/>
                    <a:pt x="12736" y="81718"/>
                    <a:pt x="12736" y="81718"/>
                  </a:cubicBezTo>
                  <a:cubicBezTo>
                    <a:pt x="12653" y="80873"/>
                    <a:pt x="12570" y="79859"/>
                    <a:pt x="12239" y="79014"/>
                  </a:cubicBezTo>
                  <a:cubicBezTo>
                    <a:pt x="11495" y="77154"/>
                    <a:pt x="10172" y="75887"/>
                    <a:pt x="8187" y="76647"/>
                  </a:cubicBezTo>
                  <a:cubicBezTo>
                    <a:pt x="7029" y="77070"/>
                    <a:pt x="6450" y="78000"/>
                    <a:pt x="6781" y="80281"/>
                  </a:cubicBezTo>
                  <a:cubicBezTo>
                    <a:pt x="6946" y="81295"/>
                    <a:pt x="6698" y="81633"/>
                    <a:pt x="6450" y="81718"/>
                  </a:cubicBezTo>
                  <a:cubicBezTo>
                    <a:pt x="5871" y="81971"/>
                    <a:pt x="5375" y="81718"/>
                    <a:pt x="5044" y="80704"/>
                  </a:cubicBezTo>
                  <a:cubicBezTo>
                    <a:pt x="4879" y="80281"/>
                    <a:pt x="4713" y="79436"/>
                    <a:pt x="4713" y="78845"/>
                  </a:cubicBezTo>
                  <a:cubicBezTo>
                    <a:pt x="2977" y="78760"/>
                    <a:pt x="2977" y="78760"/>
                    <a:pt x="2977" y="78760"/>
                  </a:cubicBezTo>
                  <a:cubicBezTo>
                    <a:pt x="2977" y="79183"/>
                    <a:pt x="3059" y="79521"/>
                    <a:pt x="3059" y="79859"/>
                  </a:cubicBezTo>
                  <a:cubicBezTo>
                    <a:pt x="3390" y="80873"/>
                    <a:pt x="3721" y="81887"/>
                    <a:pt x="4135" y="82816"/>
                  </a:cubicBezTo>
                  <a:cubicBezTo>
                    <a:pt x="4879" y="83830"/>
                    <a:pt x="5954" y="84422"/>
                    <a:pt x="7195" y="83915"/>
                  </a:cubicBezTo>
                  <a:close/>
                  <a:moveTo>
                    <a:pt x="111233" y="55098"/>
                  </a:moveTo>
                  <a:cubicBezTo>
                    <a:pt x="120000" y="57211"/>
                    <a:pt x="120000" y="57211"/>
                    <a:pt x="120000" y="57211"/>
                  </a:cubicBezTo>
                  <a:cubicBezTo>
                    <a:pt x="119917" y="56450"/>
                    <a:pt x="119834" y="55690"/>
                    <a:pt x="119834" y="54929"/>
                  </a:cubicBezTo>
                  <a:cubicBezTo>
                    <a:pt x="113301" y="53577"/>
                    <a:pt x="113301" y="53577"/>
                    <a:pt x="113301" y="53577"/>
                  </a:cubicBezTo>
                  <a:cubicBezTo>
                    <a:pt x="113301" y="53577"/>
                    <a:pt x="113301" y="53577"/>
                    <a:pt x="113301" y="53577"/>
                  </a:cubicBezTo>
                  <a:cubicBezTo>
                    <a:pt x="119338" y="50788"/>
                    <a:pt x="119338" y="50788"/>
                    <a:pt x="119338" y="50788"/>
                  </a:cubicBezTo>
                  <a:cubicBezTo>
                    <a:pt x="119255" y="50028"/>
                    <a:pt x="119090" y="49183"/>
                    <a:pt x="118924" y="48422"/>
                  </a:cubicBezTo>
                  <a:cubicBezTo>
                    <a:pt x="110985" y="52647"/>
                    <a:pt x="110985" y="52647"/>
                    <a:pt x="110985" y="52647"/>
                  </a:cubicBezTo>
                  <a:cubicBezTo>
                    <a:pt x="111068" y="53492"/>
                    <a:pt x="111150" y="54338"/>
                    <a:pt x="111233" y="55098"/>
                  </a:cubicBezTo>
                  <a:close/>
                  <a:moveTo>
                    <a:pt x="114789" y="80112"/>
                  </a:moveTo>
                  <a:cubicBezTo>
                    <a:pt x="108504" y="77830"/>
                    <a:pt x="108504" y="77830"/>
                    <a:pt x="108504" y="77830"/>
                  </a:cubicBezTo>
                  <a:cubicBezTo>
                    <a:pt x="108256" y="78422"/>
                    <a:pt x="108008" y="79098"/>
                    <a:pt x="107760" y="79774"/>
                  </a:cubicBezTo>
                  <a:cubicBezTo>
                    <a:pt x="113962" y="82309"/>
                    <a:pt x="113962" y="82309"/>
                    <a:pt x="113962" y="82309"/>
                  </a:cubicBezTo>
                  <a:cubicBezTo>
                    <a:pt x="113631" y="82985"/>
                    <a:pt x="113383" y="83661"/>
                    <a:pt x="113053" y="84338"/>
                  </a:cubicBezTo>
                  <a:cubicBezTo>
                    <a:pt x="114789" y="85183"/>
                    <a:pt x="114789" y="85183"/>
                    <a:pt x="114789" y="85183"/>
                  </a:cubicBezTo>
                  <a:cubicBezTo>
                    <a:pt x="115699" y="82985"/>
                    <a:pt x="116609" y="80788"/>
                    <a:pt x="117270" y="78591"/>
                  </a:cubicBezTo>
                  <a:cubicBezTo>
                    <a:pt x="115451" y="78000"/>
                    <a:pt x="115451" y="78000"/>
                    <a:pt x="115451" y="78000"/>
                  </a:cubicBezTo>
                  <a:cubicBezTo>
                    <a:pt x="115203" y="78676"/>
                    <a:pt x="115037" y="79352"/>
                    <a:pt x="114789" y="80112"/>
                  </a:cubicBezTo>
                  <a:close/>
                  <a:moveTo>
                    <a:pt x="117518" y="64056"/>
                  </a:moveTo>
                  <a:cubicBezTo>
                    <a:pt x="115782" y="63887"/>
                    <a:pt x="115203" y="64816"/>
                    <a:pt x="114789" y="65830"/>
                  </a:cubicBezTo>
                  <a:cubicBezTo>
                    <a:pt x="114376" y="66845"/>
                    <a:pt x="114128" y="67859"/>
                    <a:pt x="113383" y="67690"/>
                  </a:cubicBezTo>
                  <a:cubicBezTo>
                    <a:pt x="112556" y="67605"/>
                    <a:pt x="112474" y="66845"/>
                    <a:pt x="112556" y="66169"/>
                  </a:cubicBezTo>
                  <a:cubicBezTo>
                    <a:pt x="112639" y="65577"/>
                    <a:pt x="112970" y="64732"/>
                    <a:pt x="113218" y="64140"/>
                  </a:cubicBezTo>
                  <a:cubicBezTo>
                    <a:pt x="111564" y="63380"/>
                    <a:pt x="111564" y="63380"/>
                    <a:pt x="111564" y="63380"/>
                  </a:cubicBezTo>
                  <a:cubicBezTo>
                    <a:pt x="111233" y="64225"/>
                    <a:pt x="110902" y="65154"/>
                    <a:pt x="110820" y="66084"/>
                  </a:cubicBezTo>
                  <a:cubicBezTo>
                    <a:pt x="110572" y="68028"/>
                    <a:pt x="111150" y="69802"/>
                    <a:pt x="113301" y="70056"/>
                  </a:cubicBezTo>
                  <a:cubicBezTo>
                    <a:pt x="114458" y="70225"/>
                    <a:pt x="115451" y="69718"/>
                    <a:pt x="116195" y="67605"/>
                  </a:cubicBezTo>
                  <a:cubicBezTo>
                    <a:pt x="116526" y="66591"/>
                    <a:pt x="116857" y="66338"/>
                    <a:pt x="117188" y="66422"/>
                  </a:cubicBezTo>
                  <a:cubicBezTo>
                    <a:pt x="117767" y="66507"/>
                    <a:pt x="118097" y="66929"/>
                    <a:pt x="117932" y="68028"/>
                  </a:cubicBezTo>
                  <a:cubicBezTo>
                    <a:pt x="117849" y="68450"/>
                    <a:pt x="117601" y="69295"/>
                    <a:pt x="117353" y="69802"/>
                  </a:cubicBezTo>
                  <a:cubicBezTo>
                    <a:pt x="118842" y="70647"/>
                    <a:pt x="118842" y="70647"/>
                    <a:pt x="118842" y="70647"/>
                  </a:cubicBezTo>
                  <a:cubicBezTo>
                    <a:pt x="119007" y="70309"/>
                    <a:pt x="119172" y="69971"/>
                    <a:pt x="119338" y="69633"/>
                  </a:cubicBezTo>
                  <a:cubicBezTo>
                    <a:pt x="119503" y="68619"/>
                    <a:pt x="119586" y="67605"/>
                    <a:pt x="119669" y="66507"/>
                  </a:cubicBezTo>
                  <a:cubicBezTo>
                    <a:pt x="119503" y="65323"/>
                    <a:pt x="118842" y="64225"/>
                    <a:pt x="117518" y="64056"/>
                  </a:cubicBezTo>
                  <a:close/>
                  <a:moveTo>
                    <a:pt x="16788" y="88901"/>
                  </a:moveTo>
                  <a:cubicBezTo>
                    <a:pt x="8104" y="91183"/>
                    <a:pt x="8104" y="91183"/>
                    <a:pt x="8104" y="91183"/>
                  </a:cubicBezTo>
                  <a:cubicBezTo>
                    <a:pt x="8518" y="91859"/>
                    <a:pt x="8931" y="92535"/>
                    <a:pt x="9345" y="93126"/>
                  </a:cubicBezTo>
                  <a:cubicBezTo>
                    <a:pt x="15630" y="91267"/>
                    <a:pt x="15630" y="91267"/>
                    <a:pt x="15630" y="91267"/>
                  </a:cubicBezTo>
                  <a:cubicBezTo>
                    <a:pt x="15630" y="91267"/>
                    <a:pt x="15630" y="91267"/>
                    <a:pt x="15630" y="91267"/>
                  </a:cubicBezTo>
                  <a:cubicBezTo>
                    <a:pt x="11660" y="96591"/>
                    <a:pt x="11660" y="96591"/>
                    <a:pt x="11660" y="96591"/>
                  </a:cubicBezTo>
                  <a:cubicBezTo>
                    <a:pt x="12074" y="97267"/>
                    <a:pt x="12570" y="97859"/>
                    <a:pt x="13066" y="98450"/>
                  </a:cubicBezTo>
                  <a:cubicBezTo>
                    <a:pt x="18194" y="90929"/>
                    <a:pt x="18194" y="90929"/>
                    <a:pt x="18194" y="90929"/>
                  </a:cubicBezTo>
                  <a:cubicBezTo>
                    <a:pt x="17698" y="90253"/>
                    <a:pt x="17201" y="89577"/>
                    <a:pt x="16788" y="88901"/>
                  </a:cubicBezTo>
                  <a:close/>
                  <a:moveTo>
                    <a:pt x="8518" y="56873"/>
                  </a:moveTo>
                  <a:cubicBezTo>
                    <a:pt x="0" y="56366"/>
                    <a:pt x="0" y="56366"/>
                    <a:pt x="0" y="56366"/>
                  </a:cubicBezTo>
                  <a:cubicBezTo>
                    <a:pt x="82" y="54929"/>
                    <a:pt x="165" y="53492"/>
                    <a:pt x="413" y="52056"/>
                  </a:cubicBezTo>
                  <a:cubicBezTo>
                    <a:pt x="661" y="50619"/>
                    <a:pt x="1488" y="49521"/>
                    <a:pt x="2894" y="49605"/>
                  </a:cubicBezTo>
                  <a:cubicBezTo>
                    <a:pt x="4135" y="49690"/>
                    <a:pt x="4962" y="50619"/>
                    <a:pt x="4962" y="51971"/>
                  </a:cubicBezTo>
                  <a:cubicBezTo>
                    <a:pt x="5044" y="51971"/>
                    <a:pt x="5044" y="51971"/>
                    <a:pt x="5044" y="51971"/>
                  </a:cubicBezTo>
                  <a:cubicBezTo>
                    <a:pt x="5375" y="51549"/>
                    <a:pt x="5706" y="51464"/>
                    <a:pt x="6202" y="51126"/>
                  </a:cubicBezTo>
                  <a:cubicBezTo>
                    <a:pt x="7029" y="50619"/>
                    <a:pt x="9427" y="49774"/>
                    <a:pt x="9427" y="49774"/>
                  </a:cubicBezTo>
                  <a:cubicBezTo>
                    <a:pt x="9179" y="50619"/>
                    <a:pt x="9097" y="51380"/>
                    <a:pt x="8931" y="52140"/>
                  </a:cubicBezTo>
                  <a:cubicBezTo>
                    <a:pt x="8931" y="52140"/>
                    <a:pt x="7608" y="52563"/>
                    <a:pt x="6946" y="52732"/>
                  </a:cubicBezTo>
                  <a:cubicBezTo>
                    <a:pt x="6202" y="53070"/>
                    <a:pt x="5458" y="53492"/>
                    <a:pt x="5375" y="54084"/>
                  </a:cubicBezTo>
                  <a:cubicBezTo>
                    <a:pt x="5375" y="54253"/>
                    <a:pt x="5375" y="54422"/>
                    <a:pt x="5292" y="54422"/>
                  </a:cubicBezTo>
                  <a:cubicBezTo>
                    <a:pt x="8683" y="54760"/>
                    <a:pt x="8683" y="54760"/>
                    <a:pt x="8683" y="54760"/>
                  </a:cubicBezTo>
                  <a:cubicBezTo>
                    <a:pt x="8600" y="55521"/>
                    <a:pt x="8518" y="56197"/>
                    <a:pt x="8518" y="56873"/>
                  </a:cubicBezTo>
                  <a:close/>
                  <a:moveTo>
                    <a:pt x="2977" y="51887"/>
                  </a:moveTo>
                  <a:cubicBezTo>
                    <a:pt x="2315" y="51802"/>
                    <a:pt x="1902" y="52225"/>
                    <a:pt x="1736" y="53154"/>
                  </a:cubicBezTo>
                  <a:cubicBezTo>
                    <a:pt x="1736" y="53408"/>
                    <a:pt x="1736" y="53746"/>
                    <a:pt x="1654" y="54169"/>
                  </a:cubicBezTo>
                  <a:cubicBezTo>
                    <a:pt x="3804" y="54338"/>
                    <a:pt x="3804" y="54338"/>
                    <a:pt x="3804" y="54338"/>
                  </a:cubicBezTo>
                  <a:cubicBezTo>
                    <a:pt x="3804" y="54084"/>
                    <a:pt x="3886" y="53661"/>
                    <a:pt x="3886" y="53408"/>
                  </a:cubicBezTo>
                  <a:cubicBezTo>
                    <a:pt x="3969" y="52816"/>
                    <a:pt x="3886" y="51971"/>
                    <a:pt x="2977" y="51887"/>
                  </a:cubicBezTo>
                  <a:close/>
                  <a:moveTo>
                    <a:pt x="82949" y="107239"/>
                  </a:moveTo>
                  <a:cubicBezTo>
                    <a:pt x="86753" y="115014"/>
                    <a:pt x="86753" y="115014"/>
                    <a:pt x="86753" y="115014"/>
                  </a:cubicBezTo>
                  <a:cubicBezTo>
                    <a:pt x="87498" y="114676"/>
                    <a:pt x="88242" y="114338"/>
                    <a:pt x="88904" y="113915"/>
                  </a:cubicBezTo>
                  <a:cubicBezTo>
                    <a:pt x="84769" y="106225"/>
                    <a:pt x="84769" y="106225"/>
                    <a:pt x="84769" y="106225"/>
                  </a:cubicBezTo>
                  <a:cubicBezTo>
                    <a:pt x="84190" y="106563"/>
                    <a:pt x="83611" y="106901"/>
                    <a:pt x="82949" y="107239"/>
                  </a:cubicBezTo>
                  <a:close/>
                  <a:moveTo>
                    <a:pt x="101805" y="90845"/>
                  </a:moveTo>
                  <a:cubicBezTo>
                    <a:pt x="108669" y="96000"/>
                    <a:pt x="108669" y="96000"/>
                    <a:pt x="108669" y="96000"/>
                  </a:cubicBezTo>
                  <a:cubicBezTo>
                    <a:pt x="109166" y="95323"/>
                    <a:pt x="109579" y="94647"/>
                    <a:pt x="110075" y="93971"/>
                  </a:cubicBezTo>
                  <a:cubicBezTo>
                    <a:pt x="102963" y="89154"/>
                    <a:pt x="102963" y="89154"/>
                    <a:pt x="102963" y="89154"/>
                  </a:cubicBezTo>
                  <a:cubicBezTo>
                    <a:pt x="102549" y="89746"/>
                    <a:pt x="102136" y="90338"/>
                    <a:pt x="101805" y="90845"/>
                  </a:cubicBezTo>
                  <a:close/>
                  <a:moveTo>
                    <a:pt x="99407" y="103859"/>
                  </a:moveTo>
                  <a:cubicBezTo>
                    <a:pt x="94858" y="98788"/>
                    <a:pt x="94858" y="98788"/>
                    <a:pt x="94858" y="98788"/>
                  </a:cubicBezTo>
                  <a:cubicBezTo>
                    <a:pt x="94362" y="99295"/>
                    <a:pt x="93866" y="99802"/>
                    <a:pt x="93370" y="100225"/>
                  </a:cubicBezTo>
                  <a:cubicBezTo>
                    <a:pt x="97670" y="105380"/>
                    <a:pt x="97670" y="105380"/>
                    <a:pt x="97670" y="105380"/>
                  </a:cubicBezTo>
                  <a:cubicBezTo>
                    <a:pt x="97091" y="105887"/>
                    <a:pt x="96512" y="106394"/>
                    <a:pt x="95933" y="106816"/>
                  </a:cubicBezTo>
                  <a:cubicBezTo>
                    <a:pt x="97091" y="108338"/>
                    <a:pt x="97091" y="108338"/>
                    <a:pt x="97091" y="108338"/>
                  </a:cubicBezTo>
                  <a:cubicBezTo>
                    <a:pt x="98911" y="106901"/>
                    <a:pt x="100647" y="105295"/>
                    <a:pt x="102301" y="103690"/>
                  </a:cubicBezTo>
                  <a:cubicBezTo>
                    <a:pt x="100978" y="102338"/>
                    <a:pt x="100978" y="102338"/>
                    <a:pt x="100978" y="102338"/>
                  </a:cubicBezTo>
                  <a:cubicBezTo>
                    <a:pt x="100399" y="102845"/>
                    <a:pt x="99903" y="103352"/>
                    <a:pt x="99407" y="103859"/>
                  </a:cubicBezTo>
                  <a:close/>
                  <a:moveTo>
                    <a:pt x="46809" y="119999"/>
                  </a:moveTo>
                  <a:cubicBezTo>
                    <a:pt x="48711" y="111464"/>
                    <a:pt x="48711" y="111464"/>
                    <a:pt x="48711" y="111464"/>
                  </a:cubicBezTo>
                  <a:cubicBezTo>
                    <a:pt x="48049" y="111295"/>
                    <a:pt x="47305" y="111211"/>
                    <a:pt x="46643" y="110957"/>
                  </a:cubicBezTo>
                  <a:cubicBezTo>
                    <a:pt x="44410" y="119408"/>
                    <a:pt x="44410" y="119408"/>
                    <a:pt x="44410" y="119408"/>
                  </a:cubicBezTo>
                  <a:moveTo>
                    <a:pt x="23404" y="97267"/>
                  </a:moveTo>
                  <a:cubicBezTo>
                    <a:pt x="21998" y="98619"/>
                    <a:pt x="21998" y="98619"/>
                    <a:pt x="21998" y="98619"/>
                  </a:cubicBezTo>
                  <a:cubicBezTo>
                    <a:pt x="22908" y="99549"/>
                    <a:pt x="23818" y="100394"/>
                    <a:pt x="24727" y="101239"/>
                  </a:cubicBezTo>
                  <a:cubicBezTo>
                    <a:pt x="20344" y="106309"/>
                    <a:pt x="20344" y="106309"/>
                    <a:pt x="20344" y="106309"/>
                  </a:cubicBezTo>
                  <a:cubicBezTo>
                    <a:pt x="21006" y="106816"/>
                    <a:pt x="21585" y="107323"/>
                    <a:pt x="22164" y="107830"/>
                  </a:cubicBezTo>
                  <a:cubicBezTo>
                    <a:pt x="27539" y="101070"/>
                    <a:pt x="27539" y="101070"/>
                    <a:pt x="27539" y="101070"/>
                  </a:cubicBezTo>
                  <a:cubicBezTo>
                    <a:pt x="26133" y="99887"/>
                    <a:pt x="24727" y="98619"/>
                    <a:pt x="23404" y="97267"/>
                  </a:cubicBezTo>
                  <a:close/>
                  <a:moveTo>
                    <a:pt x="33163" y="105126"/>
                  </a:moveTo>
                  <a:cubicBezTo>
                    <a:pt x="32170" y="106732"/>
                    <a:pt x="32170" y="106732"/>
                    <a:pt x="32170" y="106732"/>
                  </a:cubicBezTo>
                  <a:cubicBezTo>
                    <a:pt x="33163" y="107408"/>
                    <a:pt x="34321" y="108084"/>
                    <a:pt x="35396" y="108591"/>
                  </a:cubicBezTo>
                  <a:cubicBezTo>
                    <a:pt x="32336" y="114676"/>
                    <a:pt x="32336" y="114676"/>
                    <a:pt x="32336" y="114676"/>
                  </a:cubicBezTo>
                  <a:cubicBezTo>
                    <a:pt x="33080" y="115014"/>
                    <a:pt x="33742" y="115352"/>
                    <a:pt x="34486" y="115690"/>
                  </a:cubicBezTo>
                  <a:cubicBezTo>
                    <a:pt x="38125" y="107830"/>
                    <a:pt x="38125" y="107830"/>
                    <a:pt x="38125" y="107830"/>
                  </a:cubicBezTo>
                  <a:cubicBezTo>
                    <a:pt x="36388" y="106985"/>
                    <a:pt x="34734" y="106140"/>
                    <a:pt x="33163" y="105126"/>
                  </a:cubicBezTo>
                  <a:close/>
                  <a:moveTo>
                    <a:pt x="2315" y="68450"/>
                  </a:moveTo>
                  <a:cubicBezTo>
                    <a:pt x="8931" y="67521"/>
                    <a:pt x="8931" y="67521"/>
                    <a:pt x="8931" y="67521"/>
                  </a:cubicBezTo>
                  <a:cubicBezTo>
                    <a:pt x="8849" y="66845"/>
                    <a:pt x="8683" y="66084"/>
                    <a:pt x="8683" y="65408"/>
                  </a:cubicBezTo>
                  <a:cubicBezTo>
                    <a:pt x="2067" y="66084"/>
                    <a:pt x="2067" y="66084"/>
                    <a:pt x="2067" y="66084"/>
                  </a:cubicBezTo>
                  <a:cubicBezTo>
                    <a:pt x="1984" y="65408"/>
                    <a:pt x="1902" y="64647"/>
                    <a:pt x="1819" y="63887"/>
                  </a:cubicBezTo>
                  <a:cubicBezTo>
                    <a:pt x="0" y="63971"/>
                    <a:pt x="0" y="63971"/>
                    <a:pt x="0" y="63971"/>
                  </a:cubicBezTo>
                  <a:cubicBezTo>
                    <a:pt x="165" y="66338"/>
                    <a:pt x="413" y="68704"/>
                    <a:pt x="827" y="70985"/>
                  </a:cubicBezTo>
                  <a:cubicBezTo>
                    <a:pt x="2646" y="70647"/>
                    <a:pt x="2646" y="70647"/>
                    <a:pt x="2646" y="70647"/>
                  </a:cubicBezTo>
                  <a:cubicBezTo>
                    <a:pt x="2563" y="69887"/>
                    <a:pt x="2398" y="69211"/>
                    <a:pt x="2315" y="68450"/>
                  </a:cubicBezTo>
                  <a:close/>
                  <a:moveTo>
                    <a:pt x="107594" y="26535"/>
                  </a:moveTo>
                  <a:cubicBezTo>
                    <a:pt x="106933" y="25521"/>
                    <a:pt x="105609" y="25267"/>
                    <a:pt x="104617" y="25943"/>
                  </a:cubicBezTo>
                  <a:cubicBezTo>
                    <a:pt x="103625" y="26619"/>
                    <a:pt x="103376" y="27971"/>
                    <a:pt x="104038" y="28985"/>
                  </a:cubicBezTo>
                  <a:cubicBezTo>
                    <a:pt x="104700" y="29999"/>
                    <a:pt x="106106" y="30253"/>
                    <a:pt x="107015" y="29577"/>
                  </a:cubicBezTo>
                  <a:cubicBezTo>
                    <a:pt x="108008" y="28901"/>
                    <a:pt x="108256" y="27549"/>
                    <a:pt x="107594" y="26535"/>
                  </a:cubicBezTo>
                  <a:close/>
                  <a:moveTo>
                    <a:pt x="70709" y="2197"/>
                  </a:moveTo>
                  <a:cubicBezTo>
                    <a:pt x="70296" y="3887"/>
                    <a:pt x="71206" y="4647"/>
                    <a:pt x="72115" y="5154"/>
                  </a:cubicBezTo>
                  <a:cubicBezTo>
                    <a:pt x="73025" y="5746"/>
                    <a:pt x="73935" y="6000"/>
                    <a:pt x="73769" y="6845"/>
                  </a:cubicBezTo>
                  <a:cubicBezTo>
                    <a:pt x="73604" y="7605"/>
                    <a:pt x="72860" y="7605"/>
                    <a:pt x="72115" y="7436"/>
                  </a:cubicBezTo>
                  <a:cubicBezTo>
                    <a:pt x="71536" y="7267"/>
                    <a:pt x="70792" y="6845"/>
                    <a:pt x="70296" y="6591"/>
                  </a:cubicBezTo>
                  <a:cubicBezTo>
                    <a:pt x="69386" y="8112"/>
                    <a:pt x="69386" y="8112"/>
                    <a:pt x="69386" y="8112"/>
                  </a:cubicBezTo>
                  <a:cubicBezTo>
                    <a:pt x="70130" y="8619"/>
                    <a:pt x="70957" y="9042"/>
                    <a:pt x="71867" y="9211"/>
                  </a:cubicBezTo>
                  <a:cubicBezTo>
                    <a:pt x="73687" y="9718"/>
                    <a:pt x="75589" y="9295"/>
                    <a:pt x="76085" y="7183"/>
                  </a:cubicBezTo>
                  <a:cubicBezTo>
                    <a:pt x="76333" y="6000"/>
                    <a:pt x="76002" y="4985"/>
                    <a:pt x="73935" y="3971"/>
                  </a:cubicBezTo>
                  <a:cubicBezTo>
                    <a:pt x="73025" y="3464"/>
                    <a:pt x="72860" y="3126"/>
                    <a:pt x="72942" y="2788"/>
                  </a:cubicBezTo>
                  <a:cubicBezTo>
                    <a:pt x="73108" y="2281"/>
                    <a:pt x="73604" y="1943"/>
                    <a:pt x="74596" y="2197"/>
                  </a:cubicBezTo>
                  <a:cubicBezTo>
                    <a:pt x="75010" y="2366"/>
                    <a:pt x="75754" y="2704"/>
                    <a:pt x="76250" y="3042"/>
                  </a:cubicBezTo>
                  <a:cubicBezTo>
                    <a:pt x="77243" y="1605"/>
                    <a:pt x="77243" y="1605"/>
                    <a:pt x="77243" y="1605"/>
                  </a:cubicBezTo>
                  <a:cubicBezTo>
                    <a:pt x="76995" y="1352"/>
                    <a:pt x="76664" y="1183"/>
                    <a:pt x="76333" y="1014"/>
                  </a:cubicBezTo>
                  <a:cubicBezTo>
                    <a:pt x="75341" y="760"/>
                    <a:pt x="74348" y="507"/>
                    <a:pt x="73356" y="253"/>
                  </a:cubicBezTo>
                  <a:cubicBezTo>
                    <a:pt x="72198" y="338"/>
                    <a:pt x="71040" y="929"/>
                    <a:pt x="70709" y="2197"/>
                  </a:cubicBezTo>
                  <a:close/>
                  <a:moveTo>
                    <a:pt x="86423" y="4985"/>
                  </a:moveTo>
                  <a:cubicBezTo>
                    <a:pt x="87415" y="5492"/>
                    <a:pt x="88407" y="6000"/>
                    <a:pt x="89317" y="6507"/>
                  </a:cubicBezTo>
                  <a:cubicBezTo>
                    <a:pt x="90723" y="8028"/>
                    <a:pt x="90889" y="10056"/>
                    <a:pt x="89979" y="11830"/>
                  </a:cubicBezTo>
                  <a:cubicBezTo>
                    <a:pt x="88821" y="14112"/>
                    <a:pt x="86340" y="15126"/>
                    <a:pt x="83776" y="13774"/>
                  </a:cubicBezTo>
                  <a:cubicBezTo>
                    <a:pt x="81130" y="12338"/>
                    <a:pt x="80634" y="9718"/>
                    <a:pt x="81791" y="7436"/>
                  </a:cubicBezTo>
                  <a:cubicBezTo>
                    <a:pt x="82701" y="5661"/>
                    <a:pt x="84438" y="4647"/>
                    <a:pt x="86423" y="4985"/>
                  </a:cubicBezTo>
                  <a:close/>
                  <a:moveTo>
                    <a:pt x="83776" y="8535"/>
                  </a:moveTo>
                  <a:cubicBezTo>
                    <a:pt x="82949" y="10225"/>
                    <a:pt x="83445" y="11492"/>
                    <a:pt x="84603" y="12084"/>
                  </a:cubicBezTo>
                  <a:cubicBezTo>
                    <a:pt x="85761" y="12760"/>
                    <a:pt x="87084" y="12422"/>
                    <a:pt x="87911" y="10732"/>
                  </a:cubicBezTo>
                  <a:cubicBezTo>
                    <a:pt x="88821" y="9042"/>
                    <a:pt x="88325" y="7774"/>
                    <a:pt x="87167" y="7098"/>
                  </a:cubicBezTo>
                  <a:cubicBezTo>
                    <a:pt x="86009" y="6507"/>
                    <a:pt x="84686" y="6845"/>
                    <a:pt x="83776" y="8535"/>
                  </a:cubicBezTo>
                  <a:close/>
                  <a:moveTo>
                    <a:pt x="108504" y="42422"/>
                  </a:moveTo>
                  <a:cubicBezTo>
                    <a:pt x="116526" y="39464"/>
                    <a:pt x="116526" y="39464"/>
                    <a:pt x="116526" y="39464"/>
                  </a:cubicBezTo>
                  <a:cubicBezTo>
                    <a:pt x="116278" y="38704"/>
                    <a:pt x="116030" y="37943"/>
                    <a:pt x="115699" y="37183"/>
                  </a:cubicBezTo>
                  <a:cubicBezTo>
                    <a:pt x="107760" y="40394"/>
                    <a:pt x="107760" y="40394"/>
                    <a:pt x="107760" y="40394"/>
                  </a:cubicBezTo>
                  <a:cubicBezTo>
                    <a:pt x="108008" y="41070"/>
                    <a:pt x="108256" y="41746"/>
                    <a:pt x="108504" y="42422"/>
                  </a:cubicBezTo>
                  <a:close/>
                  <a:moveTo>
                    <a:pt x="96595" y="22985"/>
                  </a:moveTo>
                  <a:cubicBezTo>
                    <a:pt x="97918" y="21633"/>
                    <a:pt x="97918" y="21633"/>
                    <a:pt x="97918" y="21633"/>
                  </a:cubicBezTo>
                  <a:cubicBezTo>
                    <a:pt x="97008" y="20704"/>
                    <a:pt x="96099" y="19859"/>
                    <a:pt x="95189" y="19014"/>
                  </a:cubicBezTo>
                  <a:cubicBezTo>
                    <a:pt x="99490" y="13943"/>
                    <a:pt x="99490" y="13943"/>
                    <a:pt x="99490" y="13943"/>
                  </a:cubicBezTo>
                  <a:cubicBezTo>
                    <a:pt x="98911" y="13352"/>
                    <a:pt x="98332" y="12845"/>
                    <a:pt x="97753" y="12338"/>
                  </a:cubicBezTo>
                  <a:cubicBezTo>
                    <a:pt x="92377" y="19098"/>
                    <a:pt x="92377" y="19098"/>
                    <a:pt x="92377" y="19098"/>
                  </a:cubicBezTo>
                  <a:cubicBezTo>
                    <a:pt x="93866" y="20281"/>
                    <a:pt x="95189" y="21633"/>
                    <a:pt x="96595" y="22985"/>
                  </a:cubicBezTo>
                  <a:close/>
                  <a:moveTo>
                    <a:pt x="30516" y="6591"/>
                  </a:moveTo>
                  <a:cubicBezTo>
                    <a:pt x="31509" y="6000"/>
                    <a:pt x="32501" y="5492"/>
                    <a:pt x="33494" y="4985"/>
                  </a:cubicBezTo>
                  <a:cubicBezTo>
                    <a:pt x="35478" y="4647"/>
                    <a:pt x="37215" y="5661"/>
                    <a:pt x="38125" y="7436"/>
                  </a:cubicBezTo>
                  <a:cubicBezTo>
                    <a:pt x="39283" y="9718"/>
                    <a:pt x="38704" y="12338"/>
                    <a:pt x="36140" y="13774"/>
                  </a:cubicBezTo>
                  <a:cubicBezTo>
                    <a:pt x="33494" y="15126"/>
                    <a:pt x="31095" y="14112"/>
                    <a:pt x="29937" y="11830"/>
                  </a:cubicBezTo>
                  <a:cubicBezTo>
                    <a:pt x="28945" y="10056"/>
                    <a:pt x="29193" y="8028"/>
                    <a:pt x="30516" y="6591"/>
                  </a:cubicBezTo>
                  <a:close/>
                  <a:moveTo>
                    <a:pt x="31922" y="10732"/>
                  </a:moveTo>
                  <a:cubicBezTo>
                    <a:pt x="32832" y="12422"/>
                    <a:pt x="34155" y="12760"/>
                    <a:pt x="35313" y="12169"/>
                  </a:cubicBezTo>
                  <a:cubicBezTo>
                    <a:pt x="36471" y="11492"/>
                    <a:pt x="36967" y="10225"/>
                    <a:pt x="36057" y="8535"/>
                  </a:cubicBezTo>
                  <a:cubicBezTo>
                    <a:pt x="35230" y="6845"/>
                    <a:pt x="33824" y="6507"/>
                    <a:pt x="32749" y="7098"/>
                  </a:cubicBezTo>
                  <a:cubicBezTo>
                    <a:pt x="31592" y="7774"/>
                    <a:pt x="31095" y="9042"/>
                    <a:pt x="31922" y="10732"/>
                  </a:cubicBezTo>
                  <a:close/>
                  <a:moveTo>
                    <a:pt x="59958" y="114845"/>
                  </a:moveTo>
                  <a:cubicBezTo>
                    <a:pt x="58718" y="114845"/>
                    <a:pt x="57808" y="115859"/>
                    <a:pt x="57808" y="117042"/>
                  </a:cubicBezTo>
                  <a:cubicBezTo>
                    <a:pt x="57808" y="118309"/>
                    <a:pt x="58718" y="119239"/>
                    <a:pt x="59958" y="119239"/>
                  </a:cubicBezTo>
                  <a:cubicBezTo>
                    <a:pt x="61116" y="119239"/>
                    <a:pt x="62108" y="118309"/>
                    <a:pt x="62108" y="117042"/>
                  </a:cubicBezTo>
                  <a:cubicBezTo>
                    <a:pt x="62108" y="115859"/>
                    <a:pt x="61116" y="114845"/>
                    <a:pt x="59958" y="114845"/>
                  </a:cubicBezTo>
                  <a:close/>
                  <a:moveTo>
                    <a:pt x="43170" y="3718"/>
                  </a:moveTo>
                  <a:cubicBezTo>
                    <a:pt x="43583" y="5408"/>
                    <a:pt x="44658" y="5661"/>
                    <a:pt x="45733" y="5746"/>
                  </a:cubicBezTo>
                  <a:cubicBezTo>
                    <a:pt x="46726" y="5746"/>
                    <a:pt x="47801" y="5577"/>
                    <a:pt x="47966" y="6338"/>
                  </a:cubicBezTo>
                  <a:cubicBezTo>
                    <a:pt x="48132" y="7183"/>
                    <a:pt x="47470" y="7521"/>
                    <a:pt x="46809" y="7690"/>
                  </a:cubicBezTo>
                  <a:cubicBezTo>
                    <a:pt x="46230" y="7774"/>
                    <a:pt x="45320" y="7774"/>
                    <a:pt x="44741" y="7774"/>
                  </a:cubicBezTo>
                  <a:cubicBezTo>
                    <a:pt x="44658" y="9549"/>
                    <a:pt x="44658" y="9549"/>
                    <a:pt x="44658" y="9549"/>
                  </a:cubicBezTo>
                  <a:cubicBezTo>
                    <a:pt x="45485" y="9633"/>
                    <a:pt x="46478" y="9633"/>
                    <a:pt x="47388" y="9380"/>
                  </a:cubicBezTo>
                  <a:cubicBezTo>
                    <a:pt x="49207" y="8957"/>
                    <a:pt x="50696" y="7690"/>
                    <a:pt x="50117" y="5577"/>
                  </a:cubicBezTo>
                  <a:cubicBezTo>
                    <a:pt x="49869" y="4394"/>
                    <a:pt x="49042" y="3633"/>
                    <a:pt x="46809" y="3718"/>
                  </a:cubicBezTo>
                  <a:cubicBezTo>
                    <a:pt x="45816" y="3718"/>
                    <a:pt x="45485" y="3549"/>
                    <a:pt x="45403" y="3211"/>
                  </a:cubicBezTo>
                  <a:cubicBezTo>
                    <a:pt x="45237" y="2619"/>
                    <a:pt x="45568" y="2112"/>
                    <a:pt x="46560" y="1859"/>
                  </a:cubicBezTo>
                  <a:cubicBezTo>
                    <a:pt x="47057" y="1774"/>
                    <a:pt x="47801" y="1774"/>
                    <a:pt x="48463" y="1774"/>
                  </a:cubicBezTo>
                  <a:cubicBezTo>
                    <a:pt x="48711" y="84"/>
                    <a:pt x="48711" y="84"/>
                    <a:pt x="48711" y="84"/>
                  </a:cubicBezTo>
                  <a:cubicBezTo>
                    <a:pt x="48297" y="0"/>
                    <a:pt x="47966" y="0"/>
                    <a:pt x="47553" y="0"/>
                  </a:cubicBezTo>
                  <a:cubicBezTo>
                    <a:pt x="46560" y="253"/>
                    <a:pt x="45568" y="422"/>
                    <a:pt x="44658" y="676"/>
                  </a:cubicBezTo>
                  <a:cubicBezTo>
                    <a:pt x="43583" y="1352"/>
                    <a:pt x="42839" y="2366"/>
                    <a:pt x="43170" y="3718"/>
                  </a:cubicBezTo>
                  <a:close/>
                  <a:moveTo>
                    <a:pt x="24396" y="21971"/>
                  </a:moveTo>
                  <a:cubicBezTo>
                    <a:pt x="20427" y="17746"/>
                    <a:pt x="20427" y="17746"/>
                    <a:pt x="20427" y="17746"/>
                  </a:cubicBezTo>
                  <a:cubicBezTo>
                    <a:pt x="26712" y="19859"/>
                    <a:pt x="26712" y="19859"/>
                    <a:pt x="26712" y="19859"/>
                  </a:cubicBezTo>
                  <a:cubicBezTo>
                    <a:pt x="27291" y="19352"/>
                    <a:pt x="27870" y="18845"/>
                    <a:pt x="28532" y="18338"/>
                  </a:cubicBezTo>
                  <a:cubicBezTo>
                    <a:pt x="23404" y="11408"/>
                    <a:pt x="23404" y="11408"/>
                    <a:pt x="23404" y="11408"/>
                  </a:cubicBezTo>
                  <a:cubicBezTo>
                    <a:pt x="22825" y="11830"/>
                    <a:pt x="22246" y="12253"/>
                    <a:pt x="21667" y="12760"/>
                  </a:cubicBezTo>
                  <a:cubicBezTo>
                    <a:pt x="25223" y="17239"/>
                    <a:pt x="25223" y="17239"/>
                    <a:pt x="25223" y="17239"/>
                  </a:cubicBezTo>
                  <a:cubicBezTo>
                    <a:pt x="19104" y="15126"/>
                    <a:pt x="19104" y="15126"/>
                    <a:pt x="19104" y="15126"/>
                  </a:cubicBezTo>
                  <a:cubicBezTo>
                    <a:pt x="18359" y="15802"/>
                    <a:pt x="17615" y="16478"/>
                    <a:pt x="16953" y="17239"/>
                  </a:cubicBezTo>
                  <a:cubicBezTo>
                    <a:pt x="23073" y="23239"/>
                    <a:pt x="23073" y="23239"/>
                    <a:pt x="23073" y="23239"/>
                  </a:cubicBezTo>
                  <a:cubicBezTo>
                    <a:pt x="23487" y="22816"/>
                    <a:pt x="23983" y="22394"/>
                    <a:pt x="24396" y="21971"/>
                  </a:cubicBezTo>
                  <a:close/>
                  <a:moveTo>
                    <a:pt x="12322" y="26535"/>
                  </a:moveTo>
                  <a:cubicBezTo>
                    <a:pt x="11578" y="27549"/>
                    <a:pt x="11826" y="28901"/>
                    <a:pt x="12818" y="29577"/>
                  </a:cubicBezTo>
                  <a:cubicBezTo>
                    <a:pt x="13811" y="30253"/>
                    <a:pt x="15217" y="29999"/>
                    <a:pt x="15878" y="28985"/>
                  </a:cubicBezTo>
                  <a:cubicBezTo>
                    <a:pt x="16540" y="27971"/>
                    <a:pt x="16292" y="26619"/>
                    <a:pt x="15299" y="25943"/>
                  </a:cubicBezTo>
                  <a:cubicBezTo>
                    <a:pt x="14307" y="25267"/>
                    <a:pt x="12984" y="25521"/>
                    <a:pt x="12322" y="26535"/>
                  </a:cubicBezTo>
                  <a:close/>
                  <a:moveTo>
                    <a:pt x="59958" y="929"/>
                  </a:moveTo>
                  <a:cubicBezTo>
                    <a:pt x="58718" y="929"/>
                    <a:pt x="57808" y="1943"/>
                    <a:pt x="57808" y="3126"/>
                  </a:cubicBezTo>
                  <a:cubicBezTo>
                    <a:pt x="57808" y="4394"/>
                    <a:pt x="58718" y="5408"/>
                    <a:pt x="59958" y="5408"/>
                  </a:cubicBezTo>
                  <a:cubicBezTo>
                    <a:pt x="61116" y="5408"/>
                    <a:pt x="62108" y="4394"/>
                    <a:pt x="62108" y="3126"/>
                  </a:cubicBezTo>
                  <a:cubicBezTo>
                    <a:pt x="62108" y="1943"/>
                    <a:pt x="61116" y="929"/>
                    <a:pt x="59958" y="9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9" name="Google Shape;69;p1"/>
          <p:cNvSpPr txBox="1"/>
          <p:nvPr>
            <p:ph type="title"/>
          </p:nvPr>
        </p:nvSpPr>
        <p:spPr>
          <a:xfrm>
            <a:off x="1188000" y="1560014"/>
            <a:ext cx="7308000" cy="9107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"/>
          <p:cNvSpPr txBox="1"/>
          <p:nvPr>
            <p:ph idx="1" type="body"/>
          </p:nvPr>
        </p:nvSpPr>
        <p:spPr>
          <a:xfrm>
            <a:off x="1188000" y="2428235"/>
            <a:ext cx="7308000" cy="2891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Google Shape;71;p1"/>
          <p:cNvSpPr txBox="1"/>
          <p:nvPr>
            <p:ph idx="10" type="dt"/>
          </p:nvPr>
        </p:nvSpPr>
        <p:spPr>
          <a:xfrm>
            <a:off x="5832168" y="615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Google Shape;72;p1"/>
          <p:cNvSpPr txBox="1"/>
          <p:nvPr>
            <p:ph idx="11" type="ftr"/>
          </p:nvPr>
        </p:nvSpPr>
        <p:spPr>
          <a:xfrm>
            <a:off x="1193800" y="6268138"/>
            <a:ext cx="4368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7932672" y="6156311"/>
            <a:ext cx="5561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ZYFgJ_oWhDKSFI10bdv_ZQ9VmEoNxBA/view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lZGGHFpOfPR3iM2nGl_G02p1awThoeF9/view" TargetMode="External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zjW5UAjr-zZC1eaWES0-zobkme9Qp9Mh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"/>
          <p:cNvSpPr txBox="1"/>
          <p:nvPr>
            <p:ph idx="11" type="ftr"/>
          </p:nvPr>
        </p:nvSpPr>
        <p:spPr>
          <a:xfrm>
            <a:off x="10152000" y="7534800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To change footer:  Insert | Header &amp; footer Name of Faculty or Division&lt;2spaces&gt;|&lt;2spaces&gt;Title of presentation</a:t>
            </a:r>
            <a:endParaRPr sz="10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1" name="Google Shape;391;p11"/>
          <p:cNvSpPr txBox="1"/>
          <p:nvPr>
            <p:ph idx="12" type="sldNum"/>
          </p:nvPr>
        </p:nvSpPr>
        <p:spPr>
          <a:xfrm>
            <a:off x="10152000" y="7534800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2" name="Google Shape;392;p11"/>
          <p:cNvSpPr txBox="1"/>
          <p:nvPr>
            <p:ph type="ctrTitle"/>
          </p:nvPr>
        </p:nvSpPr>
        <p:spPr>
          <a:xfrm>
            <a:off x="1496475" y="1539223"/>
            <a:ext cx="6372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impact of aviation on cirrus cloud formation in European airspace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3" name="Google Shape;393;p11"/>
          <p:cNvSpPr txBox="1"/>
          <p:nvPr>
            <p:ph idx="10" type="dt"/>
          </p:nvPr>
        </p:nvSpPr>
        <p:spPr>
          <a:xfrm>
            <a:off x="2088000" y="613999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Feb 17 2021</a:t>
            </a:r>
            <a:endParaRPr/>
          </a:p>
        </p:txBody>
      </p:sp>
      <p:sp>
        <p:nvSpPr>
          <p:cNvPr id="394" name="Google Shape;394;p11"/>
          <p:cNvSpPr txBox="1"/>
          <p:nvPr>
            <p:ph idx="3" type="body"/>
          </p:nvPr>
        </p:nvSpPr>
        <p:spPr>
          <a:xfrm>
            <a:off x="3652875" y="274275"/>
            <a:ext cx="5072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/>
              <a:t>ADS Research project</a:t>
            </a:r>
            <a:endParaRPr b="1" i="0" sz="1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/>
          <p:nvPr>
            <p:ph type="ctrTitle"/>
          </p:nvPr>
        </p:nvSpPr>
        <p:spPr>
          <a:xfrm>
            <a:off x="1071675" y="1125974"/>
            <a:ext cx="63720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CERES/GEO product: upper cloud layer coverage (%)</a:t>
            </a:r>
            <a:endParaRPr sz="2400"/>
          </a:p>
        </p:txBody>
      </p:sp>
      <p:sp>
        <p:nvSpPr>
          <p:cNvPr id="472" name="Google Shape;472;p20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">
                <a:solidFill>
                  <a:srgbClr val="211C1C"/>
                </a:solidFill>
              </a:rPr>
              <a:t>‹#›</a:t>
            </a:fld>
            <a:endParaRPr sz="100">
              <a:solidFill>
                <a:srgbClr val="211C1C"/>
              </a:solidFill>
            </a:endParaRPr>
          </a:p>
        </p:txBody>
      </p:sp>
      <p:sp>
        <p:nvSpPr>
          <p:cNvPr id="473" name="Google Shape;473;p20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ADS Research project</a:t>
            </a:r>
            <a:endParaRPr sz="1200"/>
          </a:p>
        </p:txBody>
      </p:sp>
      <p:pic>
        <p:nvPicPr>
          <p:cNvPr id="474" name="Google Shape;474;p20" title="cirruscloudcoverper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200" y="1982375"/>
            <a:ext cx="6500800" cy="48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"/>
          <p:cNvSpPr txBox="1"/>
          <p:nvPr>
            <p:ph type="ctrTitle"/>
          </p:nvPr>
        </p:nvSpPr>
        <p:spPr>
          <a:xfrm>
            <a:off x="1386000" y="1311724"/>
            <a:ext cx="63720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CERES/GEO product: upper tropospheric relative humidity</a:t>
            </a:r>
            <a:endParaRPr sz="2400"/>
          </a:p>
        </p:txBody>
      </p:sp>
      <p:sp>
        <p:nvSpPr>
          <p:cNvPr id="481" name="Google Shape;481;p21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">
                <a:solidFill>
                  <a:srgbClr val="211C1C"/>
                </a:solidFill>
              </a:rPr>
              <a:t>‹#›</a:t>
            </a:fld>
            <a:endParaRPr sz="100">
              <a:solidFill>
                <a:srgbClr val="211C1C"/>
              </a:solidFill>
            </a:endParaRPr>
          </a:p>
        </p:txBody>
      </p:sp>
      <p:sp>
        <p:nvSpPr>
          <p:cNvPr id="482" name="Google Shape;482;p21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ADS Research project</a:t>
            </a:r>
            <a:endParaRPr sz="1200"/>
          </a:p>
        </p:txBody>
      </p:sp>
      <p:pic>
        <p:nvPicPr>
          <p:cNvPr id="483" name="Google Shape;483;p21" title="relhum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350" y="2175275"/>
            <a:ext cx="6243648" cy="46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"/>
          <p:cNvSpPr txBox="1"/>
          <p:nvPr>
            <p:ph type="ctrTitle"/>
          </p:nvPr>
        </p:nvSpPr>
        <p:spPr>
          <a:xfrm>
            <a:off x="2088000" y="1834999"/>
            <a:ext cx="63720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is next?</a:t>
            </a:r>
            <a:endParaRPr sz="2400"/>
          </a:p>
        </p:txBody>
      </p:sp>
      <p:sp>
        <p:nvSpPr>
          <p:cNvPr id="490" name="Google Shape;490;p22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">
                <a:solidFill>
                  <a:srgbClr val="211C1C"/>
                </a:solidFill>
              </a:rPr>
              <a:t>‹#›</a:t>
            </a:fld>
            <a:endParaRPr sz="100">
              <a:solidFill>
                <a:srgbClr val="211C1C"/>
              </a:solidFill>
            </a:endParaRPr>
          </a:p>
        </p:txBody>
      </p:sp>
      <p:sp>
        <p:nvSpPr>
          <p:cNvPr id="491" name="Google Shape;491;p22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ADS Research project</a:t>
            </a:r>
            <a:endParaRPr sz="1200"/>
          </a:p>
        </p:txBody>
      </p:sp>
      <p:sp>
        <p:nvSpPr>
          <p:cNvPr id="492" name="Google Shape;492;p22"/>
          <p:cNvSpPr txBox="1"/>
          <p:nvPr>
            <p:ph idx="2" type="body"/>
          </p:nvPr>
        </p:nvSpPr>
        <p:spPr>
          <a:xfrm>
            <a:off x="2088000" y="2495649"/>
            <a:ext cx="63720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b="0" lang="en-GB"/>
              <a:t> </a:t>
            </a:r>
            <a:r>
              <a:rPr lang="en-GB"/>
              <a:t>Further explore satellite data product (are there any alternatives)?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</a:t>
            </a:r>
            <a:r>
              <a:rPr lang="en-GB"/>
              <a:t>Identification of all research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"/>
          <p:cNvSpPr txBox="1"/>
          <p:nvPr>
            <p:ph type="ctrTitle"/>
          </p:nvPr>
        </p:nvSpPr>
        <p:spPr>
          <a:xfrm>
            <a:off x="2088000" y="1834998"/>
            <a:ext cx="63720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Research Project</a:t>
            </a:r>
            <a:endParaRPr sz="2400"/>
          </a:p>
        </p:txBody>
      </p:sp>
      <p:sp>
        <p:nvSpPr>
          <p:cNvPr id="401" name="Google Shape;401;p12"/>
          <p:cNvSpPr txBox="1"/>
          <p:nvPr>
            <p:ph idx="2" type="body"/>
          </p:nvPr>
        </p:nvSpPr>
        <p:spPr>
          <a:xfrm>
            <a:off x="2088000" y="2638579"/>
            <a:ext cx="6372000" cy="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b="0" lang="en-GB"/>
              <a:t> Part of the Applied Data Science profile, integrated in Climate Physics master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Project should be interdisciplinary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Till the end of this quarter (Friday 23rd April)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Assessment through a final report (anything else?)</a:t>
            </a:r>
            <a:endParaRPr b="0"/>
          </a:p>
        </p:txBody>
      </p:sp>
      <p:sp>
        <p:nvSpPr>
          <p:cNvPr id="402" name="Google Shape;402;p12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00">
                <a:solidFill>
                  <a:srgbClr val="211C1C"/>
                </a:solidFill>
              </a:rPr>
              <a:t>‹#›</a:t>
            </a:fld>
            <a:endParaRPr sz="100">
              <a:solidFill>
                <a:srgbClr val="211C1C"/>
              </a:solidFill>
            </a:endParaRPr>
          </a:p>
        </p:txBody>
      </p:sp>
      <p:sp>
        <p:nvSpPr>
          <p:cNvPr id="403" name="Google Shape;403;p12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ADS Research project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"/>
          <p:cNvSpPr txBox="1"/>
          <p:nvPr>
            <p:ph type="ctrTitle"/>
          </p:nvPr>
        </p:nvSpPr>
        <p:spPr>
          <a:xfrm>
            <a:off x="2088000" y="1834998"/>
            <a:ext cx="63720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Project Motivation</a:t>
            </a:r>
            <a:endParaRPr sz="2400"/>
          </a:p>
        </p:txBody>
      </p:sp>
      <p:sp>
        <p:nvSpPr>
          <p:cNvPr id="410" name="Google Shape;410;p13"/>
          <p:cNvSpPr txBox="1"/>
          <p:nvPr>
            <p:ph idx="2" type="body"/>
          </p:nvPr>
        </p:nvSpPr>
        <p:spPr>
          <a:xfrm>
            <a:off x="2120400" y="2581429"/>
            <a:ext cx="6372000" cy="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b="0" lang="en-GB"/>
              <a:t> Contribution of clouds to climate change is topic of </a:t>
            </a:r>
            <a:r>
              <a:rPr lang="en-GB"/>
              <a:t>o</a:t>
            </a:r>
            <a:r>
              <a:rPr b="0" lang="en-GB"/>
              <a:t>ngoing research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Cirrus clouds appear to play a significant role in Global Warming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Impact of aviation sector to climate through indirect cloud effects is estimated larger than direct (CO2) effects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For a long time cirrus clouds were hard to detect from satellite observations (optically thin and often multi-layered)</a:t>
            </a:r>
            <a:endParaRPr b="0"/>
          </a:p>
        </p:txBody>
      </p:sp>
      <p:sp>
        <p:nvSpPr>
          <p:cNvPr id="411" name="Google Shape;411;p13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00">
                <a:solidFill>
                  <a:srgbClr val="211C1C"/>
                </a:solidFill>
              </a:rPr>
              <a:t>‹#›</a:t>
            </a:fld>
            <a:endParaRPr sz="100">
              <a:solidFill>
                <a:srgbClr val="211C1C"/>
              </a:solidFill>
            </a:endParaRPr>
          </a:p>
        </p:txBody>
      </p:sp>
      <p:sp>
        <p:nvSpPr>
          <p:cNvPr id="412" name="Google Shape;412;p13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ADS Research project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"/>
          <p:cNvSpPr txBox="1"/>
          <p:nvPr>
            <p:ph type="ctrTitle"/>
          </p:nvPr>
        </p:nvSpPr>
        <p:spPr>
          <a:xfrm>
            <a:off x="2088000" y="1834998"/>
            <a:ext cx="63720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Project Concept</a:t>
            </a:r>
            <a:endParaRPr sz="2400"/>
          </a:p>
        </p:txBody>
      </p:sp>
      <p:sp>
        <p:nvSpPr>
          <p:cNvPr id="419" name="Google Shape;419;p14"/>
          <p:cNvSpPr txBox="1"/>
          <p:nvPr>
            <p:ph idx="2" type="body"/>
          </p:nvPr>
        </p:nvSpPr>
        <p:spPr>
          <a:xfrm>
            <a:off x="2088000" y="2495704"/>
            <a:ext cx="6372000" cy="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b="0" lang="en-GB"/>
              <a:t> Restrict the ROI to European airspace -&gt; high data availability, in high temporal and spatial resolution, and high traffic density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Possibility to look at changes in cirrus cloud cover due to air traffic, and/or cloud properties (particle size, optical depth)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Detection of spatial and temporal trends (air traffic increases by 4% each year, is there any visible trend in cirrus cloud cover?)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Algorithm to discern atmospheric cirrus formation from air traffic induced cirrus formation, and to account for advective processes?</a:t>
            </a:r>
            <a:endParaRPr b="0"/>
          </a:p>
        </p:txBody>
      </p:sp>
      <p:sp>
        <p:nvSpPr>
          <p:cNvPr id="420" name="Google Shape;420;p14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00">
                <a:solidFill>
                  <a:srgbClr val="211C1C"/>
                </a:solidFill>
              </a:rPr>
              <a:t>‹#›</a:t>
            </a:fld>
            <a:endParaRPr sz="100">
              <a:solidFill>
                <a:srgbClr val="211C1C"/>
              </a:solidFill>
            </a:endParaRPr>
          </a:p>
        </p:txBody>
      </p:sp>
      <p:sp>
        <p:nvSpPr>
          <p:cNvPr id="421" name="Google Shape;421;p14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ADS Research project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"/>
          <p:cNvSpPr txBox="1"/>
          <p:nvPr>
            <p:ph type="ctrTitle"/>
          </p:nvPr>
        </p:nvSpPr>
        <p:spPr>
          <a:xfrm>
            <a:off x="2088000" y="1834999"/>
            <a:ext cx="63720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Air traffic data from EUROCONTROL</a:t>
            </a:r>
            <a:endParaRPr sz="2400"/>
          </a:p>
        </p:txBody>
      </p:sp>
      <p:sp>
        <p:nvSpPr>
          <p:cNvPr id="428" name="Google Shape;428;p15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">
                <a:solidFill>
                  <a:srgbClr val="211C1C"/>
                </a:solidFill>
              </a:rPr>
              <a:t>‹#›</a:t>
            </a:fld>
            <a:endParaRPr sz="100">
              <a:solidFill>
                <a:srgbClr val="211C1C"/>
              </a:solidFill>
            </a:endParaRPr>
          </a:p>
        </p:txBody>
      </p:sp>
      <p:sp>
        <p:nvSpPr>
          <p:cNvPr id="429" name="Google Shape;429;p15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ADS Research project</a:t>
            </a:r>
            <a:endParaRPr sz="1200"/>
          </a:p>
        </p:txBody>
      </p:sp>
      <p:sp>
        <p:nvSpPr>
          <p:cNvPr id="430" name="Google Shape;430;p15"/>
          <p:cNvSpPr txBox="1"/>
          <p:nvPr>
            <p:ph idx="2" type="body"/>
          </p:nvPr>
        </p:nvSpPr>
        <p:spPr>
          <a:xfrm>
            <a:off x="2088000" y="2495704"/>
            <a:ext cx="6372000" cy="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b="0" lang="en-GB"/>
              <a:t> </a:t>
            </a:r>
            <a:r>
              <a:rPr lang="en-GB"/>
              <a:t>Totality of 16 months of data from 2015 till 2018 (March, June, September and December)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</a:t>
            </a:r>
            <a:r>
              <a:rPr lang="en-GB"/>
              <a:t>Data sets of tracked geolocated flights (in variable time intervals) including FL within European air space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</a:t>
            </a:r>
            <a:r>
              <a:rPr lang="en-GB"/>
              <a:t>Additionally data sets containing DEP and ARR airports, scheduled and actual DEP and ARR times, aircraft type, carrier, flight type and market (e.g. Lowcost, Charter)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</a:t>
            </a:r>
            <a:r>
              <a:rPr lang="en-GB"/>
              <a:t>Opens up possibilities for additional interesting research questions?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"/>
          <p:cNvSpPr txBox="1"/>
          <p:nvPr>
            <p:ph type="ctrTitle"/>
          </p:nvPr>
        </p:nvSpPr>
        <p:spPr>
          <a:xfrm>
            <a:off x="2088000" y="1834999"/>
            <a:ext cx="63720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Air traffic data from EUROCONTROL</a:t>
            </a:r>
            <a:endParaRPr sz="2400"/>
          </a:p>
        </p:txBody>
      </p:sp>
      <p:sp>
        <p:nvSpPr>
          <p:cNvPr id="437" name="Google Shape;437;p16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">
                <a:solidFill>
                  <a:srgbClr val="211C1C"/>
                </a:solidFill>
              </a:rPr>
              <a:t>‹#›</a:t>
            </a:fld>
            <a:endParaRPr sz="100">
              <a:solidFill>
                <a:srgbClr val="211C1C"/>
              </a:solidFill>
            </a:endParaRPr>
          </a:p>
        </p:txBody>
      </p:sp>
      <p:sp>
        <p:nvSpPr>
          <p:cNvPr id="438" name="Google Shape;438;p16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ADS Research project</a:t>
            </a:r>
            <a:endParaRPr sz="1200"/>
          </a:p>
        </p:txBody>
      </p:sp>
      <p:sp>
        <p:nvSpPr>
          <p:cNvPr id="439" name="Google Shape;439;p16"/>
          <p:cNvSpPr txBox="1"/>
          <p:nvPr>
            <p:ph idx="2" type="body"/>
          </p:nvPr>
        </p:nvSpPr>
        <p:spPr>
          <a:xfrm>
            <a:off x="2088000" y="2495649"/>
            <a:ext cx="63720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b="0" lang="en-GB"/>
              <a:t> </a:t>
            </a:r>
            <a:r>
              <a:rPr lang="en-GB"/>
              <a:t>For analyzed days in March 2015 about 70,000 flights a day, and about 700,000 reported geolocations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</a:t>
            </a:r>
            <a:r>
              <a:rPr lang="en-GB"/>
              <a:t>Made animation by interpolating geolocated data in consistent 15 min intervals</a:t>
            </a:r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">
                <a:solidFill>
                  <a:srgbClr val="211C1C"/>
                </a:solidFill>
              </a:rPr>
              <a:t>‹#›</a:t>
            </a:fld>
            <a:endParaRPr sz="100">
              <a:solidFill>
                <a:srgbClr val="211C1C"/>
              </a:solidFill>
            </a:endParaRPr>
          </a:p>
        </p:txBody>
      </p:sp>
      <p:sp>
        <p:nvSpPr>
          <p:cNvPr id="446" name="Google Shape;446;p17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ADS Research project</a:t>
            </a:r>
            <a:endParaRPr sz="1200"/>
          </a:p>
        </p:txBody>
      </p:sp>
      <p:pic>
        <p:nvPicPr>
          <p:cNvPr id="447" name="Google Shape;447;p17" title="aircraf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450" y="988200"/>
            <a:ext cx="7829550" cy="58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type="ctrTitle"/>
          </p:nvPr>
        </p:nvSpPr>
        <p:spPr>
          <a:xfrm>
            <a:off x="2088000" y="1834999"/>
            <a:ext cx="63720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Satellite data</a:t>
            </a:r>
            <a:endParaRPr sz="2400"/>
          </a:p>
        </p:txBody>
      </p:sp>
      <p:sp>
        <p:nvSpPr>
          <p:cNvPr id="454" name="Google Shape;454;p18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">
                <a:solidFill>
                  <a:srgbClr val="211C1C"/>
                </a:solidFill>
              </a:rPr>
              <a:t>‹#›</a:t>
            </a:fld>
            <a:endParaRPr sz="100">
              <a:solidFill>
                <a:srgbClr val="211C1C"/>
              </a:solidFill>
            </a:endParaRPr>
          </a:p>
        </p:txBody>
      </p:sp>
      <p:sp>
        <p:nvSpPr>
          <p:cNvPr id="455" name="Google Shape;455;p18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ADS Research project</a:t>
            </a:r>
            <a:endParaRPr sz="1200"/>
          </a:p>
        </p:txBody>
      </p:sp>
      <p:sp>
        <p:nvSpPr>
          <p:cNvPr id="456" name="Google Shape;456;p18"/>
          <p:cNvSpPr txBox="1"/>
          <p:nvPr>
            <p:ph idx="2" type="body"/>
          </p:nvPr>
        </p:nvSpPr>
        <p:spPr>
          <a:xfrm>
            <a:off x="2088000" y="2495649"/>
            <a:ext cx="63720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b="0" lang="en-GB"/>
              <a:t> </a:t>
            </a:r>
            <a:r>
              <a:rPr lang="en-GB"/>
              <a:t>From Polar orbiting satellites MODIS cloud products resulted most accessible (both level 2 and daily means level 3 data), but temporal resolution not satisfactory (probably the same for all polar orbiting satellites)!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- </a:t>
            </a:r>
            <a:r>
              <a:rPr lang="en-GB"/>
              <a:t>Geostationary satellites the way to go?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"/>
          <p:cNvSpPr txBox="1"/>
          <p:nvPr>
            <p:ph type="ctrTitle"/>
          </p:nvPr>
        </p:nvSpPr>
        <p:spPr>
          <a:xfrm>
            <a:off x="2088000" y="1834999"/>
            <a:ext cx="63720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Satellite data</a:t>
            </a:r>
            <a:endParaRPr sz="2400"/>
          </a:p>
        </p:txBody>
      </p:sp>
      <p:sp>
        <p:nvSpPr>
          <p:cNvPr id="463" name="Google Shape;463;p19"/>
          <p:cNvSpPr txBox="1"/>
          <p:nvPr>
            <p:ph idx="12" type="sldNum"/>
          </p:nvPr>
        </p:nvSpPr>
        <p:spPr>
          <a:xfrm>
            <a:off x="10152000" y="7533552"/>
            <a:ext cx="36000" cy="3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">
                <a:solidFill>
                  <a:srgbClr val="211C1C"/>
                </a:solidFill>
              </a:rPr>
              <a:t>‹#›</a:t>
            </a:fld>
            <a:endParaRPr sz="100">
              <a:solidFill>
                <a:srgbClr val="211C1C"/>
              </a:solidFill>
            </a:endParaRPr>
          </a:p>
        </p:txBody>
      </p:sp>
      <p:sp>
        <p:nvSpPr>
          <p:cNvPr id="464" name="Google Shape;464;p19"/>
          <p:cNvSpPr txBox="1"/>
          <p:nvPr>
            <p:ph idx="3" type="body"/>
          </p:nvPr>
        </p:nvSpPr>
        <p:spPr>
          <a:xfrm>
            <a:off x="4244400" y="519714"/>
            <a:ext cx="424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ADS Research project</a:t>
            </a:r>
            <a:endParaRPr sz="1200"/>
          </a:p>
        </p:txBody>
      </p:sp>
      <p:pic>
        <p:nvPicPr>
          <p:cNvPr id="465" name="Google Shape;465;p19"/>
          <p:cNvPicPr preferRelativeResize="0"/>
          <p:nvPr/>
        </p:nvPicPr>
        <p:blipFill rotWithShape="1">
          <a:blip r:embed="rId3">
            <a:alphaModFix/>
          </a:blip>
          <a:srcRect b="23381" l="1681" r="67918" t="18613"/>
          <a:stretch/>
        </p:blipFill>
        <p:spPr>
          <a:xfrm>
            <a:off x="1900250" y="2443100"/>
            <a:ext cx="7124246" cy="40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b_dcm_hs_presentation_corporate_EN_2016">
  <a:themeElements>
    <a:clrScheme name="Kleurenschema UU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300"/>
      </a:accent1>
      <a:accent2>
        <a:srgbClr val="808080"/>
      </a:accent2>
      <a:accent3>
        <a:srgbClr val="FFE465"/>
      </a:accent3>
      <a:accent4>
        <a:srgbClr val="B2B2B2"/>
      </a:accent4>
      <a:accent5>
        <a:srgbClr val="BF9E00"/>
      </a:accent5>
      <a:accent6>
        <a:srgbClr val="606060"/>
      </a:accent6>
      <a:hlink>
        <a:srgbClr val="808080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