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Северное сияние над заснеженным пейзажем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Цветные облака на фоне ночного звёздного неба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Северное сияние над заснеженным горным пейзажем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Северное сияние над заснеженным пейзажем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еверное сияние в тёмном ночном небе над горами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Цветные облака на фоне ночного звёздного неба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еверное сияние над заснеженным горным пейзажем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rsting Tan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Intersting Tanks</a:t>
            </a:r>
          </a:p>
        </p:txBody>
      </p:sp>
      <p:sp>
        <p:nvSpPr>
          <p:cNvPr id="152" name="By Timofey and Ant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By Timofey and Anton</a:t>
            </a:r>
          </a:p>
        </p:txBody>
      </p:sp>
      <p:sp>
        <p:nvSpPr>
          <p:cNvPr id="15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Идеи проек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Идеи проекта</a:t>
            </a:r>
          </a:p>
        </p:txBody>
      </p:sp>
      <p:sp>
        <p:nvSpPr>
          <p:cNvPr id="15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Создать игру про танки в которую можно поиграть как в одиночку, так и вдвоём…"/>
          <p:cNvSpPr txBox="1"/>
          <p:nvPr>
            <p:ph type="body" idx="1"/>
          </p:nvPr>
        </p:nvSpPr>
        <p:spPr>
          <a:xfrm>
            <a:off x="1269999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Создать игру про танки в которую можно поиграть как в одиночку, так и вдвоём</a:t>
            </a:r>
          </a:p>
          <a:p>
            <a:pPr/>
            <a:r>
              <a:t>Также мы хотели чтобы пользователь мог сам создавать уровни и затем играть на них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Описание Реализ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Описание Реализации</a:t>
            </a:r>
          </a:p>
        </p:txBody>
      </p:sp>
      <p:sp>
        <p:nvSpPr>
          <p:cNvPr id="16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Мы использовали несколько библиоте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Мы использовали несколько библиотек</a:t>
            </a:r>
          </a:p>
          <a:p>
            <a:pPr/>
            <a:r>
              <a:t>Мы развели нашу игру по нескольким файлам</a:t>
            </a:r>
          </a:p>
          <a:p>
            <a:pPr/>
            <a:r>
              <a:t>Мы использовали звуковые эффекты</a:t>
            </a:r>
          </a:p>
          <a:p>
            <a:pPr/>
            <a:r>
              <a:t>Наша игра очень практичная и удобная и не требует высокой производительностью</a:t>
            </a:r>
          </a:p>
          <a:p>
            <a:pPr/>
            <a:r>
              <a:t>Также мы использовали репозитории github и нам это очень облегчило жизнь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Выводы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Выводы:</a:t>
            </a:r>
          </a:p>
        </p:txBody>
      </p:sp>
      <p:sp>
        <p:nvSpPr>
          <p:cNvPr id="164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Мы проделали очень плодотворную работу, и мы очень довольны нашим проекто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Font typeface="Helvetica Neue"/>
              <a:defRPr sz="6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Мы проделали очень плодотворную работу, и мы очень довольны нашим проектом</a:t>
            </a:r>
            <a:endParaRPr sz="7872"/>
          </a:p>
          <a:p>
            <a:pPr marL="457200" indent="-317500" defTabSz="457200">
              <a:spcBef>
                <a:spcPts val="0"/>
              </a:spcBef>
              <a:buFont typeface="Helvetica Neue"/>
              <a:defRPr sz="6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Наш проект почти идеален, но конечно его можно доработать, например создать большее количество различных режимов, и добавить больший выбор материалов для постройки уровней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