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4E99B93C-A228-4490-9757-7AAC4C8D6816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83CD32DE-008D-4B21-8FD7-8C280EC763D0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7257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9B93C-A228-4490-9757-7AAC4C8D6816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32DE-008D-4B21-8FD7-8C280EC76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55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4E99B93C-A228-4490-9757-7AAC4C8D6816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83CD32DE-008D-4B21-8FD7-8C280EC763D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796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9B93C-A228-4490-9757-7AAC4C8D6816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32DE-008D-4B21-8FD7-8C280EC76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67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E99B93C-A228-4490-9757-7AAC4C8D6816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3CD32DE-008D-4B21-8FD7-8C280EC763D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882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9B93C-A228-4490-9757-7AAC4C8D6816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32DE-008D-4B21-8FD7-8C280EC76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71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9B93C-A228-4490-9757-7AAC4C8D6816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32DE-008D-4B21-8FD7-8C280EC76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28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9B93C-A228-4490-9757-7AAC4C8D6816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32DE-008D-4B21-8FD7-8C280EC76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54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9B93C-A228-4490-9757-7AAC4C8D6816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32DE-008D-4B21-8FD7-8C280EC76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155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4E99B93C-A228-4490-9757-7AAC4C8D6816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83CD32DE-008D-4B21-8FD7-8C280EC76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047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4E99B93C-A228-4490-9757-7AAC4C8D6816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83CD32DE-008D-4B21-8FD7-8C280EC76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5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E99B93C-A228-4490-9757-7AAC4C8D6816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83CD32DE-008D-4B21-8FD7-8C280EC763D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540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xcodeplus.net/2017/05/konsep-pemrograman-berorientasi-objek-csharp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xcodeplus.net/2017/05/konsep-pemrograman-berorientasi-objek-csharp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xcodeplus.net/2017/05/konsep-pemrograman-berorientasi-objek-csharp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xcodeplus.net/2017/05/konsep-pemrograman-berorientasi-objek-csharp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xcodeplus.net/2017/05/konsep-pemrograman-berorientasi-objek-csharp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62617-C4E9-4049-B7C3-620C6EF907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OOP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B313A5-EED3-4F07-87F0-F0EF367A7C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35. </a:t>
            </a:r>
            <a:r>
              <a:rPr lang="en-US" dirty="0" err="1"/>
              <a:t>Timotius</a:t>
            </a:r>
            <a:r>
              <a:rPr lang="en-US" dirty="0"/>
              <a:t> </a:t>
            </a:r>
            <a:r>
              <a:rPr lang="en-US" dirty="0" err="1"/>
              <a:t>Muliawan</a:t>
            </a:r>
            <a:r>
              <a:rPr lang="en-US" dirty="0"/>
              <a:t> </a:t>
            </a:r>
            <a:r>
              <a:rPr lang="en-US" dirty="0" err="1"/>
              <a:t>Sugiarto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45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C30D3-40B7-445A-A69F-5A784D69D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>
                <a:hlinkClick r:id="rId2"/>
              </a:rPr>
              <a:t>Konsep</a:t>
            </a:r>
            <a:r>
              <a:rPr lang="en-US" b="1" dirty="0">
                <a:hlinkClick r:id="rId2"/>
              </a:rPr>
              <a:t> </a:t>
            </a:r>
            <a:r>
              <a:rPr lang="en-US" b="1" dirty="0" err="1">
                <a:hlinkClick r:id="rId2"/>
              </a:rPr>
              <a:t>Pemrograman</a:t>
            </a:r>
            <a:r>
              <a:rPr lang="en-US" b="1" dirty="0">
                <a:hlinkClick r:id="rId2"/>
              </a:rPr>
              <a:t> </a:t>
            </a:r>
            <a:r>
              <a:rPr lang="en-US" b="1" dirty="0" err="1">
                <a:hlinkClick r:id="rId2"/>
              </a:rPr>
              <a:t>Berorientasi</a:t>
            </a:r>
            <a:r>
              <a:rPr lang="en-US" b="1" dirty="0">
                <a:hlinkClick r:id="rId2"/>
              </a:rPr>
              <a:t> </a:t>
            </a:r>
            <a:r>
              <a:rPr lang="en-US" b="1" dirty="0" err="1">
                <a:hlinkClick r:id="rId2"/>
              </a:rPr>
              <a:t>Objek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A2AEC-026D-48F8-8414-FF8C182E8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yang </a:t>
            </a:r>
            <a:r>
              <a:rPr lang="en-US" dirty="0" err="1"/>
              <a:t>mengimplementasikan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berorientasi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i="1" dirty="0"/>
              <a:t>Object Oriented Programming (OOP)</a:t>
            </a:r>
            <a:r>
              <a:rPr lang="en-US" dirty="0"/>
              <a:t>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berorientasi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, </a:t>
            </a:r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program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dipandang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yang </a:t>
            </a:r>
            <a:r>
              <a:rPr lang="en-US" dirty="0" err="1"/>
              <a:t>sempat</a:t>
            </a:r>
            <a:r>
              <a:rPr lang="en-US" dirty="0"/>
              <a:t> </a:t>
            </a:r>
            <a:r>
              <a:rPr lang="en-US" dirty="0" err="1"/>
              <a:t>populer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prosedural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1605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400A8-8832-4ABE-AC2E-CA81B6FB8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hlinkClick r:id="rId2"/>
              </a:rPr>
              <a:t>Abstraksi</a:t>
            </a:r>
            <a:r>
              <a:rPr lang="en-US" b="1" dirty="0">
                <a:hlinkClick r:id="rId2"/>
              </a:rPr>
              <a:t> (Abstraction)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00A9B-0F96-410A-BB93-67A4804B4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Abstraksi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proses </a:t>
            </a:r>
            <a:r>
              <a:rPr lang="en-US" dirty="0" err="1"/>
              <a:t>penyembunyian</a:t>
            </a:r>
            <a:r>
              <a:rPr lang="en-US" dirty="0"/>
              <a:t> </a:t>
            </a:r>
            <a:r>
              <a:rPr lang="en-US" dirty="0" err="1"/>
              <a:t>kerumitan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detail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proses </a:t>
            </a:r>
            <a:r>
              <a:rPr lang="en-US" dirty="0" err="1"/>
              <a:t>tertentu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tahu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tahu</a:t>
            </a:r>
            <a:r>
              <a:rPr lang="en-US" dirty="0"/>
              <a:t> detail proses (</a:t>
            </a:r>
            <a:r>
              <a:rPr lang="en-US" dirty="0" err="1"/>
              <a:t>kode</a:t>
            </a:r>
            <a:r>
              <a:rPr lang="en-US" dirty="0"/>
              <a:t> program) yang </a:t>
            </a:r>
            <a:r>
              <a:rPr lang="en-US" dirty="0" err="1"/>
              <a:t>terdapat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  <a:r>
              <a:rPr lang="en-US" dirty="0" err="1"/>
              <a:t>Abstraksi</a:t>
            </a:r>
            <a:r>
              <a:rPr lang="en-US" dirty="0"/>
              <a:t> juga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proses </a:t>
            </a:r>
            <a:r>
              <a:rPr lang="en-US" dirty="0" err="1"/>
              <a:t>permodelan</a:t>
            </a:r>
            <a:r>
              <a:rPr lang="en-US" dirty="0"/>
              <a:t> </a:t>
            </a:r>
            <a:r>
              <a:rPr lang="en-US" dirty="0" err="1"/>
              <a:t>kasus-kasus</a:t>
            </a:r>
            <a:r>
              <a:rPr lang="en-US" dirty="0"/>
              <a:t> yang </a:t>
            </a:r>
            <a:r>
              <a:rPr lang="en-US" dirty="0" err="1"/>
              <a:t>terdapat</a:t>
            </a:r>
            <a:r>
              <a:rPr lang="en-US" dirty="0"/>
              <a:t> di dunia </a:t>
            </a:r>
            <a:r>
              <a:rPr lang="en-US" dirty="0" err="1"/>
              <a:t>nyata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413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F051D-A4EE-4720-9EC8-D5E5F42A0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>
                <a:hlinkClick r:id="rId2"/>
              </a:rPr>
              <a:t>Pembungkusan</a:t>
            </a:r>
            <a:r>
              <a:rPr lang="en-US" b="1" dirty="0">
                <a:hlinkClick r:id="rId2"/>
              </a:rPr>
              <a:t> (Encapsulation)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77B2E-4735-459E-A61D-5584D90E6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Pembungkusan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proses </a:t>
            </a:r>
            <a:r>
              <a:rPr lang="en-US" dirty="0" err="1"/>
              <a:t>menyatukan</a:t>
            </a:r>
            <a:r>
              <a:rPr lang="en-US" dirty="0"/>
              <a:t> </a:t>
            </a:r>
            <a:r>
              <a:rPr lang="en-US" dirty="0" err="1"/>
              <a:t>anggota-anggota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(</a:t>
            </a:r>
            <a:r>
              <a:rPr lang="en-US" dirty="0" err="1"/>
              <a:t>properti</a:t>
            </a:r>
            <a:r>
              <a:rPr lang="en-US" dirty="0"/>
              <a:t>, </a:t>
            </a:r>
            <a:r>
              <a:rPr lang="en-US" dirty="0" err="1"/>
              <a:t>metode</a:t>
            </a:r>
            <a:r>
              <a:rPr lang="en-US" dirty="0"/>
              <a:t>,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)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unit </a:t>
            </a:r>
            <a:r>
              <a:rPr lang="en-US" dirty="0" err="1"/>
              <a:t>tunggal</a:t>
            </a:r>
            <a:r>
              <a:rPr lang="en-US" dirty="0"/>
              <a:t> yang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. </a:t>
            </a:r>
            <a:r>
              <a:rPr lang="en-US" dirty="0" err="1"/>
              <a:t>Istilah</a:t>
            </a:r>
            <a:r>
              <a:rPr lang="en-US" dirty="0"/>
              <a:t> ‘</a:t>
            </a:r>
            <a:r>
              <a:rPr lang="en-US" dirty="0" err="1"/>
              <a:t>kelas</a:t>
            </a:r>
            <a:r>
              <a:rPr lang="en-US" dirty="0"/>
              <a:t>’ dan ‘</a:t>
            </a:r>
            <a:r>
              <a:rPr lang="en-US" dirty="0" err="1"/>
              <a:t>objek</a:t>
            </a:r>
            <a:r>
              <a:rPr lang="en-US" dirty="0"/>
              <a:t>’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berorientasi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kadang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bergantian</a:t>
            </a:r>
            <a:r>
              <a:rPr lang="en-US" dirty="0"/>
              <a:t>. </a:t>
            </a:r>
            <a:r>
              <a:rPr lang="en-US" dirty="0" err="1"/>
              <a:t>Namun</a:t>
            </a:r>
            <a:r>
              <a:rPr lang="en-US" dirty="0"/>
              <a:t>,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keduanya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fisiknya</a:t>
            </a:r>
            <a:r>
              <a:rPr lang="en-US" dirty="0"/>
              <a:t>. Kelas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(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berbentuk</a:t>
            </a:r>
            <a:r>
              <a:rPr lang="en-US" dirty="0"/>
              <a:t> </a:t>
            </a:r>
            <a:r>
              <a:rPr lang="en-US" dirty="0" err="1"/>
              <a:t>abstrak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11678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7D184-D8ED-45EE-8699-CA58E53B4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hlinkClick r:id="rId2"/>
              </a:rPr>
              <a:t>Pewarisan</a:t>
            </a:r>
            <a:r>
              <a:rPr lang="en-US" b="1" dirty="0">
                <a:hlinkClick r:id="rId2"/>
              </a:rPr>
              <a:t> (Inheritance)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7450D-6DD4-4BA8-9079-354222C9F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Pewarisan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yang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yang </a:t>
            </a:r>
            <a:r>
              <a:rPr lang="en-US" dirty="0" err="1"/>
              <a:t>diturunkan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lain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. </a:t>
            </a:r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sifat-sifat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lama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diwariskan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berorientasi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, </a:t>
            </a:r>
            <a:r>
              <a:rPr lang="en-US" dirty="0" err="1"/>
              <a:t>kelas</a:t>
            </a:r>
            <a:r>
              <a:rPr lang="en-US" dirty="0"/>
              <a:t> lama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induk</a:t>
            </a:r>
            <a:r>
              <a:rPr lang="en-US" dirty="0"/>
              <a:t>,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turunan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0592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70F02-ABB3-4426-AD02-0D5B84F1D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>
                <a:hlinkClick r:id="rId2"/>
              </a:rPr>
              <a:t>Polimorfisme</a:t>
            </a:r>
            <a:r>
              <a:rPr lang="en-US" b="1" dirty="0">
                <a:hlinkClick r:id="rId2"/>
              </a:rPr>
              <a:t> (Polymorphism)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80DB5-4623-4857-8A0A-2F29CD422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Polimorfiseme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bergantian</a:t>
            </a:r>
            <a:r>
              <a:rPr lang="en-US" dirty="0"/>
              <a:t>, </a:t>
            </a:r>
            <a:r>
              <a:rPr lang="en-US" dirty="0" err="1"/>
              <a:t>meskipun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mengimplementasikan</a:t>
            </a:r>
            <a:r>
              <a:rPr lang="en-US" dirty="0"/>
              <a:t> </a:t>
            </a:r>
            <a:r>
              <a:rPr lang="en-US" dirty="0" err="1"/>
              <a:t>properti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. </a:t>
            </a:r>
            <a:r>
              <a:rPr lang="en-US" dirty="0" err="1"/>
              <a:t>Polimorfisme</a:t>
            </a:r>
            <a:r>
              <a:rPr lang="en-US" dirty="0"/>
              <a:t> juga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150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AF981-9700-48AB-8125-AC62EBEB6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916" y="3330399"/>
            <a:ext cx="8770571" cy="1560716"/>
          </a:xfrm>
        </p:spPr>
        <p:txBody>
          <a:bodyPr/>
          <a:lstStyle/>
          <a:p>
            <a:r>
              <a:rPr lang="en-US" dirty="0"/>
              <a:t>TERIMAKASIH</a:t>
            </a:r>
          </a:p>
        </p:txBody>
      </p:sp>
    </p:spTree>
    <p:extLst>
      <p:ext uri="{BB962C8B-B14F-4D97-AF65-F5344CB8AC3E}">
        <p14:creationId xmlns:p14="http://schemas.microsoft.com/office/powerpoint/2010/main" val="1807367543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4</TotalTime>
  <Words>297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Schoolbook</vt:lpstr>
      <vt:lpstr>Corbel</vt:lpstr>
      <vt:lpstr>Feathered</vt:lpstr>
      <vt:lpstr>Konsep OOP</vt:lpstr>
      <vt:lpstr>Konsep Pemrograman Berorientasi Objek </vt:lpstr>
      <vt:lpstr>Abstraksi (Abstraction) </vt:lpstr>
      <vt:lpstr>Pembungkusan (Encapsulation) </vt:lpstr>
      <vt:lpstr>Pewarisan (Inheritance) </vt:lpstr>
      <vt:lpstr>Polimorfisme (Polymorphism) 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Konsep OOP</dc:title>
  <dc:creator>Lenovo</dc:creator>
  <cp:lastModifiedBy>Lenovo</cp:lastModifiedBy>
  <cp:revision>1</cp:revision>
  <dcterms:created xsi:type="dcterms:W3CDTF">2018-09-10T03:56:24Z</dcterms:created>
  <dcterms:modified xsi:type="dcterms:W3CDTF">2018-09-10T04:00:55Z</dcterms:modified>
</cp:coreProperties>
</file>