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2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8FC5CCB-4504-4625-9E49-2DC19C0E68AE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0342E7-66E0-4338-837F-D9732C149B18}" v="59" dt="2020-04-30T10:31:40.315"/>
    <p1510:client id="{E9DC4CBF-943F-4664-A58C-7BC9C46D2512}" v="52" dt="2020-04-30T10:42:41.3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4-30T12:26:07.091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Unit testing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55F38A-4D76-4301-A440-1203FAC012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Avantajele</a:t>
            </a:r>
            <a:r>
              <a:rPr lang="en-US" dirty="0"/>
              <a:t> </a:t>
            </a:r>
            <a:r>
              <a:rPr lang="en-US" dirty="0" err="1"/>
              <a:t>testarii</a:t>
            </a:r>
            <a:r>
              <a:rPr lang="en-US" dirty="0"/>
              <a:t> Black Box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276F7D-0030-48F4-A7FC-A564EBEE22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 err="1"/>
              <a:t>Testele</a:t>
            </a:r>
            <a:r>
              <a:rPr lang="en-US" dirty="0"/>
              <a:t> se fac din </a:t>
            </a:r>
            <a:r>
              <a:rPr lang="en-US" dirty="0" err="1"/>
              <a:t>punctul</a:t>
            </a:r>
            <a:r>
              <a:rPr lang="en-US" dirty="0"/>
              <a:t> de </a:t>
            </a:r>
            <a:r>
              <a:rPr lang="en-US" dirty="0" err="1"/>
              <a:t>vedere</a:t>
            </a:r>
            <a:r>
              <a:rPr lang="en-US" dirty="0"/>
              <a:t> al </a:t>
            </a:r>
            <a:r>
              <a:rPr lang="en-US" dirty="0" err="1"/>
              <a:t>utilizatorului</a:t>
            </a:r>
            <a:r>
              <a:rPr lang="en-US" dirty="0"/>
              <a:t> </a:t>
            </a:r>
            <a:r>
              <a:rPr lang="en-US" dirty="0" err="1"/>
              <a:t>si</a:t>
            </a:r>
            <a:r>
              <a:rPr lang="en-US" dirty="0"/>
              <a:t> </a:t>
            </a:r>
            <a:r>
              <a:rPr lang="en-US" dirty="0" err="1"/>
              <a:t>vor</a:t>
            </a:r>
            <a:r>
              <a:rPr lang="en-US" dirty="0"/>
              <a:t> </a:t>
            </a:r>
            <a:r>
              <a:rPr lang="en-US" dirty="0" err="1"/>
              <a:t>ajuta</a:t>
            </a:r>
            <a:r>
              <a:rPr lang="en-US" dirty="0"/>
              <a:t> la </a:t>
            </a:r>
            <a:r>
              <a:rPr lang="en-US" dirty="0" err="1"/>
              <a:t>expunerea</a:t>
            </a:r>
            <a:r>
              <a:rPr lang="en-US" dirty="0"/>
              <a:t> </a:t>
            </a:r>
            <a:r>
              <a:rPr lang="en-US" dirty="0" err="1"/>
              <a:t>discrepantelor</a:t>
            </a:r>
            <a:r>
              <a:rPr lang="en-US" dirty="0"/>
              <a:t> din </a:t>
            </a:r>
            <a:r>
              <a:rPr lang="en-US" dirty="0" err="1"/>
              <a:t>specificatii</a:t>
            </a:r>
            <a:r>
              <a:rPr lang="en-US" dirty="0"/>
              <a:t>. </a:t>
            </a:r>
          </a:p>
          <a:p>
            <a:pPr fontAlgn="base"/>
            <a:r>
              <a:rPr lang="en-US" dirty="0" err="1"/>
              <a:t>Persoana</a:t>
            </a:r>
            <a:r>
              <a:rPr lang="en-US" dirty="0"/>
              <a:t> care </a:t>
            </a:r>
            <a:r>
              <a:rPr lang="en-US" dirty="0" err="1"/>
              <a:t>testeaza</a:t>
            </a:r>
            <a:r>
              <a:rPr lang="en-US" dirty="0"/>
              <a:t> nu </a:t>
            </a:r>
            <a:r>
              <a:rPr lang="en-US" dirty="0" err="1"/>
              <a:t>trebuie</a:t>
            </a:r>
            <a:r>
              <a:rPr lang="en-US" dirty="0"/>
              <a:t> </a:t>
            </a:r>
            <a:r>
              <a:rPr lang="en-US" dirty="0" err="1"/>
              <a:t>sa</a:t>
            </a:r>
            <a:r>
              <a:rPr lang="en-US" dirty="0"/>
              <a:t> </a:t>
            </a:r>
            <a:r>
              <a:rPr lang="en-US" dirty="0" err="1"/>
              <a:t>cunoasca</a:t>
            </a:r>
            <a:r>
              <a:rPr lang="en-US" dirty="0"/>
              <a:t> </a:t>
            </a:r>
            <a:r>
              <a:rPr lang="en-US" dirty="0" err="1"/>
              <a:t>limbaje</a:t>
            </a:r>
            <a:r>
              <a:rPr lang="en-US" dirty="0"/>
              <a:t> de </a:t>
            </a:r>
            <a:r>
              <a:rPr lang="en-US" dirty="0" err="1"/>
              <a:t>programare</a:t>
            </a:r>
            <a:r>
              <a:rPr lang="en-US" dirty="0"/>
              <a:t> </a:t>
            </a:r>
            <a:r>
              <a:rPr lang="en-US" dirty="0" err="1"/>
              <a:t>sau</a:t>
            </a:r>
            <a:r>
              <a:rPr lang="en-US" dirty="0"/>
              <a:t> </a:t>
            </a:r>
            <a:r>
              <a:rPr lang="en-US" dirty="0" err="1"/>
              <a:t>modul</a:t>
            </a:r>
            <a:r>
              <a:rPr lang="en-US" dirty="0"/>
              <a:t> in care software-ul a </a:t>
            </a:r>
            <a:r>
              <a:rPr lang="en-US" dirty="0" err="1"/>
              <a:t>fost</a:t>
            </a:r>
            <a:r>
              <a:rPr lang="en-US" dirty="0"/>
              <a:t> </a:t>
            </a:r>
            <a:r>
              <a:rPr lang="en-US" dirty="0" err="1"/>
              <a:t>implementat</a:t>
            </a:r>
            <a:r>
              <a:rPr lang="en-US" dirty="0"/>
              <a:t>. </a:t>
            </a:r>
          </a:p>
          <a:p>
            <a:pPr fontAlgn="base"/>
            <a:r>
              <a:rPr lang="en-US" dirty="0" err="1"/>
              <a:t>Testele</a:t>
            </a:r>
            <a:r>
              <a:rPr lang="en-US" dirty="0"/>
              <a:t> pot fi </a:t>
            </a:r>
            <a:r>
              <a:rPr lang="en-US" dirty="0" err="1"/>
              <a:t>efectuate</a:t>
            </a:r>
            <a:r>
              <a:rPr lang="en-US" dirty="0"/>
              <a:t> de un organism independent de </a:t>
            </a:r>
            <a:r>
              <a:rPr lang="en-US" dirty="0" err="1"/>
              <a:t>dezvoltatori</a:t>
            </a:r>
            <a:r>
              <a:rPr lang="en-US" dirty="0"/>
              <a:t>, </a:t>
            </a:r>
            <a:r>
              <a:rPr lang="en-US" dirty="0" err="1"/>
              <a:t>permitand</a:t>
            </a:r>
            <a:r>
              <a:rPr lang="en-US" dirty="0"/>
              <a:t> o </a:t>
            </a:r>
            <a:r>
              <a:rPr lang="en-US" dirty="0" err="1"/>
              <a:t>perspectiva</a:t>
            </a:r>
            <a:r>
              <a:rPr lang="en-US" dirty="0"/>
              <a:t> </a:t>
            </a:r>
            <a:r>
              <a:rPr lang="en-US" dirty="0" err="1"/>
              <a:t>obiectiva</a:t>
            </a:r>
            <a:r>
              <a:rPr lang="en-US" dirty="0"/>
              <a:t>.</a:t>
            </a:r>
          </a:p>
          <a:p>
            <a:pPr fontAlgn="base"/>
            <a:r>
              <a:rPr lang="en-US" dirty="0" err="1"/>
              <a:t>Cazurile</a:t>
            </a:r>
            <a:r>
              <a:rPr lang="en-US" dirty="0"/>
              <a:t> de </a:t>
            </a:r>
            <a:r>
              <a:rPr lang="en-US" dirty="0" err="1"/>
              <a:t>testare</a:t>
            </a:r>
            <a:r>
              <a:rPr lang="en-US" dirty="0"/>
              <a:t> pot fi </a:t>
            </a:r>
            <a:r>
              <a:rPr lang="en-US" dirty="0" err="1"/>
              <a:t>proiectate</a:t>
            </a:r>
            <a:r>
              <a:rPr lang="en-US" dirty="0"/>
              <a:t> </a:t>
            </a:r>
            <a:r>
              <a:rPr lang="en-US" dirty="0" err="1"/>
              <a:t>imediat</a:t>
            </a:r>
            <a:r>
              <a:rPr lang="en-US" dirty="0"/>
              <a:t> </a:t>
            </a:r>
            <a:r>
              <a:rPr lang="en-US" dirty="0" err="1"/>
              <a:t>ce</a:t>
            </a:r>
            <a:r>
              <a:rPr lang="en-US" dirty="0"/>
              <a:t> </a:t>
            </a:r>
            <a:r>
              <a:rPr lang="en-US" dirty="0" err="1"/>
              <a:t>specificatiile</a:t>
            </a:r>
            <a:r>
              <a:rPr lang="en-US" dirty="0"/>
              <a:t> sunt complete. 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21CA31C-827C-4F0E-BD3E-28E9D92FB0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Dezavantajele</a:t>
            </a:r>
            <a:r>
              <a:rPr lang="en-US" dirty="0"/>
              <a:t> </a:t>
            </a:r>
            <a:r>
              <a:rPr lang="en-US" dirty="0" err="1"/>
              <a:t>textari</a:t>
            </a:r>
            <a:r>
              <a:rPr lang="en-US" dirty="0"/>
              <a:t> Black Box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8B4106-2A63-40F3-8F65-7F0B08E77F7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fontAlgn="base"/>
            <a:r>
              <a:rPr lang="en-US" dirty="0" err="1"/>
              <a:t>Doar</a:t>
            </a:r>
            <a:r>
              <a:rPr lang="en-US" dirty="0"/>
              <a:t> un mic </a:t>
            </a:r>
            <a:r>
              <a:rPr lang="en-US" dirty="0" err="1"/>
              <a:t>numar</a:t>
            </a:r>
            <a:r>
              <a:rPr lang="en-US" dirty="0"/>
              <a:t> de </a:t>
            </a:r>
            <a:r>
              <a:rPr lang="en-US" dirty="0" err="1"/>
              <a:t>intrari</a:t>
            </a:r>
            <a:r>
              <a:rPr lang="en-US" dirty="0"/>
              <a:t> </a:t>
            </a:r>
            <a:r>
              <a:rPr lang="en-US" dirty="0" err="1"/>
              <a:t>posibile</a:t>
            </a:r>
            <a:r>
              <a:rPr lang="en-US" dirty="0"/>
              <a:t> pot fi testate </a:t>
            </a:r>
            <a:r>
              <a:rPr lang="en-US" dirty="0" err="1"/>
              <a:t>si</a:t>
            </a:r>
            <a:r>
              <a:rPr lang="en-US" dirty="0"/>
              <a:t> </a:t>
            </a:r>
            <a:r>
              <a:rPr lang="en-US" dirty="0" err="1"/>
              <a:t>multe</a:t>
            </a:r>
            <a:r>
              <a:rPr lang="en-US" dirty="0"/>
              <a:t> </a:t>
            </a:r>
            <a:r>
              <a:rPr lang="en-US" dirty="0" err="1"/>
              <a:t>cai</a:t>
            </a:r>
            <a:r>
              <a:rPr lang="en-US" dirty="0"/>
              <a:t> ale </a:t>
            </a:r>
            <a:r>
              <a:rPr lang="en-US" dirty="0" err="1"/>
              <a:t>programului</a:t>
            </a:r>
            <a:r>
              <a:rPr lang="en-US" dirty="0"/>
              <a:t> </a:t>
            </a:r>
            <a:r>
              <a:rPr lang="en-US" dirty="0" err="1"/>
              <a:t>vor</a:t>
            </a:r>
            <a:r>
              <a:rPr lang="en-US" dirty="0"/>
              <a:t> fi </a:t>
            </a:r>
            <a:r>
              <a:rPr lang="en-US" dirty="0" err="1"/>
              <a:t>lasate</a:t>
            </a:r>
            <a:r>
              <a:rPr lang="en-US" dirty="0"/>
              <a:t> </a:t>
            </a:r>
            <a:r>
              <a:rPr lang="en-US" dirty="0" err="1"/>
              <a:t>neteastate</a:t>
            </a:r>
            <a:r>
              <a:rPr lang="en-US" dirty="0"/>
              <a:t>. </a:t>
            </a:r>
          </a:p>
          <a:p>
            <a:pPr fontAlgn="base"/>
            <a:r>
              <a:rPr lang="en-US" dirty="0" err="1"/>
              <a:t>Fara</a:t>
            </a:r>
            <a:r>
              <a:rPr lang="en-US" dirty="0"/>
              <a:t> </a:t>
            </a:r>
            <a:r>
              <a:rPr lang="en-US" dirty="0" err="1"/>
              <a:t>specificatii</a:t>
            </a:r>
            <a:r>
              <a:rPr lang="en-US" dirty="0"/>
              <a:t> </a:t>
            </a:r>
            <a:r>
              <a:rPr lang="en-US" dirty="0" err="1"/>
              <a:t>clare</a:t>
            </a:r>
            <a:r>
              <a:rPr lang="en-US" dirty="0"/>
              <a:t>, </a:t>
            </a:r>
            <a:r>
              <a:rPr lang="en-US" dirty="0" err="1"/>
              <a:t>cazurile</a:t>
            </a:r>
            <a:r>
              <a:rPr lang="en-US" dirty="0"/>
              <a:t> de </a:t>
            </a:r>
            <a:r>
              <a:rPr lang="en-US" dirty="0" err="1"/>
              <a:t>testare</a:t>
            </a:r>
            <a:r>
              <a:rPr lang="en-US" dirty="0"/>
              <a:t> </a:t>
            </a:r>
            <a:r>
              <a:rPr lang="en-US" dirty="0" err="1"/>
              <a:t>vor</a:t>
            </a:r>
            <a:r>
              <a:rPr lang="en-US" dirty="0"/>
              <a:t> fi </a:t>
            </a:r>
            <a:r>
              <a:rPr lang="en-US" dirty="0" err="1"/>
              <a:t>dificile</a:t>
            </a:r>
            <a:r>
              <a:rPr lang="en-US" dirty="0"/>
              <a:t> de </a:t>
            </a:r>
            <a:r>
              <a:rPr lang="en-US" dirty="0" err="1"/>
              <a:t>proiectat</a:t>
            </a:r>
            <a:r>
              <a:rPr lang="en-US" dirty="0"/>
              <a:t>. </a:t>
            </a:r>
          </a:p>
          <a:p>
            <a:pPr fontAlgn="base"/>
            <a:r>
              <a:rPr lang="en-US" dirty="0" err="1"/>
              <a:t>Testele</a:t>
            </a:r>
            <a:r>
              <a:rPr lang="en-US" dirty="0"/>
              <a:t> pot fi </a:t>
            </a:r>
            <a:r>
              <a:rPr lang="en-US" dirty="0" err="1"/>
              <a:t>redundante</a:t>
            </a:r>
            <a:r>
              <a:rPr lang="en-US" dirty="0"/>
              <a:t> </a:t>
            </a:r>
            <a:r>
              <a:rPr lang="en-US" dirty="0" err="1"/>
              <a:t>daca</a:t>
            </a:r>
            <a:r>
              <a:rPr lang="en-US" dirty="0"/>
              <a:t> </a:t>
            </a:r>
            <a:r>
              <a:rPr lang="en-US" dirty="0" err="1"/>
              <a:t>dezvoltatorul</a:t>
            </a:r>
            <a:r>
              <a:rPr lang="en-US" dirty="0"/>
              <a:t> software a </a:t>
            </a:r>
            <a:r>
              <a:rPr lang="en-US" dirty="0" err="1"/>
              <a:t>executat</a:t>
            </a:r>
            <a:r>
              <a:rPr lang="en-US" dirty="0"/>
              <a:t> </a:t>
            </a:r>
            <a:r>
              <a:rPr lang="en-US" dirty="0" err="1"/>
              <a:t>deja</a:t>
            </a:r>
            <a:r>
              <a:rPr lang="en-US" dirty="0"/>
              <a:t> un </a:t>
            </a:r>
            <a:r>
              <a:rPr lang="en-US" dirty="0" err="1"/>
              <a:t>caz</a:t>
            </a:r>
            <a:r>
              <a:rPr lang="en-US" dirty="0"/>
              <a:t> de </a:t>
            </a:r>
            <a:r>
              <a:rPr lang="en-US" dirty="0" err="1"/>
              <a:t>testare</a:t>
            </a:r>
            <a:r>
              <a:rPr lang="en-US" dirty="0"/>
              <a:t>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149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D1A80DB-EE99-4D36-A30D-A25A4B572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8506"/>
            <a:ext cx="11029616" cy="528507"/>
          </a:xfrm>
        </p:spPr>
        <p:txBody>
          <a:bodyPr/>
          <a:lstStyle/>
          <a:p>
            <a:r>
              <a:rPr lang="en-US" dirty="0" err="1"/>
              <a:t>Exemplificarea</a:t>
            </a:r>
            <a:r>
              <a:rPr lang="en-US" dirty="0"/>
              <a:t> </a:t>
            </a:r>
            <a:r>
              <a:rPr lang="en-US" dirty="0" err="1"/>
              <a:t>testarii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EC78B7-7C30-4109-89C4-5188C623D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057013"/>
            <a:ext cx="11029615" cy="4918337"/>
          </a:xfrm>
        </p:spPr>
        <p:txBody>
          <a:bodyPr>
            <a:normAutofit/>
          </a:bodyPr>
          <a:lstStyle/>
          <a:p>
            <a:pPr fontAlgn="base"/>
            <a:r>
              <a:rPr lang="en-US" sz="1400" dirty="0" err="1"/>
              <a:t>Pentru</a:t>
            </a:r>
            <a:r>
              <a:rPr lang="en-US" sz="1400" dirty="0"/>
              <a:t> a </a:t>
            </a:r>
            <a:r>
              <a:rPr lang="en-US" sz="1400" dirty="0" err="1"/>
              <a:t>evidentia</a:t>
            </a:r>
            <a:r>
              <a:rPr lang="en-US" sz="1400" dirty="0"/>
              <a:t> </a:t>
            </a:r>
            <a:r>
              <a:rPr lang="en-US" sz="1400" dirty="0" err="1"/>
              <a:t>modul</a:t>
            </a:r>
            <a:r>
              <a:rPr lang="en-US" sz="1400" dirty="0"/>
              <a:t> de </a:t>
            </a:r>
            <a:r>
              <a:rPr lang="en-US" sz="1400" dirty="0" err="1"/>
              <a:t>folosire</a:t>
            </a:r>
            <a:r>
              <a:rPr lang="en-US" sz="1400" dirty="0"/>
              <a:t> a </a:t>
            </a:r>
            <a:r>
              <a:rPr lang="en-US" sz="1400" dirty="0" err="1"/>
              <a:t>modulului</a:t>
            </a:r>
            <a:r>
              <a:rPr lang="en-US" sz="1400" dirty="0"/>
              <a:t> </a:t>
            </a:r>
            <a:r>
              <a:rPr lang="en-US" sz="1400" dirty="0" err="1"/>
              <a:t>unittest</a:t>
            </a:r>
            <a:r>
              <a:rPr lang="en-US" sz="1400" dirty="0"/>
              <a:t> in </a:t>
            </a:r>
            <a:r>
              <a:rPr lang="en-US" sz="1400" dirty="0" err="1"/>
              <a:t>testarea</a:t>
            </a:r>
            <a:r>
              <a:rPr lang="en-US" sz="1400" dirty="0"/>
              <a:t> </a:t>
            </a:r>
            <a:r>
              <a:rPr lang="en-US" sz="1400" dirty="0" err="1"/>
              <a:t>codului</a:t>
            </a:r>
            <a:r>
              <a:rPr lang="en-US" sz="1400" dirty="0"/>
              <a:t> Python, am ales </a:t>
            </a:r>
            <a:r>
              <a:rPr lang="en-US" sz="1400" dirty="0" err="1"/>
              <a:t>cateva</a:t>
            </a:r>
            <a:r>
              <a:rPr lang="en-US" sz="1400" dirty="0"/>
              <a:t> </a:t>
            </a:r>
            <a:r>
              <a:rPr lang="en-US" sz="1400" dirty="0" err="1"/>
              <a:t>functii</a:t>
            </a:r>
            <a:r>
              <a:rPr lang="en-US" sz="1400" dirty="0"/>
              <a:t> simple, </a:t>
            </a:r>
            <a:r>
              <a:rPr lang="en-US" sz="1400" dirty="0" err="1"/>
              <a:t>scrise</a:t>
            </a:r>
            <a:r>
              <a:rPr lang="en-US" sz="1400" dirty="0"/>
              <a:t> in python care ne </a:t>
            </a:r>
            <a:r>
              <a:rPr lang="en-US" sz="1400" dirty="0" err="1"/>
              <a:t>ajuta</a:t>
            </a:r>
            <a:r>
              <a:rPr lang="en-US" sz="1400" dirty="0"/>
              <a:t> </a:t>
            </a:r>
            <a:r>
              <a:rPr lang="en-US" sz="1400" dirty="0" err="1"/>
              <a:t>sa</a:t>
            </a:r>
            <a:r>
              <a:rPr lang="en-US" sz="1400" dirty="0"/>
              <a:t> </a:t>
            </a:r>
            <a:r>
              <a:rPr lang="en-US" sz="1400" dirty="0" err="1"/>
              <a:t>aplicam</a:t>
            </a:r>
            <a:r>
              <a:rPr lang="en-US" sz="1400" dirty="0"/>
              <a:t> </a:t>
            </a:r>
            <a:r>
              <a:rPr lang="en-US" sz="1400" dirty="0" err="1"/>
              <a:t>si</a:t>
            </a:r>
            <a:r>
              <a:rPr lang="en-US" sz="1400" dirty="0"/>
              <a:t> </a:t>
            </a:r>
            <a:r>
              <a:rPr lang="en-US" sz="1400" dirty="0" err="1"/>
              <a:t>anumite</a:t>
            </a:r>
            <a:r>
              <a:rPr lang="en-US" sz="1400" dirty="0"/>
              <a:t> edge-case-</a:t>
            </a:r>
            <a:r>
              <a:rPr lang="en-US" sz="1400" dirty="0" err="1"/>
              <a:t>uri</a:t>
            </a:r>
            <a:r>
              <a:rPr lang="en-US" sz="1400" dirty="0"/>
              <a:t>. </a:t>
            </a:r>
            <a:r>
              <a:rPr lang="en-US" sz="1400" dirty="0" err="1"/>
              <a:t>Motivul</a:t>
            </a:r>
            <a:r>
              <a:rPr lang="en-US" sz="1400" dirty="0"/>
              <a:t> </a:t>
            </a:r>
            <a:r>
              <a:rPr lang="en-US" sz="1400" dirty="0" err="1"/>
              <a:t>aplicarii</a:t>
            </a:r>
            <a:r>
              <a:rPr lang="en-US" sz="1400" dirty="0"/>
              <a:t> </a:t>
            </a:r>
            <a:r>
              <a:rPr lang="en-US" sz="1400" dirty="0" err="1"/>
              <a:t>testelor</a:t>
            </a:r>
            <a:r>
              <a:rPr lang="en-US" sz="1400" dirty="0"/>
              <a:t> </a:t>
            </a:r>
            <a:r>
              <a:rPr lang="en-US" sz="1400" dirty="0" err="1"/>
              <a:t>este</a:t>
            </a:r>
            <a:r>
              <a:rPr lang="en-US" sz="1400" dirty="0"/>
              <a:t> </a:t>
            </a:r>
            <a:r>
              <a:rPr lang="en-US" sz="1400" dirty="0" err="1"/>
              <a:t>faptul</a:t>
            </a:r>
            <a:r>
              <a:rPr lang="en-US" sz="1400" dirty="0"/>
              <a:t> ca </a:t>
            </a:r>
            <a:r>
              <a:rPr lang="en-US" sz="1400" dirty="0" err="1"/>
              <a:t>salveaza</a:t>
            </a:r>
            <a:r>
              <a:rPr lang="en-US" sz="1400" dirty="0"/>
              <a:t> </a:t>
            </a:r>
            <a:r>
              <a:rPr lang="en-US" sz="1400" dirty="0" err="1"/>
              <a:t>foarte</a:t>
            </a:r>
            <a:r>
              <a:rPr lang="en-US" sz="1400" dirty="0"/>
              <a:t> </a:t>
            </a:r>
            <a:r>
              <a:rPr lang="en-US" sz="1400" dirty="0" err="1"/>
              <a:t>mult</a:t>
            </a:r>
            <a:r>
              <a:rPr lang="en-US" sz="1400" dirty="0"/>
              <a:t> </a:t>
            </a:r>
            <a:r>
              <a:rPr lang="en-US" sz="1400" dirty="0" err="1"/>
              <a:t>timp</a:t>
            </a:r>
            <a:r>
              <a:rPr lang="en-US" sz="1400" dirty="0"/>
              <a:t> din </a:t>
            </a:r>
            <a:r>
              <a:rPr lang="en-US" sz="1400" dirty="0" err="1"/>
              <a:t>etapa</a:t>
            </a:r>
            <a:r>
              <a:rPr lang="en-US" sz="1400" dirty="0"/>
              <a:t> de </a:t>
            </a:r>
            <a:r>
              <a:rPr lang="en-US" sz="1400" dirty="0" err="1"/>
              <a:t>dezvoltare</a:t>
            </a:r>
            <a:r>
              <a:rPr lang="en-US" sz="1400" dirty="0"/>
              <a:t>, </a:t>
            </a:r>
            <a:r>
              <a:rPr lang="en-US" sz="1400" dirty="0" err="1"/>
              <a:t>astfel</a:t>
            </a:r>
            <a:r>
              <a:rPr lang="en-US" sz="1400" dirty="0"/>
              <a:t> se </a:t>
            </a:r>
            <a:r>
              <a:rPr lang="en-US" sz="1400" dirty="0" err="1"/>
              <a:t>evita</a:t>
            </a:r>
            <a:r>
              <a:rPr lang="en-US" sz="1400" dirty="0"/>
              <a:t> </a:t>
            </a:r>
            <a:r>
              <a:rPr lang="en-US" sz="1400" dirty="0" err="1"/>
              <a:t>scenariile</a:t>
            </a:r>
            <a:r>
              <a:rPr lang="en-US" sz="1400" dirty="0"/>
              <a:t> in care </a:t>
            </a:r>
            <a:r>
              <a:rPr lang="en-US" sz="1400" dirty="0" err="1"/>
              <a:t>trebuie</a:t>
            </a:r>
            <a:r>
              <a:rPr lang="en-US" sz="1400" dirty="0"/>
              <a:t> </a:t>
            </a:r>
            <a:r>
              <a:rPr lang="en-US" sz="1400" dirty="0" err="1"/>
              <a:t>sa</a:t>
            </a:r>
            <a:r>
              <a:rPr lang="en-US" sz="1400" dirty="0"/>
              <a:t> </a:t>
            </a:r>
            <a:r>
              <a:rPr lang="en-US" sz="1400" dirty="0" err="1"/>
              <a:t>punem</a:t>
            </a:r>
            <a:r>
              <a:rPr lang="en-US" sz="1400" dirty="0"/>
              <a:t> </a:t>
            </a:r>
            <a:r>
              <a:rPr lang="en-US" sz="1400" dirty="0" err="1"/>
              <a:t>functii</a:t>
            </a:r>
            <a:r>
              <a:rPr lang="en-US" sz="1400" dirty="0"/>
              <a:t> de </a:t>
            </a:r>
            <a:r>
              <a:rPr lang="en-US" sz="1400" dirty="0" err="1"/>
              <a:t>printare</a:t>
            </a:r>
            <a:r>
              <a:rPr lang="en-US" sz="1400" dirty="0"/>
              <a:t> in </a:t>
            </a:r>
            <a:r>
              <a:rPr lang="en-US" sz="1400" dirty="0" err="1"/>
              <a:t>consola</a:t>
            </a:r>
            <a:r>
              <a:rPr lang="en-US" sz="1400" dirty="0"/>
              <a:t> a </a:t>
            </a:r>
            <a:r>
              <a:rPr lang="en-US" sz="1400" dirty="0" err="1"/>
              <a:t>anumitor</a:t>
            </a:r>
            <a:r>
              <a:rPr lang="en-US" sz="1400" dirty="0"/>
              <a:t> </a:t>
            </a:r>
            <a:r>
              <a:rPr lang="en-US" sz="1400" dirty="0" err="1"/>
              <a:t>rezultate</a:t>
            </a:r>
            <a:r>
              <a:rPr lang="en-US" sz="1400" dirty="0"/>
              <a:t> ale </a:t>
            </a:r>
            <a:r>
              <a:rPr lang="en-US" sz="1400" dirty="0" err="1"/>
              <a:t>functiilor</a:t>
            </a:r>
            <a:r>
              <a:rPr lang="en-US" sz="1400" dirty="0"/>
              <a:t> </a:t>
            </a:r>
            <a:r>
              <a:rPr lang="en-US" sz="1400" dirty="0" err="1"/>
              <a:t>sau</a:t>
            </a:r>
            <a:r>
              <a:rPr lang="en-US" sz="1400" dirty="0"/>
              <a:t> a </a:t>
            </a:r>
            <a:r>
              <a:rPr lang="en-US" sz="1400" dirty="0" err="1"/>
              <a:t>variabilelor</a:t>
            </a:r>
            <a:r>
              <a:rPr lang="en-US" sz="1400" dirty="0"/>
              <a:t> </a:t>
            </a:r>
            <a:r>
              <a:rPr lang="en-US" sz="1400" dirty="0" err="1"/>
              <a:t>si</a:t>
            </a:r>
            <a:r>
              <a:rPr lang="en-US" sz="1400" dirty="0"/>
              <a:t> </a:t>
            </a:r>
            <a:r>
              <a:rPr lang="en-US" sz="1400" dirty="0" err="1"/>
              <a:t>sa</a:t>
            </a:r>
            <a:r>
              <a:rPr lang="en-US" sz="1400" dirty="0"/>
              <a:t> </a:t>
            </a:r>
            <a:r>
              <a:rPr lang="en-US" sz="1400" dirty="0" err="1"/>
              <a:t>incepem</a:t>
            </a:r>
            <a:r>
              <a:rPr lang="en-US" sz="1400" dirty="0"/>
              <a:t> </a:t>
            </a:r>
            <a:r>
              <a:rPr lang="en-US" sz="1400" dirty="0" err="1"/>
              <a:t>sa</a:t>
            </a:r>
            <a:r>
              <a:rPr lang="en-US" sz="1400" dirty="0"/>
              <a:t> </a:t>
            </a:r>
            <a:r>
              <a:rPr lang="en-US" sz="1400" dirty="0" err="1"/>
              <a:t>facem</a:t>
            </a:r>
            <a:r>
              <a:rPr lang="en-US" sz="1400" dirty="0"/>
              <a:t> debugging </a:t>
            </a:r>
            <a:r>
              <a:rPr lang="en-US" sz="1400" dirty="0" err="1"/>
              <a:t>pentru</a:t>
            </a:r>
            <a:r>
              <a:rPr lang="en-US" sz="1400" dirty="0"/>
              <a:t> a </a:t>
            </a:r>
            <a:r>
              <a:rPr lang="en-US" sz="1400" dirty="0" err="1"/>
              <a:t>descoperi</a:t>
            </a:r>
            <a:r>
              <a:rPr lang="en-US" sz="1400" dirty="0"/>
              <a:t> </a:t>
            </a:r>
            <a:r>
              <a:rPr lang="en-US" sz="1400" dirty="0" err="1"/>
              <a:t>greseala</a:t>
            </a:r>
            <a:r>
              <a:rPr lang="en-US" sz="1400" dirty="0"/>
              <a:t> din cod. </a:t>
            </a:r>
            <a:r>
              <a:rPr lang="en-US" sz="1400" dirty="0" err="1"/>
              <a:t>Testarea</a:t>
            </a:r>
            <a:r>
              <a:rPr lang="en-US" sz="1400" dirty="0"/>
              <a:t> se </a:t>
            </a:r>
            <a:r>
              <a:rPr lang="en-US" sz="1400" dirty="0" err="1"/>
              <a:t>scrie</a:t>
            </a:r>
            <a:r>
              <a:rPr lang="en-US" sz="1400" dirty="0"/>
              <a:t> o </a:t>
            </a:r>
            <a:r>
              <a:rPr lang="en-US" sz="1400" dirty="0" err="1"/>
              <a:t>singura</a:t>
            </a:r>
            <a:r>
              <a:rPr lang="en-US" sz="1400" dirty="0"/>
              <a:t> data </a:t>
            </a:r>
            <a:r>
              <a:rPr lang="en-US" sz="1400" dirty="0" err="1"/>
              <a:t>si</a:t>
            </a:r>
            <a:r>
              <a:rPr lang="en-US" sz="1400" dirty="0"/>
              <a:t> </a:t>
            </a:r>
            <a:r>
              <a:rPr lang="en-US" sz="1400" dirty="0" err="1"/>
              <a:t>fiecare</a:t>
            </a:r>
            <a:r>
              <a:rPr lang="en-US" sz="1400" dirty="0"/>
              <a:t> </a:t>
            </a:r>
            <a:r>
              <a:rPr lang="en-US" sz="1400" dirty="0" err="1"/>
              <a:t>modificara</a:t>
            </a:r>
            <a:r>
              <a:rPr lang="en-US" sz="1400" dirty="0"/>
              <a:t> </a:t>
            </a:r>
            <a:r>
              <a:rPr lang="en-US" sz="1400" dirty="0" err="1"/>
              <a:t>adusa</a:t>
            </a:r>
            <a:r>
              <a:rPr lang="en-US" sz="1400" dirty="0"/>
              <a:t> </a:t>
            </a:r>
            <a:r>
              <a:rPr lang="en-US" sz="1400" dirty="0" err="1"/>
              <a:t>codului</a:t>
            </a:r>
            <a:r>
              <a:rPr lang="en-US" sz="1400" dirty="0"/>
              <a:t> nu </a:t>
            </a:r>
            <a:r>
              <a:rPr lang="en-US" sz="1400" dirty="0" err="1"/>
              <a:t>trebuie</a:t>
            </a:r>
            <a:r>
              <a:rPr lang="en-US" sz="1400" dirty="0"/>
              <a:t> </a:t>
            </a:r>
            <a:r>
              <a:rPr lang="en-US" sz="1400" dirty="0" err="1"/>
              <a:t>sa</a:t>
            </a:r>
            <a:r>
              <a:rPr lang="en-US" sz="1400" dirty="0"/>
              <a:t> </a:t>
            </a:r>
            <a:r>
              <a:rPr lang="en-US" sz="1400" dirty="0" err="1"/>
              <a:t>produca</a:t>
            </a:r>
            <a:r>
              <a:rPr lang="en-US" sz="1400" dirty="0"/>
              <a:t> un alt </a:t>
            </a:r>
            <a:r>
              <a:rPr lang="en-US" sz="1400" dirty="0" err="1"/>
              <a:t>rezultat</a:t>
            </a:r>
            <a:r>
              <a:rPr lang="en-US" sz="1400" dirty="0"/>
              <a:t> in </a:t>
            </a:r>
            <a:r>
              <a:rPr lang="en-US" sz="1400" dirty="0" err="1"/>
              <a:t>urma</a:t>
            </a:r>
            <a:r>
              <a:rPr lang="en-US" sz="1400" dirty="0"/>
              <a:t> </a:t>
            </a:r>
            <a:r>
              <a:rPr lang="en-US" sz="1400" dirty="0" err="1"/>
              <a:t>rularii</a:t>
            </a:r>
            <a:r>
              <a:rPr lang="en-US" sz="1400" dirty="0"/>
              <a:t> </a:t>
            </a:r>
            <a:r>
              <a:rPr lang="en-US" sz="1400" dirty="0" err="1"/>
              <a:t>codului</a:t>
            </a:r>
            <a:r>
              <a:rPr lang="en-US" sz="1400" dirty="0"/>
              <a:t> de </a:t>
            </a:r>
            <a:r>
              <a:rPr lang="en-US" sz="1400" dirty="0" err="1"/>
              <a:t>testare</a:t>
            </a:r>
            <a:r>
              <a:rPr lang="en-US" sz="1400" dirty="0"/>
              <a:t>. </a:t>
            </a:r>
          </a:p>
          <a:p>
            <a:pPr fontAlgn="base"/>
            <a:r>
              <a:rPr lang="en-US" sz="1400" dirty="0" err="1"/>
              <a:t>Functiile</a:t>
            </a:r>
            <a:r>
              <a:rPr lang="en-US" sz="1400" dirty="0"/>
              <a:t> din </a:t>
            </a:r>
            <a:r>
              <a:rPr lang="en-US" sz="1400" dirty="0" err="1"/>
              <a:t>codul</a:t>
            </a:r>
            <a:r>
              <a:rPr lang="en-US" sz="1400" dirty="0"/>
              <a:t> </a:t>
            </a:r>
            <a:r>
              <a:rPr lang="en-US" sz="1400" dirty="0" err="1"/>
              <a:t>urmator</a:t>
            </a:r>
            <a:r>
              <a:rPr lang="en-US" sz="1400" dirty="0"/>
              <a:t> </a:t>
            </a:r>
            <a:r>
              <a:rPr lang="en-US" sz="1400" dirty="0" err="1"/>
              <a:t>reprezinta</a:t>
            </a:r>
            <a:r>
              <a:rPr lang="en-US" sz="1400" dirty="0"/>
              <a:t> </a:t>
            </a:r>
            <a:r>
              <a:rPr lang="en-US" sz="1400" dirty="0" err="1"/>
              <a:t>adunarea</a:t>
            </a:r>
            <a:r>
              <a:rPr lang="en-US" sz="1400" dirty="0"/>
              <a:t>, </a:t>
            </a:r>
            <a:r>
              <a:rPr lang="en-US" sz="1400" dirty="0" err="1"/>
              <a:t>scaderea</a:t>
            </a:r>
            <a:r>
              <a:rPr lang="en-US" sz="1400" dirty="0"/>
              <a:t>, </a:t>
            </a:r>
            <a:r>
              <a:rPr lang="en-US" sz="1400" dirty="0" err="1"/>
              <a:t>inmultirea</a:t>
            </a:r>
            <a:r>
              <a:rPr lang="en-US" sz="1400" dirty="0"/>
              <a:t> </a:t>
            </a:r>
            <a:r>
              <a:rPr lang="en-US" sz="1400" dirty="0" err="1"/>
              <a:t>si</a:t>
            </a:r>
            <a:r>
              <a:rPr lang="en-US" sz="1400" dirty="0"/>
              <a:t> </a:t>
            </a:r>
            <a:r>
              <a:rPr lang="en-US" sz="1400" dirty="0" err="1"/>
              <a:t>impartirea</a:t>
            </a:r>
            <a:r>
              <a:rPr lang="en-US" sz="1400" dirty="0"/>
              <a:t> a </a:t>
            </a:r>
            <a:r>
              <a:rPr lang="en-US" sz="1400" dirty="0" err="1"/>
              <a:t>doua</a:t>
            </a:r>
            <a:r>
              <a:rPr lang="en-US" sz="1400" dirty="0"/>
              <a:t> </a:t>
            </a:r>
            <a:r>
              <a:rPr lang="en-US" sz="1400" dirty="0" err="1"/>
              <a:t>numere</a:t>
            </a:r>
            <a:r>
              <a:rPr lang="en-US" sz="1400" dirty="0"/>
              <a:t> </a:t>
            </a:r>
            <a:r>
              <a:rPr lang="en-US" sz="1400" dirty="0" err="1"/>
              <a:t>primite</a:t>
            </a:r>
            <a:r>
              <a:rPr lang="en-US" sz="1400" dirty="0"/>
              <a:t> ca </a:t>
            </a:r>
            <a:r>
              <a:rPr lang="en-US" sz="1400" dirty="0" err="1"/>
              <a:t>parametri</a:t>
            </a:r>
            <a:r>
              <a:rPr lang="en-US" sz="1400" dirty="0"/>
              <a:t>:  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D278FF-969F-400C-B778-2B6B298EB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652" y="4186106"/>
            <a:ext cx="3618310" cy="267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707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97C8D57-D6AC-48BE-A2E5-0B0F68884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838898"/>
            <a:ext cx="11029950" cy="5136451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 err="1"/>
              <a:t>Functiile</a:t>
            </a:r>
            <a:r>
              <a:rPr lang="en-US" dirty="0"/>
              <a:t> </a:t>
            </a:r>
            <a:r>
              <a:rPr lang="en-US" dirty="0" err="1"/>
              <a:t>anterioare</a:t>
            </a:r>
            <a:r>
              <a:rPr lang="en-US" dirty="0"/>
              <a:t> sunt </a:t>
            </a:r>
            <a:r>
              <a:rPr lang="en-US" dirty="0" err="1"/>
              <a:t>scrise</a:t>
            </a:r>
            <a:r>
              <a:rPr lang="en-US" dirty="0"/>
              <a:t> in </a:t>
            </a:r>
            <a:r>
              <a:rPr lang="en-US" dirty="0" err="1"/>
              <a:t>fisierul</a:t>
            </a:r>
            <a:r>
              <a:rPr lang="en-US" dirty="0"/>
              <a:t> “calc.py”. Daca </a:t>
            </a:r>
            <a:r>
              <a:rPr lang="en-US" dirty="0" err="1"/>
              <a:t>rulam</a:t>
            </a:r>
            <a:r>
              <a:rPr lang="en-US" dirty="0"/>
              <a:t> </a:t>
            </a:r>
            <a:r>
              <a:rPr lang="en-US" dirty="0" err="1"/>
              <a:t>codul</a:t>
            </a:r>
            <a:r>
              <a:rPr lang="en-US" dirty="0"/>
              <a:t> </a:t>
            </a:r>
            <a:r>
              <a:rPr lang="en-US" dirty="0" err="1"/>
              <a:t>adaugand</a:t>
            </a:r>
            <a:r>
              <a:rPr lang="en-US" dirty="0"/>
              <a:t> </a:t>
            </a:r>
            <a:r>
              <a:rPr lang="en-US" dirty="0" err="1"/>
              <a:t>functii</a:t>
            </a:r>
            <a:r>
              <a:rPr lang="en-US" dirty="0"/>
              <a:t> de print, </a:t>
            </a:r>
            <a:r>
              <a:rPr lang="en-US" dirty="0" err="1"/>
              <a:t>codul</a:t>
            </a:r>
            <a:r>
              <a:rPr lang="en-US" dirty="0"/>
              <a:t> </a:t>
            </a:r>
            <a:r>
              <a:rPr lang="en-US" dirty="0" err="1"/>
              <a:t>va</a:t>
            </a:r>
            <a:r>
              <a:rPr lang="en-US" dirty="0"/>
              <a:t> </a:t>
            </a:r>
            <a:r>
              <a:rPr lang="en-US" dirty="0" err="1"/>
              <a:t>functiona</a:t>
            </a:r>
            <a:r>
              <a:rPr lang="en-US" dirty="0"/>
              <a:t>, </a:t>
            </a:r>
            <a:r>
              <a:rPr lang="en-US" dirty="0" err="1"/>
              <a:t>dar</a:t>
            </a:r>
            <a:r>
              <a:rPr lang="en-US" dirty="0"/>
              <a:t> </a:t>
            </a:r>
            <a:r>
              <a:rPr lang="en-US" dirty="0" err="1"/>
              <a:t>nimic</a:t>
            </a:r>
            <a:r>
              <a:rPr lang="en-US" dirty="0"/>
              <a:t> nu </a:t>
            </a:r>
            <a:r>
              <a:rPr lang="en-US" dirty="0" err="1"/>
              <a:t>este</a:t>
            </a:r>
            <a:r>
              <a:rPr lang="en-US" dirty="0"/>
              <a:t> </a:t>
            </a:r>
            <a:r>
              <a:rPr lang="en-US" dirty="0" err="1"/>
              <a:t>automatizat</a:t>
            </a:r>
            <a:r>
              <a:rPr lang="en-US" dirty="0"/>
              <a:t> </a:t>
            </a:r>
            <a:r>
              <a:rPr lang="en-US" dirty="0" err="1"/>
              <a:t>astfel</a:t>
            </a:r>
            <a:r>
              <a:rPr lang="en-US" dirty="0"/>
              <a:t> </a:t>
            </a:r>
            <a:r>
              <a:rPr lang="en-US" dirty="0" err="1"/>
              <a:t>incat</a:t>
            </a:r>
            <a:r>
              <a:rPr lang="en-US" dirty="0"/>
              <a:t> </a:t>
            </a:r>
            <a:r>
              <a:rPr lang="en-US" dirty="0" err="1"/>
              <a:t>facand</a:t>
            </a:r>
            <a:r>
              <a:rPr lang="en-US" dirty="0"/>
              <a:t> </a:t>
            </a:r>
            <a:r>
              <a:rPr lang="en-US" dirty="0" err="1"/>
              <a:t>orice</a:t>
            </a:r>
            <a:r>
              <a:rPr lang="en-US" dirty="0"/>
              <a:t> tip de </a:t>
            </a:r>
            <a:r>
              <a:rPr lang="en-US" dirty="0" err="1"/>
              <a:t>refactorizare</a:t>
            </a:r>
            <a:r>
              <a:rPr lang="en-US" dirty="0"/>
              <a:t> </a:t>
            </a:r>
            <a:r>
              <a:rPr lang="en-US" dirty="0" err="1"/>
              <a:t>sau</a:t>
            </a:r>
            <a:r>
              <a:rPr lang="en-US" dirty="0"/>
              <a:t> </a:t>
            </a:r>
            <a:r>
              <a:rPr lang="en-US" dirty="0" err="1"/>
              <a:t>modificare</a:t>
            </a:r>
            <a:r>
              <a:rPr lang="en-US" dirty="0"/>
              <a:t> in cod </a:t>
            </a:r>
            <a:r>
              <a:rPr lang="en-US" dirty="0" err="1"/>
              <a:t>sa</a:t>
            </a:r>
            <a:r>
              <a:rPr lang="en-US" dirty="0"/>
              <a:t> ne </a:t>
            </a:r>
            <a:r>
              <a:rPr lang="en-US" dirty="0" err="1"/>
              <a:t>asiguram</a:t>
            </a:r>
            <a:r>
              <a:rPr lang="en-US" dirty="0"/>
              <a:t> ca </a:t>
            </a:r>
            <a:r>
              <a:rPr lang="en-US" dirty="0" err="1"/>
              <a:t>functia</a:t>
            </a:r>
            <a:r>
              <a:rPr lang="en-US" dirty="0"/>
              <a:t> nu </a:t>
            </a:r>
            <a:r>
              <a:rPr lang="en-US" dirty="0" err="1"/>
              <a:t>doar</a:t>
            </a:r>
            <a:r>
              <a:rPr lang="en-US" dirty="0"/>
              <a:t> </a:t>
            </a:r>
            <a:r>
              <a:rPr lang="en-US" dirty="0" err="1"/>
              <a:t>ruleaza</a:t>
            </a:r>
            <a:r>
              <a:rPr lang="en-US" dirty="0"/>
              <a:t>, ci </a:t>
            </a:r>
            <a:r>
              <a:rPr lang="en-US" dirty="0" err="1"/>
              <a:t>ruleaza</a:t>
            </a:r>
            <a:r>
              <a:rPr lang="en-US" dirty="0"/>
              <a:t> </a:t>
            </a:r>
            <a:r>
              <a:rPr lang="en-US" dirty="0" err="1"/>
              <a:t>si</a:t>
            </a:r>
            <a:r>
              <a:rPr lang="en-US" dirty="0"/>
              <a:t> </a:t>
            </a:r>
            <a:r>
              <a:rPr lang="en-US" dirty="0" err="1"/>
              <a:t>corect</a:t>
            </a:r>
            <a:r>
              <a:rPr lang="en-US" dirty="0"/>
              <a:t>.  </a:t>
            </a:r>
          </a:p>
          <a:p>
            <a:pPr fontAlgn="base"/>
            <a:r>
              <a:rPr lang="en-US" dirty="0" err="1"/>
              <a:t>Pentru</a:t>
            </a:r>
            <a:r>
              <a:rPr lang="en-US" dirty="0"/>
              <a:t> a </a:t>
            </a:r>
            <a:r>
              <a:rPr lang="en-US" dirty="0" err="1"/>
              <a:t>incepe</a:t>
            </a:r>
            <a:r>
              <a:rPr lang="en-US" dirty="0"/>
              <a:t> </a:t>
            </a:r>
            <a:r>
              <a:rPr lang="en-US" dirty="0" err="1"/>
              <a:t>testarea</a:t>
            </a:r>
            <a:r>
              <a:rPr lang="en-US" dirty="0"/>
              <a:t> </a:t>
            </a:r>
            <a:r>
              <a:rPr lang="en-US" dirty="0" err="1"/>
              <a:t>trebuie</a:t>
            </a:r>
            <a:r>
              <a:rPr lang="en-US" dirty="0"/>
              <a:t> </a:t>
            </a:r>
            <a:r>
              <a:rPr lang="en-US" dirty="0" err="1"/>
              <a:t>sa</a:t>
            </a:r>
            <a:r>
              <a:rPr lang="en-US" dirty="0"/>
              <a:t> cream un </a:t>
            </a:r>
            <a:r>
              <a:rPr lang="en-US" dirty="0" err="1"/>
              <a:t>nou</a:t>
            </a:r>
            <a:r>
              <a:rPr lang="en-US" dirty="0"/>
              <a:t> </a:t>
            </a:r>
            <a:r>
              <a:rPr lang="en-US" dirty="0" err="1"/>
              <a:t>fisier</a:t>
            </a:r>
            <a:r>
              <a:rPr lang="en-US" dirty="0"/>
              <a:t> pe care </a:t>
            </a:r>
            <a:r>
              <a:rPr lang="en-US" dirty="0" err="1"/>
              <a:t>il</a:t>
            </a:r>
            <a:r>
              <a:rPr lang="en-US" dirty="0"/>
              <a:t> </a:t>
            </a:r>
            <a:r>
              <a:rPr lang="en-US" dirty="0" err="1"/>
              <a:t>vom</a:t>
            </a:r>
            <a:r>
              <a:rPr lang="en-US" dirty="0"/>
              <a:t> </a:t>
            </a:r>
            <a:r>
              <a:rPr lang="en-US" dirty="0" err="1"/>
              <a:t>numi</a:t>
            </a:r>
            <a:r>
              <a:rPr lang="en-US" dirty="0"/>
              <a:t> “test_calc.py”. </a:t>
            </a:r>
            <a:r>
              <a:rPr lang="en-US" dirty="0" err="1"/>
              <a:t>Ideea</a:t>
            </a:r>
            <a:r>
              <a:rPr lang="en-US" dirty="0"/>
              <a:t> de a </a:t>
            </a:r>
            <a:r>
              <a:rPr lang="en-US" dirty="0" err="1"/>
              <a:t>scrie</a:t>
            </a:r>
            <a:r>
              <a:rPr lang="en-US" dirty="0"/>
              <a:t> </a:t>
            </a:r>
            <a:r>
              <a:rPr lang="en-US" dirty="0" err="1"/>
              <a:t>orice</a:t>
            </a:r>
            <a:r>
              <a:rPr lang="en-US" dirty="0"/>
              <a:t> </a:t>
            </a:r>
            <a:r>
              <a:rPr lang="en-US" dirty="0" err="1"/>
              <a:t>fisier</a:t>
            </a:r>
            <a:r>
              <a:rPr lang="en-US" dirty="0"/>
              <a:t> de test cu </a:t>
            </a:r>
            <a:r>
              <a:rPr lang="en-US" dirty="0" err="1"/>
              <a:t>prefixul</a:t>
            </a:r>
            <a:r>
              <a:rPr lang="en-US" dirty="0"/>
              <a:t> “test_”, </a:t>
            </a:r>
            <a:r>
              <a:rPr lang="en-US" dirty="0" err="1"/>
              <a:t>urmat</a:t>
            </a:r>
            <a:r>
              <a:rPr lang="en-US" dirty="0"/>
              <a:t> de </a:t>
            </a:r>
            <a:r>
              <a:rPr lang="en-US" dirty="0" err="1"/>
              <a:t>numele</a:t>
            </a:r>
            <a:r>
              <a:rPr lang="en-US" dirty="0"/>
              <a:t> </a:t>
            </a:r>
            <a:r>
              <a:rPr lang="en-US" dirty="0" err="1"/>
              <a:t>fisierului</a:t>
            </a:r>
            <a:r>
              <a:rPr lang="en-US" dirty="0"/>
              <a:t> </a:t>
            </a:r>
            <a:r>
              <a:rPr lang="en-US" dirty="0" err="1"/>
              <a:t>asupra</a:t>
            </a:r>
            <a:r>
              <a:rPr lang="en-US" dirty="0"/>
              <a:t> </a:t>
            </a:r>
            <a:r>
              <a:rPr lang="en-US" dirty="0" err="1"/>
              <a:t>caruia</a:t>
            </a:r>
            <a:r>
              <a:rPr lang="en-US" dirty="0"/>
              <a:t> se </a:t>
            </a:r>
            <a:r>
              <a:rPr lang="en-US" dirty="0" err="1"/>
              <a:t>executa</a:t>
            </a:r>
            <a:r>
              <a:rPr lang="en-US" dirty="0"/>
              <a:t> </a:t>
            </a:r>
            <a:r>
              <a:rPr lang="en-US" dirty="0" err="1"/>
              <a:t>testarea</a:t>
            </a:r>
            <a:r>
              <a:rPr lang="en-US" dirty="0"/>
              <a:t> </a:t>
            </a:r>
            <a:r>
              <a:rPr lang="en-US" dirty="0" err="1"/>
              <a:t>este</a:t>
            </a:r>
            <a:r>
              <a:rPr lang="en-US" dirty="0"/>
              <a:t> de </a:t>
            </a:r>
            <a:r>
              <a:rPr lang="en-US" dirty="0" err="1"/>
              <a:t>fapt</a:t>
            </a:r>
            <a:r>
              <a:rPr lang="en-US" dirty="0"/>
              <a:t> o </a:t>
            </a:r>
            <a:r>
              <a:rPr lang="en-US" dirty="0" err="1"/>
              <a:t>conventie</a:t>
            </a:r>
            <a:r>
              <a:rPr lang="en-US" dirty="0"/>
              <a:t> in </a:t>
            </a:r>
            <a:r>
              <a:rPr lang="en-US" dirty="0" err="1"/>
              <a:t>scrierea</a:t>
            </a:r>
            <a:r>
              <a:rPr lang="en-US" dirty="0"/>
              <a:t> </a:t>
            </a:r>
            <a:r>
              <a:rPr lang="en-US" dirty="0" err="1"/>
              <a:t>testelor</a:t>
            </a:r>
            <a:r>
              <a:rPr lang="en-US" dirty="0"/>
              <a:t> </a:t>
            </a:r>
            <a:r>
              <a:rPr lang="en-US" dirty="0" err="1"/>
              <a:t>unitare</a:t>
            </a:r>
            <a:r>
              <a:rPr lang="en-US" dirty="0"/>
              <a:t>. </a:t>
            </a:r>
            <a:r>
              <a:rPr lang="en-US" dirty="0" err="1"/>
              <a:t>Pentru</a:t>
            </a:r>
            <a:r>
              <a:rPr lang="en-US" dirty="0"/>
              <a:t> </a:t>
            </a:r>
            <a:r>
              <a:rPr lang="en-US" dirty="0" err="1"/>
              <a:t>inceput</a:t>
            </a:r>
            <a:r>
              <a:rPr lang="en-US" dirty="0"/>
              <a:t> </a:t>
            </a:r>
            <a:r>
              <a:rPr lang="en-US" dirty="0" err="1"/>
              <a:t>trebuie</a:t>
            </a:r>
            <a:r>
              <a:rPr lang="en-US" dirty="0"/>
              <a:t> </a:t>
            </a:r>
            <a:r>
              <a:rPr lang="en-US" dirty="0" err="1"/>
              <a:t>importat</a:t>
            </a:r>
            <a:r>
              <a:rPr lang="en-US" dirty="0"/>
              <a:t> </a:t>
            </a:r>
            <a:r>
              <a:rPr lang="en-US" dirty="0" err="1"/>
              <a:t>modulul</a:t>
            </a:r>
            <a:r>
              <a:rPr lang="en-US" dirty="0"/>
              <a:t> </a:t>
            </a:r>
            <a:r>
              <a:rPr lang="en-US" dirty="0" err="1"/>
              <a:t>unittest</a:t>
            </a:r>
            <a:r>
              <a:rPr lang="en-US" dirty="0"/>
              <a:t>, precum </a:t>
            </a:r>
            <a:r>
              <a:rPr lang="en-US" dirty="0" err="1"/>
              <a:t>si</a:t>
            </a:r>
            <a:r>
              <a:rPr lang="en-US" dirty="0"/>
              <a:t> </a:t>
            </a:r>
            <a:r>
              <a:rPr lang="en-US" dirty="0" err="1"/>
              <a:t>fisierul</a:t>
            </a:r>
            <a:r>
              <a:rPr lang="en-US" dirty="0"/>
              <a:t> </a:t>
            </a:r>
            <a:r>
              <a:rPr lang="en-US" dirty="0" err="1"/>
              <a:t>modulului</a:t>
            </a:r>
            <a:r>
              <a:rPr lang="en-US" dirty="0"/>
              <a:t> pe care </a:t>
            </a:r>
            <a:r>
              <a:rPr lang="en-US" dirty="0" err="1"/>
              <a:t>dorim</a:t>
            </a:r>
            <a:r>
              <a:rPr lang="en-US" dirty="0"/>
              <a:t> </a:t>
            </a:r>
            <a:r>
              <a:rPr lang="en-US" dirty="0" err="1"/>
              <a:t>sa</a:t>
            </a:r>
            <a:r>
              <a:rPr lang="en-US" dirty="0"/>
              <a:t> </a:t>
            </a:r>
            <a:r>
              <a:rPr lang="en-US" dirty="0" err="1"/>
              <a:t>il</a:t>
            </a:r>
            <a:r>
              <a:rPr lang="en-US" dirty="0"/>
              <a:t> </a:t>
            </a:r>
            <a:r>
              <a:rPr lang="en-US" dirty="0" err="1"/>
              <a:t>testam</a:t>
            </a:r>
            <a:r>
              <a:rPr lang="en-US" dirty="0"/>
              <a:t>. 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dirty="0" err="1"/>
              <a:t>Numele</a:t>
            </a:r>
            <a:r>
              <a:rPr lang="en-US" dirty="0"/>
              <a:t> </a:t>
            </a:r>
            <a:r>
              <a:rPr lang="en-US" dirty="0" err="1"/>
              <a:t>clasei</a:t>
            </a:r>
            <a:r>
              <a:rPr lang="en-US" dirty="0"/>
              <a:t> din </a:t>
            </a:r>
            <a:r>
              <a:rPr lang="en-US" dirty="0" err="1"/>
              <a:t>noul</a:t>
            </a:r>
            <a:r>
              <a:rPr lang="en-US" dirty="0"/>
              <a:t> </a:t>
            </a:r>
            <a:r>
              <a:rPr lang="en-US" dirty="0" err="1"/>
              <a:t>fisier</a:t>
            </a:r>
            <a:r>
              <a:rPr lang="en-US" dirty="0"/>
              <a:t> </a:t>
            </a:r>
            <a:r>
              <a:rPr lang="en-US" dirty="0" err="1"/>
              <a:t>trebuie</a:t>
            </a:r>
            <a:r>
              <a:rPr lang="en-US" dirty="0"/>
              <a:t> </a:t>
            </a:r>
            <a:r>
              <a:rPr lang="en-US" dirty="0" err="1"/>
              <a:t>sa</a:t>
            </a:r>
            <a:r>
              <a:rPr lang="en-US" dirty="0"/>
              <a:t> fie cat </a:t>
            </a:r>
            <a:r>
              <a:rPr lang="en-US" dirty="0" err="1"/>
              <a:t>mai</a:t>
            </a:r>
            <a:r>
              <a:rPr lang="en-US" dirty="0"/>
              <a:t> </a:t>
            </a:r>
            <a:r>
              <a:rPr lang="en-US" dirty="0" err="1"/>
              <a:t>descriptiv</a:t>
            </a:r>
            <a:r>
              <a:rPr lang="en-US" dirty="0"/>
              <a:t> </a:t>
            </a:r>
            <a:r>
              <a:rPr lang="en-US" dirty="0" err="1"/>
              <a:t>pentru</a:t>
            </a:r>
            <a:r>
              <a:rPr lang="en-US" dirty="0"/>
              <a:t> </a:t>
            </a:r>
            <a:r>
              <a:rPr lang="en-US" dirty="0" err="1"/>
              <a:t>ceea</a:t>
            </a:r>
            <a:r>
              <a:rPr lang="en-US" dirty="0"/>
              <a:t> </a:t>
            </a:r>
            <a:r>
              <a:rPr lang="en-US" dirty="0" err="1"/>
              <a:t>ce</a:t>
            </a:r>
            <a:r>
              <a:rPr lang="en-US" dirty="0"/>
              <a:t> </a:t>
            </a:r>
            <a:r>
              <a:rPr lang="en-US" dirty="0" err="1"/>
              <a:t>testam</a:t>
            </a:r>
            <a:r>
              <a:rPr lang="en-US" dirty="0"/>
              <a:t>, in </a:t>
            </a:r>
            <a:r>
              <a:rPr lang="en-US" dirty="0" err="1"/>
              <a:t>cazul</a:t>
            </a:r>
            <a:r>
              <a:rPr lang="en-US" dirty="0"/>
              <a:t> </a:t>
            </a:r>
            <a:r>
              <a:rPr lang="en-US" dirty="0" err="1"/>
              <a:t>nostru</a:t>
            </a:r>
            <a:r>
              <a:rPr lang="en-US" dirty="0"/>
              <a:t> se </a:t>
            </a:r>
            <a:r>
              <a:rPr lang="en-US" dirty="0" err="1"/>
              <a:t>va</a:t>
            </a:r>
            <a:r>
              <a:rPr lang="en-US" dirty="0"/>
              <a:t> </a:t>
            </a:r>
            <a:r>
              <a:rPr lang="en-US" dirty="0" err="1"/>
              <a:t>numi</a:t>
            </a:r>
            <a:r>
              <a:rPr lang="en-US" dirty="0"/>
              <a:t> “</a:t>
            </a:r>
            <a:r>
              <a:rPr lang="en-US" dirty="0" err="1"/>
              <a:t>TestCalc</a:t>
            </a:r>
            <a:r>
              <a:rPr lang="en-US" dirty="0"/>
              <a:t>” </a:t>
            </a:r>
            <a:r>
              <a:rPr lang="en-US" dirty="0" err="1"/>
              <a:t>si</a:t>
            </a:r>
            <a:r>
              <a:rPr lang="en-US" dirty="0"/>
              <a:t> </a:t>
            </a:r>
            <a:r>
              <a:rPr lang="en-US" dirty="0" err="1"/>
              <a:t>va</a:t>
            </a:r>
            <a:r>
              <a:rPr lang="en-US" dirty="0"/>
              <a:t> </a:t>
            </a:r>
            <a:r>
              <a:rPr lang="en-US" dirty="0" err="1"/>
              <a:t>mosteni</a:t>
            </a:r>
            <a:r>
              <a:rPr lang="en-US" dirty="0"/>
              <a:t> </a:t>
            </a:r>
            <a:r>
              <a:rPr lang="en-US" dirty="0" err="1"/>
              <a:t>unittest.TestCase</a:t>
            </a:r>
            <a:r>
              <a:rPr lang="en-US" dirty="0"/>
              <a:t>. </a:t>
            </a:r>
            <a:r>
              <a:rPr lang="en-US" dirty="0" err="1"/>
              <a:t>Mostenirea</a:t>
            </a:r>
            <a:r>
              <a:rPr lang="en-US" dirty="0"/>
              <a:t> ne </a:t>
            </a:r>
            <a:r>
              <a:rPr lang="en-US" dirty="0" err="1"/>
              <a:t>va</a:t>
            </a:r>
            <a:r>
              <a:rPr lang="en-US" dirty="0"/>
              <a:t> </a:t>
            </a:r>
            <a:r>
              <a:rPr lang="en-US" dirty="0" err="1"/>
              <a:t>oferi</a:t>
            </a:r>
            <a:r>
              <a:rPr lang="en-US" dirty="0"/>
              <a:t> </a:t>
            </a:r>
            <a:r>
              <a:rPr lang="en-US" dirty="0" err="1"/>
              <a:t>acces</a:t>
            </a:r>
            <a:r>
              <a:rPr lang="en-US" dirty="0"/>
              <a:t> </a:t>
            </a:r>
            <a:r>
              <a:rPr lang="en-US" dirty="0" err="1"/>
              <a:t>catre</a:t>
            </a:r>
            <a:r>
              <a:rPr lang="en-US" dirty="0"/>
              <a:t> </a:t>
            </a:r>
            <a:r>
              <a:rPr lang="en-US" dirty="0" err="1"/>
              <a:t>multe</a:t>
            </a:r>
            <a:r>
              <a:rPr lang="en-US" dirty="0"/>
              <a:t> </a:t>
            </a:r>
            <a:r>
              <a:rPr lang="en-US" dirty="0" err="1"/>
              <a:t>functionalitati</a:t>
            </a:r>
            <a:r>
              <a:rPr lang="en-US" dirty="0"/>
              <a:t> de </a:t>
            </a:r>
            <a:r>
              <a:rPr lang="en-US" dirty="0" err="1"/>
              <a:t>testare</a:t>
            </a:r>
            <a:r>
              <a:rPr lang="en-US" dirty="0"/>
              <a:t> din </a:t>
            </a:r>
            <a:r>
              <a:rPr lang="en-US" dirty="0" err="1"/>
              <a:t>acea</a:t>
            </a:r>
            <a:r>
              <a:rPr lang="en-US" dirty="0"/>
              <a:t> </a:t>
            </a:r>
            <a:r>
              <a:rPr lang="en-US" dirty="0" err="1"/>
              <a:t>clasa</a:t>
            </a:r>
            <a:r>
              <a:rPr lang="en-US" dirty="0"/>
              <a:t>. </a:t>
            </a:r>
          </a:p>
          <a:p>
            <a:pPr fontAlgn="base"/>
            <a:r>
              <a:rPr lang="en-US" dirty="0" err="1"/>
              <a:t>Pentru</a:t>
            </a:r>
            <a:r>
              <a:rPr lang="en-US" dirty="0"/>
              <a:t> a </a:t>
            </a:r>
            <a:r>
              <a:rPr lang="en-US" dirty="0" err="1"/>
              <a:t>scrie</a:t>
            </a:r>
            <a:r>
              <a:rPr lang="en-US" dirty="0"/>
              <a:t> </a:t>
            </a:r>
            <a:r>
              <a:rPr lang="en-US" dirty="0" err="1"/>
              <a:t>primul</a:t>
            </a:r>
            <a:r>
              <a:rPr lang="en-US" dirty="0"/>
              <a:t> test </a:t>
            </a:r>
            <a:r>
              <a:rPr lang="en-US" dirty="0" err="1"/>
              <a:t>trebuie</a:t>
            </a:r>
            <a:r>
              <a:rPr lang="en-US" dirty="0"/>
              <a:t> </a:t>
            </a:r>
            <a:r>
              <a:rPr lang="en-US" dirty="0" err="1"/>
              <a:t>sa</a:t>
            </a:r>
            <a:r>
              <a:rPr lang="en-US" dirty="0"/>
              <a:t> </a:t>
            </a:r>
            <a:r>
              <a:rPr lang="en-US" dirty="0" err="1"/>
              <a:t>definim</a:t>
            </a:r>
            <a:r>
              <a:rPr lang="en-US" dirty="0"/>
              <a:t> o </a:t>
            </a:r>
            <a:r>
              <a:rPr lang="en-US" dirty="0" err="1"/>
              <a:t>metoda</a:t>
            </a:r>
            <a:r>
              <a:rPr lang="en-US" dirty="0"/>
              <a:t> care </a:t>
            </a:r>
            <a:r>
              <a:rPr lang="en-US" dirty="0" err="1"/>
              <a:t>sa</a:t>
            </a:r>
            <a:r>
              <a:rPr lang="en-US" dirty="0"/>
              <a:t> </a:t>
            </a:r>
            <a:r>
              <a:rPr lang="en-US" dirty="0" err="1"/>
              <a:t>inceapa</a:t>
            </a:r>
            <a:r>
              <a:rPr lang="en-US" dirty="0"/>
              <a:t> cu </a:t>
            </a:r>
            <a:r>
              <a:rPr lang="en-US" dirty="0" err="1"/>
              <a:t>prefixul</a:t>
            </a:r>
            <a:r>
              <a:rPr lang="en-US" dirty="0"/>
              <a:t> “test_”, </a:t>
            </a:r>
            <a:r>
              <a:rPr lang="en-US" dirty="0" err="1"/>
              <a:t>daca</a:t>
            </a:r>
            <a:r>
              <a:rPr lang="en-US" dirty="0"/>
              <a:t> </a:t>
            </a:r>
            <a:r>
              <a:rPr lang="en-US" dirty="0" err="1"/>
              <a:t>metoda</a:t>
            </a:r>
            <a:r>
              <a:rPr lang="en-US" dirty="0"/>
              <a:t> nu </a:t>
            </a:r>
            <a:r>
              <a:rPr lang="en-US" dirty="0" err="1"/>
              <a:t>incepe</a:t>
            </a:r>
            <a:r>
              <a:rPr lang="en-US" dirty="0"/>
              <a:t> cu </a:t>
            </a:r>
            <a:r>
              <a:rPr lang="en-US" dirty="0" err="1"/>
              <a:t>acest</a:t>
            </a:r>
            <a:r>
              <a:rPr lang="en-US" dirty="0"/>
              <a:t> prefix, </a:t>
            </a:r>
            <a:r>
              <a:rPr lang="en-US" dirty="0" err="1"/>
              <a:t>ea</a:t>
            </a:r>
            <a:r>
              <a:rPr lang="en-US" dirty="0"/>
              <a:t> </a:t>
            </a:r>
            <a:r>
              <a:rPr lang="en-US" dirty="0" err="1"/>
              <a:t>pur</a:t>
            </a:r>
            <a:r>
              <a:rPr lang="en-US" dirty="0"/>
              <a:t> </a:t>
            </a:r>
            <a:r>
              <a:rPr lang="en-US" dirty="0" err="1"/>
              <a:t>si</a:t>
            </a:r>
            <a:r>
              <a:rPr lang="en-US" dirty="0"/>
              <a:t> </a:t>
            </a:r>
            <a:r>
              <a:rPr lang="en-US" dirty="0" err="1"/>
              <a:t>simplu</a:t>
            </a:r>
            <a:r>
              <a:rPr lang="en-US" dirty="0"/>
              <a:t> nu </a:t>
            </a:r>
            <a:r>
              <a:rPr lang="en-US" dirty="0" err="1"/>
              <a:t>va</a:t>
            </a:r>
            <a:r>
              <a:rPr lang="en-US" dirty="0"/>
              <a:t> </a:t>
            </a:r>
            <a:r>
              <a:rPr lang="en-US" dirty="0" err="1"/>
              <a:t>rula</a:t>
            </a:r>
            <a:r>
              <a:rPr lang="en-US" dirty="0"/>
              <a:t>. </a:t>
            </a:r>
            <a:r>
              <a:rPr lang="en-US" dirty="0" err="1"/>
              <a:t>Pentru</a:t>
            </a:r>
            <a:r>
              <a:rPr lang="en-US" dirty="0"/>
              <a:t> </a:t>
            </a:r>
            <a:r>
              <a:rPr lang="en-US" dirty="0" err="1"/>
              <a:t>inceput</a:t>
            </a:r>
            <a:r>
              <a:rPr lang="en-US" dirty="0"/>
              <a:t>    </a:t>
            </a:r>
            <a:r>
              <a:rPr lang="en-US" dirty="0" err="1"/>
              <a:t>vom</a:t>
            </a:r>
            <a:r>
              <a:rPr lang="en-US" dirty="0"/>
              <a:t> </a:t>
            </a:r>
            <a:r>
              <a:rPr lang="en-US" dirty="0" err="1"/>
              <a:t>testa</a:t>
            </a:r>
            <a:r>
              <a:rPr lang="en-US" dirty="0"/>
              <a:t> </a:t>
            </a:r>
            <a:r>
              <a:rPr lang="en-US" dirty="0" err="1"/>
              <a:t>functia</a:t>
            </a:r>
            <a:r>
              <a:rPr lang="en-US" dirty="0"/>
              <a:t> de </a:t>
            </a:r>
            <a:r>
              <a:rPr lang="en-US" dirty="0" err="1"/>
              <a:t>adunare</a:t>
            </a:r>
            <a:r>
              <a:rPr lang="en-US" dirty="0"/>
              <a:t>, care </a:t>
            </a:r>
            <a:r>
              <a:rPr lang="en-US" dirty="0" err="1"/>
              <a:t>primeste</a:t>
            </a:r>
            <a:r>
              <a:rPr lang="en-US" dirty="0"/>
              <a:t> “self” ca argument principal. In </a:t>
            </a:r>
            <a:r>
              <a:rPr lang="en-US" dirty="0" err="1"/>
              <a:t>metoda</a:t>
            </a:r>
            <a:r>
              <a:rPr lang="en-US" dirty="0"/>
              <a:t> </a:t>
            </a:r>
            <a:r>
              <a:rPr lang="en-US" dirty="0" err="1"/>
              <a:t>noastra</a:t>
            </a:r>
            <a:r>
              <a:rPr lang="en-US" dirty="0"/>
              <a:t> </a:t>
            </a:r>
            <a:r>
              <a:rPr lang="en-US" dirty="0" err="1"/>
              <a:t>vom</a:t>
            </a:r>
            <a:r>
              <a:rPr lang="en-US" dirty="0"/>
              <a:t> </a:t>
            </a:r>
            <a:r>
              <a:rPr lang="en-US" dirty="0" err="1"/>
              <a:t>scrie</a:t>
            </a:r>
            <a:r>
              <a:rPr lang="en-US" dirty="0"/>
              <a:t> </a:t>
            </a:r>
            <a:r>
              <a:rPr lang="en-US" dirty="0" err="1"/>
              <a:t>primul</a:t>
            </a:r>
            <a:r>
              <a:rPr lang="en-US" dirty="0"/>
              <a:t> test </a:t>
            </a:r>
            <a:r>
              <a:rPr lang="en-US" dirty="0" err="1"/>
              <a:t>si</a:t>
            </a:r>
            <a:r>
              <a:rPr lang="en-US" dirty="0"/>
              <a:t> cum am </a:t>
            </a:r>
            <a:r>
              <a:rPr lang="en-US" dirty="0" err="1"/>
              <a:t>mostenit</a:t>
            </a:r>
            <a:r>
              <a:rPr lang="en-US" dirty="0"/>
              <a:t> din “</a:t>
            </a:r>
            <a:r>
              <a:rPr lang="en-US" dirty="0" err="1"/>
              <a:t>unittest.TestCase</a:t>
            </a:r>
            <a:r>
              <a:rPr lang="en-US" dirty="0"/>
              <a:t>”, </a:t>
            </a:r>
            <a:r>
              <a:rPr lang="en-US" dirty="0" err="1"/>
              <a:t>avem</a:t>
            </a:r>
            <a:r>
              <a:rPr lang="en-US" dirty="0"/>
              <a:t> </a:t>
            </a:r>
            <a:r>
              <a:rPr lang="en-US" dirty="0" err="1"/>
              <a:t>acces</a:t>
            </a:r>
            <a:r>
              <a:rPr lang="en-US" dirty="0"/>
              <a:t> la </a:t>
            </a:r>
            <a:r>
              <a:rPr lang="en-US" dirty="0" err="1"/>
              <a:t>toate</a:t>
            </a:r>
            <a:r>
              <a:rPr lang="en-US" dirty="0"/>
              <a:t> </a:t>
            </a:r>
            <a:r>
              <a:rPr lang="en-US" dirty="0" err="1"/>
              <a:t>metodele</a:t>
            </a:r>
            <a:r>
              <a:rPr lang="en-US" dirty="0"/>
              <a:t> “assert” </a:t>
            </a:r>
          </a:p>
          <a:p>
            <a:pPr fontAlgn="base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427B80-E4D6-4820-998C-3E697A13A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511" y="2540160"/>
            <a:ext cx="1476375" cy="485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C02A15-086B-49E9-9ADB-510C74492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9891" y="4706225"/>
            <a:ext cx="2964461" cy="216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293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BD104-9C88-47B3-A64B-4DA51245C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721453"/>
            <a:ext cx="11029615" cy="6136547"/>
          </a:xfrm>
        </p:spPr>
        <p:txBody>
          <a:bodyPr>
            <a:normAutofit/>
          </a:bodyPr>
          <a:lstStyle/>
          <a:p>
            <a:pPr marL="305435" indent="-305435"/>
            <a:r>
              <a:rPr lang="en-US" dirty="0" err="1"/>
              <a:t>Pentru</a:t>
            </a:r>
            <a:r>
              <a:rPr lang="en-US" dirty="0"/>
              <a:t> a </a:t>
            </a:r>
            <a:r>
              <a:rPr lang="en-US" dirty="0" err="1"/>
              <a:t>testa</a:t>
            </a:r>
            <a:r>
              <a:rPr lang="en-US" dirty="0"/>
              <a:t> </a:t>
            </a:r>
            <a:r>
              <a:rPr lang="en-US" dirty="0" err="1"/>
              <a:t>functia</a:t>
            </a:r>
            <a:r>
              <a:rPr lang="en-US" dirty="0"/>
              <a:t> </a:t>
            </a:r>
            <a:r>
              <a:rPr lang="en-US" dirty="0" err="1"/>
              <a:t>noastra</a:t>
            </a:r>
            <a:r>
              <a:rPr lang="en-US" dirty="0"/>
              <a:t> de </a:t>
            </a:r>
            <a:r>
              <a:rPr lang="en-US" dirty="0" err="1"/>
              <a:t>adunare</a:t>
            </a:r>
            <a:r>
              <a:rPr lang="en-US" dirty="0"/>
              <a:t>, </a:t>
            </a:r>
            <a:r>
              <a:rPr lang="en-US" dirty="0" err="1"/>
              <a:t>vom</a:t>
            </a:r>
            <a:r>
              <a:rPr lang="en-US" dirty="0"/>
              <a:t> </a:t>
            </a:r>
            <a:r>
              <a:rPr lang="en-US" dirty="0" err="1"/>
              <a:t>folosi</a:t>
            </a:r>
            <a:r>
              <a:rPr lang="en-US" dirty="0"/>
              <a:t> </a:t>
            </a:r>
            <a:r>
              <a:rPr lang="en-US" dirty="0" err="1"/>
              <a:t>metoda</a:t>
            </a:r>
            <a:r>
              <a:rPr lang="en-US" dirty="0"/>
              <a:t> “</a:t>
            </a:r>
            <a:r>
              <a:rPr lang="en-US" dirty="0" err="1"/>
              <a:t>assertEqual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)” in </a:t>
            </a:r>
            <a:r>
              <a:rPr lang="en-US" dirty="0" err="1"/>
              <a:t>felul</a:t>
            </a:r>
            <a:r>
              <a:rPr lang="en-US" dirty="0"/>
              <a:t> </a:t>
            </a:r>
            <a:r>
              <a:rPr lang="en-US" dirty="0" err="1"/>
              <a:t>urmator</a:t>
            </a:r>
            <a:r>
              <a:rPr lang="en-US" dirty="0"/>
              <a:t>:</a:t>
            </a:r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05435" indent="-305435"/>
            <a:r>
              <a:rPr lang="en-US" dirty="0" err="1"/>
              <a:t>Pentru</a:t>
            </a:r>
            <a:r>
              <a:rPr lang="en-US" dirty="0"/>
              <a:t> a </a:t>
            </a:r>
            <a:r>
              <a:rPr lang="en-US" dirty="0" err="1"/>
              <a:t>rula</a:t>
            </a:r>
            <a:r>
              <a:rPr lang="en-US" dirty="0"/>
              <a:t> </a:t>
            </a:r>
            <a:r>
              <a:rPr lang="en-US" dirty="0" err="1"/>
              <a:t>codul</a:t>
            </a:r>
            <a:r>
              <a:rPr lang="en-US" dirty="0"/>
              <a:t> de </a:t>
            </a:r>
            <a:r>
              <a:rPr lang="en-US" dirty="0" err="1"/>
              <a:t>testare</a:t>
            </a:r>
            <a:r>
              <a:rPr lang="en-US" dirty="0"/>
              <a:t>, nu </a:t>
            </a:r>
            <a:r>
              <a:rPr lang="en-US" dirty="0" err="1"/>
              <a:t>este</a:t>
            </a:r>
            <a:r>
              <a:rPr lang="en-US" dirty="0"/>
              <a:t> de </a:t>
            </a:r>
            <a:r>
              <a:rPr lang="en-US" dirty="0" err="1"/>
              <a:t>ajuns</a:t>
            </a:r>
            <a:r>
              <a:rPr lang="en-US" dirty="0"/>
              <a:t> sa </a:t>
            </a:r>
            <a:r>
              <a:rPr lang="en-US" dirty="0" err="1"/>
              <a:t>folosim</a:t>
            </a:r>
            <a:r>
              <a:rPr lang="en-US" dirty="0"/>
              <a:t> </a:t>
            </a:r>
            <a:r>
              <a:rPr lang="en-US" dirty="0" err="1"/>
              <a:t>comanda</a:t>
            </a:r>
            <a:r>
              <a:rPr lang="en-US" dirty="0"/>
              <a:t> “ $ python test_calc.py” </a:t>
            </a:r>
            <a:r>
              <a:rPr lang="en-US" dirty="0" err="1"/>
              <a:t>pentru</a:t>
            </a:r>
            <a:r>
              <a:rPr lang="en-US" dirty="0"/>
              <a:t> ca nu </a:t>
            </a:r>
            <a:r>
              <a:rPr lang="en-US" dirty="0" err="1"/>
              <a:t>va</a:t>
            </a:r>
            <a:r>
              <a:rPr lang="en-US" dirty="0"/>
              <a:t> </a:t>
            </a:r>
            <a:r>
              <a:rPr lang="en-US" dirty="0" err="1"/>
              <a:t>returna</a:t>
            </a:r>
            <a:r>
              <a:rPr lang="en-US" dirty="0"/>
              <a:t> </a:t>
            </a:r>
            <a:r>
              <a:rPr lang="en-US" dirty="0" err="1"/>
              <a:t>nimic</a:t>
            </a:r>
            <a:r>
              <a:rPr lang="en-US" dirty="0"/>
              <a:t>. </a:t>
            </a:r>
            <a:r>
              <a:rPr lang="en-US" dirty="0" err="1"/>
              <a:t>Pentru</a:t>
            </a:r>
            <a:r>
              <a:rPr lang="en-US" dirty="0"/>
              <a:t> a </a:t>
            </a:r>
            <a:r>
              <a:rPr lang="en-US" dirty="0" err="1"/>
              <a:t>executa</a:t>
            </a:r>
            <a:r>
              <a:rPr lang="en-US" dirty="0"/>
              <a:t> </a:t>
            </a:r>
            <a:r>
              <a:rPr lang="en-US" dirty="0" err="1"/>
              <a:t>acest</a:t>
            </a:r>
            <a:r>
              <a:rPr lang="en-US" dirty="0"/>
              <a:t> </a:t>
            </a:r>
            <a:r>
              <a:rPr lang="en-US" dirty="0" err="1"/>
              <a:t>fisier</a:t>
            </a:r>
            <a:r>
              <a:rPr lang="en-US" dirty="0"/>
              <a:t> </a:t>
            </a:r>
            <a:r>
              <a:rPr lang="en-US" dirty="0" err="1"/>
              <a:t>trebuie</a:t>
            </a:r>
            <a:r>
              <a:rPr lang="en-US" dirty="0"/>
              <a:t> sa </a:t>
            </a:r>
            <a:r>
              <a:rPr lang="en-US" dirty="0" err="1"/>
              <a:t>folosim</a:t>
            </a:r>
            <a:r>
              <a:rPr lang="en-US" dirty="0"/>
              <a:t> </a:t>
            </a:r>
            <a:r>
              <a:rPr lang="en-US" dirty="0" err="1"/>
              <a:t>comanda</a:t>
            </a:r>
            <a:r>
              <a:rPr lang="en-US" dirty="0"/>
              <a:t> “$ python –m </a:t>
            </a:r>
            <a:r>
              <a:rPr lang="en-US" dirty="0" err="1"/>
              <a:t>unittest</a:t>
            </a:r>
            <a:r>
              <a:rPr lang="en-US" dirty="0"/>
              <a:t> test_calc.py”. In </a:t>
            </a:r>
            <a:r>
              <a:rPr lang="en-US" dirty="0" err="1"/>
              <a:t>consola</a:t>
            </a:r>
            <a:r>
              <a:rPr lang="en-US" dirty="0"/>
              <a:t> pe prima </a:t>
            </a:r>
            <a:r>
              <a:rPr lang="en-US" dirty="0" err="1"/>
              <a:t>linie</a:t>
            </a:r>
            <a:r>
              <a:rPr lang="en-US" dirty="0"/>
              <a:t> </a:t>
            </a:r>
            <a:r>
              <a:rPr lang="en-US" dirty="0" err="1"/>
              <a:t>testul</a:t>
            </a:r>
            <a:r>
              <a:rPr lang="en-US" dirty="0"/>
              <a:t> </a:t>
            </a:r>
            <a:r>
              <a:rPr lang="en-US" dirty="0" err="1"/>
              <a:t>rulat</a:t>
            </a:r>
            <a:r>
              <a:rPr lang="en-US" dirty="0"/>
              <a:t> cu </a:t>
            </a:r>
            <a:r>
              <a:rPr lang="en-US" dirty="0" err="1"/>
              <a:t>succes</a:t>
            </a:r>
            <a:r>
              <a:rPr lang="en-US" dirty="0"/>
              <a:t> </a:t>
            </a:r>
            <a:r>
              <a:rPr lang="en-US" dirty="0" err="1"/>
              <a:t>este</a:t>
            </a:r>
            <a:r>
              <a:rPr lang="en-US" dirty="0"/>
              <a:t> </a:t>
            </a:r>
            <a:r>
              <a:rPr lang="en-US" dirty="0" err="1"/>
              <a:t>reprezentat</a:t>
            </a:r>
            <a:r>
              <a:rPr lang="en-US" dirty="0"/>
              <a:t> de un </a:t>
            </a:r>
            <a:r>
              <a:rPr lang="en-US" dirty="0" err="1"/>
              <a:t>punct</a:t>
            </a:r>
            <a:r>
              <a:rPr lang="en-US" dirty="0"/>
              <a:t> (“.”). </a:t>
            </a:r>
            <a:r>
              <a:rPr lang="en-US" dirty="0" err="1"/>
              <a:t>Numarul</a:t>
            </a:r>
            <a:r>
              <a:rPr lang="en-US" dirty="0"/>
              <a:t> de </a:t>
            </a:r>
            <a:r>
              <a:rPr lang="en-US" dirty="0" err="1"/>
              <a:t>puncte</a:t>
            </a:r>
            <a:r>
              <a:rPr lang="en-US" dirty="0"/>
              <a:t> </a:t>
            </a:r>
            <a:r>
              <a:rPr lang="en-US" dirty="0" err="1"/>
              <a:t>reprezinta</a:t>
            </a:r>
            <a:r>
              <a:rPr lang="en-US" dirty="0"/>
              <a:t> </a:t>
            </a:r>
            <a:r>
              <a:rPr lang="en-US" dirty="0" err="1"/>
              <a:t>numarul</a:t>
            </a:r>
            <a:r>
              <a:rPr lang="en-US" dirty="0"/>
              <a:t> de teste </a:t>
            </a:r>
            <a:r>
              <a:rPr lang="en-US" dirty="0" err="1"/>
              <a:t>efectuate</a:t>
            </a:r>
            <a:r>
              <a:rPr lang="en-US" dirty="0"/>
              <a:t> cu </a:t>
            </a:r>
            <a:r>
              <a:rPr lang="en-US" dirty="0" err="1"/>
              <a:t>succes</a:t>
            </a:r>
            <a:r>
              <a:rPr lang="en-US" dirty="0"/>
              <a:t>. Pe </a:t>
            </a:r>
            <a:r>
              <a:rPr lang="en-US" dirty="0" err="1"/>
              <a:t>urmatoarea</a:t>
            </a:r>
            <a:r>
              <a:rPr lang="en-US" dirty="0"/>
              <a:t> </a:t>
            </a:r>
            <a:r>
              <a:rPr lang="en-US" dirty="0" err="1"/>
              <a:t>linie</a:t>
            </a:r>
            <a:r>
              <a:rPr lang="en-US" dirty="0"/>
              <a:t> </a:t>
            </a:r>
            <a:r>
              <a:rPr lang="en-US" dirty="0" err="1"/>
              <a:t>apare</a:t>
            </a:r>
            <a:r>
              <a:rPr lang="en-US" dirty="0"/>
              <a:t> un sir de </a:t>
            </a:r>
            <a:r>
              <a:rPr lang="en-US" dirty="0" err="1"/>
              <a:t>linii</a:t>
            </a:r>
            <a:r>
              <a:rPr lang="en-US" dirty="0"/>
              <a:t>, </a:t>
            </a:r>
            <a:r>
              <a:rPr lang="en-US" dirty="0" err="1"/>
              <a:t>dupa</a:t>
            </a:r>
            <a:r>
              <a:rPr lang="en-US" dirty="0"/>
              <a:t> care un text de </a:t>
            </a:r>
            <a:r>
              <a:rPr lang="en-US" dirty="0" err="1"/>
              <a:t>tipul</a:t>
            </a:r>
            <a:r>
              <a:rPr lang="en-US" dirty="0"/>
              <a:t> “Ran 1 test in 0.000s” </a:t>
            </a:r>
            <a:r>
              <a:rPr lang="en-US" dirty="0" err="1"/>
              <a:t>si</a:t>
            </a:r>
            <a:r>
              <a:rPr lang="en-US" dirty="0"/>
              <a:t> “OK” </a:t>
            </a:r>
            <a:r>
              <a:rPr lang="en-US" dirty="0" err="1"/>
              <a:t>daca</a:t>
            </a:r>
            <a:r>
              <a:rPr lang="en-US" dirty="0"/>
              <a:t> </a:t>
            </a:r>
            <a:r>
              <a:rPr lang="en-US" dirty="0" err="1"/>
              <a:t>testele</a:t>
            </a:r>
            <a:r>
              <a:rPr lang="en-US" dirty="0"/>
              <a:t> s-au </a:t>
            </a:r>
            <a:r>
              <a:rPr lang="en-US" dirty="0" err="1"/>
              <a:t>executat</a:t>
            </a:r>
            <a:r>
              <a:rPr lang="en-US" dirty="0"/>
              <a:t> cu </a:t>
            </a:r>
            <a:r>
              <a:rPr lang="en-US" dirty="0" err="1"/>
              <a:t>succes</a:t>
            </a:r>
            <a:r>
              <a:rPr lang="en-US" dirty="0"/>
              <a:t>. In </a:t>
            </a:r>
            <a:r>
              <a:rPr lang="en-US" dirty="0" err="1"/>
              <a:t>caz</a:t>
            </a:r>
            <a:r>
              <a:rPr lang="en-US" dirty="0"/>
              <a:t> </a:t>
            </a:r>
            <a:r>
              <a:rPr lang="en-US" dirty="0" err="1"/>
              <a:t>contrar</a:t>
            </a:r>
            <a:r>
              <a:rPr lang="en-US" dirty="0"/>
              <a:t> </a:t>
            </a:r>
            <a:r>
              <a:rPr lang="en-US" dirty="0" err="1"/>
              <a:t>testele</a:t>
            </a:r>
            <a:r>
              <a:rPr lang="en-US" dirty="0"/>
              <a:t> </a:t>
            </a:r>
            <a:r>
              <a:rPr lang="en-US" dirty="0" err="1"/>
              <a:t>esuate</a:t>
            </a:r>
            <a:r>
              <a:rPr lang="en-US" dirty="0"/>
              <a:t> </a:t>
            </a:r>
            <a:r>
              <a:rPr lang="en-US" dirty="0" err="1"/>
              <a:t>vor</a:t>
            </a:r>
            <a:r>
              <a:rPr lang="en-US" dirty="0"/>
              <a:t> fi </a:t>
            </a:r>
            <a:r>
              <a:rPr lang="en-US" dirty="0" err="1"/>
              <a:t>reprezentate</a:t>
            </a:r>
            <a:r>
              <a:rPr lang="en-US" dirty="0"/>
              <a:t> </a:t>
            </a:r>
            <a:r>
              <a:rPr lang="en-US" dirty="0" err="1"/>
              <a:t>prin</a:t>
            </a:r>
            <a:r>
              <a:rPr lang="en-US" dirty="0"/>
              <a:t> “fail” in loc de </a:t>
            </a:r>
            <a:r>
              <a:rPr lang="en-US" dirty="0" err="1"/>
              <a:t>punct</a:t>
            </a:r>
            <a:r>
              <a:rPr lang="en-US" dirty="0"/>
              <a:t> pe </a:t>
            </a:r>
            <a:r>
              <a:rPr lang="en-US" dirty="0" err="1"/>
              <a:t>primia</a:t>
            </a:r>
            <a:r>
              <a:rPr lang="en-US" dirty="0"/>
              <a:t> </a:t>
            </a:r>
            <a:r>
              <a:rPr lang="en-US" dirty="0" err="1"/>
              <a:t>linie</a:t>
            </a:r>
            <a:r>
              <a:rPr lang="en-US" dirty="0"/>
              <a:t>, </a:t>
            </a:r>
            <a:r>
              <a:rPr lang="en-US" dirty="0" err="1"/>
              <a:t>dupa</a:t>
            </a:r>
            <a:r>
              <a:rPr lang="en-US" dirty="0"/>
              <a:t> care </a:t>
            </a:r>
            <a:r>
              <a:rPr lang="en-US" dirty="0" err="1"/>
              <a:t>consola</a:t>
            </a:r>
            <a:r>
              <a:rPr lang="en-US" dirty="0"/>
              <a:t> ne </a:t>
            </a:r>
            <a:r>
              <a:rPr lang="en-US" dirty="0" err="1"/>
              <a:t>spune</a:t>
            </a:r>
            <a:r>
              <a:rPr lang="en-US" dirty="0"/>
              <a:t> </a:t>
            </a:r>
            <a:r>
              <a:rPr lang="en-US" dirty="0" err="1"/>
              <a:t>unde</a:t>
            </a:r>
            <a:r>
              <a:rPr lang="en-US" dirty="0"/>
              <a:t> s-a </a:t>
            </a:r>
            <a:r>
              <a:rPr lang="en-US" dirty="0" err="1"/>
              <a:t>produs</a:t>
            </a:r>
            <a:r>
              <a:rPr lang="en-US" dirty="0"/>
              <a:t> </a:t>
            </a:r>
            <a:r>
              <a:rPr lang="en-US" dirty="0" err="1"/>
              <a:t>esecul</a:t>
            </a:r>
            <a:r>
              <a:rPr lang="en-US" dirty="0"/>
              <a:t>. 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5EE9AE-87F8-4682-958B-35CD88E38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731" y="2185609"/>
            <a:ext cx="32289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461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D51AE-2E56-4B6A-96BB-2DE44182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03" y="36049"/>
            <a:ext cx="11029615" cy="3634486"/>
          </a:xfrm>
        </p:spPr>
        <p:txBody>
          <a:bodyPr/>
          <a:lstStyle/>
          <a:p>
            <a:pPr marL="305435" indent="-305435"/>
            <a:r>
              <a:rPr lang="en-US" err="1">
                <a:ea typeface="+mn-lt"/>
                <a:cs typeface="+mn-lt"/>
              </a:rPr>
              <a:t>Dorim</a:t>
            </a:r>
            <a:r>
              <a:rPr lang="en-US" dirty="0">
                <a:ea typeface="+mn-lt"/>
                <a:cs typeface="+mn-lt"/>
              </a:rPr>
              <a:t> sa </a:t>
            </a:r>
            <a:r>
              <a:rPr lang="en-US" err="1">
                <a:ea typeface="+mn-lt"/>
                <a:cs typeface="+mn-lt"/>
              </a:rPr>
              <a:t>testam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si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anumite</a:t>
            </a:r>
            <a:r>
              <a:rPr lang="en-US" dirty="0">
                <a:ea typeface="+mn-lt"/>
                <a:cs typeface="+mn-lt"/>
              </a:rPr>
              <a:t> edge-case-</a:t>
            </a:r>
            <a:r>
              <a:rPr lang="en-US" err="1">
                <a:ea typeface="+mn-lt"/>
                <a:cs typeface="+mn-lt"/>
              </a:rPr>
              <a:t>uri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err="1">
                <a:ea typeface="+mn-lt"/>
                <a:cs typeface="+mn-lt"/>
              </a:rPr>
              <a:t>adaugand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alte</a:t>
            </a:r>
            <a:r>
              <a:rPr lang="en-US" dirty="0">
                <a:ea typeface="+mn-lt"/>
                <a:cs typeface="+mn-lt"/>
              </a:rPr>
              <a:t> teste in </a:t>
            </a:r>
            <a:r>
              <a:rPr lang="en-US" err="1">
                <a:ea typeface="+mn-lt"/>
                <a:cs typeface="+mn-lt"/>
              </a:rPr>
              <a:t>aceeasi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functie</a:t>
            </a:r>
            <a:r>
              <a:rPr lang="en-US" dirty="0">
                <a:ea typeface="+mn-lt"/>
                <a:cs typeface="+mn-lt"/>
              </a:rPr>
              <a:t>. Desi </a:t>
            </a:r>
            <a:r>
              <a:rPr lang="en-US" err="1">
                <a:ea typeface="+mn-lt"/>
                <a:cs typeface="+mn-lt"/>
              </a:rPr>
              <a:t>adaugam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mai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multe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cazuri</a:t>
            </a:r>
            <a:r>
              <a:rPr lang="en-US" dirty="0">
                <a:ea typeface="+mn-lt"/>
                <a:cs typeface="+mn-lt"/>
              </a:rPr>
              <a:t> de </a:t>
            </a:r>
            <a:r>
              <a:rPr lang="en-US" err="1">
                <a:ea typeface="+mn-lt"/>
                <a:cs typeface="+mn-lt"/>
              </a:rPr>
              <a:t>testare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err="1">
                <a:ea typeface="+mn-lt"/>
                <a:cs typeface="+mn-lt"/>
              </a:rPr>
              <a:t>programul</a:t>
            </a:r>
            <a:r>
              <a:rPr lang="en-US" dirty="0">
                <a:ea typeface="+mn-lt"/>
                <a:cs typeface="+mn-lt"/>
              </a:rPr>
              <a:t> ne </a:t>
            </a:r>
            <a:r>
              <a:rPr lang="en-US" err="1">
                <a:ea typeface="+mn-lt"/>
                <a:cs typeface="+mn-lt"/>
              </a:rPr>
              <a:t>va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spune</a:t>
            </a:r>
            <a:r>
              <a:rPr lang="en-US" dirty="0">
                <a:ea typeface="+mn-lt"/>
                <a:cs typeface="+mn-lt"/>
              </a:rPr>
              <a:t> ca a </a:t>
            </a:r>
            <a:r>
              <a:rPr lang="en-US" err="1">
                <a:ea typeface="+mn-lt"/>
                <a:cs typeface="+mn-lt"/>
              </a:rPr>
              <a:t>rulat</a:t>
            </a:r>
            <a:r>
              <a:rPr lang="en-US" dirty="0">
                <a:ea typeface="+mn-lt"/>
                <a:cs typeface="+mn-lt"/>
              </a:rPr>
              <a:t> un </a:t>
            </a:r>
            <a:r>
              <a:rPr lang="en-US" err="1">
                <a:ea typeface="+mn-lt"/>
                <a:cs typeface="+mn-lt"/>
              </a:rPr>
              <a:t>singur</a:t>
            </a:r>
            <a:r>
              <a:rPr lang="en-US" dirty="0">
                <a:ea typeface="+mn-lt"/>
                <a:cs typeface="+mn-lt"/>
              </a:rPr>
              <a:t> test </a:t>
            </a:r>
            <a:r>
              <a:rPr lang="en-US" err="1">
                <a:ea typeface="+mn-lt"/>
                <a:cs typeface="+mn-lt"/>
              </a:rPr>
              <a:t>deoarece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ele</a:t>
            </a:r>
            <a:r>
              <a:rPr lang="en-US" dirty="0">
                <a:ea typeface="+mn-lt"/>
                <a:cs typeface="+mn-lt"/>
              </a:rPr>
              <a:t> se </a:t>
            </a:r>
            <a:r>
              <a:rPr lang="en-US" err="1">
                <a:ea typeface="+mn-lt"/>
                <a:cs typeface="+mn-lt"/>
              </a:rPr>
              <a:t>afla</a:t>
            </a:r>
            <a:r>
              <a:rPr lang="en-US" dirty="0">
                <a:ea typeface="+mn-lt"/>
                <a:cs typeface="+mn-lt"/>
              </a:rPr>
              <a:t> in </a:t>
            </a:r>
            <a:r>
              <a:rPr lang="en-US" err="1">
                <a:ea typeface="+mn-lt"/>
                <a:cs typeface="+mn-lt"/>
              </a:rPr>
              <a:t>aceeasi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functie</a:t>
            </a:r>
            <a:r>
              <a:rPr lang="en-US" dirty="0">
                <a:ea typeface="+mn-lt"/>
                <a:cs typeface="+mn-lt"/>
              </a:rPr>
              <a:t> de </a:t>
            </a:r>
            <a:r>
              <a:rPr lang="en-US" err="1">
                <a:ea typeface="+mn-lt"/>
                <a:cs typeface="+mn-lt"/>
              </a:rPr>
              <a:t>testare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/>
          </a:p>
        </p:txBody>
      </p:sp>
      <p:pic>
        <p:nvPicPr>
          <p:cNvPr id="4" name="Picture 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E3BDFFA0-C48F-46C2-B470-C6CBA778D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71" y="2515603"/>
            <a:ext cx="4974175" cy="310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47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0A0F4CC-F443-40C1-B000-840650808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F3DAE6-FFD2-4E7C-8FB8-E958A25860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2F7A394-B482-4D36-A98E-11A3212A1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4308965-434A-4011-8316-8ABEFFED0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C910B0D-8E24-46E7-93D7-329948C60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5609383" cy="952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215A71-CFAF-4964-A613-D07F75FC1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9035" y="453825"/>
            <a:ext cx="5596432" cy="983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5301CB4-338F-403A-8373-8A4F2D9FD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33" y="2156961"/>
            <a:ext cx="5609384" cy="2710155"/>
          </a:xfrm>
          <a:prstGeom prst="rect">
            <a:avLst/>
          </a:prstGeom>
        </p:spPr>
      </p:pic>
      <p:pic>
        <p:nvPicPr>
          <p:cNvPr id="3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81CB4A3-6DB3-4741-8AAB-8E11BBE91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574" y="1267708"/>
            <a:ext cx="6338893" cy="489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619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62C3C-DB3A-4524-BB3D-2236E8B85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476389"/>
            <a:ext cx="11029615" cy="2215776"/>
          </a:xfrm>
        </p:spPr>
        <p:txBody>
          <a:bodyPr/>
          <a:lstStyle/>
          <a:p>
            <a:pPr marL="305435" indent="-305435"/>
            <a:r>
              <a:rPr lang="en-US">
                <a:ea typeface="+mn-lt"/>
                <a:cs typeface="+mn-lt"/>
              </a:rPr>
              <a:t>Uneori testele sunt putin mai complicate de atat si pentru a exemplifica utilitatea modulului unittest pe o clasa, am creat clasa Employee ce are in constructor proprietatile “first”, “last” (pentru nume) si “pay” pentru salariu, precum si trei metode prin care se concateneaza “first” si “last” pentru a crea email-ul angajatului, se formeaza numele intreg din cele doua si se calculeaza o marire de salariu inmultind “pay” cu o valoare procentuala.</a:t>
            </a:r>
          </a:p>
        </p:txBody>
      </p:sp>
      <p:pic>
        <p:nvPicPr>
          <p:cNvPr id="4" name="Picture 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AABC8A01-5EC2-4DF5-A300-BD8D8681C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323" y="2351098"/>
            <a:ext cx="5498123" cy="408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679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B7207-FC85-4828-B6E6-5FB15BCCF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95" y="450338"/>
            <a:ext cx="11029615" cy="2931102"/>
          </a:xfrm>
        </p:spPr>
        <p:txBody>
          <a:bodyPr/>
          <a:lstStyle/>
          <a:p>
            <a:pPr marL="305435" indent="-305435"/>
            <a:r>
              <a:rPr lang="en-US" dirty="0" err="1">
                <a:ea typeface="+mn-lt"/>
                <a:cs typeface="+mn-lt"/>
              </a:rPr>
              <a:t>Pentru</a:t>
            </a:r>
            <a:r>
              <a:rPr lang="en-US" dirty="0">
                <a:ea typeface="+mn-lt"/>
                <a:cs typeface="+mn-lt"/>
              </a:rPr>
              <a:t> a </a:t>
            </a:r>
            <a:r>
              <a:rPr lang="en-US" dirty="0" err="1">
                <a:ea typeface="+mn-lt"/>
                <a:cs typeface="+mn-lt"/>
              </a:rPr>
              <a:t>testa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aceasta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clasa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vom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crea</a:t>
            </a:r>
            <a:r>
              <a:rPr lang="en-US" dirty="0">
                <a:ea typeface="+mn-lt"/>
                <a:cs typeface="+mn-lt"/>
              </a:rPr>
              <a:t> un </a:t>
            </a:r>
            <a:r>
              <a:rPr lang="en-US" dirty="0" err="1">
                <a:ea typeface="+mn-lt"/>
                <a:cs typeface="+mn-lt"/>
              </a:rPr>
              <a:t>fisier</a:t>
            </a:r>
            <a:r>
              <a:rPr lang="en-US" dirty="0">
                <a:ea typeface="+mn-lt"/>
                <a:cs typeface="+mn-lt"/>
              </a:rPr>
              <a:t> “test_employee.py”. In </a:t>
            </a:r>
            <a:r>
              <a:rPr lang="en-US" dirty="0" err="1">
                <a:ea typeface="+mn-lt"/>
                <a:cs typeface="+mn-lt"/>
              </a:rPr>
              <a:t>interiorul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sau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vom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importa</a:t>
            </a:r>
            <a:r>
              <a:rPr lang="en-US" dirty="0">
                <a:ea typeface="+mn-lt"/>
                <a:cs typeface="+mn-lt"/>
              </a:rPr>
              <a:t> “</a:t>
            </a:r>
            <a:r>
              <a:rPr lang="en-US" dirty="0" err="1">
                <a:ea typeface="+mn-lt"/>
                <a:cs typeface="+mn-lt"/>
              </a:rPr>
              <a:t>unittest</a:t>
            </a:r>
            <a:r>
              <a:rPr lang="en-US" dirty="0">
                <a:ea typeface="+mn-lt"/>
                <a:cs typeface="+mn-lt"/>
              </a:rPr>
              <a:t>” </a:t>
            </a:r>
            <a:r>
              <a:rPr lang="en-US" dirty="0" err="1">
                <a:ea typeface="+mn-lt"/>
                <a:cs typeface="+mn-lt"/>
              </a:rPr>
              <a:t>si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modulul</a:t>
            </a:r>
            <a:r>
              <a:rPr lang="en-US" dirty="0">
                <a:ea typeface="+mn-lt"/>
                <a:cs typeface="+mn-lt"/>
              </a:rPr>
              <a:t> “employee”. Prima data </a:t>
            </a:r>
            <a:r>
              <a:rPr lang="en-US" dirty="0" err="1">
                <a:ea typeface="+mn-lt"/>
                <a:cs typeface="+mn-lt"/>
              </a:rPr>
              <a:t>testam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metoda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prin</a:t>
            </a:r>
            <a:r>
              <a:rPr lang="en-US" dirty="0">
                <a:ea typeface="+mn-lt"/>
                <a:cs typeface="+mn-lt"/>
              </a:rPr>
              <a:t> care se </a:t>
            </a:r>
            <a:r>
              <a:rPr lang="en-US" dirty="0" err="1">
                <a:ea typeface="+mn-lt"/>
                <a:cs typeface="+mn-lt"/>
              </a:rPr>
              <a:t>creeaza</a:t>
            </a:r>
            <a:r>
              <a:rPr lang="en-US" dirty="0">
                <a:ea typeface="+mn-lt"/>
                <a:cs typeface="+mn-lt"/>
              </a:rPr>
              <a:t> email-ul, </a:t>
            </a:r>
            <a:r>
              <a:rPr lang="en-US" dirty="0" err="1">
                <a:ea typeface="+mn-lt"/>
                <a:cs typeface="+mn-lt"/>
              </a:rPr>
              <a:t>astfel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facem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doua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instante</a:t>
            </a:r>
            <a:r>
              <a:rPr lang="en-US" dirty="0">
                <a:ea typeface="+mn-lt"/>
                <a:cs typeface="+mn-lt"/>
              </a:rPr>
              <a:t> ale </a:t>
            </a:r>
            <a:r>
              <a:rPr lang="en-US" dirty="0" err="1">
                <a:ea typeface="+mn-lt"/>
                <a:cs typeface="+mn-lt"/>
              </a:rPr>
              <a:t>clasei</a:t>
            </a:r>
            <a:r>
              <a:rPr lang="en-US" dirty="0">
                <a:ea typeface="+mn-lt"/>
                <a:cs typeface="+mn-lt"/>
              </a:rPr>
              <a:t> employee cu </a:t>
            </a:r>
            <a:r>
              <a:rPr lang="en-US" dirty="0" err="1">
                <a:ea typeface="+mn-lt"/>
                <a:cs typeface="+mn-lt"/>
              </a:rPr>
              <a:t>parametrii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aferenti</a:t>
            </a:r>
            <a:r>
              <a:rPr lang="en-US" dirty="0">
                <a:ea typeface="+mn-lt"/>
                <a:cs typeface="+mn-lt"/>
              </a:rPr>
              <a:t>. Dupa </a:t>
            </a:r>
            <a:r>
              <a:rPr lang="en-US" dirty="0" err="1">
                <a:ea typeface="+mn-lt"/>
                <a:cs typeface="+mn-lt"/>
              </a:rPr>
              <a:t>ce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avem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obiectele</a:t>
            </a:r>
            <a:r>
              <a:rPr lang="en-US" dirty="0">
                <a:ea typeface="+mn-lt"/>
                <a:cs typeface="+mn-lt"/>
              </a:rPr>
              <a:t> create, </a:t>
            </a:r>
            <a:r>
              <a:rPr lang="en-US" dirty="0" err="1">
                <a:ea typeface="+mn-lt"/>
                <a:cs typeface="+mn-lt"/>
              </a:rPr>
              <a:t>vom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verifica</a:t>
            </a:r>
            <a:r>
              <a:rPr lang="en-US" dirty="0">
                <a:ea typeface="+mn-lt"/>
                <a:cs typeface="+mn-lt"/>
              </a:rPr>
              <a:t> cu “</a:t>
            </a:r>
            <a:r>
              <a:rPr lang="en-US" dirty="0" err="1">
                <a:ea typeface="+mn-lt"/>
                <a:cs typeface="+mn-lt"/>
              </a:rPr>
              <a:t>assertEqual</a:t>
            </a:r>
            <a:r>
              <a:rPr lang="en-US" dirty="0">
                <a:ea typeface="+mn-lt"/>
                <a:cs typeface="+mn-lt"/>
              </a:rPr>
              <a:t>” </a:t>
            </a:r>
            <a:r>
              <a:rPr lang="en-US" dirty="0" err="1">
                <a:ea typeface="+mn-lt"/>
                <a:cs typeface="+mn-lt"/>
              </a:rPr>
              <a:t>daca</a:t>
            </a:r>
            <a:r>
              <a:rPr lang="en-US" dirty="0">
                <a:ea typeface="+mn-lt"/>
                <a:cs typeface="+mn-lt"/>
              </a:rPr>
              <a:t> email-ul </a:t>
            </a:r>
            <a:r>
              <a:rPr lang="en-US" dirty="0" err="1">
                <a:ea typeface="+mn-lt"/>
                <a:cs typeface="+mn-lt"/>
              </a:rPr>
              <a:t>creat</a:t>
            </a:r>
            <a:r>
              <a:rPr lang="en-US" dirty="0">
                <a:ea typeface="+mn-lt"/>
                <a:cs typeface="+mn-lt"/>
              </a:rPr>
              <a:t> din </a:t>
            </a:r>
            <a:r>
              <a:rPr lang="en-US" dirty="0" err="1">
                <a:ea typeface="+mn-lt"/>
                <a:cs typeface="+mn-lt"/>
              </a:rPr>
              <a:t>parametrii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dati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reflecta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rezultatul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asteptat</a:t>
            </a:r>
            <a:r>
              <a:rPr lang="en-US" dirty="0">
                <a:ea typeface="+mn-lt"/>
                <a:cs typeface="+mn-lt"/>
              </a:rPr>
              <a:t>.</a:t>
            </a:r>
          </a:p>
        </p:txBody>
      </p:sp>
      <p:pic>
        <p:nvPicPr>
          <p:cNvPr id="4" name="Picture 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B7E656D5-DB6A-4D89-9C50-42FC8134C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950" y="2824793"/>
            <a:ext cx="6416430" cy="362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538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BE241-0A6F-49CD-9882-382DDC7B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822" y="-293210"/>
            <a:ext cx="11029615" cy="3634486"/>
          </a:xfrm>
        </p:spPr>
        <p:txBody>
          <a:bodyPr/>
          <a:lstStyle/>
          <a:p>
            <a:pPr marL="305435" indent="-305435"/>
            <a:r>
              <a:rPr lang="en-US" dirty="0" err="1">
                <a:ea typeface="+mn-lt"/>
                <a:cs typeface="+mn-lt"/>
              </a:rPr>
              <a:t>Astfel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implementam</a:t>
            </a:r>
            <a:r>
              <a:rPr lang="en-US" dirty="0">
                <a:ea typeface="+mn-lt"/>
                <a:cs typeface="+mn-lt"/>
              </a:rPr>
              <a:t> “</a:t>
            </a:r>
            <a:r>
              <a:rPr lang="en-US" dirty="0" err="1">
                <a:ea typeface="+mn-lt"/>
                <a:cs typeface="+mn-lt"/>
              </a:rPr>
              <a:t>setUp</a:t>
            </a:r>
            <a:r>
              <a:rPr lang="en-US" dirty="0">
                <a:ea typeface="+mn-lt"/>
                <a:cs typeface="+mn-lt"/>
              </a:rPr>
              <a:t>” la </a:t>
            </a:r>
            <a:r>
              <a:rPr lang="en-US" dirty="0" err="1">
                <a:ea typeface="+mn-lt"/>
                <a:cs typeface="+mn-lt"/>
              </a:rPr>
              <a:t>inceputul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fisierului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si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folosindu</a:t>
            </a:r>
            <a:r>
              <a:rPr lang="en-US" dirty="0">
                <a:ea typeface="+mn-lt"/>
                <a:cs typeface="+mn-lt"/>
              </a:rPr>
              <a:t>-ne de “self” </a:t>
            </a:r>
            <a:r>
              <a:rPr lang="en-US" dirty="0" err="1">
                <a:ea typeface="+mn-lt"/>
                <a:cs typeface="+mn-lt"/>
              </a:rPr>
              <a:t>codul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va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rula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pentru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fiecare</a:t>
            </a:r>
            <a:r>
              <a:rPr lang="en-US" dirty="0">
                <a:ea typeface="+mn-lt"/>
                <a:cs typeface="+mn-lt"/>
              </a:rPr>
              <a:t> test in </a:t>
            </a:r>
            <a:r>
              <a:rPr lang="en-US" dirty="0" err="1">
                <a:ea typeface="+mn-lt"/>
                <a:cs typeface="+mn-lt"/>
              </a:rPr>
              <a:t>parte</a:t>
            </a:r>
            <a:r>
              <a:rPr lang="en-US" dirty="0">
                <a:ea typeface="+mn-lt"/>
                <a:cs typeface="+mn-lt"/>
              </a:rPr>
              <a:t>. </a:t>
            </a:r>
            <a:r>
              <a:rPr lang="en-US" dirty="0" err="1">
                <a:ea typeface="+mn-lt"/>
                <a:cs typeface="+mn-lt"/>
              </a:rPr>
              <a:t>Codul</a:t>
            </a:r>
            <a:r>
              <a:rPr lang="en-US" dirty="0">
                <a:ea typeface="+mn-lt"/>
                <a:cs typeface="+mn-lt"/>
              </a:rPr>
              <a:t> final din </a:t>
            </a:r>
            <a:r>
              <a:rPr lang="en-US" dirty="0" err="1">
                <a:ea typeface="+mn-lt"/>
                <a:cs typeface="+mn-lt"/>
              </a:rPr>
              <a:t>acest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fisier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este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urmatorul</a:t>
            </a:r>
            <a:r>
              <a:rPr lang="en-US" dirty="0">
                <a:ea typeface="+mn-lt"/>
                <a:cs typeface="+mn-lt"/>
              </a:rPr>
              <a:t>: </a:t>
            </a:r>
          </a:p>
        </p:txBody>
      </p:sp>
      <p:pic>
        <p:nvPicPr>
          <p:cNvPr id="4" name="Picture 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6CEDD027-9149-48B8-8667-074DA9787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879" y="2013875"/>
            <a:ext cx="6230815" cy="425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903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E6F1A-06F5-4465-8A9A-B6FAEADB1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19D1-328E-4F08-9CC8-ED0A76D4E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64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62CDE-24B5-46F5-B50F-29D1ECE54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70452"/>
            <a:ext cx="11029616" cy="39428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testarea</a:t>
            </a:r>
            <a:r>
              <a:rPr lang="en-US" dirty="0"/>
              <a:t> </a:t>
            </a:r>
            <a:r>
              <a:rPr lang="en-US" dirty="0" err="1"/>
              <a:t>unitara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16AED-12E5-4221-B44A-4450912B0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66070"/>
            <a:ext cx="11029615" cy="480928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“</a:t>
            </a:r>
            <a:r>
              <a:rPr lang="en-US" dirty="0" err="1"/>
              <a:t>Testarea</a:t>
            </a:r>
            <a:r>
              <a:rPr lang="en-US" dirty="0"/>
              <a:t>”, in </a:t>
            </a:r>
            <a:r>
              <a:rPr lang="en-US" dirty="0" err="1"/>
              <a:t>termeni</a:t>
            </a:r>
            <a:r>
              <a:rPr lang="en-US" dirty="0"/>
              <a:t> </a:t>
            </a:r>
            <a:r>
              <a:rPr lang="en-US" dirty="0" err="1"/>
              <a:t>generali</a:t>
            </a:r>
            <a:r>
              <a:rPr lang="en-US" dirty="0"/>
              <a:t> de </a:t>
            </a:r>
            <a:r>
              <a:rPr lang="en-US" dirty="0" err="1"/>
              <a:t>programare</a:t>
            </a:r>
            <a:r>
              <a:rPr lang="en-US" dirty="0"/>
              <a:t> </a:t>
            </a:r>
            <a:r>
              <a:rPr lang="en-US" dirty="0" err="1"/>
              <a:t>reprezinta</a:t>
            </a:r>
            <a:r>
              <a:rPr lang="en-US" dirty="0"/>
              <a:t> </a:t>
            </a:r>
            <a:r>
              <a:rPr lang="en-US" dirty="0" err="1"/>
              <a:t>procesul</a:t>
            </a:r>
            <a:r>
              <a:rPr lang="en-US" dirty="0"/>
              <a:t> de a </a:t>
            </a:r>
            <a:r>
              <a:rPr lang="en-US" dirty="0" err="1"/>
              <a:t>scrie</a:t>
            </a:r>
            <a:r>
              <a:rPr lang="en-US" dirty="0"/>
              <a:t> cod (</a:t>
            </a:r>
            <a:r>
              <a:rPr lang="en-US" dirty="0" err="1"/>
              <a:t>separat</a:t>
            </a:r>
            <a:r>
              <a:rPr lang="en-US" dirty="0"/>
              <a:t> de </a:t>
            </a:r>
            <a:r>
              <a:rPr lang="en-US" dirty="0" err="1"/>
              <a:t>codul</a:t>
            </a:r>
            <a:r>
              <a:rPr lang="en-US" dirty="0"/>
              <a:t> </a:t>
            </a:r>
            <a:r>
              <a:rPr lang="en-US" dirty="0" err="1"/>
              <a:t>aplicatiei</a:t>
            </a:r>
            <a:r>
              <a:rPr lang="en-US" dirty="0"/>
              <a:t>)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invoca</a:t>
            </a:r>
            <a:r>
              <a:rPr lang="en-US" dirty="0"/>
              <a:t> o </a:t>
            </a:r>
            <a:r>
              <a:rPr lang="en-US" dirty="0" err="1"/>
              <a:t>parte</a:t>
            </a:r>
            <a:r>
              <a:rPr lang="en-US" dirty="0"/>
              <a:t> din </a:t>
            </a:r>
            <a:r>
              <a:rPr lang="en-US" dirty="0" err="1"/>
              <a:t>codul</a:t>
            </a:r>
            <a:r>
              <a:rPr lang="en-US" dirty="0"/>
              <a:t> pe care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testeaza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determina</a:t>
            </a:r>
            <a:r>
              <a:rPr lang="en-US" dirty="0"/>
              <a:t> </a:t>
            </a:r>
            <a:r>
              <a:rPr lang="en-US" dirty="0" err="1"/>
              <a:t>aparitia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erori</a:t>
            </a:r>
            <a:r>
              <a:rPr lang="en-US" dirty="0"/>
              <a:t>. </a:t>
            </a:r>
            <a:r>
              <a:rPr lang="en-US" dirty="0" err="1"/>
              <a:t>Testarea</a:t>
            </a:r>
            <a:r>
              <a:rPr lang="en-US" dirty="0"/>
              <a:t> nu </a:t>
            </a:r>
            <a:r>
              <a:rPr lang="en-US" dirty="0" err="1"/>
              <a:t>releva</a:t>
            </a:r>
            <a:r>
              <a:rPr lang="en-US" dirty="0"/>
              <a:t> </a:t>
            </a:r>
            <a:r>
              <a:rPr lang="en-US" dirty="0" err="1"/>
              <a:t>faptul</a:t>
            </a:r>
            <a:r>
              <a:rPr lang="en-US" dirty="0"/>
              <a:t> ca </a:t>
            </a:r>
            <a:r>
              <a:rPr lang="en-US" dirty="0" err="1"/>
              <a:t>aplicatia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scrisa</a:t>
            </a:r>
            <a:r>
              <a:rPr lang="en-US" dirty="0"/>
              <a:t> </a:t>
            </a:r>
            <a:r>
              <a:rPr lang="en-US" dirty="0" err="1"/>
              <a:t>corect</a:t>
            </a:r>
            <a:r>
              <a:rPr lang="en-US" dirty="0"/>
              <a:t>, ci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determina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anumite</a:t>
            </a:r>
            <a:r>
              <a:rPr lang="en-US" dirty="0"/>
              <a:t> </a:t>
            </a:r>
            <a:r>
              <a:rPr lang="en-US" dirty="0" err="1"/>
              <a:t>conditii</a:t>
            </a:r>
            <a:r>
              <a:rPr lang="en-US" dirty="0"/>
              <a:t> sunt </a:t>
            </a:r>
            <a:r>
              <a:rPr lang="en-US" dirty="0" err="1"/>
              <a:t>tratate</a:t>
            </a:r>
            <a:r>
              <a:rPr lang="en-US" dirty="0"/>
              <a:t> </a:t>
            </a:r>
            <a:r>
              <a:rPr lang="en-US" dirty="0" err="1"/>
              <a:t>corect</a:t>
            </a:r>
            <a:r>
              <a:rPr lang="en-US" dirty="0"/>
              <a:t>. Ce </a:t>
            </a:r>
            <a:r>
              <a:rPr lang="en-US" dirty="0" err="1"/>
              <a:t>anume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scoate</a:t>
            </a:r>
            <a:r>
              <a:rPr lang="en-US" dirty="0"/>
              <a:t> la </a:t>
            </a:r>
            <a:r>
              <a:rPr lang="en-US" dirty="0" err="1"/>
              <a:t>iveala</a:t>
            </a:r>
            <a:r>
              <a:rPr lang="en-US" dirty="0"/>
              <a:t> </a:t>
            </a:r>
            <a:r>
              <a:rPr lang="en-US" dirty="0" err="1"/>
              <a:t>testarea</a:t>
            </a:r>
            <a:r>
              <a:rPr lang="en-US" dirty="0"/>
              <a:t> automata?</a:t>
            </a:r>
          </a:p>
          <a:p>
            <a:r>
              <a:rPr lang="en-US" dirty="0" err="1"/>
              <a:t>Erorile</a:t>
            </a:r>
            <a:r>
              <a:rPr lang="en-US" dirty="0"/>
              <a:t> de </a:t>
            </a:r>
            <a:r>
              <a:rPr lang="en-US" dirty="0" err="1"/>
              <a:t>sintaxa</a:t>
            </a:r>
            <a:r>
              <a:rPr lang="en-US" dirty="0"/>
              <a:t> sunt </a:t>
            </a:r>
            <a:r>
              <a:rPr lang="en-US" dirty="0" err="1"/>
              <a:t>greseli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apar din </a:t>
            </a:r>
            <a:r>
              <a:rPr lang="en-US" dirty="0" err="1"/>
              <a:t>folosirea</a:t>
            </a:r>
            <a:r>
              <a:rPr lang="en-US" dirty="0"/>
              <a:t> </a:t>
            </a:r>
            <a:r>
              <a:rPr lang="en-US" dirty="0" err="1"/>
              <a:t>incorecta</a:t>
            </a:r>
            <a:r>
              <a:rPr lang="en-US" dirty="0"/>
              <a:t> a </a:t>
            </a:r>
            <a:r>
              <a:rPr lang="en-US" dirty="0" err="1"/>
              <a:t>limbajului</a:t>
            </a:r>
            <a:r>
              <a:rPr lang="en-US" dirty="0"/>
              <a:t> de </a:t>
            </a:r>
            <a:r>
              <a:rPr lang="en-US" dirty="0" err="1"/>
              <a:t>programare</a:t>
            </a:r>
            <a:r>
              <a:rPr lang="en-US" dirty="0"/>
              <a:t>, cum </a:t>
            </a:r>
            <a:r>
              <a:rPr lang="en-US" dirty="0" err="1"/>
              <a:t>ar</a:t>
            </a:r>
            <a:r>
              <a:rPr lang="en-US" dirty="0"/>
              <a:t> fi un </a:t>
            </a:r>
            <a:r>
              <a:rPr lang="en-US" dirty="0" err="1"/>
              <a:t>punct</a:t>
            </a:r>
            <a:r>
              <a:rPr lang="en-US" dirty="0"/>
              <a:t> in plus in “</a:t>
            </a:r>
            <a:r>
              <a:rPr lang="en-US" dirty="0" err="1"/>
              <a:t>my_list..append</a:t>
            </a:r>
            <a:r>
              <a:rPr lang="en-US" dirty="0"/>
              <a:t>(foo)”. </a:t>
            </a:r>
            <a:r>
              <a:rPr lang="en-US" dirty="0" err="1"/>
              <a:t>Greselile</a:t>
            </a:r>
            <a:r>
              <a:rPr lang="en-US" dirty="0"/>
              <a:t> de </a:t>
            </a:r>
            <a:r>
              <a:rPr lang="en-US" dirty="0" err="1"/>
              <a:t>logica</a:t>
            </a:r>
            <a:r>
              <a:rPr lang="en-US" dirty="0"/>
              <a:t> apar </a:t>
            </a:r>
            <a:r>
              <a:rPr lang="en-US" dirty="0" err="1"/>
              <a:t>cand</a:t>
            </a:r>
            <a:r>
              <a:rPr lang="en-US" dirty="0"/>
              <a:t> </a:t>
            </a:r>
            <a:r>
              <a:rPr lang="en-US" dirty="0" err="1"/>
              <a:t>algoritmul</a:t>
            </a:r>
            <a:r>
              <a:rPr lang="en-US" dirty="0"/>
              <a:t>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incorect</a:t>
            </a:r>
            <a:r>
              <a:rPr lang="en-US" dirty="0"/>
              <a:t>.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programatorul</a:t>
            </a:r>
            <a:r>
              <a:rPr lang="en-US" dirty="0"/>
              <a:t> a </a:t>
            </a:r>
            <a:r>
              <a:rPr lang="en-US" dirty="0" err="1"/>
              <a:t>uitat</a:t>
            </a:r>
            <a:r>
              <a:rPr lang="en-US" dirty="0"/>
              <a:t> ca Python </a:t>
            </a:r>
            <a:r>
              <a:rPr lang="en-US" dirty="0" err="1"/>
              <a:t>foloseste</a:t>
            </a:r>
            <a:r>
              <a:rPr lang="en-US" dirty="0"/>
              <a:t> ca index </a:t>
            </a:r>
            <a:r>
              <a:rPr lang="en-US" dirty="0" err="1"/>
              <a:t>pozitia</a:t>
            </a:r>
            <a:r>
              <a:rPr lang="en-US" dirty="0"/>
              <a:t> zero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incearca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printeze</a:t>
            </a:r>
            <a:r>
              <a:rPr lang="en-US" dirty="0"/>
              <a:t> </a:t>
            </a:r>
            <a:r>
              <a:rPr lang="en-US" dirty="0" err="1"/>
              <a:t>ultimul</a:t>
            </a:r>
            <a:r>
              <a:rPr lang="en-US" dirty="0"/>
              <a:t> </a:t>
            </a:r>
            <a:r>
              <a:rPr lang="en-US" dirty="0" err="1"/>
              <a:t>caracter</a:t>
            </a:r>
            <a:r>
              <a:rPr lang="en-US" dirty="0"/>
              <a:t> </a:t>
            </a:r>
            <a:r>
              <a:rPr lang="en-US" dirty="0" err="1"/>
              <a:t>dintr</a:t>
            </a:r>
            <a:r>
              <a:rPr lang="en-US" dirty="0"/>
              <a:t>-un string, </a:t>
            </a:r>
            <a:r>
              <a:rPr lang="en-US" dirty="0" err="1"/>
              <a:t>scriind</a:t>
            </a:r>
            <a:r>
              <a:rPr lang="en-US" dirty="0"/>
              <a:t> “print(</a:t>
            </a:r>
            <a:r>
              <a:rPr lang="en-US" dirty="0" err="1"/>
              <a:t>my_string</a:t>
            </a:r>
            <a:r>
              <a:rPr lang="en-US" dirty="0"/>
              <a:t>[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my_string</a:t>
            </a:r>
            <a:r>
              <a:rPr lang="en-US" dirty="0"/>
              <a:t>)]),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cauzeaza</a:t>
            </a:r>
            <a:r>
              <a:rPr lang="en-US" dirty="0"/>
              <a:t> </a:t>
            </a:r>
            <a:r>
              <a:rPr lang="en-US" dirty="0" err="1"/>
              <a:t>eroarea</a:t>
            </a:r>
            <a:r>
              <a:rPr lang="en-US" dirty="0"/>
              <a:t> “</a:t>
            </a:r>
            <a:r>
              <a:rPr lang="en-US" dirty="0" err="1"/>
              <a:t>IndexError</a:t>
            </a:r>
            <a:r>
              <a:rPr lang="en-US" dirty="0"/>
              <a:t>”.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erori</a:t>
            </a:r>
            <a:r>
              <a:rPr lang="en-US" dirty="0"/>
              <a:t> </a:t>
            </a:r>
            <a:r>
              <a:rPr lang="en-US" dirty="0" err="1"/>
              <a:t>sistemice</a:t>
            </a:r>
            <a:r>
              <a:rPr lang="en-US" dirty="0"/>
              <a:t> pot </a:t>
            </a:r>
            <a:r>
              <a:rPr lang="en-US" dirty="0" err="1"/>
              <a:t>aparea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pot fi </a:t>
            </a:r>
            <a:r>
              <a:rPr lang="en-US" dirty="0" err="1"/>
              <a:t>verificate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testarea</a:t>
            </a:r>
            <a:r>
              <a:rPr lang="en-US" dirty="0"/>
              <a:t> </a:t>
            </a:r>
            <a:r>
              <a:rPr lang="en-US" dirty="0" err="1"/>
              <a:t>unitara</a:t>
            </a:r>
            <a:r>
              <a:rPr lang="en-US" dirty="0"/>
              <a:t>. </a:t>
            </a:r>
            <a:r>
              <a:rPr lang="en-US" dirty="0" err="1"/>
              <a:t>Poate</a:t>
            </a:r>
            <a:r>
              <a:rPr lang="en-US" dirty="0"/>
              <a:t> ca </a:t>
            </a:r>
            <a:r>
              <a:rPr lang="en-US" dirty="0" err="1"/>
              <a:t>programul</a:t>
            </a:r>
            <a:r>
              <a:rPr lang="en-US" dirty="0"/>
              <a:t> se </a:t>
            </a:r>
            <a:r>
              <a:rPr lang="en-US" dirty="0" err="1"/>
              <a:t>intrerupe</a:t>
            </a:r>
            <a:r>
              <a:rPr lang="en-US" dirty="0"/>
              <a:t> de </a:t>
            </a:r>
            <a:r>
              <a:rPr lang="en-US" dirty="0" err="1"/>
              <a:t>fiecare</a:t>
            </a:r>
            <a:r>
              <a:rPr lang="en-US" dirty="0"/>
              <a:t> data </a:t>
            </a:r>
            <a:r>
              <a:rPr lang="en-US" dirty="0" err="1"/>
              <a:t>cand</a:t>
            </a:r>
            <a:r>
              <a:rPr lang="en-US" dirty="0"/>
              <a:t> </a:t>
            </a:r>
            <a:r>
              <a:rPr lang="en-US" dirty="0" err="1"/>
              <a:t>utilizatorul</a:t>
            </a:r>
            <a:r>
              <a:rPr lang="en-US" dirty="0"/>
              <a:t> introduce un </a:t>
            </a:r>
            <a:r>
              <a:rPr lang="en-US" dirty="0" err="1"/>
              <a:t>numar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mare </a:t>
            </a:r>
            <a:r>
              <a:rPr lang="en-US" dirty="0" err="1"/>
              <a:t>decat</a:t>
            </a:r>
            <a:r>
              <a:rPr lang="en-US" dirty="0"/>
              <a:t> 100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ca </a:t>
            </a:r>
            <a:r>
              <a:rPr lang="en-US" dirty="0" err="1"/>
              <a:t>ingheata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web site-ul pe care </a:t>
            </a:r>
            <a:r>
              <a:rPr lang="en-US" dirty="0" err="1"/>
              <a:t>incearca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-l </a:t>
            </a:r>
            <a:r>
              <a:rPr lang="en-US" dirty="0" err="1"/>
              <a:t>acceseze</a:t>
            </a:r>
            <a:r>
              <a:rPr lang="en-US" dirty="0"/>
              <a:t> nu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valabil</a:t>
            </a:r>
            <a:r>
              <a:rPr lang="en-US" dirty="0"/>
              <a:t>.</a:t>
            </a:r>
          </a:p>
          <a:p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erori</a:t>
            </a:r>
            <a:r>
              <a:rPr lang="en-US" dirty="0"/>
              <a:t> pot fi </a:t>
            </a:r>
            <a:r>
              <a:rPr lang="en-US" dirty="0" err="1"/>
              <a:t>evidentiate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testarea</a:t>
            </a:r>
            <a:r>
              <a:rPr lang="en-US" dirty="0"/>
              <a:t> </a:t>
            </a:r>
            <a:r>
              <a:rPr lang="en-US" dirty="0" err="1"/>
              <a:t>codului</a:t>
            </a:r>
            <a:r>
              <a:rPr lang="en-US" dirty="0"/>
              <a:t>. </a:t>
            </a:r>
            <a:r>
              <a:rPr lang="en-US" dirty="0" err="1"/>
              <a:t>Testarea</a:t>
            </a:r>
            <a:r>
              <a:rPr lang="en-US" dirty="0"/>
              <a:t> </a:t>
            </a:r>
            <a:r>
              <a:rPr lang="en-US" dirty="0" err="1"/>
              <a:t>unitara</a:t>
            </a:r>
            <a:r>
              <a:rPr lang="en-US" dirty="0"/>
              <a:t>, in mod specific, </a:t>
            </a:r>
            <a:r>
              <a:rPr lang="en-US" dirty="0" err="1"/>
              <a:t>testeaza</a:t>
            </a:r>
            <a:r>
              <a:rPr lang="en-US" dirty="0"/>
              <a:t> o </a:t>
            </a:r>
            <a:r>
              <a:rPr lang="en-US" dirty="0" err="1"/>
              <a:t>singura</a:t>
            </a:r>
            <a:r>
              <a:rPr lang="en-US" dirty="0"/>
              <a:t> </a:t>
            </a:r>
            <a:r>
              <a:rPr lang="en-US" dirty="0" err="1"/>
              <a:t>unitate</a:t>
            </a:r>
            <a:r>
              <a:rPr lang="en-US" dirty="0"/>
              <a:t> de cod </a:t>
            </a:r>
            <a:r>
              <a:rPr lang="en-US" dirty="0" err="1"/>
              <a:t>izolata</a:t>
            </a:r>
            <a:r>
              <a:rPr lang="en-US" dirty="0"/>
              <a:t>. O </a:t>
            </a:r>
            <a:r>
              <a:rPr lang="en-US" dirty="0" err="1"/>
              <a:t>unitate</a:t>
            </a:r>
            <a:r>
              <a:rPr lang="en-US" dirty="0"/>
              <a:t> de cod </a:t>
            </a:r>
            <a:r>
              <a:rPr lang="en-US" dirty="0" err="1"/>
              <a:t>poate</a:t>
            </a:r>
            <a:r>
              <a:rPr lang="en-US" dirty="0"/>
              <a:t> fi un </a:t>
            </a:r>
            <a:r>
              <a:rPr lang="en-US" dirty="0" err="1"/>
              <a:t>intreg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, o </a:t>
            </a:r>
            <a:r>
              <a:rPr lang="en-US" dirty="0" err="1"/>
              <a:t>singura</a:t>
            </a:r>
            <a:r>
              <a:rPr lang="en-US" dirty="0"/>
              <a:t> </a:t>
            </a:r>
            <a:r>
              <a:rPr lang="en-US" dirty="0" err="1"/>
              <a:t>clasa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o </a:t>
            </a:r>
            <a:r>
              <a:rPr lang="en-US" dirty="0" err="1"/>
              <a:t>functie</a:t>
            </a:r>
            <a:r>
              <a:rPr lang="en-US" dirty="0"/>
              <a:t>. Este important </a:t>
            </a:r>
            <a:r>
              <a:rPr lang="en-US" dirty="0" err="1"/>
              <a:t>faptul</a:t>
            </a:r>
            <a:r>
              <a:rPr lang="en-US" dirty="0"/>
              <a:t> ca se </a:t>
            </a:r>
            <a:r>
              <a:rPr lang="en-US" dirty="0" err="1"/>
              <a:t>izoleaza</a:t>
            </a:r>
            <a:r>
              <a:rPr lang="en-US" dirty="0"/>
              <a:t> </a:t>
            </a:r>
            <a:r>
              <a:rPr lang="en-US" dirty="0" err="1"/>
              <a:t>codul</a:t>
            </a:r>
            <a:r>
              <a:rPr lang="en-US" dirty="0"/>
              <a:t> </a:t>
            </a:r>
            <a:r>
              <a:rPr lang="en-US" dirty="0" err="1"/>
              <a:t>testat</a:t>
            </a:r>
            <a:r>
              <a:rPr lang="en-US" dirty="0"/>
              <a:t> de </a:t>
            </a:r>
            <a:r>
              <a:rPr lang="en-US" dirty="0" err="1"/>
              <a:t>restul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prinde</a:t>
            </a:r>
            <a:r>
              <a:rPr lang="en-US" dirty="0"/>
              <a:t> </a:t>
            </a:r>
            <a:r>
              <a:rPr lang="en-US" dirty="0" err="1"/>
              <a:t>erori</a:t>
            </a:r>
            <a:r>
              <a:rPr lang="en-US" dirty="0"/>
              <a:t> </a:t>
            </a:r>
            <a:r>
              <a:rPr lang="en-US" dirty="0" err="1"/>
              <a:t>specifice</a:t>
            </a:r>
            <a:r>
              <a:rPr lang="en-US" dirty="0"/>
              <a:t>.</a:t>
            </a:r>
          </a:p>
          <a:p>
            <a:r>
              <a:rPr lang="en-US" dirty="0" err="1"/>
              <a:t>Caracteristicile</a:t>
            </a:r>
            <a:r>
              <a:rPr lang="en-US" dirty="0"/>
              <a:t> de </a:t>
            </a:r>
            <a:r>
              <a:rPr lang="en-US" dirty="0" err="1"/>
              <a:t>baza</a:t>
            </a:r>
            <a:r>
              <a:rPr lang="en-US" dirty="0"/>
              <a:t> ale </a:t>
            </a:r>
            <a:r>
              <a:rPr lang="en-US" dirty="0" err="1"/>
              <a:t>procesului</a:t>
            </a:r>
            <a:r>
              <a:rPr lang="en-US" dirty="0"/>
              <a:t> de </a:t>
            </a:r>
            <a:r>
              <a:rPr lang="en-US" dirty="0" err="1"/>
              <a:t>testare</a:t>
            </a:r>
            <a:r>
              <a:rPr lang="en-US" dirty="0"/>
              <a:t> </a:t>
            </a:r>
            <a:r>
              <a:rPr lang="en-US" dirty="0" err="1"/>
              <a:t>unitara</a:t>
            </a:r>
            <a:r>
              <a:rPr lang="en-US" dirty="0"/>
              <a:t> </a:t>
            </a:r>
            <a:r>
              <a:rPr lang="en-US" dirty="0" err="1"/>
              <a:t>includ</a:t>
            </a:r>
            <a:r>
              <a:rPr lang="en-US" dirty="0"/>
              <a:t> </a:t>
            </a:r>
            <a:r>
              <a:rPr lang="en-US" dirty="0" err="1"/>
              <a:t>urmatoarela</a:t>
            </a:r>
            <a:r>
              <a:rPr lang="en-US" dirty="0"/>
              <a:t> </a:t>
            </a:r>
            <a:r>
              <a:rPr lang="en-US" dirty="0" err="1"/>
              <a:t>aspecte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	• </a:t>
            </a:r>
            <a:r>
              <a:rPr lang="en-US" dirty="0" err="1"/>
              <a:t>fiecare</a:t>
            </a:r>
            <a:r>
              <a:rPr lang="en-US" dirty="0"/>
              <a:t> test </a:t>
            </a:r>
            <a:r>
              <a:rPr lang="en-US" dirty="0" err="1"/>
              <a:t>valideaza</a:t>
            </a:r>
            <a:r>
              <a:rPr lang="en-US" dirty="0"/>
              <a:t> o </a:t>
            </a:r>
            <a:r>
              <a:rPr lang="en-US" dirty="0" err="1"/>
              <a:t>functionalitate</a:t>
            </a:r>
            <a:r>
              <a:rPr lang="en-US" dirty="0"/>
              <a:t> de la </a:t>
            </a:r>
            <a:r>
              <a:rPr lang="en-US" dirty="0" err="1"/>
              <a:t>nivelul</a:t>
            </a:r>
            <a:r>
              <a:rPr lang="en-US" dirty="0"/>
              <a:t> </a:t>
            </a:r>
            <a:r>
              <a:rPr lang="en-US" dirty="0" err="1"/>
              <a:t>aplicatiei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	• </a:t>
            </a:r>
            <a:r>
              <a:rPr lang="en-US" dirty="0" err="1"/>
              <a:t>testele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ruleze</a:t>
            </a:r>
            <a:r>
              <a:rPr lang="en-US" dirty="0"/>
              <a:t> rapid, </a:t>
            </a:r>
            <a:r>
              <a:rPr lang="en-US" dirty="0" err="1"/>
              <a:t>sa</a:t>
            </a:r>
            <a:r>
              <a:rPr lang="en-US" dirty="0"/>
              <a:t> fie </a:t>
            </a:r>
            <a:r>
              <a:rPr lang="en-US" dirty="0" err="1"/>
              <a:t>scurte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usor</a:t>
            </a:r>
            <a:r>
              <a:rPr lang="en-US" dirty="0"/>
              <a:t> de </a:t>
            </a:r>
            <a:r>
              <a:rPr lang="en-US" dirty="0" err="1"/>
              <a:t>inteles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	• </a:t>
            </a:r>
            <a:r>
              <a:rPr lang="en-US" dirty="0" err="1"/>
              <a:t>sa</a:t>
            </a:r>
            <a:r>
              <a:rPr lang="en-US" dirty="0"/>
              <a:t> nu fie </a:t>
            </a:r>
            <a:r>
              <a:rPr lang="en-US" dirty="0" err="1"/>
              <a:t>necesare</a:t>
            </a:r>
            <a:r>
              <a:rPr lang="en-US" dirty="0"/>
              <a:t> </a:t>
            </a:r>
            <a:r>
              <a:rPr lang="en-US" dirty="0" err="1"/>
              <a:t>configurari</a:t>
            </a:r>
            <a:r>
              <a:rPr lang="en-US" dirty="0"/>
              <a:t> </a:t>
            </a:r>
            <a:r>
              <a:rPr lang="en-US" dirty="0" err="1"/>
              <a:t>suplimentare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533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23823-C2AF-4B66-9715-A6E4E0D39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53673"/>
            <a:ext cx="11029616" cy="411061"/>
          </a:xfrm>
        </p:spPr>
        <p:txBody>
          <a:bodyPr>
            <a:normAutofit fontScale="90000"/>
          </a:bodyPr>
          <a:lstStyle/>
          <a:p>
            <a:r>
              <a:rPr lang="en-US" dirty="0"/>
              <a:t>Framework-ul </a:t>
            </a:r>
            <a:r>
              <a:rPr lang="en-US" dirty="0" err="1"/>
              <a:t>pyunit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0427B-53E2-4773-BF53-D4A6C2E4F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031846"/>
            <a:ext cx="11029615" cy="575484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PyUnit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un framework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testare</a:t>
            </a:r>
            <a:r>
              <a:rPr lang="en-US" dirty="0"/>
              <a:t> </a:t>
            </a:r>
            <a:r>
              <a:rPr lang="en-US" dirty="0" err="1"/>
              <a:t>unitara</a:t>
            </a:r>
            <a:r>
              <a:rPr lang="en-US" dirty="0"/>
              <a:t>, similar cu JUnit (</a:t>
            </a:r>
            <a:r>
              <a:rPr lang="en-US" dirty="0" err="1"/>
              <a:t>testare</a:t>
            </a:r>
            <a:r>
              <a:rPr lang="en-US" dirty="0"/>
              <a:t> </a:t>
            </a:r>
            <a:r>
              <a:rPr lang="en-US" dirty="0" err="1"/>
              <a:t>unitara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limbajul</a:t>
            </a:r>
            <a:r>
              <a:rPr lang="en-US" dirty="0"/>
              <a:t> Java).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testarea</a:t>
            </a:r>
            <a:r>
              <a:rPr lang="en-US" dirty="0"/>
              <a:t> automata, </a:t>
            </a:r>
            <a:r>
              <a:rPr lang="en-US" dirty="0" err="1"/>
              <a:t>distributia</a:t>
            </a:r>
            <a:r>
              <a:rPr lang="en-US" dirty="0"/>
              <a:t> </a:t>
            </a:r>
            <a:r>
              <a:rPr lang="en-US" dirty="0" err="1"/>
              <a:t>codului</a:t>
            </a:r>
            <a:r>
              <a:rPr lang="en-US" dirty="0"/>
              <a:t> de </a:t>
            </a:r>
            <a:r>
              <a:rPr lang="en-US" dirty="0" err="1"/>
              <a:t>initializare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eliberare</a:t>
            </a:r>
            <a:r>
              <a:rPr lang="en-US" dirty="0"/>
              <a:t> a </a:t>
            </a:r>
            <a:r>
              <a:rPr lang="en-US" dirty="0" err="1"/>
              <a:t>resurselor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teste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agregarea</a:t>
            </a:r>
            <a:r>
              <a:rPr lang="en-US" dirty="0"/>
              <a:t> </a:t>
            </a:r>
            <a:r>
              <a:rPr lang="en-US" dirty="0" err="1"/>
              <a:t>testelor</a:t>
            </a:r>
            <a:r>
              <a:rPr lang="en-US" dirty="0"/>
              <a:t> in </a:t>
            </a:r>
            <a:r>
              <a:rPr lang="en-US" dirty="0" err="1"/>
              <a:t>colectii</a:t>
            </a:r>
            <a:r>
              <a:rPr lang="en-US" dirty="0"/>
              <a:t>.</a:t>
            </a:r>
          </a:p>
          <a:p>
            <a:r>
              <a:rPr lang="en-US" dirty="0" err="1"/>
              <a:t>Testarea</a:t>
            </a:r>
            <a:r>
              <a:rPr lang="en-US" dirty="0"/>
              <a:t> </a:t>
            </a:r>
            <a:r>
              <a:rPr lang="en-US" dirty="0" err="1"/>
              <a:t>unitara</a:t>
            </a:r>
            <a:r>
              <a:rPr lang="en-US" dirty="0"/>
              <a:t> </a:t>
            </a:r>
            <a:r>
              <a:rPr lang="en-US" dirty="0" err="1"/>
              <a:t>realizata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intermediul</a:t>
            </a:r>
            <a:r>
              <a:rPr lang="en-US" dirty="0"/>
              <a:t> framework-</a:t>
            </a:r>
            <a:r>
              <a:rPr lang="en-US" dirty="0" err="1"/>
              <a:t>ului</a:t>
            </a:r>
            <a:r>
              <a:rPr lang="en-US" dirty="0"/>
              <a:t> </a:t>
            </a:r>
            <a:r>
              <a:rPr lang="en-US" dirty="0" err="1"/>
              <a:t>PyUnit</a:t>
            </a:r>
            <a:r>
              <a:rPr lang="en-US" dirty="0"/>
              <a:t> (</a:t>
            </a:r>
            <a:r>
              <a:rPr lang="en-US" dirty="0" err="1"/>
              <a:t>modulul</a:t>
            </a:r>
            <a:r>
              <a:rPr lang="en-US" dirty="0"/>
              <a:t> </a:t>
            </a:r>
            <a:r>
              <a:rPr lang="en-US" dirty="0" err="1"/>
              <a:t>unittest</a:t>
            </a:r>
            <a:r>
              <a:rPr lang="en-US" dirty="0"/>
              <a:t>) are in </a:t>
            </a:r>
            <a:r>
              <a:rPr lang="en-US" dirty="0" err="1"/>
              <a:t>vedere</a:t>
            </a:r>
            <a:r>
              <a:rPr lang="en-US" dirty="0"/>
              <a:t> </a:t>
            </a:r>
            <a:r>
              <a:rPr lang="en-US" dirty="0" err="1"/>
              <a:t>urmatoarele</a:t>
            </a:r>
            <a:r>
              <a:rPr lang="en-US" dirty="0"/>
              <a:t> </a:t>
            </a:r>
            <a:r>
              <a:rPr lang="en-US" dirty="0" err="1"/>
              <a:t>concepte</a:t>
            </a:r>
            <a:r>
              <a:rPr lang="en-US" dirty="0"/>
              <a:t>: test fixture, test case, test suite </a:t>
            </a:r>
            <a:r>
              <a:rPr lang="en-US" dirty="0" err="1"/>
              <a:t>si</a:t>
            </a:r>
            <a:r>
              <a:rPr lang="en-US" dirty="0"/>
              <a:t> test runner. </a:t>
            </a:r>
            <a:r>
              <a:rPr lang="en-US" dirty="0" err="1"/>
              <a:t>Pregatirile</a:t>
            </a:r>
            <a:r>
              <a:rPr lang="en-US" dirty="0"/>
              <a:t> </a:t>
            </a:r>
            <a:r>
              <a:rPr lang="en-US" dirty="0" err="1"/>
              <a:t>necesare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realizarea</a:t>
            </a:r>
            <a:r>
              <a:rPr lang="en-US" dirty="0"/>
              <a:t> </a:t>
            </a:r>
            <a:r>
              <a:rPr lang="en-US" dirty="0" err="1"/>
              <a:t>testelor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actiunile</a:t>
            </a:r>
            <a:r>
              <a:rPr lang="en-US" dirty="0"/>
              <a:t> de </a:t>
            </a:r>
            <a:r>
              <a:rPr lang="en-US" dirty="0" err="1"/>
              <a:t>eliberare</a:t>
            </a:r>
            <a:r>
              <a:rPr lang="en-US" dirty="0"/>
              <a:t> a </a:t>
            </a:r>
            <a:r>
              <a:rPr lang="en-US" dirty="0" err="1"/>
              <a:t>resurselor</a:t>
            </a:r>
            <a:r>
              <a:rPr lang="en-US" dirty="0"/>
              <a:t> sunt </a:t>
            </a:r>
            <a:r>
              <a:rPr lang="en-US" dirty="0" err="1"/>
              <a:t>grupate</a:t>
            </a:r>
            <a:r>
              <a:rPr lang="en-US" dirty="0"/>
              <a:t> sub </a:t>
            </a:r>
            <a:r>
              <a:rPr lang="en-US" dirty="0" err="1"/>
              <a:t>numele</a:t>
            </a:r>
            <a:r>
              <a:rPr lang="en-US" dirty="0"/>
              <a:t> de test fixture.</a:t>
            </a:r>
          </a:p>
          <a:p>
            <a:r>
              <a:rPr lang="en-US" dirty="0"/>
              <a:t>Un test </a:t>
            </a:r>
            <a:r>
              <a:rPr lang="en-US" dirty="0" err="1"/>
              <a:t>sau</a:t>
            </a:r>
            <a:r>
              <a:rPr lang="en-US" dirty="0"/>
              <a:t> test case </a:t>
            </a:r>
            <a:r>
              <a:rPr lang="en-US" dirty="0" err="1"/>
              <a:t>reprezinta</a:t>
            </a:r>
            <a:r>
              <a:rPr lang="en-US" dirty="0"/>
              <a:t> o </a:t>
            </a:r>
            <a:r>
              <a:rPr lang="en-US" dirty="0" err="1"/>
              <a:t>unitate</a:t>
            </a:r>
            <a:r>
              <a:rPr lang="en-US" dirty="0"/>
              <a:t> de </a:t>
            </a:r>
            <a:r>
              <a:rPr lang="en-US" dirty="0" err="1"/>
              <a:t>testare</a:t>
            </a:r>
            <a:r>
              <a:rPr lang="en-US" dirty="0"/>
              <a:t> care </a:t>
            </a:r>
            <a:r>
              <a:rPr lang="en-US" dirty="0" err="1"/>
              <a:t>verifica</a:t>
            </a:r>
            <a:r>
              <a:rPr lang="en-US" dirty="0"/>
              <a:t> </a:t>
            </a:r>
            <a:r>
              <a:rPr lang="en-US" dirty="0" err="1"/>
              <a:t>raspunsul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un set de </a:t>
            </a:r>
            <a:r>
              <a:rPr lang="en-US" dirty="0" err="1"/>
              <a:t>valori</a:t>
            </a:r>
            <a:r>
              <a:rPr lang="en-US" dirty="0"/>
              <a:t> de </a:t>
            </a:r>
            <a:r>
              <a:rPr lang="en-US" dirty="0" err="1"/>
              <a:t>intrare</a:t>
            </a:r>
            <a:r>
              <a:rPr lang="en-US" dirty="0"/>
              <a:t> </a:t>
            </a:r>
            <a:r>
              <a:rPr lang="en-US" dirty="0" err="1"/>
              <a:t>specificate</a:t>
            </a:r>
            <a:r>
              <a:rPr lang="en-US" dirty="0"/>
              <a:t>. </a:t>
            </a:r>
            <a:r>
              <a:rPr lang="en-US" dirty="0" err="1"/>
              <a:t>Modulul</a:t>
            </a:r>
            <a:r>
              <a:rPr lang="en-US" dirty="0"/>
              <a:t> </a:t>
            </a:r>
            <a:r>
              <a:rPr lang="en-US" dirty="0" err="1"/>
              <a:t>unittest</a:t>
            </a:r>
            <a:r>
              <a:rPr lang="en-US" dirty="0"/>
              <a:t> </a:t>
            </a:r>
            <a:r>
              <a:rPr lang="en-US" dirty="0" err="1"/>
              <a:t>ofera</a:t>
            </a:r>
            <a:r>
              <a:rPr lang="en-US" dirty="0"/>
              <a:t> o </a:t>
            </a:r>
            <a:r>
              <a:rPr lang="en-US" dirty="0" err="1"/>
              <a:t>clasa</a:t>
            </a:r>
            <a:r>
              <a:rPr lang="en-US" dirty="0"/>
              <a:t> de </a:t>
            </a:r>
            <a:r>
              <a:rPr lang="en-US" dirty="0" err="1"/>
              <a:t>baza</a:t>
            </a:r>
            <a:r>
              <a:rPr lang="en-US" dirty="0"/>
              <a:t>, </a:t>
            </a:r>
            <a:r>
              <a:rPr lang="en-US" dirty="0" err="1"/>
              <a:t>numita</a:t>
            </a:r>
            <a:r>
              <a:rPr lang="en-US" dirty="0"/>
              <a:t> </a:t>
            </a:r>
            <a:r>
              <a:rPr lang="en-US" dirty="0" err="1"/>
              <a:t>TestCase</a:t>
            </a:r>
            <a:r>
              <a:rPr lang="en-US" dirty="0"/>
              <a:t>, </a:t>
            </a:r>
            <a:r>
              <a:rPr lang="en-US" dirty="0" err="1"/>
              <a:t>clasa</a:t>
            </a:r>
            <a:r>
              <a:rPr lang="en-US" dirty="0"/>
              <a:t> care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utilizata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implementa</a:t>
            </a:r>
            <a:r>
              <a:rPr lang="en-US" dirty="0"/>
              <a:t> teste. </a:t>
            </a:r>
            <a:r>
              <a:rPr lang="en-US" dirty="0" err="1"/>
              <a:t>Agregarea</a:t>
            </a:r>
            <a:r>
              <a:rPr lang="en-US" dirty="0"/>
              <a:t> </a:t>
            </a:r>
            <a:r>
              <a:rPr lang="en-US" dirty="0" err="1"/>
              <a:t>testelor</a:t>
            </a:r>
            <a:r>
              <a:rPr lang="en-US" dirty="0"/>
              <a:t> care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fie </a:t>
            </a:r>
            <a:r>
              <a:rPr lang="en-US" dirty="0" err="1"/>
              <a:t>rulate</a:t>
            </a:r>
            <a:r>
              <a:rPr lang="en-US" dirty="0"/>
              <a:t> </a:t>
            </a:r>
            <a:r>
              <a:rPr lang="en-US" dirty="0" err="1"/>
              <a:t>impreuna</a:t>
            </a:r>
            <a:r>
              <a:rPr lang="en-US" dirty="0"/>
              <a:t> se </a:t>
            </a:r>
            <a:r>
              <a:rPr lang="en-US" dirty="0" err="1"/>
              <a:t>realizeaza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intermediul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colectii</a:t>
            </a:r>
            <a:r>
              <a:rPr lang="en-US" dirty="0"/>
              <a:t> de teste </a:t>
            </a:r>
            <a:r>
              <a:rPr lang="en-US" dirty="0" err="1"/>
              <a:t>unitare</a:t>
            </a:r>
            <a:r>
              <a:rPr lang="en-US" dirty="0"/>
              <a:t> </a:t>
            </a:r>
            <a:r>
              <a:rPr lang="en-US" dirty="0" err="1"/>
              <a:t>cunoscuta</a:t>
            </a:r>
            <a:r>
              <a:rPr lang="en-US" dirty="0"/>
              <a:t> sub </a:t>
            </a:r>
            <a:r>
              <a:rPr lang="en-US" dirty="0" err="1"/>
              <a:t>numele</a:t>
            </a:r>
            <a:r>
              <a:rPr lang="en-US" dirty="0"/>
              <a:t> de test suite.</a:t>
            </a:r>
          </a:p>
          <a:p>
            <a:r>
              <a:rPr lang="en-US" dirty="0"/>
              <a:t>Componenta care </a:t>
            </a:r>
            <a:r>
              <a:rPr lang="en-US" dirty="0" err="1"/>
              <a:t>orchestreaza</a:t>
            </a:r>
            <a:r>
              <a:rPr lang="en-US" dirty="0"/>
              <a:t> </a:t>
            </a:r>
            <a:r>
              <a:rPr lang="en-US" dirty="0" err="1"/>
              <a:t>executia</a:t>
            </a:r>
            <a:r>
              <a:rPr lang="en-US" dirty="0"/>
              <a:t> </a:t>
            </a:r>
            <a:r>
              <a:rPr lang="en-US" dirty="0" err="1"/>
              <a:t>testelor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ofera</a:t>
            </a:r>
            <a:r>
              <a:rPr lang="en-US" dirty="0"/>
              <a:t> </a:t>
            </a:r>
            <a:r>
              <a:rPr lang="en-US" dirty="0" err="1"/>
              <a:t>rezultatul</a:t>
            </a:r>
            <a:r>
              <a:rPr lang="en-US" dirty="0"/>
              <a:t> </a:t>
            </a:r>
            <a:r>
              <a:rPr lang="en-US" dirty="0" err="1"/>
              <a:t>utilizatorului</a:t>
            </a:r>
            <a:r>
              <a:rPr lang="en-US" dirty="0"/>
              <a:t> porta </a:t>
            </a:r>
            <a:r>
              <a:rPr lang="en-US" dirty="0" err="1"/>
              <a:t>numele</a:t>
            </a:r>
            <a:r>
              <a:rPr lang="en-US" dirty="0"/>
              <a:t> de test runner.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rula</a:t>
            </a:r>
            <a:r>
              <a:rPr lang="en-US" dirty="0"/>
              <a:t> in </a:t>
            </a:r>
            <a:r>
              <a:rPr lang="en-US" dirty="0" err="1"/>
              <a:t>interfata</a:t>
            </a:r>
            <a:r>
              <a:rPr lang="en-US" dirty="0"/>
              <a:t> </a:t>
            </a:r>
            <a:r>
              <a:rPr lang="en-US" dirty="0" err="1"/>
              <a:t>grafica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in mod text,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returna</a:t>
            </a:r>
            <a:r>
              <a:rPr lang="en-US" dirty="0"/>
              <a:t> o </a:t>
            </a:r>
            <a:r>
              <a:rPr lang="en-US" dirty="0" err="1"/>
              <a:t>valoare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indica</a:t>
            </a:r>
            <a:r>
              <a:rPr lang="en-US" dirty="0"/>
              <a:t> </a:t>
            </a:r>
            <a:r>
              <a:rPr lang="en-US" dirty="0" err="1"/>
              <a:t>rezultatul</a:t>
            </a:r>
            <a:r>
              <a:rPr lang="en-US" dirty="0"/>
              <a:t> </a:t>
            </a:r>
            <a:r>
              <a:rPr lang="en-US" dirty="0" err="1"/>
              <a:t>executiei</a:t>
            </a:r>
            <a:r>
              <a:rPr lang="en-US" dirty="0"/>
              <a:t> </a:t>
            </a:r>
            <a:r>
              <a:rPr lang="en-US" dirty="0" err="1"/>
              <a:t>testelor</a:t>
            </a:r>
            <a:r>
              <a:rPr lang="en-US" dirty="0"/>
              <a:t>.</a:t>
            </a:r>
          </a:p>
          <a:p>
            <a:r>
              <a:rPr lang="en-US" dirty="0" err="1"/>
              <a:t>Modulul</a:t>
            </a:r>
            <a:r>
              <a:rPr lang="en-US" dirty="0"/>
              <a:t> </a:t>
            </a:r>
            <a:r>
              <a:rPr lang="en-US" dirty="0" err="1"/>
              <a:t>unittest</a:t>
            </a:r>
            <a:r>
              <a:rPr lang="en-US" dirty="0"/>
              <a:t> </a:t>
            </a:r>
            <a:r>
              <a:rPr lang="en-US" dirty="0" err="1"/>
              <a:t>ofera</a:t>
            </a:r>
            <a:r>
              <a:rPr lang="en-US" dirty="0"/>
              <a:t> o </a:t>
            </a:r>
            <a:r>
              <a:rPr lang="en-US" dirty="0" err="1"/>
              <a:t>colectie</a:t>
            </a:r>
            <a:r>
              <a:rPr lang="en-US" dirty="0"/>
              <a:t> </a:t>
            </a:r>
            <a:r>
              <a:rPr lang="en-US" dirty="0" err="1"/>
              <a:t>importanta</a:t>
            </a:r>
            <a:r>
              <a:rPr lang="en-US" dirty="0"/>
              <a:t> de </a:t>
            </a:r>
            <a:r>
              <a:rPr lang="en-US" dirty="0" err="1"/>
              <a:t>unelte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permit </a:t>
            </a:r>
            <a:r>
              <a:rPr lang="en-US" dirty="0" err="1"/>
              <a:t>constructia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rularea</a:t>
            </a:r>
            <a:r>
              <a:rPr lang="en-US" dirty="0"/>
              <a:t> de teste. O </a:t>
            </a:r>
            <a:r>
              <a:rPr lang="en-US" dirty="0" err="1"/>
              <a:t>unitate</a:t>
            </a:r>
            <a:r>
              <a:rPr lang="en-US" dirty="0"/>
              <a:t> de </a:t>
            </a:r>
            <a:r>
              <a:rPr lang="en-US" dirty="0" err="1"/>
              <a:t>testare</a:t>
            </a:r>
            <a:r>
              <a:rPr lang="en-US" dirty="0"/>
              <a:t>/</a:t>
            </a:r>
            <a:r>
              <a:rPr lang="en-US" dirty="0" err="1"/>
              <a:t>evaluare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creata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derivarea</a:t>
            </a:r>
            <a:r>
              <a:rPr lang="en-US" dirty="0"/>
              <a:t> </a:t>
            </a:r>
            <a:r>
              <a:rPr lang="en-US" dirty="0" err="1"/>
              <a:t>clasei</a:t>
            </a:r>
            <a:r>
              <a:rPr lang="en-US" dirty="0"/>
              <a:t> </a:t>
            </a:r>
            <a:r>
              <a:rPr lang="en-US" dirty="0" err="1"/>
              <a:t>TestCase</a:t>
            </a:r>
            <a:r>
              <a:rPr lang="en-US" dirty="0"/>
              <a:t> din </a:t>
            </a:r>
            <a:r>
              <a:rPr lang="en-US" dirty="0" err="1"/>
              <a:t>modulul</a:t>
            </a:r>
            <a:r>
              <a:rPr lang="en-US" dirty="0"/>
              <a:t> </a:t>
            </a:r>
            <a:r>
              <a:rPr lang="en-US" dirty="0" err="1"/>
              <a:t>unittest</a:t>
            </a:r>
            <a:r>
              <a:rPr lang="en-US" dirty="0"/>
              <a:t>.</a:t>
            </a:r>
          </a:p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individuale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evaluarea</a:t>
            </a:r>
            <a:r>
              <a:rPr lang="en-US" dirty="0"/>
              <a:t> </a:t>
            </a:r>
            <a:r>
              <a:rPr lang="en-US" dirty="0" err="1"/>
              <a:t>functiilor</a:t>
            </a:r>
            <a:r>
              <a:rPr lang="en-US" dirty="0"/>
              <a:t> de la </a:t>
            </a:r>
            <a:r>
              <a:rPr lang="en-US" dirty="0" err="1"/>
              <a:t>nivelul</a:t>
            </a:r>
            <a:r>
              <a:rPr lang="en-US" dirty="0"/>
              <a:t> </a:t>
            </a:r>
            <a:r>
              <a:rPr lang="en-US" dirty="0" err="1"/>
              <a:t>modulului</a:t>
            </a:r>
            <a:r>
              <a:rPr lang="en-US" dirty="0"/>
              <a:t> hello sunt </a:t>
            </a:r>
            <a:r>
              <a:rPr lang="en-US" dirty="0" err="1"/>
              <a:t>introduse</a:t>
            </a:r>
            <a:r>
              <a:rPr lang="en-US" dirty="0"/>
              <a:t> la </a:t>
            </a:r>
            <a:r>
              <a:rPr lang="en-US" dirty="0" err="1"/>
              <a:t>nivelul</a:t>
            </a:r>
            <a:r>
              <a:rPr lang="en-US" dirty="0"/>
              <a:t> </a:t>
            </a:r>
            <a:r>
              <a:rPr lang="en-US" dirty="0" err="1"/>
              <a:t>clasei</a:t>
            </a:r>
            <a:r>
              <a:rPr lang="en-US" dirty="0"/>
              <a:t> de test </a:t>
            </a:r>
            <a:r>
              <a:rPr lang="en-US" dirty="0" err="1"/>
              <a:t>TestHello</a:t>
            </a:r>
            <a:r>
              <a:rPr lang="en-US" dirty="0"/>
              <a:t>.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conventie</a:t>
            </a:r>
            <a:r>
              <a:rPr lang="en-US" dirty="0"/>
              <a:t>, </a:t>
            </a:r>
            <a:r>
              <a:rPr lang="en-US" dirty="0" err="1"/>
              <a:t>denumirea</a:t>
            </a:r>
            <a:r>
              <a:rPr lang="en-US" dirty="0"/>
              <a:t> </a:t>
            </a:r>
            <a:r>
              <a:rPr lang="en-US" dirty="0" err="1"/>
              <a:t>metodelor</a:t>
            </a:r>
            <a:r>
              <a:rPr lang="en-US" dirty="0"/>
              <a:t> de test </a:t>
            </a:r>
            <a:r>
              <a:rPr lang="en-US" dirty="0" err="1"/>
              <a:t>incepe</a:t>
            </a:r>
            <a:r>
              <a:rPr lang="en-US" dirty="0"/>
              <a:t> cu </a:t>
            </a:r>
            <a:r>
              <a:rPr lang="en-US" dirty="0" err="1"/>
              <a:t>termenul</a:t>
            </a:r>
            <a:r>
              <a:rPr lang="en-US" dirty="0"/>
              <a:t> test_. In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instiintata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componenta</a:t>
            </a:r>
            <a:r>
              <a:rPr lang="en-US" dirty="0"/>
              <a:t> care </a:t>
            </a:r>
            <a:r>
              <a:rPr lang="en-US" dirty="0" err="1"/>
              <a:t>orchestreaza</a:t>
            </a:r>
            <a:r>
              <a:rPr lang="en-US" dirty="0"/>
              <a:t> </a:t>
            </a:r>
            <a:r>
              <a:rPr lang="en-US" dirty="0" err="1"/>
              <a:t>executia</a:t>
            </a:r>
            <a:r>
              <a:rPr lang="en-US" dirty="0"/>
              <a:t> </a:t>
            </a:r>
            <a:r>
              <a:rPr lang="en-US" dirty="0" err="1"/>
              <a:t>testelor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ofera</a:t>
            </a:r>
            <a:r>
              <a:rPr lang="en-US" dirty="0"/>
              <a:t> </a:t>
            </a:r>
            <a:r>
              <a:rPr lang="en-US" dirty="0" err="1"/>
              <a:t>rezultatul</a:t>
            </a:r>
            <a:r>
              <a:rPr lang="en-US" dirty="0"/>
              <a:t> </a:t>
            </a:r>
            <a:r>
              <a:rPr lang="en-US" dirty="0" err="1"/>
              <a:t>utilizatorului</a:t>
            </a:r>
            <a:r>
              <a:rPr lang="en-US" dirty="0"/>
              <a:t> (test runner) cu </a:t>
            </a:r>
            <a:r>
              <a:rPr lang="en-US" dirty="0" err="1"/>
              <a:t>privire</a:t>
            </a:r>
            <a:r>
              <a:rPr lang="en-US" dirty="0"/>
              <a:t> la </a:t>
            </a:r>
            <a:r>
              <a:rPr lang="en-US" dirty="0" err="1"/>
              <a:t>metodele</a:t>
            </a:r>
            <a:r>
              <a:rPr lang="en-US" dirty="0"/>
              <a:t> de test.</a:t>
            </a:r>
          </a:p>
          <a:p>
            <a:r>
              <a:rPr lang="en-US" dirty="0" err="1"/>
              <a:t>Punctul</a:t>
            </a:r>
            <a:r>
              <a:rPr lang="en-US" dirty="0"/>
              <a:t> central al </a:t>
            </a:r>
            <a:r>
              <a:rPr lang="en-US" dirty="0" err="1"/>
              <a:t>fiecarui</a:t>
            </a:r>
            <a:r>
              <a:rPr lang="en-US" dirty="0"/>
              <a:t> test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apel</a:t>
            </a:r>
            <a:r>
              <a:rPr lang="en-US" dirty="0"/>
              <a:t> al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, precum: </a:t>
            </a:r>
            <a:r>
              <a:rPr lang="en-US" dirty="0" err="1"/>
              <a:t>assertEqual</a:t>
            </a:r>
            <a:r>
              <a:rPr lang="en-US" dirty="0"/>
              <a:t>()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verifica</a:t>
            </a:r>
            <a:r>
              <a:rPr lang="en-US" dirty="0"/>
              <a:t> un </a:t>
            </a:r>
            <a:r>
              <a:rPr lang="en-US" dirty="0" err="1"/>
              <a:t>rezultat</a:t>
            </a:r>
            <a:r>
              <a:rPr lang="en-US" dirty="0"/>
              <a:t> </a:t>
            </a:r>
            <a:r>
              <a:rPr lang="en-US" dirty="0" err="1"/>
              <a:t>asteptat</a:t>
            </a:r>
            <a:r>
              <a:rPr lang="en-US" dirty="0"/>
              <a:t>, </a:t>
            </a:r>
            <a:r>
              <a:rPr lang="en-US" dirty="0" err="1"/>
              <a:t>assertTrue</a:t>
            </a:r>
            <a:r>
              <a:rPr lang="en-US" dirty="0"/>
              <a:t>()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assertFalse</a:t>
            </a:r>
            <a:r>
              <a:rPr lang="en-US" dirty="0"/>
              <a:t>()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verifica</a:t>
            </a:r>
            <a:r>
              <a:rPr lang="en-US" dirty="0"/>
              <a:t> o </a:t>
            </a:r>
            <a:r>
              <a:rPr lang="en-US" dirty="0" err="1"/>
              <a:t>conditie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assertRaises</a:t>
            </a:r>
            <a:r>
              <a:rPr lang="en-US" dirty="0"/>
              <a:t>()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verifica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generata</a:t>
            </a:r>
            <a:r>
              <a:rPr lang="en-US" dirty="0"/>
              <a:t> o </a:t>
            </a:r>
            <a:r>
              <a:rPr lang="en-US" dirty="0" err="1"/>
              <a:t>anumita</a:t>
            </a:r>
            <a:r>
              <a:rPr lang="en-US" dirty="0"/>
              <a:t> </a:t>
            </a:r>
            <a:r>
              <a:rPr lang="en-US" dirty="0" err="1"/>
              <a:t>exceptie</a:t>
            </a:r>
            <a:r>
              <a:rPr lang="en-US" dirty="0"/>
              <a:t>. </a:t>
            </a:r>
            <a:r>
              <a:rPr lang="en-US" dirty="0" err="1"/>
              <a:t>Astfel</a:t>
            </a:r>
            <a:r>
              <a:rPr lang="en-US" dirty="0"/>
              <a:t> de </a:t>
            </a:r>
            <a:r>
              <a:rPr lang="en-US" dirty="0" err="1"/>
              <a:t>metode</a:t>
            </a:r>
            <a:r>
              <a:rPr lang="en-US" dirty="0"/>
              <a:t> sunt </a:t>
            </a:r>
            <a:r>
              <a:rPr lang="en-US" dirty="0" err="1"/>
              <a:t>utilizate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ca test runner-ul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poata</a:t>
            </a:r>
            <a:r>
              <a:rPr lang="en-US" dirty="0"/>
              <a:t> </a:t>
            </a:r>
            <a:r>
              <a:rPr lang="en-US" dirty="0" err="1"/>
              <a:t>obtine</a:t>
            </a:r>
            <a:r>
              <a:rPr lang="en-US" dirty="0"/>
              <a:t> </a:t>
            </a:r>
            <a:r>
              <a:rPr lang="en-US" dirty="0" err="1"/>
              <a:t>rezultatele</a:t>
            </a:r>
            <a:r>
              <a:rPr lang="en-US" dirty="0"/>
              <a:t> </a:t>
            </a:r>
            <a:r>
              <a:rPr lang="en-US" dirty="0" err="1"/>
              <a:t>rularii</a:t>
            </a:r>
            <a:r>
              <a:rPr lang="en-US" dirty="0"/>
              <a:t> </a:t>
            </a:r>
            <a:r>
              <a:rPr lang="en-US" dirty="0" err="1"/>
              <a:t>testelor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genereze</a:t>
            </a:r>
            <a:r>
              <a:rPr lang="en-US" dirty="0"/>
              <a:t> un </a:t>
            </a:r>
            <a:r>
              <a:rPr lang="en-US" dirty="0" err="1"/>
              <a:t>raport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514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174F1-128E-4A5E-954F-E1C26E9F4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45284"/>
            <a:ext cx="11029616" cy="42783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Organizarea</a:t>
            </a:r>
            <a:r>
              <a:rPr lang="en-US" dirty="0"/>
              <a:t> </a:t>
            </a:r>
            <a:r>
              <a:rPr lang="en-US" dirty="0" err="1"/>
              <a:t>testelor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79517-70C3-420D-8BEF-01F52ABFF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33850"/>
            <a:ext cx="11029615" cy="540251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Unitatile</a:t>
            </a:r>
            <a:r>
              <a:rPr lang="en-US" dirty="0"/>
              <a:t> de </a:t>
            </a:r>
            <a:r>
              <a:rPr lang="en-US" dirty="0" err="1"/>
              <a:t>baza</a:t>
            </a:r>
            <a:r>
              <a:rPr lang="en-US" dirty="0"/>
              <a:t> din </a:t>
            </a:r>
            <a:r>
              <a:rPr lang="en-US" dirty="0" err="1"/>
              <a:t>testarea</a:t>
            </a:r>
            <a:r>
              <a:rPr lang="en-US" dirty="0"/>
              <a:t> </a:t>
            </a:r>
            <a:r>
              <a:rPr lang="en-US" dirty="0" err="1"/>
              <a:t>unitara</a:t>
            </a:r>
            <a:r>
              <a:rPr lang="en-US" dirty="0"/>
              <a:t> </a:t>
            </a:r>
            <a:r>
              <a:rPr lang="en-US" dirty="0" err="1"/>
              <a:t>poarta</a:t>
            </a:r>
            <a:r>
              <a:rPr lang="en-US" dirty="0"/>
              <a:t> </a:t>
            </a:r>
            <a:r>
              <a:rPr lang="en-US" dirty="0" err="1"/>
              <a:t>numele</a:t>
            </a:r>
            <a:r>
              <a:rPr lang="en-US" dirty="0"/>
              <a:t> de test cases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reprezinta</a:t>
            </a:r>
            <a:r>
              <a:rPr lang="en-US" dirty="0"/>
              <a:t> </a:t>
            </a:r>
            <a:r>
              <a:rPr lang="en-US" dirty="0" err="1"/>
              <a:t>scenarii</a:t>
            </a:r>
            <a:r>
              <a:rPr lang="en-US" dirty="0"/>
              <a:t> </a:t>
            </a:r>
            <a:r>
              <a:rPr lang="en-US" dirty="0" err="1"/>
              <a:t>individuale</a:t>
            </a:r>
            <a:r>
              <a:rPr lang="en-US" dirty="0"/>
              <a:t> care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initializate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evaluate. O </a:t>
            </a:r>
            <a:r>
              <a:rPr lang="en-US" dirty="0" err="1"/>
              <a:t>astfel</a:t>
            </a:r>
            <a:r>
              <a:rPr lang="en-US" dirty="0"/>
              <a:t> de </a:t>
            </a:r>
            <a:r>
              <a:rPr lang="en-US" dirty="0" err="1"/>
              <a:t>unitate</a:t>
            </a:r>
            <a:r>
              <a:rPr lang="en-US" dirty="0"/>
              <a:t> de </a:t>
            </a:r>
            <a:r>
              <a:rPr lang="en-US" dirty="0" err="1"/>
              <a:t>testare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instanta</a:t>
            </a:r>
            <a:r>
              <a:rPr lang="en-US" dirty="0"/>
              <a:t> a </a:t>
            </a:r>
            <a:r>
              <a:rPr lang="en-US" dirty="0" err="1"/>
              <a:t>clasei</a:t>
            </a:r>
            <a:r>
              <a:rPr lang="en-US" dirty="0"/>
              <a:t> </a:t>
            </a:r>
            <a:r>
              <a:rPr lang="en-US" dirty="0" err="1"/>
              <a:t>unittest.TestCase</a:t>
            </a:r>
            <a:r>
              <a:rPr lang="en-US" dirty="0"/>
              <a:t>.</a:t>
            </a:r>
          </a:p>
          <a:p>
            <a:r>
              <a:rPr lang="en-US" dirty="0" err="1"/>
              <a:t>Codul</a:t>
            </a:r>
            <a:r>
              <a:rPr lang="en-US" dirty="0"/>
              <a:t> de </a:t>
            </a:r>
            <a:r>
              <a:rPr lang="en-US" dirty="0" err="1"/>
              <a:t>testare</a:t>
            </a:r>
            <a:r>
              <a:rPr lang="en-US" dirty="0"/>
              <a:t> al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instante</a:t>
            </a:r>
            <a:r>
              <a:rPr lang="en-US" dirty="0"/>
              <a:t> </a:t>
            </a:r>
            <a:r>
              <a:rPr lang="en-US" dirty="0" err="1"/>
              <a:t>TestCase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fie </a:t>
            </a:r>
            <a:r>
              <a:rPr lang="en-US" dirty="0" err="1"/>
              <a:t>complet</a:t>
            </a:r>
            <a:r>
              <a:rPr lang="en-US" dirty="0"/>
              <a:t> </a:t>
            </a:r>
            <a:r>
              <a:rPr lang="en-US" dirty="0" err="1"/>
              <a:t>autonom</a:t>
            </a:r>
            <a:r>
              <a:rPr lang="en-US" dirty="0"/>
              <a:t>,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incat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poata</a:t>
            </a:r>
            <a:r>
              <a:rPr lang="en-US" dirty="0"/>
              <a:t> fi </a:t>
            </a:r>
            <a:r>
              <a:rPr lang="en-US" dirty="0" err="1"/>
              <a:t>executat</a:t>
            </a:r>
            <a:r>
              <a:rPr lang="en-US" dirty="0"/>
              <a:t> fie in mod </a:t>
            </a:r>
            <a:r>
              <a:rPr lang="en-US" dirty="0" err="1"/>
              <a:t>izolat</a:t>
            </a:r>
            <a:r>
              <a:rPr lang="en-US" dirty="0"/>
              <a:t>, fie in </a:t>
            </a:r>
            <a:r>
              <a:rPr lang="en-US" dirty="0" err="1"/>
              <a:t>combinatie</a:t>
            </a:r>
            <a:r>
              <a:rPr lang="en-US" dirty="0"/>
              <a:t> </a:t>
            </a:r>
            <a:r>
              <a:rPr lang="en-US" dirty="0" err="1"/>
              <a:t>arbitrara</a:t>
            </a:r>
            <a:r>
              <a:rPr lang="en-US" dirty="0"/>
              <a:t> cu </a:t>
            </a:r>
            <a:r>
              <a:rPr lang="en-US" dirty="0" err="1"/>
              <a:t>orice</a:t>
            </a:r>
            <a:r>
              <a:rPr lang="en-US" dirty="0"/>
              <a:t> </a:t>
            </a:r>
            <a:r>
              <a:rPr lang="en-US" dirty="0" err="1"/>
              <a:t>numar</a:t>
            </a:r>
            <a:r>
              <a:rPr lang="en-US" dirty="0"/>
              <a:t> de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unitati</a:t>
            </a:r>
            <a:r>
              <a:rPr lang="en-US" dirty="0"/>
              <a:t> de </a:t>
            </a:r>
            <a:r>
              <a:rPr lang="en-US" dirty="0" err="1"/>
              <a:t>testare</a:t>
            </a:r>
            <a:r>
              <a:rPr lang="en-US" dirty="0"/>
              <a:t>. </a:t>
            </a:r>
            <a:r>
              <a:rPr lang="en-US" dirty="0" err="1"/>
              <a:t>Cea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simpla</a:t>
            </a:r>
            <a:r>
              <a:rPr lang="en-US" dirty="0"/>
              <a:t> </a:t>
            </a:r>
            <a:r>
              <a:rPr lang="en-US" dirty="0" err="1"/>
              <a:t>subclasa</a:t>
            </a:r>
            <a:r>
              <a:rPr lang="en-US" dirty="0"/>
              <a:t> </a:t>
            </a:r>
            <a:r>
              <a:rPr lang="en-US" dirty="0" err="1"/>
              <a:t>TestCase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implementa</a:t>
            </a:r>
            <a:r>
              <a:rPr lang="en-US" dirty="0"/>
              <a:t> </a:t>
            </a:r>
            <a:r>
              <a:rPr lang="en-US" dirty="0" err="1"/>
              <a:t>pur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simplu</a:t>
            </a:r>
            <a:r>
              <a:rPr lang="en-US" dirty="0"/>
              <a:t> o </a:t>
            </a:r>
            <a:r>
              <a:rPr lang="en-US" dirty="0" err="1"/>
              <a:t>metoda</a:t>
            </a:r>
            <a:r>
              <a:rPr lang="en-US" dirty="0"/>
              <a:t> de </a:t>
            </a:r>
            <a:r>
              <a:rPr lang="en-US" dirty="0" err="1"/>
              <a:t>testare</a:t>
            </a:r>
            <a:r>
              <a:rPr lang="en-US" dirty="0"/>
              <a:t> (a </a:t>
            </a:r>
            <a:r>
              <a:rPr lang="en-US" dirty="0" err="1"/>
              <a:t>carei</a:t>
            </a:r>
            <a:r>
              <a:rPr lang="en-US" dirty="0"/>
              <a:t> </a:t>
            </a:r>
            <a:r>
              <a:rPr lang="en-US" dirty="0" err="1"/>
              <a:t>denumire</a:t>
            </a:r>
            <a:r>
              <a:rPr lang="en-US" dirty="0"/>
              <a:t> </a:t>
            </a:r>
            <a:r>
              <a:rPr lang="en-US" dirty="0" err="1"/>
              <a:t>incepe</a:t>
            </a:r>
            <a:r>
              <a:rPr lang="en-US" dirty="0"/>
              <a:t> cu test)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executa</a:t>
            </a:r>
            <a:r>
              <a:rPr lang="en-US" dirty="0"/>
              <a:t> un cod de </a:t>
            </a:r>
            <a:r>
              <a:rPr lang="en-US" dirty="0" err="1"/>
              <a:t>testare</a:t>
            </a:r>
            <a:r>
              <a:rPr lang="en-US" dirty="0"/>
              <a:t> specific.</a:t>
            </a:r>
          </a:p>
          <a:p>
            <a:r>
              <a:rPr lang="en-US" dirty="0"/>
              <a:t>Cum </a:t>
            </a:r>
            <a:r>
              <a:rPr lang="en-US" dirty="0" err="1"/>
              <a:t>testele</a:t>
            </a:r>
            <a:r>
              <a:rPr lang="en-US" dirty="0"/>
              <a:t> pot fi </a:t>
            </a:r>
            <a:r>
              <a:rPr lang="en-US" dirty="0" err="1"/>
              <a:t>numeroase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configurarea</a:t>
            </a:r>
            <a:r>
              <a:rPr lang="en-US" dirty="0"/>
              <a:t> </a:t>
            </a:r>
            <a:r>
              <a:rPr lang="en-US" dirty="0" err="1"/>
              <a:t>lor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repetitiva</a:t>
            </a:r>
            <a:r>
              <a:rPr lang="en-US" dirty="0"/>
              <a:t>, </a:t>
            </a:r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posibilitatea</a:t>
            </a:r>
            <a:r>
              <a:rPr lang="en-US" dirty="0"/>
              <a:t> </a:t>
            </a:r>
            <a:r>
              <a:rPr lang="en-US" dirty="0" err="1"/>
              <a:t>izolarii</a:t>
            </a:r>
            <a:r>
              <a:rPr lang="en-US" dirty="0"/>
              <a:t> </a:t>
            </a:r>
            <a:r>
              <a:rPr lang="en-US" dirty="0" err="1"/>
              <a:t>codului</a:t>
            </a:r>
            <a:r>
              <a:rPr lang="en-US" dirty="0"/>
              <a:t> de </a:t>
            </a:r>
            <a:r>
              <a:rPr lang="en-US" dirty="0" err="1"/>
              <a:t>initializare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-o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specifica</a:t>
            </a:r>
            <a:r>
              <a:rPr lang="en-US" dirty="0"/>
              <a:t>, </a:t>
            </a:r>
            <a:r>
              <a:rPr lang="en-US" dirty="0" err="1"/>
              <a:t>numita</a:t>
            </a:r>
            <a:r>
              <a:rPr lang="en-US" dirty="0"/>
              <a:t> </a:t>
            </a:r>
            <a:r>
              <a:rPr lang="en-US" dirty="0" err="1"/>
              <a:t>setUp</a:t>
            </a:r>
            <a:r>
              <a:rPr lang="en-US" dirty="0"/>
              <a:t>(), pe care </a:t>
            </a:r>
            <a:r>
              <a:rPr lang="en-US" dirty="0" err="1"/>
              <a:t>cadrul</a:t>
            </a:r>
            <a:r>
              <a:rPr lang="en-US" dirty="0"/>
              <a:t> de </a:t>
            </a:r>
            <a:r>
              <a:rPr lang="en-US" dirty="0" err="1"/>
              <a:t>testare</a:t>
            </a:r>
            <a:r>
              <a:rPr lang="en-US" dirty="0"/>
              <a:t> o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solicita</a:t>
            </a:r>
            <a:r>
              <a:rPr lang="en-US" dirty="0"/>
              <a:t> automat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test pe care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executam</a:t>
            </a:r>
            <a:r>
              <a:rPr lang="en-US" dirty="0"/>
              <a:t>.</a:t>
            </a:r>
          </a:p>
          <a:p>
            <a:r>
              <a:rPr lang="en-US" dirty="0"/>
              <a:t>In mod similar,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implementa</a:t>
            </a:r>
            <a:r>
              <a:rPr lang="en-US" dirty="0"/>
              <a:t> o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tearDown</a:t>
            </a:r>
            <a:r>
              <a:rPr lang="en-US" dirty="0"/>
              <a:t>() care se </a:t>
            </a:r>
            <a:r>
              <a:rPr lang="en-US" dirty="0" err="1"/>
              <a:t>executa</a:t>
            </a:r>
            <a:r>
              <a:rPr lang="en-US" dirty="0"/>
              <a:t>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executia</a:t>
            </a:r>
            <a:r>
              <a:rPr lang="en-US" dirty="0"/>
              <a:t> </a:t>
            </a:r>
            <a:r>
              <a:rPr lang="en-US" dirty="0" err="1"/>
              <a:t>fiecarei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de test. Un </a:t>
            </a:r>
            <a:r>
              <a:rPr lang="en-US" dirty="0" err="1"/>
              <a:t>astfel</a:t>
            </a:r>
            <a:r>
              <a:rPr lang="en-US" dirty="0"/>
              <a:t> de </a:t>
            </a:r>
            <a:r>
              <a:rPr lang="en-US" dirty="0" err="1"/>
              <a:t>mediu</a:t>
            </a:r>
            <a:r>
              <a:rPr lang="en-US" dirty="0"/>
              <a:t> de </a:t>
            </a:r>
            <a:r>
              <a:rPr lang="en-US" dirty="0" err="1"/>
              <a:t>lucru</a:t>
            </a:r>
            <a:r>
              <a:rPr lang="en-US" dirty="0"/>
              <a:t> </a:t>
            </a:r>
            <a:r>
              <a:rPr lang="en-US" dirty="0" err="1"/>
              <a:t>stabilit</a:t>
            </a:r>
            <a:r>
              <a:rPr lang="en-US" dirty="0"/>
              <a:t> la </a:t>
            </a:r>
            <a:r>
              <a:rPr lang="en-US" dirty="0" err="1"/>
              <a:t>nivelul</a:t>
            </a:r>
            <a:r>
              <a:rPr lang="en-US" dirty="0"/>
              <a:t> </a:t>
            </a:r>
            <a:r>
              <a:rPr lang="en-US" dirty="0" err="1"/>
              <a:t>codului</a:t>
            </a:r>
            <a:r>
              <a:rPr lang="en-US" dirty="0"/>
              <a:t> de test </a:t>
            </a:r>
            <a:r>
              <a:rPr lang="en-US" dirty="0" err="1"/>
              <a:t>poarta</a:t>
            </a:r>
            <a:r>
              <a:rPr lang="en-US" dirty="0"/>
              <a:t> </a:t>
            </a:r>
            <a:r>
              <a:rPr lang="en-US" dirty="0" err="1"/>
              <a:t>numele</a:t>
            </a:r>
            <a:r>
              <a:rPr lang="en-US" dirty="0"/>
              <a:t> de fixture.</a:t>
            </a:r>
          </a:p>
          <a:p>
            <a:r>
              <a:rPr lang="en-US" dirty="0" err="1"/>
              <a:t>Executia</a:t>
            </a:r>
            <a:r>
              <a:rPr lang="en-US" dirty="0"/>
              <a:t> </a:t>
            </a:r>
            <a:r>
              <a:rPr lang="en-US" dirty="0" err="1"/>
              <a:t>metodelor</a:t>
            </a:r>
            <a:r>
              <a:rPr lang="en-US" dirty="0"/>
              <a:t> de test se face in </a:t>
            </a:r>
            <a:r>
              <a:rPr lang="en-US" dirty="0" err="1"/>
              <a:t>ordinea</a:t>
            </a:r>
            <a:r>
              <a:rPr lang="en-US" dirty="0"/>
              <a:t> </a:t>
            </a:r>
            <a:r>
              <a:rPr lang="en-US" dirty="0" err="1"/>
              <a:t>alfabetica</a:t>
            </a:r>
            <a:r>
              <a:rPr lang="en-US" dirty="0"/>
              <a:t> a </a:t>
            </a:r>
            <a:r>
              <a:rPr lang="en-US" dirty="0" err="1"/>
              <a:t>numelor</a:t>
            </a:r>
            <a:r>
              <a:rPr lang="en-US" dirty="0"/>
              <a:t> </a:t>
            </a:r>
            <a:r>
              <a:rPr lang="en-US" dirty="0" err="1"/>
              <a:t>acestora</a:t>
            </a:r>
            <a:r>
              <a:rPr lang="en-US" dirty="0"/>
              <a:t>. Mai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instante</a:t>
            </a:r>
            <a:r>
              <a:rPr lang="en-US" dirty="0"/>
              <a:t> de tip </a:t>
            </a:r>
            <a:r>
              <a:rPr lang="en-US" dirty="0" err="1"/>
              <a:t>TestCase</a:t>
            </a:r>
            <a:r>
              <a:rPr lang="en-US" dirty="0"/>
              <a:t> pot fi </a:t>
            </a:r>
            <a:r>
              <a:rPr lang="en-US" dirty="0" err="1"/>
              <a:t>grupate</a:t>
            </a:r>
            <a:r>
              <a:rPr lang="en-US" dirty="0"/>
              <a:t> in </a:t>
            </a:r>
            <a:r>
              <a:rPr lang="en-US" dirty="0" err="1"/>
              <a:t>functie</a:t>
            </a:r>
            <a:r>
              <a:rPr lang="en-US" dirty="0"/>
              <a:t> de </a:t>
            </a:r>
            <a:r>
              <a:rPr lang="en-US" dirty="0" err="1"/>
              <a:t>caracteristicile</a:t>
            </a:r>
            <a:r>
              <a:rPr lang="en-US" dirty="0"/>
              <a:t> testate. </a:t>
            </a:r>
            <a:r>
              <a:rPr lang="en-US" dirty="0" err="1"/>
              <a:t>Modulul</a:t>
            </a:r>
            <a:r>
              <a:rPr lang="en-US" dirty="0"/>
              <a:t> </a:t>
            </a:r>
            <a:r>
              <a:rPr lang="en-US" dirty="0" err="1"/>
              <a:t>unittest</a:t>
            </a:r>
            <a:r>
              <a:rPr lang="en-US" dirty="0"/>
              <a:t> </a:t>
            </a:r>
            <a:r>
              <a:rPr lang="en-US" dirty="0" err="1"/>
              <a:t>ofera</a:t>
            </a:r>
            <a:r>
              <a:rPr lang="en-US" dirty="0"/>
              <a:t> un </a:t>
            </a:r>
            <a:r>
              <a:rPr lang="en-US" dirty="0" err="1"/>
              <a:t>mecanism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gruparea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multor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 de tip </a:t>
            </a:r>
            <a:r>
              <a:rPr lang="en-US" dirty="0" err="1"/>
              <a:t>TestCase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intermediul</a:t>
            </a:r>
            <a:r>
              <a:rPr lang="en-US" dirty="0"/>
              <a:t> </a:t>
            </a:r>
            <a:r>
              <a:rPr lang="en-US" dirty="0" err="1"/>
              <a:t>clasei</a:t>
            </a:r>
            <a:r>
              <a:rPr lang="en-US" dirty="0"/>
              <a:t> </a:t>
            </a:r>
            <a:r>
              <a:rPr lang="en-US" dirty="0" err="1"/>
              <a:t>TestSuite</a:t>
            </a:r>
            <a:r>
              <a:rPr lang="en-US" dirty="0"/>
              <a:t>.</a:t>
            </a:r>
          </a:p>
          <a:p>
            <a:r>
              <a:rPr lang="en-US" dirty="0"/>
              <a:t>In </a:t>
            </a:r>
            <a:r>
              <a:rPr lang="en-US" dirty="0" err="1"/>
              <a:t>marea</a:t>
            </a:r>
            <a:r>
              <a:rPr lang="en-US" dirty="0"/>
              <a:t> </a:t>
            </a:r>
            <a:r>
              <a:rPr lang="en-US" dirty="0" err="1"/>
              <a:t>majoritate</a:t>
            </a:r>
            <a:r>
              <a:rPr lang="en-US" dirty="0"/>
              <a:t> a </a:t>
            </a:r>
            <a:r>
              <a:rPr lang="en-US" dirty="0" err="1"/>
              <a:t>cazurilor</a:t>
            </a:r>
            <a:r>
              <a:rPr lang="en-US" dirty="0"/>
              <a:t>, </a:t>
            </a:r>
            <a:r>
              <a:rPr lang="en-US" dirty="0" err="1"/>
              <a:t>apelul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</a:t>
            </a:r>
            <a:r>
              <a:rPr lang="en-US" dirty="0" err="1"/>
              <a:t>unittest.main</a:t>
            </a:r>
            <a:r>
              <a:rPr lang="en-US" dirty="0"/>
              <a:t>()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determina</a:t>
            </a:r>
            <a:r>
              <a:rPr lang="en-US" dirty="0"/>
              <a:t> </a:t>
            </a:r>
            <a:r>
              <a:rPr lang="en-US" dirty="0" err="1"/>
              <a:t>colectarea</a:t>
            </a:r>
            <a:r>
              <a:rPr lang="en-US" dirty="0"/>
              <a:t> </a:t>
            </a:r>
            <a:r>
              <a:rPr lang="en-US" dirty="0" err="1"/>
              <a:t>tuturor</a:t>
            </a:r>
            <a:r>
              <a:rPr lang="en-US" dirty="0"/>
              <a:t> </a:t>
            </a:r>
            <a:r>
              <a:rPr lang="en-US" dirty="0" err="1"/>
              <a:t>instantelor</a:t>
            </a:r>
            <a:r>
              <a:rPr lang="en-US" dirty="0"/>
              <a:t> de tip </a:t>
            </a:r>
            <a:r>
              <a:rPr lang="en-US" dirty="0" err="1"/>
              <a:t>TestCase</a:t>
            </a:r>
            <a:r>
              <a:rPr lang="en-US" dirty="0"/>
              <a:t> de la </a:t>
            </a:r>
            <a:r>
              <a:rPr lang="en-US" dirty="0" err="1"/>
              <a:t>nivelul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. Cu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acestea</a:t>
            </a:r>
            <a:r>
              <a:rPr lang="en-US" dirty="0"/>
              <a:t>, </a:t>
            </a:r>
            <a:r>
              <a:rPr lang="en-US" dirty="0" err="1"/>
              <a:t>daca</a:t>
            </a:r>
            <a:r>
              <a:rPr lang="en-US" dirty="0"/>
              <a:t> se </a:t>
            </a:r>
            <a:r>
              <a:rPr lang="en-US" dirty="0" err="1"/>
              <a:t>doreste</a:t>
            </a:r>
            <a:r>
              <a:rPr lang="en-US" dirty="0"/>
              <a:t> </a:t>
            </a:r>
            <a:r>
              <a:rPr lang="en-US" dirty="0" err="1"/>
              <a:t>implementarea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 de </a:t>
            </a:r>
            <a:r>
              <a:rPr lang="en-US" dirty="0" err="1"/>
              <a:t>grup</a:t>
            </a:r>
            <a:r>
              <a:rPr lang="en-US" dirty="0"/>
              <a:t> (suite) de teste,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lucru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realizat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manual.</a:t>
            </a:r>
          </a:p>
          <a:p>
            <a:r>
              <a:rPr lang="en-US" dirty="0" err="1"/>
              <a:t>Definitiile</a:t>
            </a:r>
            <a:r>
              <a:rPr lang="en-US" dirty="0"/>
              <a:t> </a:t>
            </a:r>
            <a:r>
              <a:rPr lang="en-US" dirty="0" err="1"/>
              <a:t>unitatilor</a:t>
            </a:r>
            <a:r>
              <a:rPr lang="en-US" dirty="0"/>
              <a:t> de </a:t>
            </a:r>
            <a:r>
              <a:rPr lang="en-US" dirty="0" err="1"/>
              <a:t>testare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grupurile</a:t>
            </a:r>
            <a:r>
              <a:rPr lang="en-US" dirty="0"/>
              <a:t> de </a:t>
            </a:r>
            <a:r>
              <a:rPr lang="en-US" dirty="0" err="1"/>
              <a:t>testare</a:t>
            </a:r>
            <a:r>
              <a:rPr lang="en-US" dirty="0"/>
              <a:t> pot fi </a:t>
            </a:r>
            <a:r>
              <a:rPr lang="en-US" dirty="0" err="1"/>
              <a:t>introduse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la </a:t>
            </a:r>
            <a:r>
              <a:rPr lang="en-US" dirty="0" err="1"/>
              <a:t>nivelul</a:t>
            </a:r>
            <a:r>
              <a:rPr lang="en-US" dirty="0"/>
              <a:t> </a:t>
            </a:r>
            <a:r>
              <a:rPr lang="en-US" dirty="0" err="1"/>
              <a:t>modulelor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introduc</a:t>
            </a:r>
            <a:r>
              <a:rPr lang="en-US" dirty="0"/>
              <a:t> </a:t>
            </a:r>
            <a:r>
              <a:rPr lang="en-US" dirty="0" err="1"/>
              <a:t>codul</a:t>
            </a:r>
            <a:r>
              <a:rPr lang="en-US" dirty="0"/>
              <a:t> care </a:t>
            </a:r>
            <a:r>
              <a:rPr lang="en-US" dirty="0" err="1"/>
              <a:t>urmeaza</a:t>
            </a:r>
            <a:r>
              <a:rPr lang="en-US" dirty="0"/>
              <a:t> a fi </a:t>
            </a:r>
            <a:r>
              <a:rPr lang="en-US" dirty="0" err="1"/>
              <a:t>testat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sunt o </a:t>
            </a:r>
            <a:r>
              <a:rPr lang="en-US" dirty="0" err="1"/>
              <a:t>serie</a:t>
            </a:r>
            <a:r>
              <a:rPr lang="en-US" dirty="0"/>
              <a:t> de </a:t>
            </a:r>
            <a:r>
              <a:rPr lang="en-US" dirty="0" err="1"/>
              <a:t>avantaje</a:t>
            </a:r>
            <a:r>
              <a:rPr lang="en-US" dirty="0"/>
              <a:t> cu </a:t>
            </a:r>
            <a:r>
              <a:rPr lang="en-US" dirty="0" err="1"/>
              <a:t>privire</a:t>
            </a:r>
            <a:r>
              <a:rPr lang="en-US" dirty="0"/>
              <a:t> la </a:t>
            </a:r>
            <a:r>
              <a:rPr lang="en-US" dirty="0" err="1"/>
              <a:t>plasarea</a:t>
            </a:r>
            <a:r>
              <a:rPr lang="en-US" dirty="0"/>
              <a:t> </a:t>
            </a:r>
            <a:r>
              <a:rPr lang="en-US" dirty="0" err="1"/>
              <a:t>acestora</a:t>
            </a:r>
            <a:r>
              <a:rPr lang="en-US" dirty="0"/>
              <a:t> in module separate:</a:t>
            </a:r>
          </a:p>
          <a:p>
            <a:pPr marL="0" indent="0">
              <a:buNone/>
            </a:pPr>
            <a:r>
              <a:rPr lang="en-US" dirty="0"/>
              <a:t>	• </a:t>
            </a:r>
            <a:r>
              <a:rPr lang="en-US" dirty="0" err="1"/>
              <a:t>modulul</a:t>
            </a:r>
            <a:r>
              <a:rPr lang="en-US" dirty="0"/>
              <a:t> de </a:t>
            </a:r>
            <a:r>
              <a:rPr lang="en-US" dirty="0" err="1"/>
              <a:t>testare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rulat</a:t>
            </a:r>
            <a:r>
              <a:rPr lang="en-US" dirty="0"/>
              <a:t> individual din </a:t>
            </a:r>
            <a:r>
              <a:rPr lang="en-US" dirty="0" err="1"/>
              <a:t>linia</a:t>
            </a:r>
            <a:r>
              <a:rPr lang="en-US" dirty="0"/>
              <a:t> de </a:t>
            </a:r>
            <a:r>
              <a:rPr lang="en-US" dirty="0" err="1"/>
              <a:t>comanda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	• </a:t>
            </a:r>
            <a:r>
              <a:rPr lang="en-US" dirty="0" err="1"/>
              <a:t>codul</a:t>
            </a:r>
            <a:r>
              <a:rPr lang="en-US" dirty="0"/>
              <a:t> de test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modificat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rar</a:t>
            </a:r>
            <a:r>
              <a:rPr lang="en-US" dirty="0"/>
              <a:t> fata de </a:t>
            </a:r>
            <a:r>
              <a:rPr lang="en-US" dirty="0" err="1"/>
              <a:t>codul</a:t>
            </a:r>
            <a:r>
              <a:rPr lang="en-US" dirty="0"/>
              <a:t> pe care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evalueaza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	• </a:t>
            </a:r>
            <a:r>
              <a:rPr lang="en-US" dirty="0" err="1"/>
              <a:t>codul</a:t>
            </a:r>
            <a:r>
              <a:rPr lang="en-US" dirty="0"/>
              <a:t> de test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usor</a:t>
            </a:r>
            <a:r>
              <a:rPr lang="en-US" dirty="0"/>
              <a:t> </a:t>
            </a:r>
            <a:r>
              <a:rPr lang="en-US" dirty="0" err="1"/>
              <a:t>separat</a:t>
            </a:r>
            <a:r>
              <a:rPr lang="en-US" dirty="0"/>
              <a:t> de </a:t>
            </a:r>
            <a:r>
              <a:rPr lang="en-US" dirty="0" err="1"/>
              <a:t>codul</a:t>
            </a:r>
            <a:r>
              <a:rPr lang="en-US" dirty="0"/>
              <a:t> </a:t>
            </a:r>
            <a:r>
              <a:rPr lang="en-US" dirty="0" err="1"/>
              <a:t>testat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	•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strategia</a:t>
            </a:r>
            <a:r>
              <a:rPr lang="en-US" dirty="0"/>
              <a:t> de </a:t>
            </a:r>
            <a:r>
              <a:rPr lang="en-US" dirty="0" err="1"/>
              <a:t>testare</a:t>
            </a:r>
            <a:r>
              <a:rPr lang="en-US" dirty="0"/>
              <a:t> se </a:t>
            </a:r>
            <a:r>
              <a:rPr lang="en-US" dirty="0" err="1"/>
              <a:t>modifica</a:t>
            </a:r>
            <a:r>
              <a:rPr lang="en-US" dirty="0"/>
              <a:t>, nu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necesara</a:t>
            </a:r>
            <a:r>
              <a:rPr lang="en-US" dirty="0"/>
              <a:t> </a:t>
            </a:r>
            <a:r>
              <a:rPr lang="en-US" dirty="0" err="1"/>
              <a:t>modificarea</a:t>
            </a:r>
            <a:r>
              <a:rPr lang="en-US" dirty="0"/>
              <a:t> </a:t>
            </a:r>
            <a:r>
              <a:rPr lang="en-US" dirty="0" err="1"/>
              <a:t>codului</a:t>
            </a:r>
            <a:r>
              <a:rPr lang="en-US" dirty="0"/>
              <a:t> </a:t>
            </a:r>
            <a:r>
              <a:rPr lang="en-US" dirty="0" err="1"/>
              <a:t>sursa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01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27F94-78F8-4B8C-9D1E-905BEFAD9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9191"/>
            <a:ext cx="11029616" cy="49495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Testarea</a:t>
            </a:r>
            <a:r>
              <a:rPr lang="en-US" dirty="0"/>
              <a:t> white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0B818-4D55-4BA6-BC4E-42007E580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5912"/>
            <a:ext cx="11029615" cy="49620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Termenul</a:t>
            </a:r>
            <a:r>
              <a:rPr lang="en-US" dirty="0"/>
              <a:t> “White Box”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utilizat</a:t>
            </a:r>
            <a:r>
              <a:rPr lang="en-US" dirty="0"/>
              <a:t> </a:t>
            </a:r>
            <a:r>
              <a:rPr lang="en-US" dirty="0" err="1"/>
              <a:t>datorita</a:t>
            </a:r>
            <a:r>
              <a:rPr lang="en-US" dirty="0"/>
              <a:t> </a:t>
            </a:r>
            <a:r>
              <a:rPr lang="en-US" dirty="0" err="1"/>
              <a:t>conceptului</a:t>
            </a:r>
            <a:r>
              <a:rPr lang="en-US" dirty="0"/>
              <a:t> de cutie </a:t>
            </a:r>
            <a:r>
              <a:rPr lang="en-US" dirty="0" err="1"/>
              <a:t>vizibila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simbolizeaza</a:t>
            </a:r>
            <a:r>
              <a:rPr lang="en-US" dirty="0"/>
              <a:t> </a:t>
            </a:r>
            <a:r>
              <a:rPr lang="en-US" dirty="0" err="1"/>
              <a:t>capacitatea</a:t>
            </a:r>
            <a:r>
              <a:rPr lang="en-US" dirty="0"/>
              <a:t> de a </a:t>
            </a:r>
            <a:r>
              <a:rPr lang="en-US" dirty="0" err="1"/>
              <a:t>vedea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interfata</a:t>
            </a:r>
            <a:r>
              <a:rPr lang="en-US" dirty="0"/>
              <a:t> </a:t>
            </a:r>
            <a:r>
              <a:rPr lang="en-US" dirty="0" err="1"/>
              <a:t>exterioara</a:t>
            </a:r>
            <a:r>
              <a:rPr lang="en-US" dirty="0"/>
              <a:t> a software-</a:t>
            </a:r>
            <a:r>
              <a:rPr lang="en-US" dirty="0" err="1"/>
              <a:t>ului</a:t>
            </a:r>
            <a:r>
              <a:rPr lang="en-US" dirty="0"/>
              <a:t> in </a:t>
            </a:r>
            <a:r>
              <a:rPr lang="en-US" dirty="0" err="1"/>
              <a:t>fuctionalitatea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interioara</a:t>
            </a:r>
            <a:r>
              <a:rPr lang="en-US" dirty="0"/>
              <a:t>.</a:t>
            </a:r>
          </a:p>
          <a:p>
            <a:r>
              <a:rPr lang="en-US" dirty="0"/>
              <a:t>White Box Testing, </a:t>
            </a:r>
            <a:r>
              <a:rPr lang="en-US" dirty="0" err="1"/>
              <a:t>testeaza</a:t>
            </a:r>
            <a:r>
              <a:rPr lang="en-US" dirty="0"/>
              <a:t> </a:t>
            </a:r>
            <a:r>
              <a:rPr lang="en-US" dirty="0" err="1"/>
              <a:t>structura</a:t>
            </a:r>
            <a:r>
              <a:rPr lang="en-US" dirty="0"/>
              <a:t> </a:t>
            </a:r>
            <a:r>
              <a:rPr lang="en-US" dirty="0" err="1"/>
              <a:t>interna</a:t>
            </a:r>
            <a:r>
              <a:rPr lang="en-US" dirty="0"/>
              <a:t>, </a:t>
            </a:r>
            <a:r>
              <a:rPr lang="en-US" dirty="0" err="1"/>
              <a:t>designul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codarea</a:t>
            </a:r>
            <a:r>
              <a:rPr lang="en-US" dirty="0"/>
              <a:t> </a:t>
            </a:r>
            <a:r>
              <a:rPr lang="en-US" dirty="0" err="1"/>
              <a:t>solutiei</a:t>
            </a:r>
            <a:r>
              <a:rPr lang="en-US" dirty="0"/>
              <a:t> software. In </a:t>
            </a:r>
            <a:r>
              <a:rPr lang="en-US" dirty="0" err="1"/>
              <a:t>acest</a:t>
            </a:r>
            <a:r>
              <a:rPr lang="en-US" dirty="0"/>
              <a:t> tip de </a:t>
            </a:r>
            <a:r>
              <a:rPr lang="en-US" dirty="0" err="1"/>
              <a:t>testare</a:t>
            </a:r>
            <a:r>
              <a:rPr lang="en-US" dirty="0"/>
              <a:t>, </a:t>
            </a:r>
            <a:r>
              <a:rPr lang="en-US" dirty="0" err="1"/>
              <a:t>codul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vizibil</a:t>
            </a:r>
            <a:r>
              <a:rPr lang="en-US" dirty="0"/>
              <a:t> </a:t>
            </a:r>
            <a:r>
              <a:rPr lang="en-US" dirty="0" err="1"/>
              <a:t>testerului</a:t>
            </a:r>
            <a:r>
              <a:rPr lang="en-US" dirty="0"/>
              <a:t>. Se </a:t>
            </a:r>
            <a:r>
              <a:rPr lang="en-US" dirty="0" err="1"/>
              <a:t>concentreaza</a:t>
            </a:r>
            <a:r>
              <a:rPr lang="en-US" dirty="0"/>
              <a:t> in principal pe </a:t>
            </a:r>
            <a:r>
              <a:rPr lang="en-US" dirty="0" err="1"/>
              <a:t>verificarea</a:t>
            </a:r>
            <a:r>
              <a:rPr lang="en-US" dirty="0"/>
              <a:t> </a:t>
            </a:r>
            <a:r>
              <a:rPr lang="en-US" dirty="0" err="1"/>
              <a:t>fluxului</a:t>
            </a:r>
            <a:r>
              <a:rPr lang="en-US" dirty="0"/>
              <a:t> de </a:t>
            </a:r>
            <a:r>
              <a:rPr lang="en-US" dirty="0" err="1"/>
              <a:t>intrari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iesiri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aplicatie</a:t>
            </a:r>
            <a:r>
              <a:rPr lang="en-US" dirty="0"/>
              <a:t>, </a:t>
            </a:r>
            <a:r>
              <a:rPr lang="en-US" dirty="0" err="1"/>
              <a:t>imbunatatirea</a:t>
            </a:r>
            <a:r>
              <a:rPr lang="en-US" dirty="0"/>
              <a:t> </a:t>
            </a:r>
            <a:r>
              <a:rPr lang="en-US" dirty="0" err="1"/>
              <a:t>proiectarii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a </a:t>
            </a:r>
            <a:r>
              <a:rPr lang="en-US" dirty="0" err="1"/>
              <a:t>capacitatii</a:t>
            </a:r>
            <a:r>
              <a:rPr lang="en-US" dirty="0"/>
              <a:t> de </a:t>
            </a:r>
            <a:r>
              <a:rPr lang="en-US" dirty="0" err="1"/>
              <a:t>utilizare</a:t>
            </a:r>
            <a:r>
              <a:rPr lang="en-US" dirty="0"/>
              <a:t>, </a:t>
            </a:r>
            <a:r>
              <a:rPr lang="en-US" dirty="0" err="1"/>
              <a:t>consolidarea</a:t>
            </a:r>
            <a:r>
              <a:rPr lang="en-US" dirty="0"/>
              <a:t> </a:t>
            </a:r>
            <a:r>
              <a:rPr lang="en-US" dirty="0" err="1"/>
              <a:t>securitatii</a:t>
            </a:r>
            <a:r>
              <a:rPr lang="en-US" dirty="0"/>
              <a:t>. </a:t>
            </a:r>
            <a:r>
              <a:rPr lang="en-US" dirty="0" err="1"/>
              <a:t>Testarea</a:t>
            </a:r>
            <a:r>
              <a:rPr lang="en-US" dirty="0"/>
              <a:t> in cutie alba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cunoscuta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sub </a:t>
            </a:r>
            <a:r>
              <a:rPr lang="en-US" dirty="0" err="1"/>
              <a:t>numele</a:t>
            </a:r>
            <a:r>
              <a:rPr lang="en-US" dirty="0"/>
              <a:t> de </a:t>
            </a:r>
            <a:r>
              <a:rPr lang="en-US" dirty="0" err="1"/>
              <a:t>testare</a:t>
            </a:r>
            <a:r>
              <a:rPr lang="en-US" dirty="0"/>
              <a:t> Clear Box, </a:t>
            </a:r>
            <a:r>
              <a:rPr lang="en-US" dirty="0" err="1"/>
              <a:t>testare</a:t>
            </a:r>
            <a:r>
              <a:rPr lang="en-US" dirty="0"/>
              <a:t> Open box, </a:t>
            </a:r>
            <a:r>
              <a:rPr lang="en-US" dirty="0" err="1"/>
              <a:t>testare</a:t>
            </a:r>
            <a:r>
              <a:rPr lang="en-US" dirty="0"/>
              <a:t> </a:t>
            </a:r>
            <a:r>
              <a:rPr lang="en-US" dirty="0" err="1"/>
              <a:t>structurala</a:t>
            </a:r>
            <a:r>
              <a:rPr lang="en-US" dirty="0"/>
              <a:t>, </a:t>
            </a:r>
            <a:r>
              <a:rPr lang="en-US" dirty="0" err="1"/>
              <a:t>testare</a:t>
            </a:r>
            <a:r>
              <a:rPr lang="en-US" dirty="0"/>
              <a:t> Transparent Box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testare</a:t>
            </a:r>
            <a:r>
              <a:rPr lang="en-US" dirty="0"/>
              <a:t> Glass Box. In general,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efectuata</a:t>
            </a:r>
            <a:r>
              <a:rPr lang="en-US" dirty="0"/>
              <a:t> de </a:t>
            </a:r>
            <a:r>
              <a:rPr lang="en-US" dirty="0" err="1"/>
              <a:t>catre</a:t>
            </a:r>
            <a:r>
              <a:rPr lang="en-US" dirty="0"/>
              <a:t> </a:t>
            </a:r>
            <a:r>
              <a:rPr lang="en-US" dirty="0" err="1"/>
              <a:t>dezvoltatori</a:t>
            </a:r>
            <a:r>
              <a:rPr lang="en-US" dirty="0"/>
              <a:t>. Este una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parti</a:t>
            </a:r>
            <a:r>
              <a:rPr lang="en-US" dirty="0"/>
              <a:t> ale </a:t>
            </a:r>
            <a:r>
              <a:rPr lang="en-US" dirty="0" err="1"/>
              <a:t>abordarii</a:t>
            </a:r>
            <a:r>
              <a:rPr lang="en-US" dirty="0"/>
              <a:t> Box Testing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testarea</a:t>
            </a:r>
            <a:r>
              <a:rPr lang="en-US" dirty="0"/>
              <a:t> software, </a:t>
            </a:r>
            <a:r>
              <a:rPr lang="en-US" dirty="0" err="1"/>
              <a:t>cealalta</a:t>
            </a:r>
            <a:r>
              <a:rPr lang="en-US" dirty="0"/>
              <a:t> find Black Box Testing.</a:t>
            </a:r>
          </a:p>
          <a:p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se </a:t>
            </a:r>
            <a:r>
              <a:rPr lang="en-US" dirty="0" err="1"/>
              <a:t>verifica</a:t>
            </a:r>
            <a:r>
              <a:rPr lang="en-US" dirty="0"/>
              <a:t> </a:t>
            </a:r>
            <a:r>
              <a:rPr lang="en-US" dirty="0" err="1"/>
              <a:t>urmatoarele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Brese</a:t>
            </a:r>
            <a:r>
              <a:rPr lang="en-US" dirty="0"/>
              <a:t> interne de Securitate</a:t>
            </a:r>
          </a:p>
          <a:p>
            <a:pPr lvl="1"/>
            <a:r>
              <a:rPr lang="en-US" dirty="0"/>
              <a:t> Cai </a:t>
            </a:r>
            <a:r>
              <a:rPr lang="en-US" dirty="0" err="1"/>
              <a:t>rupte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slab </a:t>
            </a:r>
            <a:r>
              <a:rPr lang="en-US" dirty="0" err="1"/>
              <a:t>structurate</a:t>
            </a:r>
            <a:r>
              <a:rPr lang="en-US" dirty="0"/>
              <a:t> in </a:t>
            </a:r>
            <a:r>
              <a:rPr lang="en-US" dirty="0" err="1"/>
              <a:t>procesele</a:t>
            </a:r>
            <a:r>
              <a:rPr lang="en-US" dirty="0"/>
              <a:t> de </a:t>
            </a:r>
            <a:r>
              <a:rPr lang="en-US" dirty="0" err="1"/>
              <a:t>codare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Fluxul</a:t>
            </a:r>
            <a:r>
              <a:rPr lang="en-US" dirty="0"/>
              <a:t> de </a:t>
            </a:r>
            <a:r>
              <a:rPr lang="en-US" dirty="0" err="1"/>
              <a:t>intrari</a:t>
            </a:r>
            <a:r>
              <a:rPr lang="en-US" dirty="0"/>
              <a:t> </a:t>
            </a:r>
            <a:r>
              <a:rPr lang="en-US" dirty="0" err="1"/>
              <a:t>specifice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cod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Functionalitatea</a:t>
            </a:r>
            <a:r>
              <a:rPr lang="en-US" dirty="0"/>
              <a:t> </a:t>
            </a:r>
            <a:r>
              <a:rPr lang="en-US" dirty="0" err="1"/>
              <a:t>buclelor</a:t>
            </a:r>
            <a:r>
              <a:rPr lang="en-US" dirty="0"/>
              <a:t> </a:t>
            </a:r>
            <a:r>
              <a:rPr lang="en-US" dirty="0" err="1"/>
              <a:t>conditionale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Testarea</a:t>
            </a:r>
            <a:r>
              <a:rPr lang="en-US" dirty="0"/>
              <a:t> </a:t>
            </a:r>
            <a:r>
              <a:rPr lang="en-US" dirty="0" err="1"/>
              <a:t>fiecarei</a:t>
            </a:r>
            <a:r>
              <a:rPr lang="en-US" dirty="0"/>
              <a:t> </a:t>
            </a:r>
            <a:r>
              <a:rPr lang="en-US" dirty="0" err="1"/>
              <a:t>declaratii</a:t>
            </a:r>
            <a:r>
              <a:rPr lang="en-US" dirty="0"/>
              <a:t>, </a:t>
            </a:r>
            <a:r>
              <a:rPr lang="en-US" dirty="0" err="1"/>
              <a:t>fiecarui</a:t>
            </a:r>
            <a:r>
              <a:rPr lang="en-US" dirty="0"/>
              <a:t> </a:t>
            </a:r>
            <a:r>
              <a:rPr lang="en-US" dirty="0" err="1"/>
              <a:t>obiect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fiecarei</a:t>
            </a:r>
            <a:r>
              <a:rPr lang="en-US" dirty="0"/>
              <a:t> </a:t>
            </a:r>
            <a:r>
              <a:rPr lang="en-US" dirty="0" err="1"/>
              <a:t>functii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 descr="White Box Testing - javatpoint">
            <a:extLst>
              <a:ext uri="{FF2B5EF4-FFF2-40B4-BE49-F238E27FC236}">
                <a16:creationId xmlns:a16="http://schemas.microsoft.com/office/drawing/2014/main" id="{D5EA2032-7ADB-4F0A-BE9A-F6ECFB3EA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313" y="988882"/>
            <a:ext cx="2212434" cy="105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490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27761-F78F-4338-8C5C-535B93F62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Tipuri</a:t>
            </a:r>
            <a:r>
              <a:rPr lang="en-US" dirty="0"/>
              <a:t> de </a:t>
            </a:r>
            <a:r>
              <a:rPr lang="en-US" dirty="0" err="1"/>
              <a:t>testare</a:t>
            </a:r>
            <a:r>
              <a:rPr lang="en-US" dirty="0"/>
              <a:t> White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58249-A264-448E-ACDF-8D6B9B721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testing – In general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primul</a:t>
            </a:r>
            <a:r>
              <a:rPr lang="en-US" dirty="0"/>
              <a:t> tip de </a:t>
            </a:r>
            <a:r>
              <a:rPr lang="en-US" dirty="0" err="1"/>
              <a:t>testare</a:t>
            </a:r>
            <a:r>
              <a:rPr lang="en-US" dirty="0"/>
              <a:t> </a:t>
            </a:r>
            <a:r>
              <a:rPr lang="en-US" dirty="0" err="1"/>
              <a:t>efectuat</a:t>
            </a:r>
            <a:r>
              <a:rPr lang="en-US" dirty="0"/>
              <a:t> pe o </a:t>
            </a:r>
            <a:r>
              <a:rPr lang="en-US" dirty="0" err="1"/>
              <a:t>aplicatie</a:t>
            </a:r>
            <a:r>
              <a:rPr lang="en-US" dirty="0"/>
              <a:t>. </a:t>
            </a:r>
            <a:r>
              <a:rPr lang="en-US" dirty="0" err="1"/>
              <a:t>Testarea</a:t>
            </a:r>
            <a:r>
              <a:rPr lang="en-US" dirty="0"/>
              <a:t> </a:t>
            </a:r>
            <a:r>
              <a:rPr lang="en-US" dirty="0" err="1"/>
              <a:t>unitatii</a:t>
            </a:r>
            <a:r>
              <a:rPr lang="en-US" dirty="0"/>
              <a:t> se </a:t>
            </a:r>
            <a:r>
              <a:rPr lang="en-US" dirty="0" err="1"/>
              <a:t>efectueaza</a:t>
            </a:r>
            <a:r>
              <a:rPr lang="en-US" dirty="0"/>
              <a:t> pe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unitate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bloc de cod pe </a:t>
            </a:r>
            <a:r>
              <a:rPr lang="en-US" dirty="0" err="1"/>
              <a:t>masura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dezvoltat</a:t>
            </a:r>
            <a:r>
              <a:rPr lang="en-US" dirty="0"/>
              <a:t>. </a:t>
            </a:r>
            <a:r>
              <a:rPr lang="en-US" dirty="0" err="1"/>
              <a:t>Ajuta</a:t>
            </a:r>
            <a:r>
              <a:rPr lang="en-US" dirty="0"/>
              <a:t> la </a:t>
            </a:r>
            <a:r>
              <a:rPr lang="en-US" dirty="0" err="1"/>
              <a:t>identificarea</a:t>
            </a:r>
            <a:r>
              <a:rPr lang="en-US" dirty="0"/>
              <a:t> </a:t>
            </a:r>
            <a:r>
              <a:rPr lang="en-US" dirty="0" err="1"/>
              <a:t>majoritatii</a:t>
            </a:r>
            <a:r>
              <a:rPr lang="en-US" dirty="0"/>
              <a:t> </a:t>
            </a:r>
            <a:r>
              <a:rPr lang="en-US" dirty="0" err="1"/>
              <a:t>erorilor</a:t>
            </a:r>
            <a:r>
              <a:rPr lang="en-US" dirty="0"/>
              <a:t> </a:t>
            </a:r>
            <a:r>
              <a:rPr lang="en-US" dirty="0" err="1"/>
              <a:t>inca</a:t>
            </a:r>
            <a:r>
              <a:rPr lang="en-US" dirty="0"/>
              <a:t> din </a:t>
            </a:r>
            <a:r>
              <a:rPr lang="en-US" dirty="0" err="1"/>
              <a:t>cicul</a:t>
            </a:r>
            <a:r>
              <a:rPr lang="en-US" dirty="0"/>
              <a:t> de </a:t>
            </a:r>
            <a:r>
              <a:rPr lang="en-US" dirty="0" err="1"/>
              <a:t>dezvoltare</a:t>
            </a:r>
            <a:r>
              <a:rPr lang="en-US" dirty="0"/>
              <a:t> al software-</a:t>
            </a:r>
            <a:r>
              <a:rPr lang="en-US" dirty="0" err="1"/>
              <a:t>ului</a:t>
            </a:r>
            <a:r>
              <a:rPr lang="en-US" dirty="0"/>
              <a:t>. </a:t>
            </a:r>
            <a:r>
              <a:rPr lang="en-US" dirty="0" err="1"/>
              <a:t>Erorile</a:t>
            </a:r>
            <a:r>
              <a:rPr lang="en-US" dirty="0"/>
              <a:t> </a:t>
            </a:r>
            <a:r>
              <a:rPr lang="en-US" dirty="0" err="1"/>
              <a:t>identificate</a:t>
            </a:r>
            <a:r>
              <a:rPr lang="en-US" dirty="0"/>
              <a:t> in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etapa</a:t>
            </a:r>
            <a:r>
              <a:rPr lang="en-US" dirty="0"/>
              <a:t> sunt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ieftine</a:t>
            </a:r>
            <a:r>
              <a:rPr lang="en-US" dirty="0"/>
              <a:t> sim ai </a:t>
            </a:r>
            <a:r>
              <a:rPr lang="en-US" dirty="0" err="1"/>
              <a:t>usor</a:t>
            </a:r>
            <a:r>
              <a:rPr lang="en-US" dirty="0"/>
              <a:t> de </a:t>
            </a:r>
            <a:r>
              <a:rPr lang="en-US" dirty="0" err="1"/>
              <a:t>remediat</a:t>
            </a:r>
            <a:r>
              <a:rPr lang="en-US" dirty="0"/>
              <a:t>.</a:t>
            </a:r>
          </a:p>
          <a:p>
            <a:r>
              <a:rPr lang="en-US" dirty="0" err="1"/>
              <a:t>Testarea</a:t>
            </a:r>
            <a:r>
              <a:rPr lang="en-US" dirty="0"/>
              <a:t> </a:t>
            </a:r>
            <a:r>
              <a:rPr lang="en-US" dirty="0" err="1"/>
              <a:t>scurgerilor</a:t>
            </a:r>
            <a:r>
              <a:rPr lang="en-US" dirty="0"/>
              <a:t> de </a:t>
            </a:r>
            <a:r>
              <a:rPr lang="en-US" dirty="0" err="1"/>
              <a:t>memorie</a:t>
            </a:r>
            <a:r>
              <a:rPr lang="en-US" dirty="0"/>
              <a:t>(memory leaks) – </a:t>
            </a:r>
            <a:r>
              <a:rPr lang="en-US" dirty="0" err="1"/>
              <a:t>Reprezinta</a:t>
            </a:r>
            <a:r>
              <a:rPr lang="en-US" dirty="0"/>
              <a:t> </a:t>
            </a:r>
            <a:r>
              <a:rPr lang="en-US" dirty="0" err="1"/>
              <a:t>principala</a:t>
            </a:r>
            <a:r>
              <a:rPr lang="en-US" dirty="0"/>
              <a:t> </a:t>
            </a:r>
            <a:r>
              <a:rPr lang="en-US" dirty="0" err="1"/>
              <a:t>cauza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care </a:t>
            </a:r>
            <a:r>
              <a:rPr lang="en-US" dirty="0" err="1"/>
              <a:t>aplicatiile</a:t>
            </a:r>
            <a:r>
              <a:rPr lang="en-US" dirty="0"/>
              <a:t> </a:t>
            </a:r>
            <a:r>
              <a:rPr lang="en-US" dirty="0" err="1"/>
              <a:t>ruleaza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lent.</a:t>
            </a:r>
          </a:p>
          <a:p>
            <a:r>
              <a:rPr lang="en-US" dirty="0" err="1"/>
              <a:t>Exemple</a:t>
            </a:r>
            <a:r>
              <a:rPr lang="en-US" dirty="0"/>
              <a:t> de </a:t>
            </a:r>
            <a:r>
              <a:rPr lang="en-US" dirty="0" err="1"/>
              <a:t>instrumente</a:t>
            </a:r>
            <a:r>
              <a:rPr lang="en-US" dirty="0"/>
              <a:t> de </a:t>
            </a:r>
            <a:r>
              <a:rPr lang="en-US" dirty="0" err="1"/>
              <a:t>testare</a:t>
            </a:r>
            <a:r>
              <a:rPr lang="en-US" dirty="0"/>
              <a:t> White Box:</a:t>
            </a:r>
          </a:p>
          <a:p>
            <a:pPr lvl="1"/>
            <a:r>
              <a:rPr lang="en-US" dirty="0" err="1"/>
              <a:t>PyUnit</a:t>
            </a:r>
            <a:endParaRPr lang="en-US" dirty="0"/>
          </a:p>
          <a:p>
            <a:pPr lvl="1"/>
            <a:r>
              <a:rPr lang="en-US" dirty="0" err="1"/>
              <a:t>HTMLUnit</a:t>
            </a:r>
            <a:endParaRPr lang="en-US" dirty="0"/>
          </a:p>
          <a:p>
            <a:pPr lvl="1"/>
            <a:r>
              <a:rPr lang="en-US" dirty="0" err="1"/>
              <a:t>NUnit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792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FA1CB3-44FE-4707-A3DD-D68D59BAA8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Avantajele</a:t>
            </a:r>
            <a:r>
              <a:rPr lang="en-US" dirty="0"/>
              <a:t> </a:t>
            </a:r>
            <a:r>
              <a:rPr lang="en-US" dirty="0" err="1"/>
              <a:t>testarii</a:t>
            </a:r>
            <a:r>
              <a:rPr lang="en-US" dirty="0"/>
              <a:t> White Box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31224F-086D-49D4-BA14-08F1A616F9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Optimizarea</a:t>
            </a:r>
            <a:r>
              <a:rPr lang="en-US" dirty="0"/>
              <a:t> </a:t>
            </a:r>
            <a:r>
              <a:rPr lang="en-US" dirty="0" err="1"/>
              <a:t>codului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gasirea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erori</a:t>
            </a:r>
            <a:r>
              <a:rPr lang="en-US" dirty="0"/>
              <a:t> </a:t>
            </a:r>
            <a:r>
              <a:rPr lang="en-US" dirty="0" err="1"/>
              <a:t>ascunse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  <a:r>
              <a:rPr lang="en-US" dirty="0" err="1"/>
              <a:t>Testarea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inceputa</a:t>
            </a:r>
            <a:r>
              <a:rPr lang="en-US" dirty="0"/>
              <a:t> </a:t>
            </a:r>
            <a:r>
              <a:rPr lang="en-US" dirty="0" err="1"/>
              <a:t>inca</a:t>
            </a:r>
            <a:r>
              <a:rPr lang="en-US" dirty="0"/>
              <a:t> </a:t>
            </a:r>
            <a:r>
              <a:rPr lang="en-US" dirty="0" err="1"/>
              <a:t>dintr</a:t>
            </a:r>
            <a:r>
              <a:rPr lang="en-US" dirty="0"/>
              <a:t>-o </a:t>
            </a:r>
            <a:r>
              <a:rPr lang="en-US" dirty="0" err="1"/>
              <a:t>faza</a:t>
            </a:r>
            <a:r>
              <a:rPr lang="en-US" dirty="0"/>
              <a:t> </a:t>
            </a:r>
            <a:r>
              <a:rPr lang="en-US" dirty="0" err="1"/>
              <a:t>incipienta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nu </a:t>
            </a:r>
            <a:r>
              <a:rPr lang="en-US" dirty="0" err="1"/>
              <a:t>necesita</a:t>
            </a:r>
            <a:r>
              <a:rPr lang="en-US" dirty="0"/>
              <a:t> o </a:t>
            </a:r>
            <a:r>
              <a:rPr lang="en-US" dirty="0" err="1"/>
              <a:t>interfata</a:t>
            </a:r>
            <a:r>
              <a:rPr lang="en-US" dirty="0"/>
              <a:t> </a:t>
            </a:r>
            <a:r>
              <a:rPr lang="en-US" dirty="0" err="1"/>
              <a:t>grafica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utilizator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  <a:r>
              <a:rPr lang="en-US" dirty="0" err="1"/>
              <a:t>Testarea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amanuntita</a:t>
            </a:r>
            <a:r>
              <a:rPr lang="en-US" dirty="0"/>
              <a:t>, cu </a:t>
            </a:r>
            <a:r>
              <a:rPr lang="en-US" dirty="0" err="1"/>
              <a:t>posibilitatea</a:t>
            </a:r>
            <a:r>
              <a:rPr lang="en-US" dirty="0"/>
              <a:t> de a </a:t>
            </a:r>
            <a:r>
              <a:rPr lang="en-US" dirty="0" err="1"/>
              <a:t>acoperi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cai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FDED76-B29E-40BE-85AD-01F62024C0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Dezavantajele</a:t>
            </a:r>
            <a:r>
              <a:rPr lang="en-US" dirty="0"/>
              <a:t> </a:t>
            </a:r>
            <a:r>
              <a:rPr lang="en-US" dirty="0" err="1"/>
              <a:t>testarii</a:t>
            </a:r>
            <a:r>
              <a:rPr lang="en-US" dirty="0"/>
              <a:t> White Box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92C06CA-E789-49EE-8F08-749501684C3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fontAlgn="base"/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/>
              <a:t>testele</a:t>
            </a:r>
            <a:r>
              <a:rPr lang="en-US" dirty="0"/>
              <a:t> pot fi </a:t>
            </a:r>
            <a:r>
              <a:rPr lang="en-US" dirty="0" err="1"/>
              <a:t>complexe</a:t>
            </a:r>
            <a:r>
              <a:rPr lang="en-US" dirty="0"/>
              <a:t>, sunt </a:t>
            </a:r>
            <a:r>
              <a:rPr lang="en-US" dirty="0" err="1"/>
              <a:t>necesare</a:t>
            </a:r>
            <a:r>
              <a:rPr lang="en-US" dirty="0"/>
              <a:t> </a:t>
            </a:r>
            <a:r>
              <a:rPr lang="en-US" dirty="0" err="1"/>
              <a:t>persoane</a:t>
            </a:r>
            <a:r>
              <a:rPr lang="en-US" dirty="0"/>
              <a:t> </a:t>
            </a:r>
            <a:r>
              <a:rPr lang="en-US" dirty="0" err="1"/>
              <a:t>calificate</a:t>
            </a:r>
            <a:r>
              <a:rPr lang="en-US" dirty="0"/>
              <a:t>, care </a:t>
            </a:r>
            <a:r>
              <a:rPr lang="en-US" dirty="0" err="1"/>
              <a:t>dispun</a:t>
            </a:r>
            <a:r>
              <a:rPr lang="en-US" dirty="0"/>
              <a:t> de </a:t>
            </a:r>
            <a:r>
              <a:rPr lang="en-US" dirty="0" err="1"/>
              <a:t>cunostinte</a:t>
            </a:r>
            <a:r>
              <a:rPr lang="en-US" dirty="0"/>
              <a:t> </a:t>
            </a:r>
            <a:r>
              <a:rPr lang="en-US" dirty="0" err="1"/>
              <a:t>bune</a:t>
            </a:r>
            <a:r>
              <a:rPr lang="en-US" dirty="0"/>
              <a:t> de </a:t>
            </a:r>
            <a:r>
              <a:rPr lang="en-US" dirty="0" err="1"/>
              <a:t>programare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implementare</a:t>
            </a:r>
            <a:r>
              <a:rPr lang="en-US" dirty="0"/>
              <a:t>. </a:t>
            </a:r>
          </a:p>
          <a:p>
            <a:pPr fontAlgn="base"/>
            <a:r>
              <a:rPr lang="en-US" dirty="0" err="1"/>
              <a:t>Testare</a:t>
            </a:r>
            <a:r>
              <a:rPr lang="en-US" dirty="0"/>
              <a:t> </a:t>
            </a:r>
            <a:r>
              <a:rPr lang="en-US" dirty="0" err="1"/>
              <a:t>aplicatiilor</a:t>
            </a:r>
            <a:r>
              <a:rPr lang="en-US" dirty="0"/>
              <a:t> </a:t>
            </a:r>
            <a:r>
              <a:rPr lang="en-US" dirty="0" err="1"/>
              <a:t>complexe</a:t>
            </a:r>
            <a:r>
              <a:rPr lang="en-US" dirty="0"/>
              <a:t> </a:t>
            </a:r>
            <a:r>
              <a:rPr lang="en-US" dirty="0" err="1"/>
              <a:t>necesita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timp.</a:t>
            </a: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150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F441C-0F5C-4211-8384-1BC61C46D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53672"/>
            <a:ext cx="11029616" cy="51172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Testarea</a:t>
            </a:r>
            <a:r>
              <a:rPr lang="en-US" dirty="0"/>
              <a:t> black box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B93A6A-1FF4-4C11-B69D-21091D9CF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 err="1"/>
              <a:t>Termenul</a:t>
            </a:r>
            <a:r>
              <a:rPr lang="en-US" dirty="0"/>
              <a:t> “Black Box” a </a:t>
            </a:r>
            <a:r>
              <a:rPr lang="en-US" dirty="0" err="1"/>
              <a:t>fost</a:t>
            </a:r>
            <a:r>
              <a:rPr lang="en-US" dirty="0"/>
              <a:t> </a:t>
            </a:r>
            <a:r>
              <a:rPr lang="en-US" dirty="0" err="1"/>
              <a:t>utilizat</a:t>
            </a:r>
            <a:r>
              <a:rPr lang="en-US" dirty="0"/>
              <a:t> </a:t>
            </a:r>
            <a:r>
              <a:rPr lang="en-US" dirty="0" err="1"/>
              <a:t>datorita</a:t>
            </a:r>
            <a:r>
              <a:rPr lang="en-US" dirty="0"/>
              <a:t> </a:t>
            </a:r>
            <a:r>
              <a:rPr lang="en-US" dirty="0" err="1"/>
              <a:t>conceptului</a:t>
            </a:r>
            <a:r>
              <a:rPr lang="en-US" dirty="0"/>
              <a:t> de cutie </a:t>
            </a:r>
            <a:r>
              <a:rPr lang="en-US" dirty="0" err="1"/>
              <a:t>invizibila</a:t>
            </a:r>
            <a:r>
              <a:rPr lang="en-US" dirty="0"/>
              <a:t> </a:t>
            </a:r>
            <a:r>
              <a:rPr lang="en-US" dirty="0" err="1"/>
              <a:t>si</a:t>
            </a:r>
            <a:r>
              <a:rPr lang="en-US" dirty="0"/>
              <a:t> </a:t>
            </a:r>
            <a:r>
              <a:rPr lang="en-US" dirty="0" err="1"/>
              <a:t>simbolizeaza</a:t>
            </a:r>
            <a:r>
              <a:rPr lang="en-US" dirty="0"/>
              <a:t> </a:t>
            </a:r>
            <a:r>
              <a:rPr lang="en-US" dirty="0" err="1"/>
              <a:t>faptul</a:t>
            </a:r>
            <a:r>
              <a:rPr lang="en-US" dirty="0"/>
              <a:t> ca nu se </a:t>
            </a:r>
            <a:r>
              <a:rPr lang="en-US" dirty="0" err="1"/>
              <a:t>poate</a:t>
            </a:r>
            <a:r>
              <a:rPr lang="en-US" dirty="0"/>
              <a:t> </a:t>
            </a:r>
            <a:r>
              <a:rPr lang="en-US" dirty="0" err="1"/>
              <a:t>vedea</a:t>
            </a:r>
            <a:r>
              <a:rPr lang="en-US" dirty="0"/>
              <a:t> </a:t>
            </a:r>
            <a:r>
              <a:rPr lang="en-US" dirty="0" err="1"/>
              <a:t>functionarea</a:t>
            </a:r>
            <a:r>
              <a:rPr lang="en-US" dirty="0"/>
              <a:t> </a:t>
            </a:r>
            <a:r>
              <a:rPr lang="en-US" dirty="0" err="1"/>
              <a:t>interioara</a:t>
            </a:r>
            <a:r>
              <a:rPr lang="en-US" dirty="0"/>
              <a:t> a software-</a:t>
            </a:r>
            <a:r>
              <a:rPr lang="en-US" dirty="0" err="1"/>
              <a:t>ului</a:t>
            </a:r>
            <a:r>
              <a:rPr lang="en-US" dirty="0"/>
              <a:t>, </a:t>
            </a:r>
            <a:r>
              <a:rPr lang="en-US" dirty="0" err="1"/>
              <a:t>astfel</a:t>
            </a:r>
            <a:r>
              <a:rPr lang="en-US" dirty="0"/>
              <a:t> </a:t>
            </a:r>
            <a:r>
              <a:rPr lang="en-US" dirty="0" err="1"/>
              <a:t>incat</a:t>
            </a:r>
            <a:r>
              <a:rPr lang="en-US" dirty="0"/>
              <a:t> </a:t>
            </a:r>
            <a:r>
              <a:rPr lang="en-US" dirty="0" err="1"/>
              <a:t>doar</a:t>
            </a:r>
            <a:r>
              <a:rPr lang="en-US" dirty="0"/>
              <a:t> </a:t>
            </a:r>
            <a:r>
              <a:rPr lang="en-US" dirty="0" err="1"/>
              <a:t>experienta</a:t>
            </a:r>
            <a:r>
              <a:rPr lang="en-US" dirty="0"/>
              <a:t> </a:t>
            </a:r>
            <a:r>
              <a:rPr lang="en-US" dirty="0" err="1"/>
              <a:t>utilizatorului</a:t>
            </a:r>
            <a:r>
              <a:rPr lang="en-US" dirty="0"/>
              <a:t> final </a:t>
            </a:r>
            <a:r>
              <a:rPr lang="en-US" dirty="0" err="1"/>
              <a:t>poate</a:t>
            </a:r>
            <a:r>
              <a:rPr lang="en-US" dirty="0"/>
              <a:t> fi testate. </a:t>
            </a:r>
          </a:p>
          <a:p>
            <a:pPr fontAlgn="base"/>
            <a:r>
              <a:rPr lang="en-US" dirty="0"/>
              <a:t>Black Box Testing, </a:t>
            </a:r>
            <a:r>
              <a:rPr lang="en-US" dirty="0" err="1"/>
              <a:t>este</a:t>
            </a:r>
            <a:r>
              <a:rPr lang="en-US" dirty="0"/>
              <a:t> </a:t>
            </a:r>
            <a:r>
              <a:rPr lang="en-US" dirty="0" err="1"/>
              <a:t>definita</a:t>
            </a:r>
            <a:r>
              <a:rPr lang="en-US" dirty="0"/>
              <a:t> ca o </a:t>
            </a:r>
            <a:r>
              <a:rPr lang="en-US" dirty="0" err="1"/>
              <a:t>tehnica</a:t>
            </a:r>
            <a:r>
              <a:rPr lang="en-US" dirty="0"/>
              <a:t> de </a:t>
            </a:r>
            <a:r>
              <a:rPr lang="en-US" dirty="0" err="1"/>
              <a:t>testare</a:t>
            </a:r>
            <a:r>
              <a:rPr lang="en-US" dirty="0"/>
              <a:t> in care </a:t>
            </a:r>
            <a:r>
              <a:rPr lang="en-US" dirty="0" err="1"/>
              <a:t>este</a:t>
            </a:r>
            <a:r>
              <a:rPr lang="en-US" dirty="0"/>
              <a:t> </a:t>
            </a:r>
            <a:r>
              <a:rPr lang="en-US" dirty="0" err="1"/>
              <a:t>testata</a:t>
            </a:r>
            <a:r>
              <a:rPr lang="en-US" dirty="0"/>
              <a:t> </a:t>
            </a:r>
            <a:r>
              <a:rPr lang="en-US" dirty="0" err="1"/>
              <a:t>functionalitatea</a:t>
            </a:r>
            <a:r>
              <a:rPr lang="en-US" dirty="0"/>
              <a:t> </a:t>
            </a:r>
            <a:r>
              <a:rPr lang="en-US" dirty="0" err="1"/>
              <a:t>aplicatiei</a:t>
            </a:r>
            <a:r>
              <a:rPr lang="en-US" dirty="0"/>
              <a:t> sub test, </a:t>
            </a:r>
            <a:r>
              <a:rPr lang="en-US" dirty="0" err="1"/>
              <a:t>fara</a:t>
            </a:r>
            <a:r>
              <a:rPr lang="en-US" dirty="0"/>
              <a:t> a </a:t>
            </a:r>
            <a:r>
              <a:rPr lang="en-US" dirty="0" err="1"/>
              <a:t>privi</a:t>
            </a:r>
            <a:r>
              <a:rPr lang="en-US" dirty="0"/>
              <a:t> </a:t>
            </a:r>
            <a:r>
              <a:rPr lang="en-US" dirty="0" err="1"/>
              <a:t>structura</a:t>
            </a:r>
            <a:r>
              <a:rPr lang="en-US" dirty="0"/>
              <a:t> </a:t>
            </a:r>
            <a:r>
              <a:rPr lang="en-US" dirty="0" err="1"/>
              <a:t>codului</a:t>
            </a:r>
            <a:r>
              <a:rPr lang="en-US" dirty="0"/>
              <a:t> intern, </a:t>
            </a:r>
            <a:r>
              <a:rPr lang="en-US" dirty="0" err="1"/>
              <a:t>detaliile</a:t>
            </a:r>
            <a:r>
              <a:rPr lang="en-US" dirty="0"/>
              <a:t> </a:t>
            </a:r>
            <a:r>
              <a:rPr lang="en-US" dirty="0" err="1"/>
              <a:t>implementarii</a:t>
            </a:r>
            <a:r>
              <a:rPr lang="en-US" dirty="0"/>
              <a:t> </a:t>
            </a:r>
            <a:r>
              <a:rPr lang="en-US" dirty="0" err="1"/>
              <a:t>si</a:t>
            </a:r>
            <a:r>
              <a:rPr lang="en-US" dirty="0"/>
              <a:t> </a:t>
            </a:r>
            <a:r>
              <a:rPr lang="en-US" dirty="0" err="1"/>
              <a:t>cunoasterea</a:t>
            </a:r>
            <a:r>
              <a:rPr lang="en-US" dirty="0"/>
              <a:t> </a:t>
            </a:r>
            <a:r>
              <a:rPr lang="en-US" dirty="0" err="1"/>
              <a:t>cailor</a:t>
            </a:r>
            <a:r>
              <a:rPr lang="en-US" dirty="0"/>
              <a:t> interne ale software-</a:t>
            </a:r>
            <a:r>
              <a:rPr lang="en-US" dirty="0" err="1"/>
              <a:t>ului</a:t>
            </a:r>
            <a:r>
              <a:rPr lang="en-US" dirty="0"/>
              <a:t>. </a:t>
            </a:r>
            <a:r>
              <a:rPr lang="en-US" dirty="0" err="1"/>
              <a:t>Acest</a:t>
            </a:r>
            <a:r>
              <a:rPr lang="en-US" dirty="0"/>
              <a:t> tip de </a:t>
            </a:r>
            <a:r>
              <a:rPr lang="en-US" dirty="0" err="1"/>
              <a:t>testare</a:t>
            </a:r>
            <a:r>
              <a:rPr lang="en-US" dirty="0"/>
              <a:t> se </a:t>
            </a:r>
            <a:r>
              <a:rPr lang="en-US" dirty="0" err="1"/>
              <a:t>bazeaza</a:t>
            </a:r>
            <a:r>
              <a:rPr lang="en-US" dirty="0"/>
              <a:t> in </a:t>
            </a:r>
            <a:r>
              <a:rPr lang="en-US" dirty="0" err="1"/>
              <a:t>totalitate</a:t>
            </a:r>
            <a:r>
              <a:rPr lang="en-US" dirty="0"/>
              <a:t> pe </a:t>
            </a:r>
            <a:r>
              <a:rPr lang="en-US" dirty="0" err="1"/>
              <a:t>cerintele</a:t>
            </a:r>
            <a:r>
              <a:rPr lang="en-US" dirty="0"/>
              <a:t> </a:t>
            </a:r>
            <a:r>
              <a:rPr lang="en-US" dirty="0" err="1"/>
              <a:t>si</a:t>
            </a:r>
            <a:r>
              <a:rPr lang="en-US" dirty="0"/>
              <a:t> </a:t>
            </a:r>
            <a:r>
              <a:rPr lang="en-US" dirty="0" err="1"/>
              <a:t>specificatiile</a:t>
            </a:r>
            <a:r>
              <a:rPr lang="en-US" dirty="0"/>
              <a:t> software.  </a:t>
            </a:r>
          </a:p>
          <a:p>
            <a:pPr fontAlgn="base"/>
            <a:r>
              <a:rPr lang="en-US" dirty="0" err="1"/>
              <a:t>Prin</a:t>
            </a:r>
            <a:r>
              <a:rPr lang="en-US" dirty="0"/>
              <a:t> </a:t>
            </a:r>
            <a:r>
              <a:rPr lang="en-US" dirty="0" err="1"/>
              <a:t>aceasta</a:t>
            </a:r>
            <a:r>
              <a:rPr lang="en-US" dirty="0"/>
              <a:t> </a:t>
            </a:r>
            <a:r>
              <a:rPr lang="en-US" dirty="0" err="1"/>
              <a:t>metoda</a:t>
            </a:r>
            <a:r>
              <a:rPr lang="en-US" dirty="0"/>
              <a:t> se </a:t>
            </a:r>
            <a:r>
              <a:rPr lang="en-US" dirty="0" err="1"/>
              <a:t>verifica</a:t>
            </a:r>
            <a:r>
              <a:rPr lang="en-US" dirty="0"/>
              <a:t> </a:t>
            </a:r>
            <a:r>
              <a:rPr lang="en-US" dirty="0" err="1"/>
              <a:t>urmatoarele</a:t>
            </a:r>
            <a:r>
              <a:rPr lang="en-US" dirty="0"/>
              <a:t>: </a:t>
            </a:r>
          </a:p>
          <a:p>
            <a:pPr lvl="1" fontAlgn="base"/>
            <a:r>
              <a:rPr lang="en-US" dirty="0" err="1"/>
              <a:t>Erori</a:t>
            </a:r>
            <a:r>
              <a:rPr lang="en-US" dirty="0"/>
              <a:t> de </a:t>
            </a:r>
            <a:r>
              <a:rPr lang="en-US" dirty="0" err="1"/>
              <a:t>interfata</a:t>
            </a:r>
            <a:r>
              <a:rPr lang="en-US" dirty="0"/>
              <a:t> </a:t>
            </a:r>
          </a:p>
          <a:p>
            <a:pPr lvl="1" fontAlgn="base"/>
            <a:r>
              <a:rPr lang="en-US" dirty="0" err="1"/>
              <a:t>Erori</a:t>
            </a:r>
            <a:r>
              <a:rPr lang="en-US" dirty="0"/>
              <a:t> in </a:t>
            </a:r>
            <a:r>
              <a:rPr lang="en-US" dirty="0" err="1"/>
              <a:t>structurile</a:t>
            </a:r>
            <a:r>
              <a:rPr lang="en-US" dirty="0"/>
              <a:t> de date </a:t>
            </a:r>
            <a:r>
              <a:rPr lang="en-US" dirty="0" err="1"/>
              <a:t>sau</a:t>
            </a:r>
            <a:r>
              <a:rPr lang="en-US" dirty="0"/>
              <a:t> </a:t>
            </a:r>
            <a:r>
              <a:rPr lang="en-US" dirty="0" err="1"/>
              <a:t>accesul</a:t>
            </a:r>
            <a:r>
              <a:rPr lang="en-US" dirty="0"/>
              <a:t> extern la </a:t>
            </a:r>
            <a:r>
              <a:rPr lang="en-US" dirty="0" err="1"/>
              <a:t>baza</a:t>
            </a:r>
            <a:r>
              <a:rPr lang="en-US" dirty="0"/>
              <a:t> de date </a:t>
            </a:r>
          </a:p>
          <a:p>
            <a:pPr lvl="1" fontAlgn="base"/>
            <a:r>
              <a:rPr lang="en-US" dirty="0" err="1"/>
              <a:t>Erori</a:t>
            </a:r>
            <a:r>
              <a:rPr lang="en-US" dirty="0"/>
              <a:t> de </a:t>
            </a:r>
            <a:r>
              <a:rPr lang="en-US" dirty="0" err="1"/>
              <a:t>comportament</a:t>
            </a:r>
            <a:r>
              <a:rPr lang="en-US" dirty="0"/>
              <a:t> </a:t>
            </a:r>
            <a:r>
              <a:rPr lang="en-US" dirty="0" err="1"/>
              <a:t>sau</a:t>
            </a:r>
            <a:r>
              <a:rPr lang="en-US" dirty="0"/>
              <a:t> de </a:t>
            </a:r>
            <a:r>
              <a:rPr lang="en-US" dirty="0" err="1"/>
              <a:t>performanta</a:t>
            </a:r>
            <a:r>
              <a:rPr lang="en-US" dirty="0"/>
              <a:t> </a:t>
            </a:r>
          </a:p>
          <a:p>
            <a:pPr lvl="1" fontAlgn="base"/>
            <a:r>
              <a:rPr lang="en-US" dirty="0" err="1"/>
              <a:t>Erori</a:t>
            </a:r>
            <a:r>
              <a:rPr lang="en-US" dirty="0"/>
              <a:t> de </a:t>
            </a:r>
            <a:r>
              <a:rPr lang="en-US" dirty="0" err="1"/>
              <a:t>initializare</a:t>
            </a:r>
            <a:r>
              <a:rPr lang="en-US" dirty="0"/>
              <a:t> </a:t>
            </a:r>
            <a:r>
              <a:rPr lang="en-US" dirty="0" err="1"/>
              <a:t>si</a:t>
            </a:r>
            <a:r>
              <a:rPr lang="en-US" dirty="0"/>
              <a:t> de </a:t>
            </a:r>
            <a:r>
              <a:rPr lang="en-US" dirty="0" err="1"/>
              <a:t>incheiere</a:t>
            </a:r>
            <a:r>
              <a:rPr lang="en-US" dirty="0"/>
              <a:t> </a:t>
            </a:r>
          </a:p>
          <a:p>
            <a:endParaRPr lang="en-US" dirty="0"/>
          </a:p>
        </p:txBody>
      </p:sp>
      <p:pic>
        <p:nvPicPr>
          <p:cNvPr id="2050" name="Picture 2" descr="What is Black Box Testing: Advantages and Disadvantages - Invensis ...">
            <a:extLst>
              <a:ext uri="{FF2B5EF4-FFF2-40B4-BE49-F238E27FC236}">
                <a16:creationId xmlns:a16="http://schemas.microsoft.com/office/drawing/2014/main" id="{57DC54A2-F842-40D0-ACB6-8EAD7CC07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292" y="882650"/>
            <a:ext cx="2376487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738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74984-21E0-4A4C-AC98-B8FE8C27B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85894"/>
            <a:ext cx="11029616" cy="679508"/>
          </a:xfrm>
        </p:spPr>
        <p:txBody>
          <a:bodyPr/>
          <a:lstStyle/>
          <a:p>
            <a:r>
              <a:rPr lang="en-US" dirty="0" err="1"/>
              <a:t>Tipuri</a:t>
            </a:r>
            <a:r>
              <a:rPr lang="en-US" dirty="0"/>
              <a:t> de </a:t>
            </a:r>
            <a:r>
              <a:rPr lang="en-US" dirty="0" err="1"/>
              <a:t>testare</a:t>
            </a:r>
            <a:r>
              <a:rPr lang="en-US" dirty="0"/>
              <a:t> black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8C747-6374-4CF0-BBF8-753CF5C84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err="1"/>
              <a:t>Testarea</a:t>
            </a:r>
            <a:r>
              <a:rPr lang="en-US" dirty="0"/>
              <a:t> </a:t>
            </a:r>
            <a:r>
              <a:rPr lang="en-US" dirty="0" err="1"/>
              <a:t>functionala</a:t>
            </a:r>
            <a:r>
              <a:rPr lang="en-US" dirty="0"/>
              <a:t> – </a:t>
            </a:r>
            <a:r>
              <a:rPr lang="en-US" dirty="0" err="1"/>
              <a:t>Acest</a:t>
            </a:r>
            <a:r>
              <a:rPr lang="en-US" dirty="0"/>
              <a:t> tip de </a:t>
            </a:r>
            <a:r>
              <a:rPr lang="en-US" dirty="0" err="1"/>
              <a:t>testare</a:t>
            </a:r>
            <a:r>
              <a:rPr lang="en-US" dirty="0"/>
              <a:t> </a:t>
            </a:r>
            <a:r>
              <a:rPr lang="en-US" dirty="0" err="1"/>
              <a:t>este</a:t>
            </a:r>
            <a:r>
              <a:rPr lang="en-US" dirty="0"/>
              <a:t> </a:t>
            </a:r>
            <a:r>
              <a:rPr lang="en-US" dirty="0" err="1"/>
              <a:t>legata</a:t>
            </a:r>
            <a:r>
              <a:rPr lang="en-US" dirty="0"/>
              <a:t> de </a:t>
            </a:r>
            <a:r>
              <a:rPr lang="en-US" dirty="0" err="1"/>
              <a:t>cerintele</a:t>
            </a:r>
            <a:r>
              <a:rPr lang="en-US" dirty="0"/>
              <a:t> </a:t>
            </a:r>
            <a:r>
              <a:rPr lang="en-US" dirty="0" err="1"/>
              <a:t>functionale</a:t>
            </a:r>
            <a:r>
              <a:rPr lang="en-US" dirty="0"/>
              <a:t> ale </a:t>
            </a:r>
            <a:r>
              <a:rPr lang="en-US" dirty="0" err="1"/>
              <a:t>unui</a:t>
            </a:r>
            <a:r>
              <a:rPr lang="en-US" dirty="0"/>
              <a:t> </a:t>
            </a:r>
            <a:r>
              <a:rPr lang="en-US" dirty="0" err="1"/>
              <a:t>sistem</a:t>
            </a:r>
            <a:r>
              <a:rPr lang="en-US" dirty="0"/>
              <a:t>; </a:t>
            </a:r>
          </a:p>
          <a:p>
            <a:pPr fontAlgn="base"/>
            <a:r>
              <a:rPr lang="en-US" dirty="0" err="1"/>
              <a:t>Testarea</a:t>
            </a:r>
            <a:r>
              <a:rPr lang="en-US" dirty="0"/>
              <a:t> </a:t>
            </a:r>
            <a:r>
              <a:rPr lang="en-US" dirty="0" err="1"/>
              <a:t>nefunctionala</a:t>
            </a:r>
            <a:r>
              <a:rPr lang="en-US" dirty="0"/>
              <a:t> – </a:t>
            </a:r>
            <a:r>
              <a:rPr lang="en-US" dirty="0" err="1"/>
              <a:t>Acest</a:t>
            </a:r>
            <a:r>
              <a:rPr lang="en-US" dirty="0"/>
              <a:t> tip de </a:t>
            </a:r>
            <a:r>
              <a:rPr lang="en-US" dirty="0" err="1"/>
              <a:t>testare</a:t>
            </a:r>
            <a:r>
              <a:rPr lang="en-US" dirty="0"/>
              <a:t> </a:t>
            </a:r>
            <a:r>
              <a:rPr lang="en-US" dirty="0" err="1"/>
              <a:t>este</a:t>
            </a:r>
            <a:r>
              <a:rPr lang="en-US" dirty="0"/>
              <a:t> </a:t>
            </a:r>
            <a:r>
              <a:rPr lang="en-US" dirty="0" err="1"/>
              <a:t>legata</a:t>
            </a:r>
            <a:r>
              <a:rPr lang="en-US" dirty="0"/>
              <a:t> de </a:t>
            </a:r>
            <a:r>
              <a:rPr lang="en-US" dirty="0" err="1"/>
              <a:t>cerintele</a:t>
            </a:r>
            <a:r>
              <a:rPr lang="en-US" dirty="0"/>
              <a:t> non-</a:t>
            </a:r>
            <a:r>
              <a:rPr lang="en-US" dirty="0" err="1"/>
              <a:t>functionale</a:t>
            </a:r>
            <a:r>
              <a:rPr lang="en-US" dirty="0"/>
              <a:t>, cum </a:t>
            </a:r>
            <a:r>
              <a:rPr lang="en-US" dirty="0" err="1"/>
              <a:t>ar</a:t>
            </a:r>
            <a:r>
              <a:rPr lang="en-US" dirty="0"/>
              <a:t> fi </a:t>
            </a:r>
            <a:r>
              <a:rPr lang="en-US" dirty="0" err="1"/>
              <a:t>performanta</a:t>
            </a:r>
            <a:r>
              <a:rPr lang="en-US" dirty="0"/>
              <a:t>, </a:t>
            </a:r>
            <a:r>
              <a:rPr lang="en-US" dirty="0" err="1"/>
              <a:t>scalabilitatea</a:t>
            </a:r>
            <a:r>
              <a:rPr lang="en-US" dirty="0"/>
              <a:t> </a:t>
            </a:r>
            <a:r>
              <a:rPr lang="en-US" dirty="0" err="1"/>
              <a:t>si</a:t>
            </a:r>
            <a:r>
              <a:rPr lang="en-US" dirty="0"/>
              <a:t> </a:t>
            </a:r>
            <a:r>
              <a:rPr lang="en-US" dirty="0" err="1"/>
              <a:t>capacitatea</a:t>
            </a:r>
            <a:r>
              <a:rPr lang="en-US" dirty="0"/>
              <a:t> de </a:t>
            </a:r>
            <a:r>
              <a:rPr lang="en-US" dirty="0" err="1"/>
              <a:t>utilizare</a:t>
            </a:r>
            <a:r>
              <a:rPr lang="en-US" dirty="0"/>
              <a:t>. </a:t>
            </a:r>
          </a:p>
          <a:p>
            <a:pPr fontAlgn="base"/>
            <a:r>
              <a:rPr lang="en-US" dirty="0" err="1"/>
              <a:t>Testarea</a:t>
            </a:r>
            <a:r>
              <a:rPr lang="en-US" dirty="0"/>
              <a:t> de </a:t>
            </a:r>
            <a:r>
              <a:rPr lang="en-US" dirty="0" err="1"/>
              <a:t>regresie</a:t>
            </a:r>
            <a:r>
              <a:rPr lang="en-US" dirty="0"/>
              <a:t> – Se face </a:t>
            </a:r>
            <a:r>
              <a:rPr lang="en-US" dirty="0" err="1"/>
              <a:t>dupa</a:t>
            </a:r>
            <a:r>
              <a:rPr lang="en-US" dirty="0"/>
              <a:t> </a:t>
            </a:r>
            <a:r>
              <a:rPr lang="en-US" dirty="0" err="1"/>
              <a:t>ce</a:t>
            </a:r>
            <a:r>
              <a:rPr lang="en-US" dirty="0"/>
              <a:t> </a:t>
            </a:r>
            <a:r>
              <a:rPr lang="en-US" dirty="0" err="1"/>
              <a:t>remedierea</a:t>
            </a:r>
            <a:r>
              <a:rPr lang="en-US" dirty="0"/>
              <a:t> </a:t>
            </a:r>
            <a:r>
              <a:rPr lang="en-US" dirty="0" err="1"/>
              <a:t>codului</a:t>
            </a:r>
            <a:r>
              <a:rPr lang="en-US" dirty="0"/>
              <a:t>, </a:t>
            </a:r>
            <a:r>
              <a:rPr lang="en-US" dirty="0" err="1"/>
              <a:t>actualizarile</a:t>
            </a:r>
            <a:r>
              <a:rPr lang="en-US" dirty="0"/>
              <a:t> </a:t>
            </a:r>
            <a:r>
              <a:rPr lang="en-US" dirty="0" err="1"/>
              <a:t>sau</a:t>
            </a:r>
            <a:r>
              <a:rPr lang="en-US" dirty="0"/>
              <a:t> </a:t>
            </a:r>
            <a:r>
              <a:rPr lang="en-US" dirty="0" err="1"/>
              <a:t>orice</a:t>
            </a:r>
            <a:r>
              <a:rPr lang="en-US" dirty="0"/>
              <a:t> </a:t>
            </a:r>
            <a:r>
              <a:rPr lang="en-US" dirty="0" err="1"/>
              <a:t>alta</a:t>
            </a:r>
            <a:r>
              <a:rPr lang="en-US" dirty="0"/>
              <a:t> </a:t>
            </a:r>
            <a:r>
              <a:rPr lang="en-US" dirty="0" err="1"/>
              <a:t>intretinere</a:t>
            </a:r>
            <a:r>
              <a:rPr lang="en-US" dirty="0"/>
              <a:t> a </a:t>
            </a:r>
            <a:r>
              <a:rPr lang="en-US" dirty="0" err="1"/>
              <a:t>sistemului</a:t>
            </a:r>
            <a:r>
              <a:rPr lang="en-US" dirty="0"/>
              <a:t> a </a:t>
            </a:r>
            <a:r>
              <a:rPr lang="en-US" dirty="0" err="1"/>
              <a:t>fost</a:t>
            </a:r>
            <a:r>
              <a:rPr lang="en-US" dirty="0"/>
              <a:t> </a:t>
            </a:r>
            <a:r>
              <a:rPr lang="en-US" dirty="0" err="1"/>
              <a:t>facuta</a:t>
            </a:r>
            <a:r>
              <a:rPr lang="en-US" dirty="0"/>
              <a:t> </a:t>
            </a:r>
            <a:r>
              <a:rPr lang="en-US" dirty="0" err="1"/>
              <a:t>pentru</a:t>
            </a:r>
            <a:r>
              <a:rPr lang="en-US" dirty="0"/>
              <a:t> a </a:t>
            </a:r>
            <a:r>
              <a:rPr lang="en-US" dirty="0" err="1"/>
              <a:t>verifica</a:t>
            </a:r>
            <a:r>
              <a:rPr lang="en-US" dirty="0"/>
              <a:t> </a:t>
            </a:r>
            <a:r>
              <a:rPr lang="en-US" dirty="0" err="1"/>
              <a:t>daca</a:t>
            </a:r>
            <a:r>
              <a:rPr lang="en-US" dirty="0"/>
              <a:t> </a:t>
            </a:r>
            <a:r>
              <a:rPr lang="en-US" dirty="0" err="1"/>
              <a:t>noul</a:t>
            </a:r>
            <a:r>
              <a:rPr lang="en-US" dirty="0"/>
              <a:t> cod nu l-a </a:t>
            </a:r>
            <a:r>
              <a:rPr lang="en-US" dirty="0" err="1"/>
              <a:t>afectat</a:t>
            </a:r>
            <a:r>
              <a:rPr lang="en-US" dirty="0"/>
              <a:t> pe </a:t>
            </a:r>
            <a:r>
              <a:rPr lang="en-US" dirty="0" err="1"/>
              <a:t>cel</a:t>
            </a:r>
            <a:r>
              <a:rPr lang="en-US" dirty="0"/>
              <a:t> </a:t>
            </a:r>
            <a:r>
              <a:rPr lang="en-US" dirty="0" err="1"/>
              <a:t>deja</a:t>
            </a:r>
            <a:r>
              <a:rPr lang="en-US" dirty="0"/>
              <a:t> existent. </a:t>
            </a:r>
          </a:p>
          <a:p>
            <a:pPr fontAlgn="base"/>
            <a:r>
              <a:rPr lang="en-US" dirty="0" err="1"/>
              <a:t>Exemple</a:t>
            </a:r>
            <a:r>
              <a:rPr lang="en-US" dirty="0"/>
              <a:t> de </a:t>
            </a:r>
            <a:r>
              <a:rPr lang="en-US" dirty="0" err="1"/>
              <a:t>instrumente</a:t>
            </a:r>
            <a:r>
              <a:rPr lang="en-US" dirty="0"/>
              <a:t> de </a:t>
            </a:r>
            <a:r>
              <a:rPr lang="en-US" dirty="0" err="1"/>
              <a:t>testare</a:t>
            </a:r>
            <a:r>
              <a:rPr lang="en-US" dirty="0"/>
              <a:t> Black Box:</a:t>
            </a:r>
          </a:p>
          <a:p>
            <a:pPr lvl="1" fontAlgn="base"/>
            <a:r>
              <a:rPr lang="en-US" dirty="0"/>
              <a:t>LoadRunner</a:t>
            </a:r>
          </a:p>
          <a:p>
            <a:pPr lvl="1" fontAlgn="base"/>
            <a:r>
              <a:rPr lang="en-US" dirty="0" err="1"/>
              <a:t>Jmeter</a:t>
            </a:r>
            <a:endParaRPr lang="en-US" dirty="0"/>
          </a:p>
          <a:p>
            <a:pPr lvl="1" fontAlgn="base"/>
            <a:r>
              <a:rPr lang="en-US" dirty="0"/>
              <a:t>Selenium</a:t>
            </a:r>
          </a:p>
          <a:p>
            <a:pPr lvl="1" fontAlgn="base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90718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{C2475120-B12E-4FF5-B323-5C9D141C10B8}tf33552983</Template>
  <TotalTime>0</TotalTime>
  <Words>2278</Words>
  <Application>Microsoft Office PowerPoint</Application>
  <PresentationFormat>Widescreen</PresentationFormat>
  <Paragraphs>92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DividendVTI</vt:lpstr>
      <vt:lpstr>Unit testing with python</vt:lpstr>
      <vt:lpstr>Despre testarea unitara</vt:lpstr>
      <vt:lpstr>Framework-ul pyunit</vt:lpstr>
      <vt:lpstr>Organizarea testelor</vt:lpstr>
      <vt:lpstr>Testarea white box</vt:lpstr>
      <vt:lpstr>Tipuri de testare White Box</vt:lpstr>
      <vt:lpstr>PowerPoint Presentation</vt:lpstr>
      <vt:lpstr>Testarea black box</vt:lpstr>
      <vt:lpstr>Tipuri de testare black box</vt:lpstr>
      <vt:lpstr>PowerPoint Presentation</vt:lpstr>
      <vt:lpstr>Exemplificarea testarii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with python</dc:title>
  <dc:creator/>
  <cp:lastModifiedBy/>
  <cp:revision>61</cp:revision>
  <dcterms:created xsi:type="dcterms:W3CDTF">2020-04-30T08:36:31Z</dcterms:created>
  <dcterms:modified xsi:type="dcterms:W3CDTF">2020-04-30T11:18:09Z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