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/LwybFkex0WQ/HWyPQ/3n6ad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NMAP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Port Scans</a:t>
            </a:r>
            <a:endParaRPr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Question: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a command that scans ports 21,22,23,25,80,135,443,6000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Command: sudo nmap -n -sT 10.200.2.89 -p 21,22,23,25,80,443,6000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NAME Service File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Next, review the nmap-service file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vi /usr/share/nmap/nmap-service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Deploy the AWS PEN LAB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the AWS PENTEST Lab environment to start your lab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SSH into the Bastion server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Bastion server will have nmap installed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Objective: 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NMAP to identify target machines by sweeping through a network range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 port ranges in nmap and analyze the nmap-services file to determine more popular ports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TCP port scanning and analyze the difference between the two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Initial Scan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Lets run a scan of the target subnet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Sudo nmap -n -sP 10.200.2.1-255 --packet-trace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Question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-n do 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-sP do 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hosts do you see online 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Scanning linux  (Vulnerabile host)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Next, lets conduct a TCP port scan on target machine 10.2.200.x (linux machine)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cloud9 environment, start a new tab and start TCPDUMP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Sudo tcpdump -nn host 10.2.200.x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Leave the tcpdump running and go back to first terminal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sudo nmap -n -sT 10.2.200.x (linux server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Question: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long did the scan take 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ports did you discover?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Scanning linux  (Vulnerabile host)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you tcpdump is still running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the following scan: sudo nmap -n -sT 10.200.2.89 -p 1-65535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the output of your sniffer, you should see a lot of SYN packets (s) going from your machine to the target, as well as lots of RESETS ® coming back.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Questions: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ports/services have you discovered 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Output Formats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a look at the output options -oA -sT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Scan the host sudo nmap -n -sT 10.200.2.89 -oA 10.200.2.89_connect_scan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see the same number of open ports as the original scan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list of the files associated with the linux server with ls command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see 3 files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Greppable form with a .gnamp suffix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 form with a .nmap suffix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XML form with a .xml suffix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gedit tool to review these files, in greppable format: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 10.200.2.89_connect_scan.gnamp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that all the results for a given host are stored on one line with each open port and associated service identified.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format to search using grep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Execute: grep ' 80/open/' 10.200.2.89_connect_scan.gnmap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Port Zero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Scanning port 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Execute:  sudo nmap -n -sR 10.200.2.89 -p 0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Question: Analyze  tcpdump from this scan and describe the type of packets you see?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