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922" y="34"/>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a:ea typeface="Arial"/>
                <a:cs typeface="Arial"/>
                <a:sym typeface="Arial"/>
              </a:rPr>
              <a:t>NEXT GEN EMPLOYABILITY PROGRAM</a:t>
            </a:r>
            <a:endParaRPr dirty="0"/>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03625" y="3935540"/>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Timpul</a:t>
            </a:r>
            <a:r>
              <a:rPr lang="en-US" sz="1100" dirty="0">
                <a:solidFill>
                  <a:schemeClr val="dk1"/>
                </a:solidFill>
              </a:rPr>
              <a:t> </a:t>
            </a:r>
            <a:r>
              <a:rPr lang="en-US" sz="1100" dirty="0" err="1">
                <a:solidFill>
                  <a:schemeClr val="dk1"/>
                </a:solidFill>
              </a:rPr>
              <a:t>dharshini.B</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:AU712221205041</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06984" y="2334506"/>
            <a:ext cx="7355891" cy="278281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https://github.com/Timpuldharshini/notesharing-web-application-using-django-framework-Timpil-dharshini-5041-PCET-.git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1065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https://github.com/Timpuldharshini/notesharing-web-application-using-django-framework-Timpil-dharshini-5041-PCET-.git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pradeep monster00</cp:lastModifiedBy>
  <cp:revision>17</cp:revision>
  <dcterms:modified xsi:type="dcterms:W3CDTF">2024-04-11T06:04:25Z</dcterms:modified>
</cp:coreProperties>
</file>