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0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E9F2-4351-4257-A008-FBBF0713985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FD41-8FE0-45CC-9686-05B25DED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2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(LOGO)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Dogs							(Dog picture)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(Cat picture)						Cats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Contact						(Contact picture)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(random quote)					FAQ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(scrolling homepage with links to all the pages)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Contact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Profiles						(Map to building)</a:t>
            </a:r>
          </a:p>
          <a:p>
            <a:pPr marL="0" indent="0">
              <a:buNone/>
            </a:pPr>
            <a:r>
              <a:rPr lang="en-US" dirty="0" smtClean="0"/>
              <a:t>--------------------------			</a:t>
            </a:r>
          </a:p>
          <a:p>
            <a:pPr marL="0" indent="0">
              <a:buNone/>
            </a:pPr>
            <a:r>
              <a:rPr lang="en-US" dirty="0" smtClean="0"/>
              <a:t>-----------------------------					(hours)</a:t>
            </a:r>
          </a:p>
          <a:p>
            <a:pPr marL="0" indent="0">
              <a:buNone/>
            </a:pPr>
            <a:r>
              <a:rPr lang="en-US" dirty="0" smtClean="0"/>
              <a:t>---------------------------</a:t>
            </a:r>
          </a:p>
          <a:p>
            <a:pPr marL="0" indent="0">
              <a:buNone/>
            </a:pPr>
            <a:r>
              <a:rPr lang="en-US" dirty="0" smtClean="0"/>
              <a:t>------------------------						(number/address)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Q: ------------------------------------------------------------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(click on question to pull up answer)</a:t>
            </a:r>
          </a:p>
          <a:p>
            <a:pPr marL="0" indent="0">
              <a:buNone/>
            </a:pPr>
            <a:r>
              <a:rPr lang="en-US" dirty="0" smtClean="0"/>
              <a:t>A: 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Q:</a:t>
            </a:r>
          </a:p>
          <a:p>
            <a:pPr marL="0" indent="0">
              <a:buNone/>
            </a:pPr>
            <a:r>
              <a:rPr lang="en-US" dirty="0" smtClean="0"/>
              <a:t>Q:</a:t>
            </a:r>
          </a:p>
          <a:p>
            <a:pPr marL="0" indent="0">
              <a:buNone/>
            </a:pPr>
            <a:r>
              <a:rPr lang="en-US" dirty="0" smtClean="0"/>
              <a:t>Q:</a:t>
            </a:r>
          </a:p>
          <a:p>
            <a:pPr marL="0" indent="0">
              <a:buNone/>
            </a:pPr>
            <a:r>
              <a:rPr lang="en-US" dirty="0" smtClean="0"/>
              <a:t>A:-----------------------------------------------------------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(scrolling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to donate money					Graphic that shows 								how much money 									has been donated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Adopt Cats</a:t>
            </a:r>
            <a:br>
              <a:rPr lang="en-US" dirty="0" smtClean="0"/>
            </a:br>
            <a:r>
              <a:rPr lang="en-US" sz="2000" dirty="0" smtClean="0"/>
              <a:t>(navigation menu)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(picture)	(picture)	(picture)	(picture)	(picture)</a:t>
            </a:r>
          </a:p>
          <a:p>
            <a:pPr marL="0" indent="0">
              <a:buNone/>
            </a:pPr>
            <a:r>
              <a:rPr lang="en-US" dirty="0" smtClean="0"/>
              <a:t>(click on picture to pull up profile.</a:t>
            </a:r>
          </a:p>
          <a:p>
            <a:pPr marL="0" indent="0">
              <a:buNone/>
            </a:pPr>
            <a:r>
              <a:rPr lang="en-US" dirty="0" smtClean="0"/>
              <a:t>Profile has link to adoption application)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Adopt Dogs</a:t>
            </a:r>
            <a:br>
              <a:rPr lang="en-US" dirty="0" smtClean="0"/>
            </a:br>
            <a:r>
              <a:rPr lang="en-US" sz="2000" dirty="0" smtClean="0"/>
              <a:t>(Menu)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(picture)	(picture)	(picture)	(picture)	(picture)</a:t>
            </a:r>
          </a:p>
          <a:p>
            <a:pPr marL="0" indent="0">
              <a:buNone/>
            </a:pPr>
            <a:r>
              <a:rPr lang="en-US" dirty="0" smtClean="0"/>
              <a:t>(click on picture to pull up profile.</a:t>
            </a:r>
          </a:p>
          <a:p>
            <a:pPr marL="0" indent="0">
              <a:buNone/>
            </a:pPr>
            <a:r>
              <a:rPr lang="en-US" dirty="0" smtClean="0"/>
              <a:t>Profile has link to adoption application)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Adoption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(Form to enter information)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(LOGO)</vt:lpstr>
      <vt:lpstr>Contact Page</vt:lpstr>
      <vt:lpstr>Q&amp;A</vt:lpstr>
      <vt:lpstr>Donate</vt:lpstr>
      <vt:lpstr>Adopt Cats (navigation menu)</vt:lpstr>
      <vt:lpstr>Adopt Dogs (Menu)</vt:lpstr>
      <vt:lpstr>Adoption Application</vt:lpstr>
    </vt:vector>
  </TitlesOfParts>
  <Company>Harding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Dailey</dc:creator>
  <cp:lastModifiedBy>Zachary Dailey</cp:lastModifiedBy>
  <cp:revision>2</cp:revision>
  <dcterms:created xsi:type="dcterms:W3CDTF">2016-04-05T18:50:25Z</dcterms:created>
  <dcterms:modified xsi:type="dcterms:W3CDTF">2016-04-05T18:53:27Z</dcterms:modified>
</cp:coreProperties>
</file>