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FAE2-7455-4420-912C-1C73D8DA2D13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1414-FA5D-433C-8C75-5E51D63F6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FAE2-7455-4420-912C-1C73D8DA2D13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1414-FA5D-433C-8C75-5E51D63F6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FAE2-7455-4420-912C-1C73D8DA2D13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1414-FA5D-433C-8C75-5E51D63F6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FAE2-7455-4420-912C-1C73D8DA2D13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1414-FA5D-433C-8C75-5E51D63F6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FAE2-7455-4420-912C-1C73D8DA2D13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1414-FA5D-433C-8C75-5E51D63F6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FAE2-7455-4420-912C-1C73D8DA2D13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1414-FA5D-433C-8C75-5E51D63F6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FAE2-7455-4420-912C-1C73D8DA2D13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1414-FA5D-433C-8C75-5E51D63F6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FAE2-7455-4420-912C-1C73D8DA2D13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1414-FA5D-433C-8C75-5E51D63F6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FAE2-7455-4420-912C-1C73D8DA2D13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1414-FA5D-433C-8C75-5E51D63F6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FAE2-7455-4420-912C-1C73D8DA2D13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1414-FA5D-433C-8C75-5E51D63F6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FAE2-7455-4420-912C-1C73D8DA2D13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1414-FA5D-433C-8C75-5E51D63F6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0FAE2-7455-4420-912C-1C73D8DA2D13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61414-FA5D-433C-8C75-5E51D63F6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Lever: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Archimedes said: “Give me a place to stand, and I shall move the world.”</a:t>
            </a:r>
            <a:endParaRPr lang="zh-CN" altLang="en-US" dirty="0"/>
          </a:p>
        </p:txBody>
      </p:sp>
      <p:pic>
        <p:nvPicPr>
          <p:cNvPr id="4" name="图片 3" descr="leverBigCorner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40000"/>
            <a:ext cx="6477000" cy="431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Lever:</a:t>
            </a:r>
            <a:endParaRPr lang="zh-CN" altLang="en-US" dirty="0"/>
          </a:p>
        </p:txBody>
      </p:sp>
      <p:pic>
        <p:nvPicPr>
          <p:cNvPr id="4" name="内容占位符 3" descr="856046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381000"/>
            <a:ext cx="5410200" cy="6108289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</Words>
  <Application>Microsoft Office PowerPoint</Application>
  <PresentationFormat>全屏显示(4:3)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Lever:</vt:lpstr>
      <vt:lpstr>Lever: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lenovo</cp:lastModifiedBy>
  <cp:revision>2</cp:revision>
  <dcterms:created xsi:type="dcterms:W3CDTF">2014-03-24T23:35:10Z</dcterms:created>
  <dcterms:modified xsi:type="dcterms:W3CDTF">2014-03-24T23:51:51Z</dcterms:modified>
</cp:coreProperties>
</file>