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3" r:id="rId5"/>
  </p:sldMasterIdLst>
  <p:notesMasterIdLst>
    <p:notesMasterId r:id="rId25"/>
  </p:notesMasterIdLst>
  <p:sldIdLst>
    <p:sldId id="256" r:id="rId6"/>
    <p:sldId id="326" r:id="rId7"/>
    <p:sldId id="312" r:id="rId8"/>
    <p:sldId id="313" r:id="rId9"/>
    <p:sldId id="317" r:id="rId10"/>
    <p:sldId id="314" r:id="rId11"/>
    <p:sldId id="315" r:id="rId12"/>
    <p:sldId id="316" r:id="rId13"/>
    <p:sldId id="318" r:id="rId14"/>
    <p:sldId id="303" r:id="rId15"/>
    <p:sldId id="327" r:id="rId16"/>
    <p:sldId id="328" r:id="rId17"/>
    <p:sldId id="319" r:id="rId18"/>
    <p:sldId id="320" r:id="rId19"/>
    <p:sldId id="321" r:id="rId20"/>
    <p:sldId id="322" r:id="rId21"/>
    <p:sldId id="323" r:id="rId22"/>
    <p:sldId id="324" r:id="rId23"/>
    <p:sldId id="325" r:id="rId24"/>
  </p:sldIdLst>
  <p:sldSz cx="9144000" cy="6858000" type="screen4x3"/>
  <p:notesSz cx="6794500" cy="9931400"/>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D8A"/>
    <a:srgbClr val="99CCFF"/>
    <a:srgbClr val="0070C0"/>
    <a:srgbClr val="FFFFFF"/>
    <a:srgbClr val="D1D1F0"/>
    <a:srgbClr val="7575D1"/>
    <a:srgbClr val="19194D"/>
    <a:srgbClr val="000000"/>
    <a:srgbClr val="CCE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0" autoAdjust="0"/>
  </p:normalViewPr>
  <p:slideViewPr>
    <p:cSldViewPr showGuides="1">
      <p:cViewPr varScale="1">
        <p:scale>
          <a:sx n="71" d="100"/>
          <a:sy n="71" d="100"/>
        </p:scale>
        <p:origin x="-1260" y="-96"/>
      </p:cViewPr>
      <p:guideLst>
        <p:guide orient="horz" pos="935"/>
        <p:guide orient="horz" pos="3929"/>
        <p:guide pos="5647"/>
        <p:guide pos="113"/>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00A91-E532-452C-AB9A-E9F7D856B504}" type="doc">
      <dgm:prSet loTypeId="urn:microsoft.com/office/officeart/2005/8/layout/hierarchy4" loCatId="hierarchy" qsTypeId="urn:microsoft.com/office/officeart/2005/8/quickstyle/simple1" qsCatId="simple" csTypeId="urn:microsoft.com/office/officeart/2005/8/colors/accent2_3" csCatId="accent2" phldr="1"/>
      <dgm:spPr/>
      <dgm:t>
        <a:bodyPr/>
        <a:lstStyle/>
        <a:p>
          <a:endParaRPr lang="en-US"/>
        </a:p>
      </dgm:t>
    </dgm:pt>
    <dgm:pt modelId="{F7D79B0B-8D1B-4574-B9B1-344A202C944B}">
      <dgm:prSet phldrT="[Texte]"/>
      <dgm:spPr/>
      <dgm:t>
        <a:bodyPr/>
        <a:lstStyle/>
        <a:p>
          <a:r>
            <a:rPr lang="fr-FR" noProof="0" dirty="0" smtClean="0"/>
            <a:t>Bien piloter ses prestataires</a:t>
          </a:r>
          <a:endParaRPr lang="fr-FR" noProof="0" dirty="0"/>
        </a:p>
      </dgm:t>
    </dgm:pt>
    <dgm:pt modelId="{D402683B-0790-4213-A57A-111802B930E7}" type="parTrans" cxnId="{552070A1-F9C9-4904-A090-7C416C74E971}">
      <dgm:prSet/>
      <dgm:spPr/>
      <dgm:t>
        <a:bodyPr/>
        <a:lstStyle/>
        <a:p>
          <a:endParaRPr lang="en-US"/>
        </a:p>
      </dgm:t>
    </dgm:pt>
    <dgm:pt modelId="{0671EE3E-DAEC-4B80-8412-1019379BAD80}" type="sibTrans" cxnId="{552070A1-F9C9-4904-A090-7C416C74E971}">
      <dgm:prSet/>
      <dgm:spPr/>
      <dgm:t>
        <a:bodyPr/>
        <a:lstStyle/>
        <a:p>
          <a:endParaRPr lang="en-US"/>
        </a:p>
      </dgm:t>
    </dgm:pt>
    <dgm:pt modelId="{8467591F-23F4-41C4-B615-96D0F6A2E6F7}">
      <dgm:prSet phldrT="[Texte]"/>
      <dgm:spPr/>
      <dgm:t>
        <a:bodyPr/>
        <a:lstStyle/>
        <a:p>
          <a:r>
            <a:rPr lang="fr-FR" noProof="0" dirty="0" smtClean="0"/>
            <a:t>Optimiser ses coûts</a:t>
          </a:r>
          <a:endParaRPr lang="fr-FR" noProof="0" dirty="0"/>
        </a:p>
      </dgm:t>
    </dgm:pt>
    <dgm:pt modelId="{AEB60DC1-4739-4DDD-A353-44528D9A59E2}" type="parTrans" cxnId="{175A18D0-5233-4EB8-B95B-588229E5C285}">
      <dgm:prSet/>
      <dgm:spPr/>
      <dgm:t>
        <a:bodyPr/>
        <a:lstStyle/>
        <a:p>
          <a:endParaRPr lang="en-US"/>
        </a:p>
      </dgm:t>
    </dgm:pt>
    <dgm:pt modelId="{88925E6E-484E-4309-AF21-408748CC534B}" type="sibTrans" cxnId="{175A18D0-5233-4EB8-B95B-588229E5C285}">
      <dgm:prSet/>
      <dgm:spPr/>
      <dgm:t>
        <a:bodyPr/>
        <a:lstStyle/>
        <a:p>
          <a:endParaRPr lang="en-US"/>
        </a:p>
      </dgm:t>
    </dgm:pt>
    <dgm:pt modelId="{9DD7DCE2-BCC1-4768-AB7B-2610020076DB}">
      <dgm:prSet phldrT="[Texte]"/>
      <dgm:spPr/>
      <dgm:t>
        <a:bodyPr/>
        <a:lstStyle/>
        <a:p>
          <a:r>
            <a:rPr lang="fr-FR" noProof="0" dirty="0" smtClean="0"/>
            <a:t>Motiver ses internes</a:t>
          </a:r>
          <a:endParaRPr lang="fr-FR" noProof="0" dirty="0"/>
        </a:p>
      </dgm:t>
    </dgm:pt>
    <dgm:pt modelId="{34DBD805-0EC9-49AF-BC48-F7DBBE9E4767}" type="parTrans" cxnId="{AC107238-96FD-49DB-8E29-B849AB7C228B}">
      <dgm:prSet/>
      <dgm:spPr/>
      <dgm:t>
        <a:bodyPr/>
        <a:lstStyle/>
        <a:p>
          <a:endParaRPr lang="en-US"/>
        </a:p>
      </dgm:t>
    </dgm:pt>
    <dgm:pt modelId="{3DDFDEB3-55B4-4E76-BB1A-72C5907BC0AA}" type="sibTrans" cxnId="{AC107238-96FD-49DB-8E29-B849AB7C228B}">
      <dgm:prSet/>
      <dgm:spPr/>
      <dgm:t>
        <a:bodyPr/>
        <a:lstStyle/>
        <a:p>
          <a:endParaRPr lang="en-US"/>
        </a:p>
      </dgm:t>
    </dgm:pt>
    <dgm:pt modelId="{552FF578-DC03-4A7B-A430-0700CC3A35A6}">
      <dgm:prSet phldrT="[Texte]"/>
      <dgm:spPr/>
      <dgm:t>
        <a:bodyPr lIns="0" rIns="0"/>
        <a:lstStyle/>
        <a:p>
          <a:r>
            <a:rPr lang="fr-FR" noProof="0" dirty="0" smtClean="0"/>
            <a:t>Aligner leur activité opérationnelle avec la vocation de l’organisation, améliorer la qualité perçue par les métiers / les clients, rendre visible la valeur et concrétiser le partenariat</a:t>
          </a:r>
          <a:endParaRPr lang="fr-FR" noProof="0" dirty="0"/>
        </a:p>
      </dgm:t>
    </dgm:pt>
    <dgm:pt modelId="{0459B070-16C3-4773-BF52-885D53F7F3DD}" type="parTrans" cxnId="{CD04CD30-07C1-4BF8-8338-51C42B94D2BA}">
      <dgm:prSet/>
      <dgm:spPr/>
      <dgm:t>
        <a:bodyPr/>
        <a:lstStyle/>
        <a:p>
          <a:endParaRPr lang="en-US"/>
        </a:p>
      </dgm:t>
    </dgm:pt>
    <dgm:pt modelId="{2BE86909-6108-4F41-86C8-C416A9C5D2D5}" type="sibTrans" cxnId="{CD04CD30-07C1-4BF8-8338-51C42B94D2BA}">
      <dgm:prSet/>
      <dgm:spPr/>
      <dgm:t>
        <a:bodyPr/>
        <a:lstStyle/>
        <a:p>
          <a:endParaRPr lang="en-US"/>
        </a:p>
      </dgm:t>
    </dgm:pt>
    <dgm:pt modelId="{704E434F-8C50-41B1-82E4-1AD7D7A18774}">
      <dgm:prSet phldrT="[Texte]"/>
      <dgm:spPr/>
      <dgm:t>
        <a:bodyPr/>
        <a:lstStyle/>
        <a:p>
          <a:r>
            <a:rPr lang="fr-FR" noProof="0" dirty="0" smtClean="0"/>
            <a:t>Obtenir de la valeur</a:t>
          </a:r>
          <a:endParaRPr lang="fr-FR" noProof="0" dirty="0"/>
        </a:p>
      </dgm:t>
    </dgm:pt>
    <dgm:pt modelId="{7FA8B64B-29B8-46A1-86E6-D280378BF849}" type="parTrans" cxnId="{78880421-1711-425F-8FDC-0EF4A1FC9B13}">
      <dgm:prSet/>
      <dgm:spPr/>
      <dgm:t>
        <a:bodyPr/>
        <a:lstStyle/>
        <a:p>
          <a:endParaRPr lang="en-US"/>
        </a:p>
      </dgm:t>
    </dgm:pt>
    <dgm:pt modelId="{2DC48890-9CEB-4833-A502-B18B59540B91}" type="sibTrans" cxnId="{78880421-1711-425F-8FDC-0EF4A1FC9B13}">
      <dgm:prSet/>
      <dgm:spPr/>
      <dgm:t>
        <a:bodyPr/>
        <a:lstStyle/>
        <a:p>
          <a:endParaRPr lang="en-US"/>
        </a:p>
      </dgm:t>
    </dgm:pt>
    <dgm:pt modelId="{E48F3FF3-E605-44D9-B589-FC1537E06BD3}">
      <dgm:prSet phldrT="[Texte]"/>
      <dgm:spPr/>
      <dgm:t>
        <a:bodyPr lIns="0" rIns="0"/>
        <a:lstStyle/>
        <a:p>
          <a:r>
            <a:rPr lang="fr-FR" noProof="0" dirty="0" smtClean="0"/>
            <a:t>Elévation de la performance, nouvelles compétences, proactivité, prise d’une part des risques, retours d’expérience</a:t>
          </a:r>
          <a:endParaRPr lang="fr-FR" noProof="0" dirty="0"/>
        </a:p>
      </dgm:t>
    </dgm:pt>
    <dgm:pt modelId="{70D20E56-6E7B-4284-86AD-FCB3192980FE}" type="parTrans" cxnId="{DAD9B413-35DA-438D-B991-9EED4966B636}">
      <dgm:prSet/>
      <dgm:spPr/>
      <dgm:t>
        <a:bodyPr/>
        <a:lstStyle/>
        <a:p>
          <a:endParaRPr lang="en-US"/>
        </a:p>
      </dgm:t>
    </dgm:pt>
    <dgm:pt modelId="{22866CF5-0B91-4AE0-9203-5044B8776C0A}" type="sibTrans" cxnId="{DAD9B413-35DA-438D-B991-9EED4966B636}">
      <dgm:prSet/>
      <dgm:spPr/>
      <dgm:t>
        <a:bodyPr/>
        <a:lstStyle/>
        <a:p>
          <a:endParaRPr lang="en-US"/>
        </a:p>
      </dgm:t>
    </dgm:pt>
    <dgm:pt modelId="{65A3E5AE-8EFF-413A-A414-CA36F9CE1807}">
      <dgm:prSet phldrT="[Texte]"/>
      <dgm:spPr/>
      <dgm:t>
        <a:bodyPr/>
        <a:lstStyle/>
        <a:p>
          <a:r>
            <a:rPr lang="fr-FR" noProof="0" dirty="0" smtClean="0"/>
            <a:t>Conserver le bon niveau de contrôle</a:t>
          </a:r>
          <a:endParaRPr lang="fr-FR" noProof="0" dirty="0"/>
        </a:p>
      </dgm:t>
    </dgm:pt>
    <dgm:pt modelId="{AE49E460-D136-428F-A200-472E190BA344}" type="parTrans" cxnId="{EF89F685-8177-48CC-BAE7-2F4B0AF79F47}">
      <dgm:prSet/>
      <dgm:spPr/>
      <dgm:t>
        <a:bodyPr/>
        <a:lstStyle/>
        <a:p>
          <a:endParaRPr lang="en-US"/>
        </a:p>
      </dgm:t>
    </dgm:pt>
    <dgm:pt modelId="{A2798638-A48B-4C5D-B41D-98D39EF58481}" type="sibTrans" cxnId="{EF89F685-8177-48CC-BAE7-2F4B0AF79F47}">
      <dgm:prSet/>
      <dgm:spPr/>
      <dgm:t>
        <a:bodyPr/>
        <a:lstStyle/>
        <a:p>
          <a:endParaRPr lang="en-US"/>
        </a:p>
      </dgm:t>
    </dgm:pt>
    <dgm:pt modelId="{D609A24F-C21E-4576-86DD-0BEDBCE06331}">
      <dgm:prSet phldrT="[Texte]"/>
      <dgm:spPr/>
      <dgm:t>
        <a:bodyPr/>
        <a:lstStyle/>
        <a:p>
          <a:r>
            <a:rPr lang="fr-FR" noProof="0" dirty="0" smtClean="0"/>
            <a:t>Gagner en agilité</a:t>
          </a:r>
          <a:endParaRPr lang="fr-FR" noProof="0" dirty="0"/>
        </a:p>
      </dgm:t>
    </dgm:pt>
    <dgm:pt modelId="{0A0D46AE-10F6-4AA4-9BF2-257EACED1233}" type="parTrans" cxnId="{EAF08994-32B7-42E0-A31F-C247CD382D99}">
      <dgm:prSet/>
      <dgm:spPr/>
      <dgm:t>
        <a:bodyPr/>
        <a:lstStyle/>
        <a:p>
          <a:endParaRPr lang="en-US"/>
        </a:p>
      </dgm:t>
    </dgm:pt>
    <dgm:pt modelId="{BCCE9A8B-D0D6-411B-824A-4D9E67D6EC44}" type="sibTrans" cxnId="{EAF08994-32B7-42E0-A31F-C247CD382D99}">
      <dgm:prSet/>
      <dgm:spPr/>
      <dgm:t>
        <a:bodyPr/>
        <a:lstStyle/>
        <a:p>
          <a:endParaRPr lang="en-US"/>
        </a:p>
      </dgm:t>
    </dgm:pt>
    <dgm:pt modelId="{C64AD498-12BA-4E96-B956-5876B1093B73}">
      <dgm:prSet phldrT="[Texte]"/>
      <dgm:spPr/>
      <dgm:t>
        <a:bodyPr lIns="0" rIns="0"/>
        <a:lstStyle/>
        <a:p>
          <a:r>
            <a:rPr lang="fr-FR" noProof="0" dirty="0" smtClean="0"/>
            <a:t>Le bon modèle de delivery, avec les bons profils, un bon niveau d’engagements, de l’amélioration continue vue de bout en bout</a:t>
          </a:r>
          <a:endParaRPr lang="fr-FR" noProof="0" dirty="0"/>
        </a:p>
      </dgm:t>
    </dgm:pt>
    <dgm:pt modelId="{437F2B9A-9479-4BDF-AA51-258353101F6D}" type="parTrans" cxnId="{98F350FD-A0F7-4904-A447-49A5544CF912}">
      <dgm:prSet/>
      <dgm:spPr/>
      <dgm:t>
        <a:bodyPr/>
        <a:lstStyle/>
        <a:p>
          <a:endParaRPr lang="fr-FR"/>
        </a:p>
      </dgm:t>
    </dgm:pt>
    <dgm:pt modelId="{10B73E12-1ADA-4F16-A91F-3C9EFDDD5B75}" type="sibTrans" cxnId="{98F350FD-A0F7-4904-A447-49A5544CF912}">
      <dgm:prSet/>
      <dgm:spPr/>
      <dgm:t>
        <a:bodyPr/>
        <a:lstStyle/>
        <a:p>
          <a:endParaRPr lang="fr-FR"/>
        </a:p>
      </dgm:t>
    </dgm:pt>
    <dgm:pt modelId="{9B936639-44A8-4BC4-966F-C3B1F671380D}">
      <dgm:prSet phldrT="[Texte]"/>
      <dgm:spPr/>
      <dgm:t>
        <a:bodyPr lIns="0" rIns="0"/>
        <a:lstStyle/>
        <a:p>
          <a:r>
            <a:rPr lang="fr-FR" noProof="0" dirty="0" smtClean="0"/>
            <a:t>La possibilité de faire appel à un back office, un mode « veille » activable lors des baisses d’activité, un réseau d’experts accessibles</a:t>
          </a:r>
          <a:endParaRPr lang="fr-FR" noProof="0" dirty="0"/>
        </a:p>
      </dgm:t>
    </dgm:pt>
    <dgm:pt modelId="{D1720890-019F-4FCC-9320-9D42E6B2114A}" type="parTrans" cxnId="{B4E16D38-AB7E-444F-90DB-E9D40F2A4B01}">
      <dgm:prSet/>
      <dgm:spPr/>
      <dgm:t>
        <a:bodyPr/>
        <a:lstStyle/>
        <a:p>
          <a:endParaRPr lang="fr-FR"/>
        </a:p>
      </dgm:t>
    </dgm:pt>
    <dgm:pt modelId="{9A45D583-4461-4516-AACF-E53110FF8023}" type="sibTrans" cxnId="{B4E16D38-AB7E-444F-90DB-E9D40F2A4B01}">
      <dgm:prSet/>
      <dgm:spPr/>
      <dgm:t>
        <a:bodyPr/>
        <a:lstStyle/>
        <a:p>
          <a:endParaRPr lang="fr-FR"/>
        </a:p>
      </dgm:t>
    </dgm:pt>
    <dgm:pt modelId="{63DB473C-3C88-4A81-B9F1-E38F2A6F3580}">
      <dgm:prSet phldrT="[Texte]"/>
      <dgm:spPr/>
      <dgm:t>
        <a:bodyPr lIns="0" rIns="0"/>
        <a:lstStyle/>
        <a:p>
          <a:r>
            <a:rPr lang="fr-FR" noProof="0" dirty="0" smtClean="0"/>
            <a:t>Vérifier le respect des engagements, la mesure des progrès et avoir une large étendue de leviers pour agir en cas d’écart</a:t>
          </a:r>
          <a:endParaRPr lang="fr-FR" noProof="0" dirty="0"/>
        </a:p>
      </dgm:t>
    </dgm:pt>
    <dgm:pt modelId="{8ECDA6CB-04C9-4A0E-9B9E-E858B6C109BD}" type="parTrans" cxnId="{6F72CAB2-BFF9-4AEB-A731-9C9E55A8D9D0}">
      <dgm:prSet/>
      <dgm:spPr/>
      <dgm:t>
        <a:bodyPr/>
        <a:lstStyle/>
        <a:p>
          <a:endParaRPr lang="fr-FR"/>
        </a:p>
      </dgm:t>
    </dgm:pt>
    <dgm:pt modelId="{EFC73D3F-42AA-4DF5-886F-2B4DB70CD8DB}" type="sibTrans" cxnId="{6F72CAB2-BFF9-4AEB-A731-9C9E55A8D9D0}">
      <dgm:prSet/>
      <dgm:spPr/>
      <dgm:t>
        <a:bodyPr/>
        <a:lstStyle/>
        <a:p>
          <a:endParaRPr lang="fr-FR"/>
        </a:p>
      </dgm:t>
    </dgm:pt>
    <dgm:pt modelId="{F304D625-5FC0-487F-B255-6D4FE725C15A}" type="pres">
      <dgm:prSet presAssocID="{3CD00A91-E532-452C-AB9A-E9F7D856B504}" presName="Name0" presStyleCnt="0">
        <dgm:presLayoutVars>
          <dgm:chPref val="1"/>
          <dgm:dir/>
          <dgm:animOne val="branch"/>
          <dgm:animLvl val="lvl"/>
          <dgm:resizeHandles/>
        </dgm:presLayoutVars>
      </dgm:prSet>
      <dgm:spPr/>
      <dgm:t>
        <a:bodyPr/>
        <a:lstStyle/>
        <a:p>
          <a:endParaRPr lang="fr-FR"/>
        </a:p>
      </dgm:t>
    </dgm:pt>
    <dgm:pt modelId="{17CD3010-8CA8-4F09-9281-CD68D2798587}" type="pres">
      <dgm:prSet presAssocID="{F7D79B0B-8D1B-4574-B9B1-344A202C944B}" presName="vertOne" presStyleCnt="0"/>
      <dgm:spPr/>
    </dgm:pt>
    <dgm:pt modelId="{3B8226FB-2771-4CC4-A9C4-D516790AF6B7}" type="pres">
      <dgm:prSet presAssocID="{F7D79B0B-8D1B-4574-B9B1-344A202C944B}" presName="txOne" presStyleLbl="node0" presStyleIdx="0" presStyleCnt="1">
        <dgm:presLayoutVars>
          <dgm:chPref val="3"/>
        </dgm:presLayoutVars>
      </dgm:prSet>
      <dgm:spPr/>
      <dgm:t>
        <a:bodyPr/>
        <a:lstStyle/>
        <a:p>
          <a:endParaRPr lang="en-US"/>
        </a:p>
      </dgm:t>
    </dgm:pt>
    <dgm:pt modelId="{A7C3B696-3E11-4D21-B8C5-F9966F6EA4C2}" type="pres">
      <dgm:prSet presAssocID="{F7D79B0B-8D1B-4574-B9B1-344A202C944B}" presName="parTransOne" presStyleCnt="0"/>
      <dgm:spPr/>
    </dgm:pt>
    <dgm:pt modelId="{053CA853-E1EC-426D-9DB4-BA8DA2D4F3F8}" type="pres">
      <dgm:prSet presAssocID="{F7D79B0B-8D1B-4574-B9B1-344A202C944B}" presName="horzOne" presStyleCnt="0"/>
      <dgm:spPr/>
    </dgm:pt>
    <dgm:pt modelId="{CEEDF209-1D36-404F-9621-D50163CC07A9}" type="pres">
      <dgm:prSet presAssocID="{8467591F-23F4-41C4-B615-96D0F6A2E6F7}" presName="vertTwo" presStyleCnt="0"/>
      <dgm:spPr/>
    </dgm:pt>
    <dgm:pt modelId="{4ED76E5C-5C0F-43A6-B959-D6D51E34BFFC}" type="pres">
      <dgm:prSet presAssocID="{8467591F-23F4-41C4-B615-96D0F6A2E6F7}" presName="txTwo" presStyleLbl="node2" presStyleIdx="0" presStyleCnt="5">
        <dgm:presLayoutVars>
          <dgm:chPref val="3"/>
        </dgm:presLayoutVars>
      </dgm:prSet>
      <dgm:spPr/>
      <dgm:t>
        <a:bodyPr/>
        <a:lstStyle/>
        <a:p>
          <a:endParaRPr lang="en-US"/>
        </a:p>
      </dgm:t>
    </dgm:pt>
    <dgm:pt modelId="{5F3A7884-B3B6-48F9-A709-15F7FA4E8179}" type="pres">
      <dgm:prSet presAssocID="{8467591F-23F4-41C4-B615-96D0F6A2E6F7}" presName="parTransTwo" presStyleCnt="0"/>
      <dgm:spPr/>
    </dgm:pt>
    <dgm:pt modelId="{C7A003F2-50C4-4D10-815D-BD441F5505C8}" type="pres">
      <dgm:prSet presAssocID="{8467591F-23F4-41C4-B615-96D0F6A2E6F7}" presName="horzTwo" presStyleCnt="0"/>
      <dgm:spPr/>
    </dgm:pt>
    <dgm:pt modelId="{FE63AE16-250C-4EC6-936D-580BFBF43ADB}" type="pres">
      <dgm:prSet presAssocID="{C64AD498-12BA-4E96-B956-5876B1093B73}" presName="vertThree" presStyleCnt="0"/>
      <dgm:spPr/>
    </dgm:pt>
    <dgm:pt modelId="{2E0D7C60-DB84-43DA-896A-7CDA25553610}" type="pres">
      <dgm:prSet presAssocID="{C64AD498-12BA-4E96-B956-5876B1093B73}" presName="txThree" presStyleLbl="node3" presStyleIdx="0" presStyleCnt="5">
        <dgm:presLayoutVars>
          <dgm:chPref val="3"/>
        </dgm:presLayoutVars>
      </dgm:prSet>
      <dgm:spPr/>
      <dgm:t>
        <a:bodyPr/>
        <a:lstStyle/>
        <a:p>
          <a:endParaRPr lang="fr-FR"/>
        </a:p>
      </dgm:t>
    </dgm:pt>
    <dgm:pt modelId="{941367F4-A9C2-4375-9740-8D8C74772254}" type="pres">
      <dgm:prSet presAssocID="{C64AD498-12BA-4E96-B956-5876B1093B73}" presName="horzThree" presStyleCnt="0"/>
      <dgm:spPr/>
    </dgm:pt>
    <dgm:pt modelId="{329FCABB-8769-41A6-9A55-7B86094BBB60}" type="pres">
      <dgm:prSet presAssocID="{88925E6E-484E-4309-AF21-408748CC534B}" presName="sibSpaceTwo" presStyleCnt="0"/>
      <dgm:spPr/>
    </dgm:pt>
    <dgm:pt modelId="{AFAA6938-50CF-42DA-979F-36BA223283C3}" type="pres">
      <dgm:prSet presAssocID="{704E434F-8C50-41B1-82E4-1AD7D7A18774}" presName="vertTwo" presStyleCnt="0"/>
      <dgm:spPr/>
    </dgm:pt>
    <dgm:pt modelId="{40CA668D-9674-498D-A413-9DC210BDDD09}" type="pres">
      <dgm:prSet presAssocID="{704E434F-8C50-41B1-82E4-1AD7D7A18774}" presName="txTwo" presStyleLbl="node2" presStyleIdx="1" presStyleCnt="5">
        <dgm:presLayoutVars>
          <dgm:chPref val="3"/>
        </dgm:presLayoutVars>
      </dgm:prSet>
      <dgm:spPr/>
      <dgm:t>
        <a:bodyPr/>
        <a:lstStyle/>
        <a:p>
          <a:endParaRPr lang="en-US"/>
        </a:p>
      </dgm:t>
    </dgm:pt>
    <dgm:pt modelId="{94C0CB1A-FF18-48C9-8E1F-4DACD133555C}" type="pres">
      <dgm:prSet presAssocID="{704E434F-8C50-41B1-82E4-1AD7D7A18774}" presName="parTransTwo" presStyleCnt="0"/>
      <dgm:spPr/>
    </dgm:pt>
    <dgm:pt modelId="{664AC910-99BD-44DA-9576-8FF145BD5792}" type="pres">
      <dgm:prSet presAssocID="{704E434F-8C50-41B1-82E4-1AD7D7A18774}" presName="horzTwo" presStyleCnt="0"/>
      <dgm:spPr/>
    </dgm:pt>
    <dgm:pt modelId="{A82C73B1-5B8B-45ED-930B-1843871E2D4B}" type="pres">
      <dgm:prSet presAssocID="{E48F3FF3-E605-44D9-B589-FC1537E06BD3}" presName="vertThree" presStyleCnt="0"/>
      <dgm:spPr/>
    </dgm:pt>
    <dgm:pt modelId="{2C4260CC-C3FB-44D6-B15F-2EFF4F9A1B70}" type="pres">
      <dgm:prSet presAssocID="{E48F3FF3-E605-44D9-B589-FC1537E06BD3}" presName="txThree" presStyleLbl="node3" presStyleIdx="1" presStyleCnt="5">
        <dgm:presLayoutVars>
          <dgm:chPref val="3"/>
        </dgm:presLayoutVars>
      </dgm:prSet>
      <dgm:spPr/>
      <dgm:t>
        <a:bodyPr/>
        <a:lstStyle/>
        <a:p>
          <a:endParaRPr lang="fr-FR"/>
        </a:p>
      </dgm:t>
    </dgm:pt>
    <dgm:pt modelId="{60B21B9C-8D95-426F-88AF-BDAA8134AB64}" type="pres">
      <dgm:prSet presAssocID="{E48F3FF3-E605-44D9-B589-FC1537E06BD3}" presName="horzThree" presStyleCnt="0"/>
      <dgm:spPr/>
    </dgm:pt>
    <dgm:pt modelId="{0C1A3375-9326-4677-B7DD-FDEFEC4CFFA3}" type="pres">
      <dgm:prSet presAssocID="{2DC48890-9CEB-4833-A502-B18B59540B91}" presName="sibSpaceTwo" presStyleCnt="0"/>
      <dgm:spPr/>
    </dgm:pt>
    <dgm:pt modelId="{4CBB16A0-ABE4-4D75-B480-5CB8D8BB7BD2}" type="pres">
      <dgm:prSet presAssocID="{D609A24F-C21E-4576-86DD-0BEDBCE06331}" presName="vertTwo" presStyleCnt="0"/>
      <dgm:spPr/>
    </dgm:pt>
    <dgm:pt modelId="{D67B5CD5-3A0E-4888-A3A4-21FD20EDA3CA}" type="pres">
      <dgm:prSet presAssocID="{D609A24F-C21E-4576-86DD-0BEDBCE06331}" presName="txTwo" presStyleLbl="node2" presStyleIdx="2" presStyleCnt="5">
        <dgm:presLayoutVars>
          <dgm:chPref val="3"/>
        </dgm:presLayoutVars>
      </dgm:prSet>
      <dgm:spPr/>
      <dgm:t>
        <a:bodyPr/>
        <a:lstStyle/>
        <a:p>
          <a:endParaRPr lang="en-US"/>
        </a:p>
      </dgm:t>
    </dgm:pt>
    <dgm:pt modelId="{2A3FEDEF-806A-4FA5-B867-23C9FD7C4697}" type="pres">
      <dgm:prSet presAssocID="{D609A24F-C21E-4576-86DD-0BEDBCE06331}" presName="parTransTwo" presStyleCnt="0"/>
      <dgm:spPr/>
    </dgm:pt>
    <dgm:pt modelId="{5042D027-8D0C-4730-A583-11664207E103}" type="pres">
      <dgm:prSet presAssocID="{D609A24F-C21E-4576-86DD-0BEDBCE06331}" presName="horzTwo" presStyleCnt="0"/>
      <dgm:spPr/>
    </dgm:pt>
    <dgm:pt modelId="{D991BB8A-C4DE-4A6B-B523-ABB9F42F0C06}" type="pres">
      <dgm:prSet presAssocID="{9B936639-44A8-4BC4-966F-C3B1F671380D}" presName="vertThree" presStyleCnt="0"/>
      <dgm:spPr/>
    </dgm:pt>
    <dgm:pt modelId="{44646502-6ED5-4053-AFD4-AFCC46986A5D}" type="pres">
      <dgm:prSet presAssocID="{9B936639-44A8-4BC4-966F-C3B1F671380D}" presName="txThree" presStyleLbl="node3" presStyleIdx="2" presStyleCnt="5">
        <dgm:presLayoutVars>
          <dgm:chPref val="3"/>
        </dgm:presLayoutVars>
      </dgm:prSet>
      <dgm:spPr/>
      <dgm:t>
        <a:bodyPr/>
        <a:lstStyle/>
        <a:p>
          <a:endParaRPr lang="fr-FR"/>
        </a:p>
      </dgm:t>
    </dgm:pt>
    <dgm:pt modelId="{787C539A-8BFD-4EF1-9D42-E56088F89002}" type="pres">
      <dgm:prSet presAssocID="{9B936639-44A8-4BC4-966F-C3B1F671380D}" presName="horzThree" presStyleCnt="0"/>
      <dgm:spPr/>
    </dgm:pt>
    <dgm:pt modelId="{1EFA38FF-2D80-41CC-A8C6-CE2C1C3E7AFA}" type="pres">
      <dgm:prSet presAssocID="{BCCE9A8B-D0D6-411B-824A-4D9E67D6EC44}" presName="sibSpaceTwo" presStyleCnt="0"/>
      <dgm:spPr/>
    </dgm:pt>
    <dgm:pt modelId="{1CC1BC33-1356-4E18-8562-355FC64B5E81}" type="pres">
      <dgm:prSet presAssocID="{65A3E5AE-8EFF-413A-A414-CA36F9CE1807}" presName="vertTwo" presStyleCnt="0"/>
      <dgm:spPr/>
    </dgm:pt>
    <dgm:pt modelId="{C3DCCABC-0269-41CD-B2B1-2F4D5DFE7F97}" type="pres">
      <dgm:prSet presAssocID="{65A3E5AE-8EFF-413A-A414-CA36F9CE1807}" presName="txTwo" presStyleLbl="node2" presStyleIdx="3" presStyleCnt="5">
        <dgm:presLayoutVars>
          <dgm:chPref val="3"/>
        </dgm:presLayoutVars>
      </dgm:prSet>
      <dgm:spPr/>
      <dgm:t>
        <a:bodyPr/>
        <a:lstStyle/>
        <a:p>
          <a:endParaRPr lang="fr-FR"/>
        </a:p>
      </dgm:t>
    </dgm:pt>
    <dgm:pt modelId="{5AB576DD-E1DD-4781-ACDB-25CDE7CCA581}" type="pres">
      <dgm:prSet presAssocID="{65A3E5AE-8EFF-413A-A414-CA36F9CE1807}" presName="parTransTwo" presStyleCnt="0"/>
      <dgm:spPr/>
    </dgm:pt>
    <dgm:pt modelId="{D9080151-BD79-4717-A029-33679FD6D9DE}" type="pres">
      <dgm:prSet presAssocID="{65A3E5AE-8EFF-413A-A414-CA36F9CE1807}" presName="horzTwo" presStyleCnt="0"/>
      <dgm:spPr/>
    </dgm:pt>
    <dgm:pt modelId="{7AB59AA9-DD7C-421E-927F-127256F6466F}" type="pres">
      <dgm:prSet presAssocID="{63DB473C-3C88-4A81-B9F1-E38F2A6F3580}" presName="vertThree" presStyleCnt="0"/>
      <dgm:spPr/>
    </dgm:pt>
    <dgm:pt modelId="{85D3CDE1-F9B4-42EA-9217-F0097AF0514E}" type="pres">
      <dgm:prSet presAssocID="{63DB473C-3C88-4A81-B9F1-E38F2A6F3580}" presName="txThree" presStyleLbl="node3" presStyleIdx="3" presStyleCnt="5">
        <dgm:presLayoutVars>
          <dgm:chPref val="3"/>
        </dgm:presLayoutVars>
      </dgm:prSet>
      <dgm:spPr/>
      <dgm:t>
        <a:bodyPr/>
        <a:lstStyle/>
        <a:p>
          <a:endParaRPr lang="fr-FR"/>
        </a:p>
      </dgm:t>
    </dgm:pt>
    <dgm:pt modelId="{7B6E35E8-8FB8-4508-8C68-C2432C5987AF}" type="pres">
      <dgm:prSet presAssocID="{63DB473C-3C88-4A81-B9F1-E38F2A6F3580}" presName="horzThree" presStyleCnt="0"/>
      <dgm:spPr/>
    </dgm:pt>
    <dgm:pt modelId="{000EF3DD-0140-4693-AF3F-C15E0DDFD01F}" type="pres">
      <dgm:prSet presAssocID="{A2798638-A48B-4C5D-B41D-98D39EF58481}" presName="sibSpaceTwo" presStyleCnt="0"/>
      <dgm:spPr/>
    </dgm:pt>
    <dgm:pt modelId="{DDE828D1-51D7-412C-81C9-7B3CA696F6C5}" type="pres">
      <dgm:prSet presAssocID="{9DD7DCE2-BCC1-4768-AB7B-2610020076DB}" presName="vertTwo" presStyleCnt="0"/>
      <dgm:spPr/>
    </dgm:pt>
    <dgm:pt modelId="{07401A45-E95B-43B8-8444-5ED056A08992}" type="pres">
      <dgm:prSet presAssocID="{9DD7DCE2-BCC1-4768-AB7B-2610020076DB}" presName="txTwo" presStyleLbl="node2" presStyleIdx="4" presStyleCnt="5">
        <dgm:presLayoutVars>
          <dgm:chPref val="3"/>
        </dgm:presLayoutVars>
      </dgm:prSet>
      <dgm:spPr/>
      <dgm:t>
        <a:bodyPr/>
        <a:lstStyle/>
        <a:p>
          <a:endParaRPr lang="en-US"/>
        </a:p>
      </dgm:t>
    </dgm:pt>
    <dgm:pt modelId="{501F1B05-3114-4A27-A504-83B7116BF1DB}" type="pres">
      <dgm:prSet presAssocID="{9DD7DCE2-BCC1-4768-AB7B-2610020076DB}" presName="parTransTwo" presStyleCnt="0"/>
      <dgm:spPr/>
    </dgm:pt>
    <dgm:pt modelId="{E9B456E2-8844-4139-AA66-BCE43B747996}" type="pres">
      <dgm:prSet presAssocID="{9DD7DCE2-BCC1-4768-AB7B-2610020076DB}" presName="horzTwo" presStyleCnt="0"/>
      <dgm:spPr/>
    </dgm:pt>
    <dgm:pt modelId="{F67031D9-E899-4415-91AF-EBB63FD8C65F}" type="pres">
      <dgm:prSet presAssocID="{552FF578-DC03-4A7B-A430-0700CC3A35A6}" presName="vertThree" presStyleCnt="0"/>
      <dgm:spPr/>
    </dgm:pt>
    <dgm:pt modelId="{7737529F-08B7-419E-AD8C-569B6AC06BC7}" type="pres">
      <dgm:prSet presAssocID="{552FF578-DC03-4A7B-A430-0700CC3A35A6}" presName="txThree" presStyleLbl="node3" presStyleIdx="4" presStyleCnt="5">
        <dgm:presLayoutVars>
          <dgm:chPref val="3"/>
        </dgm:presLayoutVars>
      </dgm:prSet>
      <dgm:spPr/>
      <dgm:t>
        <a:bodyPr/>
        <a:lstStyle/>
        <a:p>
          <a:endParaRPr lang="fr-FR"/>
        </a:p>
      </dgm:t>
    </dgm:pt>
    <dgm:pt modelId="{D9F8A435-D7FE-40E1-95C6-098EBDEB758C}" type="pres">
      <dgm:prSet presAssocID="{552FF578-DC03-4A7B-A430-0700CC3A35A6}" presName="horzThree" presStyleCnt="0"/>
      <dgm:spPr/>
    </dgm:pt>
  </dgm:ptLst>
  <dgm:cxnLst>
    <dgm:cxn modelId="{CD04CD30-07C1-4BF8-8338-51C42B94D2BA}" srcId="{9DD7DCE2-BCC1-4768-AB7B-2610020076DB}" destId="{552FF578-DC03-4A7B-A430-0700CC3A35A6}" srcOrd="0" destOrd="0" parTransId="{0459B070-16C3-4773-BF52-885D53F7F3DD}" sibTransId="{2BE86909-6108-4F41-86C8-C416A9C5D2D5}"/>
    <dgm:cxn modelId="{CA4F0F9C-E6D4-40E6-BFD7-CB9485248677}" type="presOf" srcId="{9B936639-44A8-4BC4-966F-C3B1F671380D}" destId="{44646502-6ED5-4053-AFD4-AFCC46986A5D}" srcOrd="0" destOrd="0" presId="urn:microsoft.com/office/officeart/2005/8/layout/hierarchy4"/>
    <dgm:cxn modelId="{78880421-1711-425F-8FDC-0EF4A1FC9B13}" srcId="{F7D79B0B-8D1B-4574-B9B1-344A202C944B}" destId="{704E434F-8C50-41B1-82E4-1AD7D7A18774}" srcOrd="1" destOrd="0" parTransId="{7FA8B64B-29B8-46A1-86E6-D280378BF849}" sibTransId="{2DC48890-9CEB-4833-A502-B18B59540B91}"/>
    <dgm:cxn modelId="{522A3F6D-D21C-4EFC-B063-514A3AE290F2}" type="presOf" srcId="{8467591F-23F4-41C4-B615-96D0F6A2E6F7}" destId="{4ED76E5C-5C0F-43A6-B959-D6D51E34BFFC}" srcOrd="0" destOrd="0" presId="urn:microsoft.com/office/officeart/2005/8/layout/hierarchy4"/>
    <dgm:cxn modelId="{2E6F4D38-CD37-4687-A946-FB236F88CB74}" type="presOf" srcId="{704E434F-8C50-41B1-82E4-1AD7D7A18774}" destId="{40CA668D-9674-498D-A413-9DC210BDDD09}" srcOrd="0" destOrd="0" presId="urn:microsoft.com/office/officeart/2005/8/layout/hierarchy4"/>
    <dgm:cxn modelId="{5A85CD76-46A4-44CB-AF83-3DF2D0C1661C}" type="presOf" srcId="{C64AD498-12BA-4E96-B956-5876B1093B73}" destId="{2E0D7C60-DB84-43DA-896A-7CDA25553610}" srcOrd="0" destOrd="0" presId="urn:microsoft.com/office/officeart/2005/8/layout/hierarchy4"/>
    <dgm:cxn modelId="{6F72CAB2-BFF9-4AEB-A731-9C9E55A8D9D0}" srcId="{65A3E5AE-8EFF-413A-A414-CA36F9CE1807}" destId="{63DB473C-3C88-4A81-B9F1-E38F2A6F3580}" srcOrd="0" destOrd="0" parTransId="{8ECDA6CB-04C9-4A0E-9B9E-E858B6C109BD}" sibTransId="{EFC73D3F-42AA-4DF5-886F-2B4DB70CD8DB}"/>
    <dgm:cxn modelId="{ED91EC35-45B4-4D36-8671-FF3D70D892FE}" type="presOf" srcId="{E48F3FF3-E605-44D9-B589-FC1537E06BD3}" destId="{2C4260CC-C3FB-44D6-B15F-2EFF4F9A1B70}" srcOrd="0" destOrd="0" presId="urn:microsoft.com/office/officeart/2005/8/layout/hierarchy4"/>
    <dgm:cxn modelId="{B4E16D38-AB7E-444F-90DB-E9D40F2A4B01}" srcId="{D609A24F-C21E-4576-86DD-0BEDBCE06331}" destId="{9B936639-44A8-4BC4-966F-C3B1F671380D}" srcOrd="0" destOrd="0" parTransId="{D1720890-019F-4FCC-9320-9D42E6B2114A}" sibTransId="{9A45D583-4461-4516-AACF-E53110FF8023}"/>
    <dgm:cxn modelId="{5015E98D-94DF-4625-99D2-417221E1D8F5}" type="presOf" srcId="{63DB473C-3C88-4A81-B9F1-E38F2A6F3580}" destId="{85D3CDE1-F9B4-42EA-9217-F0097AF0514E}" srcOrd="0" destOrd="0" presId="urn:microsoft.com/office/officeart/2005/8/layout/hierarchy4"/>
    <dgm:cxn modelId="{98F350FD-A0F7-4904-A447-49A5544CF912}" srcId="{8467591F-23F4-41C4-B615-96D0F6A2E6F7}" destId="{C64AD498-12BA-4E96-B956-5876B1093B73}" srcOrd="0" destOrd="0" parTransId="{437F2B9A-9479-4BDF-AA51-258353101F6D}" sibTransId="{10B73E12-1ADA-4F16-A91F-3C9EFDDD5B75}"/>
    <dgm:cxn modelId="{3C02A532-5540-4FD5-836C-B4AAA8F70B4A}" type="presOf" srcId="{9DD7DCE2-BCC1-4768-AB7B-2610020076DB}" destId="{07401A45-E95B-43B8-8444-5ED056A08992}" srcOrd="0" destOrd="0" presId="urn:microsoft.com/office/officeart/2005/8/layout/hierarchy4"/>
    <dgm:cxn modelId="{105228C7-B21E-45E8-8FEB-5CA2EB55C34F}" type="presOf" srcId="{3CD00A91-E532-452C-AB9A-E9F7D856B504}" destId="{F304D625-5FC0-487F-B255-6D4FE725C15A}" srcOrd="0" destOrd="0" presId="urn:microsoft.com/office/officeart/2005/8/layout/hierarchy4"/>
    <dgm:cxn modelId="{EF947AF3-EE5D-4DDB-98D6-D91174CD15A2}" type="presOf" srcId="{F7D79B0B-8D1B-4574-B9B1-344A202C944B}" destId="{3B8226FB-2771-4CC4-A9C4-D516790AF6B7}" srcOrd="0" destOrd="0" presId="urn:microsoft.com/office/officeart/2005/8/layout/hierarchy4"/>
    <dgm:cxn modelId="{FBE521A1-E76D-4DD4-AEBD-F97113438F4D}" type="presOf" srcId="{D609A24F-C21E-4576-86DD-0BEDBCE06331}" destId="{D67B5CD5-3A0E-4888-A3A4-21FD20EDA3CA}" srcOrd="0" destOrd="0" presId="urn:microsoft.com/office/officeart/2005/8/layout/hierarchy4"/>
    <dgm:cxn modelId="{AC107238-96FD-49DB-8E29-B849AB7C228B}" srcId="{F7D79B0B-8D1B-4574-B9B1-344A202C944B}" destId="{9DD7DCE2-BCC1-4768-AB7B-2610020076DB}" srcOrd="4" destOrd="0" parTransId="{34DBD805-0EC9-49AF-BC48-F7DBBE9E4767}" sibTransId="{3DDFDEB3-55B4-4E76-BB1A-72C5907BC0AA}"/>
    <dgm:cxn modelId="{D348CD53-369A-4EB5-AC66-015919DB824A}" type="presOf" srcId="{552FF578-DC03-4A7B-A430-0700CC3A35A6}" destId="{7737529F-08B7-419E-AD8C-569B6AC06BC7}" srcOrd="0" destOrd="0" presId="urn:microsoft.com/office/officeart/2005/8/layout/hierarchy4"/>
    <dgm:cxn modelId="{175A18D0-5233-4EB8-B95B-588229E5C285}" srcId="{F7D79B0B-8D1B-4574-B9B1-344A202C944B}" destId="{8467591F-23F4-41C4-B615-96D0F6A2E6F7}" srcOrd="0" destOrd="0" parTransId="{AEB60DC1-4739-4DDD-A353-44528D9A59E2}" sibTransId="{88925E6E-484E-4309-AF21-408748CC534B}"/>
    <dgm:cxn modelId="{EAF08994-32B7-42E0-A31F-C247CD382D99}" srcId="{F7D79B0B-8D1B-4574-B9B1-344A202C944B}" destId="{D609A24F-C21E-4576-86DD-0BEDBCE06331}" srcOrd="2" destOrd="0" parTransId="{0A0D46AE-10F6-4AA4-9BF2-257EACED1233}" sibTransId="{BCCE9A8B-D0D6-411B-824A-4D9E67D6EC44}"/>
    <dgm:cxn modelId="{47464E68-2269-4D81-8B9E-728BB2EEEE88}" type="presOf" srcId="{65A3E5AE-8EFF-413A-A414-CA36F9CE1807}" destId="{C3DCCABC-0269-41CD-B2B1-2F4D5DFE7F97}" srcOrd="0" destOrd="0" presId="urn:microsoft.com/office/officeart/2005/8/layout/hierarchy4"/>
    <dgm:cxn modelId="{552070A1-F9C9-4904-A090-7C416C74E971}" srcId="{3CD00A91-E532-452C-AB9A-E9F7D856B504}" destId="{F7D79B0B-8D1B-4574-B9B1-344A202C944B}" srcOrd="0" destOrd="0" parTransId="{D402683B-0790-4213-A57A-111802B930E7}" sibTransId="{0671EE3E-DAEC-4B80-8412-1019379BAD80}"/>
    <dgm:cxn modelId="{DAD9B413-35DA-438D-B991-9EED4966B636}" srcId="{704E434F-8C50-41B1-82E4-1AD7D7A18774}" destId="{E48F3FF3-E605-44D9-B589-FC1537E06BD3}" srcOrd="0" destOrd="0" parTransId="{70D20E56-6E7B-4284-86AD-FCB3192980FE}" sibTransId="{22866CF5-0B91-4AE0-9203-5044B8776C0A}"/>
    <dgm:cxn modelId="{EF89F685-8177-48CC-BAE7-2F4B0AF79F47}" srcId="{F7D79B0B-8D1B-4574-B9B1-344A202C944B}" destId="{65A3E5AE-8EFF-413A-A414-CA36F9CE1807}" srcOrd="3" destOrd="0" parTransId="{AE49E460-D136-428F-A200-472E190BA344}" sibTransId="{A2798638-A48B-4C5D-B41D-98D39EF58481}"/>
    <dgm:cxn modelId="{A721DD6B-B20C-4C81-A224-6A790F950272}" type="presParOf" srcId="{F304D625-5FC0-487F-B255-6D4FE725C15A}" destId="{17CD3010-8CA8-4F09-9281-CD68D2798587}" srcOrd="0" destOrd="0" presId="urn:microsoft.com/office/officeart/2005/8/layout/hierarchy4"/>
    <dgm:cxn modelId="{1FFBD0CA-84E0-403A-9DE1-BF62719BEFB6}" type="presParOf" srcId="{17CD3010-8CA8-4F09-9281-CD68D2798587}" destId="{3B8226FB-2771-4CC4-A9C4-D516790AF6B7}" srcOrd="0" destOrd="0" presId="urn:microsoft.com/office/officeart/2005/8/layout/hierarchy4"/>
    <dgm:cxn modelId="{8ABD6FEE-3DB3-4BFE-8816-71C5DE58749F}" type="presParOf" srcId="{17CD3010-8CA8-4F09-9281-CD68D2798587}" destId="{A7C3B696-3E11-4D21-B8C5-F9966F6EA4C2}" srcOrd="1" destOrd="0" presId="urn:microsoft.com/office/officeart/2005/8/layout/hierarchy4"/>
    <dgm:cxn modelId="{A8D054F2-0768-470D-BFDF-C59FC34F183D}" type="presParOf" srcId="{17CD3010-8CA8-4F09-9281-CD68D2798587}" destId="{053CA853-E1EC-426D-9DB4-BA8DA2D4F3F8}" srcOrd="2" destOrd="0" presId="urn:microsoft.com/office/officeart/2005/8/layout/hierarchy4"/>
    <dgm:cxn modelId="{29CCDAEE-49E1-4722-80BD-0B303A30B95F}" type="presParOf" srcId="{053CA853-E1EC-426D-9DB4-BA8DA2D4F3F8}" destId="{CEEDF209-1D36-404F-9621-D50163CC07A9}" srcOrd="0" destOrd="0" presId="urn:microsoft.com/office/officeart/2005/8/layout/hierarchy4"/>
    <dgm:cxn modelId="{09F9C889-DA8E-4493-983E-37A21EC358BB}" type="presParOf" srcId="{CEEDF209-1D36-404F-9621-D50163CC07A9}" destId="{4ED76E5C-5C0F-43A6-B959-D6D51E34BFFC}" srcOrd="0" destOrd="0" presId="urn:microsoft.com/office/officeart/2005/8/layout/hierarchy4"/>
    <dgm:cxn modelId="{74EF283F-2FFF-41BA-B496-62C0C7C987F9}" type="presParOf" srcId="{CEEDF209-1D36-404F-9621-D50163CC07A9}" destId="{5F3A7884-B3B6-48F9-A709-15F7FA4E8179}" srcOrd="1" destOrd="0" presId="urn:microsoft.com/office/officeart/2005/8/layout/hierarchy4"/>
    <dgm:cxn modelId="{B8A25452-1450-4CF3-B1BD-0238D84C1ABD}" type="presParOf" srcId="{CEEDF209-1D36-404F-9621-D50163CC07A9}" destId="{C7A003F2-50C4-4D10-815D-BD441F5505C8}" srcOrd="2" destOrd="0" presId="urn:microsoft.com/office/officeart/2005/8/layout/hierarchy4"/>
    <dgm:cxn modelId="{6A415F0E-15A2-4167-979E-526C3F16816A}" type="presParOf" srcId="{C7A003F2-50C4-4D10-815D-BD441F5505C8}" destId="{FE63AE16-250C-4EC6-936D-580BFBF43ADB}" srcOrd="0" destOrd="0" presId="urn:microsoft.com/office/officeart/2005/8/layout/hierarchy4"/>
    <dgm:cxn modelId="{DFF6AD3C-4891-4A64-925B-9763DE5146BE}" type="presParOf" srcId="{FE63AE16-250C-4EC6-936D-580BFBF43ADB}" destId="{2E0D7C60-DB84-43DA-896A-7CDA25553610}" srcOrd="0" destOrd="0" presId="urn:microsoft.com/office/officeart/2005/8/layout/hierarchy4"/>
    <dgm:cxn modelId="{DB0B2391-7F54-4EAE-8D80-851E0E02D85F}" type="presParOf" srcId="{FE63AE16-250C-4EC6-936D-580BFBF43ADB}" destId="{941367F4-A9C2-4375-9740-8D8C74772254}" srcOrd="1" destOrd="0" presId="urn:microsoft.com/office/officeart/2005/8/layout/hierarchy4"/>
    <dgm:cxn modelId="{68FCC0E4-9B41-4577-8C1B-E23E6F25B317}" type="presParOf" srcId="{053CA853-E1EC-426D-9DB4-BA8DA2D4F3F8}" destId="{329FCABB-8769-41A6-9A55-7B86094BBB60}" srcOrd="1" destOrd="0" presId="urn:microsoft.com/office/officeart/2005/8/layout/hierarchy4"/>
    <dgm:cxn modelId="{758E0080-2A3C-41C6-9755-CD9CB64C0009}" type="presParOf" srcId="{053CA853-E1EC-426D-9DB4-BA8DA2D4F3F8}" destId="{AFAA6938-50CF-42DA-979F-36BA223283C3}" srcOrd="2" destOrd="0" presId="urn:microsoft.com/office/officeart/2005/8/layout/hierarchy4"/>
    <dgm:cxn modelId="{DEA6C75B-0E2D-4A3B-9129-9908A98DDCA8}" type="presParOf" srcId="{AFAA6938-50CF-42DA-979F-36BA223283C3}" destId="{40CA668D-9674-498D-A413-9DC210BDDD09}" srcOrd="0" destOrd="0" presId="urn:microsoft.com/office/officeart/2005/8/layout/hierarchy4"/>
    <dgm:cxn modelId="{9CD46627-E346-4141-B215-0000F0010B0D}" type="presParOf" srcId="{AFAA6938-50CF-42DA-979F-36BA223283C3}" destId="{94C0CB1A-FF18-48C9-8E1F-4DACD133555C}" srcOrd="1" destOrd="0" presId="urn:microsoft.com/office/officeart/2005/8/layout/hierarchy4"/>
    <dgm:cxn modelId="{3799A795-EC2D-40AD-B78C-27DCB4DEDDE9}" type="presParOf" srcId="{AFAA6938-50CF-42DA-979F-36BA223283C3}" destId="{664AC910-99BD-44DA-9576-8FF145BD5792}" srcOrd="2" destOrd="0" presId="urn:microsoft.com/office/officeart/2005/8/layout/hierarchy4"/>
    <dgm:cxn modelId="{17F80295-7B4B-4464-A8A7-B6D22C492D69}" type="presParOf" srcId="{664AC910-99BD-44DA-9576-8FF145BD5792}" destId="{A82C73B1-5B8B-45ED-930B-1843871E2D4B}" srcOrd="0" destOrd="0" presId="urn:microsoft.com/office/officeart/2005/8/layout/hierarchy4"/>
    <dgm:cxn modelId="{BC8A9C9A-0F98-4A6E-84E6-5D6CE90B4581}" type="presParOf" srcId="{A82C73B1-5B8B-45ED-930B-1843871E2D4B}" destId="{2C4260CC-C3FB-44D6-B15F-2EFF4F9A1B70}" srcOrd="0" destOrd="0" presId="urn:microsoft.com/office/officeart/2005/8/layout/hierarchy4"/>
    <dgm:cxn modelId="{6B353D38-2DFA-437C-ADE7-F0FC21962CC0}" type="presParOf" srcId="{A82C73B1-5B8B-45ED-930B-1843871E2D4B}" destId="{60B21B9C-8D95-426F-88AF-BDAA8134AB64}" srcOrd="1" destOrd="0" presId="urn:microsoft.com/office/officeart/2005/8/layout/hierarchy4"/>
    <dgm:cxn modelId="{9A149333-C708-4B80-9931-72B496FF0813}" type="presParOf" srcId="{053CA853-E1EC-426D-9DB4-BA8DA2D4F3F8}" destId="{0C1A3375-9326-4677-B7DD-FDEFEC4CFFA3}" srcOrd="3" destOrd="0" presId="urn:microsoft.com/office/officeart/2005/8/layout/hierarchy4"/>
    <dgm:cxn modelId="{7263A04F-66C6-4CB0-A6C1-D36E94408748}" type="presParOf" srcId="{053CA853-E1EC-426D-9DB4-BA8DA2D4F3F8}" destId="{4CBB16A0-ABE4-4D75-B480-5CB8D8BB7BD2}" srcOrd="4" destOrd="0" presId="urn:microsoft.com/office/officeart/2005/8/layout/hierarchy4"/>
    <dgm:cxn modelId="{A850CDD7-BC90-41BB-83AE-36544B8CCFB8}" type="presParOf" srcId="{4CBB16A0-ABE4-4D75-B480-5CB8D8BB7BD2}" destId="{D67B5CD5-3A0E-4888-A3A4-21FD20EDA3CA}" srcOrd="0" destOrd="0" presId="urn:microsoft.com/office/officeart/2005/8/layout/hierarchy4"/>
    <dgm:cxn modelId="{05D06123-8D83-43A4-BA04-39C6ADABBB61}" type="presParOf" srcId="{4CBB16A0-ABE4-4D75-B480-5CB8D8BB7BD2}" destId="{2A3FEDEF-806A-4FA5-B867-23C9FD7C4697}" srcOrd="1" destOrd="0" presId="urn:microsoft.com/office/officeart/2005/8/layout/hierarchy4"/>
    <dgm:cxn modelId="{9386A5BD-11DD-4493-861F-4D077C1CFBE8}" type="presParOf" srcId="{4CBB16A0-ABE4-4D75-B480-5CB8D8BB7BD2}" destId="{5042D027-8D0C-4730-A583-11664207E103}" srcOrd="2" destOrd="0" presId="urn:microsoft.com/office/officeart/2005/8/layout/hierarchy4"/>
    <dgm:cxn modelId="{25083BAF-2FF5-4087-8F90-24337C0A47F7}" type="presParOf" srcId="{5042D027-8D0C-4730-A583-11664207E103}" destId="{D991BB8A-C4DE-4A6B-B523-ABB9F42F0C06}" srcOrd="0" destOrd="0" presId="urn:microsoft.com/office/officeart/2005/8/layout/hierarchy4"/>
    <dgm:cxn modelId="{38759744-6729-4450-B71E-245B0C79EDB8}" type="presParOf" srcId="{D991BB8A-C4DE-4A6B-B523-ABB9F42F0C06}" destId="{44646502-6ED5-4053-AFD4-AFCC46986A5D}" srcOrd="0" destOrd="0" presId="urn:microsoft.com/office/officeart/2005/8/layout/hierarchy4"/>
    <dgm:cxn modelId="{B503FF81-AF33-4306-A4BC-95C2817E22EC}" type="presParOf" srcId="{D991BB8A-C4DE-4A6B-B523-ABB9F42F0C06}" destId="{787C539A-8BFD-4EF1-9D42-E56088F89002}" srcOrd="1" destOrd="0" presId="urn:microsoft.com/office/officeart/2005/8/layout/hierarchy4"/>
    <dgm:cxn modelId="{C103C665-97D9-44A3-A970-60DA23996BEE}" type="presParOf" srcId="{053CA853-E1EC-426D-9DB4-BA8DA2D4F3F8}" destId="{1EFA38FF-2D80-41CC-A8C6-CE2C1C3E7AFA}" srcOrd="5" destOrd="0" presId="urn:microsoft.com/office/officeart/2005/8/layout/hierarchy4"/>
    <dgm:cxn modelId="{2C3FE7B7-6286-47DA-9D35-C3205DA200C3}" type="presParOf" srcId="{053CA853-E1EC-426D-9DB4-BA8DA2D4F3F8}" destId="{1CC1BC33-1356-4E18-8562-355FC64B5E81}" srcOrd="6" destOrd="0" presId="urn:microsoft.com/office/officeart/2005/8/layout/hierarchy4"/>
    <dgm:cxn modelId="{E13C52C6-315A-445E-88E9-2126AA51382B}" type="presParOf" srcId="{1CC1BC33-1356-4E18-8562-355FC64B5E81}" destId="{C3DCCABC-0269-41CD-B2B1-2F4D5DFE7F97}" srcOrd="0" destOrd="0" presId="urn:microsoft.com/office/officeart/2005/8/layout/hierarchy4"/>
    <dgm:cxn modelId="{81C7B6D3-EC5D-4EE1-8584-C9131BD074F9}" type="presParOf" srcId="{1CC1BC33-1356-4E18-8562-355FC64B5E81}" destId="{5AB576DD-E1DD-4781-ACDB-25CDE7CCA581}" srcOrd="1" destOrd="0" presId="urn:microsoft.com/office/officeart/2005/8/layout/hierarchy4"/>
    <dgm:cxn modelId="{221A50D0-268F-4D0A-B246-4449C55B4F7B}" type="presParOf" srcId="{1CC1BC33-1356-4E18-8562-355FC64B5E81}" destId="{D9080151-BD79-4717-A029-33679FD6D9DE}" srcOrd="2" destOrd="0" presId="urn:microsoft.com/office/officeart/2005/8/layout/hierarchy4"/>
    <dgm:cxn modelId="{B782922E-C055-4FD1-BE16-14EB482D7091}" type="presParOf" srcId="{D9080151-BD79-4717-A029-33679FD6D9DE}" destId="{7AB59AA9-DD7C-421E-927F-127256F6466F}" srcOrd="0" destOrd="0" presId="urn:microsoft.com/office/officeart/2005/8/layout/hierarchy4"/>
    <dgm:cxn modelId="{1A6E9D5B-BBD3-42E5-B7F1-122AD8E45C55}" type="presParOf" srcId="{7AB59AA9-DD7C-421E-927F-127256F6466F}" destId="{85D3CDE1-F9B4-42EA-9217-F0097AF0514E}" srcOrd="0" destOrd="0" presId="urn:microsoft.com/office/officeart/2005/8/layout/hierarchy4"/>
    <dgm:cxn modelId="{E3807733-1B95-40EB-8190-86139F30C6D5}" type="presParOf" srcId="{7AB59AA9-DD7C-421E-927F-127256F6466F}" destId="{7B6E35E8-8FB8-4508-8C68-C2432C5987AF}" srcOrd="1" destOrd="0" presId="urn:microsoft.com/office/officeart/2005/8/layout/hierarchy4"/>
    <dgm:cxn modelId="{6F157445-8375-466D-B9F4-AE25254B4CDA}" type="presParOf" srcId="{053CA853-E1EC-426D-9DB4-BA8DA2D4F3F8}" destId="{000EF3DD-0140-4693-AF3F-C15E0DDFD01F}" srcOrd="7" destOrd="0" presId="urn:microsoft.com/office/officeart/2005/8/layout/hierarchy4"/>
    <dgm:cxn modelId="{8FF86720-7242-456B-8B63-1E17E2234C25}" type="presParOf" srcId="{053CA853-E1EC-426D-9DB4-BA8DA2D4F3F8}" destId="{DDE828D1-51D7-412C-81C9-7B3CA696F6C5}" srcOrd="8" destOrd="0" presId="urn:microsoft.com/office/officeart/2005/8/layout/hierarchy4"/>
    <dgm:cxn modelId="{3B15A79B-41BD-4728-98B3-5B3C05C34901}" type="presParOf" srcId="{DDE828D1-51D7-412C-81C9-7B3CA696F6C5}" destId="{07401A45-E95B-43B8-8444-5ED056A08992}" srcOrd="0" destOrd="0" presId="urn:microsoft.com/office/officeart/2005/8/layout/hierarchy4"/>
    <dgm:cxn modelId="{47BA336B-3D4B-4099-9090-C3867EAA9DC7}" type="presParOf" srcId="{DDE828D1-51D7-412C-81C9-7B3CA696F6C5}" destId="{501F1B05-3114-4A27-A504-83B7116BF1DB}" srcOrd="1" destOrd="0" presId="urn:microsoft.com/office/officeart/2005/8/layout/hierarchy4"/>
    <dgm:cxn modelId="{268F07DA-6C79-402F-BFD2-C652BF6FDD31}" type="presParOf" srcId="{DDE828D1-51D7-412C-81C9-7B3CA696F6C5}" destId="{E9B456E2-8844-4139-AA66-BCE43B747996}" srcOrd="2" destOrd="0" presId="urn:microsoft.com/office/officeart/2005/8/layout/hierarchy4"/>
    <dgm:cxn modelId="{2EE3D950-3A93-47A1-ADB3-7FA481156A7A}" type="presParOf" srcId="{E9B456E2-8844-4139-AA66-BCE43B747996}" destId="{F67031D9-E899-4415-91AF-EBB63FD8C65F}" srcOrd="0" destOrd="0" presId="urn:microsoft.com/office/officeart/2005/8/layout/hierarchy4"/>
    <dgm:cxn modelId="{04C00F65-2C99-48E2-9CD9-C63F2C3A1709}" type="presParOf" srcId="{F67031D9-E899-4415-91AF-EBB63FD8C65F}" destId="{7737529F-08B7-419E-AD8C-569B6AC06BC7}" srcOrd="0" destOrd="0" presId="urn:microsoft.com/office/officeart/2005/8/layout/hierarchy4"/>
    <dgm:cxn modelId="{FB7159C8-2B83-4CB1-9E92-12B8FB23E606}" type="presParOf" srcId="{F67031D9-E899-4415-91AF-EBB63FD8C65F}" destId="{D9F8A435-D7FE-40E1-95C6-098EBDEB758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64E3E-4D8F-45F6-9C28-B7F6C3A6194B}" type="doc">
      <dgm:prSet loTypeId="urn:microsoft.com/office/officeart/2005/8/layout/lProcess2" loCatId="list" qsTypeId="urn:microsoft.com/office/officeart/2005/8/quickstyle/simple1" qsCatId="simple" csTypeId="urn:microsoft.com/office/officeart/2005/8/colors/accent2_2" csCatId="accent2" phldr="1"/>
      <dgm:spPr/>
      <dgm:t>
        <a:bodyPr/>
        <a:lstStyle/>
        <a:p>
          <a:endParaRPr lang="fr-FR"/>
        </a:p>
      </dgm:t>
    </dgm:pt>
    <dgm:pt modelId="{BF321B73-B4E9-43B5-81C9-11342EFEC96F}">
      <dgm:prSet phldrT="[Texte]"/>
      <dgm:spPr/>
      <dgm:t>
        <a:bodyPr/>
        <a:lstStyle/>
        <a:p>
          <a:r>
            <a:rPr lang="fr-FR" dirty="0" smtClean="0"/>
            <a:t>Une équipe</a:t>
          </a:r>
          <a:endParaRPr lang="fr-FR" dirty="0"/>
        </a:p>
      </dgm:t>
    </dgm:pt>
    <dgm:pt modelId="{E04E990B-94F7-4F84-920A-6EDA957C5ACD}" type="parTrans" cxnId="{253020A8-4FCE-4A1D-8F0A-09BE53150FE6}">
      <dgm:prSet/>
      <dgm:spPr/>
      <dgm:t>
        <a:bodyPr/>
        <a:lstStyle/>
        <a:p>
          <a:endParaRPr lang="fr-FR"/>
        </a:p>
      </dgm:t>
    </dgm:pt>
    <dgm:pt modelId="{D62176D1-C7E1-4F56-81B6-4E756C633311}" type="sibTrans" cxnId="{253020A8-4FCE-4A1D-8F0A-09BE53150FE6}">
      <dgm:prSet/>
      <dgm:spPr/>
      <dgm:t>
        <a:bodyPr/>
        <a:lstStyle/>
        <a:p>
          <a:endParaRPr lang="fr-FR"/>
        </a:p>
      </dgm:t>
    </dgm:pt>
    <dgm:pt modelId="{A659D9D4-218F-4904-9C8D-2873655B4559}">
      <dgm:prSet phldrT="[Texte]"/>
      <dgm:spPr/>
      <dgm:t>
        <a:bodyPr/>
        <a:lstStyle/>
        <a:p>
          <a:r>
            <a:rPr lang="fr-FR" dirty="0" smtClean="0"/>
            <a:t>Multidisciplinaire</a:t>
          </a:r>
          <a:endParaRPr lang="fr-FR" dirty="0"/>
        </a:p>
      </dgm:t>
    </dgm:pt>
    <dgm:pt modelId="{E7C94B3B-B4C8-447B-8BB9-B9DD0A6EF6BB}" type="parTrans" cxnId="{8872AC60-77AC-433D-8937-DB097EA9F132}">
      <dgm:prSet/>
      <dgm:spPr/>
      <dgm:t>
        <a:bodyPr/>
        <a:lstStyle/>
        <a:p>
          <a:endParaRPr lang="fr-FR"/>
        </a:p>
      </dgm:t>
    </dgm:pt>
    <dgm:pt modelId="{217EB661-9BD3-4958-875A-3D0DB9156537}" type="sibTrans" cxnId="{8872AC60-77AC-433D-8937-DB097EA9F132}">
      <dgm:prSet/>
      <dgm:spPr/>
      <dgm:t>
        <a:bodyPr/>
        <a:lstStyle/>
        <a:p>
          <a:endParaRPr lang="fr-FR"/>
        </a:p>
      </dgm:t>
    </dgm:pt>
    <dgm:pt modelId="{F576C716-A8DE-4930-8420-B104B56E444B}">
      <dgm:prSet phldrT="[Texte]"/>
      <dgm:spPr/>
      <dgm:t>
        <a:bodyPr/>
        <a:lstStyle/>
        <a:p>
          <a:r>
            <a:rPr lang="fr-FR" dirty="0" smtClean="0"/>
            <a:t>En délégation totale, partielle ou en mode coaching</a:t>
          </a:r>
          <a:endParaRPr lang="fr-FR" dirty="0"/>
        </a:p>
      </dgm:t>
    </dgm:pt>
    <dgm:pt modelId="{F72C5B5B-1CCC-47F0-97DF-882671EB8779}" type="parTrans" cxnId="{998D1A89-D084-464B-807E-301385C67448}">
      <dgm:prSet/>
      <dgm:spPr/>
      <dgm:t>
        <a:bodyPr/>
        <a:lstStyle/>
        <a:p>
          <a:endParaRPr lang="fr-FR"/>
        </a:p>
      </dgm:t>
    </dgm:pt>
    <dgm:pt modelId="{87E3209A-473A-4BFA-9080-980F7B6816E6}" type="sibTrans" cxnId="{998D1A89-D084-464B-807E-301385C67448}">
      <dgm:prSet/>
      <dgm:spPr/>
      <dgm:t>
        <a:bodyPr/>
        <a:lstStyle/>
        <a:p>
          <a:endParaRPr lang="fr-FR"/>
        </a:p>
      </dgm:t>
    </dgm:pt>
    <dgm:pt modelId="{C98F9ABB-9664-41C5-AB94-67EB7B2A41E2}">
      <dgm:prSet phldrT="[Texte]"/>
      <dgm:spPr/>
      <dgm:t>
        <a:bodyPr/>
        <a:lstStyle/>
        <a:p>
          <a:r>
            <a:rPr lang="fr-FR" dirty="0" smtClean="0"/>
            <a:t>Un mode de fonctionnent</a:t>
          </a:r>
          <a:endParaRPr lang="fr-FR" dirty="0"/>
        </a:p>
      </dgm:t>
    </dgm:pt>
    <dgm:pt modelId="{CE5D5CB6-91BF-4FDC-84B4-7C54158B1D69}" type="parTrans" cxnId="{617C2BCB-4890-46FD-9E9C-C580F637A5C6}">
      <dgm:prSet/>
      <dgm:spPr/>
      <dgm:t>
        <a:bodyPr/>
        <a:lstStyle/>
        <a:p>
          <a:endParaRPr lang="fr-FR"/>
        </a:p>
      </dgm:t>
    </dgm:pt>
    <dgm:pt modelId="{EA9C5159-80B9-4D3E-A4B4-D7BFC9A13013}" type="sibTrans" cxnId="{617C2BCB-4890-46FD-9E9C-C580F637A5C6}">
      <dgm:prSet/>
      <dgm:spPr/>
      <dgm:t>
        <a:bodyPr/>
        <a:lstStyle/>
        <a:p>
          <a:endParaRPr lang="fr-FR"/>
        </a:p>
      </dgm:t>
    </dgm:pt>
    <dgm:pt modelId="{3E6C425B-173C-45B5-8C92-BF7089CA7DD9}">
      <dgm:prSet phldrT="[Texte]"/>
      <dgm:spPr/>
      <dgm:t>
        <a:bodyPr/>
        <a:lstStyle/>
        <a:p>
          <a:r>
            <a:rPr lang="fr-FR" dirty="0" smtClean="0"/>
            <a:t>Un modèle de pilotage éprouvé</a:t>
          </a:r>
          <a:endParaRPr lang="fr-FR" dirty="0"/>
        </a:p>
      </dgm:t>
    </dgm:pt>
    <dgm:pt modelId="{76235342-052C-4D33-BF22-41307CD7EFA4}" type="parTrans" cxnId="{1437D3DE-50A9-41E2-AE4F-D709911C33E6}">
      <dgm:prSet/>
      <dgm:spPr/>
      <dgm:t>
        <a:bodyPr/>
        <a:lstStyle/>
        <a:p>
          <a:endParaRPr lang="fr-FR"/>
        </a:p>
      </dgm:t>
    </dgm:pt>
    <dgm:pt modelId="{EBA9B7C5-171C-4ECE-ADDB-09E6A6AEC939}" type="sibTrans" cxnId="{1437D3DE-50A9-41E2-AE4F-D709911C33E6}">
      <dgm:prSet/>
      <dgm:spPr/>
      <dgm:t>
        <a:bodyPr/>
        <a:lstStyle/>
        <a:p>
          <a:endParaRPr lang="fr-FR"/>
        </a:p>
      </dgm:t>
    </dgm:pt>
    <dgm:pt modelId="{2D72A746-1B46-4D9E-BEB8-DCB282B4BF7B}">
      <dgm:prSet phldrT="[Texte]"/>
      <dgm:spPr/>
      <dgm:t>
        <a:bodyPr/>
        <a:lstStyle/>
        <a:p>
          <a:r>
            <a:rPr lang="fr-FR" dirty="0" smtClean="0"/>
            <a:t>Des processus opérationnels « clé en main »</a:t>
          </a:r>
          <a:endParaRPr lang="fr-FR" dirty="0"/>
        </a:p>
      </dgm:t>
    </dgm:pt>
    <dgm:pt modelId="{BB7262BB-2691-4170-A26D-7F6A02F3B42F}" type="parTrans" cxnId="{F0233BE5-5210-4D74-86CF-6D7BFF49B45A}">
      <dgm:prSet/>
      <dgm:spPr/>
      <dgm:t>
        <a:bodyPr/>
        <a:lstStyle/>
        <a:p>
          <a:endParaRPr lang="fr-FR"/>
        </a:p>
      </dgm:t>
    </dgm:pt>
    <dgm:pt modelId="{45319080-FF73-4BE9-A5E0-4E6A71BF6FB4}" type="sibTrans" cxnId="{F0233BE5-5210-4D74-86CF-6D7BFF49B45A}">
      <dgm:prSet/>
      <dgm:spPr/>
      <dgm:t>
        <a:bodyPr/>
        <a:lstStyle/>
        <a:p>
          <a:endParaRPr lang="fr-FR"/>
        </a:p>
      </dgm:t>
    </dgm:pt>
    <dgm:pt modelId="{541EC1F4-5419-40A8-873F-B51940DF567F}">
      <dgm:prSet phldrT="[Texte]"/>
      <dgm:spPr/>
      <dgm:t>
        <a:bodyPr/>
        <a:lstStyle/>
        <a:p>
          <a:r>
            <a:rPr lang="fr-FR" dirty="0" smtClean="0"/>
            <a:t>Des outils</a:t>
          </a:r>
          <a:endParaRPr lang="fr-FR" dirty="0"/>
        </a:p>
      </dgm:t>
    </dgm:pt>
    <dgm:pt modelId="{6C78035B-C3E1-452D-A362-D33F10A9561B}" type="parTrans" cxnId="{37C04CAE-103F-494A-B474-1E6E48F14D33}">
      <dgm:prSet/>
      <dgm:spPr/>
      <dgm:t>
        <a:bodyPr/>
        <a:lstStyle/>
        <a:p>
          <a:endParaRPr lang="fr-FR"/>
        </a:p>
      </dgm:t>
    </dgm:pt>
    <dgm:pt modelId="{C3D94BFD-7140-4E3A-A72A-B88DDE9A8D63}" type="sibTrans" cxnId="{37C04CAE-103F-494A-B474-1E6E48F14D33}">
      <dgm:prSet/>
      <dgm:spPr/>
      <dgm:t>
        <a:bodyPr/>
        <a:lstStyle/>
        <a:p>
          <a:endParaRPr lang="fr-FR"/>
        </a:p>
      </dgm:t>
    </dgm:pt>
    <dgm:pt modelId="{3680B909-F2A2-47FE-837F-246B515CDE69}">
      <dgm:prSet phldrT="[Texte]"/>
      <dgm:spPr/>
      <dgm:t>
        <a:bodyPr/>
        <a:lstStyle/>
        <a:p>
          <a:r>
            <a:rPr lang="fr-FR" dirty="0" smtClean="0"/>
            <a:t>Pour assurer le contrôle des prestations</a:t>
          </a:r>
          <a:endParaRPr lang="fr-FR" dirty="0"/>
        </a:p>
      </dgm:t>
    </dgm:pt>
    <dgm:pt modelId="{4308EC39-2483-42BA-9829-B93871E09F56}" type="parTrans" cxnId="{A4F3ECAE-4A79-4D52-98C6-AB433F125A81}">
      <dgm:prSet/>
      <dgm:spPr/>
      <dgm:t>
        <a:bodyPr/>
        <a:lstStyle/>
        <a:p>
          <a:endParaRPr lang="fr-FR"/>
        </a:p>
      </dgm:t>
    </dgm:pt>
    <dgm:pt modelId="{B247EA7B-B8A4-4CF4-A412-B318FD83BA08}" type="sibTrans" cxnId="{A4F3ECAE-4A79-4D52-98C6-AB433F125A81}">
      <dgm:prSet/>
      <dgm:spPr/>
      <dgm:t>
        <a:bodyPr/>
        <a:lstStyle/>
        <a:p>
          <a:endParaRPr lang="fr-FR"/>
        </a:p>
      </dgm:t>
    </dgm:pt>
    <dgm:pt modelId="{4D57DA4A-15CC-4057-9A46-E11DE8214C99}">
      <dgm:prSet phldrT="[Texte]"/>
      <dgm:spPr/>
      <dgm:t>
        <a:bodyPr/>
        <a:lstStyle/>
        <a:p>
          <a:r>
            <a:rPr lang="fr-FR" dirty="0" smtClean="0"/>
            <a:t>Pour accélérer la mise en œuvre / les plans de progrès</a:t>
          </a:r>
          <a:endParaRPr lang="fr-FR" dirty="0"/>
        </a:p>
      </dgm:t>
    </dgm:pt>
    <dgm:pt modelId="{E8F1B6F0-8C2C-407A-8EFF-4937933F8FB2}" type="parTrans" cxnId="{274D3F6B-7AB6-4DBB-87BF-3AA39DEAE6D1}">
      <dgm:prSet/>
      <dgm:spPr/>
      <dgm:t>
        <a:bodyPr/>
        <a:lstStyle/>
        <a:p>
          <a:endParaRPr lang="fr-FR"/>
        </a:p>
      </dgm:t>
    </dgm:pt>
    <dgm:pt modelId="{5293A666-0DD4-47EE-A1A8-A77DE7A11CC1}" type="sibTrans" cxnId="{274D3F6B-7AB6-4DBB-87BF-3AA39DEAE6D1}">
      <dgm:prSet/>
      <dgm:spPr/>
      <dgm:t>
        <a:bodyPr/>
        <a:lstStyle/>
        <a:p>
          <a:endParaRPr lang="fr-FR"/>
        </a:p>
      </dgm:t>
    </dgm:pt>
    <dgm:pt modelId="{3A371250-852A-4244-A677-F6F9B7AAB931}" type="pres">
      <dgm:prSet presAssocID="{A1264E3E-4D8F-45F6-9C28-B7F6C3A6194B}" presName="theList" presStyleCnt="0">
        <dgm:presLayoutVars>
          <dgm:dir/>
          <dgm:animLvl val="lvl"/>
          <dgm:resizeHandles val="exact"/>
        </dgm:presLayoutVars>
      </dgm:prSet>
      <dgm:spPr/>
      <dgm:t>
        <a:bodyPr/>
        <a:lstStyle/>
        <a:p>
          <a:endParaRPr lang="fr-FR"/>
        </a:p>
      </dgm:t>
    </dgm:pt>
    <dgm:pt modelId="{77042232-7FEC-4CDE-92B9-0D1CE61804EB}" type="pres">
      <dgm:prSet presAssocID="{BF321B73-B4E9-43B5-81C9-11342EFEC96F}" presName="compNode" presStyleCnt="0"/>
      <dgm:spPr/>
    </dgm:pt>
    <dgm:pt modelId="{37D00408-FFB3-4D02-962D-DE38D8D7BC01}" type="pres">
      <dgm:prSet presAssocID="{BF321B73-B4E9-43B5-81C9-11342EFEC96F}" presName="aNode" presStyleLbl="bgShp" presStyleIdx="0" presStyleCnt="3"/>
      <dgm:spPr/>
      <dgm:t>
        <a:bodyPr/>
        <a:lstStyle/>
        <a:p>
          <a:endParaRPr lang="fr-FR"/>
        </a:p>
      </dgm:t>
    </dgm:pt>
    <dgm:pt modelId="{6548302F-E4FA-4C98-ABB0-2DEC4711A562}" type="pres">
      <dgm:prSet presAssocID="{BF321B73-B4E9-43B5-81C9-11342EFEC96F}" presName="textNode" presStyleLbl="bgShp" presStyleIdx="0" presStyleCnt="3"/>
      <dgm:spPr/>
      <dgm:t>
        <a:bodyPr/>
        <a:lstStyle/>
        <a:p>
          <a:endParaRPr lang="fr-FR"/>
        </a:p>
      </dgm:t>
    </dgm:pt>
    <dgm:pt modelId="{9247ACD8-5927-435D-B31A-F233083D5D7C}" type="pres">
      <dgm:prSet presAssocID="{BF321B73-B4E9-43B5-81C9-11342EFEC96F}" presName="compChildNode" presStyleCnt="0"/>
      <dgm:spPr/>
    </dgm:pt>
    <dgm:pt modelId="{996C6544-45AF-4CD2-83B3-B9827A8BB30B}" type="pres">
      <dgm:prSet presAssocID="{BF321B73-B4E9-43B5-81C9-11342EFEC96F}" presName="theInnerList" presStyleCnt="0"/>
      <dgm:spPr/>
    </dgm:pt>
    <dgm:pt modelId="{0896B174-015D-4002-AE79-E4328127CB50}" type="pres">
      <dgm:prSet presAssocID="{A659D9D4-218F-4904-9C8D-2873655B4559}" presName="childNode" presStyleLbl="node1" presStyleIdx="0" presStyleCnt="6">
        <dgm:presLayoutVars>
          <dgm:bulletEnabled val="1"/>
        </dgm:presLayoutVars>
      </dgm:prSet>
      <dgm:spPr/>
      <dgm:t>
        <a:bodyPr/>
        <a:lstStyle/>
        <a:p>
          <a:endParaRPr lang="fr-FR"/>
        </a:p>
      </dgm:t>
    </dgm:pt>
    <dgm:pt modelId="{BEAD03B0-E2D7-4630-BBEB-BE6FAE2EE422}" type="pres">
      <dgm:prSet presAssocID="{A659D9D4-218F-4904-9C8D-2873655B4559}" presName="aSpace2" presStyleCnt="0"/>
      <dgm:spPr/>
    </dgm:pt>
    <dgm:pt modelId="{6CF47A2D-40E6-47BB-830D-9C7058B56A5D}" type="pres">
      <dgm:prSet presAssocID="{F576C716-A8DE-4930-8420-B104B56E444B}" presName="childNode" presStyleLbl="node1" presStyleIdx="1" presStyleCnt="6">
        <dgm:presLayoutVars>
          <dgm:bulletEnabled val="1"/>
        </dgm:presLayoutVars>
      </dgm:prSet>
      <dgm:spPr/>
      <dgm:t>
        <a:bodyPr/>
        <a:lstStyle/>
        <a:p>
          <a:endParaRPr lang="fr-FR"/>
        </a:p>
      </dgm:t>
    </dgm:pt>
    <dgm:pt modelId="{6B801B9E-1916-486B-BBE5-83AD189789A2}" type="pres">
      <dgm:prSet presAssocID="{BF321B73-B4E9-43B5-81C9-11342EFEC96F}" presName="aSpace" presStyleCnt="0"/>
      <dgm:spPr/>
    </dgm:pt>
    <dgm:pt modelId="{83CE3E25-37F7-4BD5-837D-3359BE74C245}" type="pres">
      <dgm:prSet presAssocID="{C98F9ABB-9664-41C5-AB94-67EB7B2A41E2}" presName="compNode" presStyleCnt="0"/>
      <dgm:spPr/>
    </dgm:pt>
    <dgm:pt modelId="{198E916F-7EB4-497A-8EB7-13A8FA70FA47}" type="pres">
      <dgm:prSet presAssocID="{C98F9ABB-9664-41C5-AB94-67EB7B2A41E2}" presName="aNode" presStyleLbl="bgShp" presStyleIdx="1" presStyleCnt="3"/>
      <dgm:spPr/>
      <dgm:t>
        <a:bodyPr/>
        <a:lstStyle/>
        <a:p>
          <a:endParaRPr lang="fr-FR"/>
        </a:p>
      </dgm:t>
    </dgm:pt>
    <dgm:pt modelId="{E97FA6CF-9392-44C4-8F9E-0E7467F3CE0A}" type="pres">
      <dgm:prSet presAssocID="{C98F9ABB-9664-41C5-AB94-67EB7B2A41E2}" presName="textNode" presStyleLbl="bgShp" presStyleIdx="1" presStyleCnt="3"/>
      <dgm:spPr/>
      <dgm:t>
        <a:bodyPr/>
        <a:lstStyle/>
        <a:p>
          <a:endParaRPr lang="fr-FR"/>
        </a:p>
      </dgm:t>
    </dgm:pt>
    <dgm:pt modelId="{17047308-C138-46BA-B0CC-FC82BCA84640}" type="pres">
      <dgm:prSet presAssocID="{C98F9ABB-9664-41C5-AB94-67EB7B2A41E2}" presName="compChildNode" presStyleCnt="0"/>
      <dgm:spPr/>
    </dgm:pt>
    <dgm:pt modelId="{9077FADE-76E5-44A2-B82F-AD55094011F7}" type="pres">
      <dgm:prSet presAssocID="{C98F9ABB-9664-41C5-AB94-67EB7B2A41E2}" presName="theInnerList" presStyleCnt="0"/>
      <dgm:spPr/>
    </dgm:pt>
    <dgm:pt modelId="{A6ABF0D1-B3E4-443E-9EB9-27077198F2C3}" type="pres">
      <dgm:prSet presAssocID="{3E6C425B-173C-45B5-8C92-BF7089CA7DD9}" presName="childNode" presStyleLbl="node1" presStyleIdx="2" presStyleCnt="6">
        <dgm:presLayoutVars>
          <dgm:bulletEnabled val="1"/>
        </dgm:presLayoutVars>
      </dgm:prSet>
      <dgm:spPr/>
      <dgm:t>
        <a:bodyPr/>
        <a:lstStyle/>
        <a:p>
          <a:endParaRPr lang="fr-FR"/>
        </a:p>
      </dgm:t>
    </dgm:pt>
    <dgm:pt modelId="{BC5AF377-2E4B-466D-9F04-274032764106}" type="pres">
      <dgm:prSet presAssocID="{3E6C425B-173C-45B5-8C92-BF7089CA7DD9}" presName="aSpace2" presStyleCnt="0"/>
      <dgm:spPr/>
    </dgm:pt>
    <dgm:pt modelId="{31DE1807-DFF8-4619-B1EB-E6E017F39AE9}" type="pres">
      <dgm:prSet presAssocID="{2D72A746-1B46-4D9E-BEB8-DCB282B4BF7B}" presName="childNode" presStyleLbl="node1" presStyleIdx="3" presStyleCnt="6">
        <dgm:presLayoutVars>
          <dgm:bulletEnabled val="1"/>
        </dgm:presLayoutVars>
      </dgm:prSet>
      <dgm:spPr/>
      <dgm:t>
        <a:bodyPr/>
        <a:lstStyle/>
        <a:p>
          <a:endParaRPr lang="fr-FR"/>
        </a:p>
      </dgm:t>
    </dgm:pt>
    <dgm:pt modelId="{798531AD-1B2A-4F9C-83B4-CA42779EFF7E}" type="pres">
      <dgm:prSet presAssocID="{C98F9ABB-9664-41C5-AB94-67EB7B2A41E2}" presName="aSpace" presStyleCnt="0"/>
      <dgm:spPr/>
    </dgm:pt>
    <dgm:pt modelId="{B33A0053-D04E-48E4-9B35-95A1F74B7E7A}" type="pres">
      <dgm:prSet presAssocID="{541EC1F4-5419-40A8-873F-B51940DF567F}" presName="compNode" presStyleCnt="0"/>
      <dgm:spPr/>
    </dgm:pt>
    <dgm:pt modelId="{462BD96A-D9D9-47DA-8D90-65B18D17E374}" type="pres">
      <dgm:prSet presAssocID="{541EC1F4-5419-40A8-873F-B51940DF567F}" presName="aNode" presStyleLbl="bgShp" presStyleIdx="2" presStyleCnt="3"/>
      <dgm:spPr/>
      <dgm:t>
        <a:bodyPr/>
        <a:lstStyle/>
        <a:p>
          <a:endParaRPr lang="fr-FR"/>
        </a:p>
      </dgm:t>
    </dgm:pt>
    <dgm:pt modelId="{A458758F-8596-47CC-A1D1-295C69A2B50F}" type="pres">
      <dgm:prSet presAssocID="{541EC1F4-5419-40A8-873F-B51940DF567F}" presName="textNode" presStyleLbl="bgShp" presStyleIdx="2" presStyleCnt="3"/>
      <dgm:spPr/>
      <dgm:t>
        <a:bodyPr/>
        <a:lstStyle/>
        <a:p>
          <a:endParaRPr lang="fr-FR"/>
        </a:p>
      </dgm:t>
    </dgm:pt>
    <dgm:pt modelId="{7889B241-0E93-411F-B48F-658A3699BBCF}" type="pres">
      <dgm:prSet presAssocID="{541EC1F4-5419-40A8-873F-B51940DF567F}" presName="compChildNode" presStyleCnt="0"/>
      <dgm:spPr/>
    </dgm:pt>
    <dgm:pt modelId="{9489D233-EE55-4B5A-B0ED-DC6D97483017}" type="pres">
      <dgm:prSet presAssocID="{541EC1F4-5419-40A8-873F-B51940DF567F}" presName="theInnerList" presStyleCnt="0"/>
      <dgm:spPr/>
    </dgm:pt>
    <dgm:pt modelId="{949258C1-E11C-4396-BED0-A7D9828930FD}" type="pres">
      <dgm:prSet presAssocID="{3680B909-F2A2-47FE-837F-246B515CDE69}" presName="childNode" presStyleLbl="node1" presStyleIdx="4" presStyleCnt="6">
        <dgm:presLayoutVars>
          <dgm:bulletEnabled val="1"/>
        </dgm:presLayoutVars>
      </dgm:prSet>
      <dgm:spPr/>
      <dgm:t>
        <a:bodyPr/>
        <a:lstStyle/>
        <a:p>
          <a:endParaRPr lang="fr-FR"/>
        </a:p>
      </dgm:t>
    </dgm:pt>
    <dgm:pt modelId="{0EC2B6E3-6609-40C5-A0D2-8953D2B51451}" type="pres">
      <dgm:prSet presAssocID="{3680B909-F2A2-47FE-837F-246B515CDE69}" presName="aSpace2" presStyleCnt="0"/>
      <dgm:spPr/>
    </dgm:pt>
    <dgm:pt modelId="{ABDB20DA-C538-4662-BDA4-60F41C0484CB}" type="pres">
      <dgm:prSet presAssocID="{4D57DA4A-15CC-4057-9A46-E11DE8214C99}" presName="childNode" presStyleLbl="node1" presStyleIdx="5" presStyleCnt="6">
        <dgm:presLayoutVars>
          <dgm:bulletEnabled val="1"/>
        </dgm:presLayoutVars>
      </dgm:prSet>
      <dgm:spPr/>
      <dgm:t>
        <a:bodyPr/>
        <a:lstStyle/>
        <a:p>
          <a:endParaRPr lang="fr-FR"/>
        </a:p>
      </dgm:t>
    </dgm:pt>
  </dgm:ptLst>
  <dgm:cxnLst>
    <dgm:cxn modelId="{37C04CAE-103F-494A-B474-1E6E48F14D33}" srcId="{A1264E3E-4D8F-45F6-9C28-B7F6C3A6194B}" destId="{541EC1F4-5419-40A8-873F-B51940DF567F}" srcOrd="2" destOrd="0" parTransId="{6C78035B-C3E1-452D-A362-D33F10A9561B}" sibTransId="{C3D94BFD-7140-4E3A-A72A-B88DDE9A8D63}"/>
    <dgm:cxn modelId="{47C9E3D1-18C7-4C93-AFF2-21B2C147FF09}" type="presOf" srcId="{541EC1F4-5419-40A8-873F-B51940DF567F}" destId="{462BD96A-D9D9-47DA-8D90-65B18D17E374}" srcOrd="0" destOrd="0" presId="urn:microsoft.com/office/officeart/2005/8/layout/lProcess2"/>
    <dgm:cxn modelId="{10D42B49-A2F7-4254-81B2-3478E8CD9171}" type="presOf" srcId="{F576C716-A8DE-4930-8420-B104B56E444B}" destId="{6CF47A2D-40E6-47BB-830D-9C7058B56A5D}" srcOrd="0" destOrd="0" presId="urn:microsoft.com/office/officeart/2005/8/layout/lProcess2"/>
    <dgm:cxn modelId="{998D1A89-D084-464B-807E-301385C67448}" srcId="{BF321B73-B4E9-43B5-81C9-11342EFEC96F}" destId="{F576C716-A8DE-4930-8420-B104B56E444B}" srcOrd="1" destOrd="0" parTransId="{F72C5B5B-1CCC-47F0-97DF-882671EB8779}" sibTransId="{87E3209A-473A-4BFA-9080-980F7B6816E6}"/>
    <dgm:cxn modelId="{E287F522-DAA4-4A3D-92CD-D5994FBFDF14}" type="presOf" srcId="{541EC1F4-5419-40A8-873F-B51940DF567F}" destId="{A458758F-8596-47CC-A1D1-295C69A2B50F}" srcOrd="1" destOrd="0" presId="urn:microsoft.com/office/officeart/2005/8/layout/lProcess2"/>
    <dgm:cxn modelId="{934DF2B5-17F7-444D-ABEE-D1872327992C}" type="presOf" srcId="{BF321B73-B4E9-43B5-81C9-11342EFEC96F}" destId="{37D00408-FFB3-4D02-962D-DE38D8D7BC01}" srcOrd="0" destOrd="0" presId="urn:microsoft.com/office/officeart/2005/8/layout/lProcess2"/>
    <dgm:cxn modelId="{A4F3ECAE-4A79-4D52-98C6-AB433F125A81}" srcId="{541EC1F4-5419-40A8-873F-B51940DF567F}" destId="{3680B909-F2A2-47FE-837F-246B515CDE69}" srcOrd="0" destOrd="0" parTransId="{4308EC39-2483-42BA-9829-B93871E09F56}" sibTransId="{B247EA7B-B8A4-4CF4-A412-B318FD83BA08}"/>
    <dgm:cxn modelId="{1437D3DE-50A9-41E2-AE4F-D709911C33E6}" srcId="{C98F9ABB-9664-41C5-AB94-67EB7B2A41E2}" destId="{3E6C425B-173C-45B5-8C92-BF7089CA7DD9}" srcOrd="0" destOrd="0" parTransId="{76235342-052C-4D33-BF22-41307CD7EFA4}" sibTransId="{EBA9B7C5-171C-4ECE-ADDB-09E6A6AEC939}"/>
    <dgm:cxn modelId="{617C2BCB-4890-46FD-9E9C-C580F637A5C6}" srcId="{A1264E3E-4D8F-45F6-9C28-B7F6C3A6194B}" destId="{C98F9ABB-9664-41C5-AB94-67EB7B2A41E2}" srcOrd="1" destOrd="0" parTransId="{CE5D5CB6-91BF-4FDC-84B4-7C54158B1D69}" sibTransId="{EA9C5159-80B9-4D3E-A4B4-D7BFC9A13013}"/>
    <dgm:cxn modelId="{107ECB2F-4669-4C4B-A678-F651398B3EBA}" type="presOf" srcId="{3E6C425B-173C-45B5-8C92-BF7089CA7DD9}" destId="{A6ABF0D1-B3E4-443E-9EB9-27077198F2C3}" srcOrd="0" destOrd="0" presId="urn:microsoft.com/office/officeart/2005/8/layout/lProcess2"/>
    <dgm:cxn modelId="{8872AC60-77AC-433D-8937-DB097EA9F132}" srcId="{BF321B73-B4E9-43B5-81C9-11342EFEC96F}" destId="{A659D9D4-218F-4904-9C8D-2873655B4559}" srcOrd="0" destOrd="0" parTransId="{E7C94B3B-B4C8-447B-8BB9-B9DD0A6EF6BB}" sibTransId="{217EB661-9BD3-4958-875A-3D0DB9156537}"/>
    <dgm:cxn modelId="{55F21A1F-0827-49E6-81E9-D217B5486FFD}" type="presOf" srcId="{BF321B73-B4E9-43B5-81C9-11342EFEC96F}" destId="{6548302F-E4FA-4C98-ABB0-2DEC4711A562}" srcOrd="1" destOrd="0" presId="urn:microsoft.com/office/officeart/2005/8/layout/lProcess2"/>
    <dgm:cxn modelId="{274D3F6B-7AB6-4DBB-87BF-3AA39DEAE6D1}" srcId="{541EC1F4-5419-40A8-873F-B51940DF567F}" destId="{4D57DA4A-15CC-4057-9A46-E11DE8214C99}" srcOrd="1" destOrd="0" parTransId="{E8F1B6F0-8C2C-407A-8EFF-4937933F8FB2}" sibTransId="{5293A666-0DD4-47EE-A1A8-A77DE7A11CC1}"/>
    <dgm:cxn modelId="{7BFFE149-9E61-4B5B-A56F-A48A41D995C3}" type="presOf" srcId="{C98F9ABB-9664-41C5-AB94-67EB7B2A41E2}" destId="{198E916F-7EB4-497A-8EB7-13A8FA70FA47}" srcOrd="0" destOrd="0" presId="urn:microsoft.com/office/officeart/2005/8/layout/lProcess2"/>
    <dgm:cxn modelId="{F0233BE5-5210-4D74-86CF-6D7BFF49B45A}" srcId="{C98F9ABB-9664-41C5-AB94-67EB7B2A41E2}" destId="{2D72A746-1B46-4D9E-BEB8-DCB282B4BF7B}" srcOrd="1" destOrd="0" parTransId="{BB7262BB-2691-4170-A26D-7F6A02F3B42F}" sibTransId="{45319080-FF73-4BE9-A5E0-4E6A71BF6FB4}"/>
    <dgm:cxn modelId="{253020A8-4FCE-4A1D-8F0A-09BE53150FE6}" srcId="{A1264E3E-4D8F-45F6-9C28-B7F6C3A6194B}" destId="{BF321B73-B4E9-43B5-81C9-11342EFEC96F}" srcOrd="0" destOrd="0" parTransId="{E04E990B-94F7-4F84-920A-6EDA957C5ACD}" sibTransId="{D62176D1-C7E1-4F56-81B6-4E756C633311}"/>
    <dgm:cxn modelId="{BC5DA96C-088D-442D-8DFD-B46ECA647068}" type="presOf" srcId="{2D72A746-1B46-4D9E-BEB8-DCB282B4BF7B}" destId="{31DE1807-DFF8-4619-B1EB-E6E017F39AE9}" srcOrd="0" destOrd="0" presId="urn:microsoft.com/office/officeart/2005/8/layout/lProcess2"/>
    <dgm:cxn modelId="{D8ED315C-41DA-4996-956D-C2BB500523DD}" type="presOf" srcId="{4D57DA4A-15CC-4057-9A46-E11DE8214C99}" destId="{ABDB20DA-C538-4662-BDA4-60F41C0484CB}" srcOrd="0" destOrd="0" presId="urn:microsoft.com/office/officeart/2005/8/layout/lProcess2"/>
    <dgm:cxn modelId="{094968DA-AE72-4A2F-87AC-DF087A8E37CE}" type="presOf" srcId="{C98F9ABB-9664-41C5-AB94-67EB7B2A41E2}" destId="{E97FA6CF-9392-44C4-8F9E-0E7467F3CE0A}" srcOrd="1" destOrd="0" presId="urn:microsoft.com/office/officeart/2005/8/layout/lProcess2"/>
    <dgm:cxn modelId="{2B1F9EE2-8D09-4F94-9998-E3874FE8D616}" type="presOf" srcId="{3680B909-F2A2-47FE-837F-246B515CDE69}" destId="{949258C1-E11C-4396-BED0-A7D9828930FD}" srcOrd="0" destOrd="0" presId="urn:microsoft.com/office/officeart/2005/8/layout/lProcess2"/>
    <dgm:cxn modelId="{A8900FF6-26B2-46C2-ADA6-EA0B0DD5BF31}" type="presOf" srcId="{A659D9D4-218F-4904-9C8D-2873655B4559}" destId="{0896B174-015D-4002-AE79-E4328127CB50}" srcOrd="0" destOrd="0" presId="urn:microsoft.com/office/officeart/2005/8/layout/lProcess2"/>
    <dgm:cxn modelId="{217F8AB6-67A1-40DF-B382-F05A2311CD36}" type="presOf" srcId="{A1264E3E-4D8F-45F6-9C28-B7F6C3A6194B}" destId="{3A371250-852A-4244-A677-F6F9B7AAB931}" srcOrd="0" destOrd="0" presId="urn:microsoft.com/office/officeart/2005/8/layout/lProcess2"/>
    <dgm:cxn modelId="{CB57E6FD-BC1E-4E5C-A1F6-EDF6881D1E4D}" type="presParOf" srcId="{3A371250-852A-4244-A677-F6F9B7AAB931}" destId="{77042232-7FEC-4CDE-92B9-0D1CE61804EB}" srcOrd="0" destOrd="0" presId="urn:microsoft.com/office/officeart/2005/8/layout/lProcess2"/>
    <dgm:cxn modelId="{770E2734-4FE8-4B3D-B4A5-8719619D8C84}" type="presParOf" srcId="{77042232-7FEC-4CDE-92B9-0D1CE61804EB}" destId="{37D00408-FFB3-4D02-962D-DE38D8D7BC01}" srcOrd="0" destOrd="0" presId="urn:microsoft.com/office/officeart/2005/8/layout/lProcess2"/>
    <dgm:cxn modelId="{B579ABCB-AA31-4A0D-9ED2-C26D52FC209A}" type="presParOf" srcId="{77042232-7FEC-4CDE-92B9-0D1CE61804EB}" destId="{6548302F-E4FA-4C98-ABB0-2DEC4711A562}" srcOrd="1" destOrd="0" presId="urn:microsoft.com/office/officeart/2005/8/layout/lProcess2"/>
    <dgm:cxn modelId="{E05CFC71-05D3-499C-9FEF-AF294403A968}" type="presParOf" srcId="{77042232-7FEC-4CDE-92B9-0D1CE61804EB}" destId="{9247ACD8-5927-435D-B31A-F233083D5D7C}" srcOrd="2" destOrd="0" presId="urn:microsoft.com/office/officeart/2005/8/layout/lProcess2"/>
    <dgm:cxn modelId="{531D53F3-A18B-4119-873D-4A888A6E4848}" type="presParOf" srcId="{9247ACD8-5927-435D-B31A-F233083D5D7C}" destId="{996C6544-45AF-4CD2-83B3-B9827A8BB30B}" srcOrd="0" destOrd="0" presId="urn:microsoft.com/office/officeart/2005/8/layout/lProcess2"/>
    <dgm:cxn modelId="{49E2B35E-33F0-414B-9C84-3D02B9BA66D8}" type="presParOf" srcId="{996C6544-45AF-4CD2-83B3-B9827A8BB30B}" destId="{0896B174-015D-4002-AE79-E4328127CB50}" srcOrd="0" destOrd="0" presId="urn:microsoft.com/office/officeart/2005/8/layout/lProcess2"/>
    <dgm:cxn modelId="{819045DB-BC15-4C33-9B2B-0D630756A1D6}" type="presParOf" srcId="{996C6544-45AF-4CD2-83B3-B9827A8BB30B}" destId="{BEAD03B0-E2D7-4630-BBEB-BE6FAE2EE422}" srcOrd="1" destOrd="0" presId="urn:microsoft.com/office/officeart/2005/8/layout/lProcess2"/>
    <dgm:cxn modelId="{8934E449-A095-4D4B-BDEC-7D141D369975}" type="presParOf" srcId="{996C6544-45AF-4CD2-83B3-B9827A8BB30B}" destId="{6CF47A2D-40E6-47BB-830D-9C7058B56A5D}" srcOrd="2" destOrd="0" presId="urn:microsoft.com/office/officeart/2005/8/layout/lProcess2"/>
    <dgm:cxn modelId="{52632CD8-50A8-478B-8551-FC27D763E39D}" type="presParOf" srcId="{3A371250-852A-4244-A677-F6F9B7AAB931}" destId="{6B801B9E-1916-486B-BBE5-83AD189789A2}" srcOrd="1" destOrd="0" presId="urn:microsoft.com/office/officeart/2005/8/layout/lProcess2"/>
    <dgm:cxn modelId="{E69B2E59-2582-498C-9604-E740A7D32482}" type="presParOf" srcId="{3A371250-852A-4244-A677-F6F9B7AAB931}" destId="{83CE3E25-37F7-4BD5-837D-3359BE74C245}" srcOrd="2" destOrd="0" presId="urn:microsoft.com/office/officeart/2005/8/layout/lProcess2"/>
    <dgm:cxn modelId="{BF44B202-3AE2-4BF7-BEA9-DFEBF5EAC5E8}" type="presParOf" srcId="{83CE3E25-37F7-4BD5-837D-3359BE74C245}" destId="{198E916F-7EB4-497A-8EB7-13A8FA70FA47}" srcOrd="0" destOrd="0" presId="urn:microsoft.com/office/officeart/2005/8/layout/lProcess2"/>
    <dgm:cxn modelId="{0F7531FF-07B2-4A72-9A0C-D73A0216C39D}" type="presParOf" srcId="{83CE3E25-37F7-4BD5-837D-3359BE74C245}" destId="{E97FA6CF-9392-44C4-8F9E-0E7467F3CE0A}" srcOrd="1" destOrd="0" presId="urn:microsoft.com/office/officeart/2005/8/layout/lProcess2"/>
    <dgm:cxn modelId="{1D404E2D-6040-4029-A47C-33998AAE54BA}" type="presParOf" srcId="{83CE3E25-37F7-4BD5-837D-3359BE74C245}" destId="{17047308-C138-46BA-B0CC-FC82BCA84640}" srcOrd="2" destOrd="0" presId="urn:microsoft.com/office/officeart/2005/8/layout/lProcess2"/>
    <dgm:cxn modelId="{D4D1EB7A-03C8-47F0-A638-8D2D4D62E1E5}" type="presParOf" srcId="{17047308-C138-46BA-B0CC-FC82BCA84640}" destId="{9077FADE-76E5-44A2-B82F-AD55094011F7}" srcOrd="0" destOrd="0" presId="urn:microsoft.com/office/officeart/2005/8/layout/lProcess2"/>
    <dgm:cxn modelId="{E1E3BB83-7658-4FE1-87FC-4D5B79C24DC2}" type="presParOf" srcId="{9077FADE-76E5-44A2-B82F-AD55094011F7}" destId="{A6ABF0D1-B3E4-443E-9EB9-27077198F2C3}" srcOrd="0" destOrd="0" presId="urn:microsoft.com/office/officeart/2005/8/layout/lProcess2"/>
    <dgm:cxn modelId="{D4292BAC-03F7-439F-84EB-7AF1D9280022}" type="presParOf" srcId="{9077FADE-76E5-44A2-B82F-AD55094011F7}" destId="{BC5AF377-2E4B-466D-9F04-274032764106}" srcOrd="1" destOrd="0" presId="urn:microsoft.com/office/officeart/2005/8/layout/lProcess2"/>
    <dgm:cxn modelId="{DC637578-B392-4750-88C4-AF8BD0013433}" type="presParOf" srcId="{9077FADE-76E5-44A2-B82F-AD55094011F7}" destId="{31DE1807-DFF8-4619-B1EB-E6E017F39AE9}" srcOrd="2" destOrd="0" presId="urn:microsoft.com/office/officeart/2005/8/layout/lProcess2"/>
    <dgm:cxn modelId="{E706CF3B-E2A5-4F87-8DA0-3A2BCA971444}" type="presParOf" srcId="{3A371250-852A-4244-A677-F6F9B7AAB931}" destId="{798531AD-1B2A-4F9C-83B4-CA42779EFF7E}" srcOrd="3" destOrd="0" presId="urn:microsoft.com/office/officeart/2005/8/layout/lProcess2"/>
    <dgm:cxn modelId="{D73BDA1E-3599-45E4-B406-9142DF661A7A}" type="presParOf" srcId="{3A371250-852A-4244-A677-F6F9B7AAB931}" destId="{B33A0053-D04E-48E4-9B35-95A1F74B7E7A}" srcOrd="4" destOrd="0" presId="urn:microsoft.com/office/officeart/2005/8/layout/lProcess2"/>
    <dgm:cxn modelId="{7DF21DBF-CA49-4DA6-B640-014E01AE62A6}" type="presParOf" srcId="{B33A0053-D04E-48E4-9B35-95A1F74B7E7A}" destId="{462BD96A-D9D9-47DA-8D90-65B18D17E374}" srcOrd="0" destOrd="0" presId="urn:microsoft.com/office/officeart/2005/8/layout/lProcess2"/>
    <dgm:cxn modelId="{D1796E1F-D13D-4D78-8114-ABE7B27F1ACB}" type="presParOf" srcId="{B33A0053-D04E-48E4-9B35-95A1F74B7E7A}" destId="{A458758F-8596-47CC-A1D1-295C69A2B50F}" srcOrd="1" destOrd="0" presId="urn:microsoft.com/office/officeart/2005/8/layout/lProcess2"/>
    <dgm:cxn modelId="{02258519-0165-410C-ABC2-9D6671556543}" type="presParOf" srcId="{B33A0053-D04E-48E4-9B35-95A1F74B7E7A}" destId="{7889B241-0E93-411F-B48F-658A3699BBCF}" srcOrd="2" destOrd="0" presId="urn:microsoft.com/office/officeart/2005/8/layout/lProcess2"/>
    <dgm:cxn modelId="{D9BBD22E-58A6-4028-8D11-B19729A5D32F}" type="presParOf" srcId="{7889B241-0E93-411F-B48F-658A3699BBCF}" destId="{9489D233-EE55-4B5A-B0ED-DC6D97483017}" srcOrd="0" destOrd="0" presId="urn:microsoft.com/office/officeart/2005/8/layout/lProcess2"/>
    <dgm:cxn modelId="{50634CDA-C707-4905-BB73-35F21EF05A76}" type="presParOf" srcId="{9489D233-EE55-4B5A-B0ED-DC6D97483017}" destId="{949258C1-E11C-4396-BED0-A7D9828930FD}" srcOrd="0" destOrd="0" presId="urn:microsoft.com/office/officeart/2005/8/layout/lProcess2"/>
    <dgm:cxn modelId="{BB61B487-83F2-497C-A17F-D7DAFBA69391}" type="presParOf" srcId="{9489D233-EE55-4B5A-B0ED-DC6D97483017}" destId="{0EC2B6E3-6609-40C5-A0D2-8953D2B51451}" srcOrd="1" destOrd="0" presId="urn:microsoft.com/office/officeart/2005/8/layout/lProcess2"/>
    <dgm:cxn modelId="{E9CD179E-00B5-4CE8-A7FC-9121D024BADC}" type="presParOf" srcId="{9489D233-EE55-4B5A-B0ED-DC6D97483017}" destId="{ABDB20DA-C538-4662-BDA4-60F41C0484C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EF6F58-9AFB-41A0-AEA8-BC30FED13F7C}"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fr-FR"/>
        </a:p>
      </dgm:t>
    </dgm:pt>
    <dgm:pt modelId="{B031E1AC-7EB8-4B8B-AB04-650E240CFCCA}">
      <dgm:prSet phldrT="[Texte]"/>
      <dgm:spPr/>
      <dgm:t>
        <a:bodyPr/>
        <a:lstStyle/>
        <a:p>
          <a:r>
            <a:rPr lang="fr-FR" dirty="0" smtClean="0"/>
            <a:t>Industriel de la santé : </a:t>
          </a:r>
          <a:endParaRPr lang="fr-FR" dirty="0"/>
        </a:p>
      </dgm:t>
    </dgm:pt>
    <dgm:pt modelId="{B85C77BB-2844-4CBE-9CC4-525FDEFD3AE9}" type="parTrans" cxnId="{C4F5E640-9CBF-4610-8C6A-66889AF0369C}">
      <dgm:prSet/>
      <dgm:spPr/>
      <dgm:t>
        <a:bodyPr/>
        <a:lstStyle/>
        <a:p>
          <a:endParaRPr lang="fr-FR"/>
        </a:p>
      </dgm:t>
    </dgm:pt>
    <dgm:pt modelId="{ECA59882-78D3-4D26-87AF-1DF2838557E3}" type="sibTrans" cxnId="{C4F5E640-9CBF-4610-8C6A-66889AF0369C}">
      <dgm:prSet/>
      <dgm:spPr/>
      <dgm:t>
        <a:bodyPr/>
        <a:lstStyle/>
        <a:p>
          <a:endParaRPr lang="fr-FR"/>
        </a:p>
      </dgm:t>
    </dgm:pt>
    <dgm:pt modelId="{26DA127E-DCB1-48C1-AFC7-6BF37A73BD7D}">
      <dgm:prSet phldrT="[Texte]"/>
      <dgm:spPr/>
      <dgm:t>
        <a:bodyPr/>
        <a:lstStyle/>
        <a:p>
          <a:r>
            <a:rPr lang="fr-FR" dirty="0" smtClean="0"/>
            <a:t>Acteur européen de l’énergie</a:t>
          </a:r>
          <a:endParaRPr lang="fr-FR" dirty="0"/>
        </a:p>
      </dgm:t>
    </dgm:pt>
    <dgm:pt modelId="{54AD8ACD-698B-424C-939D-7764C9422616}" type="parTrans" cxnId="{3D9F958D-5DB7-484C-BE2B-AAEC8E297388}">
      <dgm:prSet/>
      <dgm:spPr/>
      <dgm:t>
        <a:bodyPr/>
        <a:lstStyle/>
        <a:p>
          <a:endParaRPr lang="fr-FR"/>
        </a:p>
      </dgm:t>
    </dgm:pt>
    <dgm:pt modelId="{DB5BA927-02A6-42DF-A9B6-C04445CA815B}" type="sibTrans" cxnId="{3D9F958D-5DB7-484C-BE2B-AAEC8E297388}">
      <dgm:prSet/>
      <dgm:spPr/>
      <dgm:t>
        <a:bodyPr/>
        <a:lstStyle/>
        <a:p>
          <a:endParaRPr lang="fr-FR"/>
        </a:p>
      </dgm:t>
    </dgm:pt>
    <dgm:pt modelId="{4A130CBC-6444-465C-ABD9-107725BAD660}">
      <dgm:prSet phldrT="[Texte]"/>
      <dgm:spPr/>
      <dgm:t>
        <a:bodyPr/>
        <a:lstStyle/>
        <a:p>
          <a:r>
            <a:rPr lang="fr-FR" dirty="0" smtClean="0"/>
            <a:t>Grande administration</a:t>
          </a:r>
          <a:endParaRPr lang="fr-FR" dirty="0"/>
        </a:p>
      </dgm:t>
    </dgm:pt>
    <dgm:pt modelId="{BC3572ED-5406-44F3-8A41-84C6098D91FA}" type="parTrans" cxnId="{3E350127-9C1A-472B-A109-2AE11E601300}">
      <dgm:prSet/>
      <dgm:spPr/>
      <dgm:t>
        <a:bodyPr/>
        <a:lstStyle/>
        <a:p>
          <a:endParaRPr lang="fr-FR"/>
        </a:p>
      </dgm:t>
    </dgm:pt>
    <dgm:pt modelId="{3F9F48E9-5D45-4B26-81F4-68EB366E5872}" type="sibTrans" cxnId="{3E350127-9C1A-472B-A109-2AE11E601300}">
      <dgm:prSet/>
      <dgm:spPr/>
      <dgm:t>
        <a:bodyPr/>
        <a:lstStyle/>
        <a:p>
          <a:endParaRPr lang="fr-FR"/>
        </a:p>
      </dgm:t>
    </dgm:pt>
    <dgm:pt modelId="{06E222D1-4CBB-415A-803D-4E700B84EFD3}">
      <dgm:prSet phldrT="[Texte]"/>
      <dgm:spPr/>
      <dgm:t>
        <a:bodyPr/>
        <a:lstStyle/>
        <a:p>
          <a:r>
            <a:rPr lang="fr-FR" dirty="0" smtClean="0"/>
            <a:t>Pour le support et la maintenance applicative, réduction du budget à périmètre constant &gt; 20%</a:t>
          </a:r>
          <a:endParaRPr lang="fr-FR" dirty="0"/>
        </a:p>
      </dgm:t>
    </dgm:pt>
    <dgm:pt modelId="{05E16616-6AFD-4308-A6C9-2D61A5CD7D0B}" type="parTrans" cxnId="{4E0F419D-EA7D-42EA-A6F5-50FFD363D463}">
      <dgm:prSet/>
      <dgm:spPr/>
      <dgm:t>
        <a:bodyPr/>
        <a:lstStyle/>
        <a:p>
          <a:endParaRPr lang="fr-FR"/>
        </a:p>
      </dgm:t>
    </dgm:pt>
    <dgm:pt modelId="{1F157D69-228D-4EC0-A794-C4C13EB57722}" type="sibTrans" cxnId="{4E0F419D-EA7D-42EA-A6F5-50FFD363D463}">
      <dgm:prSet/>
      <dgm:spPr/>
      <dgm:t>
        <a:bodyPr/>
        <a:lstStyle/>
        <a:p>
          <a:endParaRPr lang="fr-FR"/>
        </a:p>
      </dgm:t>
    </dgm:pt>
    <dgm:pt modelId="{72A48621-34A1-480D-A0FA-A0443E21DDF1}">
      <dgm:prSet phldrT="[Texte]"/>
      <dgm:spPr/>
      <dgm:t>
        <a:bodyPr/>
        <a:lstStyle/>
        <a:p>
          <a:r>
            <a:rPr lang="fr-FR" dirty="0" smtClean="0"/>
            <a:t>Capacité à augmenter le périmètre de 30% en n’augmentant les coûts que de 10%</a:t>
          </a:r>
          <a:endParaRPr lang="fr-FR" dirty="0"/>
        </a:p>
      </dgm:t>
    </dgm:pt>
    <dgm:pt modelId="{19AE7BA1-EB31-46D5-89BD-58F6ECA389C0}" type="parTrans" cxnId="{9E3B4D73-79BD-4B37-B125-399A8DA98503}">
      <dgm:prSet/>
      <dgm:spPr/>
      <dgm:t>
        <a:bodyPr/>
        <a:lstStyle/>
        <a:p>
          <a:endParaRPr lang="fr-FR"/>
        </a:p>
      </dgm:t>
    </dgm:pt>
    <dgm:pt modelId="{1B31A1DD-3902-4F8C-8CF6-071E0470C8D3}" type="sibTrans" cxnId="{9E3B4D73-79BD-4B37-B125-399A8DA98503}">
      <dgm:prSet/>
      <dgm:spPr/>
      <dgm:t>
        <a:bodyPr/>
        <a:lstStyle/>
        <a:p>
          <a:endParaRPr lang="fr-FR"/>
        </a:p>
      </dgm:t>
    </dgm:pt>
    <dgm:pt modelId="{3FCF6C21-6431-42FA-9711-C7A6A1AD50F4}">
      <dgm:prSet phldrT="[Texte]"/>
      <dgm:spPr/>
      <dgm:t>
        <a:bodyPr/>
        <a:lstStyle/>
        <a:p>
          <a:r>
            <a:rPr lang="fr-FR" dirty="0" smtClean="0"/>
            <a:t>Pilotage interne focalisé et dédié permettant aux « MOA » de consacrer plus de temps à la qualité des entrants et à l’anticipation</a:t>
          </a:r>
          <a:endParaRPr lang="fr-FR" dirty="0"/>
        </a:p>
      </dgm:t>
    </dgm:pt>
    <dgm:pt modelId="{31B6282C-5BEE-4A34-80FB-B17091566CEE}" type="parTrans" cxnId="{09808366-DAAD-4BE5-9651-F54EB00DFB57}">
      <dgm:prSet/>
      <dgm:spPr/>
      <dgm:t>
        <a:bodyPr/>
        <a:lstStyle/>
        <a:p>
          <a:endParaRPr lang="fr-FR"/>
        </a:p>
      </dgm:t>
    </dgm:pt>
    <dgm:pt modelId="{C6EEFEF5-9541-4ABB-A817-14825B87393B}" type="sibTrans" cxnId="{09808366-DAAD-4BE5-9651-F54EB00DFB57}">
      <dgm:prSet/>
      <dgm:spPr/>
      <dgm:t>
        <a:bodyPr/>
        <a:lstStyle/>
        <a:p>
          <a:endParaRPr lang="fr-FR"/>
        </a:p>
      </dgm:t>
    </dgm:pt>
    <dgm:pt modelId="{BB0AEF77-4C4C-415E-AB2E-7CE2B3361233}">
      <dgm:prSet phldrT="[Texte]"/>
      <dgm:spPr/>
      <dgm:t>
        <a:bodyPr/>
        <a:lstStyle/>
        <a:p>
          <a:r>
            <a:rPr lang="fr-FR" dirty="0" smtClean="0"/>
            <a:t>Pour l’ensemble des activités de production informatique, doublé l’activité externalisée à nombre d’interne constant</a:t>
          </a:r>
          <a:endParaRPr lang="fr-FR" dirty="0"/>
        </a:p>
      </dgm:t>
    </dgm:pt>
    <dgm:pt modelId="{5D889326-F420-4685-B746-FA6C4AD0870E}" type="parTrans" cxnId="{9DD92C21-9CAC-4CCC-AC28-9EB5BAB068C7}">
      <dgm:prSet/>
      <dgm:spPr/>
      <dgm:t>
        <a:bodyPr/>
        <a:lstStyle/>
        <a:p>
          <a:endParaRPr lang="fr-FR"/>
        </a:p>
      </dgm:t>
    </dgm:pt>
    <dgm:pt modelId="{D8FE850B-2C92-4557-9697-FFFBC9D88CC6}" type="sibTrans" cxnId="{9DD92C21-9CAC-4CCC-AC28-9EB5BAB068C7}">
      <dgm:prSet/>
      <dgm:spPr/>
      <dgm:t>
        <a:bodyPr/>
        <a:lstStyle/>
        <a:p>
          <a:endParaRPr lang="fr-FR"/>
        </a:p>
      </dgm:t>
    </dgm:pt>
    <dgm:pt modelId="{4A8568A0-695F-436D-AAB6-9E3642F9D540}">
      <dgm:prSet phldrT="[Texte]"/>
      <dgm:spPr/>
      <dgm:t>
        <a:bodyPr/>
        <a:lstStyle/>
        <a:p>
          <a:r>
            <a:rPr lang="fr-FR" dirty="0" smtClean="0"/>
            <a:t>Tableaux de bord homogènes et agrégés permettant de démontrer que l’organisation est en phase avec les attendus</a:t>
          </a:r>
          <a:endParaRPr lang="fr-FR" dirty="0"/>
        </a:p>
      </dgm:t>
    </dgm:pt>
    <dgm:pt modelId="{68DDC737-856C-479F-A36B-84467E388B38}" type="parTrans" cxnId="{A0E63725-06D4-4F25-9AF4-18336374D850}">
      <dgm:prSet/>
      <dgm:spPr/>
      <dgm:t>
        <a:bodyPr/>
        <a:lstStyle/>
        <a:p>
          <a:endParaRPr lang="fr-FR"/>
        </a:p>
      </dgm:t>
    </dgm:pt>
    <dgm:pt modelId="{8B6BB435-EC1E-4C70-8B0A-0FF6E3C81515}" type="sibTrans" cxnId="{A0E63725-06D4-4F25-9AF4-18336374D850}">
      <dgm:prSet/>
      <dgm:spPr/>
      <dgm:t>
        <a:bodyPr/>
        <a:lstStyle/>
        <a:p>
          <a:endParaRPr lang="fr-FR"/>
        </a:p>
      </dgm:t>
    </dgm:pt>
    <dgm:pt modelId="{6557EECF-F34A-4ABB-9F6E-EF731E883993}">
      <dgm:prSet phldrT="[Texte]"/>
      <dgm:spPr/>
      <dgm:t>
        <a:bodyPr/>
        <a:lstStyle/>
        <a:p>
          <a:r>
            <a:rPr lang="fr-FR" dirty="0" smtClean="0"/>
            <a:t>Maturité augmentant et qualité des réponses aux appels d’offres augmentant avec le temps</a:t>
          </a:r>
          <a:endParaRPr lang="fr-FR" dirty="0"/>
        </a:p>
      </dgm:t>
    </dgm:pt>
    <dgm:pt modelId="{CDE4B3C0-EBA1-457E-8A33-C1C5728D29EC}" type="parTrans" cxnId="{E68987B0-482C-4050-9962-5CD2059891E8}">
      <dgm:prSet/>
      <dgm:spPr/>
      <dgm:t>
        <a:bodyPr/>
        <a:lstStyle/>
        <a:p>
          <a:endParaRPr lang="fr-FR"/>
        </a:p>
      </dgm:t>
    </dgm:pt>
    <dgm:pt modelId="{9966B264-277D-43D7-B3D1-D67A4EFB9090}" type="sibTrans" cxnId="{E68987B0-482C-4050-9962-5CD2059891E8}">
      <dgm:prSet/>
      <dgm:spPr/>
      <dgm:t>
        <a:bodyPr/>
        <a:lstStyle/>
        <a:p>
          <a:endParaRPr lang="fr-FR"/>
        </a:p>
      </dgm:t>
    </dgm:pt>
    <dgm:pt modelId="{7CCAF406-1EAA-4D1C-B2BD-AA4ED85546D7}">
      <dgm:prSet phldrT="[Texte]"/>
      <dgm:spPr/>
      <dgm:t>
        <a:bodyPr/>
        <a:lstStyle/>
        <a:p>
          <a:r>
            <a:rPr lang="fr-FR" dirty="0" smtClean="0"/>
            <a:t>Capacité à digérer un surcroit d’activité avec un budget en baisse </a:t>
          </a:r>
          <a:r>
            <a:rPr lang="fr-FR" dirty="0" smtClean="0">
              <a:sym typeface="Wingdings" pitchFamily="2" charset="2"/>
            </a:rPr>
            <a:t> pilotage par la valeur et par les risques des prestataires</a:t>
          </a:r>
          <a:endParaRPr lang="fr-FR" dirty="0"/>
        </a:p>
      </dgm:t>
    </dgm:pt>
    <dgm:pt modelId="{BD984C3D-9FE3-4AA8-B7C3-E4D42C497A1A}" type="parTrans" cxnId="{76DAC6C8-E998-49FC-A516-591E50C5A7A3}">
      <dgm:prSet/>
      <dgm:spPr/>
      <dgm:t>
        <a:bodyPr/>
        <a:lstStyle/>
        <a:p>
          <a:endParaRPr lang="fr-FR"/>
        </a:p>
      </dgm:t>
    </dgm:pt>
    <dgm:pt modelId="{BB83D4D3-C31A-4BBC-89F5-184D4906D642}" type="sibTrans" cxnId="{76DAC6C8-E998-49FC-A516-591E50C5A7A3}">
      <dgm:prSet/>
      <dgm:spPr/>
      <dgm:t>
        <a:bodyPr/>
        <a:lstStyle/>
        <a:p>
          <a:endParaRPr lang="fr-FR"/>
        </a:p>
      </dgm:t>
    </dgm:pt>
    <dgm:pt modelId="{0F941A76-4E21-4425-B2E3-44B0D762414B}">
      <dgm:prSet phldrT="[Texte]"/>
      <dgm:spPr/>
      <dgm:t>
        <a:bodyPr/>
        <a:lstStyle/>
        <a:p>
          <a:r>
            <a:rPr lang="fr-FR" dirty="0" smtClean="0"/>
            <a:t>Elimination des problèmes de qualité perçue par les utilisateurs </a:t>
          </a:r>
          <a:r>
            <a:rPr lang="fr-FR" dirty="0" smtClean="0">
              <a:sym typeface="Wingdings" pitchFamily="2" charset="2"/>
            </a:rPr>
            <a:t> sujet adressé en gouvernance</a:t>
          </a:r>
          <a:endParaRPr lang="fr-FR" dirty="0"/>
        </a:p>
      </dgm:t>
    </dgm:pt>
    <dgm:pt modelId="{0E05EF26-CA3F-4DBF-A690-9D0C7215B31D}" type="parTrans" cxnId="{45E762F7-AD53-43BF-921B-00B312ED34B0}">
      <dgm:prSet/>
      <dgm:spPr/>
      <dgm:t>
        <a:bodyPr/>
        <a:lstStyle/>
        <a:p>
          <a:endParaRPr lang="fr-FR"/>
        </a:p>
      </dgm:t>
    </dgm:pt>
    <dgm:pt modelId="{2228DF60-4EF0-4515-9964-0A9CCA39B26A}" type="sibTrans" cxnId="{45E762F7-AD53-43BF-921B-00B312ED34B0}">
      <dgm:prSet/>
      <dgm:spPr/>
      <dgm:t>
        <a:bodyPr/>
        <a:lstStyle/>
        <a:p>
          <a:endParaRPr lang="fr-FR"/>
        </a:p>
      </dgm:t>
    </dgm:pt>
    <dgm:pt modelId="{F98FC4F8-AF13-411A-B898-CCCD6E57F9D2}">
      <dgm:prSet phldrT="[Texte]"/>
      <dgm:spPr/>
      <dgm:t>
        <a:bodyPr/>
        <a:lstStyle/>
        <a:p>
          <a:r>
            <a:rPr lang="fr-FR" dirty="0" smtClean="0"/>
            <a:t>Internes focalisés sur l’optimisation (future) plutôt que sur les incidents passés</a:t>
          </a:r>
          <a:endParaRPr lang="fr-FR" dirty="0"/>
        </a:p>
      </dgm:t>
    </dgm:pt>
    <dgm:pt modelId="{537C27AD-E5B1-40DC-A341-C5472717D156}" type="parTrans" cxnId="{D3E0802D-7658-4EE5-8D7C-5F09B1551222}">
      <dgm:prSet/>
      <dgm:spPr/>
      <dgm:t>
        <a:bodyPr/>
        <a:lstStyle/>
        <a:p>
          <a:endParaRPr lang="fr-FR"/>
        </a:p>
      </dgm:t>
    </dgm:pt>
    <dgm:pt modelId="{EE9D8741-FDC6-4B81-9D17-3602EA890560}" type="sibTrans" cxnId="{D3E0802D-7658-4EE5-8D7C-5F09B1551222}">
      <dgm:prSet/>
      <dgm:spPr/>
      <dgm:t>
        <a:bodyPr/>
        <a:lstStyle/>
        <a:p>
          <a:endParaRPr lang="fr-FR"/>
        </a:p>
      </dgm:t>
    </dgm:pt>
    <dgm:pt modelId="{57BC9FC4-425D-4821-8214-77381102D6C5}" type="pres">
      <dgm:prSet presAssocID="{B5EF6F58-9AFB-41A0-AEA8-BC30FED13F7C}" presName="Name0" presStyleCnt="0">
        <dgm:presLayoutVars>
          <dgm:chMax val="7"/>
          <dgm:chPref val="7"/>
          <dgm:dir/>
        </dgm:presLayoutVars>
      </dgm:prSet>
      <dgm:spPr/>
      <dgm:t>
        <a:bodyPr/>
        <a:lstStyle/>
        <a:p>
          <a:endParaRPr lang="fr-FR"/>
        </a:p>
      </dgm:t>
    </dgm:pt>
    <dgm:pt modelId="{B30A0D30-305B-41BD-9B2D-256D73563638}" type="pres">
      <dgm:prSet presAssocID="{B5EF6F58-9AFB-41A0-AEA8-BC30FED13F7C}" presName="Name1" presStyleCnt="0"/>
      <dgm:spPr/>
    </dgm:pt>
    <dgm:pt modelId="{472830BA-9C37-4C7E-AD46-BC3A742C3DBC}" type="pres">
      <dgm:prSet presAssocID="{B5EF6F58-9AFB-41A0-AEA8-BC30FED13F7C}" presName="cycle" presStyleCnt="0"/>
      <dgm:spPr/>
    </dgm:pt>
    <dgm:pt modelId="{C9FB2100-F213-4C46-9AB9-A63F7C174607}" type="pres">
      <dgm:prSet presAssocID="{B5EF6F58-9AFB-41A0-AEA8-BC30FED13F7C}" presName="srcNode" presStyleLbl="node1" presStyleIdx="0" presStyleCnt="3"/>
      <dgm:spPr/>
    </dgm:pt>
    <dgm:pt modelId="{FC5087B2-5F62-4DEA-88DF-72920A068E93}" type="pres">
      <dgm:prSet presAssocID="{B5EF6F58-9AFB-41A0-AEA8-BC30FED13F7C}" presName="conn" presStyleLbl="parChTrans1D2" presStyleIdx="0" presStyleCnt="1"/>
      <dgm:spPr/>
      <dgm:t>
        <a:bodyPr/>
        <a:lstStyle/>
        <a:p>
          <a:endParaRPr lang="fr-FR"/>
        </a:p>
      </dgm:t>
    </dgm:pt>
    <dgm:pt modelId="{4D1E6D4C-ED5D-43F7-85AC-99CA16540AC9}" type="pres">
      <dgm:prSet presAssocID="{B5EF6F58-9AFB-41A0-AEA8-BC30FED13F7C}" presName="extraNode" presStyleLbl="node1" presStyleIdx="0" presStyleCnt="3"/>
      <dgm:spPr/>
    </dgm:pt>
    <dgm:pt modelId="{7019021A-487F-4F42-BE8B-6D0D6359DBB9}" type="pres">
      <dgm:prSet presAssocID="{B5EF6F58-9AFB-41A0-AEA8-BC30FED13F7C}" presName="dstNode" presStyleLbl="node1" presStyleIdx="0" presStyleCnt="3"/>
      <dgm:spPr/>
    </dgm:pt>
    <dgm:pt modelId="{C71148FC-14CA-4B7D-97AE-24C646145F27}" type="pres">
      <dgm:prSet presAssocID="{B031E1AC-7EB8-4B8B-AB04-650E240CFCCA}" presName="text_1" presStyleLbl="node1" presStyleIdx="0" presStyleCnt="3">
        <dgm:presLayoutVars>
          <dgm:bulletEnabled val="1"/>
        </dgm:presLayoutVars>
      </dgm:prSet>
      <dgm:spPr/>
      <dgm:t>
        <a:bodyPr/>
        <a:lstStyle/>
        <a:p>
          <a:endParaRPr lang="fr-FR"/>
        </a:p>
      </dgm:t>
    </dgm:pt>
    <dgm:pt modelId="{18559639-F82D-4EAB-BE48-D0A67DB8E201}" type="pres">
      <dgm:prSet presAssocID="{B031E1AC-7EB8-4B8B-AB04-650E240CFCCA}" presName="accent_1" presStyleCnt="0"/>
      <dgm:spPr/>
    </dgm:pt>
    <dgm:pt modelId="{9A94AE69-AFE8-47A8-BDDE-FE7EC6799845}" type="pres">
      <dgm:prSet presAssocID="{B031E1AC-7EB8-4B8B-AB04-650E240CFCCA}" presName="accentRepeatNode" presStyleLbl="solidFgAcc1" presStyleIdx="0" presStyleCnt="3"/>
      <dgm:spPr/>
    </dgm:pt>
    <dgm:pt modelId="{F3F60F88-D22D-4146-AC77-BA9321365C83}" type="pres">
      <dgm:prSet presAssocID="{26DA127E-DCB1-48C1-AFC7-6BF37A73BD7D}" presName="text_2" presStyleLbl="node1" presStyleIdx="1" presStyleCnt="3">
        <dgm:presLayoutVars>
          <dgm:bulletEnabled val="1"/>
        </dgm:presLayoutVars>
      </dgm:prSet>
      <dgm:spPr/>
      <dgm:t>
        <a:bodyPr/>
        <a:lstStyle/>
        <a:p>
          <a:endParaRPr lang="fr-FR"/>
        </a:p>
      </dgm:t>
    </dgm:pt>
    <dgm:pt modelId="{AA41358F-60FE-458C-95B0-6E9E3BBBEB51}" type="pres">
      <dgm:prSet presAssocID="{26DA127E-DCB1-48C1-AFC7-6BF37A73BD7D}" presName="accent_2" presStyleCnt="0"/>
      <dgm:spPr/>
    </dgm:pt>
    <dgm:pt modelId="{81E5C627-8E96-484E-A909-C641537CF662}" type="pres">
      <dgm:prSet presAssocID="{26DA127E-DCB1-48C1-AFC7-6BF37A73BD7D}" presName="accentRepeatNode" presStyleLbl="solidFgAcc1" presStyleIdx="1" presStyleCnt="3"/>
      <dgm:spPr/>
    </dgm:pt>
    <dgm:pt modelId="{DA08C70B-2D88-4A90-8964-A79B745FC976}" type="pres">
      <dgm:prSet presAssocID="{4A130CBC-6444-465C-ABD9-107725BAD660}" presName="text_3" presStyleLbl="node1" presStyleIdx="2" presStyleCnt="3">
        <dgm:presLayoutVars>
          <dgm:bulletEnabled val="1"/>
        </dgm:presLayoutVars>
      </dgm:prSet>
      <dgm:spPr/>
      <dgm:t>
        <a:bodyPr/>
        <a:lstStyle/>
        <a:p>
          <a:endParaRPr lang="fr-FR"/>
        </a:p>
      </dgm:t>
    </dgm:pt>
    <dgm:pt modelId="{20A0A53F-A1BA-405F-9E99-EDBD9323FBDA}" type="pres">
      <dgm:prSet presAssocID="{4A130CBC-6444-465C-ABD9-107725BAD660}" presName="accent_3" presStyleCnt="0"/>
      <dgm:spPr/>
    </dgm:pt>
    <dgm:pt modelId="{D0E39CAB-CA63-4130-8124-4CC64ABCB1F6}" type="pres">
      <dgm:prSet presAssocID="{4A130CBC-6444-465C-ABD9-107725BAD660}" presName="accentRepeatNode" presStyleLbl="solidFgAcc1" presStyleIdx="2" presStyleCnt="3"/>
      <dgm:spPr/>
    </dgm:pt>
  </dgm:ptLst>
  <dgm:cxnLst>
    <dgm:cxn modelId="{2B74BAA6-4EA9-4698-933A-6E398CCD4C21}" type="presOf" srcId="{B031E1AC-7EB8-4B8B-AB04-650E240CFCCA}" destId="{C71148FC-14CA-4B7D-97AE-24C646145F27}" srcOrd="0" destOrd="0" presId="urn:microsoft.com/office/officeart/2008/layout/VerticalCurvedList"/>
    <dgm:cxn modelId="{C4F5E640-9CBF-4610-8C6A-66889AF0369C}" srcId="{B5EF6F58-9AFB-41A0-AEA8-BC30FED13F7C}" destId="{B031E1AC-7EB8-4B8B-AB04-650E240CFCCA}" srcOrd="0" destOrd="0" parTransId="{B85C77BB-2844-4CBE-9CC4-525FDEFD3AE9}" sibTransId="{ECA59882-78D3-4D26-87AF-1DF2838557E3}"/>
    <dgm:cxn modelId="{9E3B4D73-79BD-4B37-B125-399A8DA98503}" srcId="{B031E1AC-7EB8-4B8B-AB04-650E240CFCCA}" destId="{72A48621-34A1-480D-A0FA-A0443E21DDF1}" srcOrd="1" destOrd="0" parTransId="{19AE7BA1-EB31-46D5-89BD-58F6ECA389C0}" sibTransId="{1B31A1DD-3902-4F8C-8CF6-071E0470C8D3}"/>
    <dgm:cxn modelId="{3E350127-9C1A-472B-A109-2AE11E601300}" srcId="{B5EF6F58-9AFB-41A0-AEA8-BC30FED13F7C}" destId="{4A130CBC-6444-465C-ABD9-107725BAD660}" srcOrd="2" destOrd="0" parTransId="{BC3572ED-5406-44F3-8A41-84C6098D91FA}" sibTransId="{3F9F48E9-5D45-4B26-81F4-68EB366E5872}"/>
    <dgm:cxn modelId="{44E85B71-8D87-464B-B4FF-FA217CED9EEC}" type="presOf" srcId="{7CCAF406-1EAA-4D1C-B2BD-AA4ED85546D7}" destId="{DA08C70B-2D88-4A90-8964-A79B745FC976}" srcOrd="0" destOrd="1" presId="urn:microsoft.com/office/officeart/2008/layout/VerticalCurvedList"/>
    <dgm:cxn modelId="{7B640D99-4702-42B5-A114-09E9ADCE5373}" type="presOf" srcId="{6557EECF-F34A-4ABB-9F6E-EF731E883993}" destId="{F3F60F88-D22D-4146-AC77-BA9321365C83}" srcOrd="0" destOrd="3" presId="urn:microsoft.com/office/officeart/2008/layout/VerticalCurvedList"/>
    <dgm:cxn modelId="{8B6A6CBF-CEE5-484A-B536-A268F5071C0F}" type="presOf" srcId="{06E222D1-4CBB-415A-803D-4E700B84EFD3}" destId="{C71148FC-14CA-4B7D-97AE-24C646145F27}" srcOrd="0" destOrd="1" presId="urn:microsoft.com/office/officeart/2008/layout/VerticalCurvedList"/>
    <dgm:cxn modelId="{09808366-DAAD-4BE5-9651-F54EB00DFB57}" srcId="{B031E1AC-7EB8-4B8B-AB04-650E240CFCCA}" destId="{3FCF6C21-6431-42FA-9711-C7A6A1AD50F4}" srcOrd="2" destOrd="0" parTransId="{31B6282C-5BEE-4A34-80FB-B17091566CEE}" sibTransId="{C6EEFEF5-9541-4ABB-A817-14825B87393B}"/>
    <dgm:cxn modelId="{4E0F419D-EA7D-42EA-A6F5-50FFD363D463}" srcId="{B031E1AC-7EB8-4B8B-AB04-650E240CFCCA}" destId="{06E222D1-4CBB-415A-803D-4E700B84EFD3}" srcOrd="0" destOrd="0" parTransId="{05E16616-6AFD-4308-A6C9-2D61A5CD7D0B}" sibTransId="{1F157D69-228D-4EC0-A794-C4C13EB57722}"/>
    <dgm:cxn modelId="{91EF2079-D864-4F6C-80B7-E318D0677E7D}" type="presOf" srcId="{B5EF6F58-9AFB-41A0-AEA8-BC30FED13F7C}" destId="{57BC9FC4-425D-4821-8214-77381102D6C5}" srcOrd="0" destOrd="0" presId="urn:microsoft.com/office/officeart/2008/layout/VerticalCurvedList"/>
    <dgm:cxn modelId="{ADCD43A6-F568-4503-8BFF-58E37F725ADA}" type="presOf" srcId="{F98FC4F8-AF13-411A-B898-CCCD6E57F9D2}" destId="{DA08C70B-2D88-4A90-8964-A79B745FC976}" srcOrd="0" destOrd="3" presId="urn:microsoft.com/office/officeart/2008/layout/VerticalCurvedList"/>
    <dgm:cxn modelId="{CF7E83ED-0C30-4F35-8D0B-73EC58C1367F}" type="presOf" srcId="{3FCF6C21-6431-42FA-9711-C7A6A1AD50F4}" destId="{C71148FC-14CA-4B7D-97AE-24C646145F27}" srcOrd="0" destOrd="3" presId="urn:microsoft.com/office/officeart/2008/layout/VerticalCurvedList"/>
    <dgm:cxn modelId="{B9401708-0563-4FD4-88A8-615A99D88FF3}" type="presOf" srcId="{1F157D69-228D-4EC0-A794-C4C13EB57722}" destId="{FC5087B2-5F62-4DEA-88DF-72920A068E93}" srcOrd="0" destOrd="0" presId="urn:microsoft.com/office/officeart/2008/layout/VerticalCurvedList"/>
    <dgm:cxn modelId="{D3E0802D-7658-4EE5-8D7C-5F09B1551222}" srcId="{4A130CBC-6444-465C-ABD9-107725BAD660}" destId="{F98FC4F8-AF13-411A-B898-CCCD6E57F9D2}" srcOrd="2" destOrd="0" parTransId="{537C27AD-E5B1-40DC-A341-C5472717D156}" sibTransId="{EE9D8741-FDC6-4B81-9D17-3602EA890560}"/>
    <dgm:cxn modelId="{9BDED5CE-88FE-4C22-8315-C4B8B55EB28F}" type="presOf" srcId="{72A48621-34A1-480D-A0FA-A0443E21DDF1}" destId="{C71148FC-14CA-4B7D-97AE-24C646145F27}" srcOrd="0" destOrd="2" presId="urn:microsoft.com/office/officeart/2008/layout/VerticalCurvedList"/>
    <dgm:cxn modelId="{96C032DA-E97A-456E-A6CA-2AFCD9B58B73}" type="presOf" srcId="{BB0AEF77-4C4C-415E-AB2E-7CE2B3361233}" destId="{F3F60F88-D22D-4146-AC77-BA9321365C83}" srcOrd="0" destOrd="1" presId="urn:microsoft.com/office/officeart/2008/layout/VerticalCurvedList"/>
    <dgm:cxn modelId="{9DD92C21-9CAC-4CCC-AC28-9EB5BAB068C7}" srcId="{26DA127E-DCB1-48C1-AFC7-6BF37A73BD7D}" destId="{BB0AEF77-4C4C-415E-AB2E-7CE2B3361233}" srcOrd="0" destOrd="0" parTransId="{5D889326-F420-4685-B746-FA6C4AD0870E}" sibTransId="{D8FE850B-2C92-4557-9697-FFFBC9D88CC6}"/>
    <dgm:cxn modelId="{AFE275CC-00E6-4D8A-BB66-D3CADDFDF816}" type="presOf" srcId="{26DA127E-DCB1-48C1-AFC7-6BF37A73BD7D}" destId="{F3F60F88-D22D-4146-AC77-BA9321365C83}" srcOrd="0" destOrd="0" presId="urn:microsoft.com/office/officeart/2008/layout/VerticalCurvedList"/>
    <dgm:cxn modelId="{76DAC6C8-E998-49FC-A516-591E50C5A7A3}" srcId="{4A130CBC-6444-465C-ABD9-107725BAD660}" destId="{7CCAF406-1EAA-4D1C-B2BD-AA4ED85546D7}" srcOrd="0" destOrd="0" parTransId="{BD984C3D-9FE3-4AA8-B7C3-E4D42C497A1A}" sibTransId="{BB83D4D3-C31A-4BBC-89F5-184D4906D642}"/>
    <dgm:cxn modelId="{E68987B0-482C-4050-9962-5CD2059891E8}" srcId="{26DA127E-DCB1-48C1-AFC7-6BF37A73BD7D}" destId="{6557EECF-F34A-4ABB-9F6E-EF731E883993}" srcOrd="2" destOrd="0" parTransId="{CDE4B3C0-EBA1-457E-8A33-C1C5728D29EC}" sibTransId="{9966B264-277D-43D7-B3D1-D67A4EFB9090}"/>
    <dgm:cxn modelId="{3D9F958D-5DB7-484C-BE2B-AAEC8E297388}" srcId="{B5EF6F58-9AFB-41A0-AEA8-BC30FED13F7C}" destId="{26DA127E-DCB1-48C1-AFC7-6BF37A73BD7D}" srcOrd="1" destOrd="0" parTransId="{54AD8ACD-698B-424C-939D-7764C9422616}" sibTransId="{DB5BA927-02A6-42DF-A9B6-C04445CA815B}"/>
    <dgm:cxn modelId="{45E762F7-AD53-43BF-921B-00B312ED34B0}" srcId="{4A130CBC-6444-465C-ABD9-107725BAD660}" destId="{0F941A76-4E21-4425-B2E3-44B0D762414B}" srcOrd="1" destOrd="0" parTransId="{0E05EF26-CA3F-4DBF-A690-9D0C7215B31D}" sibTransId="{2228DF60-4EF0-4515-9964-0A9CCA39B26A}"/>
    <dgm:cxn modelId="{497915E0-36C0-45C7-979B-F962742D8CAE}" type="presOf" srcId="{4A8568A0-695F-436D-AAB6-9E3642F9D540}" destId="{F3F60F88-D22D-4146-AC77-BA9321365C83}" srcOrd="0" destOrd="2" presId="urn:microsoft.com/office/officeart/2008/layout/VerticalCurvedList"/>
    <dgm:cxn modelId="{A140C8B6-B62E-44FA-8EAB-EDF72921F3A8}" type="presOf" srcId="{4A130CBC-6444-465C-ABD9-107725BAD660}" destId="{DA08C70B-2D88-4A90-8964-A79B745FC976}" srcOrd="0" destOrd="0" presId="urn:microsoft.com/office/officeart/2008/layout/VerticalCurvedList"/>
    <dgm:cxn modelId="{E0F4B5BA-142F-466C-A4E4-375A82393D9D}" type="presOf" srcId="{0F941A76-4E21-4425-B2E3-44B0D762414B}" destId="{DA08C70B-2D88-4A90-8964-A79B745FC976}" srcOrd="0" destOrd="2" presId="urn:microsoft.com/office/officeart/2008/layout/VerticalCurvedList"/>
    <dgm:cxn modelId="{A0E63725-06D4-4F25-9AF4-18336374D850}" srcId="{26DA127E-DCB1-48C1-AFC7-6BF37A73BD7D}" destId="{4A8568A0-695F-436D-AAB6-9E3642F9D540}" srcOrd="1" destOrd="0" parTransId="{68DDC737-856C-479F-A36B-84467E388B38}" sibTransId="{8B6BB435-EC1E-4C70-8B0A-0FF6E3C81515}"/>
    <dgm:cxn modelId="{B25477D7-95AC-4365-8530-C39143D3A86B}" type="presParOf" srcId="{57BC9FC4-425D-4821-8214-77381102D6C5}" destId="{B30A0D30-305B-41BD-9B2D-256D73563638}" srcOrd="0" destOrd="0" presId="urn:microsoft.com/office/officeart/2008/layout/VerticalCurvedList"/>
    <dgm:cxn modelId="{3FC94673-A6B1-4506-AB45-4A2939BE300D}" type="presParOf" srcId="{B30A0D30-305B-41BD-9B2D-256D73563638}" destId="{472830BA-9C37-4C7E-AD46-BC3A742C3DBC}" srcOrd="0" destOrd="0" presId="urn:microsoft.com/office/officeart/2008/layout/VerticalCurvedList"/>
    <dgm:cxn modelId="{487D7D38-1566-49F3-ADDC-160BF8C61942}" type="presParOf" srcId="{472830BA-9C37-4C7E-AD46-BC3A742C3DBC}" destId="{C9FB2100-F213-4C46-9AB9-A63F7C174607}" srcOrd="0" destOrd="0" presId="urn:microsoft.com/office/officeart/2008/layout/VerticalCurvedList"/>
    <dgm:cxn modelId="{6E2317F8-A13A-4869-A43E-971ACBA43833}" type="presParOf" srcId="{472830BA-9C37-4C7E-AD46-BC3A742C3DBC}" destId="{FC5087B2-5F62-4DEA-88DF-72920A068E93}" srcOrd="1" destOrd="0" presId="urn:microsoft.com/office/officeart/2008/layout/VerticalCurvedList"/>
    <dgm:cxn modelId="{13EC3177-51A0-44DF-95CB-679F685B6B4B}" type="presParOf" srcId="{472830BA-9C37-4C7E-AD46-BC3A742C3DBC}" destId="{4D1E6D4C-ED5D-43F7-85AC-99CA16540AC9}" srcOrd="2" destOrd="0" presId="urn:microsoft.com/office/officeart/2008/layout/VerticalCurvedList"/>
    <dgm:cxn modelId="{8A1AB706-B73F-473B-B265-2E27D427E24A}" type="presParOf" srcId="{472830BA-9C37-4C7E-AD46-BC3A742C3DBC}" destId="{7019021A-487F-4F42-BE8B-6D0D6359DBB9}" srcOrd="3" destOrd="0" presId="urn:microsoft.com/office/officeart/2008/layout/VerticalCurvedList"/>
    <dgm:cxn modelId="{1E03A06E-14CB-4D08-A2AC-A73B4A23582C}" type="presParOf" srcId="{B30A0D30-305B-41BD-9B2D-256D73563638}" destId="{C71148FC-14CA-4B7D-97AE-24C646145F27}" srcOrd="1" destOrd="0" presId="urn:microsoft.com/office/officeart/2008/layout/VerticalCurvedList"/>
    <dgm:cxn modelId="{861E5EE7-AA7D-4CED-907A-351436440B26}" type="presParOf" srcId="{B30A0D30-305B-41BD-9B2D-256D73563638}" destId="{18559639-F82D-4EAB-BE48-D0A67DB8E201}" srcOrd="2" destOrd="0" presId="urn:microsoft.com/office/officeart/2008/layout/VerticalCurvedList"/>
    <dgm:cxn modelId="{FEB5CA59-C351-4B00-8A15-DDA0BCCB3A67}" type="presParOf" srcId="{18559639-F82D-4EAB-BE48-D0A67DB8E201}" destId="{9A94AE69-AFE8-47A8-BDDE-FE7EC6799845}" srcOrd="0" destOrd="0" presId="urn:microsoft.com/office/officeart/2008/layout/VerticalCurvedList"/>
    <dgm:cxn modelId="{F0651583-4424-4999-87E0-801078B0BFC9}" type="presParOf" srcId="{B30A0D30-305B-41BD-9B2D-256D73563638}" destId="{F3F60F88-D22D-4146-AC77-BA9321365C83}" srcOrd="3" destOrd="0" presId="urn:microsoft.com/office/officeart/2008/layout/VerticalCurvedList"/>
    <dgm:cxn modelId="{3C6890E1-480B-4C6A-BFBC-BFEAE8C02658}" type="presParOf" srcId="{B30A0D30-305B-41BD-9B2D-256D73563638}" destId="{AA41358F-60FE-458C-95B0-6E9E3BBBEB51}" srcOrd="4" destOrd="0" presId="urn:microsoft.com/office/officeart/2008/layout/VerticalCurvedList"/>
    <dgm:cxn modelId="{7359ABC9-96E5-431C-B10F-6E877B3E78E0}" type="presParOf" srcId="{AA41358F-60FE-458C-95B0-6E9E3BBBEB51}" destId="{81E5C627-8E96-484E-A909-C641537CF662}" srcOrd="0" destOrd="0" presId="urn:microsoft.com/office/officeart/2008/layout/VerticalCurvedList"/>
    <dgm:cxn modelId="{427507ED-ACB5-46C1-AF39-58DB20BDF630}" type="presParOf" srcId="{B30A0D30-305B-41BD-9B2D-256D73563638}" destId="{DA08C70B-2D88-4A90-8964-A79B745FC976}" srcOrd="5" destOrd="0" presId="urn:microsoft.com/office/officeart/2008/layout/VerticalCurvedList"/>
    <dgm:cxn modelId="{4712F816-D53B-4495-B106-1AE2D25DDC81}" type="presParOf" srcId="{B30A0D30-305B-41BD-9B2D-256D73563638}" destId="{20A0A53F-A1BA-405F-9E99-EDBD9323FBDA}" srcOrd="6" destOrd="0" presId="urn:microsoft.com/office/officeart/2008/layout/VerticalCurvedList"/>
    <dgm:cxn modelId="{B76A8127-7C63-455F-A695-EE300CFEFA07}" type="presParOf" srcId="{20A0A53F-A1BA-405F-9E99-EDBD9323FBDA}" destId="{D0E39CAB-CA63-4130-8124-4CC64ABCB1F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F9C674-E788-4076-BBF3-9317E9FA0C0A}" type="doc">
      <dgm:prSet loTypeId="urn:microsoft.com/office/officeart/2005/8/layout/hierarchy5" loCatId="hierarchy" qsTypeId="urn:microsoft.com/office/officeart/2005/8/quickstyle/simple1" qsCatId="simple" csTypeId="urn:microsoft.com/office/officeart/2005/8/colors/accent2_2" csCatId="accent2" phldr="1"/>
      <dgm:spPr/>
      <dgm:t>
        <a:bodyPr/>
        <a:lstStyle/>
        <a:p>
          <a:endParaRPr lang="fr-FR"/>
        </a:p>
      </dgm:t>
    </dgm:pt>
    <dgm:pt modelId="{F17B64BB-A147-474A-AD1C-3AB008649170}">
      <dgm:prSet phldrT="[Texte]"/>
      <dgm:spPr/>
      <dgm:t>
        <a:bodyPr/>
        <a:lstStyle/>
        <a:p>
          <a:r>
            <a:rPr lang="fr-FR" dirty="0" smtClean="0"/>
            <a:t>Le modèle de pilotage</a:t>
          </a:r>
          <a:endParaRPr lang="fr-FR" dirty="0"/>
        </a:p>
      </dgm:t>
    </dgm:pt>
    <dgm:pt modelId="{5A4D2932-FAE0-4D54-A5B2-E3ECFE5D205C}" type="parTrans" cxnId="{3D33DEA8-D8F0-41DB-B6C0-E4A7BEB83EAE}">
      <dgm:prSet/>
      <dgm:spPr/>
      <dgm:t>
        <a:bodyPr/>
        <a:lstStyle/>
        <a:p>
          <a:endParaRPr lang="fr-FR"/>
        </a:p>
      </dgm:t>
    </dgm:pt>
    <dgm:pt modelId="{3C48D61E-32DC-450E-BC99-FE4BBE15BD9F}" type="sibTrans" cxnId="{3D33DEA8-D8F0-41DB-B6C0-E4A7BEB83EAE}">
      <dgm:prSet/>
      <dgm:spPr/>
      <dgm:t>
        <a:bodyPr/>
        <a:lstStyle/>
        <a:p>
          <a:endParaRPr lang="fr-FR"/>
        </a:p>
      </dgm:t>
    </dgm:pt>
    <dgm:pt modelId="{F429D7EF-479E-489B-A1B2-25EF720846B7}">
      <dgm:prSet phldrT="[Texte]"/>
      <dgm:spPr/>
      <dgm:t>
        <a:bodyPr/>
        <a:lstStyle/>
        <a:p>
          <a:r>
            <a:rPr lang="fr-FR" dirty="0" smtClean="0"/>
            <a:t>Les acteurs</a:t>
          </a:r>
          <a:endParaRPr lang="fr-FR" dirty="0"/>
        </a:p>
      </dgm:t>
    </dgm:pt>
    <dgm:pt modelId="{D7C12EF9-85F6-4755-A73C-DCA135741765}" type="parTrans" cxnId="{B16F4124-A65C-4A2F-9F08-6F2B53B84D8E}">
      <dgm:prSet/>
      <dgm:spPr/>
      <dgm:t>
        <a:bodyPr/>
        <a:lstStyle/>
        <a:p>
          <a:endParaRPr lang="fr-FR"/>
        </a:p>
      </dgm:t>
    </dgm:pt>
    <dgm:pt modelId="{FBF3EC19-F6F0-4A2A-A2AE-E1ACEA528338}" type="sibTrans" cxnId="{B16F4124-A65C-4A2F-9F08-6F2B53B84D8E}">
      <dgm:prSet/>
      <dgm:spPr/>
      <dgm:t>
        <a:bodyPr/>
        <a:lstStyle/>
        <a:p>
          <a:endParaRPr lang="fr-FR"/>
        </a:p>
      </dgm:t>
    </dgm:pt>
    <dgm:pt modelId="{CAE7270B-3EF8-4C93-BF96-07F6AF974BBD}">
      <dgm:prSet phldrT="[Texte]"/>
      <dgm:spPr/>
      <dgm:t>
        <a:bodyPr/>
        <a:lstStyle/>
        <a:p>
          <a:r>
            <a:rPr lang="fr-FR" dirty="0" smtClean="0"/>
            <a:t>La cinématique</a:t>
          </a:r>
          <a:endParaRPr lang="fr-FR" dirty="0"/>
        </a:p>
      </dgm:t>
    </dgm:pt>
    <dgm:pt modelId="{402B5902-6DE2-4ACC-A335-16CE3C97B9D8}" type="parTrans" cxnId="{4199FCDC-A3A3-4A25-9335-6459C94F61A6}">
      <dgm:prSet/>
      <dgm:spPr/>
      <dgm:t>
        <a:bodyPr/>
        <a:lstStyle/>
        <a:p>
          <a:endParaRPr lang="fr-FR"/>
        </a:p>
      </dgm:t>
    </dgm:pt>
    <dgm:pt modelId="{BF9C7357-A7E3-4FEC-AB76-BED0005F40EA}" type="sibTrans" cxnId="{4199FCDC-A3A3-4A25-9335-6459C94F61A6}">
      <dgm:prSet/>
      <dgm:spPr/>
      <dgm:t>
        <a:bodyPr/>
        <a:lstStyle/>
        <a:p>
          <a:endParaRPr lang="fr-FR"/>
        </a:p>
      </dgm:t>
    </dgm:pt>
    <dgm:pt modelId="{192E9D97-EDB9-468F-A672-F650B1CC98CF}">
      <dgm:prSet phldrT="[Texte]"/>
      <dgm:spPr/>
      <dgm:t>
        <a:bodyPr/>
        <a:lstStyle/>
        <a:p>
          <a:r>
            <a:rPr lang="fr-FR" dirty="0" smtClean="0"/>
            <a:t>Les processus opérationnels</a:t>
          </a:r>
          <a:endParaRPr lang="fr-FR" dirty="0"/>
        </a:p>
      </dgm:t>
    </dgm:pt>
    <dgm:pt modelId="{F186984B-4AB4-4261-AC63-F57A9D6A6AFF}" type="parTrans" cxnId="{866A6E36-112E-411C-AB41-191D2A985852}">
      <dgm:prSet/>
      <dgm:spPr/>
      <dgm:t>
        <a:bodyPr/>
        <a:lstStyle/>
        <a:p>
          <a:endParaRPr lang="fr-FR"/>
        </a:p>
      </dgm:t>
    </dgm:pt>
    <dgm:pt modelId="{2BE6164E-A3B2-4609-98B7-5AC87D687181}" type="sibTrans" cxnId="{866A6E36-112E-411C-AB41-191D2A985852}">
      <dgm:prSet/>
      <dgm:spPr/>
      <dgm:t>
        <a:bodyPr/>
        <a:lstStyle/>
        <a:p>
          <a:endParaRPr lang="fr-FR"/>
        </a:p>
      </dgm:t>
    </dgm:pt>
    <dgm:pt modelId="{05740720-C7E8-4CF0-8171-81F0106244B3}">
      <dgm:prSet phldrT="[Texte]"/>
      <dgm:spPr/>
      <dgm:t>
        <a:bodyPr/>
        <a:lstStyle/>
        <a:p>
          <a:r>
            <a:rPr lang="fr-FR" dirty="0" smtClean="0"/>
            <a:t>Les outils opérationnels</a:t>
          </a:r>
          <a:endParaRPr lang="fr-FR" dirty="0"/>
        </a:p>
      </dgm:t>
    </dgm:pt>
    <dgm:pt modelId="{0BC9AF5D-A0C1-4340-B65F-31753FA007AD}" type="parTrans" cxnId="{C7A427CE-D143-4DC6-BCC5-3CE382BF065F}">
      <dgm:prSet/>
      <dgm:spPr/>
      <dgm:t>
        <a:bodyPr/>
        <a:lstStyle/>
        <a:p>
          <a:endParaRPr lang="fr-FR"/>
        </a:p>
      </dgm:t>
    </dgm:pt>
    <dgm:pt modelId="{CCE8D55C-F46E-4621-90FB-893ABB94B285}" type="sibTrans" cxnId="{C7A427CE-D143-4DC6-BCC5-3CE382BF065F}">
      <dgm:prSet/>
      <dgm:spPr/>
      <dgm:t>
        <a:bodyPr/>
        <a:lstStyle/>
        <a:p>
          <a:endParaRPr lang="fr-FR"/>
        </a:p>
      </dgm:t>
    </dgm:pt>
    <dgm:pt modelId="{A622833F-BE7D-4476-81AD-380DDF7A656A}">
      <dgm:prSet phldrT="[Texte]"/>
      <dgm:spPr/>
      <dgm:t>
        <a:bodyPr/>
        <a:lstStyle/>
        <a:p>
          <a:r>
            <a:rPr lang="fr-FR" dirty="0" smtClean="0"/>
            <a:t>Temps 1</a:t>
          </a:r>
          <a:endParaRPr lang="fr-FR" dirty="0"/>
        </a:p>
      </dgm:t>
    </dgm:pt>
    <dgm:pt modelId="{512CA8EA-A3C1-40D5-9E23-ADCDE8475135}" type="parTrans" cxnId="{4D7E5D83-DDF3-4E1C-807D-46F92FC11900}">
      <dgm:prSet/>
      <dgm:spPr/>
      <dgm:t>
        <a:bodyPr/>
        <a:lstStyle/>
        <a:p>
          <a:endParaRPr lang="fr-FR"/>
        </a:p>
      </dgm:t>
    </dgm:pt>
    <dgm:pt modelId="{FF677258-B7D6-4769-805F-FBA40B74EA1A}" type="sibTrans" cxnId="{4D7E5D83-DDF3-4E1C-807D-46F92FC11900}">
      <dgm:prSet/>
      <dgm:spPr/>
      <dgm:t>
        <a:bodyPr/>
        <a:lstStyle/>
        <a:p>
          <a:endParaRPr lang="fr-FR"/>
        </a:p>
      </dgm:t>
    </dgm:pt>
    <dgm:pt modelId="{EE1FBB50-4124-449D-88E1-515BACAD9AC7}">
      <dgm:prSet phldrT="[Texte]"/>
      <dgm:spPr/>
      <dgm:t>
        <a:bodyPr/>
        <a:lstStyle/>
        <a:p>
          <a:r>
            <a:rPr lang="fr-FR" dirty="0" smtClean="0"/>
            <a:t>Temps 2</a:t>
          </a:r>
          <a:endParaRPr lang="fr-FR" dirty="0"/>
        </a:p>
      </dgm:t>
    </dgm:pt>
    <dgm:pt modelId="{D886E33C-73BA-4D5C-8D79-E76246923B90}" type="parTrans" cxnId="{078AD181-5924-4958-B375-661ADAEF9EDE}">
      <dgm:prSet/>
      <dgm:spPr/>
      <dgm:t>
        <a:bodyPr/>
        <a:lstStyle/>
        <a:p>
          <a:endParaRPr lang="fr-FR"/>
        </a:p>
      </dgm:t>
    </dgm:pt>
    <dgm:pt modelId="{A7CC4736-1CD7-4BDA-928A-A13171FC403F}" type="sibTrans" cxnId="{078AD181-5924-4958-B375-661ADAEF9EDE}">
      <dgm:prSet/>
      <dgm:spPr/>
      <dgm:t>
        <a:bodyPr/>
        <a:lstStyle/>
        <a:p>
          <a:endParaRPr lang="fr-FR"/>
        </a:p>
      </dgm:t>
    </dgm:pt>
    <dgm:pt modelId="{E4A951B1-FFF6-4846-9AC7-50C6FA626218}">
      <dgm:prSet phldrT="[Texte]"/>
      <dgm:spPr/>
      <dgm:t>
        <a:bodyPr/>
        <a:lstStyle/>
        <a:p>
          <a:r>
            <a:rPr lang="fr-FR" dirty="0" smtClean="0"/>
            <a:t>Temps 3</a:t>
          </a:r>
          <a:endParaRPr lang="fr-FR" dirty="0"/>
        </a:p>
      </dgm:t>
    </dgm:pt>
    <dgm:pt modelId="{EB94A08C-8A6F-4937-A00D-CFD149B3BC4D}" type="parTrans" cxnId="{BAFFE80D-B0C2-4A8F-AACF-3C3753174F8B}">
      <dgm:prSet/>
      <dgm:spPr/>
      <dgm:t>
        <a:bodyPr/>
        <a:lstStyle/>
        <a:p>
          <a:endParaRPr lang="fr-FR"/>
        </a:p>
      </dgm:t>
    </dgm:pt>
    <dgm:pt modelId="{4DF44525-2341-4D54-A69B-879D48703534}" type="sibTrans" cxnId="{BAFFE80D-B0C2-4A8F-AACF-3C3753174F8B}">
      <dgm:prSet/>
      <dgm:spPr/>
      <dgm:t>
        <a:bodyPr/>
        <a:lstStyle/>
        <a:p>
          <a:endParaRPr lang="fr-FR"/>
        </a:p>
      </dgm:t>
    </dgm:pt>
    <dgm:pt modelId="{74B46533-4763-4D79-991B-96C7D994BAF0}">
      <dgm:prSet phldrT="[Texte]"/>
      <dgm:spPr/>
      <dgm:t>
        <a:bodyPr/>
        <a:lstStyle/>
        <a:p>
          <a:r>
            <a:rPr lang="fr-FR" dirty="0" smtClean="0"/>
            <a:t>Les outils du pilotage</a:t>
          </a:r>
          <a:endParaRPr lang="fr-FR" dirty="0"/>
        </a:p>
      </dgm:t>
    </dgm:pt>
    <dgm:pt modelId="{89614BCA-D462-4438-8CFD-74E9F0296580}" type="parTrans" cxnId="{E4DBE217-D87A-42E4-96C2-03AEDFD69DD5}">
      <dgm:prSet/>
      <dgm:spPr/>
      <dgm:t>
        <a:bodyPr/>
        <a:lstStyle/>
        <a:p>
          <a:endParaRPr lang="fr-FR"/>
        </a:p>
      </dgm:t>
    </dgm:pt>
    <dgm:pt modelId="{A26856AE-71B4-429A-BC72-9E91F9582556}" type="sibTrans" cxnId="{E4DBE217-D87A-42E4-96C2-03AEDFD69DD5}">
      <dgm:prSet/>
      <dgm:spPr/>
      <dgm:t>
        <a:bodyPr/>
        <a:lstStyle/>
        <a:p>
          <a:endParaRPr lang="fr-FR"/>
        </a:p>
      </dgm:t>
    </dgm:pt>
    <dgm:pt modelId="{B2BE1CDB-676C-4A2B-BEBE-4409603E6738}">
      <dgm:prSet phldrT="[Texte]"/>
      <dgm:spPr/>
      <dgm:t>
        <a:bodyPr/>
        <a:lstStyle/>
        <a:p>
          <a:r>
            <a:rPr lang="fr-FR" dirty="0" smtClean="0"/>
            <a:t>La gestion des compétences</a:t>
          </a:r>
          <a:endParaRPr lang="fr-FR" dirty="0"/>
        </a:p>
      </dgm:t>
    </dgm:pt>
    <dgm:pt modelId="{9D888D13-D336-42CC-84EC-1E189A57CD8B}" type="parTrans" cxnId="{4659985C-95D2-40F5-88FF-B8A915C3CEA1}">
      <dgm:prSet/>
      <dgm:spPr/>
      <dgm:t>
        <a:bodyPr/>
        <a:lstStyle/>
        <a:p>
          <a:endParaRPr lang="fr-FR"/>
        </a:p>
      </dgm:t>
    </dgm:pt>
    <dgm:pt modelId="{534666AF-37C1-49C8-A7DE-39AF2227E2B1}" type="sibTrans" cxnId="{4659985C-95D2-40F5-88FF-B8A915C3CEA1}">
      <dgm:prSet/>
      <dgm:spPr/>
      <dgm:t>
        <a:bodyPr/>
        <a:lstStyle/>
        <a:p>
          <a:endParaRPr lang="fr-FR"/>
        </a:p>
      </dgm:t>
    </dgm:pt>
    <dgm:pt modelId="{0B67B9A4-5C95-48D2-AD58-06D8FBF19EDA}" type="pres">
      <dgm:prSet presAssocID="{96F9C674-E788-4076-BBF3-9317E9FA0C0A}" presName="mainComposite" presStyleCnt="0">
        <dgm:presLayoutVars>
          <dgm:chPref val="1"/>
          <dgm:dir/>
          <dgm:animOne val="branch"/>
          <dgm:animLvl val="lvl"/>
          <dgm:resizeHandles val="exact"/>
        </dgm:presLayoutVars>
      </dgm:prSet>
      <dgm:spPr/>
      <dgm:t>
        <a:bodyPr/>
        <a:lstStyle/>
        <a:p>
          <a:endParaRPr lang="fr-FR"/>
        </a:p>
      </dgm:t>
    </dgm:pt>
    <dgm:pt modelId="{AFA14C05-20DE-4352-A70F-5A86EE742ECA}" type="pres">
      <dgm:prSet presAssocID="{96F9C674-E788-4076-BBF3-9317E9FA0C0A}" presName="hierFlow" presStyleCnt="0"/>
      <dgm:spPr/>
    </dgm:pt>
    <dgm:pt modelId="{E3ED20EB-6CAE-4175-B357-3E1B2227CE6E}" type="pres">
      <dgm:prSet presAssocID="{96F9C674-E788-4076-BBF3-9317E9FA0C0A}" presName="firstBuf" presStyleCnt="0"/>
      <dgm:spPr/>
    </dgm:pt>
    <dgm:pt modelId="{6D28B51E-56D2-4594-8179-CE4E8DC5B06F}" type="pres">
      <dgm:prSet presAssocID="{96F9C674-E788-4076-BBF3-9317E9FA0C0A}" presName="hierChild1" presStyleCnt="0">
        <dgm:presLayoutVars>
          <dgm:chPref val="1"/>
          <dgm:animOne val="branch"/>
          <dgm:animLvl val="lvl"/>
        </dgm:presLayoutVars>
      </dgm:prSet>
      <dgm:spPr/>
    </dgm:pt>
    <dgm:pt modelId="{73769FBC-71E3-4CD2-9B8D-EF5999CAD047}" type="pres">
      <dgm:prSet presAssocID="{F17B64BB-A147-474A-AD1C-3AB008649170}" presName="Name17" presStyleCnt="0"/>
      <dgm:spPr/>
    </dgm:pt>
    <dgm:pt modelId="{9FF7DBF6-CFFE-475F-AC82-5F80687B0615}" type="pres">
      <dgm:prSet presAssocID="{F17B64BB-A147-474A-AD1C-3AB008649170}" presName="level1Shape" presStyleLbl="node0" presStyleIdx="0" presStyleCnt="1">
        <dgm:presLayoutVars>
          <dgm:chPref val="3"/>
        </dgm:presLayoutVars>
      </dgm:prSet>
      <dgm:spPr/>
      <dgm:t>
        <a:bodyPr/>
        <a:lstStyle/>
        <a:p>
          <a:endParaRPr lang="fr-FR"/>
        </a:p>
      </dgm:t>
    </dgm:pt>
    <dgm:pt modelId="{E678CDF6-E59E-4C7E-B4DC-EC9EBD67052B}" type="pres">
      <dgm:prSet presAssocID="{F17B64BB-A147-474A-AD1C-3AB008649170}" presName="hierChild2" presStyleCnt="0"/>
      <dgm:spPr/>
    </dgm:pt>
    <dgm:pt modelId="{5A0C0D78-0D04-4BDC-8319-EDF04C2F5EAE}" type="pres">
      <dgm:prSet presAssocID="{D7C12EF9-85F6-4755-A73C-DCA135741765}" presName="Name25" presStyleLbl="parChTrans1D2" presStyleIdx="0" presStyleCnt="3"/>
      <dgm:spPr/>
      <dgm:t>
        <a:bodyPr/>
        <a:lstStyle/>
        <a:p>
          <a:endParaRPr lang="fr-FR"/>
        </a:p>
      </dgm:t>
    </dgm:pt>
    <dgm:pt modelId="{5327A636-AC59-416B-98FC-1AFB14186B87}" type="pres">
      <dgm:prSet presAssocID="{D7C12EF9-85F6-4755-A73C-DCA135741765}" presName="connTx" presStyleLbl="parChTrans1D2" presStyleIdx="0" presStyleCnt="3"/>
      <dgm:spPr/>
      <dgm:t>
        <a:bodyPr/>
        <a:lstStyle/>
        <a:p>
          <a:endParaRPr lang="fr-FR"/>
        </a:p>
      </dgm:t>
    </dgm:pt>
    <dgm:pt modelId="{00F3FE9C-BDA8-464A-9D5F-9919E62B966A}" type="pres">
      <dgm:prSet presAssocID="{F429D7EF-479E-489B-A1B2-25EF720846B7}" presName="Name30" presStyleCnt="0"/>
      <dgm:spPr/>
    </dgm:pt>
    <dgm:pt modelId="{F13F655A-F8E6-41BC-8765-9816DD487187}" type="pres">
      <dgm:prSet presAssocID="{F429D7EF-479E-489B-A1B2-25EF720846B7}" presName="level2Shape" presStyleLbl="node2" presStyleIdx="0" presStyleCnt="3"/>
      <dgm:spPr/>
      <dgm:t>
        <a:bodyPr/>
        <a:lstStyle/>
        <a:p>
          <a:endParaRPr lang="fr-FR"/>
        </a:p>
      </dgm:t>
    </dgm:pt>
    <dgm:pt modelId="{C63630D3-4635-43E7-957A-2D870DB14826}" type="pres">
      <dgm:prSet presAssocID="{F429D7EF-479E-489B-A1B2-25EF720846B7}" presName="hierChild3" presStyleCnt="0"/>
      <dgm:spPr/>
    </dgm:pt>
    <dgm:pt modelId="{456491A6-36B3-4657-91C5-7B7B920120FA}" type="pres">
      <dgm:prSet presAssocID="{9D888D13-D336-42CC-84EC-1E189A57CD8B}" presName="Name25" presStyleLbl="parChTrans1D3" presStyleIdx="0" presStyleCnt="3"/>
      <dgm:spPr/>
      <dgm:t>
        <a:bodyPr/>
        <a:lstStyle/>
        <a:p>
          <a:endParaRPr lang="fr-FR"/>
        </a:p>
      </dgm:t>
    </dgm:pt>
    <dgm:pt modelId="{F3358278-52AC-402F-B84B-59F13FF38004}" type="pres">
      <dgm:prSet presAssocID="{9D888D13-D336-42CC-84EC-1E189A57CD8B}" presName="connTx" presStyleLbl="parChTrans1D3" presStyleIdx="0" presStyleCnt="3"/>
      <dgm:spPr/>
      <dgm:t>
        <a:bodyPr/>
        <a:lstStyle/>
        <a:p>
          <a:endParaRPr lang="fr-FR"/>
        </a:p>
      </dgm:t>
    </dgm:pt>
    <dgm:pt modelId="{CFAE9A05-85AF-45FE-96B9-83FD0095A6A8}" type="pres">
      <dgm:prSet presAssocID="{B2BE1CDB-676C-4A2B-BEBE-4409603E6738}" presName="Name30" presStyleCnt="0"/>
      <dgm:spPr/>
    </dgm:pt>
    <dgm:pt modelId="{E4761B93-341F-4F71-BD73-039A7AF161E9}" type="pres">
      <dgm:prSet presAssocID="{B2BE1CDB-676C-4A2B-BEBE-4409603E6738}" presName="level2Shape" presStyleLbl="node3" presStyleIdx="0" presStyleCnt="3"/>
      <dgm:spPr/>
      <dgm:t>
        <a:bodyPr/>
        <a:lstStyle/>
        <a:p>
          <a:endParaRPr lang="fr-FR"/>
        </a:p>
      </dgm:t>
    </dgm:pt>
    <dgm:pt modelId="{A00462FC-D1C1-4939-9C85-729C0FFD9FF1}" type="pres">
      <dgm:prSet presAssocID="{B2BE1CDB-676C-4A2B-BEBE-4409603E6738}" presName="hierChild3" presStyleCnt="0"/>
      <dgm:spPr/>
    </dgm:pt>
    <dgm:pt modelId="{51E4E02B-E9B8-4BDA-8DF7-9C57CAF37FE2}" type="pres">
      <dgm:prSet presAssocID="{402B5902-6DE2-4ACC-A335-16CE3C97B9D8}" presName="Name25" presStyleLbl="parChTrans1D2" presStyleIdx="1" presStyleCnt="3"/>
      <dgm:spPr/>
      <dgm:t>
        <a:bodyPr/>
        <a:lstStyle/>
        <a:p>
          <a:endParaRPr lang="fr-FR"/>
        </a:p>
      </dgm:t>
    </dgm:pt>
    <dgm:pt modelId="{0E6AFA04-EA43-4CB4-AB98-B31437B79E49}" type="pres">
      <dgm:prSet presAssocID="{402B5902-6DE2-4ACC-A335-16CE3C97B9D8}" presName="connTx" presStyleLbl="parChTrans1D2" presStyleIdx="1" presStyleCnt="3"/>
      <dgm:spPr/>
      <dgm:t>
        <a:bodyPr/>
        <a:lstStyle/>
        <a:p>
          <a:endParaRPr lang="fr-FR"/>
        </a:p>
      </dgm:t>
    </dgm:pt>
    <dgm:pt modelId="{FF6BA175-7297-47F4-AE5C-D7670011AA3C}" type="pres">
      <dgm:prSet presAssocID="{CAE7270B-3EF8-4C93-BF96-07F6AF974BBD}" presName="Name30" presStyleCnt="0"/>
      <dgm:spPr/>
    </dgm:pt>
    <dgm:pt modelId="{F8414506-6CC6-4909-BA11-2D5D4BA92F33}" type="pres">
      <dgm:prSet presAssocID="{CAE7270B-3EF8-4C93-BF96-07F6AF974BBD}" presName="level2Shape" presStyleLbl="node2" presStyleIdx="1" presStyleCnt="3"/>
      <dgm:spPr/>
      <dgm:t>
        <a:bodyPr/>
        <a:lstStyle/>
        <a:p>
          <a:endParaRPr lang="fr-FR"/>
        </a:p>
      </dgm:t>
    </dgm:pt>
    <dgm:pt modelId="{4F70E8AE-DD5B-4CFB-8FA2-F372868FFA65}" type="pres">
      <dgm:prSet presAssocID="{CAE7270B-3EF8-4C93-BF96-07F6AF974BBD}" presName="hierChild3" presStyleCnt="0"/>
      <dgm:spPr/>
    </dgm:pt>
    <dgm:pt modelId="{A84CC01C-A3FC-4006-B4D8-E10931FDF5FB}" type="pres">
      <dgm:prSet presAssocID="{89614BCA-D462-4438-8CFD-74E9F0296580}" presName="Name25" presStyleLbl="parChTrans1D3" presStyleIdx="1" presStyleCnt="3"/>
      <dgm:spPr/>
      <dgm:t>
        <a:bodyPr/>
        <a:lstStyle/>
        <a:p>
          <a:endParaRPr lang="fr-FR"/>
        </a:p>
      </dgm:t>
    </dgm:pt>
    <dgm:pt modelId="{5BD50108-8EAF-42F9-8E1F-207B5D938356}" type="pres">
      <dgm:prSet presAssocID="{89614BCA-D462-4438-8CFD-74E9F0296580}" presName="connTx" presStyleLbl="parChTrans1D3" presStyleIdx="1" presStyleCnt="3"/>
      <dgm:spPr/>
      <dgm:t>
        <a:bodyPr/>
        <a:lstStyle/>
        <a:p>
          <a:endParaRPr lang="fr-FR"/>
        </a:p>
      </dgm:t>
    </dgm:pt>
    <dgm:pt modelId="{3F857A0C-EB85-4C33-8154-10A22200197D}" type="pres">
      <dgm:prSet presAssocID="{74B46533-4763-4D79-991B-96C7D994BAF0}" presName="Name30" presStyleCnt="0"/>
      <dgm:spPr/>
    </dgm:pt>
    <dgm:pt modelId="{48D57664-4A2A-4D8A-82E3-75E4E000E86B}" type="pres">
      <dgm:prSet presAssocID="{74B46533-4763-4D79-991B-96C7D994BAF0}" presName="level2Shape" presStyleLbl="node3" presStyleIdx="1" presStyleCnt="3"/>
      <dgm:spPr/>
      <dgm:t>
        <a:bodyPr/>
        <a:lstStyle/>
        <a:p>
          <a:endParaRPr lang="fr-FR"/>
        </a:p>
      </dgm:t>
    </dgm:pt>
    <dgm:pt modelId="{FE8BA7D0-1A40-4E04-85B1-BF618E7D25DD}" type="pres">
      <dgm:prSet presAssocID="{74B46533-4763-4D79-991B-96C7D994BAF0}" presName="hierChild3" presStyleCnt="0"/>
      <dgm:spPr/>
    </dgm:pt>
    <dgm:pt modelId="{756AB58E-EBA8-480E-8D2C-1C1BBF8E4B0F}" type="pres">
      <dgm:prSet presAssocID="{F186984B-4AB4-4261-AC63-F57A9D6A6AFF}" presName="Name25" presStyleLbl="parChTrans1D2" presStyleIdx="2" presStyleCnt="3"/>
      <dgm:spPr/>
      <dgm:t>
        <a:bodyPr/>
        <a:lstStyle/>
        <a:p>
          <a:endParaRPr lang="fr-FR"/>
        </a:p>
      </dgm:t>
    </dgm:pt>
    <dgm:pt modelId="{7344DD55-4115-4822-8543-638229AECFF5}" type="pres">
      <dgm:prSet presAssocID="{F186984B-4AB4-4261-AC63-F57A9D6A6AFF}" presName="connTx" presStyleLbl="parChTrans1D2" presStyleIdx="2" presStyleCnt="3"/>
      <dgm:spPr/>
      <dgm:t>
        <a:bodyPr/>
        <a:lstStyle/>
        <a:p>
          <a:endParaRPr lang="fr-FR"/>
        </a:p>
      </dgm:t>
    </dgm:pt>
    <dgm:pt modelId="{389A4AAC-4DAF-4C0A-BADB-48F71FC29379}" type="pres">
      <dgm:prSet presAssocID="{192E9D97-EDB9-468F-A672-F650B1CC98CF}" presName="Name30" presStyleCnt="0"/>
      <dgm:spPr/>
    </dgm:pt>
    <dgm:pt modelId="{1F1AB2B6-0C9D-48BC-8C29-F442ACC5E87D}" type="pres">
      <dgm:prSet presAssocID="{192E9D97-EDB9-468F-A672-F650B1CC98CF}" presName="level2Shape" presStyleLbl="node2" presStyleIdx="2" presStyleCnt="3"/>
      <dgm:spPr/>
      <dgm:t>
        <a:bodyPr/>
        <a:lstStyle/>
        <a:p>
          <a:endParaRPr lang="fr-FR"/>
        </a:p>
      </dgm:t>
    </dgm:pt>
    <dgm:pt modelId="{29120B08-7AAF-4789-8F79-F79688FD88BE}" type="pres">
      <dgm:prSet presAssocID="{192E9D97-EDB9-468F-A672-F650B1CC98CF}" presName="hierChild3" presStyleCnt="0"/>
      <dgm:spPr/>
    </dgm:pt>
    <dgm:pt modelId="{C6ADF626-6657-474A-B8F9-B462A409AA86}" type="pres">
      <dgm:prSet presAssocID="{0BC9AF5D-A0C1-4340-B65F-31753FA007AD}" presName="Name25" presStyleLbl="parChTrans1D3" presStyleIdx="2" presStyleCnt="3"/>
      <dgm:spPr/>
      <dgm:t>
        <a:bodyPr/>
        <a:lstStyle/>
        <a:p>
          <a:endParaRPr lang="fr-FR"/>
        </a:p>
      </dgm:t>
    </dgm:pt>
    <dgm:pt modelId="{66592A7C-D1F9-4195-8788-C7047D724CFE}" type="pres">
      <dgm:prSet presAssocID="{0BC9AF5D-A0C1-4340-B65F-31753FA007AD}" presName="connTx" presStyleLbl="parChTrans1D3" presStyleIdx="2" presStyleCnt="3"/>
      <dgm:spPr/>
      <dgm:t>
        <a:bodyPr/>
        <a:lstStyle/>
        <a:p>
          <a:endParaRPr lang="fr-FR"/>
        </a:p>
      </dgm:t>
    </dgm:pt>
    <dgm:pt modelId="{603CD19A-D40F-4D2A-97A2-1AF770923391}" type="pres">
      <dgm:prSet presAssocID="{05740720-C7E8-4CF0-8171-81F0106244B3}" presName="Name30" presStyleCnt="0"/>
      <dgm:spPr/>
    </dgm:pt>
    <dgm:pt modelId="{03406925-7401-4119-AAAD-4C4E3E0609C5}" type="pres">
      <dgm:prSet presAssocID="{05740720-C7E8-4CF0-8171-81F0106244B3}" presName="level2Shape" presStyleLbl="node3" presStyleIdx="2" presStyleCnt="3"/>
      <dgm:spPr/>
      <dgm:t>
        <a:bodyPr/>
        <a:lstStyle/>
        <a:p>
          <a:endParaRPr lang="fr-FR"/>
        </a:p>
      </dgm:t>
    </dgm:pt>
    <dgm:pt modelId="{3CE314F3-1662-4A7C-9C05-717A27639C81}" type="pres">
      <dgm:prSet presAssocID="{05740720-C7E8-4CF0-8171-81F0106244B3}" presName="hierChild3" presStyleCnt="0"/>
      <dgm:spPr/>
    </dgm:pt>
    <dgm:pt modelId="{4A5659B4-FC30-48C7-AC8C-492FAFE01E56}" type="pres">
      <dgm:prSet presAssocID="{96F9C674-E788-4076-BBF3-9317E9FA0C0A}" presName="bgShapesFlow" presStyleCnt="0"/>
      <dgm:spPr/>
    </dgm:pt>
    <dgm:pt modelId="{95998A05-BCBD-4846-AD34-3FAE4664E014}" type="pres">
      <dgm:prSet presAssocID="{A622833F-BE7D-4476-81AD-380DDF7A656A}" presName="rectComp" presStyleCnt="0"/>
      <dgm:spPr/>
    </dgm:pt>
    <dgm:pt modelId="{76708759-11C9-4364-A705-BA0E383427ED}" type="pres">
      <dgm:prSet presAssocID="{A622833F-BE7D-4476-81AD-380DDF7A656A}" presName="bgRect" presStyleLbl="bgShp" presStyleIdx="0" presStyleCnt="3"/>
      <dgm:spPr/>
      <dgm:t>
        <a:bodyPr/>
        <a:lstStyle/>
        <a:p>
          <a:endParaRPr lang="fr-FR"/>
        </a:p>
      </dgm:t>
    </dgm:pt>
    <dgm:pt modelId="{20044229-B071-4C5B-9BCB-0FD498F404FC}" type="pres">
      <dgm:prSet presAssocID="{A622833F-BE7D-4476-81AD-380DDF7A656A}" presName="bgRectTx" presStyleLbl="bgShp" presStyleIdx="0" presStyleCnt="3">
        <dgm:presLayoutVars>
          <dgm:bulletEnabled val="1"/>
        </dgm:presLayoutVars>
      </dgm:prSet>
      <dgm:spPr/>
      <dgm:t>
        <a:bodyPr/>
        <a:lstStyle/>
        <a:p>
          <a:endParaRPr lang="fr-FR"/>
        </a:p>
      </dgm:t>
    </dgm:pt>
    <dgm:pt modelId="{6E3001EC-6713-41D4-AF24-6E84648224AE}" type="pres">
      <dgm:prSet presAssocID="{A622833F-BE7D-4476-81AD-380DDF7A656A}" presName="spComp" presStyleCnt="0"/>
      <dgm:spPr/>
    </dgm:pt>
    <dgm:pt modelId="{9E8364F5-0AC2-4080-9BF0-A8EB69F479D4}" type="pres">
      <dgm:prSet presAssocID="{A622833F-BE7D-4476-81AD-380DDF7A656A}" presName="hSp" presStyleCnt="0"/>
      <dgm:spPr/>
    </dgm:pt>
    <dgm:pt modelId="{87465DE1-468C-4361-B4B3-24A51B1FFA84}" type="pres">
      <dgm:prSet presAssocID="{EE1FBB50-4124-449D-88E1-515BACAD9AC7}" presName="rectComp" presStyleCnt="0"/>
      <dgm:spPr/>
    </dgm:pt>
    <dgm:pt modelId="{74DFA7A6-69B0-4D10-BB4A-310EB4ADDA1A}" type="pres">
      <dgm:prSet presAssocID="{EE1FBB50-4124-449D-88E1-515BACAD9AC7}" presName="bgRect" presStyleLbl="bgShp" presStyleIdx="1" presStyleCnt="3"/>
      <dgm:spPr/>
      <dgm:t>
        <a:bodyPr/>
        <a:lstStyle/>
        <a:p>
          <a:endParaRPr lang="fr-FR"/>
        </a:p>
      </dgm:t>
    </dgm:pt>
    <dgm:pt modelId="{5E6519A7-5E6B-4D8E-8A65-9C58269A82D6}" type="pres">
      <dgm:prSet presAssocID="{EE1FBB50-4124-449D-88E1-515BACAD9AC7}" presName="bgRectTx" presStyleLbl="bgShp" presStyleIdx="1" presStyleCnt="3">
        <dgm:presLayoutVars>
          <dgm:bulletEnabled val="1"/>
        </dgm:presLayoutVars>
      </dgm:prSet>
      <dgm:spPr/>
      <dgm:t>
        <a:bodyPr/>
        <a:lstStyle/>
        <a:p>
          <a:endParaRPr lang="fr-FR"/>
        </a:p>
      </dgm:t>
    </dgm:pt>
    <dgm:pt modelId="{88A2EFEE-C952-44A8-94F6-7CE4C9CDCFCA}" type="pres">
      <dgm:prSet presAssocID="{EE1FBB50-4124-449D-88E1-515BACAD9AC7}" presName="spComp" presStyleCnt="0"/>
      <dgm:spPr/>
    </dgm:pt>
    <dgm:pt modelId="{5F846FC4-95E1-4953-AAB2-7278FA23DDCF}" type="pres">
      <dgm:prSet presAssocID="{EE1FBB50-4124-449D-88E1-515BACAD9AC7}" presName="hSp" presStyleCnt="0"/>
      <dgm:spPr/>
    </dgm:pt>
    <dgm:pt modelId="{016CF3FA-EEEE-488C-A2EC-2B49455C24E2}" type="pres">
      <dgm:prSet presAssocID="{E4A951B1-FFF6-4846-9AC7-50C6FA626218}" presName="rectComp" presStyleCnt="0"/>
      <dgm:spPr/>
    </dgm:pt>
    <dgm:pt modelId="{72A4CF11-40DA-4B89-A36D-7DCD2C7686D0}" type="pres">
      <dgm:prSet presAssocID="{E4A951B1-FFF6-4846-9AC7-50C6FA626218}" presName="bgRect" presStyleLbl="bgShp" presStyleIdx="2" presStyleCnt="3"/>
      <dgm:spPr/>
      <dgm:t>
        <a:bodyPr/>
        <a:lstStyle/>
        <a:p>
          <a:endParaRPr lang="fr-FR"/>
        </a:p>
      </dgm:t>
    </dgm:pt>
    <dgm:pt modelId="{DE5A890C-6F87-4155-B358-21CFBACE6041}" type="pres">
      <dgm:prSet presAssocID="{E4A951B1-FFF6-4846-9AC7-50C6FA626218}" presName="bgRectTx" presStyleLbl="bgShp" presStyleIdx="2" presStyleCnt="3">
        <dgm:presLayoutVars>
          <dgm:bulletEnabled val="1"/>
        </dgm:presLayoutVars>
      </dgm:prSet>
      <dgm:spPr/>
      <dgm:t>
        <a:bodyPr/>
        <a:lstStyle/>
        <a:p>
          <a:endParaRPr lang="fr-FR"/>
        </a:p>
      </dgm:t>
    </dgm:pt>
  </dgm:ptLst>
  <dgm:cxnLst>
    <dgm:cxn modelId="{C7A427CE-D143-4DC6-BCC5-3CE382BF065F}" srcId="{192E9D97-EDB9-468F-A672-F650B1CC98CF}" destId="{05740720-C7E8-4CF0-8171-81F0106244B3}" srcOrd="0" destOrd="0" parTransId="{0BC9AF5D-A0C1-4340-B65F-31753FA007AD}" sibTransId="{CCE8D55C-F46E-4621-90FB-893ABB94B285}"/>
    <dgm:cxn modelId="{DFC1D6D5-E1AD-4A18-914F-1191715D4CA7}" type="presOf" srcId="{0BC9AF5D-A0C1-4340-B65F-31753FA007AD}" destId="{C6ADF626-6657-474A-B8F9-B462A409AA86}" srcOrd="0" destOrd="0" presId="urn:microsoft.com/office/officeart/2005/8/layout/hierarchy5"/>
    <dgm:cxn modelId="{60B18501-5B07-4CCC-8C38-1D1C93E951E9}" type="presOf" srcId="{9D888D13-D336-42CC-84EC-1E189A57CD8B}" destId="{456491A6-36B3-4657-91C5-7B7B920120FA}" srcOrd="0" destOrd="0" presId="urn:microsoft.com/office/officeart/2005/8/layout/hierarchy5"/>
    <dgm:cxn modelId="{989B2200-7172-4D6C-BA17-1F2972323AB3}" type="presOf" srcId="{CAE7270B-3EF8-4C93-BF96-07F6AF974BBD}" destId="{F8414506-6CC6-4909-BA11-2D5D4BA92F33}" srcOrd="0" destOrd="0" presId="urn:microsoft.com/office/officeart/2005/8/layout/hierarchy5"/>
    <dgm:cxn modelId="{92BAD273-81CB-46D8-B0A5-83DB6F966E8F}" type="presOf" srcId="{0BC9AF5D-A0C1-4340-B65F-31753FA007AD}" destId="{66592A7C-D1F9-4195-8788-C7047D724CFE}" srcOrd="1" destOrd="0" presId="urn:microsoft.com/office/officeart/2005/8/layout/hierarchy5"/>
    <dgm:cxn modelId="{0035999E-7692-45FF-8465-5F752FEB4A1B}" type="presOf" srcId="{9D888D13-D336-42CC-84EC-1E189A57CD8B}" destId="{F3358278-52AC-402F-B84B-59F13FF38004}" srcOrd="1" destOrd="0" presId="urn:microsoft.com/office/officeart/2005/8/layout/hierarchy5"/>
    <dgm:cxn modelId="{1B4BEA98-9346-4874-8EA2-56BB4F5C037F}" type="presOf" srcId="{96F9C674-E788-4076-BBF3-9317E9FA0C0A}" destId="{0B67B9A4-5C95-48D2-AD58-06D8FBF19EDA}" srcOrd="0" destOrd="0" presId="urn:microsoft.com/office/officeart/2005/8/layout/hierarchy5"/>
    <dgm:cxn modelId="{889ABA49-C905-4FE5-B3C5-073924BAAF1D}" type="presOf" srcId="{402B5902-6DE2-4ACC-A335-16CE3C97B9D8}" destId="{51E4E02B-E9B8-4BDA-8DF7-9C57CAF37FE2}" srcOrd="0" destOrd="0" presId="urn:microsoft.com/office/officeart/2005/8/layout/hierarchy5"/>
    <dgm:cxn modelId="{BAFFE80D-B0C2-4A8F-AACF-3C3753174F8B}" srcId="{96F9C674-E788-4076-BBF3-9317E9FA0C0A}" destId="{E4A951B1-FFF6-4846-9AC7-50C6FA626218}" srcOrd="3" destOrd="0" parTransId="{EB94A08C-8A6F-4937-A00D-CFD149B3BC4D}" sibTransId="{4DF44525-2341-4D54-A69B-879D48703534}"/>
    <dgm:cxn modelId="{878DFA82-5B05-47DC-B4D0-E790D73F89E1}" type="presOf" srcId="{E4A951B1-FFF6-4846-9AC7-50C6FA626218}" destId="{DE5A890C-6F87-4155-B358-21CFBACE6041}" srcOrd="1" destOrd="0" presId="urn:microsoft.com/office/officeart/2005/8/layout/hierarchy5"/>
    <dgm:cxn modelId="{D4538817-BC95-4587-AB93-4B5AE1EE9DF4}" type="presOf" srcId="{89614BCA-D462-4438-8CFD-74E9F0296580}" destId="{A84CC01C-A3FC-4006-B4D8-E10931FDF5FB}" srcOrd="0" destOrd="0" presId="urn:microsoft.com/office/officeart/2005/8/layout/hierarchy5"/>
    <dgm:cxn modelId="{228A02C6-EA7B-4D7C-99D5-3EF1522CA4DE}" type="presOf" srcId="{74B46533-4763-4D79-991B-96C7D994BAF0}" destId="{48D57664-4A2A-4D8A-82E3-75E4E000E86B}" srcOrd="0" destOrd="0" presId="urn:microsoft.com/office/officeart/2005/8/layout/hierarchy5"/>
    <dgm:cxn modelId="{078AD181-5924-4958-B375-661ADAEF9EDE}" srcId="{96F9C674-E788-4076-BBF3-9317E9FA0C0A}" destId="{EE1FBB50-4124-449D-88E1-515BACAD9AC7}" srcOrd="2" destOrd="0" parTransId="{D886E33C-73BA-4D5C-8D79-E76246923B90}" sibTransId="{A7CC4736-1CD7-4BDA-928A-A13171FC403F}"/>
    <dgm:cxn modelId="{39BE20EA-3E0D-466E-A062-0517F0525C39}" type="presOf" srcId="{F17B64BB-A147-474A-AD1C-3AB008649170}" destId="{9FF7DBF6-CFFE-475F-AC82-5F80687B0615}" srcOrd="0" destOrd="0" presId="urn:microsoft.com/office/officeart/2005/8/layout/hierarchy5"/>
    <dgm:cxn modelId="{1EC08000-4BC8-4431-BD1B-9DEDC8D4A04C}" type="presOf" srcId="{F186984B-4AB4-4261-AC63-F57A9D6A6AFF}" destId="{7344DD55-4115-4822-8543-638229AECFF5}" srcOrd="1" destOrd="0" presId="urn:microsoft.com/office/officeart/2005/8/layout/hierarchy5"/>
    <dgm:cxn modelId="{E4DBE217-D87A-42E4-96C2-03AEDFD69DD5}" srcId="{CAE7270B-3EF8-4C93-BF96-07F6AF974BBD}" destId="{74B46533-4763-4D79-991B-96C7D994BAF0}" srcOrd="0" destOrd="0" parTransId="{89614BCA-D462-4438-8CFD-74E9F0296580}" sibTransId="{A26856AE-71B4-429A-BC72-9E91F9582556}"/>
    <dgm:cxn modelId="{387C2530-7C19-4046-AF0C-2429FF965F67}" type="presOf" srcId="{D7C12EF9-85F6-4755-A73C-DCA135741765}" destId="{5327A636-AC59-416B-98FC-1AFB14186B87}" srcOrd="1" destOrd="0" presId="urn:microsoft.com/office/officeart/2005/8/layout/hierarchy5"/>
    <dgm:cxn modelId="{4199FCDC-A3A3-4A25-9335-6459C94F61A6}" srcId="{F17B64BB-A147-474A-AD1C-3AB008649170}" destId="{CAE7270B-3EF8-4C93-BF96-07F6AF974BBD}" srcOrd="1" destOrd="0" parTransId="{402B5902-6DE2-4ACC-A335-16CE3C97B9D8}" sibTransId="{BF9C7357-A7E3-4FEC-AB76-BED0005F40EA}"/>
    <dgm:cxn modelId="{88798BFD-F4D7-400D-8619-5B3DCB2D7C25}" type="presOf" srcId="{402B5902-6DE2-4ACC-A335-16CE3C97B9D8}" destId="{0E6AFA04-EA43-4CB4-AB98-B31437B79E49}" srcOrd="1" destOrd="0" presId="urn:microsoft.com/office/officeart/2005/8/layout/hierarchy5"/>
    <dgm:cxn modelId="{0362CB1A-A75D-452C-A6C9-C331573E7A63}" type="presOf" srcId="{EE1FBB50-4124-449D-88E1-515BACAD9AC7}" destId="{5E6519A7-5E6B-4D8E-8A65-9C58269A82D6}" srcOrd="1" destOrd="0" presId="urn:microsoft.com/office/officeart/2005/8/layout/hierarchy5"/>
    <dgm:cxn modelId="{187FC89B-1943-4D83-A568-929F8ECEE1DF}" type="presOf" srcId="{F429D7EF-479E-489B-A1B2-25EF720846B7}" destId="{F13F655A-F8E6-41BC-8765-9816DD487187}" srcOrd="0" destOrd="0" presId="urn:microsoft.com/office/officeart/2005/8/layout/hierarchy5"/>
    <dgm:cxn modelId="{6D9F3FF7-FB49-405E-B9B8-5824DF18D453}" type="presOf" srcId="{192E9D97-EDB9-468F-A672-F650B1CC98CF}" destId="{1F1AB2B6-0C9D-48BC-8C29-F442ACC5E87D}" srcOrd="0" destOrd="0" presId="urn:microsoft.com/office/officeart/2005/8/layout/hierarchy5"/>
    <dgm:cxn modelId="{18897248-9D01-4CDA-97BE-20A427132F94}" type="presOf" srcId="{A622833F-BE7D-4476-81AD-380DDF7A656A}" destId="{76708759-11C9-4364-A705-BA0E383427ED}" srcOrd="0" destOrd="0" presId="urn:microsoft.com/office/officeart/2005/8/layout/hierarchy5"/>
    <dgm:cxn modelId="{672A5017-F1E7-43BE-8DE2-823644D5FD4B}" type="presOf" srcId="{F186984B-4AB4-4261-AC63-F57A9D6A6AFF}" destId="{756AB58E-EBA8-480E-8D2C-1C1BBF8E4B0F}" srcOrd="0" destOrd="0" presId="urn:microsoft.com/office/officeart/2005/8/layout/hierarchy5"/>
    <dgm:cxn modelId="{8C15F8F5-4AB6-4490-889D-283898FCA4F6}" type="presOf" srcId="{89614BCA-D462-4438-8CFD-74E9F0296580}" destId="{5BD50108-8EAF-42F9-8E1F-207B5D938356}" srcOrd="1" destOrd="0" presId="urn:microsoft.com/office/officeart/2005/8/layout/hierarchy5"/>
    <dgm:cxn modelId="{4D7E5D83-DDF3-4E1C-807D-46F92FC11900}" srcId="{96F9C674-E788-4076-BBF3-9317E9FA0C0A}" destId="{A622833F-BE7D-4476-81AD-380DDF7A656A}" srcOrd="1" destOrd="0" parTransId="{512CA8EA-A3C1-40D5-9E23-ADCDE8475135}" sibTransId="{FF677258-B7D6-4769-805F-FBA40B74EA1A}"/>
    <dgm:cxn modelId="{866A6E36-112E-411C-AB41-191D2A985852}" srcId="{F17B64BB-A147-474A-AD1C-3AB008649170}" destId="{192E9D97-EDB9-468F-A672-F650B1CC98CF}" srcOrd="2" destOrd="0" parTransId="{F186984B-4AB4-4261-AC63-F57A9D6A6AFF}" sibTransId="{2BE6164E-A3B2-4609-98B7-5AC87D687181}"/>
    <dgm:cxn modelId="{4EE03F4C-A928-4E2F-A06F-B2D74C57DA69}" type="presOf" srcId="{B2BE1CDB-676C-4A2B-BEBE-4409603E6738}" destId="{E4761B93-341F-4F71-BD73-039A7AF161E9}" srcOrd="0" destOrd="0" presId="urn:microsoft.com/office/officeart/2005/8/layout/hierarchy5"/>
    <dgm:cxn modelId="{71F75E34-6EC4-4EB2-8F36-A2DE3B471477}" type="presOf" srcId="{05740720-C7E8-4CF0-8171-81F0106244B3}" destId="{03406925-7401-4119-AAAD-4C4E3E0609C5}" srcOrd="0" destOrd="0" presId="urn:microsoft.com/office/officeart/2005/8/layout/hierarchy5"/>
    <dgm:cxn modelId="{4659985C-95D2-40F5-88FF-B8A915C3CEA1}" srcId="{F429D7EF-479E-489B-A1B2-25EF720846B7}" destId="{B2BE1CDB-676C-4A2B-BEBE-4409603E6738}" srcOrd="0" destOrd="0" parTransId="{9D888D13-D336-42CC-84EC-1E189A57CD8B}" sibTransId="{534666AF-37C1-49C8-A7DE-39AF2227E2B1}"/>
    <dgm:cxn modelId="{B16F4124-A65C-4A2F-9F08-6F2B53B84D8E}" srcId="{F17B64BB-A147-474A-AD1C-3AB008649170}" destId="{F429D7EF-479E-489B-A1B2-25EF720846B7}" srcOrd="0" destOrd="0" parTransId="{D7C12EF9-85F6-4755-A73C-DCA135741765}" sibTransId="{FBF3EC19-F6F0-4A2A-A2AE-E1ACEA528338}"/>
    <dgm:cxn modelId="{6040414C-E497-4A1F-8063-6D03329B3044}" type="presOf" srcId="{D7C12EF9-85F6-4755-A73C-DCA135741765}" destId="{5A0C0D78-0D04-4BDC-8319-EDF04C2F5EAE}" srcOrd="0" destOrd="0" presId="urn:microsoft.com/office/officeart/2005/8/layout/hierarchy5"/>
    <dgm:cxn modelId="{3D33DEA8-D8F0-41DB-B6C0-E4A7BEB83EAE}" srcId="{96F9C674-E788-4076-BBF3-9317E9FA0C0A}" destId="{F17B64BB-A147-474A-AD1C-3AB008649170}" srcOrd="0" destOrd="0" parTransId="{5A4D2932-FAE0-4D54-A5B2-E3ECFE5D205C}" sibTransId="{3C48D61E-32DC-450E-BC99-FE4BBE15BD9F}"/>
    <dgm:cxn modelId="{CE63EF4E-DF16-470E-8288-0FA21E5E0A5D}" type="presOf" srcId="{EE1FBB50-4124-449D-88E1-515BACAD9AC7}" destId="{74DFA7A6-69B0-4D10-BB4A-310EB4ADDA1A}" srcOrd="0" destOrd="0" presId="urn:microsoft.com/office/officeart/2005/8/layout/hierarchy5"/>
    <dgm:cxn modelId="{7A2D1F5A-3B57-40CA-9199-646F8F16AB7E}" type="presOf" srcId="{E4A951B1-FFF6-4846-9AC7-50C6FA626218}" destId="{72A4CF11-40DA-4B89-A36D-7DCD2C7686D0}" srcOrd="0" destOrd="0" presId="urn:microsoft.com/office/officeart/2005/8/layout/hierarchy5"/>
    <dgm:cxn modelId="{2807D7B5-93AA-4289-97A5-22D1CFC7E955}" type="presOf" srcId="{A622833F-BE7D-4476-81AD-380DDF7A656A}" destId="{20044229-B071-4C5B-9BCB-0FD498F404FC}" srcOrd="1" destOrd="0" presId="urn:microsoft.com/office/officeart/2005/8/layout/hierarchy5"/>
    <dgm:cxn modelId="{644036A1-3630-44E8-A264-D845A42E01A5}" type="presParOf" srcId="{0B67B9A4-5C95-48D2-AD58-06D8FBF19EDA}" destId="{AFA14C05-20DE-4352-A70F-5A86EE742ECA}" srcOrd="0" destOrd="0" presId="urn:microsoft.com/office/officeart/2005/8/layout/hierarchy5"/>
    <dgm:cxn modelId="{E961E5E9-89A5-4CD4-95DC-A4A7B82E80ED}" type="presParOf" srcId="{AFA14C05-20DE-4352-A70F-5A86EE742ECA}" destId="{E3ED20EB-6CAE-4175-B357-3E1B2227CE6E}" srcOrd="0" destOrd="0" presId="urn:microsoft.com/office/officeart/2005/8/layout/hierarchy5"/>
    <dgm:cxn modelId="{B04DE3AA-1053-4C03-9A4B-34FFA937BFB2}" type="presParOf" srcId="{AFA14C05-20DE-4352-A70F-5A86EE742ECA}" destId="{6D28B51E-56D2-4594-8179-CE4E8DC5B06F}" srcOrd="1" destOrd="0" presId="urn:microsoft.com/office/officeart/2005/8/layout/hierarchy5"/>
    <dgm:cxn modelId="{B7998012-FBD5-496B-B0C2-B1F9F22998B8}" type="presParOf" srcId="{6D28B51E-56D2-4594-8179-CE4E8DC5B06F}" destId="{73769FBC-71E3-4CD2-9B8D-EF5999CAD047}" srcOrd="0" destOrd="0" presId="urn:microsoft.com/office/officeart/2005/8/layout/hierarchy5"/>
    <dgm:cxn modelId="{F534DEBC-598B-4AD8-8D39-62563C682210}" type="presParOf" srcId="{73769FBC-71E3-4CD2-9B8D-EF5999CAD047}" destId="{9FF7DBF6-CFFE-475F-AC82-5F80687B0615}" srcOrd="0" destOrd="0" presId="urn:microsoft.com/office/officeart/2005/8/layout/hierarchy5"/>
    <dgm:cxn modelId="{6FD1F4BE-382B-4BB5-9DEA-FA1FEF796613}" type="presParOf" srcId="{73769FBC-71E3-4CD2-9B8D-EF5999CAD047}" destId="{E678CDF6-E59E-4C7E-B4DC-EC9EBD67052B}" srcOrd="1" destOrd="0" presId="urn:microsoft.com/office/officeart/2005/8/layout/hierarchy5"/>
    <dgm:cxn modelId="{0D25DFC6-BA44-46E9-BBE4-3D98679C9CFD}" type="presParOf" srcId="{E678CDF6-E59E-4C7E-B4DC-EC9EBD67052B}" destId="{5A0C0D78-0D04-4BDC-8319-EDF04C2F5EAE}" srcOrd="0" destOrd="0" presId="urn:microsoft.com/office/officeart/2005/8/layout/hierarchy5"/>
    <dgm:cxn modelId="{C125BF21-A6DF-4535-87C8-B97903000793}" type="presParOf" srcId="{5A0C0D78-0D04-4BDC-8319-EDF04C2F5EAE}" destId="{5327A636-AC59-416B-98FC-1AFB14186B87}" srcOrd="0" destOrd="0" presId="urn:microsoft.com/office/officeart/2005/8/layout/hierarchy5"/>
    <dgm:cxn modelId="{C02792E6-B92A-406A-ADA0-D7E72F6DF5B3}" type="presParOf" srcId="{E678CDF6-E59E-4C7E-B4DC-EC9EBD67052B}" destId="{00F3FE9C-BDA8-464A-9D5F-9919E62B966A}" srcOrd="1" destOrd="0" presId="urn:microsoft.com/office/officeart/2005/8/layout/hierarchy5"/>
    <dgm:cxn modelId="{B0EB83C2-6302-430E-8999-155EE62198F0}" type="presParOf" srcId="{00F3FE9C-BDA8-464A-9D5F-9919E62B966A}" destId="{F13F655A-F8E6-41BC-8765-9816DD487187}" srcOrd="0" destOrd="0" presId="urn:microsoft.com/office/officeart/2005/8/layout/hierarchy5"/>
    <dgm:cxn modelId="{27462C5A-79B9-4EDC-AA68-493FDE6E3455}" type="presParOf" srcId="{00F3FE9C-BDA8-464A-9D5F-9919E62B966A}" destId="{C63630D3-4635-43E7-957A-2D870DB14826}" srcOrd="1" destOrd="0" presId="urn:microsoft.com/office/officeart/2005/8/layout/hierarchy5"/>
    <dgm:cxn modelId="{07A37C0A-D9D7-47E6-8DDC-A7313E0E06A7}" type="presParOf" srcId="{C63630D3-4635-43E7-957A-2D870DB14826}" destId="{456491A6-36B3-4657-91C5-7B7B920120FA}" srcOrd="0" destOrd="0" presId="urn:microsoft.com/office/officeart/2005/8/layout/hierarchy5"/>
    <dgm:cxn modelId="{AA7ED26B-2685-4FD3-9ED7-82148C2F6A1C}" type="presParOf" srcId="{456491A6-36B3-4657-91C5-7B7B920120FA}" destId="{F3358278-52AC-402F-B84B-59F13FF38004}" srcOrd="0" destOrd="0" presId="urn:microsoft.com/office/officeart/2005/8/layout/hierarchy5"/>
    <dgm:cxn modelId="{0B04E0AA-BCD3-4BAD-AA01-3B59CF7A952B}" type="presParOf" srcId="{C63630D3-4635-43E7-957A-2D870DB14826}" destId="{CFAE9A05-85AF-45FE-96B9-83FD0095A6A8}" srcOrd="1" destOrd="0" presId="urn:microsoft.com/office/officeart/2005/8/layout/hierarchy5"/>
    <dgm:cxn modelId="{51AB77AE-D23E-4A21-8EC4-BDC1F04EB305}" type="presParOf" srcId="{CFAE9A05-85AF-45FE-96B9-83FD0095A6A8}" destId="{E4761B93-341F-4F71-BD73-039A7AF161E9}" srcOrd="0" destOrd="0" presId="urn:microsoft.com/office/officeart/2005/8/layout/hierarchy5"/>
    <dgm:cxn modelId="{5C6EE20D-A4CB-49CF-B691-E12D5C14BCFA}" type="presParOf" srcId="{CFAE9A05-85AF-45FE-96B9-83FD0095A6A8}" destId="{A00462FC-D1C1-4939-9C85-729C0FFD9FF1}" srcOrd="1" destOrd="0" presId="urn:microsoft.com/office/officeart/2005/8/layout/hierarchy5"/>
    <dgm:cxn modelId="{50666003-A7B3-40DF-8E80-05FC6CAF0CA6}" type="presParOf" srcId="{E678CDF6-E59E-4C7E-B4DC-EC9EBD67052B}" destId="{51E4E02B-E9B8-4BDA-8DF7-9C57CAF37FE2}" srcOrd="2" destOrd="0" presId="urn:microsoft.com/office/officeart/2005/8/layout/hierarchy5"/>
    <dgm:cxn modelId="{702D6491-6DCC-421B-8731-AAED0F065ED2}" type="presParOf" srcId="{51E4E02B-E9B8-4BDA-8DF7-9C57CAF37FE2}" destId="{0E6AFA04-EA43-4CB4-AB98-B31437B79E49}" srcOrd="0" destOrd="0" presId="urn:microsoft.com/office/officeart/2005/8/layout/hierarchy5"/>
    <dgm:cxn modelId="{D07F8464-3F58-4C0F-9082-CD748BAB49A3}" type="presParOf" srcId="{E678CDF6-E59E-4C7E-B4DC-EC9EBD67052B}" destId="{FF6BA175-7297-47F4-AE5C-D7670011AA3C}" srcOrd="3" destOrd="0" presId="urn:microsoft.com/office/officeart/2005/8/layout/hierarchy5"/>
    <dgm:cxn modelId="{501DAF54-F235-4CA9-A019-323E8A803B89}" type="presParOf" srcId="{FF6BA175-7297-47F4-AE5C-D7670011AA3C}" destId="{F8414506-6CC6-4909-BA11-2D5D4BA92F33}" srcOrd="0" destOrd="0" presId="urn:microsoft.com/office/officeart/2005/8/layout/hierarchy5"/>
    <dgm:cxn modelId="{5811BBC5-1CEA-4E47-86BA-D024D6D751BC}" type="presParOf" srcId="{FF6BA175-7297-47F4-AE5C-D7670011AA3C}" destId="{4F70E8AE-DD5B-4CFB-8FA2-F372868FFA65}" srcOrd="1" destOrd="0" presId="urn:microsoft.com/office/officeart/2005/8/layout/hierarchy5"/>
    <dgm:cxn modelId="{09D1DACE-FF62-471A-B41E-CF6101B0B956}" type="presParOf" srcId="{4F70E8AE-DD5B-4CFB-8FA2-F372868FFA65}" destId="{A84CC01C-A3FC-4006-B4D8-E10931FDF5FB}" srcOrd="0" destOrd="0" presId="urn:microsoft.com/office/officeart/2005/8/layout/hierarchy5"/>
    <dgm:cxn modelId="{61DE5271-5D6B-4BB5-B341-ED56433CF7F3}" type="presParOf" srcId="{A84CC01C-A3FC-4006-B4D8-E10931FDF5FB}" destId="{5BD50108-8EAF-42F9-8E1F-207B5D938356}" srcOrd="0" destOrd="0" presId="urn:microsoft.com/office/officeart/2005/8/layout/hierarchy5"/>
    <dgm:cxn modelId="{815A62A3-4D2D-4AEE-A581-87A0114A4C98}" type="presParOf" srcId="{4F70E8AE-DD5B-4CFB-8FA2-F372868FFA65}" destId="{3F857A0C-EB85-4C33-8154-10A22200197D}" srcOrd="1" destOrd="0" presId="urn:microsoft.com/office/officeart/2005/8/layout/hierarchy5"/>
    <dgm:cxn modelId="{4AD05E77-6E41-485A-83AD-A8126F17FEB6}" type="presParOf" srcId="{3F857A0C-EB85-4C33-8154-10A22200197D}" destId="{48D57664-4A2A-4D8A-82E3-75E4E000E86B}" srcOrd="0" destOrd="0" presId="urn:microsoft.com/office/officeart/2005/8/layout/hierarchy5"/>
    <dgm:cxn modelId="{A0B78F48-819F-46F7-8F50-FAED20A28C26}" type="presParOf" srcId="{3F857A0C-EB85-4C33-8154-10A22200197D}" destId="{FE8BA7D0-1A40-4E04-85B1-BF618E7D25DD}" srcOrd="1" destOrd="0" presId="urn:microsoft.com/office/officeart/2005/8/layout/hierarchy5"/>
    <dgm:cxn modelId="{78C48060-61D1-4DA0-97FB-627F60E6F77E}" type="presParOf" srcId="{E678CDF6-E59E-4C7E-B4DC-EC9EBD67052B}" destId="{756AB58E-EBA8-480E-8D2C-1C1BBF8E4B0F}" srcOrd="4" destOrd="0" presId="urn:microsoft.com/office/officeart/2005/8/layout/hierarchy5"/>
    <dgm:cxn modelId="{E1FF17BC-583C-4EA4-8112-188C23D34F8D}" type="presParOf" srcId="{756AB58E-EBA8-480E-8D2C-1C1BBF8E4B0F}" destId="{7344DD55-4115-4822-8543-638229AECFF5}" srcOrd="0" destOrd="0" presId="urn:microsoft.com/office/officeart/2005/8/layout/hierarchy5"/>
    <dgm:cxn modelId="{2526DDDD-8102-4D22-A35D-752DD29F0525}" type="presParOf" srcId="{E678CDF6-E59E-4C7E-B4DC-EC9EBD67052B}" destId="{389A4AAC-4DAF-4C0A-BADB-48F71FC29379}" srcOrd="5" destOrd="0" presId="urn:microsoft.com/office/officeart/2005/8/layout/hierarchy5"/>
    <dgm:cxn modelId="{2D508218-44E5-411F-8F2B-26B0DD633FAC}" type="presParOf" srcId="{389A4AAC-4DAF-4C0A-BADB-48F71FC29379}" destId="{1F1AB2B6-0C9D-48BC-8C29-F442ACC5E87D}" srcOrd="0" destOrd="0" presId="urn:microsoft.com/office/officeart/2005/8/layout/hierarchy5"/>
    <dgm:cxn modelId="{6EC0102E-A3D0-49EC-8DDD-7F20CDF97F8D}" type="presParOf" srcId="{389A4AAC-4DAF-4C0A-BADB-48F71FC29379}" destId="{29120B08-7AAF-4789-8F79-F79688FD88BE}" srcOrd="1" destOrd="0" presId="urn:microsoft.com/office/officeart/2005/8/layout/hierarchy5"/>
    <dgm:cxn modelId="{9DE92706-34C0-4C2E-968B-6F2089E2558A}" type="presParOf" srcId="{29120B08-7AAF-4789-8F79-F79688FD88BE}" destId="{C6ADF626-6657-474A-B8F9-B462A409AA86}" srcOrd="0" destOrd="0" presId="urn:microsoft.com/office/officeart/2005/8/layout/hierarchy5"/>
    <dgm:cxn modelId="{57ECA928-A918-467E-9CA3-2514B5F5C4BC}" type="presParOf" srcId="{C6ADF626-6657-474A-B8F9-B462A409AA86}" destId="{66592A7C-D1F9-4195-8788-C7047D724CFE}" srcOrd="0" destOrd="0" presId="urn:microsoft.com/office/officeart/2005/8/layout/hierarchy5"/>
    <dgm:cxn modelId="{0BE48350-9AC6-4FEA-89D3-4C7F47173800}" type="presParOf" srcId="{29120B08-7AAF-4789-8F79-F79688FD88BE}" destId="{603CD19A-D40F-4D2A-97A2-1AF770923391}" srcOrd="1" destOrd="0" presId="urn:microsoft.com/office/officeart/2005/8/layout/hierarchy5"/>
    <dgm:cxn modelId="{8526CCD1-4466-49C6-AA7E-3322706BF497}" type="presParOf" srcId="{603CD19A-D40F-4D2A-97A2-1AF770923391}" destId="{03406925-7401-4119-AAAD-4C4E3E0609C5}" srcOrd="0" destOrd="0" presId="urn:microsoft.com/office/officeart/2005/8/layout/hierarchy5"/>
    <dgm:cxn modelId="{25A9BF5C-BCC1-4898-A333-7B5A38721108}" type="presParOf" srcId="{603CD19A-D40F-4D2A-97A2-1AF770923391}" destId="{3CE314F3-1662-4A7C-9C05-717A27639C81}" srcOrd="1" destOrd="0" presId="urn:microsoft.com/office/officeart/2005/8/layout/hierarchy5"/>
    <dgm:cxn modelId="{E33E8C90-EA23-4038-BC18-996015635318}" type="presParOf" srcId="{0B67B9A4-5C95-48D2-AD58-06D8FBF19EDA}" destId="{4A5659B4-FC30-48C7-AC8C-492FAFE01E56}" srcOrd="1" destOrd="0" presId="urn:microsoft.com/office/officeart/2005/8/layout/hierarchy5"/>
    <dgm:cxn modelId="{72725D3B-59CC-4C6B-83AC-D786F6EB5C88}" type="presParOf" srcId="{4A5659B4-FC30-48C7-AC8C-492FAFE01E56}" destId="{95998A05-BCBD-4846-AD34-3FAE4664E014}" srcOrd="0" destOrd="0" presId="urn:microsoft.com/office/officeart/2005/8/layout/hierarchy5"/>
    <dgm:cxn modelId="{2D7DBF91-5429-451B-B554-A2C7434B76C5}" type="presParOf" srcId="{95998A05-BCBD-4846-AD34-3FAE4664E014}" destId="{76708759-11C9-4364-A705-BA0E383427ED}" srcOrd="0" destOrd="0" presId="urn:microsoft.com/office/officeart/2005/8/layout/hierarchy5"/>
    <dgm:cxn modelId="{E75B8912-A0FE-4555-9479-0202C5DA56E4}" type="presParOf" srcId="{95998A05-BCBD-4846-AD34-3FAE4664E014}" destId="{20044229-B071-4C5B-9BCB-0FD498F404FC}" srcOrd="1" destOrd="0" presId="urn:microsoft.com/office/officeart/2005/8/layout/hierarchy5"/>
    <dgm:cxn modelId="{C2C3B439-DEB4-47AF-9CE4-E97D46774AEA}" type="presParOf" srcId="{4A5659B4-FC30-48C7-AC8C-492FAFE01E56}" destId="{6E3001EC-6713-41D4-AF24-6E84648224AE}" srcOrd="1" destOrd="0" presId="urn:microsoft.com/office/officeart/2005/8/layout/hierarchy5"/>
    <dgm:cxn modelId="{BF3A3363-E16E-4506-ACF1-B701E7519AE0}" type="presParOf" srcId="{6E3001EC-6713-41D4-AF24-6E84648224AE}" destId="{9E8364F5-0AC2-4080-9BF0-A8EB69F479D4}" srcOrd="0" destOrd="0" presId="urn:microsoft.com/office/officeart/2005/8/layout/hierarchy5"/>
    <dgm:cxn modelId="{18959C86-22F0-4870-8EA5-7C994089EFC2}" type="presParOf" srcId="{4A5659B4-FC30-48C7-AC8C-492FAFE01E56}" destId="{87465DE1-468C-4361-B4B3-24A51B1FFA84}" srcOrd="2" destOrd="0" presId="urn:microsoft.com/office/officeart/2005/8/layout/hierarchy5"/>
    <dgm:cxn modelId="{132EFF4B-1B1A-4458-9F27-3029E3094A7F}" type="presParOf" srcId="{87465DE1-468C-4361-B4B3-24A51B1FFA84}" destId="{74DFA7A6-69B0-4D10-BB4A-310EB4ADDA1A}" srcOrd="0" destOrd="0" presId="urn:microsoft.com/office/officeart/2005/8/layout/hierarchy5"/>
    <dgm:cxn modelId="{B5E168D1-09BC-4274-A384-80D998820679}" type="presParOf" srcId="{87465DE1-468C-4361-B4B3-24A51B1FFA84}" destId="{5E6519A7-5E6B-4D8E-8A65-9C58269A82D6}" srcOrd="1" destOrd="0" presId="urn:microsoft.com/office/officeart/2005/8/layout/hierarchy5"/>
    <dgm:cxn modelId="{97DCE458-96F1-45EE-90F5-FBD0DC047DC4}" type="presParOf" srcId="{4A5659B4-FC30-48C7-AC8C-492FAFE01E56}" destId="{88A2EFEE-C952-44A8-94F6-7CE4C9CDCFCA}" srcOrd="3" destOrd="0" presId="urn:microsoft.com/office/officeart/2005/8/layout/hierarchy5"/>
    <dgm:cxn modelId="{3477EB56-5E0D-4E09-A520-D6372EF71781}" type="presParOf" srcId="{88A2EFEE-C952-44A8-94F6-7CE4C9CDCFCA}" destId="{5F846FC4-95E1-4953-AAB2-7278FA23DDCF}" srcOrd="0" destOrd="0" presId="urn:microsoft.com/office/officeart/2005/8/layout/hierarchy5"/>
    <dgm:cxn modelId="{8A848325-7C24-483A-B2F3-1C9D08CAE7F9}" type="presParOf" srcId="{4A5659B4-FC30-48C7-AC8C-492FAFE01E56}" destId="{016CF3FA-EEEE-488C-A2EC-2B49455C24E2}" srcOrd="4" destOrd="0" presId="urn:microsoft.com/office/officeart/2005/8/layout/hierarchy5"/>
    <dgm:cxn modelId="{3FE4F15E-F6A9-466E-830B-8211883E3FC9}" type="presParOf" srcId="{016CF3FA-EEEE-488C-A2EC-2B49455C24E2}" destId="{72A4CF11-40DA-4B89-A36D-7DCD2C7686D0}" srcOrd="0" destOrd="0" presId="urn:microsoft.com/office/officeart/2005/8/layout/hierarchy5"/>
    <dgm:cxn modelId="{16CE9F18-A97D-410F-9191-FE0640B7B4CF}" type="presParOf" srcId="{016CF3FA-EEEE-488C-A2EC-2B49455C24E2}" destId="{DE5A890C-6F87-4155-B358-21CFBACE604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dirty="0"/>
          </a:p>
        </p:txBody>
      </p:sp>
      <p:sp>
        <p:nvSpPr>
          <p:cNvPr id="3" name="Espace réservé de la date 2"/>
          <p:cNvSpPr>
            <a:spLocks noGrp="1"/>
          </p:cNvSpPr>
          <p:nvPr>
            <p:ph type="dt"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4238475-4E0D-4F3F-BBA5-E8357947B670}" type="datetimeFigureOut">
              <a:rPr lang="fr-FR"/>
              <a:pPr>
                <a:defRPr/>
              </a:pPr>
              <a:t>10/06/2013</a:t>
            </a:fld>
            <a:endParaRPr lang="fr-FR" dirty="0"/>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dirty="0"/>
          </a:p>
        </p:txBody>
      </p:sp>
      <p:sp>
        <p:nvSpPr>
          <p:cNvPr id="7" name="Espace réservé du numéro de diapositive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6323E0B-B45A-43F8-A5FB-0B5AA6F36569}" type="slidenum">
              <a:rPr lang="fr-FR"/>
              <a:pPr>
                <a:defRPr/>
              </a:pPr>
              <a:t>‹N°›</a:t>
            </a:fld>
            <a:endParaRPr lang="fr-FR" dirty="0"/>
          </a:p>
        </p:txBody>
      </p:sp>
    </p:spTree>
    <p:extLst>
      <p:ext uri="{BB962C8B-B14F-4D97-AF65-F5344CB8AC3E}">
        <p14:creationId xmlns:p14="http://schemas.microsoft.com/office/powerpoint/2010/main" val="241704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6323E0B-B45A-43F8-A5FB-0B5AA6F36569}" type="slidenum">
              <a:rPr lang="fr-FR" smtClean="0"/>
              <a:pPr>
                <a:defRPr/>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Diapositive de titre">
    <p:spTree>
      <p:nvGrpSpPr>
        <p:cNvPr id="1" name=""/>
        <p:cNvGrpSpPr/>
        <p:nvPr/>
      </p:nvGrpSpPr>
      <p:grpSpPr>
        <a:xfrm>
          <a:off x="0" y="0"/>
          <a:ext cx="0" cy="0"/>
          <a:chOff x="0" y="0"/>
          <a:chExt cx="0" cy="0"/>
        </a:xfrm>
      </p:grpSpPr>
      <p:pic>
        <p:nvPicPr>
          <p:cNvPr id="5" name="Picture 18" descr="photo parachute"/>
          <p:cNvPicPr>
            <a:picLocks noChangeAspect="1" noChangeArrowheads="1"/>
          </p:cNvPicPr>
          <p:nvPr/>
        </p:nvPicPr>
        <p:blipFill>
          <a:blip r:embed="rId2" cstate="screen">
            <a:lum bright="20000"/>
          </a:blip>
          <a:srcRect/>
          <a:stretch>
            <a:fillRect/>
          </a:stretch>
        </p:blipFill>
        <p:spPr bwMode="auto">
          <a:xfrm>
            <a:off x="0" y="0"/>
            <a:ext cx="9144000" cy="6858000"/>
          </a:xfrm>
          <a:prstGeom prst="rect">
            <a:avLst/>
          </a:prstGeom>
          <a:noFill/>
          <a:ln w="9525">
            <a:noFill/>
            <a:miter lim="800000"/>
            <a:headEnd/>
            <a:tailEnd/>
          </a:ln>
        </p:spPr>
      </p:pic>
      <p:pic>
        <p:nvPicPr>
          <p:cNvPr id="6" name="Picture 20"/>
          <p:cNvPicPr>
            <a:picLocks noChangeAspect="1" noChangeArrowheads="1"/>
          </p:cNvPicPr>
          <p:nvPr/>
        </p:nvPicPr>
        <p:blipFill>
          <a:blip r:embed="rId3" cstate="screen"/>
          <a:srcRect/>
          <a:stretch>
            <a:fillRect/>
          </a:stretch>
        </p:blipFill>
        <p:spPr bwMode="auto">
          <a:xfrm>
            <a:off x="-285749" y="2"/>
            <a:ext cx="3886201" cy="989013"/>
          </a:xfrm>
          <a:prstGeom prst="rect">
            <a:avLst/>
          </a:prstGeom>
          <a:noFill/>
          <a:ln w="9525">
            <a:noFill/>
            <a:miter lim="800000"/>
            <a:headEnd/>
            <a:tailEnd/>
          </a:ln>
        </p:spPr>
      </p:pic>
      <p:sp>
        <p:nvSpPr>
          <p:cNvPr id="7" name="Rectangle 7"/>
          <p:cNvSpPr>
            <a:spLocks noChangeArrowheads="1"/>
          </p:cNvSpPr>
          <p:nvPr/>
        </p:nvSpPr>
        <p:spPr bwMode="auto">
          <a:xfrm>
            <a:off x="773726" y="6286500"/>
            <a:ext cx="184731" cy="369332"/>
          </a:xfrm>
          <a:prstGeom prst="rect">
            <a:avLst/>
          </a:prstGeom>
          <a:noFill/>
          <a:ln w="9525" algn="ctr">
            <a:noFill/>
            <a:miter lim="800000"/>
            <a:headEnd/>
            <a:tailEnd/>
          </a:ln>
          <a:effectLst/>
        </p:spPr>
        <p:txBody>
          <a:bodyPr wrap="none" anchor="ctr">
            <a:spAutoFit/>
          </a:bodyPr>
          <a:lstStyle/>
          <a:p>
            <a:pPr algn="l" rtl="0" eaLnBrk="0" fontAlgn="base" hangingPunct="0">
              <a:spcBef>
                <a:spcPct val="0"/>
              </a:spcBef>
              <a:spcAft>
                <a:spcPct val="0"/>
              </a:spcAft>
              <a:defRPr/>
            </a:pPr>
            <a:endParaRPr lang="fr-FR" kern="1200" dirty="0">
              <a:solidFill>
                <a:srgbClr val="0070C0"/>
              </a:solidFill>
              <a:latin typeface="Century Gothic" pitchFamily="34" charset="0"/>
              <a:ea typeface="+mn-ea"/>
              <a:cs typeface="Tahoma" pitchFamily="34" charset="0"/>
            </a:endParaRPr>
          </a:p>
        </p:txBody>
      </p:sp>
      <p:sp>
        <p:nvSpPr>
          <p:cNvPr id="8" name="Rectangle 7"/>
          <p:cNvSpPr>
            <a:spLocks noChangeArrowheads="1"/>
          </p:cNvSpPr>
          <p:nvPr/>
        </p:nvSpPr>
        <p:spPr bwMode="auto">
          <a:xfrm>
            <a:off x="773726" y="6286500"/>
            <a:ext cx="184731" cy="369332"/>
          </a:xfrm>
          <a:prstGeom prst="rect">
            <a:avLst/>
          </a:prstGeom>
          <a:noFill/>
          <a:ln w="9525" algn="ctr">
            <a:noFill/>
            <a:miter lim="800000"/>
            <a:headEnd/>
            <a:tailEnd/>
          </a:ln>
          <a:effectLst/>
        </p:spPr>
        <p:txBody>
          <a:bodyPr wrap="none" anchor="ctr">
            <a:spAutoFit/>
          </a:bodyPr>
          <a:lstStyle/>
          <a:p>
            <a:pPr algn="l" rtl="0" fontAlgn="base">
              <a:spcBef>
                <a:spcPct val="0"/>
              </a:spcBef>
              <a:spcAft>
                <a:spcPct val="0"/>
              </a:spcAft>
              <a:defRPr/>
            </a:pPr>
            <a:endParaRPr lang="fr-FR" kern="1200" dirty="0">
              <a:solidFill>
                <a:srgbClr val="0070C0"/>
              </a:solidFill>
              <a:latin typeface="Century Gothic" pitchFamily="34" charset="0"/>
              <a:ea typeface="+mn-ea"/>
              <a:cs typeface="Arial" pitchFamily="34" charset="0"/>
            </a:endParaRPr>
          </a:p>
        </p:txBody>
      </p:sp>
      <p:sp>
        <p:nvSpPr>
          <p:cNvPr id="10" name="Rectangle 6"/>
          <p:cNvSpPr>
            <a:spLocks noGrp="1" noChangeArrowheads="1"/>
          </p:cNvSpPr>
          <p:nvPr>
            <p:ph type="subTitle" idx="1"/>
          </p:nvPr>
        </p:nvSpPr>
        <p:spPr>
          <a:xfrm>
            <a:off x="352452" y="6215082"/>
            <a:ext cx="8077200" cy="533400"/>
          </a:xfrm>
        </p:spPr>
        <p:txBody>
          <a:bodyPr/>
          <a:lstStyle>
            <a:lvl1pPr marL="0" indent="0" algn="l">
              <a:buFontTx/>
              <a:buNone/>
              <a:defRPr sz="2000">
                <a:solidFill>
                  <a:srgbClr val="002060"/>
                </a:solidFill>
                <a:latin typeface="Century Gothic" pitchFamily="34" charset="0"/>
                <a:cs typeface="Tahoma" pitchFamily="34" charset="0"/>
              </a:defRPr>
            </a:lvl1pPr>
          </a:lstStyle>
          <a:p>
            <a:r>
              <a:rPr lang="fr-FR" dirty="0" smtClean="0"/>
              <a:t>Cliquez pour modifier le style des sous-titres du masque</a:t>
            </a:r>
            <a:endParaRPr lang="fr-FR" dirty="0"/>
          </a:p>
        </p:txBody>
      </p:sp>
      <p:sp>
        <p:nvSpPr>
          <p:cNvPr id="16" name="Espace réservé du texte 15"/>
          <p:cNvSpPr>
            <a:spLocks noGrp="1"/>
          </p:cNvSpPr>
          <p:nvPr>
            <p:ph type="body" sz="quarter" idx="10"/>
          </p:nvPr>
        </p:nvSpPr>
        <p:spPr>
          <a:xfrm>
            <a:off x="357160" y="5286390"/>
            <a:ext cx="2928957" cy="842962"/>
          </a:xfrm>
          <a:solidFill>
            <a:srgbClr val="0070C0"/>
          </a:solidFill>
          <a:ln w="38100" cap="flat" cmpd="sng" algn="ctr">
            <a:solidFill>
              <a:srgbClr val="0070C0"/>
            </a:solidFill>
            <a:prstDash val="solid"/>
            <a:round/>
            <a:headEnd type="none" w="med" len="med"/>
            <a:tailEnd type="none" w="med" len="med"/>
          </a:ln>
          <a:effectLst/>
        </p:spPr>
        <p:txBody>
          <a:bodyPr rtlCol="0"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fr-FR" sz="2800" b="1" i="0" u="none" strike="noStrike" kern="1200" cap="none" normalizeH="0" baseline="0" smtClean="0">
                <a:ln>
                  <a:noFill/>
                </a:ln>
                <a:solidFill>
                  <a:schemeClr val="bg1"/>
                </a:solidFill>
                <a:effectLst/>
                <a:latin typeface="Century Gothic" pitchFamily="34" charset="0"/>
                <a:ea typeface="+mn-ea"/>
                <a:cs typeface="+mn-cs"/>
              </a:defRPr>
            </a:lvl1pPr>
            <a:lvl2pPr marL="0" marR="0" indent="0" algn="l" defTabSz="914400" rtl="0" eaLnBrk="0" fontAlgn="base" latinLnBrk="0" hangingPunct="0">
              <a:lnSpc>
                <a:spcPct val="100000"/>
              </a:lnSpc>
              <a:spcBef>
                <a:spcPct val="0"/>
              </a:spcBef>
              <a:spcAft>
                <a:spcPct val="0"/>
              </a:spcAft>
              <a:buClrTx/>
              <a:buSzTx/>
              <a:buFontTx/>
              <a:buNone/>
              <a:tabLst/>
              <a:defRPr kumimoji="0" lang="fr-FR" sz="2800" b="1" i="0" u="none" strike="noStrike" kern="1200" cap="none" normalizeH="0" baseline="0" smtClean="0">
                <a:ln>
                  <a:noFill/>
                </a:ln>
                <a:solidFill>
                  <a:schemeClr val="bg1"/>
                </a:solidFill>
                <a:effectLst/>
                <a:latin typeface="Century Gothic" pitchFamily="34" charset="0"/>
                <a:ea typeface="+mn-ea"/>
                <a:cs typeface="+mn-cs"/>
              </a:defRPr>
            </a:lvl2pPr>
            <a:lvl3pPr marL="0" marR="0" indent="0" algn="l" defTabSz="914400" rtl="0" eaLnBrk="0" fontAlgn="base" latinLnBrk="0" hangingPunct="0">
              <a:lnSpc>
                <a:spcPct val="100000"/>
              </a:lnSpc>
              <a:spcBef>
                <a:spcPct val="0"/>
              </a:spcBef>
              <a:spcAft>
                <a:spcPct val="0"/>
              </a:spcAft>
              <a:buClrTx/>
              <a:buSzTx/>
              <a:buFontTx/>
              <a:buNone/>
              <a:tabLst/>
              <a:defRPr kumimoji="0" lang="fr-FR" sz="2800" b="1" i="0" u="none" strike="noStrike" kern="1200" cap="none" normalizeH="0" baseline="0" smtClean="0">
                <a:ln>
                  <a:noFill/>
                </a:ln>
                <a:solidFill>
                  <a:schemeClr val="bg1"/>
                </a:solidFill>
                <a:effectLst/>
                <a:latin typeface="Century Gothic" pitchFamily="34" charset="0"/>
                <a:ea typeface="+mn-ea"/>
                <a:cs typeface="+mn-cs"/>
              </a:defRPr>
            </a:lvl3pPr>
            <a:lvl4pPr marL="0" marR="0" indent="0" algn="l" defTabSz="914400" rtl="0" eaLnBrk="0" fontAlgn="base" latinLnBrk="0" hangingPunct="0">
              <a:lnSpc>
                <a:spcPct val="100000"/>
              </a:lnSpc>
              <a:spcBef>
                <a:spcPct val="0"/>
              </a:spcBef>
              <a:spcAft>
                <a:spcPct val="0"/>
              </a:spcAft>
              <a:buClrTx/>
              <a:buSzTx/>
              <a:buFontTx/>
              <a:buNone/>
              <a:tabLst/>
              <a:defRPr kumimoji="0" lang="fr-FR" sz="2800" b="1" i="0" u="none" strike="noStrike" kern="1200" cap="none" normalizeH="0" baseline="0" smtClean="0">
                <a:ln>
                  <a:noFill/>
                </a:ln>
                <a:solidFill>
                  <a:schemeClr val="bg1"/>
                </a:solidFill>
                <a:effectLst/>
                <a:latin typeface="Century Gothic" pitchFamily="34" charset="0"/>
                <a:ea typeface="+mn-ea"/>
                <a:cs typeface="+mn-cs"/>
              </a:defRPr>
            </a:lvl4pPr>
            <a:lvl5pPr marL="0" marR="0" indent="0" algn="l" defTabSz="914400" rtl="0" eaLnBrk="0" fontAlgn="base" latinLnBrk="0" hangingPunct="0">
              <a:lnSpc>
                <a:spcPct val="100000"/>
              </a:lnSpc>
              <a:spcBef>
                <a:spcPct val="0"/>
              </a:spcBef>
              <a:spcAft>
                <a:spcPct val="0"/>
              </a:spcAft>
              <a:buClrTx/>
              <a:buSzTx/>
              <a:buFontTx/>
              <a:buNone/>
              <a:tabLst/>
              <a:defRPr kumimoji="0" lang="fr-FR" sz="2800" b="1" i="0" u="none" strike="noStrike" kern="1200" cap="none" normalizeH="0" baseline="0" dirty="0" smtClean="0">
                <a:ln>
                  <a:noFill/>
                </a:ln>
                <a:solidFill>
                  <a:schemeClr val="bg1"/>
                </a:solidFill>
                <a:effectLst/>
                <a:latin typeface="Century Gothic" pitchFamily="34" charset="0"/>
                <a:ea typeface="+mn-ea"/>
                <a:cs typeface="+mn-cs"/>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21" name="Espace réservé du texte 20"/>
          <p:cNvSpPr>
            <a:spLocks noGrp="1"/>
          </p:cNvSpPr>
          <p:nvPr>
            <p:ph type="body" sz="quarter" idx="11"/>
          </p:nvPr>
        </p:nvSpPr>
        <p:spPr>
          <a:xfrm>
            <a:off x="3286118" y="5286388"/>
            <a:ext cx="5214975" cy="857256"/>
          </a:xfrm>
          <a:solidFill>
            <a:schemeClr val="bg1"/>
          </a:solidFill>
          <a:ln w="38100" cap="flat" cmpd="sng" algn="ctr">
            <a:solidFill>
              <a:srgbClr val="0070C0"/>
            </a:solidFill>
            <a:prstDash val="solid"/>
            <a:round/>
            <a:headEnd type="none" w="med" len="med"/>
            <a:tailEnd type="none" w="med" len="med"/>
          </a:ln>
          <a:effectLst/>
        </p:spPr>
        <p:txBody>
          <a:bodyPr rtlCol="0"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fr-FR" sz="2800" b="0" i="0" u="none" strike="noStrike" kern="1200" cap="none" normalizeH="0" baseline="0" dirty="0" smtClean="0">
                <a:ln>
                  <a:noFill/>
                </a:ln>
                <a:solidFill>
                  <a:srgbClr val="0070C0"/>
                </a:solidFill>
                <a:effectLst/>
                <a:latin typeface="Century Gothic" pitchFamily="34" charset="0"/>
                <a:ea typeface="+mn-ea"/>
                <a:cs typeface="+mn-cs"/>
              </a:defRPr>
            </a:lvl1pPr>
            <a:lvl2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kern="1200" cap="none" normalizeH="0" baseline="0" dirty="0" smtClean="0">
                <a:ln>
                  <a:noFill/>
                </a:ln>
                <a:solidFill>
                  <a:srgbClr val="0070C0"/>
                </a:solidFill>
                <a:effectLst/>
                <a:latin typeface="Arial" charset="0"/>
                <a:ea typeface="+mn-ea"/>
                <a:cs typeface="+mn-cs"/>
              </a:defRPr>
            </a:lvl2pPr>
            <a:lvl3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kern="1200" cap="none" normalizeH="0" baseline="0" dirty="0" smtClean="0">
                <a:ln>
                  <a:noFill/>
                </a:ln>
                <a:solidFill>
                  <a:srgbClr val="0070C0"/>
                </a:solidFill>
                <a:effectLst/>
                <a:latin typeface="Arial" charset="0"/>
                <a:ea typeface="+mn-ea"/>
                <a:cs typeface="+mn-cs"/>
              </a:defRPr>
            </a:lvl3pPr>
            <a:lvl4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kern="1200" cap="none" normalizeH="0" baseline="0" dirty="0" smtClean="0">
                <a:ln>
                  <a:noFill/>
                </a:ln>
                <a:solidFill>
                  <a:srgbClr val="0070C0"/>
                </a:solidFill>
                <a:effectLst/>
                <a:latin typeface="Arial" charset="0"/>
                <a:ea typeface="+mn-ea"/>
                <a:cs typeface="+mn-cs"/>
              </a:defRPr>
            </a:lvl4pPr>
            <a:lvl5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kern="1200" cap="none" normalizeH="0" baseline="0" dirty="0" smtClean="0">
                <a:ln>
                  <a:noFill/>
                </a:ln>
                <a:solidFill>
                  <a:srgbClr val="0070C0"/>
                </a:solidFill>
                <a:effectLst/>
                <a:latin typeface="Arial" charset="0"/>
                <a:ea typeface="+mn-ea"/>
                <a:cs typeface="+mn-cs"/>
              </a:defRPr>
            </a:lvl5pPr>
          </a:lstStyle>
          <a:p>
            <a:pPr lvl="0"/>
            <a:r>
              <a:rPr lang="fr-FR" smtClean="0"/>
              <a:t>Cliquez pour modifier les styles du texte du masque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45150" y="228604"/>
            <a:ext cx="7817852" cy="639763"/>
          </a:xfrm>
        </p:spPr>
        <p:txBody>
          <a:bodyPr/>
          <a:lstStyle>
            <a:lvl1pPr>
              <a:defRPr>
                <a:latin typeface="Century Gothic" pitchFamily="34" charset="0"/>
                <a:cs typeface="Arial" pitchFamily="34" charset="0"/>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928661" y="1714488"/>
            <a:ext cx="7834339" cy="4610112"/>
          </a:xfrm>
          <a:prstGeom prst="rect">
            <a:avLst/>
          </a:prstGeom>
        </p:spPr>
        <p:txBody>
          <a:bodyPr>
            <a:normAutofit/>
          </a:bodyPr>
          <a:lstStyle>
            <a:lvl1pPr>
              <a:buFont typeface="Arial" pitchFamily="34" charset="0"/>
              <a:buNone/>
              <a:defRPr lang="fr-FR" sz="2000" dirty="0" smtClean="0">
                <a:solidFill>
                  <a:srgbClr val="2D2D8A"/>
                </a:solidFill>
                <a:latin typeface="Century Gothic" pitchFamily="34" charset="0"/>
                <a:ea typeface="+mn-ea"/>
                <a:cs typeface="Tahoma" pitchFamily="34" charset="0"/>
              </a:defRPr>
            </a:lvl1pPr>
            <a:lvl2pPr marL="723900" indent="-279400">
              <a:buSzPct val="60000"/>
              <a:defRPr sz="1800">
                <a:solidFill>
                  <a:srgbClr val="2D2D8A"/>
                </a:solidFill>
                <a:latin typeface="Century Gothic" pitchFamily="34" charset="0"/>
                <a:cs typeface="Tahoma" pitchFamily="34" charset="0"/>
              </a:defRPr>
            </a:lvl2pPr>
            <a:lvl3pPr>
              <a:defRPr sz="1800">
                <a:solidFill>
                  <a:srgbClr val="2D2D8A"/>
                </a:solidFill>
                <a:latin typeface="Century Gothic" pitchFamily="34" charset="0"/>
                <a:cs typeface="Tahoma" pitchFamily="34" charset="0"/>
              </a:defRPr>
            </a:lvl3pPr>
            <a:lvl4pPr>
              <a:defRPr sz="1800">
                <a:solidFill>
                  <a:srgbClr val="2D2D8A"/>
                </a:solidFill>
                <a:latin typeface="Century Gothic" pitchFamily="34" charset="0"/>
                <a:cs typeface="Tahoma" pitchFamily="34" charset="0"/>
              </a:defRPr>
            </a:lvl4pPr>
            <a:lvl5pPr>
              <a:defRPr sz="1800">
                <a:solidFill>
                  <a:srgbClr val="2D2D8A"/>
                </a:solidFill>
                <a:latin typeface="Century Gothic"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4"/>
          <p:cNvSpPr>
            <a:spLocks noGrp="1" noChangeArrowheads="1"/>
          </p:cNvSpPr>
          <p:nvPr>
            <p:ph type="sldNum" sz="quarter" idx="10"/>
          </p:nvPr>
        </p:nvSpPr>
        <p:spPr/>
        <p:txBody>
          <a:bodyPr/>
          <a:lstStyle>
            <a:lvl1pPr>
              <a:defRPr>
                <a:latin typeface="Tahoma" pitchFamily="34" charset="0"/>
                <a:cs typeface="Tahoma" pitchFamily="34" charset="0"/>
              </a:defRPr>
            </a:lvl1pPr>
          </a:lstStyle>
          <a:p>
            <a:pPr>
              <a:defRPr/>
            </a:pPr>
            <a:fld id="{72F0FF7D-D39C-459F-A22A-78350420F902}" type="slidenum">
              <a:rPr lang="fr-FR" smtClean="0"/>
              <a:pPr>
                <a:defRPr/>
              </a:pPr>
              <a:t>‹N°›</a:t>
            </a:fld>
            <a:endParaRPr lang="fr-FR" dirty="0"/>
          </a:p>
        </p:txBody>
      </p:sp>
      <p:sp>
        <p:nvSpPr>
          <p:cNvPr id="6" name="Espace réservé du texte 5"/>
          <p:cNvSpPr>
            <a:spLocks noGrp="1"/>
          </p:cNvSpPr>
          <p:nvPr>
            <p:ph type="body" sz="quarter" idx="11"/>
          </p:nvPr>
        </p:nvSpPr>
        <p:spPr>
          <a:xfrm>
            <a:off x="928688" y="1000127"/>
            <a:ext cx="7858125" cy="500049"/>
          </a:xfrm>
        </p:spPr>
        <p:txBody>
          <a:bodyPr>
            <a:noAutofit/>
          </a:bodyPr>
          <a:lstStyle>
            <a:lvl1pPr>
              <a:defRPr sz="1400" i="1">
                <a:solidFill>
                  <a:schemeClr val="bg2">
                    <a:lumMod val="75000"/>
                  </a:schemeClr>
                </a:solidFill>
                <a:latin typeface="Century Gothic" pitchFamily="34" charset="0"/>
              </a:defRPr>
            </a:lvl1pPr>
            <a:lvl2pPr>
              <a:defRPr sz="1200" i="1">
                <a:solidFill>
                  <a:schemeClr val="bg2">
                    <a:lumMod val="75000"/>
                  </a:schemeClr>
                </a:solidFill>
                <a:latin typeface="Century Gothic" pitchFamily="34" charset="0"/>
              </a:defRPr>
            </a:lvl2pPr>
            <a:lvl3pPr>
              <a:defRPr sz="1400" i="1">
                <a:solidFill>
                  <a:schemeClr val="bg2">
                    <a:lumMod val="75000"/>
                  </a:schemeClr>
                </a:solidFill>
                <a:latin typeface="Century Gothic" pitchFamily="34" charset="0"/>
              </a:defRPr>
            </a:lvl3pPr>
            <a:lvl4pPr>
              <a:defRPr sz="1200" i="1">
                <a:solidFill>
                  <a:schemeClr val="bg2">
                    <a:lumMod val="75000"/>
                  </a:schemeClr>
                </a:solidFill>
                <a:latin typeface="Century Gothic" pitchFamily="34" charset="0"/>
              </a:defRPr>
            </a:lvl4pPr>
            <a:lvl5pPr>
              <a:defRPr sz="1200" i="1">
                <a:solidFill>
                  <a:schemeClr val="bg2">
                    <a:lumMod val="75000"/>
                  </a:schemeClr>
                </a:solidFill>
                <a:latin typeface="Century Gothic" pitchFamily="34" charset="0"/>
              </a:defRPr>
            </a:lvl5pPr>
          </a:lstStyle>
          <a:p>
            <a:pPr lvl="0"/>
            <a:r>
              <a:rPr lang="fr-FR" dirty="0" smtClean="0"/>
              <a:t>Cliquez pour modifier les styles du texte du masque</a:t>
            </a:r>
          </a:p>
        </p:txBody>
      </p:sp>
      <p:sp>
        <p:nvSpPr>
          <p:cNvPr id="7" name="Espace réservé du pied de page 6"/>
          <p:cNvSpPr>
            <a:spLocks noGrp="1"/>
          </p:cNvSpPr>
          <p:nvPr>
            <p:ph type="ftr" sz="quarter" idx="12"/>
          </p:nvPr>
        </p:nvSpPr>
        <p:spPr/>
        <p:txBody>
          <a:bodyPr/>
          <a:lstStyle/>
          <a:p>
            <a:pPr>
              <a:defRPr/>
            </a:pPr>
            <a:r>
              <a:rPr lang="fr-FR" dirty="0" smtClean="0"/>
              <a:t>Diagnostic et plan de progrès du pilotage des prestations externalisées</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Rectangle 4"/>
          <p:cNvSpPr>
            <a:spLocks noGrp="1" noChangeArrowheads="1"/>
          </p:cNvSpPr>
          <p:nvPr>
            <p:ph type="sldNum" sz="quarter" idx="10"/>
          </p:nvPr>
        </p:nvSpPr>
        <p:spPr>
          <a:ln/>
        </p:spPr>
        <p:txBody>
          <a:bodyPr/>
          <a:lstStyle>
            <a:lvl1pPr>
              <a:defRPr/>
            </a:lvl1pPr>
          </a:lstStyle>
          <a:p>
            <a:pPr>
              <a:defRPr/>
            </a:pPr>
            <a:fld id="{F749A4B8-6714-44F5-8B10-6DDDBE3CF0A6}" type="slidenum">
              <a:rPr lang="fr-FR" smtClean="0"/>
              <a:pPr>
                <a:defRPr/>
              </a:pPr>
              <a:t>‹N°›</a:t>
            </a:fld>
            <a:endParaRPr lang="fr-FR" dirty="0"/>
          </a:p>
        </p:txBody>
      </p:sp>
      <p:sp>
        <p:nvSpPr>
          <p:cNvPr id="4" name="Espace réservé du pied de page 3"/>
          <p:cNvSpPr>
            <a:spLocks noGrp="1"/>
          </p:cNvSpPr>
          <p:nvPr>
            <p:ph type="ftr" sz="quarter" idx="11"/>
          </p:nvPr>
        </p:nvSpPr>
        <p:spPr/>
        <p:txBody>
          <a:bodyPr/>
          <a:lstStyle/>
          <a:p>
            <a:pPr>
              <a:defRPr/>
            </a:pPr>
            <a:r>
              <a:rPr lang="fr-FR" dirty="0" smtClean="0"/>
              <a:t>Diagnostic et plan de progrès du pilotage des prestations externalisées</a:t>
            </a: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45148" y="228602"/>
            <a:ext cx="7817852" cy="639763"/>
          </a:xfrm>
        </p:spPr>
        <p:txBody>
          <a:bodyPr/>
          <a:lstStyle>
            <a:lvl1pPr>
              <a:defRPr>
                <a:latin typeface="Century Gothic" pitchFamily="34" charset="0"/>
                <a:cs typeface="Arial" pitchFamily="34" charset="0"/>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457200" y="1371600"/>
            <a:ext cx="8229600" cy="4525963"/>
          </a:xfrm>
        </p:spPr>
        <p:txBody>
          <a:bodyPr/>
          <a:lstStyle>
            <a:lvl1pPr>
              <a:defRPr>
                <a:latin typeface="Century Gothic" pitchFamily="34" charset="0"/>
                <a:cs typeface="Tahoma" pitchFamily="34" charset="0"/>
              </a:defRPr>
            </a:lvl1pPr>
            <a:lvl2pPr>
              <a:defRPr>
                <a:latin typeface="Century Gothic" pitchFamily="34" charset="0"/>
                <a:cs typeface="Tahoma" pitchFamily="34" charset="0"/>
              </a:defRPr>
            </a:lvl2pPr>
            <a:lvl3pPr>
              <a:defRPr sz="2000">
                <a:latin typeface="Century Gothic" pitchFamily="34" charset="0"/>
                <a:cs typeface="Tahoma" pitchFamily="34" charset="0"/>
              </a:defRPr>
            </a:lvl3pPr>
            <a:lvl4pPr>
              <a:defRPr>
                <a:latin typeface="Century Gothic" pitchFamily="34" charset="0"/>
                <a:cs typeface="Tahoma" pitchFamily="34" charset="0"/>
              </a:defRPr>
            </a:lvl4pPr>
            <a:lvl5pPr>
              <a:defRPr>
                <a:latin typeface="Century Gothic"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1571606" y="6448251"/>
            <a:ext cx="4929223" cy="365125"/>
          </a:xfrm>
        </p:spPr>
        <p:txBody>
          <a:bodyPr anchor="ctr"/>
          <a:lstStyle>
            <a:lvl1pPr>
              <a:defRPr sz="1000">
                <a:solidFill>
                  <a:schemeClr val="tx1">
                    <a:tint val="75000"/>
                  </a:schemeClr>
                </a:solidFill>
                <a:latin typeface="Century Gothic" pitchFamily="34" charset="0"/>
              </a:defRPr>
            </a:lvl1pPr>
          </a:lstStyle>
          <a:p>
            <a:pPr>
              <a:defRPr/>
            </a:pPr>
            <a:r>
              <a:rPr lang="fr-FR" dirty="0" smtClean="0"/>
              <a:t>Diagnostic et plan de progrès du pilotage des prestations externalisées</a:t>
            </a:r>
            <a:endParaRPr lang="fr-FR" dirty="0"/>
          </a:p>
        </p:txBody>
      </p:sp>
      <p:sp>
        <p:nvSpPr>
          <p:cNvPr id="5" name="Rectangle 4"/>
          <p:cNvSpPr>
            <a:spLocks noGrp="1" noChangeArrowheads="1"/>
          </p:cNvSpPr>
          <p:nvPr>
            <p:ph type="sldNum" sz="quarter" idx="11"/>
          </p:nvPr>
        </p:nvSpPr>
        <p:spPr>
          <a:xfrm>
            <a:off x="6715142" y="6497463"/>
            <a:ext cx="501159" cy="315913"/>
          </a:xfrm>
        </p:spPr>
        <p:txBody>
          <a:bodyPr anchor="ctr"/>
          <a:lstStyle>
            <a:lvl1pPr>
              <a:defRPr sz="1000" smtClean="0">
                <a:solidFill>
                  <a:schemeClr val="tx1">
                    <a:tint val="75000"/>
                  </a:schemeClr>
                </a:solidFill>
                <a:latin typeface="Century Gothic" pitchFamily="34" charset="0"/>
              </a:defRPr>
            </a:lvl1pPr>
          </a:lstStyle>
          <a:p>
            <a:pPr>
              <a:defRPr/>
            </a:pPr>
            <a:fld id="{93EB89A3-715C-48BD-B973-B2038F6F02BB}" type="slidenum">
              <a:rPr lang="fr-FR" smtClean="0"/>
              <a:pPr>
                <a:defRPr/>
              </a:pPr>
              <a:t>‹N°›</a:t>
            </a:fld>
            <a:endParaRPr lang="fr-FR" dirty="0"/>
          </a:p>
        </p:txBody>
      </p:sp>
    </p:spTree>
    <p:extLst>
      <p:ext uri="{BB962C8B-B14F-4D97-AF65-F5344CB8AC3E}">
        <p14:creationId xmlns:p14="http://schemas.microsoft.com/office/powerpoint/2010/main" val="253258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p>
            <a:pPr>
              <a:defRPr/>
            </a:pPr>
            <a:fld id="{F749A4B8-6714-44F5-8B10-6DDDBE3CF0A6}" type="slidenum">
              <a:rPr lang="fr-FR" smtClean="0"/>
              <a:pPr>
                <a:defRPr/>
              </a:pPr>
              <a:t>‹N°›</a:t>
            </a:fld>
            <a:endParaRPr lang="fr-FR" dirty="0"/>
          </a:p>
        </p:txBody>
      </p:sp>
      <p:sp>
        <p:nvSpPr>
          <p:cNvPr id="4" name="Espace réservé du pied de page 3"/>
          <p:cNvSpPr>
            <a:spLocks noGrp="1"/>
          </p:cNvSpPr>
          <p:nvPr>
            <p:ph type="ftr" sz="quarter" idx="11"/>
          </p:nvPr>
        </p:nvSpPr>
        <p:spPr/>
        <p:txBody>
          <a:bodyPr/>
          <a:lstStyle/>
          <a:p>
            <a:pPr>
              <a:defRPr/>
            </a:pPr>
            <a:r>
              <a:rPr lang="fr-FR" dirty="0" smtClean="0"/>
              <a:t>Diagnostic et plan de progrès du pilotage des prestations externalisées</a:t>
            </a:r>
            <a:endParaRPr lang="fr-FR" dirty="0"/>
          </a:p>
        </p:txBody>
      </p:sp>
      <p:sp>
        <p:nvSpPr>
          <p:cNvPr id="5" name="Espace réservé du contenu 2"/>
          <p:cNvSpPr>
            <a:spLocks noGrp="1"/>
          </p:cNvSpPr>
          <p:nvPr>
            <p:ph idx="1"/>
          </p:nvPr>
        </p:nvSpPr>
        <p:spPr>
          <a:xfrm>
            <a:off x="179388" y="1371600"/>
            <a:ext cx="4248596" cy="4525963"/>
          </a:xfrm>
        </p:spPr>
        <p:txBody>
          <a:bodyPr/>
          <a:lstStyle>
            <a:lvl1pPr>
              <a:defRPr>
                <a:latin typeface="Century Gothic" pitchFamily="34" charset="0"/>
                <a:cs typeface="Tahoma" pitchFamily="34" charset="0"/>
              </a:defRPr>
            </a:lvl1pPr>
            <a:lvl2pPr>
              <a:defRPr>
                <a:latin typeface="Century Gothic" pitchFamily="34" charset="0"/>
                <a:cs typeface="Tahoma" pitchFamily="34" charset="0"/>
              </a:defRPr>
            </a:lvl2pPr>
            <a:lvl3pPr>
              <a:defRPr sz="2000">
                <a:latin typeface="Century Gothic" pitchFamily="34" charset="0"/>
                <a:cs typeface="Tahoma" pitchFamily="34" charset="0"/>
              </a:defRPr>
            </a:lvl3pPr>
            <a:lvl4pPr>
              <a:defRPr>
                <a:latin typeface="Century Gothic" pitchFamily="34" charset="0"/>
                <a:cs typeface="Tahoma" pitchFamily="34" charset="0"/>
              </a:defRPr>
            </a:lvl4pPr>
            <a:lvl5pPr>
              <a:defRPr>
                <a:latin typeface="Century Gothic"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Espace réservé du contenu 2"/>
          <p:cNvSpPr>
            <a:spLocks noGrp="1"/>
          </p:cNvSpPr>
          <p:nvPr>
            <p:ph idx="12"/>
          </p:nvPr>
        </p:nvSpPr>
        <p:spPr>
          <a:xfrm>
            <a:off x="4716017" y="1371600"/>
            <a:ext cx="4248596" cy="4525963"/>
          </a:xfrm>
        </p:spPr>
        <p:txBody>
          <a:bodyPr/>
          <a:lstStyle>
            <a:lvl1pPr>
              <a:defRPr>
                <a:latin typeface="Century Gothic" pitchFamily="34" charset="0"/>
                <a:cs typeface="Tahoma" pitchFamily="34" charset="0"/>
              </a:defRPr>
            </a:lvl1pPr>
            <a:lvl2pPr>
              <a:defRPr>
                <a:latin typeface="Century Gothic" pitchFamily="34" charset="0"/>
                <a:cs typeface="Tahoma" pitchFamily="34" charset="0"/>
              </a:defRPr>
            </a:lvl2pPr>
            <a:lvl3pPr>
              <a:defRPr sz="2000">
                <a:latin typeface="Century Gothic" pitchFamily="34" charset="0"/>
                <a:cs typeface="Tahoma" pitchFamily="34" charset="0"/>
              </a:defRPr>
            </a:lvl3pPr>
            <a:lvl4pPr>
              <a:defRPr>
                <a:latin typeface="Century Gothic" pitchFamily="34" charset="0"/>
                <a:cs typeface="Tahoma" pitchFamily="34" charset="0"/>
              </a:defRPr>
            </a:lvl4pPr>
            <a:lvl5pPr>
              <a:defRPr>
                <a:latin typeface="Century Gothic"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45148" y="228604"/>
            <a:ext cx="7817852" cy="639763"/>
          </a:xfrm>
        </p:spPr>
        <p:txBody>
          <a:bodyPr/>
          <a:lstStyle>
            <a:lvl1pPr>
              <a:defRPr>
                <a:latin typeface="Century Gothic" pitchFamily="34" charset="0"/>
                <a:cs typeface="Arial" pitchFamily="34" charset="0"/>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928662" y="1714488"/>
            <a:ext cx="7834338" cy="4610112"/>
          </a:xfrm>
          <a:prstGeom prst="rect">
            <a:avLst/>
          </a:prstGeom>
        </p:spPr>
        <p:txBody>
          <a:bodyPr>
            <a:normAutofit/>
          </a:bodyPr>
          <a:lstStyle>
            <a:lvl1pPr>
              <a:buFont typeface="Arial" pitchFamily="34" charset="0"/>
              <a:buNone/>
              <a:defRPr lang="fr-FR" sz="2000" dirty="0" smtClean="0">
                <a:solidFill>
                  <a:srgbClr val="2D2D8A"/>
                </a:solidFill>
                <a:latin typeface="Century Gothic" pitchFamily="34" charset="0"/>
                <a:ea typeface="+mn-ea"/>
                <a:cs typeface="Tahoma" pitchFamily="34" charset="0"/>
              </a:defRPr>
            </a:lvl1pPr>
            <a:lvl2pPr>
              <a:buSzPct val="60000"/>
              <a:defRPr sz="1800">
                <a:latin typeface="Century Gothic" pitchFamily="34" charset="0"/>
                <a:cs typeface="Tahoma" pitchFamily="34" charset="0"/>
              </a:defRPr>
            </a:lvl2pPr>
            <a:lvl3pPr>
              <a:defRPr sz="1800">
                <a:latin typeface="Century Gothic" pitchFamily="34" charset="0"/>
                <a:cs typeface="Tahoma" pitchFamily="34" charset="0"/>
              </a:defRPr>
            </a:lvl3pPr>
            <a:lvl4pPr>
              <a:defRPr sz="1800">
                <a:latin typeface="Century Gothic" pitchFamily="34" charset="0"/>
                <a:cs typeface="Tahoma" pitchFamily="34" charset="0"/>
              </a:defRPr>
            </a:lvl4pPr>
            <a:lvl5pPr>
              <a:defRPr sz="1800">
                <a:latin typeface="Century Gothic"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4"/>
          <p:cNvSpPr>
            <a:spLocks noGrp="1" noChangeArrowheads="1"/>
          </p:cNvSpPr>
          <p:nvPr>
            <p:ph type="sldNum" sz="quarter" idx="10"/>
          </p:nvPr>
        </p:nvSpPr>
        <p:spPr/>
        <p:txBody>
          <a:bodyPr/>
          <a:lstStyle>
            <a:lvl1pPr>
              <a:defRPr>
                <a:latin typeface="Century Gothic" pitchFamily="34" charset="0"/>
                <a:cs typeface="Tahoma" pitchFamily="34" charset="0"/>
              </a:defRPr>
            </a:lvl1pPr>
          </a:lstStyle>
          <a:p>
            <a:pPr>
              <a:defRPr/>
            </a:pPr>
            <a:fld id="{EC0BABA7-F620-4151-9EA0-6A4FEB7B18F6}" type="slidenum">
              <a:rPr lang="fr-FR" smtClean="0">
                <a:solidFill>
                  <a:srgbClr val="0070C0">
                    <a:tint val="75000"/>
                  </a:srgbClr>
                </a:solidFill>
              </a:rPr>
              <a:pPr>
                <a:defRPr/>
              </a:pPr>
              <a:t>‹N°›</a:t>
            </a:fld>
            <a:endParaRPr lang="fr-FR" dirty="0">
              <a:solidFill>
                <a:srgbClr val="0070C0">
                  <a:tint val="75000"/>
                </a:srgbClr>
              </a:solidFill>
            </a:endParaRPr>
          </a:p>
        </p:txBody>
      </p:sp>
      <p:sp>
        <p:nvSpPr>
          <p:cNvPr id="6" name="Espace réservé du texte 5"/>
          <p:cNvSpPr>
            <a:spLocks noGrp="1"/>
          </p:cNvSpPr>
          <p:nvPr>
            <p:ph type="body" sz="quarter" idx="11"/>
          </p:nvPr>
        </p:nvSpPr>
        <p:spPr>
          <a:xfrm>
            <a:off x="928689" y="1000127"/>
            <a:ext cx="7858125" cy="500049"/>
          </a:xfrm>
          <a:prstGeom prst="rect">
            <a:avLst/>
          </a:prstGeom>
        </p:spPr>
        <p:txBody>
          <a:bodyPr tIns="0">
            <a:noAutofit/>
          </a:bodyPr>
          <a:lstStyle>
            <a:lvl1pPr>
              <a:defRPr sz="1400" i="1">
                <a:solidFill>
                  <a:schemeClr val="bg2">
                    <a:lumMod val="75000"/>
                  </a:schemeClr>
                </a:solidFill>
                <a:latin typeface="Century Gothic" pitchFamily="34" charset="0"/>
              </a:defRPr>
            </a:lvl1pPr>
            <a:lvl2pPr>
              <a:defRPr sz="1200" i="1">
                <a:solidFill>
                  <a:schemeClr val="bg2">
                    <a:lumMod val="75000"/>
                  </a:schemeClr>
                </a:solidFill>
                <a:latin typeface="Century Gothic" pitchFamily="34" charset="0"/>
              </a:defRPr>
            </a:lvl2pPr>
            <a:lvl3pPr>
              <a:defRPr sz="1400" i="1">
                <a:solidFill>
                  <a:schemeClr val="bg2">
                    <a:lumMod val="75000"/>
                  </a:schemeClr>
                </a:solidFill>
                <a:latin typeface="Century Gothic" pitchFamily="34" charset="0"/>
              </a:defRPr>
            </a:lvl3pPr>
            <a:lvl4pPr>
              <a:defRPr sz="1200" i="1">
                <a:solidFill>
                  <a:schemeClr val="bg2">
                    <a:lumMod val="75000"/>
                  </a:schemeClr>
                </a:solidFill>
                <a:latin typeface="Century Gothic" pitchFamily="34" charset="0"/>
              </a:defRPr>
            </a:lvl4pPr>
            <a:lvl5pPr>
              <a:defRPr sz="1200" i="1">
                <a:solidFill>
                  <a:schemeClr val="bg2">
                    <a:lumMod val="75000"/>
                  </a:schemeClr>
                </a:solidFill>
                <a:latin typeface="Century Gothic"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u pied de page 6"/>
          <p:cNvSpPr>
            <a:spLocks noGrp="1"/>
          </p:cNvSpPr>
          <p:nvPr>
            <p:ph type="ftr" sz="quarter" idx="12"/>
          </p:nvPr>
        </p:nvSpPr>
        <p:spPr/>
        <p:txBody>
          <a:bodyPr/>
          <a:lstStyle>
            <a:lvl1pPr>
              <a:defRPr>
                <a:latin typeface="Century Gothic" pitchFamily="34" charset="0"/>
              </a:defRPr>
            </a:lvl1pPr>
          </a:lstStyle>
          <a:p>
            <a:r>
              <a:rPr lang="fr-FR" dirty="0" smtClean="0">
                <a:solidFill>
                  <a:srgbClr val="0070C0">
                    <a:tint val="75000"/>
                  </a:srgbClr>
                </a:solidFill>
              </a:rPr>
              <a:t>Présentation eSCM </a:t>
            </a:r>
            <a:r>
              <a:rPr lang="fr-FR" dirty="0" err="1" smtClean="0">
                <a:solidFill>
                  <a:srgbClr val="0070C0">
                    <a:tint val="75000"/>
                  </a:srgbClr>
                </a:solidFill>
              </a:rPr>
              <a:t>Areva</a:t>
            </a:r>
            <a:endParaRPr lang="fr-FR" dirty="0">
              <a:solidFill>
                <a:srgbClr val="0070C0">
                  <a:tint val="75000"/>
                </a:srgbClr>
              </a:solidFill>
            </a:endParaRPr>
          </a:p>
        </p:txBody>
      </p:sp>
    </p:spTree>
    <p:extLst>
      <p:ext uri="{BB962C8B-B14F-4D97-AF65-F5344CB8AC3E}">
        <p14:creationId xmlns:p14="http://schemas.microsoft.com/office/powerpoint/2010/main" val="3590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dirty="0"/>
          </a:p>
        </p:txBody>
      </p:sp>
      <p:sp>
        <p:nvSpPr>
          <p:cNvPr id="5" name="Espace réservé du contenu 4"/>
          <p:cNvSpPr>
            <a:spLocks noGrp="1"/>
          </p:cNvSpPr>
          <p:nvPr>
            <p:ph sz="quarter" idx="11"/>
          </p:nvPr>
        </p:nvSpPr>
        <p:spPr>
          <a:xfrm>
            <a:off x="285750" y="1285875"/>
            <a:ext cx="8715375" cy="4857750"/>
          </a:xfrm>
          <a:noFill/>
          <a:ln w="9525">
            <a:noFill/>
            <a:miter lim="800000"/>
            <a:headEnd/>
            <a:tailEnd/>
          </a:ln>
        </p:spPr>
        <p:txBody>
          <a:bodyPr/>
          <a:lstStyle>
            <a:lvl1pPr algn="l" rtl="0" eaLnBrk="1" fontAlgn="base" hangingPunct="1">
              <a:spcBef>
                <a:spcPct val="20000"/>
              </a:spcBef>
              <a:spcAft>
                <a:spcPct val="0"/>
              </a:spcAft>
              <a:buFont typeface="Arial" pitchFamily="34" charset="0"/>
              <a:buNone/>
              <a:defRPr lang="fr-FR" sz="2400" b="0" smtClean="0">
                <a:solidFill>
                  <a:schemeClr val="accent4">
                    <a:lumMod val="90000"/>
                    <a:lumOff val="10000"/>
                  </a:schemeClr>
                </a:solidFill>
                <a:latin typeface="Century Gothic" pitchFamily="34" charset="0"/>
                <a:ea typeface="+mn-ea"/>
                <a:cs typeface="Arial" pitchFamily="34" charset="0"/>
              </a:defRPr>
            </a:lvl1pPr>
            <a:lvl2pPr algn="l" rtl="0" eaLnBrk="1" fontAlgn="base" hangingPunct="1">
              <a:spcBef>
                <a:spcPct val="20000"/>
              </a:spcBef>
              <a:spcAft>
                <a:spcPct val="0"/>
              </a:spcAft>
              <a:defRPr lang="fr-FR" sz="2400" b="0" smtClean="0">
                <a:solidFill>
                  <a:schemeClr val="accent4">
                    <a:lumMod val="90000"/>
                    <a:lumOff val="10000"/>
                  </a:schemeClr>
                </a:solidFill>
                <a:latin typeface="Century Gothic" pitchFamily="34" charset="0"/>
                <a:ea typeface="+mn-ea"/>
                <a:cs typeface="Arial" pitchFamily="34" charset="0"/>
              </a:defRPr>
            </a:lvl2pPr>
            <a:lvl3pPr algn="l" rtl="0" eaLnBrk="1" fontAlgn="base" hangingPunct="1">
              <a:spcBef>
                <a:spcPct val="20000"/>
              </a:spcBef>
              <a:spcAft>
                <a:spcPct val="0"/>
              </a:spcAft>
              <a:defRPr lang="fr-FR" sz="1800" b="0" smtClean="0">
                <a:solidFill>
                  <a:schemeClr val="accent4">
                    <a:lumMod val="90000"/>
                    <a:lumOff val="10000"/>
                  </a:schemeClr>
                </a:solidFill>
                <a:latin typeface="Century Gothic" pitchFamily="34" charset="0"/>
                <a:ea typeface="+mn-ea"/>
                <a:cs typeface="Arial" pitchFamily="34" charset="0"/>
              </a:defRPr>
            </a:lvl3pPr>
            <a:lvl4pPr algn="l" rtl="0" eaLnBrk="1" fontAlgn="base" hangingPunct="1">
              <a:spcBef>
                <a:spcPct val="20000"/>
              </a:spcBef>
              <a:spcAft>
                <a:spcPct val="0"/>
              </a:spcAft>
              <a:defRPr lang="fr-FR" sz="1800" b="0" smtClean="0">
                <a:solidFill>
                  <a:schemeClr val="accent4">
                    <a:lumMod val="90000"/>
                    <a:lumOff val="10000"/>
                  </a:schemeClr>
                </a:solidFill>
                <a:latin typeface="Century Gothic" pitchFamily="34" charset="0"/>
                <a:ea typeface="+mn-ea"/>
                <a:cs typeface="Arial" pitchFamily="34" charset="0"/>
              </a:defRPr>
            </a:lvl4pPr>
            <a:lvl5pPr algn="l" rtl="0" eaLnBrk="1" fontAlgn="base" hangingPunct="1">
              <a:spcBef>
                <a:spcPct val="20000"/>
              </a:spcBef>
              <a:spcAft>
                <a:spcPct val="0"/>
              </a:spcAft>
              <a:defRPr lang="fr-FR" sz="1800" b="0" dirty="0" smtClean="0">
                <a:solidFill>
                  <a:schemeClr val="accent4">
                    <a:lumMod val="90000"/>
                    <a:lumOff val="10000"/>
                  </a:schemeClr>
                </a:solidFill>
                <a:latin typeface="Century Gothic" pitchFamily="34" charset="0"/>
                <a:ea typeface="+mn-ea"/>
                <a:cs typeface="Arial"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Rectangle 4"/>
          <p:cNvSpPr>
            <a:spLocks noGrp="1" noChangeArrowheads="1"/>
          </p:cNvSpPr>
          <p:nvPr>
            <p:ph type="sldNum" sz="quarter" idx="12"/>
          </p:nvPr>
        </p:nvSpPr>
        <p:spPr/>
        <p:txBody>
          <a:bodyPr/>
          <a:lstStyle>
            <a:lvl1pPr>
              <a:defRPr/>
            </a:lvl1pPr>
          </a:lstStyle>
          <a:p>
            <a:fld id="{2A52067B-FF15-417C-AAA6-10529E2E3651}" type="slidenum">
              <a:rPr lang="en-US" smtClean="0"/>
              <a:t>‹N°›</a:t>
            </a:fld>
            <a:endParaRPr lang="en-US"/>
          </a:p>
        </p:txBody>
      </p:sp>
      <p:sp>
        <p:nvSpPr>
          <p:cNvPr id="6" name="Espace réservé du pied de page 16"/>
          <p:cNvSpPr>
            <a:spLocks noGrp="1"/>
          </p:cNvSpPr>
          <p:nvPr>
            <p:ph type="ftr" sz="quarter" idx="13"/>
          </p:nvPr>
        </p:nvSpPr>
        <p:spPr/>
        <p:txBody>
          <a:bodyPr/>
          <a:lstStyle>
            <a:lvl1pPr>
              <a:defRPr/>
            </a:lvl1pPr>
          </a:lstStyle>
          <a:p>
            <a:endParaRPr lang="en-US"/>
          </a:p>
        </p:txBody>
      </p:sp>
    </p:spTree>
    <p:extLst>
      <p:ext uri="{BB962C8B-B14F-4D97-AF65-F5344CB8AC3E}">
        <p14:creationId xmlns:p14="http://schemas.microsoft.com/office/powerpoint/2010/main" val="113744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69FE4700-E0D6-40CA-AAB6-4B9C0E56299A}" type="datetimeFigureOut">
              <a:rPr lang="fr-FR" smtClean="0"/>
              <a:pPr/>
              <a:t>10/06/2013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0861C0F-0232-4215-A01B-7588A02824FF}" type="slidenum">
              <a:rPr lang="fr-FR" smtClean="0"/>
              <a:pPr/>
              <a:t>‹N°›</a:t>
            </a:fld>
            <a:endParaRPr lang="fr-FR"/>
          </a:p>
        </p:txBody>
      </p:sp>
      <p:sp>
        <p:nvSpPr>
          <p:cNvPr id="5" name="Rectangle 4"/>
          <p:cNvSpPr/>
          <p:nvPr userDrawn="1"/>
        </p:nvSpPr>
        <p:spPr>
          <a:xfrm>
            <a:off x="3851920" y="0"/>
            <a:ext cx="1584176" cy="276999"/>
          </a:xfrm>
          <a:prstGeom prst="rect">
            <a:avLst/>
          </a:prstGeom>
          <a:solidFill>
            <a:srgbClr val="FF0000"/>
          </a:solidFill>
        </p:spPr>
        <p:txBody>
          <a:bodyPr wrap="square" lIns="91440" tIns="45720" rIns="91440" bIns="45720">
            <a:spAutoFit/>
          </a:bodyPr>
          <a:lstStyle/>
          <a:p>
            <a:pPr algn="ctr"/>
            <a:r>
              <a:rPr lang="fr-FR" sz="1200" b="1" cap="none" spc="0" smtClean="0">
                <a:ln w="1905"/>
                <a:solidFill>
                  <a:schemeClr val="bg1"/>
                </a:solidFill>
                <a:effectLst>
                  <a:innerShdw blurRad="69850" dist="43180" dir="5400000">
                    <a:srgbClr val="000000">
                      <a:alpha val="65000"/>
                    </a:srgbClr>
                  </a:innerShdw>
                </a:effectLst>
              </a:rPr>
              <a:t>Projet non validé</a:t>
            </a:r>
            <a:endParaRPr lang="fr-FR" sz="1200" b="1" cap="none" spc="0">
              <a:ln w="1905"/>
              <a:solidFill>
                <a:schemeClr val="bg1"/>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80750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descr="ppt_timspirit"/>
          <p:cNvPicPr>
            <a:picLocks noChangeAspect="1" noChangeArrowheads="1"/>
          </p:cNvPicPr>
          <p:nvPr/>
        </p:nvPicPr>
        <p:blipFill>
          <a:blip r:embed="rId10" cstate="screen">
            <a:lum bright="45000" contrast="-45000"/>
          </a:blip>
          <a:srcRect/>
          <a:stretch>
            <a:fillRect/>
          </a:stretch>
        </p:blipFill>
        <p:spPr bwMode="auto">
          <a:xfrm rot="5400000">
            <a:off x="4066447" y="-4066443"/>
            <a:ext cx="1011115" cy="9144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838200" y="228603"/>
            <a:ext cx="8153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22532" name="Rectangle 4"/>
          <p:cNvSpPr>
            <a:spLocks noGrp="1" noChangeArrowheads="1"/>
          </p:cNvSpPr>
          <p:nvPr>
            <p:ph type="sldNum" sz="quarter" idx="4"/>
          </p:nvPr>
        </p:nvSpPr>
        <p:spPr bwMode="auto">
          <a:xfrm>
            <a:off x="6715142" y="6471465"/>
            <a:ext cx="501159" cy="315913"/>
          </a:xfrm>
          <a:prstGeom prst="rect">
            <a:avLst/>
          </a:prstGeom>
        </p:spPr>
        <p:txBody>
          <a:bodyPr vert="horz" lIns="91440" tIns="45720" rIns="91440" bIns="45720" rtlCol="0" anchor="ctr"/>
          <a:lstStyle>
            <a:lvl1pPr marL="0" algn="ctr" defTabSz="914400" rtl="0" eaLnBrk="1" latinLnBrk="0" hangingPunct="1">
              <a:defRPr lang="fr-BE" sz="1000" kern="1200" smtClean="0">
                <a:solidFill>
                  <a:schemeClr val="tx1">
                    <a:tint val="75000"/>
                  </a:schemeClr>
                </a:solidFill>
                <a:latin typeface="Century Gothic" pitchFamily="34" charset="0"/>
                <a:ea typeface="+mn-ea"/>
                <a:cs typeface="+mn-cs"/>
              </a:defRPr>
            </a:lvl1pPr>
          </a:lstStyle>
          <a:p>
            <a:pPr>
              <a:defRPr/>
            </a:pPr>
            <a:fld id="{F749A4B8-6714-44F5-8B10-6DDDBE3CF0A6}" type="slidenum">
              <a:rPr lang="fr-FR" smtClean="0"/>
              <a:pPr>
                <a:defRPr/>
              </a:pPr>
              <a:t>‹N°›</a:t>
            </a:fld>
            <a:endParaRPr lang="fr-FR" dirty="0"/>
          </a:p>
        </p:txBody>
      </p:sp>
      <p:pic>
        <p:nvPicPr>
          <p:cNvPr id="1030" name="Picture 11"/>
          <p:cNvPicPr>
            <a:picLocks noChangeAspect="1" noChangeArrowheads="1"/>
          </p:cNvPicPr>
          <p:nvPr/>
        </p:nvPicPr>
        <p:blipFill>
          <a:blip r:embed="rId11" cstate="screen"/>
          <a:srcRect/>
          <a:stretch>
            <a:fillRect/>
          </a:stretch>
        </p:blipFill>
        <p:spPr bwMode="auto">
          <a:xfrm>
            <a:off x="7286644" y="6357959"/>
            <a:ext cx="2133600" cy="542925"/>
          </a:xfrm>
          <a:prstGeom prst="rect">
            <a:avLst/>
          </a:prstGeom>
        </p:spPr>
      </p:pic>
      <p:sp>
        <p:nvSpPr>
          <p:cNvPr id="7" name="Espace réservé du contenu 2"/>
          <p:cNvSpPr txBox="1">
            <a:spLocks/>
          </p:cNvSpPr>
          <p:nvPr/>
        </p:nvSpPr>
        <p:spPr>
          <a:xfrm>
            <a:off x="1066800" y="1143000"/>
            <a:ext cx="7696200" cy="5181600"/>
          </a:xfrm>
          <a:prstGeom prst="rect">
            <a:avLst/>
          </a:prstGeom>
        </p:spPr>
        <p:txBody>
          <a:bodyPr/>
          <a:lstStyle>
            <a:lvl1pPr>
              <a:buFont typeface="Arial" pitchFamily="34" charset="0"/>
              <a:buNone/>
              <a:defRPr lang="fr-FR" sz="2400" dirty="0" smtClean="0">
                <a:solidFill>
                  <a:srgbClr val="2D2D8A"/>
                </a:solidFill>
                <a:latin typeface="Tahoma" pitchFamily="34" charset="0"/>
                <a:ea typeface="+mn-ea"/>
                <a:cs typeface="Tahoma" pitchFamily="34" charset="0"/>
              </a:defRPr>
            </a:lvl1pPr>
            <a:lvl2pPr>
              <a:buSzPct val="60000"/>
              <a:defRPr>
                <a:latin typeface="Tahoma" pitchFamily="34" charset="0"/>
                <a:cs typeface="Tahoma" pitchFamily="34" charset="0"/>
              </a:defRPr>
            </a:lvl2pPr>
            <a:lvl3pPr>
              <a:defRPr sz="2000">
                <a:latin typeface="Tahoma" pitchFamily="34" charset="0"/>
                <a:cs typeface="Tahoma" pitchFamily="34" charset="0"/>
              </a:defRPr>
            </a:lvl3pPr>
            <a:lvl4pPr>
              <a:defRPr>
                <a:latin typeface="Tahoma" pitchFamily="34" charset="0"/>
                <a:cs typeface="Tahoma" pitchFamily="34" charset="0"/>
              </a:defRPr>
            </a:lvl4pPr>
            <a:lvl5pPr>
              <a:defRPr>
                <a:latin typeface="Tahoma" pitchFamily="34" charset="0"/>
                <a:cs typeface="Tahoma" pitchFamily="34" charset="0"/>
              </a:defRPr>
            </a:lvl5pPr>
          </a:lstStyle>
          <a:p>
            <a:pPr marL="342900" marR="0" lvl="0" indent="-342900" algn="l" defTabSz="914400" rtl="0" eaLnBrk="1" fontAlgn="base" latinLnBrk="0" hangingPunct="1">
              <a:lnSpc>
                <a:spcPct val="100000"/>
              </a:lnSpc>
              <a:spcBef>
                <a:spcPct val="20000"/>
              </a:spcBef>
              <a:spcAft>
                <a:spcPct val="0"/>
              </a:spcAft>
              <a:buClr>
                <a:srgbClr val="2B1ED8"/>
              </a:buClr>
              <a:buSzTx/>
              <a:buFont typeface="Arial" pitchFamily="34" charset="0"/>
              <a:buNone/>
              <a:tabLst/>
              <a:defRPr/>
            </a:pPr>
            <a:endParaRPr kumimoji="0" lang="fr-FR" sz="1800" b="0" i="0" u="none" strike="noStrike" kern="0" cap="none" spc="0" normalizeH="0" baseline="0" noProof="0" dirty="0">
              <a:ln>
                <a:noFill/>
              </a:ln>
              <a:solidFill>
                <a:schemeClr val="bg2"/>
              </a:solidFill>
              <a:effectLst/>
              <a:uLnTx/>
              <a:uFillTx/>
              <a:latin typeface="Century Gothic" pitchFamily="34" charset="0"/>
              <a:cs typeface="Tahoma" pitchFamily="34" charset="0"/>
            </a:endParaRPr>
          </a:p>
        </p:txBody>
      </p:sp>
      <p:sp>
        <p:nvSpPr>
          <p:cNvPr id="9" name="Espace réservé du texte 8"/>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00000"/>
              </a:lnSpc>
              <a:spcBef>
                <a:spcPct val="20000"/>
              </a:spcBef>
              <a:spcAft>
                <a:spcPct val="0"/>
              </a:spcAft>
              <a:buClr>
                <a:srgbClr val="2B1ED8"/>
              </a:buClr>
              <a:buSzTx/>
              <a:buFont typeface="Arial" pitchFamily="34" charset="0"/>
              <a:buNone/>
              <a:tabLst/>
              <a:defRPr/>
            </a:pPr>
            <a:r>
              <a:rPr kumimoji="0" lang="fr-FR" sz="2000" b="0" i="0" u="none" strike="noStrike" kern="0" cap="none" spc="0" normalizeH="0" baseline="0" noProof="0" dirty="0" smtClean="0">
                <a:ln>
                  <a:noFill/>
                </a:ln>
                <a:solidFill>
                  <a:srgbClr val="2D2D8A"/>
                </a:solidFill>
                <a:effectLst/>
                <a:uLnTx/>
                <a:uFillTx/>
                <a:latin typeface="Tahoma" pitchFamily="34" charset="0"/>
                <a:ea typeface="+mn-ea"/>
                <a:cs typeface="Tahoma" pitchFamily="34" charset="0"/>
              </a:rPr>
              <a:t>Cliquez pour modifier les styles du texte du masque</a:t>
            </a:r>
          </a:p>
          <a:p>
            <a:pPr marL="742950" marR="0" lvl="1" indent="-342900" algn="l" defTabSz="914400" rtl="0" eaLnBrk="1" fontAlgn="base" latinLnBrk="0" hangingPunct="1">
              <a:lnSpc>
                <a:spcPct val="100000"/>
              </a:lnSpc>
              <a:spcBef>
                <a:spcPct val="20000"/>
              </a:spcBef>
              <a:spcAft>
                <a:spcPct val="0"/>
              </a:spcAft>
              <a:buClr>
                <a:srgbClr val="2B1ED8"/>
              </a:buClr>
              <a:buSzPct val="60000"/>
              <a:buFont typeface="Arial" pitchFamily="34" charset="0"/>
              <a:buBlip>
                <a:blip r:embed="rId12"/>
              </a:buBlip>
              <a:tabLst/>
              <a:defRPr/>
            </a:pPr>
            <a:r>
              <a:rPr kumimoji="0" lang="fr-FR" sz="1800" b="0" i="0" u="none" strike="noStrike" kern="0" cap="none" spc="0" normalizeH="0" baseline="0" noProof="0" dirty="0" smtClean="0">
                <a:ln>
                  <a:noFill/>
                </a:ln>
                <a:solidFill>
                  <a:schemeClr val="bg2"/>
                </a:solidFill>
                <a:effectLst/>
                <a:uLnTx/>
                <a:uFillTx/>
                <a:latin typeface="Tahoma" pitchFamily="34" charset="0"/>
                <a:cs typeface="Tahoma" pitchFamily="34" charset="0"/>
              </a:rPr>
              <a:t>Deuxième niveau</a:t>
            </a:r>
          </a:p>
          <a:p>
            <a:pPr marL="1143000" marR="0" lvl="2" indent="-228600" algn="l" defTabSz="914400" rtl="0" eaLnBrk="1" fontAlgn="base" latinLnBrk="0" hangingPunct="1">
              <a:lnSpc>
                <a:spcPct val="100000"/>
              </a:lnSpc>
              <a:spcBef>
                <a:spcPct val="20000"/>
              </a:spcBef>
              <a:spcAft>
                <a:spcPct val="0"/>
              </a:spcAft>
              <a:buClr>
                <a:srgbClr val="0000FF"/>
              </a:buClr>
              <a:buSzTx/>
              <a:buFontTx/>
              <a:buChar char="•"/>
              <a:tabLst/>
              <a:defRPr/>
            </a:pPr>
            <a:r>
              <a:rPr kumimoji="0" lang="fr-FR" sz="1800" b="0" i="0" u="none" strike="noStrike" kern="0" cap="none" spc="0" normalizeH="0" baseline="0" noProof="0" dirty="0" smtClean="0">
                <a:ln>
                  <a:noFill/>
                </a:ln>
                <a:solidFill>
                  <a:schemeClr val="bg2"/>
                </a:solidFill>
                <a:effectLst/>
                <a:uLnTx/>
                <a:uFillTx/>
                <a:latin typeface="Tahoma" pitchFamily="34" charset="0"/>
                <a:cs typeface="Tahoma" pitchFamily="34" charset="0"/>
              </a:rPr>
              <a:t>Troisième niveau</a:t>
            </a:r>
          </a:p>
          <a:p>
            <a:pPr marL="1600200" marR="0" lvl="3" indent="-228600" algn="l" defTabSz="914400" rtl="0" eaLnBrk="1" fontAlgn="base" latinLnBrk="0" hangingPunct="1">
              <a:lnSpc>
                <a:spcPct val="100000"/>
              </a:lnSpc>
              <a:spcBef>
                <a:spcPct val="20000"/>
              </a:spcBef>
              <a:spcAft>
                <a:spcPct val="0"/>
              </a:spcAft>
              <a:buClr>
                <a:srgbClr val="0000FF"/>
              </a:buClr>
              <a:buSzTx/>
              <a:buFontTx/>
              <a:buChar char="–"/>
              <a:tabLst/>
              <a:defRPr/>
            </a:pPr>
            <a:r>
              <a:rPr kumimoji="0" lang="fr-FR" sz="1800" b="0" i="0" u="none" strike="noStrike" kern="0" cap="none" spc="0" normalizeH="0" baseline="0" noProof="0" dirty="0" smtClean="0">
                <a:ln>
                  <a:noFill/>
                </a:ln>
                <a:solidFill>
                  <a:schemeClr val="bg2"/>
                </a:solidFill>
                <a:effectLst/>
                <a:uLnTx/>
                <a:uFillTx/>
                <a:latin typeface="Tahoma" pitchFamily="34" charset="0"/>
                <a:cs typeface="Tahoma" pitchFamily="34" charset="0"/>
              </a:rPr>
              <a:t>Quatrième niveau</a:t>
            </a:r>
          </a:p>
          <a:p>
            <a:pPr marL="2057400" marR="0" lvl="4" indent="-228600" algn="l" defTabSz="914400" rtl="0" eaLnBrk="1" fontAlgn="base" latinLnBrk="0" hangingPunct="1">
              <a:lnSpc>
                <a:spcPct val="100000"/>
              </a:lnSpc>
              <a:spcBef>
                <a:spcPct val="20000"/>
              </a:spcBef>
              <a:spcAft>
                <a:spcPct val="0"/>
              </a:spcAft>
              <a:buClr>
                <a:srgbClr val="0000FF"/>
              </a:buClr>
              <a:buSzTx/>
              <a:buFontTx/>
              <a:buChar char="»"/>
              <a:tabLst/>
              <a:defRPr/>
            </a:pPr>
            <a:r>
              <a:rPr kumimoji="0" lang="fr-FR" sz="1800" b="0" i="0" u="none" strike="noStrike" kern="0" cap="none" spc="0" normalizeH="0" baseline="0" noProof="0" dirty="0" smtClean="0">
                <a:ln>
                  <a:noFill/>
                </a:ln>
                <a:solidFill>
                  <a:schemeClr val="bg2"/>
                </a:solidFill>
                <a:effectLst/>
                <a:uLnTx/>
                <a:uFillTx/>
                <a:latin typeface="Tahoma" pitchFamily="34" charset="0"/>
                <a:cs typeface="Tahoma" pitchFamily="34" charset="0"/>
              </a:rPr>
              <a:t>Cinquième niveau</a:t>
            </a:r>
            <a:endParaRPr kumimoji="0" lang="fr-FR" sz="1800" b="0" i="0" u="none" strike="noStrike" kern="0" cap="none" spc="0" normalizeH="0" baseline="0" noProof="0" dirty="0">
              <a:ln>
                <a:noFill/>
              </a:ln>
              <a:solidFill>
                <a:schemeClr val="bg2"/>
              </a:solidFill>
              <a:effectLst/>
              <a:uLnTx/>
              <a:uFillTx/>
              <a:latin typeface="Tahoma" pitchFamily="34" charset="0"/>
              <a:cs typeface="Tahoma" pitchFamily="34" charset="0"/>
            </a:endParaRPr>
          </a:p>
        </p:txBody>
      </p:sp>
      <p:sp>
        <p:nvSpPr>
          <p:cNvPr id="11" name="Espace réservé du pied de page 10"/>
          <p:cNvSpPr>
            <a:spLocks noGrp="1"/>
          </p:cNvSpPr>
          <p:nvPr>
            <p:ph type="ftr" sz="quarter" idx="3"/>
          </p:nvPr>
        </p:nvSpPr>
        <p:spPr>
          <a:xfrm>
            <a:off x="1571606" y="6446859"/>
            <a:ext cx="4929223" cy="365125"/>
          </a:xfrm>
          <a:prstGeom prst="rect">
            <a:avLst/>
          </a:prstGeom>
        </p:spPr>
        <p:txBody>
          <a:bodyPr vert="horz" lIns="91440" tIns="45720" rIns="91440" bIns="45720" rtlCol="0" anchor="ctr"/>
          <a:lstStyle>
            <a:lvl1pPr algn="ctr">
              <a:defRPr sz="1000">
                <a:solidFill>
                  <a:schemeClr val="tx1">
                    <a:tint val="75000"/>
                  </a:schemeClr>
                </a:solidFill>
                <a:latin typeface="Century Gothic" pitchFamily="34" charset="0"/>
              </a:defRPr>
            </a:lvl1pPr>
          </a:lstStyle>
          <a:p>
            <a:pPr>
              <a:defRPr/>
            </a:pPr>
            <a:r>
              <a:rPr lang="fr-FR" dirty="0" smtClean="0"/>
              <a:t>Diagnostic et plan de progrès du pilotage des prestations externalisées</a:t>
            </a:r>
            <a:endParaRPr lang="fr-FR" dirty="0"/>
          </a:p>
        </p:txBody>
      </p:sp>
      <p:cxnSp>
        <p:nvCxnSpPr>
          <p:cNvPr id="14" name="Connecteur droit 13"/>
          <p:cNvCxnSpPr/>
          <p:nvPr/>
        </p:nvCxnSpPr>
        <p:spPr bwMode="auto">
          <a:xfrm>
            <a:off x="0" y="6357960"/>
            <a:ext cx="9144000" cy="1588"/>
          </a:xfrm>
          <a:prstGeom prst="line">
            <a:avLst/>
          </a:prstGeom>
          <a:ln w="3810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5" name="Connecteur droit 14"/>
          <p:cNvCxnSpPr/>
          <p:nvPr/>
        </p:nvCxnSpPr>
        <p:spPr bwMode="auto">
          <a:xfrm rot="5400000">
            <a:off x="1286648" y="6500040"/>
            <a:ext cx="285752" cy="1588"/>
          </a:xfrm>
          <a:prstGeom prst="line">
            <a:avLst/>
          </a:prstGeom>
          <a:ln w="9525">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Connecteur droit 19"/>
          <p:cNvCxnSpPr/>
          <p:nvPr/>
        </p:nvCxnSpPr>
        <p:spPr bwMode="auto">
          <a:xfrm rot="5400000">
            <a:off x="6501621" y="6500040"/>
            <a:ext cx="285752" cy="1588"/>
          </a:xfrm>
          <a:prstGeom prst="line">
            <a:avLst/>
          </a:prstGeom>
          <a:ln w="9525">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Connecteur droit 22"/>
          <p:cNvCxnSpPr/>
          <p:nvPr/>
        </p:nvCxnSpPr>
        <p:spPr bwMode="auto">
          <a:xfrm rot="5400000">
            <a:off x="7287440" y="6500040"/>
            <a:ext cx="285752" cy="1588"/>
          </a:xfrm>
          <a:prstGeom prst="line">
            <a:avLst/>
          </a:prstGeom>
          <a:ln w="9525">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6" name="Picture 10" descr="Z:\Administration et Ventes\Marketing\Logos\ITSqc Authorized Org\CD - Authorized Org\Artwork\ITsqcAuthorized_288.jpg"/>
          <p:cNvPicPr>
            <a:picLocks noChangeAspect="1" noChangeArrowheads="1"/>
          </p:cNvPicPr>
          <p:nvPr/>
        </p:nvPicPr>
        <p:blipFill>
          <a:blip r:embed="rId13" cstate="screen">
            <a:clrChange>
              <a:clrFrom>
                <a:srgbClr val="FFFFFF"/>
              </a:clrFrom>
              <a:clrTo>
                <a:srgbClr val="FFFFFF">
                  <a:alpha val="0"/>
                </a:srgbClr>
              </a:clrTo>
            </a:clrChange>
          </a:blip>
          <a:srcRect/>
          <a:stretch>
            <a:fillRect/>
          </a:stretch>
        </p:blipFill>
        <p:spPr bwMode="auto">
          <a:xfrm>
            <a:off x="0" y="6310625"/>
            <a:ext cx="1500198" cy="54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9" r:id="rId5"/>
    <p:sldLayoutId id="2147483820" r:id="rId6"/>
    <p:sldLayoutId id="2147483821" r:id="rId7"/>
    <p:sldLayoutId id="2147483822" r:id="rId8"/>
  </p:sldLayoutIdLst>
  <p:hf hdr="0" dt="0"/>
  <p:txStyles>
    <p:titleStyle>
      <a:lvl1pPr algn="l" rtl="0" eaLnBrk="1" fontAlgn="base" hangingPunct="1">
        <a:spcBef>
          <a:spcPct val="0"/>
        </a:spcBef>
        <a:spcAft>
          <a:spcPct val="0"/>
        </a:spcAft>
        <a:buFont typeface="Arial" pitchFamily="34" charset="0"/>
        <a:defRPr lang="fr-FR" sz="2800" b="1" dirty="0">
          <a:solidFill>
            <a:srgbClr val="2D2D8A"/>
          </a:solidFill>
          <a:latin typeface="Century Gothic" pitchFamily="34" charset="0"/>
          <a:ea typeface="+mn-ea"/>
          <a:cs typeface="Arial" pitchFamily="34" charset="0"/>
        </a:defRPr>
      </a:lvl1pPr>
      <a:lvl2pPr algn="l" rtl="0" eaLnBrk="1" fontAlgn="base" hangingPunct="1">
        <a:spcBef>
          <a:spcPct val="0"/>
        </a:spcBef>
        <a:spcAft>
          <a:spcPct val="0"/>
        </a:spcAft>
        <a:buFont typeface="Arial" pitchFamily="34" charset="0"/>
        <a:defRPr sz="2800" b="1">
          <a:solidFill>
            <a:srgbClr val="2D2D8A"/>
          </a:solidFill>
          <a:latin typeface="Arial" charset="0"/>
          <a:cs typeface="Arial" charset="0"/>
        </a:defRPr>
      </a:lvl2pPr>
      <a:lvl3pPr algn="l" rtl="0" eaLnBrk="1" fontAlgn="base" hangingPunct="1">
        <a:spcBef>
          <a:spcPct val="0"/>
        </a:spcBef>
        <a:spcAft>
          <a:spcPct val="0"/>
        </a:spcAft>
        <a:buFont typeface="Arial" pitchFamily="34" charset="0"/>
        <a:defRPr sz="2800" b="1">
          <a:solidFill>
            <a:srgbClr val="2D2D8A"/>
          </a:solidFill>
          <a:latin typeface="Arial" charset="0"/>
          <a:cs typeface="Arial" charset="0"/>
        </a:defRPr>
      </a:lvl3pPr>
      <a:lvl4pPr algn="l" rtl="0" eaLnBrk="1" fontAlgn="base" hangingPunct="1">
        <a:spcBef>
          <a:spcPct val="0"/>
        </a:spcBef>
        <a:spcAft>
          <a:spcPct val="0"/>
        </a:spcAft>
        <a:buFont typeface="Arial" pitchFamily="34" charset="0"/>
        <a:defRPr sz="2800" b="1">
          <a:solidFill>
            <a:srgbClr val="2D2D8A"/>
          </a:solidFill>
          <a:latin typeface="Arial" charset="0"/>
          <a:cs typeface="Arial" charset="0"/>
        </a:defRPr>
      </a:lvl4pPr>
      <a:lvl5pPr algn="l" rtl="0" eaLnBrk="1" fontAlgn="base" hangingPunct="1">
        <a:spcBef>
          <a:spcPct val="0"/>
        </a:spcBef>
        <a:spcAft>
          <a:spcPct val="0"/>
        </a:spcAft>
        <a:buFont typeface="Arial" pitchFamily="34" charset="0"/>
        <a:defRPr sz="2800" b="1">
          <a:solidFill>
            <a:srgbClr val="2D2D8A"/>
          </a:solidFill>
          <a:latin typeface="Arial" charset="0"/>
          <a:cs typeface="Arial" charset="0"/>
        </a:defRPr>
      </a:lvl5pPr>
      <a:lvl6pPr marL="457200" algn="l" rtl="0" eaLnBrk="1" fontAlgn="base" hangingPunct="1">
        <a:spcBef>
          <a:spcPct val="0"/>
        </a:spcBef>
        <a:spcAft>
          <a:spcPct val="0"/>
        </a:spcAft>
        <a:defRPr sz="3600">
          <a:solidFill>
            <a:schemeClr val="bg2"/>
          </a:solidFill>
          <a:latin typeface="Trebuchet MS" pitchFamily="34" charset="0"/>
        </a:defRPr>
      </a:lvl6pPr>
      <a:lvl7pPr marL="914400" algn="l" rtl="0" eaLnBrk="1" fontAlgn="base" hangingPunct="1">
        <a:spcBef>
          <a:spcPct val="0"/>
        </a:spcBef>
        <a:spcAft>
          <a:spcPct val="0"/>
        </a:spcAft>
        <a:defRPr sz="3600">
          <a:solidFill>
            <a:schemeClr val="bg2"/>
          </a:solidFill>
          <a:latin typeface="Trebuchet MS" pitchFamily="34" charset="0"/>
        </a:defRPr>
      </a:lvl7pPr>
      <a:lvl8pPr marL="1371600" algn="l" rtl="0" eaLnBrk="1" fontAlgn="base" hangingPunct="1">
        <a:spcBef>
          <a:spcPct val="0"/>
        </a:spcBef>
        <a:spcAft>
          <a:spcPct val="0"/>
        </a:spcAft>
        <a:defRPr sz="3600">
          <a:solidFill>
            <a:schemeClr val="bg2"/>
          </a:solidFill>
          <a:latin typeface="Trebuchet MS" pitchFamily="34" charset="0"/>
        </a:defRPr>
      </a:lvl8pPr>
      <a:lvl9pPr marL="1828800" algn="l" rtl="0" eaLnBrk="1" fontAlgn="base" hangingPunct="1">
        <a:spcBef>
          <a:spcPct val="0"/>
        </a:spcBef>
        <a:spcAft>
          <a:spcPct val="0"/>
        </a:spcAft>
        <a:defRPr sz="3600">
          <a:solidFill>
            <a:schemeClr val="bg2"/>
          </a:solidFill>
          <a:latin typeface="Trebuchet MS" pitchFamily="34" charset="0"/>
        </a:defRPr>
      </a:lvl9pPr>
    </p:titleStyle>
    <p:bodyStyle>
      <a:lvl1pPr marL="342900" marR="0" indent="-342900" algn="l" defTabSz="914400" rtl="0" eaLnBrk="1" fontAlgn="base" latinLnBrk="0" hangingPunct="1">
        <a:lnSpc>
          <a:spcPct val="100000"/>
        </a:lnSpc>
        <a:spcBef>
          <a:spcPct val="20000"/>
        </a:spcBef>
        <a:spcAft>
          <a:spcPct val="0"/>
        </a:spcAft>
        <a:buClr>
          <a:srgbClr val="2B1ED8"/>
        </a:buClr>
        <a:buSzTx/>
        <a:buFont typeface="Arial" pitchFamily="34" charset="0"/>
        <a:buNone/>
        <a:tabLst/>
        <a:defRPr sz="2400">
          <a:solidFill>
            <a:srgbClr val="2D2D8A"/>
          </a:solidFill>
          <a:latin typeface="Century Gothic" pitchFamily="34" charset="0"/>
          <a:ea typeface="+mn-ea"/>
          <a:cs typeface="Arial" pitchFamily="34" charset="0"/>
        </a:defRPr>
      </a:lvl1pPr>
      <a:lvl2pPr marL="742950" marR="0" indent="-342900" algn="l" defTabSz="914400" rtl="0" eaLnBrk="1" fontAlgn="base" latinLnBrk="0" hangingPunct="1">
        <a:lnSpc>
          <a:spcPct val="100000"/>
        </a:lnSpc>
        <a:spcBef>
          <a:spcPct val="20000"/>
        </a:spcBef>
        <a:spcAft>
          <a:spcPct val="0"/>
        </a:spcAft>
        <a:buClr>
          <a:srgbClr val="2B1ED8"/>
        </a:buClr>
        <a:buSzPct val="60000"/>
        <a:buFont typeface="Arial" pitchFamily="34" charset="0"/>
        <a:buBlip>
          <a:blip r:embed="rId12"/>
        </a:buBlip>
        <a:tabLst/>
        <a:defRPr sz="2000" baseline="0">
          <a:solidFill>
            <a:srgbClr val="2D2D8A"/>
          </a:solidFill>
          <a:latin typeface="Century Gothic" pitchFamily="34" charset="0"/>
          <a:cs typeface="Arial" pitchFamily="34" charset="0"/>
        </a:defRPr>
      </a:lvl2pPr>
      <a:lvl3pPr marL="1143000" marR="0" indent="-228600" algn="l" defTabSz="914400" rtl="0" eaLnBrk="1" fontAlgn="base" latinLnBrk="0" hangingPunct="1">
        <a:lnSpc>
          <a:spcPct val="100000"/>
        </a:lnSpc>
        <a:spcBef>
          <a:spcPct val="20000"/>
        </a:spcBef>
        <a:spcAft>
          <a:spcPct val="0"/>
        </a:spcAft>
        <a:buClr>
          <a:srgbClr val="0000FF"/>
        </a:buClr>
        <a:buSzTx/>
        <a:buFontTx/>
        <a:buChar char="•"/>
        <a:tabLst/>
        <a:defRPr sz="2400" baseline="0">
          <a:solidFill>
            <a:srgbClr val="2D2D8A"/>
          </a:solidFill>
          <a:latin typeface="Century Gothic" pitchFamily="34" charset="0"/>
          <a:cs typeface="Arial" pitchFamily="34" charset="0"/>
        </a:defRPr>
      </a:lvl3pPr>
      <a:lvl4pPr marL="1600200" marR="0" indent="-228600" algn="l" defTabSz="914400" rtl="0" eaLnBrk="1" fontAlgn="base" latinLnBrk="0" hangingPunct="1">
        <a:lnSpc>
          <a:spcPct val="100000"/>
        </a:lnSpc>
        <a:spcBef>
          <a:spcPct val="20000"/>
        </a:spcBef>
        <a:spcAft>
          <a:spcPct val="0"/>
        </a:spcAft>
        <a:buClr>
          <a:srgbClr val="0000FF"/>
        </a:buClr>
        <a:buSzTx/>
        <a:buFontTx/>
        <a:buChar char="–"/>
        <a:tabLst/>
        <a:defRPr sz="2000" baseline="0">
          <a:solidFill>
            <a:srgbClr val="2D2D8A"/>
          </a:solidFill>
          <a:latin typeface="Century Gothic" pitchFamily="34" charset="0"/>
          <a:cs typeface="Arial" pitchFamily="34" charset="0"/>
        </a:defRPr>
      </a:lvl4pPr>
      <a:lvl5pPr marL="2057400" marR="0" indent="-228600" algn="l" defTabSz="914400" rtl="0" eaLnBrk="1" fontAlgn="base" latinLnBrk="0" hangingPunct="1">
        <a:lnSpc>
          <a:spcPct val="100000"/>
        </a:lnSpc>
        <a:spcBef>
          <a:spcPct val="20000"/>
        </a:spcBef>
        <a:spcAft>
          <a:spcPct val="0"/>
        </a:spcAft>
        <a:buClr>
          <a:srgbClr val="0000FF"/>
        </a:buClr>
        <a:buSzTx/>
        <a:buFontTx/>
        <a:buChar char="»"/>
        <a:tabLst/>
        <a:defRPr sz="2000" baseline="0">
          <a:solidFill>
            <a:srgbClr val="2D2D8A"/>
          </a:solidFill>
          <a:latin typeface="Century Gothic" pitchFamily="34" charset="0"/>
          <a:cs typeface="Arial" pitchFamily="34" charset="0"/>
        </a:defRPr>
      </a:lvl5pPr>
      <a:lvl6pPr marL="2514600" indent="-228600" algn="l" rtl="0" eaLnBrk="1" fontAlgn="base" hangingPunct="1">
        <a:spcBef>
          <a:spcPct val="20000"/>
        </a:spcBef>
        <a:spcAft>
          <a:spcPct val="0"/>
        </a:spcAft>
        <a:buClr>
          <a:srgbClr val="0000FF"/>
        </a:buClr>
        <a:buChar char="»"/>
        <a:defRPr>
          <a:solidFill>
            <a:schemeClr val="bg2"/>
          </a:solidFill>
          <a:latin typeface="+mn-lt"/>
        </a:defRPr>
      </a:lvl6pPr>
      <a:lvl7pPr marL="2971800" indent="-228600" algn="l" rtl="0" eaLnBrk="1" fontAlgn="base" hangingPunct="1">
        <a:spcBef>
          <a:spcPct val="20000"/>
        </a:spcBef>
        <a:spcAft>
          <a:spcPct val="0"/>
        </a:spcAft>
        <a:buClr>
          <a:srgbClr val="0000FF"/>
        </a:buClr>
        <a:buChar char="»"/>
        <a:defRPr>
          <a:solidFill>
            <a:schemeClr val="bg2"/>
          </a:solidFill>
          <a:latin typeface="+mn-lt"/>
        </a:defRPr>
      </a:lvl7pPr>
      <a:lvl8pPr marL="3429000" indent="-228600" algn="l" rtl="0" eaLnBrk="1" fontAlgn="base" hangingPunct="1">
        <a:spcBef>
          <a:spcPct val="20000"/>
        </a:spcBef>
        <a:spcAft>
          <a:spcPct val="0"/>
        </a:spcAft>
        <a:buClr>
          <a:srgbClr val="0000FF"/>
        </a:buClr>
        <a:buChar char="»"/>
        <a:defRPr>
          <a:solidFill>
            <a:schemeClr val="bg2"/>
          </a:solidFill>
          <a:latin typeface="+mn-lt"/>
        </a:defRPr>
      </a:lvl8pPr>
      <a:lvl9pPr marL="3886200" indent="-228600" algn="l" rtl="0" eaLnBrk="1" fontAlgn="base" hangingPunct="1">
        <a:spcBef>
          <a:spcPct val="20000"/>
        </a:spcBef>
        <a:spcAft>
          <a:spcPct val="0"/>
        </a:spcAft>
        <a:buClr>
          <a:srgbClr val="0000FF"/>
        </a:buClr>
        <a:buChar char="»"/>
        <a:defRPr>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9.xml"/><Relationship Id="rId7" Type="http://schemas.openxmlformats.org/officeDocument/2006/relationships/slide" Target="slide12.xml"/><Relationship Id="rId2" Type="http://schemas.openxmlformats.org/officeDocument/2006/relationships/image" Target="../media/image16.jpeg"/><Relationship Id="rId1" Type="http://schemas.openxmlformats.org/officeDocument/2006/relationships/slideLayout" Target="../slideLayouts/slideLayout8.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emf"/><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ous-titre 11"/>
          <p:cNvSpPr>
            <a:spLocks noGrp="1"/>
          </p:cNvSpPr>
          <p:nvPr>
            <p:ph type="subTitle" idx="1"/>
          </p:nvPr>
        </p:nvSpPr>
        <p:spPr/>
        <p:txBody>
          <a:bodyPr/>
          <a:lstStyle/>
          <a:p>
            <a:pPr eaLnBrk="1" hangingPunct="1"/>
            <a:r>
              <a:rPr lang="fr-FR" dirty="0" smtClean="0"/>
              <a:t>Mai 2010</a:t>
            </a:r>
          </a:p>
        </p:txBody>
      </p:sp>
      <p:sp>
        <p:nvSpPr>
          <p:cNvPr id="5" name="Espace réservé du texte 4"/>
          <p:cNvSpPr>
            <a:spLocks noGrp="1"/>
          </p:cNvSpPr>
          <p:nvPr>
            <p:ph type="body" sz="quarter" idx="10"/>
          </p:nvPr>
        </p:nvSpPr>
        <p:spPr/>
        <p:txBody>
          <a:bodyPr rtlCol="0">
            <a:normAutofit/>
          </a:bodyPr>
          <a:lstStyle/>
          <a:p>
            <a:pPr>
              <a:defRPr/>
            </a:pPr>
            <a:r>
              <a:rPr lang="fr-FR" dirty="0" smtClean="0"/>
              <a:t>Offre Timspirit</a:t>
            </a:r>
            <a:endParaRPr lang="fr-FR" dirty="0"/>
          </a:p>
        </p:txBody>
      </p:sp>
      <p:sp>
        <p:nvSpPr>
          <p:cNvPr id="6" name="Espace réservé du texte 5"/>
          <p:cNvSpPr>
            <a:spLocks noGrp="1"/>
          </p:cNvSpPr>
          <p:nvPr>
            <p:ph type="body" sz="quarter" idx="11"/>
          </p:nvPr>
        </p:nvSpPr>
        <p:spPr/>
        <p:txBody>
          <a:bodyPr rtlCol="0">
            <a:normAutofit fontScale="92500" lnSpcReduction="10000"/>
          </a:bodyPr>
          <a:lstStyle/>
          <a:p>
            <a:pPr>
              <a:defRPr/>
            </a:pPr>
            <a:r>
              <a:rPr lang="fr-FR" dirty="0" smtClean="0"/>
              <a:t>Le Sourcing Management Office</a:t>
            </a:r>
            <a:endParaRPr lang="fr-FR" dirty="0"/>
          </a:p>
        </p:txBody>
      </p:sp>
      <p:pic>
        <p:nvPicPr>
          <p:cNvPr id="7" name="Picture 10" descr="Z:\Administration et Ventes\Marketing\Logos\ITSqc Authorized Org\CD - Authorized Org\Artwork\ITsqcAuthorized_288.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214283" y="642918"/>
            <a:ext cx="1500198" cy="54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latin typeface="Century Gothic" pitchFamily="34" charset="0"/>
              </a:rPr>
              <a:t>Notre promesse : la sécurisation du niveau de qualité de la prestation fournie</a:t>
            </a:r>
            <a:endParaRPr lang="fr-FR" dirty="0">
              <a:latin typeface="Century Gothic" pitchFamily="34" charset="0"/>
            </a:endParaRPr>
          </a:p>
        </p:txBody>
      </p:sp>
      <p:sp>
        <p:nvSpPr>
          <p:cNvPr id="4" name="Espace réservé du pied de page 3"/>
          <p:cNvSpPr>
            <a:spLocks noGrp="1"/>
          </p:cNvSpPr>
          <p:nvPr>
            <p:ph type="ftr" sz="quarter" idx="10"/>
          </p:nvPr>
        </p:nvSpPr>
        <p:spPr/>
        <p:txBody>
          <a:bodyPr/>
          <a:lstStyle/>
          <a:p>
            <a:pPr>
              <a:defRPr/>
            </a:pPr>
            <a:r>
              <a:rPr lang="fr-FR" dirty="0"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10</a:t>
            </a:fld>
            <a:endParaRPr lang="fr-FR" dirty="0"/>
          </a:p>
        </p:txBody>
      </p:sp>
      <p:pic>
        <p:nvPicPr>
          <p:cNvPr id="69636" name="Picture 4"/>
          <p:cNvPicPr>
            <a:picLocks noChangeAspect="1" noChangeArrowheads="1"/>
          </p:cNvPicPr>
          <p:nvPr/>
        </p:nvPicPr>
        <p:blipFill>
          <a:blip r:embed="rId2" cstate="print"/>
          <a:srcRect t="9671" b="10839"/>
          <a:stretch>
            <a:fillRect/>
          </a:stretch>
        </p:blipFill>
        <p:spPr bwMode="auto">
          <a:xfrm>
            <a:off x="179388" y="1484314"/>
            <a:ext cx="8771416" cy="475297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p:cNvSpPr>
            <a:spLocks noGrp="1"/>
          </p:cNvSpPr>
          <p:nvPr>
            <p:ph type="subTitle" idx="1"/>
          </p:nvPr>
        </p:nvSpPr>
        <p:spPr/>
        <p:txBody>
          <a:bodyPr/>
          <a:lstStyle/>
          <a:p>
            <a:endParaRPr lang="fr-FR"/>
          </a:p>
        </p:txBody>
      </p:sp>
      <p:sp>
        <p:nvSpPr>
          <p:cNvPr id="8" name="Espace réservé du texte 7"/>
          <p:cNvSpPr>
            <a:spLocks noGrp="1"/>
          </p:cNvSpPr>
          <p:nvPr>
            <p:ph type="body" sz="quarter" idx="10"/>
          </p:nvPr>
        </p:nvSpPr>
        <p:spPr/>
        <p:txBody>
          <a:bodyPr>
            <a:normAutofit fontScale="92500" lnSpcReduction="10000"/>
          </a:bodyPr>
          <a:lstStyle/>
          <a:p>
            <a:r>
              <a:rPr lang="fr-FR" dirty="0" smtClean="0"/>
              <a:t>contenu et mise en </a:t>
            </a:r>
            <a:r>
              <a:rPr lang="fr-FR" dirty="0" err="1" smtClean="0"/>
              <a:t>oeuvre</a:t>
            </a:r>
            <a:endParaRPr lang="fr-FR" dirty="0"/>
          </a:p>
        </p:txBody>
      </p:sp>
      <p:sp>
        <p:nvSpPr>
          <p:cNvPr id="9" name="Espace réservé du texte 8"/>
          <p:cNvSpPr>
            <a:spLocks noGrp="1"/>
          </p:cNvSpPr>
          <p:nvPr>
            <p:ph type="body" sz="quarter" idx="11"/>
          </p:nvPr>
        </p:nvSpPr>
        <p:spPr/>
        <p:txBody>
          <a:bodyPr/>
          <a:lstStyle/>
          <a:p>
            <a:endParaRPr lang="fr-FR"/>
          </a:p>
        </p:txBody>
      </p:sp>
      <p:sp>
        <p:nvSpPr>
          <p:cNvPr id="4" name="Espace réservé du numéro de diapositive 3"/>
          <p:cNvSpPr>
            <a:spLocks noGrp="1"/>
          </p:cNvSpPr>
          <p:nvPr>
            <p:ph type="sldNum" sz="quarter" idx="4294967295"/>
          </p:nvPr>
        </p:nvSpPr>
        <p:spPr>
          <a:xfrm>
            <a:off x="8642350" y="6472238"/>
            <a:ext cx="501650" cy="315912"/>
          </a:xfrm>
        </p:spPr>
        <p:txBody>
          <a:bodyPr/>
          <a:lstStyle/>
          <a:p>
            <a:pPr>
              <a:defRPr/>
            </a:pPr>
            <a:fld id="{72F0FF7D-D39C-459F-A22A-78350420F902}" type="slidenum">
              <a:rPr lang="fr-FR" smtClean="0"/>
              <a:pPr>
                <a:defRPr/>
              </a:pPr>
              <a:t>11</a:t>
            </a:fld>
            <a:endParaRPr lang="fr-FR" dirty="0"/>
          </a:p>
        </p:txBody>
      </p:sp>
      <p:sp>
        <p:nvSpPr>
          <p:cNvPr id="6" name="Espace réservé du pied de page 5"/>
          <p:cNvSpPr>
            <a:spLocks noGrp="1"/>
          </p:cNvSpPr>
          <p:nvPr>
            <p:ph type="ftr" sz="quarter" idx="4294967295"/>
          </p:nvPr>
        </p:nvSpPr>
        <p:spPr>
          <a:xfrm>
            <a:off x="0" y="6446838"/>
            <a:ext cx="4929188" cy="365125"/>
          </a:xfrm>
        </p:spPr>
        <p:txBody>
          <a:bodyPr/>
          <a:lstStyle/>
          <a:p>
            <a:pPr>
              <a:defRPr/>
            </a:pPr>
            <a:r>
              <a:rPr lang="fr-FR" smtClean="0"/>
              <a:t>Diagnostic et plan de progrès du pilotage des prestations externalisées</a:t>
            </a:r>
            <a:endParaRPr lang="fr-FR" dirty="0"/>
          </a:p>
        </p:txBody>
      </p:sp>
    </p:spTree>
    <p:extLst>
      <p:ext uri="{BB962C8B-B14F-4D97-AF65-F5344CB8AC3E}">
        <p14:creationId xmlns:p14="http://schemas.microsoft.com/office/powerpoint/2010/main" val="423043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Principes</a:t>
            </a:r>
            <a:endParaRPr lang="fr-FR" dirty="0"/>
          </a:p>
        </p:txBody>
      </p:sp>
      <p:sp>
        <p:nvSpPr>
          <p:cNvPr id="3" name="Espace réservé du contenu 2"/>
          <p:cNvSpPr>
            <a:spLocks noGrp="1"/>
          </p:cNvSpPr>
          <p:nvPr>
            <p:ph idx="1"/>
          </p:nvPr>
        </p:nvSpPr>
        <p:spPr/>
        <p:txBody>
          <a:bodyPr/>
          <a:lstStyle/>
          <a:p>
            <a:pPr>
              <a:buFontTx/>
              <a:buChar char="-"/>
            </a:pPr>
            <a:r>
              <a:rPr lang="fr-FR" dirty="0" smtClean="0"/>
              <a:t>effort de conception itératif</a:t>
            </a:r>
          </a:p>
          <a:p>
            <a:pPr lvl="1">
              <a:buFontTx/>
              <a:buChar char="-"/>
            </a:pPr>
            <a:r>
              <a:rPr lang="fr-FR" dirty="0" smtClean="0"/>
              <a:t>V1 : </a:t>
            </a:r>
          </a:p>
          <a:p>
            <a:pPr lvl="2">
              <a:buFontTx/>
              <a:buChar char="-"/>
            </a:pPr>
            <a:r>
              <a:rPr lang="fr-FR" dirty="0" smtClean="0"/>
              <a:t>outils bureautique classiques + </a:t>
            </a:r>
            <a:r>
              <a:rPr lang="fr-FR" dirty="0" err="1" smtClean="0"/>
              <a:t>sharepoint</a:t>
            </a:r>
            <a:r>
              <a:rPr lang="fr-FR" dirty="0" smtClean="0"/>
              <a:t>. </a:t>
            </a:r>
          </a:p>
          <a:p>
            <a:pPr lvl="2">
              <a:buFontTx/>
              <a:buChar char="-"/>
            </a:pPr>
            <a:r>
              <a:rPr lang="fr-FR" dirty="0" err="1" smtClean="0"/>
              <a:t>Process</a:t>
            </a:r>
            <a:r>
              <a:rPr lang="fr-FR" dirty="0" smtClean="0"/>
              <a:t> model + </a:t>
            </a:r>
            <a:r>
              <a:rPr lang="fr-FR" dirty="0" err="1" smtClean="0"/>
              <a:t>process</a:t>
            </a:r>
            <a:r>
              <a:rPr lang="fr-FR" dirty="0" smtClean="0"/>
              <a:t> prioritaires pour RFF</a:t>
            </a:r>
          </a:p>
          <a:p>
            <a:pPr lvl="1">
              <a:buFontTx/>
              <a:buChar char="-"/>
            </a:pPr>
            <a:r>
              <a:rPr lang="fr-FR" dirty="0" smtClean="0"/>
              <a:t>V2 : </a:t>
            </a:r>
          </a:p>
          <a:p>
            <a:pPr lvl="2">
              <a:buFontTx/>
              <a:buChar char="-"/>
            </a:pPr>
            <a:r>
              <a:rPr lang="fr-FR" dirty="0" smtClean="0"/>
              <a:t>Processus additionnels</a:t>
            </a:r>
          </a:p>
          <a:p>
            <a:pPr lvl="2">
              <a:buFontTx/>
              <a:buChar char="-"/>
            </a:pPr>
            <a:r>
              <a:rPr lang="fr-FR" dirty="0" smtClean="0"/>
              <a:t>Éventuellement bascule partielle sur outils plus orientés </a:t>
            </a:r>
            <a:r>
              <a:rPr lang="fr-FR" dirty="0" err="1" smtClean="0"/>
              <a:t>workflow</a:t>
            </a:r>
            <a:r>
              <a:rPr lang="fr-FR" dirty="0" smtClean="0"/>
              <a:t>/bases de données (</a:t>
            </a:r>
            <a:r>
              <a:rPr lang="fr-FR" dirty="0" err="1" smtClean="0"/>
              <a:t>qlikview</a:t>
            </a:r>
            <a:r>
              <a:rPr lang="fr-FR" dirty="0" smtClean="0"/>
              <a:t>, </a:t>
            </a:r>
            <a:r>
              <a:rPr lang="fr-FR" dirty="0" err="1" smtClean="0"/>
              <a:t>sharepoint</a:t>
            </a:r>
            <a:r>
              <a:rPr lang="fr-FR" dirty="0" smtClean="0"/>
              <a:t>, </a:t>
            </a:r>
            <a:r>
              <a:rPr lang="fr-FR" dirty="0" err="1" smtClean="0"/>
              <a:t>bonita</a:t>
            </a:r>
            <a:r>
              <a:rPr lang="fr-FR" smtClean="0"/>
              <a:t>, …) </a:t>
            </a:r>
            <a:endParaRPr lang="fr-FR" dirty="0" smtClean="0"/>
          </a:p>
          <a:p>
            <a:pPr>
              <a:buFontTx/>
              <a:buChar char="-"/>
            </a:pPr>
            <a:r>
              <a:rPr lang="fr-FR" dirty="0" smtClean="0"/>
              <a:t>Alignement sur eSCM</a:t>
            </a:r>
          </a:p>
          <a:p>
            <a:pPr lvl="1">
              <a:buFontTx/>
              <a:buChar char="-"/>
            </a:pPr>
            <a:r>
              <a:rPr lang="fr-FR" dirty="0" smtClean="0"/>
              <a:t>Indiquer les pratiques mises en œuvre dans les outils</a:t>
            </a:r>
          </a:p>
          <a:p>
            <a:pPr>
              <a:buFontTx/>
              <a:buChar char="-"/>
            </a:pPr>
            <a:r>
              <a:rPr lang="fr-FR" dirty="0" smtClean="0"/>
              <a:t>Alimentation du mode d’emploi au fur et à mesure</a:t>
            </a:r>
          </a:p>
          <a:p>
            <a:pPr lvl="1">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72F0FF7D-D39C-459F-A22A-78350420F902}" type="slidenum">
              <a:rPr lang="fr-FR" smtClean="0"/>
              <a:pPr>
                <a:defRPr/>
              </a:pPr>
              <a:t>12</a:t>
            </a:fld>
            <a:endParaRPr lang="fr-FR" dirty="0"/>
          </a:p>
        </p:txBody>
      </p:sp>
      <p:sp>
        <p:nvSpPr>
          <p:cNvPr id="5" name="Espace réservé du texte 4"/>
          <p:cNvSpPr>
            <a:spLocks noGrp="1"/>
          </p:cNvSpPr>
          <p:nvPr>
            <p:ph type="body" sz="quarter" idx="11"/>
          </p:nvPr>
        </p:nvSpPr>
        <p:spPr/>
        <p:txBody>
          <a:bodyPr/>
          <a:lstStyle/>
          <a:p>
            <a:endParaRPr lang="fr-FR"/>
          </a:p>
        </p:txBody>
      </p:sp>
      <p:sp>
        <p:nvSpPr>
          <p:cNvPr id="6" name="Espace réservé du pied de page 5"/>
          <p:cNvSpPr>
            <a:spLocks noGrp="1"/>
          </p:cNvSpPr>
          <p:nvPr>
            <p:ph type="ftr" sz="quarter" idx="12"/>
          </p:nvPr>
        </p:nvSpPr>
        <p:spPr/>
        <p:txBody>
          <a:bodyPr/>
          <a:lstStyle/>
          <a:p>
            <a:pPr>
              <a:defRPr/>
            </a:pPr>
            <a:r>
              <a:rPr lang="fr-FR" smtClean="0"/>
              <a:t>Diagnostic et plan de progrès du pilotage des prestations externalisées</a:t>
            </a:r>
            <a:endParaRPr lang="fr-FR" dirty="0"/>
          </a:p>
        </p:txBody>
      </p:sp>
    </p:spTree>
    <p:extLst>
      <p:ext uri="{BB962C8B-B14F-4D97-AF65-F5344CB8AC3E}">
        <p14:creationId xmlns:p14="http://schemas.microsoft.com/office/powerpoint/2010/main" val="224564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TOM : process model</a:t>
            </a:r>
            <a:endParaRPr lang="en-US" dirty="0"/>
          </a:p>
        </p:txBody>
      </p:sp>
      <p:sp>
        <p:nvSpPr>
          <p:cNvPr id="3" name="Espace réservé du contenu 2"/>
          <p:cNvSpPr>
            <a:spLocks noGrp="1"/>
          </p:cNvSpPr>
          <p:nvPr>
            <p:ph idx="1"/>
          </p:nvPr>
        </p:nvSpPr>
        <p:spPr/>
        <p:txBody>
          <a:bodyPr>
            <a:normAutofit/>
          </a:bodyPr>
          <a:lstStyle/>
          <a:p>
            <a:r>
              <a:rPr lang="en-US" dirty="0" smtClean="0">
                <a:solidFill>
                  <a:schemeClr val="tx1"/>
                </a:solidFill>
              </a:rPr>
              <a:t>4 </a:t>
            </a:r>
            <a:r>
              <a:rPr lang="en-US" dirty="0" err="1" smtClean="0">
                <a:solidFill>
                  <a:schemeClr val="tx1"/>
                </a:solidFill>
              </a:rPr>
              <a:t>Rôles</a:t>
            </a:r>
            <a:r>
              <a:rPr lang="en-US" dirty="0" smtClean="0">
                <a:solidFill>
                  <a:schemeClr val="tx1"/>
                </a:solidFill>
              </a:rPr>
              <a:t> : </a:t>
            </a:r>
          </a:p>
          <a:p>
            <a:pPr lvl="1"/>
            <a:r>
              <a:rPr lang="en-US" dirty="0" err="1" smtClean="0">
                <a:solidFill>
                  <a:schemeClr val="tx1"/>
                </a:solidFill>
              </a:rPr>
              <a:t>Pilote</a:t>
            </a:r>
            <a:r>
              <a:rPr lang="en-US" dirty="0" smtClean="0">
                <a:solidFill>
                  <a:schemeClr val="tx1"/>
                </a:solidFill>
              </a:rPr>
              <a:t> </a:t>
            </a:r>
            <a:r>
              <a:rPr lang="en-US" dirty="0" err="1" smtClean="0">
                <a:solidFill>
                  <a:schemeClr val="tx1"/>
                </a:solidFill>
              </a:rPr>
              <a:t>contractuel</a:t>
            </a:r>
            <a:endParaRPr lang="en-US" dirty="0" smtClean="0">
              <a:solidFill>
                <a:schemeClr val="tx1"/>
              </a:solidFill>
            </a:endParaRPr>
          </a:p>
          <a:p>
            <a:pPr lvl="1"/>
            <a:r>
              <a:rPr lang="en-US" dirty="0" smtClean="0">
                <a:solidFill>
                  <a:schemeClr val="tx1"/>
                </a:solidFill>
              </a:rPr>
              <a:t>Service manager</a:t>
            </a:r>
          </a:p>
          <a:p>
            <a:pPr lvl="1"/>
            <a:r>
              <a:rPr lang="en-US" dirty="0" smtClean="0">
                <a:solidFill>
                  <a:schemeClr val="tx1"/>
                </a:solidFill>
              </a:rPr>
              <a:t>SMO</a:t>
            </a:r>
          </a:p>
          <a:p>
            <a:pPr lvl="1"/>
            <a:r>
              <a:rPr lang="en-US" dirty="0" err="1" smtClean="0">
                <a:solidFill>
                  <a:schemeClr val="tx1"/>
                </a:solidFill>
              </a:rPr>
              <a:t>Utilisateurs</a:t>
            </a:r>
            <a:endParaRPr lang="en-US" dirty="0" smtClean="0">
              <a:solidFill>
                <a:schemeClr val="tx1"/>
              </a:solidFill>
            </a:endParaRPr>
          </a:p>
          <a:p>
            <a:r>
              <a:rPr lang="en-US" dirty="0" smtClean="0">
                <a:solidFill>
                  <a:schemeClr val="tx1"/>
                </a:solidFill>
              </a:rPr>
              <a:t>3 </a:t>
            </a:r>
            <a:r>
              <a:rPr lang="en-US" dirty="0" err="1" smtClean="0">
                <a:solidFill>
                  <a:schemeClr val="tx1"/>
                </a:solidFill>
              </a:rPr>
              <a:t>étages</a:t>
            </a:r>
            <a:r>
              <a:rPr lang="en-US" dirty="0" smtClean="0">
                <a:solidFill>
                  <a:schemeClr val="tx1"/>
                </a:solidFill>
              </a:rPr>
              <a:t> de </a:t>
            </a:r>
            <a:r>
              <a:rPr lang="en-US" dirty="0" err="1" smtClean="0">
                <a:solidFill>
                  <a:schemeClr val="tx1"/>
                </a:solidFill>
              </a:rPr>
              <a:t>gouvernance</a:t>
            </a:r>
            <a:r>
              <a:rPr lang="en-US" dirty="0" smtClean="0">
                <a:solidFill>
                  <a:schemeClr val="tx1"/>
                </a:solidFill>
              </a:rPr>
              <a:t> :</a:t>
            </a:r>
          </a:p>
          <a:p>
            <a:pPr lvl="1"/>
            <a:r>
              <a:rPr lang="en-US" dirty="0" err="1" smtClean="0">
                <a:solidFill>
                  <a:schemeClr val="tx1"/>
                </a:solidFill>
              </a:rPr>
              <a:t>Stratégique</a:t>
            </a:r>
            <a:endParaRPr lang="en-US" dirty="0" smtClean="0">
              <a:solidFill>
                <a:schemeClr val="tx1"/>
              </a:solidFill>
            </a:endParaRPr>
          </a:p>
          <a:p>
            <a:pPr lvl="1"/>
            <a:r>
              <a:rPr lang="en-US" dirty="0" smtClean="0">
                <a:solidFill>
                  <a:schemeClr val="tx1"/>
                </a:solidFill>
              </a:rPr>
              <a:t>Performance</a:t>
            </a:r>
          </a:p>
          <a:p>
            <a:pPr lvl="1"/>
            <a:r>
              <a:rPr lang="en-US" dirty="0" err="1" smtClean="0">
                <a:solidFill>
                  <a:schemeClr val="tx1"/>
                </a:solidFill>
              </a:rPr>
              <a:t>opérationnel</a:t>
            </a:r>
            <a:endParaRPr lang="en-US" dirty="0" smtClean="0">
              <a:solidFill>
                <a:schemeClr val="tx1"/>
              </a:solidFill>
            </a:endParaRPr>
          </a:p>
        </p:txBody>
      </p:sp>
    </p:spTree>
    <p:extLst>
      <p:ext uri="{BB962C8B-B14F-4D97-AF65-F5344CB8AC3E}">
        <p14:creationId xmlns:p14="http://schemas.microsoft.com/office/powerpoint/2010/main" val="1881640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p:txBody>
          <a:bodyPr>
            <a:normAutofit/>
          </a:bodyPr>
          <a:lstStyle/>
          <a:p>
            <a:pPr eaLnBrk="1" hangingPunct="1"/>
            <a:r>
              <a:rPr lang="fr-FR" dirty="0" smtClean="0"/>
              <a:t>Focus initial</a:t>
            </a:r>
            <a:endParaRPr dirty="0" smtClean="0"/>
          </a:p>
        </p:txBody>
      </p:sp>
      <p:sp>
        <p:nvSpPr>
          <p:cNvPr id="37" name="Espace réservé du contenu 36"/>
          <p:cNvSpPr>
            <a:spLocks noGrp="1"/>
          </p:cNvSpPr>
          <p:nvPr>
            <p:ph idx="1"/>
          </p:nvPr>
        </p:nvSpPr>
        <p:spPr/>
        <p:txBody>
          <a:bodyPr/>
          <a:lstStyle/>
          <a:p>
            <a:endParaRPr lang="fr-FR" dirty="0"/>
          </a:p>
        </p:txBody>
      </p:sp>
      <p:sp>
        <p:nvSpPr>
          <p:cNvPr id="36" name="Espace réservé du numéro de diapositive 35"/>
          <p:cNvSpPr>
            <a:spLocks noGrp="1"/>
          </p:cNvSpPr>
          <p:nvPr>
            <p:ph type="sldNum" sz="quarter" idx="10"/>
          </p:nvPr>
        </p:nvSpPr>
        <p:spPr/>
        <p:txBody>
          <a:bodyPr/>
          <a:lstStyle/>
          <a:p>
            <a:pPr>
              <a:defRPr/>
            </a:pPr>
            <a:fld id="{BBC83386-D433-4C92-A777-203EA90A8F94}" type="slidenum">
              <a:rPr lang="fr-FR" smtClean="0">
                <a:solidFill>
                  <a:srgbClr val="0070C0">
                    <a:tint val="75000"/>
                  </a:srgbClr>
                </a:solidFill>
              </a:rPr>
              <a:pPr>
                <a:defRPr/>
              </a:pPr>
              <a:t>14</a:t>
            </a:fld>
            <a:endParaRPr lang="fr-FR" dirty="0">
              <a:solidFill>
                <a:srgbClr val="0070C0">
                  <a:tint val="75000"/>
                </a:srgbClr>
              </a:solidFill>
            </a:endParaRPr>
          </a:p>
        </p:txBody>
      </p:sp>
      <p:sp>
        <p:nvSpPr>
          <p:cNvPr id="39" name="Espace réservé du texte 38"/>
          <p:cNvSpPr>
            <a:spLocks noGrp="1"/>
          </p:cNvSpPr>
          <p:nvPr>
            <p:ph type="body" sz="quarter" idx="11"/>
          </p:nvPr>
        </p:nvSpPr>
        <p:spPr>
          <a:xfrm>
            <a:off x="381001" y="938224"/>
            <a:ext cx="8405814" cy="738176"/>
          </a:xfrm>
        </p:spPr>
        <p:txBody>
          <a:bodyPr/>
          <a:lstStyle/>
          <a:p>
            <a:r>
              <a:rPr lang="fr-FR" sz="1200" dirty="0" smtClean="0"/>
              <a:t>Dans eSCM, on parle de « domaines » de bonnes pratiques. Certaines bonnes pratiques s’implémentent par des processus, d’autres par des activités plus ponctuelles (exemple : planifier la réversibilité).</a:t>
            </a:r>
            <a:endParaRPr lang="fr-FR" sz="1200" dirty="0"/>
          </a:p>
        </p:txBody>
      </p:sp>
      <p:sp>
        <p:nvSpPr>
          <p:cNvPr id="38" name="Espace réservé du pied de page 37"/>
          <p:cNvSpPr>
            <a:spLocks noGrp="1"/>
          </p:cNvSpPr>
          <p:nvPr>
            <p:ph type="ftr" sz="quarter" idx="12"/>
          </p:nvPr>
        </p:nvSpPr>
        <p:spPr/>
        <p:txBody>
          <a:bodyPr/>
          <a:lstStyle/>
          <a:p>
            <a:r>
              <a:rPr lang="fr-FR" dirty="0"/>
              <a:t>Etat d'Avancement Diagnostic Sourcing- VINSI-SI </a:t>
            </a:r>
            <a:r>
              <a:rPr lang="fr-FR" dirty="0" err="1"/>
              <a:t>OPf</a:t>
            </a:r>
            <a:endParaRPr lang="fr-FR" dirty="0"/>
          </a:p>
        </p:txBody>
      </p:sp>
      <p:grpSp>
        <p:nvGrpSpPr>
          <p:cNvPr id="2" name="Groupe 36"/>
          <p:cNvGrpSpPr/>
          <p:nvPr/>
        </p:nvGrpSpPr>
        <p:grpSpPr>
          <a:xfrm>
            <a:off x="457200" y="1219199"/>
            <a:ext cx="8534400" cy="4640922"/>
            <a:chOff x="533400" y="546357"/>
            <a:chExt cx="7924800" cy="5257800"/>
          </a:xfrm>
        </p:grpSpPr>
        <p:sp>
          <p:nvSpPr>
            <p:cNvPr id="45" name="Rectangle 2"/>
            <p:cNvSpPr>
              <a:spLocks noChangeArrowheads="1"/>
            </p:cNvSpPr>
            <p:nvPr/>
          </p:nvSpPr>
          <p:spPr bwMode="auto">
            <a:xfrm>
              <a:off x="6524612" y="2756157"/>
              <a:ext cx="1857388" cy="3048000"/>
            </a:xfrm>
            <a:prstGeom prst="rect">
              <a:avLst/>
            </a:prstGeom>
            <a:solidFill>
              <a:schemeClr val="tx1">
                <a:lumMod val="60000"/>
                <a:lumOff val="40000"/>
              </a:schemeClr>
            </a:solidFill>
            <a:ln w="9525" algn="ctr">
              <a:solidFill>
                <a:schemeClr val="bg1"/>
              </a:solidFill>
              <a:round/>
              <a:headEnd/>
              <a:tailEnd/>
            </a:ln>
            <a:effectLst>
              <a:outerShdw blurRad="50800" dist="38100" dir="2700000" algn="tl" rotWithShape="0">
                <a:prstClr val="black">
                  <a:alpha val="40000"/>
                </a:prstClr>
              </a:outerShdw>
            </a:effectLst>
          </p:spPr>
          <p:txBody>
            <a:bodyPr anchor="t"/>
            <a:lstStyle/>
            <a:p>
              <a:pPr algn="ctr" eaLnBrk="0" fontAlgn="base" hangingPunct="0">
                <a:spcBef>
                  <a:spcPct val="0"/>
                </a:spcBef>
                <a:spcAft>
                  <a:spcPct val="0"/>
                </a:spcAft>
                <a:defRPr/>
              </a:pPr>
              <a:r>
                <a:rPr lang="fr-FR" sz="1200" i="1" dirty="0" smtClean="0">
                  <a:solidFill>
                    <a:srgbClr val="00B0F0">
                      <a:lumMod val="50000"/>
                    </a:srgbClr>
                  </a:solidFill>
                  <a:latin typeface="Century Gothic" pitchFamily="34" charset="0"/>
                </a:rPr>
                <a:t>Phase Réversibilité</a:t>
              </a: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p:txBody>
        </p:sp>
        <p:sp>
          <p:nvSpPr>
            <p:cNvPr id="33" name="Rectangle 2"/>
            <p:cNvSpPr>
              <a:spLocks noChangeArrowheads="1"/>
            </p:cNvSpPr>
            <p:nvPr/>
          </p:nvSpPr>
          <p:spPr bwMode="auto">
            <a:xfrm>
              <a:off x="4595786" y="2756157"/>
              <a:ext cx="1857388" cy="3048000"/>
            </a:xfrm>
            <a:prstGeom prst="rect">
              <a:avLst/>
            </a:prstGeom>
            <a:solidFill>
              <a:schemeClr val="tx1">
                <a:lumMod val="60000"/>
                <a:lumOff val="40000"/>
              </a:schemeClr>
            </a:solidFill>
            <a:ln w="9525" algn="ctr">
              <a:solidFill>
                <a:schemeClr val="bg1"/>
              </a:solidFill>
              <a:round/>
              <a:headEnd/>
              <a:tailEnd/>
            </a:ln>
            <a:effectLst>
              <a:outerShdw blurRad="50800" dist="38100" dir="2700000" algn="tl" rotWithShape="0">
                <a:prstClr val="black">
                  <a:alpha val="40000"/>
                </a:prstClr>
              </a:outerShdw>
            </a:effectLst>
          </p:spPr>
          <p:txBody>
            <a:bodyPr anchor="t"/>
            <a:lstStyle/>
            <a:p>
              <a:pPr algn="ctr" eaLnBrk="0" fontAlgn="base" hangingPunct="0">
                <a:spcBef>
                  <a:spcPct val="0"/>
                </a:spcBef>
                <a:spcAft>
                  <a:spcPct val="0"/>
                </a:spcAft>
                <a:defRPr/>
              </a:pPr>
              <a:r>
                <a:rPr lang="fr-FR" sz="1200" i="1" dirty="0" smtClean="0">
                  <a:solidFill>
                    <a:srgbClr val="00B0F0">
                      <a:lumMod val="50000"/>
                    </a:srgbClr>
                  </a:solidFill>
                  <a:latin typeface="Century Gothic" pitchFamily="34" charset="0"/>
                </a:rPr>
                <a:t>Phase Fourniture</a:t>
              </a: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200" i="1" dirty="0" smtClean="0">
                <a:solidFill>
                  <a:srgbClr val="00B0F0">
                    <a:lumMod val="50000"/>
                  </a:srgbClr>
                </a:solidFill>
                <a:latin typeface="Century Gothic" pitchFamily="34" charset="0"/>
              </a:endParaRPr>
            </a:p>
          </p:txBody>
        </p:sp>
        <p:sp>
          <p:nvSpPr>
            <p:cNvPr id="32" name="Rectangle 2"/>
            <p:cNvSpPr>
              <a:spLocks noChangeArrowheads="1"/>
            </p:cNvSpPr>
            <p:nvPr/>
          </p:nvSpPr>
          <p:spPr bwMode="auto">
            <a:xfrm>
              <a:off x="2666960" y="2756157"/>
              <a:ext cx="1857388" cy="3048000"/>
            </a:xfrm>
            <a:prstGeom prst="rect">
              <a:avLst/>
            </a:prstGeom>
            <a:solidFill>
              <a:schemeClr val="tx1">
                <a:lumMod val="60000"/>
                <a:lumOff val="40000"/>
              </a:schemeClr>
            </a:solidFill>
            <a:ln w="9525" algn="ctr">
              <a:solidFill>
                <a:schemeClr val="bg1"/>
              </a:solidFill>
              <a:round/>
              <a:headEnd/>
              <a:tailEnd/>
            </a:ln>
            <a:effectLst>
              <a:outerShdw blurRad="50800" dist="38100" dir="2700000" algn="tl" rotWithShape="0">
                <a:prstClr val="black">
                  <a:alpha val="40000"/>
                </a:prstClr>
              </a:outerShdw>
            </a:effectLst>
          </p:spPr>
          <p:txBody>
            <a:bodyPr anchor="t"/>
            <a:lstStyle/>
            <a:p>
              <a:pPr algn="ctr" eaLnBrk="0" fontAlgn="base" hangingPunct="0">
                <a:spcBef>
                  <a:spcPct val="0"/>
                </a:spcBef>
                <a:spcAft>
                  <a:spcPct val="0"/>
                </a:spcAft>
                <a:defRPr/>
              </a:pPr>
              <a:r>
                <a:rPr lang="fr-FR" sz="1200" i="1" dirty="0" smtClean="0">
                  <a:solidFill>
                    <a:srgbClr val="00B0F0">
                      <a:lumMod val="50000"/>
                    </a:srgbClr>
                  </a:solidFill>
                  <a:latin typeface="Century Gothic" pitchFamily="34" charset="0"/>
                </a:rPr>
                <a:t>Phase Démarrage</a:t>
              </a: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a:p>
              <a:pPr algn="ctr" eaLnBrk="0" fontAlgn="base" hangingPunct="0">
                <a:spcBef>
                  <a:spcPct val="0"/>
                </a:spcBef>
                <a:spcAft>
                  <a:spcPct val="0"/>
                </a:spcAft>
                <a:defRPr/>
              </a:pPr>
              <a:endParaRPr lang="fr-FR" sz="1600" dirty="0" smtClean="0">
                <a:solidFill>
                  <a:srgbClr val="00B0F0">
                    <a:lumMod val="50000"/>
                  </a:srgbClr>
                </a:solidFill>
                <a:latin typeface="Century Gothic" pitchFamily="34" charset="0"/>
              </a:endParaRPr>
            </a:p>
          </p:txBody>
        </p:sp>
        <p:sp>
          <p:nvSpPr>
            <p:cNvPr id="31" name="Rectangle 2"/>
            <p:cNvSpPr>
              <a:spLocks noChangeArrowheads="1"/>
            </p:cNvSpPr>
            <p:nvPr/>
          </p:nvSpPr>
          <p:spPr bwMode="auto">
            <a:xfrm>
              <a:off x="738134" y="2756157"/>
              <a:ext cx="1857388" cy="3048000"/>
            </a:xfrm>
            <a:prstGeom prst="rect">
              <a:avLst/>
            </a:prstGeom>
            <a:solidFill>
              <a:schemeClr val="tx1">
                <a:lumMod val="60000"/>
                <a:lumOff val="40000"/>
              </a:schemeClr>
            </a:solidFill>
            <a:ln w="9525" algn="ctr">
              <a:solidFill>
                <a:schemeClr val="bg1"/>
              </a:solidFill>
              <a:round/>
              <a:headEnd/>
              <a:tailEnd/>
            </a:ln>
            <a:effectLst>
              <a:outerShdw blurRad="50800" dist="38100" dir="2700000" algn="tl" rotWithShape="0">
                <a:prstClr val="black">
                  <a:alpha val="40000"/>
                </a:prstClr>
              </a:outerShdw>
            </a:effectLst>
          </p:spPr>
          <p:txBody>
            <a:bodyPr anchor="t"/>
            <a:lstStyle/>
            <a:p>
              <a:pPr algn="ctr" eaLnBrk="0" fontAlgn="base" hangingPunct="0">
                <a:spcBef>
                  <a:spcPct val="0"/>
                </a:spcBef>
                <a:spcAft>
                  <a:spcPct val="0"/>
                </a:spcAft>
              </a:pPr>
              <a:r>
                <a:rPr lang="fr-FR" sz="1200" i="1" dirty="0">
                  <a:solidFill>
                    <a:srgbClr val="00B0F0">
                      <a:lumMod val="50000"/>
                    </a:srgbClr>
                  </a:solidFill>
                  <a:latin typeface="Century Gothic" pitchFamily="34" charset="0"/>
                </a:rPr>
                <a:t>Phase Analyse</a:t>
              </a: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a:p>
              <a:pPr algn="ctr" eaLnBrk="0" fontAlgn="base" hangingPunct="0">
                <a:spcBef>
                  <a:spcPct val="0"/>
                </a:spcBef>
                <a:spcAft>
                  <a:spcPct val="0"/>
                </a:spcAft>
              </a:pPr>
              <a:endParaRPr lang="fr-FR" sz="1200" i="1" dirty="0">
                <a:solidFill>
                  <a:srgbClr val="00B0F0">
                    <a:lumMod val="50000"/>
                  </a:srgbClr>
                </a:solidFill>
                <a:latin typeface="Century Gothic" pitchFamily="34" charset="0"/>
              </a:endParaRPr>
            </a:p>
          </p:txBody>
        </p:sp>
        <p:sp>
          <p:nvSpPr>
            <p:cNvPr id="34" name="Double flèche horizontale 7"/>
            <p:cNvSpPr>
              <a:spLocks noChangeArrowheads="1"/>
            </p:cNvSpPr>
            <p:nvPr/>
          </p:nvSpPr>
          <p:spPr bwMode="auto">
            <a:xfrm>
              <a:off x="533400" y="546357"/>
              <a:ext cx="7924800" cy="2362200"/>
            </a:xfrm>
            <a:prstGeom prst="leftRightArrow">
              <a:avLst>
                <a:gd name="adj1" fmla="val 84444"/>
                <a:gd name="adj2" fmla="val 8496"/>
              </a:avLst>
            </a:prstGeom>
            <a:solidFill>
              <a:schemeClr val="tx1">
                <a:lumMod val="60000"/>
                <a:lumOff val="40000"/>
              </a:schemeClr>
            </a:solidFill>
            <a:ln w="9525" algn="ctr">
              <a:solidFill>
                <a:schemeClr val="bg1"/>
              </a:solidFill>
              <a:round/>
              <a:headEnd/>
              <a:tailEnd/>
            </a:ln>
            <a:effectLst>
              <a:outerShdw blurRad="50800" dist="38100" dir="2700000" algn="tl" rotWithShape="0">
                <a:prstClr val="black">
                  <a:alpha val="40000"/>
                </a:prstClr>
              </a:outerShdw>
            </a:effectLst>
          </p:spPr>
          <p:txBody>
            <a:bodyPr anchor="t"/>
            <a:lstStyle/>
            <a:p>
              <a:pPr algn="ctr" eaLnBrk="0" fontAlgn="base" hangingPunct="0">
                <a:spcBef>
                  <a:spcPct val="0"/>
                </a:spcBef>
                <a:spcAft>
                  <a:spcPct val="0"/>
                </a:spcAft>
                <a:defRPr/>
              </a:pPr>
              <a:r>
                <a:rPr lang="fr-FR" sz="1200" i="1" dirty="0" smtClean="0">
                  <a:solidFill>
                    <a:srgbClr val="00B0F0">
                      <a:lumMod val="50000"/>
                    </a:srgbClr>
                  </a:solidFill>
                  <a:latin typeface="Century Gothic" pitchFamily="34" charset="0"/>
                </a:rPr>
                <a:t>Pratiques Permanentes</a:t>
              </a:r>
              <a:endParaRPr lang="fr-FR" sz="1200" i="1" dirty="0">
                <a:solidFill>
                  <a:srgbClr val="00B0F0">
                    <a:lumMod val="50000"/>
                  </a:srgbClr>
                </a:solidFill>
                <a:latin typeface="Century Gothic" pitchFamily="34" charset="0"/>
              </a:endParaRPr>
            </a:p>
          </p:txBody>
        </p:sp>
        <p:sp>
          <p:nvSpPr>
            <p:cNvPr id="41" name="Rectangle 19"/>
            <p:cNvSpPr>
              <a:spLocks noChangeArrowheads="1"/>
            </p:cNvSpPr>
            <p:nvPr/>
          </p:nvSpPr>
          <p:spPr bwMode="auto">
            <a:xfrm>
              <a:off x="838200" y="1089046"/>
              <a:ext cx="1404000" cy="734713"/>
            </a:xfrm>
            <a:prstGeom prst="rect">
              <a:avLst/>
            </a:prstGeom>
            <a:solidFill>
              <a:schemeClr val="accent5"/>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Stratégie de Sourcing</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49" name="Rectangle 19"/>
            <p:cNvSpPr>
              <a:spLocks noChangeArrowheads="1"/>
            </p:cNvSpPr>
            <p:nvPr/>
          </p:nvSpPr>
          <p:spPr bwMode="auto">
            <a:xfrm>
              <a:off x="1545974" y="1874864"/>
              <a:ext cx="1404000" cy="734713"/>
            </a:xfrm>
            <a:prstGeom prst="rect">
              <a:avLst/>
            </a:prstGeom>
            <a:solidFill>
              <a:srgbClr val="92D050"/>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Gouvernance</a:t>
              </a:r>
            </a:p>
            <a:p>
              <a:pPr algn="ctr" eaLnBrk="0" fontAlgn="base" hangingPunct="0">
                <a:spcBef>
                  <a:spcPct val="0"/>
                </a:spcBef>
                <a:spcAft>
                  <a:spcPct val="0"/>
                </a:spcAft>
              </a:pPr>
              <a:endParaRPr lang="fr-FR" sz="1200" b="1" dirty="0">
                <a:solidFill>
                  <a:srgbClr val="FFFFFF"/>
                </a:solidFill>
                <a:latin typeface="Century Gothic" pitchFamily="34" charset="0"/>
              </a:endParaRP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54" name="Rectangle 19"/>
            <p:cNvSpPr>
              <a:spLocks noChangeArrowheads="1"/>
            </p:cNvSpPr>
            <p:nvPr/>
          </p:nvSpPr>
          <p:spPr bwMode="auto">
            <a:xfrm>
              <a:off x="2309810" y="1089046"/>
              <a:ext cx="1404000" cy="734713"/>
            </a:xfrm>
            <a:prstGeom prst="rect">
              <a:avLst/>
            </a:prstGeom>
            <a:solidFill>
              <a:schemeClr val="accent5"/>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Gestion de la Valeur</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58" name="Rectangle 19"/>
            <p:cNvSpPr>
              <a:spLocks noChangeArrowheads="1"/>
            </p:cNvSpPr>
            <p:nvPr/>
          </p:nvSpPr>
          <p:spPr bwMode="auto">
            <a:xfrm>
              <a:off x="3781420" y="1089046"/>
              <a:ext cx="1404000" cy="734713"/>
            </a:xfrm>
            <a:prstGeom prst="rect">
              <a:avLst/>
            </a:prstGeom>
            <a:solidFill>
              <a:schemeClr val="accent5"/>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Conduite du changement Organisationnel</a:t>
              </a:r>
            </a:p>
          </p:txBody>
        </p:sp>
        <p:sp>
          <p:nvSpPr>
            <p:cNvPr id="62" name="Rectangle 19"/>
            <p:cNvSpPr>
              <a:spLocks noChangeArrowheads="1"/>
            </p:cNvSpPr>
            <p:nvPr/>
          </p:nvSpPr>
          <p:spPr bwMode="auto">
            <a:xfrm>
              <a:off x="5253030" y="1089046"/>
              <a:ext cx="1404000" cy="734713"/>
            </a:xfrm>
            <a:prstGeom prst="rect">
              <a:avLst/>
            </a:prstGeom>
            <a:solidFill>
              <a:schemeClr val="tx1">
                <a:lumMod val="60000"/>
                <a:lumOff val="40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Gestion des connaissances</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71" name="Rectangle 19"/>
            <p:cNvSpPr>
              <a:spLocks noChangeArrowheads="1"/>
            </p:cNvSpPr>
            <p:nvPr/>
          </p:nvSpPr>
          <p:spPr bwMode="auto">
            <a:xfrm>
              <a:off x="6724640" y="1089046"/>
              <a:ext cx="1404000" cy="734713"/>
            </a:xfrm>
            <a:prstGeom prst="rect">
              <a:avLst/>
            </a:prstGeom>
            <a:solidFill>
              <a:schemeClr val="accent5"/>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Gestion des Risques</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76" name="Rectangle 19"/>
            <p:cNvSpPr>
              <a:spLocks noChangeArrowheads="1"/>
            </p:cNvSpPr>
            <p:nvPr/>
          </p:nvSpPr>
          <p:spPr bwMode="auto">
            <a:xfrm>
              <a:off x="6097834" y="1907442"/>
              <a:ext cx="1404000" cy="734713"/>
            </a:xfrm>
            <a:prstGeom prst="rect">
              <a:avLst/>
            </a:prstGeom>
            <a:solidFill>
              <a:schemeClr val="accent5">
                <a:lumMod val="40000"/>
                <a:lumOff val="60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smtClean="0">
                  <a:solidFill>
                    <a:srgbClr val="FFFFFF"/>
                  </a:solidFill>
                  <a:latin typeface="Century Gothic" pitchFamily="34" charset="0"/>
                </a:rPr>
                <a:t>Gestion des Technologies</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77" name="Rectangle 19"/>
            <p:cNvSpPr>
              <a:spLocks noChangeArrowheads="1"/>
            </p:cNvSpPr>
            <p:nvPr/>
          </p:nvSpPr>
          <p:spPr bwMode="auto">
            <a:xfrm>
              <a:off x="4586404" y="1887214"/>
              <a:ext cx="1404000" cy="734713"/>
            </a:xfrm>
            <a:prstGeom prst="rect">
              <a:avLst/>
            </a:prstGeom>
            <a:solidFill>
              <a:schemeClr val="bg1">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Gestion des Ressources Humaines</a:t>
              </a:r>
            </a:p>
          </p:txBody>
        </p:sp>
        <p:sp>
          <p:nvSpPr>
            <p:cNvPr id="78" name="Rectangle 19"/>
            <p:cNvSpPr>
              <a:spLocks noChangeArrowheads="1"/>
            </p:cNvSpPr>
            <p:nvPr/>
          </p:nvSpPr>
          <p:spPr bwMode="auto">
            <a:xfrm>
              <a:off x="3058553" y="1883350"/>
              <a:ext cx="1404000" cy="734713"/>
            </a:xfrm>
            <a:prstGeom prst="rect">
              <a:avLst/>
            </a:prstGeom>
            <a:solidFill>
              <a:srgbClr val="92D050"/>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smtClean="0">
                  <a:solidFill>
                    <a:srgbClr val="FFFFFF"/>
                  </a:solidFill>
                  <a:latin typeface="Century Gothic" pitchFamily="34" charset="0"/>
                </a:rPr>
                <a:t>Gestion des Relations</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79" name="Rectangle 19"/>
            <p:cNvSpPr>
              <a:spLocks noChangeArrowheads="1"/>
            </p:cNvSpPr>
            <p:nvPr/>
          </p:nvSpPr>
          <p:spPr bwMode="auto">
            <a:xfrm>
              <a:off x="952448" y="3678246"/>
              <a:ext cx="1357322" cy="525501"/>
            </a:xfrm>
            <a:prstGeom prst="rect">
              <a:avLst/>
            </a:prstGeom>
            <a:solidFill>
              <a:schemeClr val="bg2">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Analyse des Opportunités</a:t>
              </a:r>
            </a:p>
          </p:txBody>
        </p:sp>
        <p:sp>
          <p:nvSpPr>
            <p:cNvPr id="80" name="Rectangle 19"/>
            <p:cNvSpPr>
              <a:spLocks noChangeArrowheads="1"/>
            </p:cNvSpPr>
            <p:nvPr/>
          </p:nvSpPr>
          <p:spPr bwMode="auto">
            <a:xfrm>
              <a:off x="952448" y="4249750"/>
              <a:ext cx="1357322" cy="525501"/>
            </a:xfrm>
            <a:prstGeom prst="rect">
              <a:avLst/>
            </a:prstGeom>
            <a:solidFill>
              <a:schemeClr val="bg2">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Approche du Sourcing</a:t>
              </a:r>
            </a:p>
          </p:txBody>
        </p:sp>
        <p:sp>
          <p:nvSpPr>
            <p:cNvPr id="81" name="Rectangle 19"/>
            <p:cNvSpPr>
              <a:spLocks noChangeArrowheads="1"/>
            </p:cNvSpPr>
            <p:nvPr/>
          </p:nvSpPr>
          <p:spPr bwMode="auto">
            <a:xfrm>
              <a:off x="2771748" y="3258602"/>
              <a:ext cx="1566874" cy="525501"/>
            </a:xfrm>
            <a:prstGeom prst="rect">
              <a:avLst/>
            </a:prstGeom>
            <a:solidFill>
              <a:schemeClr val="bg2">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Planification</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82" name="Rectangle 19"/>
            <p:cNvSpPr>
              <a:spLocks noChangeArrowheads="1"/>
            </p:cNvSpPr>
            <p:nvPr/>
          </p:nvSpPr>
          <p:spPr bwMode="auto">
            <a:xfrm>
              <a:off x="2771748" y="3911237"/>
              <a:ext cx="1566874" cy="525501"/>
            </a:xfrm>
            <a:prstGeom prst="rect">
              <a:avLst/>
            </a:prstGeom>
            <a:solidFill>
              <a:schemeClr val="bg2">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a:solidFill>
                    <a:srgbClr val="FFFFFF"/>
                  </a:solidFill>
                  <a:latin typeface="Century Gothic" pitchFamily="34" charset="0"/>
                </a:rPr>
                <a:t>Evaluation des fournisseurs</a:t>
              </a:r>
            </a:p>
          </p:txBody>
        </p:sp>
        <p:sp>
          <p:nvSpPr>
            <p:cNvPr id="83" name="Rectangle 19"/>
            <p:cNvSpPr>
              <a:spLocks noChangeArrowheads="1"/>
            </p:cNvSpPr>
            <p:nvPr/>
          </p:nvSpPr>
          <p:spPr bwMode="auto">
            <a:xfrm>
              <a:off x="2771748" y="4599897"/>
              <a:ext cx="1566874" cy="525501"/>
            </a:xfrm>
            <a:prstGeom prst="rect">
              <a:avLst/>
            </a:prstGeom>
            <a:solidFill>
              <a:schemeClr val="accent6">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smtClean="0">
                  <a:solidFill>
                    <a:srgbClr val="FFFFFF"/>
                  </a:solidFill>
                  <a:latin typeface="Century Gothic" pitchFamily="34" charset="0"/>
                </a:rPr>
                <a:t>Contractualisation</a:t>
              </a:r>
            </a:p>
            <a:p>
              <a:pPr algn="ctr" eaLnBrk="0" fontAlgn="base" hangingPunct="0">
                <a:spcBef>
                  <a:spcPct val="0"/>
                </a:spcBef>
                <a:spcAft>
                  <a:spcPct val="0"/>
                </a:spcAft>
              </a:pPr>
              <a:endParaRPr lang="fr-FR" sz="1200" b="1" dirty="0">
                <a:solidFill>
                  <a:srgbClr val="FFFFFF"/>
                </a:solidFill>
                <a:latin typeface="Century Gothic" pitchFamily="34" charset="0"/>
              </a:endParaRPr>
            </a:p>
          </p:txBody>
        </p:sp>
        <p:sp>
          <p:nvSpPr>
            <p:cNvPr id="84" name="Rectangle 19"/>
            <p:cNvSpPr>
              <a:spLocks noChangeArrowheads="1"/>
            </p:cNvSpPr>
            <p:nvPr/>
          </p:nvSpPr>
          <p:spPr bwMode="auto">
            <a:xfrm>
              <a:off x="2776526" y="5239931"/>
              <a:ext cx="1566874" cy="525501"/>
            </a:xfrm>
            <a:prstGeom prst="rect">
              <a:avLst/>
            </a:prstGeom>
            <a:solidFill>
              <a:schemeClr val="bg2">
                <a:lumMod val="75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smtClean="0">
                  <a:solidFill>
                    <a:srgbClr val="FFFFFF"/>
                  </a:solidFill>
                  <a:latin typeface="Century Gothic" pitchFamily="34" charset="0"/>
                </a:rPr>
                <a:t>Transfert des services</a:t>
              </a:r>
              <a:endParaRPr lang="fr-FR" sz="1200" b="1" dirty="0">
                <a:solidFill>
                  <a:srgbClr val="FFFFFF"/>
                </a:solidFill>
                <a:latin typeface="Century Gothic" pitchFamily="34" charset="0"/>
              </a:endParaRPr>
            </a:p>
          </p:txBody>
        </p:sp>
        <p:sp>
          <p:nvSpPr>
            <p:cNvPr id="85" name="Rectangle 19"/>
            <p:cNvSpPr>
              <a:spLocks noChangeArrowheads="1"/>
            </p:cNvSpPr>
            <p:nvPr/>
          </p:nvSpPr>
          <p:spPr bwMode="auto">
            <a:xfrm>
              <a:off x="4676748" y="3892561"/>
              <a:ext cx="1619248" cy="525501"/>
            </a:xfrm>
            <a:prstGeom prst="rect">
              <a:avLst/>
            </a:prstGeom>
            <a:solidFill>
              <a:srgbClr val="92D050"/>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smtClean="0">
                  <a:solidFill>
                    <a:srgbClr val="FFFFFF"/>
                  </a:solidFill>
                  <a:latin typeface="Century Gothic" pitchFamily="34" charset="0"/>
                </a:rPr>
                <a:t>Management des services </a:t>
              </a:r>
              <a:r>
                <a:rPr lang="fr-FR" sz="1200" b="1" dirty="0" err="1" smtClean="0">
                  <a:solidFill>
                    <a:srgbClr val="FFFFFF"/>
                  </a:solidFill>
                  <a:latin typeface="Century Gothic" pitchFamily="34" charset="0"/>
                </a:rPr>
                <a:t>sourcés</a:t>
              </a:r>
              <a:endParaRPr lang="fr-FR" sz="1200" b="1" dirty="0">
                <a:solidFill>
                  <a:srgbClr val="FFFFFF"/>
                </a:solidFill>
                <a:latin typeface="Century Gothic" pitchFamily="34" charset="0"/>
              </a:endParaRPr>
            </a:p>
          </p:txBody>
        </p:sp>
        <p:sp>
          <p:nvSpPr>
            <p:cNvPr id="86" name="Rectangle 19"/>
            <p:cNvSpPr>
              <a:spLocks noChangeArrowheads="1"/>
            </p:cNvSpPr>
            <p:nvPr/>
          </p:nvSpPr>
          <p:spPr bwMode="auto">
            <a:xfrm>
              <a:off x="6738926" y="3880287"/>
              <a:ext cx="1357322" cy="734713"/>
            </a:xfrm>
            <a:prstGeom prst="rect">
              <a:avLst/>
            </a:prstGeom>
            <a:solidFill>
              <a:schemeClr val="tx1">
                <a:lumMod val="60000"/>
                <a:lumOff val="40000"/>
              </a:schemeClr>
            </a:solidFill>
            <a:ln w="12700">
              <a:noFill/>
              <a:miter lim="800000"/>
              <a:headEnd/>
              <a:tailEnd/>
            </a:ln>
            <a:effectLst>
              <a:outerShdw blurRad="50800" dist="38100" dir="2700000" algn="tl" rotWithShape="0">
                <a:prstClr val="black">
                  <a:alpha val="40000"/>
                </a:prstClr>
              </a:outerShdw>
            </a:effectLst>
          </p:spPr>
          <p:txBody>
            <a:bodyPr wrap="square" lIns="90000" tIns="46800" rIns="90000" bIns="46800" anchor="ctr">
              <a:spAutoFit/>
            </a:bodyPr>
            <a:lstStyle/>
            <a:p>
              <a:pPr algn="ctr" eaLnBrk="0" fontAlgn="base" hangingPunct="0">
                <a:spcBef>
                  <a:spcPct val="0"/>
                </a:spcBef>
                <a:spcAft>
                  <a:spcPct val="0"/>
                </a:spcAft>
              </a:pPr>
              <a:r>
                <a:rPr lang="fr-FR" sz="1200" b="1" dirty="0" smtClean="0">
                  <a:solidFill>
                    <a:srgbClr val="FFFFFF"/>
                  </a:solidFill>
                  <a:latin typeface="Century Gothic" pitchFamily="34" charset="0"/>
                </a:rPr>
                <a:t>Planification et Exécution de la réversibilité</a:t>
              </a:r>
              <a:endParaRPr lang="fr-FR" sz="1200" b="1" dirty="0">
                <a:solidFill>
                  <a:srgbClr val="FFFFFF"/>
                </a:solidFill>
                <a:latin typeface="Century Gothic" pitchFamily="34" charset="0"/>
              </a:endParaRPr>
            </a:p>
          </p:txBody>
        </p:sp>
      </p:grpSp>
    </p:spTree>
    <p:extLst>
      <p:ext uri="{BB962C8B-B14F-4D97-AF65-F5344CB8AC3E}">
        <p14:creationId xmlns:p14="http://schemas.microsoft.com/office/powerpoint/2010/main" val="364216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Modèle</a:t>
            </a:r>
            <a:r>
              <a:rPr lang="en-US" dirty="0" smtClean="0"/>
              <a:t> de </a:t>
            </a:r>
            <a:r>
              <a:rPr lang="en-US" dirty="0" err="1" smtClean="0"/>
              <a:t>gouvernance</a:t>
            </a:r>
            <a:endParaRPr lang="en-US" dirty="0"/>
          </a:p>
        </p:txBody>
      </p:sp>
      <p:sp>
        <p:nvSpPr>
          <p:cNvPr id="4" name="Espace réservé du texte 3"/>
          <p:cNvSpPr>
            <a:spLocks noGrp="1"/>
          </p:cNvSpPr>
          <p:nvPr>
            <p:ph type="body" sz="quarter" idx="11"/>
          </p:nvPr>
        </p:nvSpPr>
        <p:spPr/>
        <p:txBody>
          <a:bodyPr/>
          <a:lstStyle/>
          <a:p>
            <a:r>
              <a:rPr lang="en-US" dirty="0" smtClean="0"/>
              <a:t>Principe </a:t>
            </a:r>
            <a:r>
              <a:rPr lang="en-US" dirty="0" err="1" smtClean="0"/>
              <a:t>général</a:t>
            </a:r>
            <a:r>
              <a:rPr lang="en-US" dirty="0" smtClean="0"/>
              <a:t> : </a:t>
            </a:r>
            <a:r>
              <a:rPr lang="en-US" dirty="0" err="1" smtClean="0"/>
              <a:t>délégation</a:t>
            </a:r>
            <a:r>
              <a:rPr lang="en-US" dirty="0" smtClean="0"/>
              <a:t> </a:t>
            </a:r>
            <a:r>
              <a:rPr lang="en-US" dirty="0" err="1" smtClean="0"/>
              <a:t>assistée</a:t>
            </a:r>
            <a:r>
              <a:rPr lang="en-US" dirty="0" smtClean="0"/>
              <a:t> et </a:t>
            </a:r>
            <a:r>
              <a:rPr lang="en-US" dirty="0" err="1" smtClean="0"/>
              <a:t>contrôlée</a:t>
            </a:r>
            <a:r>
              <a:rPr lang="en-US" dirty="0"/>
              <a:t> </a:t>
            </a:r>
            <a:r>
              <a:rPr lang="en-US" dirty="0" smtClean="0"/>
              <a:t>– on </a:t>
            </a:r>
            <a:r>
              <a:rPr lang="en-US" dirty="0" err="1" smtClean="0"/>
              <a:t>traite</a:t>
            </a:r>
            <a:r>
              <a:rPr lang="en-US" dirty="0" smtClean="0"/>
              <a:t> les </a:t>
            </a:r>
            <a:r>
              <a:rPr lang="en-US" dirty="0" err="1" smtClean="0"/>
              <a:t>sujets</a:t>
            </a:r>
            <a:r>
              <a:rPr lang="en-US" dirty="0" smtClean="0"/>
              <a:t> au plus </a:t>
            </a:r>
            <a:r>
              <a:rPr lang="en-US" dirty="0" err="1" smtClean="0"/>
              <a:t>près</a:t>
            </a:r>
            <a:r>
              <a:rPr lang="en-US" dirty="0" smtClean="0"/>
              <a:t> du terrain, avec un </a:t>
            </a:r>
            <a:r>
              <a:rPr lang="en-US" dirty="0" err="1" smtClean="0"/>
              <a:t>soutien</a:t>
            </a:r>
            <a:r>
              <a:rPr lang="en-US" dirty="0" smtClean="0"/>
              <a:t> </a:t>
            </a:r>
            <a:r>
              <a:rPr lang="en-US" dirty="0" err="1" smtClean="0"/>
              <a:t>méthodo</a:t>
            </a:r>
            <a:r>
              <a:rPr lang="en-US" dirty="0" smtClean="0"/>
              <a:t>, et on escalade </a:t>
            </a:r>
            <a:r>
              <a:rPr lang="en-US" dirty="0" err="1" smtClean="0"/>
              <a:t>ce</a:t>
            </a:r>
            <a:r>
              <a:rPr lang="en-US" dirty="0" smtClean="0"/>
              <a:t> qui </a:t>
            </a:r>
            <a:r>
              <a:rPr lang="en-US" dirty="0" err="1" smtClean="0"/>
              <a:t>doit</a:t>
            </a:r>
            <a:r>
              <a:rPr lang="en-US" dirty="0" smtClean="0"/>
              <a:t> </a:t>
            </a:r>
            <a:r>
              <a:rPr lang="en-US" dirty="0" err="1" smtClean="0"/>
              <a:t>l’être</a:t>
            </a:r>
            <a:r>
              <a:rPr lang="en-US" dirty="0" smtClean="0"/>
              <a:t>. </a:t>
            </a:r>
            <a:endParaRPr lang="en-US" dirty="0"/>
          </a:p>
        </p:txBody>
      </p:sp>
      <p:sp>
        <p:nvSpPr>
          <p:cNvPr id="5" name="Rectangle 4"/>
          <p:cNvSpPr/>
          <p:nvPr/>
        </p:nvSpPr>
        <p:spPr bwMode="auto">
          <a:xfrm>
            <a:off x="6135175" y="1619845"/>
            <a:ext cx="1800225" cy="3311525"/>
          </a:xfrm>
          <a:prstGeom prst="rect">
            <a:avLst/>
          </a:prstGeom>
          <a:solidFill>
            <a:schemeClr val="bg1">
              <a:lumMod val="95000"/>
              <a:alpha val="28000"/>
            </a:schemeClr>
          </a:solidFill>
          <a:ln w="9525" cap="flat" cmpd="sng" algn="ctr">
            <a:solidFill>
              <a:schemeClr val="tx1"/>
            </a:solidFill>
            <a:prstDash val="solid"/>
            <a:round/>
            <a:headEnd type="none" w="med" len="med"/>
            <a:tailEnd type="none" w="med" len="med"/>
          </a:ln>
          <a:effectLst/>
        </p:spPr>
        <p:txBody>
          <a:bodyPr lIns="72521" tIns="36261" rIns="72521" bIns="36261"/>
          <a:lstStyle/>
          <a:p>
            <a:pPr defTabSz="827194" eaLnBrk="0" hangingPunct="0">
              <a:defRPr/>
            </a:pPr>
            <a:r>
              <a:rPr lang="fr-FR" sz="800" b="1" dirty="0">
                <a:solidFill>
                  <a:schemeClr val="bg1">
                    <a:lumMod val="65000"/>
                  </a:schemeClr>
                </a:solidFill>
                <a:cs typeface="+mn-cs"/>
              </a:rPr>
              <a:t>Dispositif Centres de Services</a:t>
            </a:r>
          </a:p>
          <a:p>
            <a:pPr defTabSz="827194" eaLnBrk="0" hangingPunct="0">
              <a:defRPr/>
            </a:pPr>
            <a:endParaRPr lang="fr-FR" sz="1700" dirty="0">
              <a:cs typeface="+mn-cs"/>
            </a:endParaRPr>
          </a:p>
        </p:txBody>
      </p:sp>
      <p:sp>
        <p:nvSpPr>
          <p:cNvPr id="6" name="Rectangle 64"/>
          <p:cNvSpPr>
            <a:spLocks noChangeArrowheads="1"/>
          </p:cNvSpPr>
          <p:nvPr/>
        </p:nvSpPr>
        <p:spPr bwMode="auto">
          <a:xfrm>
            <a:off x="6308212" y="2518370"/>
            <a:ext cx="1562100" cy="2244725"/>
          </a:xfrm>
          <a:prstGeom prst="rect">
            <a:avLst/>
          </a:prstGeom>
          <a:solidFill>
            <a:srgbClr val="99CCFF"/>
          </a:solidFill>
          <a:ln>
            <a:noFill/>
          </a:ln>
          <a:effectLst>
            <a:outerShdw dist="38100" dir="2700000" algn="tl" rotWithShape="0">
              <a:srgbClr val="000000">
                <a:alpha val="39998"/>
              </a:srgbClr>
            </a:outerShdw>
          </a:effectLst>
          <a:extLst>
            <a:ext uri="{91240B29-F687-4F45-9708-019B960494DF}">
              <a14:hiddenLine xmlns:a14="http://schemas.microsoft.com/office/drawing/2010/main" w="25400" algn="ctr">
                <a:solidFill>
                  <a:srgbClr val="000000"/>
                </a:solidFill>
                <a:prstDash val="sysDot"/>
                <a:miter lim="800000"/>
                <a:headEnd/>
                <a:tailEnd/>
              </a14:hiddenLine>
            </a:ext>
          </a:extLst>
        </p:spPr>
        <p:txBody>
          <a:bodyPr lIns="72521" tIns="36261" rIns="72521" bIns="36261"/>
          <a:lstStyle/>
          <a:p>
            <a:pPr eaLnBrk="0" hangingPunct="0"/>
            <a:endParaRPr lang="fr-FR" sz="1000" b="1" dirty="0"/>
          </a:p>
        </p:txBody>
      </p:sp>
      <p:sp>
        <p:nvSpPr>
          <p:cNvPr id="7" name="Rectangle 6"/>
          <p:cNvSpPr/>
          <p:nvPr/>
        </p:nvSpPr>
        <p:spPr bwMode="auto">
          <a:xfrm>
            <a:off x="813875" y="1619845"/>
            <a:ext cx="5148262" cy="3311525"/>
          </a:xfrm>
          <a:prstGeom prst="rect">
            <a:avLst/>
          </a:prstGeom>
          <a:solidFill>
            <a:schemeClr val="bg1">
              <a:lumMod val="95000"/>
              <a:alpha val="28000"/>
            </a:schemeClr>
          </a:solidFill>
          <a:ln w="9525" cap="flat" cmpd="sng" algn="ctr">
            <a:solidFill>
              <a:schemeClr val="tx1"/>
            </a:solidFill>
            <a:prstDash val="solid"/>
            <a:round/>
            <a:headEnd type="none" w="med" len="med"/>
            <a:tailEnd type="none" w="med" len="med"/>
          </a:ln>
          <a:effectLst/>
        </p:spPr>
        <p:txBody>
          <a:bodyPr lIns="72521" tIns="36261" rIns="72521" bIns="36261"/>
          <a:lstStyle/>
          <a:p>
            <a:pPr defTabSz="827194" eaLnBrk="0" hangingPunct="0">
              <a:defRPr/>
            </a:pPr>
            <a:r>
              <a:rPr lang="fr-FR" sz="800" b="1" dirty="0">
                <a:solidFill>
                  <a:schemeClr val="bg1">
                    <a:lumMod val="65000"/>
                  </a:schemeClr>
                </a:solidFill>
                <a:cs typeface="+mn-cs"/>
              </a:rPr>
              <a:t>SNCF Voyages.SI</a:t>
            </a:r>
          </a:p>
          <a:p>
            <a:pPr defTabSz="827194" eaLnBrk="0" hangingPunct="0">
              <a:defRPr/>
            </a:pPr>
            <a:endParaRPr lang="fr-FR" sz="1700" dirty="0">
              <a:cs typeface="+mn-cs"/>
            </a:endParaRPr>
          </a:p>
        </p:txBody>
      </p:sp>
      <p:sp>
        <p:nvSpPr>
          <p:cNvPr id="8" name="Rectangle 45"/>
          <p:cNvSpPr>
            <a:spLocks noChangeArrowheads="1"/>
          </p:cNvSpPr>
          <p:nvPr/>
        </p:nvSpPr>
        <p:spPr bwMode="auto">
          <a:xfrm>
            <a:off x="6251062" y="2573933"/>
            <a:ext cx="1562100" cy="2244725"/>
          </a:xfrm>
          <a:prstGeom prst="rect">
            <a:avLst/>
          </a:prstGeom>
          <a:solidFill>
            <a:srgbClr val="99CCFF"/>
          </a:solidFill>
          <a:ln>
            <a:noFill/>
          </a:ln>
          <a:effectLst>
            <a:outerShdw dist="38100" dir="2700000" algn="tl" rotWithShape="0">
              <a:srgbClr val="000000">
                <a:alpha val="39998"/>
              </a:srgbClr>
            </a:outerShdw>
          </a:effectLst>
          <a:extLst>
            <a:ext uri="{91240B29-F687-4F45-9708-019B960494DF}">
              <a14:hiddenLine xmlns:a14="http://schemas.microsoft.com/office/drawing/2010/main" w="25400" algn="ctr">
                <a:solidFill>
                  <a:srgbClr val="000000"/>
                </a:solidFill>
                <a:prstDash val="sysDot"/>
                <a:miter lim="800000"/>
                <a:headEnd/>
                <a:tailEnd/>
              </a14:hiddenLine>
            </a:ext>
          </a:extLst>
        </p:spPr>
        <p:txBody>
          <a:bodyPr lIns="72521" tIns="36261" rIns="72521" bIns="36261"/>
          <a:lstStyle/>
          <a:p>
            <a:pPr algn="ctr" eaLnBrk="0" hangingPunct="0"/>
            <a:r>
              <a:rPr lang="fr-FR" sz="800" b="1" dirty="0"/>
              <a:t>CENTRES de SERVICES</a:t>
            </a:r>
          </a:p>
          <a:p>
            <a:pPr eaLnBrk="0" hangingPunct="0"/>
            <a:endParaRPr lang="fr-FR" sz="1000" b="1" dirty="0"/>
          </a:p>
        </p:txBody>
      </p:sp>
      <p:sp>
        <p:nvSpPr>
          <p:cNvPr id="9" name="Rectangle 20"/>
          <p:cNvSpPr>
            <a:spLocks noChangeArrowheads="1"/>
          </p:cNvSpPr>
          <p:nvPr/>
        </p:nvSpPr>
        <p:spPr bwMode="auto">
          <a:xfrm>
            <a:off x="6481250" y="2854920"/>
            <a:ext cx="1100137" cy="449263"/>
          </a:xfrm>
          <a:prstGeom prst="rect">
            <a:avLst/>
          </a:prstGeom>
          <a:solidFill>
            <a:srgbClr val="0070C0"/>
          </a:solidFill>
          <a:ln w="3175" algn="ctr">
            <a:solidFill>
              <a:schemeClr val="tx1"/>
            </a:solidFill>
            <a:round/>
            <a:headEnd/>
            <a:tailEnd/>
          </a:ln>
          <a:effectLst>
            <a:outerShdw dist="38100" dir="2700000" algn="tl" rotWithShape="0">
              <a:srgbClr val="000000">
                <a:alpha val="39998"/>
              </a:srgbClr>
            </a:outerShdw>
          </a:effectLst>
        </p:spPr>
        <p:txBody>
          <a:bodyPr lIns="72521" tIns="36261" rIns="72521" bIns="36261" anchor="ctr"/>
          <a:lstStyle/>
          <a:p>
            <a:pPr algn="ctr" eaLnBrk="0" hangingPunct="0"/>
            <a:r>
              <a:rPr lang="fr-FR" sz="800" b="1" dirty="0"/>
              <a:t>Direction des CDS</a:t>
            </a:r>
          </a:p>
        </p:txBody>
      </p:sp>
      <p:sp>
        <p:nvSpPr>
          <p:cNvPr id="10" name="ZoneTexte 64"/>
          <p:cNvSpPr txBox="1">
            <a:spLocks noChangeArrowheads="1"/>
          </p:cNvSpPr>
          <p:nvPr/>
        </p:nvSpPr>
        <p:spPr bwMode="auto">
          <a:xfrm>
            <a:off x="1855275" y="3921720"/>
            <a:ext cx="1460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21" tIns="36261" rIns="72521" bIns="3626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fr-FR" sz="700" b="1" dirty="0"/>
          </a:p>
        </p:txBody>
      </p:sp>
      <p:sp>
        <p:nvSpPr>
          <p:cNvPr id="11" name="Rectangle 10"/>
          <p:cNvSpPr/>
          <p:nvPr/>
        </p:nvSpPr>
        <p:spPr bwMode="auto">
          <a:xfrm>
            <a:off x="1623500" y="1843683"/>
            <a:ext cx="4222750" cy="280987"/>
          </a:xfrm>
          <a:prstGeom prst="rect">
            <a:avLst/>
          </a:prstGeom>
          <a:solidFill>
            <a:schemeClr val="accent4">
              <a:lumMod val="20000"/>
              <a:lumOff val="80000"/>
            </a:schemeClr>
          </a:solidFill>
          <a:ln>
            <a:noFill/>
            <a:prstDash val="sysDot"/>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2521" tIns="36261" rIns="72521" bIns="36261"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eaLnBrk="0" fontAlgn="auto" hangingPunct="0">
              <a:spcBef>
                <a:spcPts val="0"/>
              </a:spcBef>
              <a:spcAft>
                <a:spcPts val="0"/>
              </a:spcAft>
              <a:defRPr/>
            </a:pPr>
            <a:r>
              <a:rPr lang="fr-FR" sz="700" b="1" dirty="0" smtClean="0">
                <a:solidFill>
                  <a:schemeClr val="tx1"/>
                </a:solidFill>
                <a:latin typeface="Century Gothic" pitchFamily="34" charset="0"/>
                <a:cs typeface="Arial" pitchFamily="34" charset="0"/>
              </a:rPr>
              <a:t>Direction client</a:t>
            </a:r>
            <a:endParaRPr lang="fr-FR" sz="700" b="1" dirty="0">
              <a:solidFill>
                <a:schemeClr val="tx1"/>
              </a:solidFill>
              <a:latin typeface="Century Gothic" pitchFamily="34" charset="0"/>
              <a:cs typeface="Arial" pitchFamily="34" charset="0"/>
            </a:endParaRPr>
          </a:p>
        </p:txBody>
      </p:sp>
      <p:sp>
        <p:nvSpPr>
          <p:cNvPr id="13" name="Rectangle 63"/>
          <p:cNvSpPr>
            <a:spLocks noChangeArrowheads="1"/>
          </p:cNvSpPr>
          <p:nvPr/>
        </p:nvSpPr>
        <p:spPr bwMode="auto">
          <a:xfrm>
            <a:off x="6481250" y="3472458"/>
            <a:ext cx="1100137" cy="1177925"/>
          </a:xfrm>
          <a:prstGeom prst="rect">
            <a:avLst/>
          </a:prstGeom>
          <a:solidFill>
            <a:srgbClr val="0070C0"/>
          </a:solidFill>
          <a:ln w="3175" algn="ctr">
            <a:solidFill>
              <a:schemeClr val="tx1"/>
            </a:solidFill>
            <a:round/>
            <a:headEnd/>
            <a:tailEnd/>
          </a:ln>
          <a:effectLst>
            <a:outerShdw dist="38100" dir="2700000" algn="tl" rotWithShape="0">
              <a:srgbClr val="000000">
                <a:alpha val="39998"/>
              </a:srgbClr>
            </a:outerShdw>
          </a:effectLst>
        </p:spPr>
        <p:txBody>
          <a:bodyPr lIns="72521" tIns="36261" rIns="72521" bIns="36261"/>
          <a:lstStyle/>
          <a:p>
            <a:pPr algn="ctr" eaLnBrk="0" hangingPunct="0"/>
            <a:r>
              <a:rPr lang="fr-FR" sz="800" b="1" dirty="0"/>
              <a:t>Opérationnel</a:t>
            </a:r>
          </a:p>
        </p:txBody>
      </p:sp>
      <p:grpSp>
        <p:nvGrpSpPr>
          <p:cNvPr id="14" name="Groupe 67"/>
          <p:cNvGrpSpPr>
            <a:grpSpLocks/>
          </p:cNvGrpSpPr>
          <p:nvPr/>
        </p:nvGrpSpPr>
        <p:grpSpPr bwMode="auto">
          <a:xfrm>
            <a:off x="2202937" y="2350095"/>
            <a:ext cx="3122613" cy="279400"/>
            <a:chOff x="1907704" y="2204864"/>
            <a:chExt cx="3888432" cy="360040"/>
          </a:xfrm>
        </p:grpSpPr>
        <p:sp>
          <p:nvSpPr>
            <p:cNvPr id="15" name="Rectangle 14"/>
            <p:cNvSpPr/>
            <p:nvPr/>
          </p:nvSpPr>
          <p:spPr bwMode="auto">
            <a:xfrm>
              <a:off x="1907704" y="2204864"/>
              <a:ext cx="3888432" cy="360040"/>
            </a:xfrm>
            <a:prstGeom prst="rect">
              <a:avLst/>
            </a:prstGeom>
            <a:solidFill>
              <a:schemeClr val="accent4">
                <a:lumMod val="20000"/>
                <a:lumOff val="80000"/>
              </a:schemeClr>
            </a:solidFill>
            <a:ln>
              <a:noFill/>
              <a:prstDash val="sysDot"/>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0" hangingPunct="0">
                <a:defRPr/>
              </a:pPr>
              <a:r>
                <a:rPr lang="fr-FR" sz="700" b="1" dirty="0">
                  <a:solidFill>
                    <a:schemeClr val="tx1"/>
                  </a:solidFill>
                  <a:latin typeface="Arial" charset="0"/>
                  <a:cs typeface="Arial" charset="0"/>
                </a:rPr>
                <a:t>Contract Manager *</a:t>
              </a:r>
            </a:p>
          </p:txBody>
        </p:sp>
        <p:pic>
          <p:nvPicPr>
            <p:cNvPr id="16" name="Image 51" descr="Mari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276872"/>
              <a:ext cx="269637" cy="27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68"/>
          <p:cNvSpPr>
            <a:spLocks noChangeArrowheads="1"/>
          </p:cNvSpPr>
          <p:nvPr/>
        </p:nvSpPr>
        <p:spPr bwMode="auto">
          <a:xfrm>
            <a:off x="6649525" y="3745508"/>
            <a:ext cx="758825" cy="287337"/>
          </a:xfrm>
          <a:prstGeom prst="rect">
            <a:avLst/>
          </a:prstGeom>
          <a:solidFill>
            <a:srgbClr val="0070C0"/>
          </a:solidFill>
          <a:ln w="3175" algn="ctr">
            <a:solidFill>
              <a:schemeClr val="tx1"/>
            </a:solidFill>
            <a:round/>
            <a:headEnd/>
            <a:tailEnd/>
          </a:ln>
          <a:effectLst>
            <a:outerShdw dist="38100" dir="2700000" algn="tl" rotWithShape="0">
              <a:srgbClr val="000000">
                <a:alpha val="39998"/>
              </a:srgbClr>
            </a:outerShdw>
          </a:effectLst>
        </p:spPr>
        <p:txBody>
          <a:bodyPr lIns="72521" tIns="36261" rIns="72521" bIns="36261" anchor="ctr"/>
          <a:lstStyle/>
          <a:p>
            <a:pPr algn="ctr" eaLnBrk="0" hangingPunct="0"/>
            <a:r>
              <a:rPr lang="fr-FR" sz="800" b="1" dirty="0"/>
              <a:t>Front Office</a:t>
            </a:r>
          </a:p>
        </p:txBody>
      </p:sp>
      <p:grpSp>
        <p:nvGrpSpPr>
          <p:cNvPr id="18" name="Groupe 72"/>
          <p:cNvGrpSpPr>
            <a:grpSpLocks/>
          </p:cNvGrpSpPr>
          <p:nvPr/>
        </p:nvGrpSpPr>
        <p:grpSpPr bwMode="auto">
          <a:xfrm>
            <a:off x="2202937" y="2967633"/>
            <a:ext cx="3122613" cy="279400"/>
            <a:chOff x="1907704" y="3140968"/>
            <a:chExt cx="3888432" cy="360040"/>
          </a:xfrm>
        </p:grpSpPr>
        <p:sp>
          <p:nvSpPr>
            <p:cNvPr id="19" name="Rectangle 18"/>
            <p:cNvSpPr/>
            <p:nvPr/>
          </p:nvSpPr>
          <p:spPr bwMode="auto">
            <a:xfrm>
              <a:off x="1907704" y="3140968"/>
              <a:ext cx="3888432" cy="360040"/>
            </a:xfrm>
            <a:prstGeom prst="rect">
              <a:avLst/>
            </a:prstGeom>
            <a:solidFill>
              <a:schemeClr val="accent4">
                <a:lumMod val="20000"/>
                <a:lumOff val="80000"/>
              </a:schemeClr>
            </a:solidFill>
            <a:ln>
              <a:noFill/>
              <a:prstDash val="sysDot"/>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0" hangingPunct="0">
                <a:defRPr/>
              </a:pPr>
              <a:r>
                <a:rPr lang="fr-FR" sz="700" b="1" dirty="0">
                  <a:solidFill>
                    <a:schemeClr val="tx1"/>
                  </a:solidFill>
                  <a:latin typeface="Arial" charset="0"/>
                  <a:cs typeface="Arial" charset="0"/>
                </a:rPr>
                <a:t>Services Manager **</a:t>
              </a:r>
            </a:p>
          </p:txBody>
        </p:sp>
        <p:pic>
          <p:nvPicPr>
            <p:cNvPr id="20" name="Image 77" descr="The fa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212976"/>
              <a:ext cx="269753" cy="27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auto">
          <a:xfrm rot="16200000">
            <a:off x="-579792" y="2963028"/>
            <a:ext cx="2974975" cy="736284"/>
          </a:xfrm>
          <a:prstGeom prst="rect">
            <a:avLst/>
          </a:prstGeom>
          <a:solidFill>
            <a:schemeClr val="accent4">
              <a:lumMod val="20000"/>
              <a:lumOff val="80000"/>
            </a:schemeClr>
          </a:solidFill>
          <a:ln>
            <a:noFill/>
            <a:prstDash val="sysDot"/>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2521" tIns="36261" rIns="72521" bIns="36261"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eaLnBrk="0" fontAlgn="auto" hangingPunct="0">
              <a:spcBef>
                <a:spcPts val="0"/>
              </a:spcBef>
              <a:spcAft>
                <a:spcPts val="0"/>
              </a:spcAft>
              <a:defRPr/>
            </a:pPr>
            <a:r>
              <a:rPr lang="fr-FR" sz="700" b="1" dirty="0" smtClean="0">
                <a:solidFill>
                  <a:schemeClr val="tx1"/>
                </a:solidFill>
                <a:latin typeface="Century Gothic" pitchFamily="34" charset="0"/>
                <a:cs typeface="Arial" pitchFamily="34" charset="0"/>
              </a:rPr>
              <a:t>SMO</a:t>
            </a:r>
            <a:endParaRPr lang="fr-FR" sz="700" b="1" dirty="0">
              <a:solidFill>
                <a:schemeClr val="tx1"/>
              </a:solidFill>
              <a:latin typeface="Century Gothic" pitchFamily="34" charset="0"/>
              <a:cs typeface="Arial" pitchFamily="34" charset="0"/>
            </a:endParaRPr>
          </a:p>
        </p:txBody>
      </p:sp>
      <p:grpSp>
        <p:nvGrpSpPr>
          <p:cNvPr id="22" name="Groupe 78"/>
          <p:cNvGrpSpPr>
            <a:grpSpLocks/>
          </p:cNvGrpSpPr>
          <p:nvPr/>
        </p:nvGrpSpPr>
        <p:grpSpPr bwMode="auto">
          <a:xfrm>
            <a:off x="2202937" y="4032845"/>
            <a:ext cx="3122613" cy="287338"/>
            <a:chOff x="1979712" y="4725144"/>
            <a:chExt cx="3888432" cy="368424"/>
          </a:xfrm>
          <a:solidFill>
            <a:srgbClr val="FFC000"/>
          </a:solidFill>
        </p:grpSpPr>
        <p:sp>
          <p:nvSpPr>
            <p:cNvPr id="23" name="Rectangle 22"/>
            <p:cNvSpPr/>
            <p:nvPr/>
          </p:nvSpPr>
          <p:spPr bwMode="auto">
            <a:xfrm>
              <a:off x="1979712" y="4725144"/>
              <a:ext cx="3888432" cy="360282"/>
            </a:xfrm>
            <a:prstGeom prst="rect">
              <a:avLst/>
            </a:prstGeom>
            <a:grpFill/>
            <a:ln>
              <a:noFill/>
              <a:prstDash val="sysDot"/>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eaLnBrk="0" fontAlgn="auto" hangingPunct="0">
                <a:spcBef>
                  <a:spcPts val="0"/>
                </a:spcBef>
                <a:spcAft>
                  <a:spcPts val="0"/>
                </a:spcAft>
                <a:defRPr/>
              </a:pPr>
              <a:r>
                <a:rPr lang="fr-FR" sz="700" b="1" dirty="0" smtClean="0">
                  <a:solidFill>
                    <a:schemeClr val="tx1"/>
                  </a:solidFill>
                  <a:latin typeface="Century Gothic" pitchFamily="34" charset="0"/>
                  <a:cs typeface="Arial" pitchFamily="34" charset="0"/>
                </a:rPr>
                <a:t> Utilisateurs de la prestation</a:t>
              </a:r>
              <a:endParaRPr lang="fr-FR" sz="700" b="1" dirty="0">
                <a:solidFill>
                  <a:schemeClr val="tx1"/>
                </a:solidFill>
                <a:latin typeface="Century Gothic" pitchFamily="34" charset="0"/>
                <a:cs typeface="Arial" pitchFamily="34" charset="0"/>
              </a:endParaRPr>
            </a:p>
          </p:txBody>
        </p:sp>
        <p:pic>
          <p:nvPicPr>
            <p:cNvPr id="24" name="Image 77" descr="grou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3125" y="4797152"/>
              <a:ext cx="296415" cy="2964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5" name="Rectangle 79"/>
          <p:cNvSpPr>
            <a:spLocks noChangeArrowheads="1"/>
          </p:cNvSpPr>
          <p:nvPr/>
        </p:nvSpPr>
        <p:spPr bwMode="auto">
          <a:xfrm>
            <a:off x="6649525" y="4251920"/>
            <a:ext cx="758825" cy="287338"/>
          </a:xfrm>
          <a:prstGeom prst="rect">
            <a:avLst/>
          </a:prstGeom>
          <a:solidFill>
            <a:srgbClr val="0070C0"/>
          </a:solidFill>
          <a:ln w="3175" algn="ctr">
            <a:solidFill>
              <a:schemeClr val="tx1"/>
            </a:solidFill>
            <a:round/>
            <a:headEnd/>
            <a:tailEnd/>
          </a:ln>
          <a:effectLst>
            <a:outerShdw dist="38100" dir="2700000" algn="tl" rotWithShape="0">
              <a:srgbClr val="000000">
                <a:alpha val="39998"/>
              </a:srgbClr>
            </a:outerShdw>
          </a:effectLst>
        </p:spPr>
        <p:txBody>
          <a:bodyPr lIns="72521" tIns="36261" rIns="72521" bIns="36261" anchor="ctr"/>
          <a:lstStyle/>
          <a:p>
            <a:pPr algn="ctr" eaLnBrk="0" hangingPunct="0"/>
            <a:r>
              <a:rPr lang="fr-FR" sz="800" b="1" dirty="0"/>
              <a:t>Back Office</a:t>
            </a:r>
          </a:p>
        </p:txBody>
      </p:sp>
      <p:cxnSp>
        <p:nvCxnSpPr>
          <p:cNvPr id="26" name="Connecteur en angle 81"/>
          <p:cNvCxnSpPr>
            <a:cxnSpLocks noChangeShapeType="1"/>
            <a:stCxn id="15" idx="3"/>
          </p:cNvCxnSpPr>
          <p:nvPr/>
        </p:nvCxnSpPr>
        <p:spPr bwMode="auto">
          <a:xfrm>
            <a:off x="5325550" y="2489795"/>
            <a:ext cx="1098550" cy="477838"/>
          </a:xfrm>
          <a:prstGeom prst="bentConnector3">
            <a:avLst>
              <a:gd name="adj1" fmla="val 50000"/>
            </a:avLst>
          </a:prstGeom>
          <a:noFill/>
          <a:ln w="31750" algn="ctr">
            <a:solidFill>
              <a:srgbClr val="00B050"/>
            </a:solidFill>
            <a:round/>
            <a:headEnd type="arrow" w="med" len="med"/>
            <a:tailEnd type="arrow" w="med" len="med"/>
          </a:ln>
          <a:extLst>
            <a:ext uri="{909E8E84-426E-40DD-AFC4-6F175D3DCCD1}">
              <a14:hiddenFill xmlns:a14="http://schemas.microsoft.com/office/drawing/2010/main">
                <a:noFill/>
              </a14:hiddenFill>
            </a:ext>
          </a:extLst>
        </p:spPr>
      </p:cxnSp>
      <p:cxnSp>
        <p:nvCxnSpPr>
          <p:cNvPr id="27" name="Connecteur en angle 83"/>
          <p:cNvCxnSpPr>
            <a:cxnSpLocks noChangeShapeType="1"/>
            <a:stCxn id="19" idx="3"/>
          </p:cNvCxnSpPr>
          <p:nvPr/>
        </p:nvCxnSpPr>
        <p:spPr bwMode="auto">
          <a:xfrm>
            <a:off x="5325550" y="3107333"/>
            <a:ext cx="1098550" cy="139700"/>
          </a:xfrm>
          <a:prstGeom prst="bentConnector3">
            <a:avLst>
              <a:gd name="adj1" fmla="val 50000"/>
            </a:avLst>
          </a:prstGeom>
          <a:noFill/>
          <a:ln w="31750" algn="ctr">
            <a:solidFill>
              <a:srgbClr val="00B050"/>
            </a:solidFill>
            <a:prstDash val="sysDash"/>
            <a:round/>
            <a:headEnd type="arrow" w="med" len="med"/>
            <a:tailEnd type="arrow" w="med" len="med"/>
          </a:ln>
          <a:extLst>
            <a:ext uri="{909E8E84-426E-40DD-AFC4-6F175D3DCCD1}">
              <a14:hiddenFill xmlns:a14="http://schemas.microsoft.com/office/drawing/2010/main">
                <a:noFill/>
              </a14:hiddenFill>
            </a:ext>
          </a:extLst>
        </p:spPr>
      </p:cxnSp>
      <p:cxnSp>
        <p:nvCxnSpPr>
          <p:cNvPr id="28" name="Connecteur en angle 91"/>
          <p:cNvCxnSpPr>
            <a:cxnSpLocks noChangeShapeType="1"/>
            <a:stCxn id="19" idx="2"/>
          </p:cNvCxnSpPr>
          <p:nvPr/>
        </p:nvCxnSpPr>
        <p:spPr bwMode="auto">
          <a:xfrm rot="16200000" flipH="1">
            <a:off x="4928675" y="2081808"/>
            <a:ext cx="561975" cy="2892425"/>
          </a:xfrm>
          <a:prstGeom prst="bentConnector2">
            <a:avLst/>
          </a:prstGeom>
          <a:noFill/>
          <a:ln w="31750" algn="ctr">
            <a:solidFill>
              <a:srgbClr val="00B050"/>
            </a:solidFill>
            <a:round/>
            <a:headEnd type="arrow" w="med" len="med"/>
            <a:tailEnd type="arrow" w="med" len="med"/>
          </a:ln>
          <a:extLst>
            <a:ext uri="{909E8E84-426E-40DD-AFC4-6F175D3DCCD1}">
              <a14:hiddenFill xmlns:a14="http://schemas.microsoft.com/office/drawing/2010/main">
                <a:noFill/>
              </a14:hiddenFill>
            </a:ext>
          </a:extLst>
        </p:spPr>
      </p:cxnSp>
      <p:cxnSp>
        <p:nvCxnSpPr>
          <p:cNvPr id="29" name="Connecteur en angle 91"/>
          <p:cNvCxnSpPr>
            <a:cxnSpLocks noChangeShapeType="1"/>
            <a:stCxn id="23" idx="3"/>
          </p:cNvCxnSpPr>
          <p:nvPr/>
        </p:nvCxnSpPr>
        <p:spPr bwMode="auto">
          <a:xfrm flipV="1">
            <a:off x="5325550" y="3977283"/>
            <a:ext cx="1330325" cy="196850"/>
          </a:xfrm>
          <a:prstGeom prst="bentConnector3">
            <a:avLst>
              <a:gd name="adj1" fmla="val 50000"/>
            </a:avLst>
          </a:prstGeom>
          <a:noFill/>
          <a:ln w="3175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30" name="Connecteur en angle 91"/>
          <p:cNvCxnSpPr>
            <a:cxnSpLocks noChangeShapeType="1"/>
          </p:cNvCxnSpPr>
          <p:nvPr/>
        </p:nvCxnSpPr>
        <p:spPr bwMode="auto">
          <a:xfrm>
            <a:off x="1275837" y="1956395"/>
            <a:ext cx="347663" cy="0"/>
          </a:xfrm>
          <a:prstGeom prst="bentConnector3">
            <a:avLst>
              <a:gd name="adj1" fmla="val 50000"/>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Connecteur en angle 91"/>
          <p:cNvCxnSpPr>
            <a:cxnSpLocks noChangeShapeType="1"/>
          </p:cNvCxnSpPr>
          <p:nvPr/>
        </p:nvCxnSpPr>
        <p:spPr bwMode="auto">
          <a:xfrm>
            <a:off x="1275837" y="2573933"/>
            <a:ext cx="927100" cy="0"/>
          </a:xfrm>
          <a:prstGeom prst="bentConnector3">
            <a:avLst>
              <a:gd name="adj1" fmla="val 50000"/>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Connecteur en angle 91"/>
          <p:cNvCxnSpPr>
            <a:cxnSpLocks noChangeShapeType="1"/>
          </p:cNvCxnSpPr>
          <p:nvPr/>
        </p:nvCxnSpPr>
        <p:spPr bwMode="auto">
          <a:xfrm>
            <a:off x="1275837" y="3135908"/>
            <a:ext cx="927100" cy="0"/>
          </a:xfrm>
          <a:prstGeom prst="bentConnector3">
            <a:avLst>
              <a:gd name="adj1" fmla="val 50000"/>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Connecteur en angle 91"/>
          <p:cNvCxnSpPr>
            <a:cxnSpLocks noChangeShapeType="1"/>
          </p:cNvCxnSpPr>
          <p:nvPr/>
        </p:nvCxnSpPr>
        <p:spPr bwMode="auto">
          <a:xfrm>
            <a:off x="1275837" y="4201120"/>
            <a:ext cx="927100" cy="0"/>
          </a:xfrm>
          <a:prstGeom prst="bentConnector3">
            <a:avLst>
              <a:gd name="adj1" fmla="val 50000"/>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Connecteur en angle 91"/>
          <p:cNvCxnSpPr>
            <a:cxnSpLocks noChangeShapeType="1"/>
          </p:cNvCxnSpPr>
          <p:nvPr/>
        </p:nvCxnSpPr>
        <p:spPr bwMode="auto">
          <a:xfrm rot="5400000">
            <a:off x="2843493" y="2798564"/>
            <a:ext cx="338138" cy="0"/>
          </a:xfrm>
          <a:prstGeom prst="bentConnector3">
            <a:avLst>
              <a:gd name="adj1" fmla="val 50000"/>
            </a:avLst>
          </a:prstGeom>
          <a:noFill/>
          <a:ln w="3175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35" name="Connecteur en angle 91"/>
          <p:cNvCxnSpPr>
            <a:cxnSpLocks noChangeShapeType="1"/>
          </p:cNvCxnSpPr>
          <p:nvPr/>
        </p:nvCxnSpPr>
        <p:spPr bwMode="auto">
          <a:xfrm rot="5400000">
            <a:off x="2899849" y="2237383"/>
            <a:ext cx="225425" cy="0"/>
          </a:xfrm>
          <a:prstGeom prst="bentConnector3">
            <a:avLst>
              <a:gd name="adj1" fmla="val 50000"/>
            </a:avLst>
          </a:prstGeom>
          <a:noFill/>
          <a:ln w="254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39" name="Connecteur en angle 91"/>
          <p:cNvCxnSpPr>
            <a:cxnSpLocks noChangeShapeType="1"/>
          </p:cNvCxnSpPr>
          <p:nvPr/>
        </p:nvCxnSpPr>
        <p:spPr bwMode="auto">
          <a:xfrm>
            <a:off x="1132962" y="5074642"/>
            <a:ext cx="406400" cy="1587"/>
          </a:xfrm>
          <a:prstGeom prst="bentConnector3">
            <a:avLst>
              <a:gd name="adj1" fmla="val 50000"/>
            </a:avLst>
          </a:prstGeom>
          <a:noFill/>
          <a:ln w="31750" algn="ctr">
            <a:solidFill>
              <a:srgbClr val="00B050"/>
            </a:solidFill>
            <a:round/>
            <a:headEnd/>
            <a:tailEnd/>
          </a:ln>
          <a:extLst>
            <a:ext uri="{909E8E84-426E-40DD-AFC4-6F175D3DCCD1}">
              <a14:hiddenFill xmlns:a14="http://schemas.microsoft.com/office/drawing/2010/main">
                <a:noFill/>
              </a14:hiddenFill>
            </a:ext>
          </a:extLst>
        </p:spPr>
      </p:cxnSp>
      <p:sp>
        <p:nvSpPr>
          <p:cNvPr id="40" name="ZoneTexte 141"/>
          <p:cNvSpPr txBox="1">
            <a:spLocks noChangeArrowheads="1"/>
          </p:cNvSpPr>
          <p:nvPr/>
        </p:nvSpPr>
        <p:spPr bwMode="auto">
          <a:xfrm>
            <a:off x="1539362" y="5008517"/>
            <a:ext cx="1630363"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21" tIns="36261" rIns="72521" bIns="3626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dirty="0"/>
              <a:t>Relation de gouvernance et pilotage</a:t>
            </a:r>
          </a:p>
        </p:txBody>
      </p:sp>
      <p:cxnSp>
        <p:nvCxnSpPr>
          <p:cNvPr id="41" name="Connecteur en angle 91"/>
          <p:cNvCxnSpPr>
            <a:cxnSpLocks noChangeShapeType="1"/>
          </p:cNvCxnSpPr>
          <p:nvPr/>
        </p:nvCxnSpPr>
        <p:spPr bwMode="auto">
          <a:xfrm>
            <a:off x="1132962" y="5254579"/>
            <a:ext cx="406400" cy="1588"/>
          </a:xfrm>
          <a:prstGeom prst="bentConnector3">
            <a:avLst>
              <a:gd name="adj1" fmla="val 50000"/>
            </a:avLst>
          </a:prstGeom>
          <a:noFill/>
          <a:ln w="31750" algn="ctr">
            <a:solidFill>
              <a:srgbClr val="FF0000"/>
            </a:solidFill>
            <a:round/>
            <a:headEnd/>
            <a:tailEnd/>
          </a:ln>
          <a:extLst>
            <a:ext uri="{909E8E84-426E-40DD-AFC4-6F175D3DCCD1}">
              <a14:hiddenFill xmlns:a14="http://schemas.microsoft.com/office/drawing/2010/main">
                <a:noFill/>
              </a14:hiddenFill>
            </a:ext>
          </a:extLst>
        </p:spPr>
      </p:cxnSp>
      <p:sp>
        <p:nvSpPr>
          <p:cNvPr id="42" name="ZoneTexte 143"/>
          <p:cNvSpPr txBox="1">
            <a:spLocks noChangeArrowheads="1"/>
          </p:cNvSpPr>
          <p:nvPr/>
        </p:nvSpPr>
        <p:spPr bwMode="auto">
          <a:xfrm>
            <a:off x="1539362" y="5165679"/>
            <a:ext cx="9620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21" tIns="36261" rIns="72521" bIns="3626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dirty="0"/>
              <a:t>Relation de delivery</a:t>
            </a:r>
          </a:p>
        </p:txBody>
      </p:sp>
      <p:cxnSp>
        <p:nvCxnSpPr>
          <p:cNvPr id="43" name="Connecteur en angle 91"/>
          <p:cNvCxnSpPr>
            <a:cxnSpLocks noChangeShapeType="1"/>
          </p:cNvCxnSpPr>
          <p:nvPr/>
        </p:nvCxnSpPr>
        <p:spPr bwMode="auto">
          <a:xfrm>
            <a:off x="1132962" y="5411742"/>
            <a:ext cx="406400" cy="1587"/>
          </a:xfrm>
          <a:prstGeom prst="bentConnector3">
            <a:avLst>
              <a:gd name="adj1" fmla="val 50000"/>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
        <p:nvSpPr>
          <p:cNvPr id="44" name="ZoneTexte 145"/>
          <p:cNvSpPr txBox="1">
            <a:spLocks noChangeArrowheads="1"/>
          </p:cNvSpPr>
          <p:nvPr/>
        </p:nvSpPr>
        <p:spPr bwMode="auto">
          <a:xfrm>
            <a:off x="1539362" y="5321254"/>
            <a:ext cx="172878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21" tIns="36261" rIns="72521" bIns="3626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dirty="0"/>
              <a:t>Relation de délégation / sous-traitance</a:t>
            </a:r>
          </a:p>
        </p:txBody>
      </p:sp>
      <p:cxnSp>
        <p:nvCxnSpPr>
          <p:cNvPr id="45" name="Connecteur en angle 91"/>
          <p:cNvCxnSpPr>
            <a:cxnSpLocks noChangeShapeType="1"/>
          </p:cNvCxnSpPr>
          <p:nvPr/>
        </p:nvCxnSpPr>
        <p:spPr bwMode="auto">
          <a:xfrm>
            <a:off x="1132962" y="5567317"/>
            <a:ext cx="406400" cy="1587"/>
          </a:xfrm>
          <a:prstGeom prst="bentConnector3">
            <a:avLst>
              <a:gd name="adj1" fmla="val 50000"/>
            </a:avLst>
          </a:prstGeom>
          <a:noFill/>
          <a:ln w="31750" algn="ctr">
            <a:solidFill>
              <a:schemeClr val="tx1"/>
            </a:solidFill>
            <a:round/>
            <a:headEnd/>
            <a:tailEnd/>
          </a:ln>
          <a:extLst>
            <a:ext uri="{909E8E84-426E-40DD-AFC4-6F175D3DCCD1}">
              <a14:hiddenFill xmlns:a14="http://schemas.microsoft.com/office/drawing/2010/main">
                <a:noFill/>
              </a14:hiddenFill>
            </a:ext>
          </a:extLst>
        </p:spPr>
      </p:cxnSp>
      <p:sp>
        <p:nvSpPr>
          <p:cNvPr id="46" name="ZoneTexte 147"/>
          <p:cNvSpPr txBox="1">
            <a:spLocks noChangeArrowheads="1"/>
          </p:cNvSpPr>
          <p:nvPr/>
        </p:nvSpPr>
        <p:spPr bwMode="auto">
          <a:xfrm>
            <a:off x="1539362" y="5478417"/>
            <a:ext cx="19462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21" tIns="36261" rIns="72521" bIns="3626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dirty="0"/>
              <a:t>Relation de soutien, appui, accompagnement</a:t>
            </a:r>
          </a:p>
        </p:txBody>
      </p:sp>
      <p:cxnSp>
        <p:nvCxnSpPr>
          <p:cNvPr id="47" name="Connecteur en angle 91"/>
          <p:cNvCxnSpPr>
            <a:cxnSpLocks noChangeShapeType="1"/>
          </p:cNvCxnSpPr>
          <p:nvPr/>
        </p:nvCxnSpPr>
        <p:spPr bwMode="auto">
          <a:xfrm rot="5400000">
            <a:off x="3246718" y="2236589"/>
            <a:ext cx="225425" cy="1588"/>
          </a:xfrm>
          <a:prstGeom prst="bentConnector3">
            <a:avLst>
              <a:gd name="adj1" fmla="val 50000"/>
            </a:avLst>
          </a:prstGeom>
          <a:noFill/>
          <a:ln w="317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48" name="Connecteur en angle 91"/>
          <p:cNvCxnSpPr>
            <a:cxnSpLocks noChangeShapeType="1"/>
          </p:cNvCxnSpPr>
          <p:nvPr/>
        </p:nvCxnSpPr>
        <p:spPr bwMode="auto">
          <a:xfrm rot="5400000">
            <a:off x="3190362" y="2797770"/>
            <a:ext cx="338138" cy="1588"/>
          </a:xfrm>
          <a:prstGeom prst="bentConnector3">
            <a:avLst>
              <a:gd name="adj1" fmla="val 50000"/>
            </a:avLst>
          </a:prstGeom>
          <a:noFill/>
          <a:ln w="317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49" name="Connecteur en angle 91"/>
          <p:cNvCxnSpPr>
            <a:cxnSpLocks noChangeShapeType="1"/>
          </p:cNvCxnSpPr>
          <p:nvPr/>
        </p:nvCxnSpPr>
        <p:spPr bwMode="auto">
          <a:xfrm rot="10800000">
            <a:off x="1275837" y="2407245"/>
            <a:ext cx="927100" cy="0"/>
          </a:xfrm>
          <a:prstGeom prst="bentConnector3">
            <a:avLst>
              <a:gd name="adj1" fmla="val 50000"/>
            </a:avLst>
          </a:prstGeom>
          <a:noFill/>
          <a:ln w="317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50" name="Connecteur en angle 91"/>
          <p:cNvCxnSpPr>
            <a:cxnSpLocks noChangeShapeType="1"/>
          </p:cNvCxnSpPr>
          <p:nvPr/>
        </p:nvCxnSpPr>
        <p:spPr bwMode="auto">
          <a:xfrm rot="10800000">
            <a:off x="1275837" y="2070695"/>
            <a:ext cx="349250" cy="0"/>
          </a:xfrm>
          <a:prstGeom prst="bentConnector3">
            <a:avLst>
              <a:gd name="adj1" fmla="val 50000"/>
            </a:avLst>
          </a:prstGeom>
          <a:noFill/>
          <a:ln w="317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51" name="Connecteur en angle 91"/>
          <p:cNvCxnSpPr>
            <a:cxnSpLocks noChangeShapeType="1"/>
          </p:cNvCxnSpPr>
          <p:nvPr/>
        </p:nvCxnSpPr>
        <p:spPr bwMode="auto">
          <a:xfrm rot="10800000">
            <a:off x="1275837" y="3024783"/>
            <a:ext cx="927100" cy="0"/>
          </a:xfrm>
          <a:prstGeom prst="bentConnector3">
            <a:avLst>
              <a:gd name="adj1" fmla="val 50000"/>
            </a:avLst>
          </a:prstGeom>
          <a:noFill/>
          <a:ln w="317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52" name="Connecteur en angle 91"/>
          <p:cNvCxnSpPr>
            <a:cxnSpLocks noChangeShapeType="1"/>
            <a:stCxn id="25" idx="3"/>
            <a:endCxn id="17" idx="3"/>
          </p:cNvCxnSpPr>
          <p:nvPr/>
        </p:nvCxnSpPr>
        <p:spPr bwMode="auto">
          <a:xfrm flipV="1">
            <a:off x="7408350" y="3889970"/>
            <a:ext cx="0" cy="506413"/>
          </a:xfrm>
          <a:prstGeom prst="bentConnector3">
            <a:avLst>
              <a:gd name="adj1" fmla="val 14395468"/>
            </a:avLst>
          </a:prstGeom>
          <a:noFill/>
          <a:ln w="3175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53" name="Connecteur en angle 91"/>
          <p:cNvCxnSpPr>
            <a:cxnSpLocks noChangeShapeType="1"/>
          </p:cNvCxnSpPr>
          <p:nvPr/>
        </p:nvCxnSpPr>
        <p:spPr bwMode="auto">
          <a:xfrm>
            <a:off x="3561836" y="5074642"/>
            <a:ext cx="404813" cy="1587"/>
          </a:xfrm>
          <a:prstGeom prst="bentConnector3">
            <a:avLst>
              <a:gd name="adj1" fmla="val 50000"/>
            </a:avLst>
          </a:prstGeom>
          <a:noFill/>
          <a:ln w="31750" algn="ctr">
            <a:solidFill>
              <a:srgbClr val="7030A0"/>
            </a:solidFill>
            <a:round/>
            <a:headEnd/>
            <a:tailEnd/>
          </a:ln>
          <a:extLst>
            <a:ext uri="{909E8E84-426E-40DD-AFC4-6F175D3DCCD1}">
              <a14:hiddenFill xmlns:a14="http://schemas.microsoft.com/office/drawing/2010/main">
                <a:noFill/>
              </a14:hiddenFill>
            </a:ext>
          </a:extLst>
        </p:spPr>
      </p:cxnSp>
      <p:sp>
        <p:nvSpPr>
          <p:cNvPr id="54" name="ZoneTexte 52"/>
          <p:cNvSpPr txBox="1">
            <a:spLocks noChangeArrowheads="1"/>
          </p:cNvSpPr>
          <p:nvPr/>
        </p:nvSpPr>
        <p:spPr bwMode="auto">
          <a:xfrm>
            <a:off x="3980750" y="5004221"/>
            <a:ext cx="6175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21" tIns="36261" rIns="72521" bIns="3626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dirty="0"/>
              <a:t>Collaboratif</a:t>
            </a:r>
          </a:p>
        </p:txBody>
      </p:sp>
      <p:cxnSp>
        <p:nvCxnSpPr>
          <p:cNvPr id="55" name="Connecteur en angle 91"/>
          <p:cNvCxnSpPr>
            <a:cxnSpLocks noChangeShapeType="1"/>
          </p:cNvCxnSpPr>
          <p:nvPr/>
        </p:nvCxnSpPr>
        <p:spPr bwMode="auto">
          <a:xfrm rot="5400000">
            <a:off x="2619656" y="3639939"/>
            <a:ext cx="785812" cy="0"/>
          </a:xfrm>
          <a:prstGeom prst="bentConnector3">
            <a:avLst>
              <a:gd name="adj1" fmla="val 50000"/>
            </a:avLst>
          </a:prstGeom>
          <a:noFill/>
          <a:ln w="3175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56" name="Connecteur en angle 133"/>
          <p:cNvCxnSpPr>
            <a:cxnSpLocks noChangeShapeType="1"/>
            <a:endCxn id="9" idx="0"/>
          </p:cNvCxnSpPr>
          <p:nvPr/>
        </p:nvCxnSpPr>
        <p:spPr bwMode="auto">
          <a:xfrm>
            <a:off x="5874825" y="1984176"/>
            <a:ext cx="1156494" cy="870744"/>
          </a:xfrm>
          <a:prstGeom prst="bentConnector2">
            <a:avLst/>
          </a:prstGeom>
          <a:noFill/>
          <a:ln w="31750" algn="ctr">
            <a:solidFill>
              <a:srgbClr val="00B050"/>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5520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bwMode="auto">
          <a:xfrm>
            <a:off x="4454162" y="1965351"/>
            <a:ext cx="2830172" cy="1671839"/>
          </a:xfrm>
          <a:prstGeom prst="rect">
            <a:avLst/>
          </a:prstGeom>
          <a:solidFill>
            <a:schemeClr val="accent5"/>
          </a:solidFill>
          <a:ln>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fr-FR" sz="1000" b="1" dirty="0" smtClean="0">
                <a:solidFill>
                  <a:schemeClr val="tx1"/>
                </a:solidFill>
                <a:effectLst/>
                <a:latin typeface="Century Gothic" pitchFamily="34" charset="0"/>
              </a:rPr>
              <a:t>Processus de pilotage </a:t>
            </a:r>
            <a:r>
              <a:rPr lang="fr-FR" sz="1000" dirty="0" smtClean="0">
                <a:solidFill>
                  <a:schemeClr val="tx1"/>
                </a:solidFill>
                <a:effectLst/>
                <a:latin typeface="Century Gothic" pitchFamily="34" charset="0"/>
              </a:rPr>
              <a:t>(Contrat)</a:t>
            </a:r>
            <a:endParaRPr lang="fr-FR" sz="1000" dirty="0">
              <a:solidFill>
                <a:schemeClr val="tx1"/>
              </a:solidFill>
              <a:effectLst/>
              <a:latin typeface="Century Gothic" pitchFamily="34" charset="0"/>
            </a:endParaRPr>
          </a:p>
          <a:p>
            <a:pPr eaLnBrk="0" hangingPunct="0"/>
            <a:endParaRPr lang="fr-FR" sz="1000" b="1" dirty="0" smtClean="0">
              <a:solidFill>
                <a:schemeClr val="tx1"/>
              </a:solidFill>
              <a:effectLst/>
              <a:latin typeface="Century Gothic" pitchFamily="34" charset="0"/>
            </a:endParaRPr>
          </a:p>
        </p:txBody>
      </p:sp>
      <p:sp>
        <p:nvSpPr>
          <p:cNvPr id="2" name="Titre 1"/>
          <p:cNvSpPr>
            <a:spLocks noGrp="1"/>
          </p:cNvSpPr>
          <p:nvPr>
            <p:ph type="title"/>
          </p:nvPr>
        </p:nvSpPr>
        <p:spPr/>
        <p:txBody>
          <a:bodyPr>
            <a:noAutofit/>
          </a:bodyPr>
          <a:lstStyle/>
          <a:p>
            <a:r>
              <a:rPr lang="fr-FR" dirty="0" smtClean="0">
                <a:latin typeface="Century Gothic" pitchFamily="34" charset="0"/>
              </a:rPr>
              <a:t>Modèle de processus</a:t>
            </a:r>
            <a:endParaRPr lang="fr-FR" dirty="0">
              <a:latin typeface="Century Gothic" pitchFamily="34" charset="0"/>
            </a:endParaRPr>
          </a:p>
        </p:txBody>
      </p:sp>
      <p:sp>
        <p:nvSpPr>
          <p:cNvPr id="3" name="Espace réservé du numéro de diapositive 2"/>
          <p:cNvSpPr>
            <a:spLocks noGrp="1"/>
          </p:cNvSpPr>
          <p:nvPr>
            <p:ph type="sldNum" sz="quarter" idx="12"/>
          </p:nvPr>
        </p:nvSpPr>
        <p:spPr/>
        <p:txBody>
          <a:bodyPr/>
          <a:lstStyle/>
          <a:p>
            <a:pPr>
              <a:defRPr/>
            </a:pPr>
            <a:fld id="{C8C8104F-BF21-4F02-B6AE-0ACB7BDAC656}" type="slidenum">
              <a:rPr lang="fr-FR" sz="1100" smtClean="0">
                <a:latin typeface="Century Gothic" pitchFamily="34" charset="0"/>
              </a:rPr>
              <a:pPr>
                <a:defRPr/>
              </a:pPr>
              <a:t>16</a:t>
            </a:fld>
            <a:endParaRPr lang="fr-FR" sz="1100">
              <a:latin typeface="Century Gothic" pitchFamily="34" charset="0"/>
            </a:endParaRPr>
          </a:p>
        </p:txBody>
      </p:sp>
      <p:sp>
        <p:nvSpPr>
          <p:cNvPr id="4" name="Espace réservé du pied de page 3"/>
          <p:cNvSpPr>
            <a:spLocks noGrp="1"/>
          </p:cNvSpPr>
          <p:nvPr>
            <p:ph type="ftr" sz="quarter" idx="4294967295"/>
          </p:nvPr>
        </p:nvSpPr>
        <p:spPr>
          <a:xfrm>
            <a:off x="1570892" y="6421464"/>
            <a:ext cx="4929554" cy="365125"/>
          </a:xfrm>
          <a:prstGeom prst="rect">
            <a:avLst/>
          </a:prstGeom>
        </p:spPr>
        <p:txBody>
          <a:bodyPr/>
          <a:lstStyle/>
          <a:p>
            <a:pPr>
              <a:defRPr/>
            </a:pPr>
            <a:r>
              <a:rPr lang="fr-FR" sz="1100" smtClean="0">
                <a:latin typeface="Century Gothic" pitchFamily="34" charset="0"/>
              </a:rPr>
              <a:t>VINSI SI - Proposition d'Organisation et de Gouvernance</a:t>
            </a:r>
            <a:endParaRPr lang="fr-FR" sz="1100">
              <a:latin typeface="Century Gothic" pitchFamily="34" charset="0"/>
            </a:endParaRPr>
          </a:p>
        </p:txBody>
      </p:sp>
      <p:sp>
        <p:nvSpPr>
          <p:cNvPr id="34" name="Rectangle 33"/>
          <p:cNvSpPr/>
          <p:nvPr/>
        </p:nvSpPr>
        <p:spPr bwMode="auto">
          <a:xfrm>
            <a:off x="428666" y="1973171"/>
            <a:ext cx="1060891" cy="3328039"/>
          </a:xfrm>
          <a:prstGeom prst="rect">
            <a:avLst/>
          </a:prstGeom>
          <a:solidFill>
            <a:schemeClr val="accent5"/>
          </a:solidFill>
          <a:ln>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1" i="0" strike="noStrike" cap="none" normalizeH="0" baseline="0" dirty="0" smtClean="0">
                <a:ln>
                  <a:noFill/>
                </a:ln>
                <a:solidFill>
                  <a:schemeClr val="tx1"/>
                </a:solidFill>
                <a:effectLst/>
                <a:latin typeface="Century Gothic" pitchFamily="34" charset="0"/>
              </a:rPr>
              <a:t>Achat</a:t>
            </a:r>
            <a:r>
              <a:rPr kumimoji="0" lang="fr-FR" sz="1000" b="1" i="0" strike="noStrike" cap="none" normalizeH="0" dirty="0" smtClean="0">
                <a:ln>
                  <a:noFill/>
                </a:ln>
                <a:solidFill>
                  <a:schemeClr val="tx1"/>
                </a:solidFill>
                <a:effectLst/>
                <a:latin typeface="Century Gothic" pitchFamily="34" charset="0"/>
              </a:rPr>
              <a:t> &amp; </a:t>
            </a:r>
            <a:r>
              <a:rPr kumimoji="0" lang="fr-FR" sz="1000" b="1" i="0" strike="noStrike" cap="none" normalizeH="0" baseline="0" dirty="0" smtClean="0">
                <a:ln>
                  <a:noFill/>
                </a:ln>
                <a:solidFill>
                  <a:schemeClr val="tx1"/>
                </a:solidFill>
                <a:effectLst/>
                <a:latin typeface="Century Gothic" pitchFamily="34" charset="0"/>
              </a:rPr>
              <a:t>transitions</a:t>
            </a:r>
          </a:p>
          <a:p>
            <a:pPr eaLnBrk="0" hangingPunct="0"/>
            <a:r>
              <a:rPr lang="fr-FR" sz="1000" dirty="0" smtClean="0">
                <a:solidFill>
                  <a:schemeClr val="tx1"/>
                </a:solidFill>
                <a:effectLst/>
                <a:latin typeface="Century Gothic" pitchFamily="34" charset="0"/>
              </a:rPr>
              <a:t>(coordonnés)</a:t>
            </a:r>
            <a:endParaRPr lang="fr-FR" sz="1000" dirty="0">
              <a:solidFill>
                <a:schemeClr val="tx1"/>
              </a:solidFill>
              <a:effectLst/>
              <a:latin typeface="Century Gothic"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1" i="0" strike="noStrike" cap="none" normalizeH="0" baseline="0" dirty="0" smtClean="0">
              <a:ln>
                <a:noFill/>
              </a:ln>
              <a:solidFill>
                <a:schemeClr val="tx1"/>
              </a:solidFill>
              <a:effectLst/>
              <a:latin typeface="Century Gothic" pitchFamily="34" charset="0"/>
            </a:endParaRPr>
          </a:p>
        </p:txBody>
      </p:sp>
      <p:sp>
        <p:nvSpPr>
          <p:cNvPr id="24" name="Rectangle 23"/>
          <p:cNvSpPr/>
          <p:nvPr/>
        </p:nvSpPr>
        <p:spPr bwMode="auto">
          <a:xfrm>
            <a:off x="1563440" y="3717033"/>
            <a:ext cx="5304240" cy="1584176"/>
          </a:xfrm>
          <a:prstGeom prst="rect">
            <a:avLst/>
          </a:prstGeom>
          <a:solidFill>
            <a:schemeClr val="accent5"/>
          </a:solidFill>
          <a:ln>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1" i="0" strike="noStrike" cap="none" normalizeH="0" baseline="0" dirty="0" smtClean="0">
                <a:ln>
                  <a:noFill/>
                </a:ln>
                <a:solidFill>
                  <a:schemeClr val="tx1"/>
                </a:solidFill>
                <a:effectLst/>
                <a:latin typeface="Century Gothic" pitchFamily="34" charset="0"/>
              </a:rPr>
              <a:t>Processus opérationnels </a:t>
            </a:r>
            <a:r>
              <a:rPr lang="fr-FR" sz="1000" dirty="0" smtClean="0">
                <a:solidFill>
                  <a:schemeClr val="tx1"/>
                </a:solidFill>
                <a:effectLst/>
                <a:latin typeface="Century Gothic" pitchFamily="34" charset="0"/>
              </a:rPr>
              <a:t>(décentralisés)</a:t>
            </a:r>
            <a:endParaRPr kumimoji="0" lang="fr-FR" sz="1000" b="0" i="0" strike="noStrike" cap="none" normalizeH="0" baseline="0" dirty="0" smtClean="0">
              <a:ln>
                <a:noFill/>
              </a:ln>
              <a:solidFill>
                <a:schemeClr val="tx1"/>
              </a:solidFill>
              <a:effectLst/>
              <a:latin typeface="Century Gothic" pitchFamily="34" charset="0"/>
            </a:endParaRPr>
          </a:p>
        </p:txBody>
      </p:sp>
      <p:sp>
        <p:nvSpPr>
          <p:cNvPr id="26" name="Rectangle 25"/>
          <p:cNvSpPr/>
          <p:nvPr/>
        </p:nvSpPr>
        <p:spPr bwMode="auto">
          <a:xfrm>
            <a:off x="1563440" y="1973171"/>
            <a:ext cx="2830172" cy="1671839"/>
          </a:xfrm>
          <a:prstGeom prst="rect">
            <a:avLst/>
          </a:prstGeom>
          <a:solidFill>
            <a:schemeClr val="accent5"/>
          </a:solidFill>
          <a:ln>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fr-FR" sz="1000" b="1" dirty="0" smtClean="0">
                <a:solidFill>
                  <a:schemeClr val="tx1"/>
                </a:solidFill>
                <a:effectLst/>
                <a:latin typeface="Century Gothic" pitchFamily="34" charset="0"/>
              </a:rPr>
              <a:t>Processus de pilotage </a:t>
            </a:r>
            <a:r>
              <a:rPr lang="fr-FR" sz="1000" dirty="0" smtClean="0">
                <a:solidFill>
                  <a:schemeClr val="tx1"/>
                </a:solidFill>
                <a:effectLst/>
                <a:latin typeface="Century Gothic" pitchFamily="34" charset="0"/>
              </a:rPr>
              <a:t>(Service)</a:t>
            </a:r>
            <a:endParaRPr lang="fr-FR" sz="1000" dirty="0">
              <a:solidFill>
                <a:schemeClr val="tx1"/>
              </a:solidFill>
              <a:effectLst/>
              <a:latin typeface="Century Gothic" pitchFamily="34" charset="0"/>
            </a:endParaRPr>
          </a:p>
          <a:p>
            <a:pPr eaLnBrk="0" hangingPunct="0"/>
            <a:endParaRPr lang="fr-FR" sz="1000" b="1" dirty="0" smtClean="0">
              <a:solidFill>
                <a:schemeClr val="tx1"/>
              </a:solidFill>
              <a:effectLst/>
              <a:latin typeface="Century Gothic" pitchFamily="34" charset="0"/>
            </a:endParaRPr>
          </a:p>
        </p:txBody>
      </p:sp>
      <p:sp>
        <p:nvSpPr>
          <p:cNvPr id="39" name="Rectangle 38"/>
          <p:cNvSpPr/>
          <p:nvPr/>
        </p:nvSpPr>
        <p:spPr bwMode="auto">
          <a:xfrm flipH="1">
            <a:off x="7380304" y="1268760"/>
            <a:ext cx="1656189" cy="4032448"/>
          </a:xfrm>
          <a:prstGeom prst="rect">
            <a:avLst/>
          </a:prstGeom>
          <a:solidFill>
            <a:schemeClr val="accent5"/>
          </a:solidFill>
          <a:ln>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1" i="0" strike="noStrike" cap="none" normalizeH="0" baseline="0" dirty="0" smtClean="0">
                <a:ln>
                  <a:noFill/>
                </a:ln>
                <a:solidFill>
                  <a:schemeClr val="tx1"/>
                </a:solidFill>
                <a:effectLst/>
                <a:latin typeface="Century Gothic" pitchFamily="34" charset="0"/>
              </a:rPr>
              <a:t>Processu</a:t>
            </a:r>
            <a:r>
              <a:rPr lang="fr-FR" sz="1000" b="1" dirty="0" smtClean="0">
                <a:solidFill>
                  <a:schemeClr val="tx1"/>
                </a:solidFill>
                <a:effectLst/>
                <a:latin typeface="Century Gothic" pitchFamily="34" charset="0"/>
              </a:rPr>
              <a:t>s support à la gouvernance </a:t>
            </a:r>
          </a:p>
          <a:p>
            <a:pPr eaLnBrk="0" hangingPunct="0"/>
            <a:r>
              <a:rPr lang="fr-FR" sz="1000" dirty="0" smtClean="0">
                <a:solidFill>
                  <a:schemeClr val="tx1"/>
                </a:solidFill>
                <a:effectLst/>
                <a:latin typeface="Century Gothic" pitchFamily="34" charset="0"/>
              </a:rPr>
              <a:t>(Centralisés)</a:t>
            </a:r>
            <a:endParaRPr kumimoji="0" lang="fr-FR" sz="1000" b="1" i="0" strike="noStrike" cap="none" normalizeH="0" baseline="0" dirty="0" smtClean="0">
              <a:ln>
                <a:noFill/>
              </a:ln>
              <a:solidFill>
                <a:schemeClr val="tx1"/>
              </a:solidFill>
              <a:effectLst/>
              <a:latin typeface="Century Gothic" pitchFamily="34" charset="0"/>
            </a:endParaRPr>
          </a:p>
        </p:txBody>
      </p:sp>
      <p:sp>
        <p:nvSpPr>
          <p:cNvPr id="27" name="Rectangle 26"/>
          <p:cNvSpPr/>
          <p:nvPr/>
        </p:nvSpPr>
        <p:spPr bwMode="auto">
          <a:xfrm>
            <a:off x="428665" y="1268760"/>
            <a:ext cx="6807632" cy="652968"/>
          </a:xfrm>
          <a:prstGeom prst="rect">
            <a:avLst/>
          </a:prstGeom>
          <a:solidFill>
            <a:schemeClr val="accent5"/>
          </a:solidFill>
          <a:ln>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fr-FR" sz="1100" b="1" dirty="0" smtClean="0">
                <a:solidFill>
                  <a:schemeClr val="tx1"/>
                </a:solidFill>
                <a:effectLst/>
                <a:latin typeface="Century Gothic" pitchFamily="34" charset="0"/>
              </a:rPr>
              <a:t>Processus stratégiques </a:t>
            </a:r>
            <a:r>
              <a:rPr lang="fr-FR" sz="1100" dirty="0" smtClean="0">
                <a:solidFill>
                  <a:schemeClr val="tx1"/>
                </a:solidFill>
                <a:effectLst/>
                <a:latin typeface="Century Gothic" pitchFamily="34" charset="0"/>
              </a:rPr>
              <a:t>(centralisés)</a:t>
            </a:r>
            <a:endParaRPr lang="fr-FR" sz="1100" dirty="0">
              <a:solidFill>
                <a:schemeClr val="tx1"/>
              </a:solidFill>
              <a:effectLst/>
              <a:latin typeface="Century Gothic"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fr-FR" sz="1100" b="1" i="0" strike="noStrike" cap="none" normalizeH="0" baseline="0" dirty="0" smtClean="0">
              <a:ln>
                <a:noFill/>
              </a:ln>
              <a:solidFill>
                <a:schemeClr val="tx1"/>
              </a:solidFill>
              <a:effectLst/>
              <a:latin typeface="Century Gothic" pitchFamily="34" charset="0"/>
            </a:endParaRPr>
          </a:p>
        </p:txBody>
      </p:sp>
      <p:sp>
        <p:nvSpPr>
          <p:cNvPr id="6" name="Rectangle 5"/>
          <p:cNvSpPr/>
          <p:nvPr/>
        </p:nvSpPr>
        <p:spPr bwMode="auto">
          <a:xfrm>
            <a:off x="1702195" y="4437114"/>
            <a:ext cx="1009091" cy="754081"/>
          </a:xfrm>
          <a:prstGeom prst="rect">
            <a:avLst/>
          </a:prstGeom>
          <a:solidFill>
            <a:srgbClr val="00B0F0"/>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latin typeface="Century Gothic" pitchFamily="34" charset="0"/>
              </a:rPr>
              <a:t>Gérer les demandes</a:t>
            </a:r>
          </a:p>
          <a:p>
            <a:pPr algn="ctr" eaLnBrk="0" hangingPunct="0"/>
            <a:r>
              <a:rPr lang="fr-FR" sz="900" dirty="0">
                <a:solidFill>
                  <a:schemeClr val="bg1"/>
                </a:solidFill>
                <a:latin typeface="Century Gothic" pitchFamily="34" charset="0"/>
              </a:rPr>
              <a:t>de services</a:t>
            </a:r>
          </a:p>
        </p:txBody>
      </p:sp>
      <p:sp>
        <p:nvSpPr>
          <p:cNvPr id="9" name="Rectangle 8"/>
          <p:cNvSpPr/>
          <p:nvPr/>
        </p:nvSpPr>
        <p:spPr bwMode="auto">
          <a:xfrm>
            <a:off x="2853178" y="4447354"/>
            <a:ext cx="894773" cy="326484"/>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Gestion de projets</a:t>
            </a:r>
          </a:p>
        </p:txBody>
      </p:sp>
      <p:sp>
        <p:nvSpPr>
          <p:cNvPr id="10" name="Rectangle 9"/>
          <p:cNvSpPr/>
          <p:nvPr/>
        </p:nvSpPr>
        <p:spPr bwMode="auto">
          <a:xfrm>
            <a:off x="3815099" y="4447354"/>
            <a:ext cx="810128" cy="326484"/>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Gestion de la production</a:t>
            </a:r>
            <a:endParaRPr lang="fr-FR" sz="900" dirty="0">
              <a:solidFill>
                <a:schemeClr val="bg1"/>
              </a:solidFill>
              <a:effectLst/>
              <a:latin typeface="Century Gothic" pitchFamily="34" charset="0"/>
            </a:endParaRPr>
          </a:p>
        </p:txBody>
      </p:sp>
      <p:sp>
        <p:nvSpPr>
          <p:cNvPr id="12" name="Rectangle 11"/>
          <p:cNvSpPr/>
          <p:nvPr/>
        </p:nvSpPr>
        <p:spPr bwMode="auto">
          <a:xfrm>
            <a:off x="1701111" y="3946856"/>
            <a:ext cx="1601202" cy="326448"/>
          </a:xfrm>
          <a:prstGeom prst="rect">
            <a:avLst/>
          </a:prstGeom>
          <a:solidFill>
            <a:srgbClr val="00B0F0"/>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latin typeface="Century Gothic" pitchFamily="34" charset="0"/>
              </a:rPr>
              <a:t>Gérer les incidents &amp; les crises</a:t>
            </a:r>
          </a:p>
        </p:txBody>
      </p:sp>
      <p:sp>
        <p:nvSpPr>
          <p:cNvPr id="13" name="Rectangle 12"/>
          <p:cNvSpPr/>
          <p:nvPr/>
        </p:nvSpPr>
        <p:spPr bwMode="auto">
          <a:xfrm>
            <a:off x="602169" y="1511988"/>
            <a:ext cx="1911310" cy="32644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Définir la </a:t>
            </a:r>
            <a:r>
              <a:rPr lang="fr-FR" sz="900" dirty="0" smtClean="0">
                <a:solidFill>
                  <a:schemeClr val="bg1"/>
                </a:solidFill>
                <a:effectLst/>
                <a:latin typeface="Century Gothic" pitchFamily="34" charset="0"/>
              </a:rPr>
              <a:t>stratégie, contrôler les résultats. </a:t>
            </a:r>
            <a:endParaRPr lang="fr-FR" sz="900" dirty="0">
              <a:solidFill>
                <a:schemeClr val="bg1"/>
              </a:solidFill>
              <a:effectLst/>
              <a:latin typeface="Century Gothic" pitchFamily="34" charset="0"/>
            </a:endParaRPr>
          </a:p>
        </p:txBody>
      </p:sp>
      <p:sp>
        <p:nvSpPr>
          <p:cNvPr id="14" name="Rectangle 13"/>
          <p:cNvSpPr/>
          <p:nvPr/>
        </p:nvSpPr>
        <p:spPr bwMode="auto">
          <a:xfrm>
            <a:off x="1778194" y="2259820"/>
            <a:ext cx="3520415" cy="326448"/>
          </a:xfrm>
          <a:prstGeom prst="rect">
            <a:avLst/>
          </a:prstGeom>
          <a:solidFill>
            <a:srgbClr val="00B0F0"/>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Piloter les performances </a:t>
            </a:r>
          </a:p>
          <a:p>
            <a:pPr algn="ctr" eaLnBrk="0" hangingPunct="0"/>
            <a:r>
              <a:rPr lang="fr-FR" sz="900" dirty="0" smtClean="0">
                <a:solidFill>
                  <a:schemeClr val="bg1"/>
                </a:solidFill>
                <a:effectLst/>
                <a:latin typeface="Century Gothic" pitchFamily="34" charset="0"/>
              </a:rPr>
              <a:t>(SLA, Reporting)</a:t>
            </a:r>
            <a:endParaRPr lang="fr-FR" sz="900" dirty="0">
              <a:solidFill>
                <a:schemeClr val="bg1"/>
              </a:solidFill>
              <a:effectLst/>
              <a:latin typeface="Century Gothic" pitchFamily="34" charset="0"/>
            </a:endParaRPr>
          </a:p>
        </p:txBody>
      </p:sp>
      <p:sp>
        <p:nvSpPr>
          <p:cNvPr id="15" name="Rectangle 14"/>
          <p:cNvSpPr/>
          <p:nvPr/>
        </p:nvSpPr>
        <p:spPr bwMode="auto">
          <a:xfrm>
            <a:off x="7470364" y="2747336"/>
            <a:ext cx="1476000" cy="288000"/>
          </a:xfrm>
          <a:prstGeom prst="rect">
            <a:avLst/>
          </a:prstGeom>
          <a:solidFill>
            <a:srgbClr val="00B0F0"/>
          </a:solidFill>
          <a:ln w="28575" cap="flat" cmpd="sng" algn="ctr">
            <a:solidFill>
              <a:srgbClr val="FFC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Gérer les connaissances</a:t>
            </a:r>
          </a:p>
        </p:txBody>
      </p:sp>
      <p:sp>
        <p:nvSpPr>
          <p:cNvPr id="16" name="Rectangle 15"/>
          <p:cNvSpPr/>
          <p:nvPr/>
        </p:nvSpPr>
        <p:spPr bwMode="auto">
          <a:xfrm>
            <a:off x="5535649" y="2674742"/>
            <a:ext cx="1527018" cy="326448"/>
          </a:xfrm>
          <a:prstGeom prst="rect">
            <a:avLst/>
          </a:prstGeom>
          <a:solidFill>
            <a:srgbClr val="00B0F0"/>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latin typeface="Century Gothic" pitchFamily="34" charset="0"/>
              </a:rPr>
              <a:t>Gérer le contrat</a:t>
            </a:r>
          </a:p>
        </p:txBody>
      </p:sp>
      <p:sp>
        <p:nvSpPr>
          <p:cNvPr id="17" name="Rectangle 16"/>
          <p:cNvSpPr/>
          <p:nvPr/>
        </p:nvSpPr>
        <p:spPr bwMode="auto">
          <a:xfrm>
            <a:off x="5548816" y="2229411"/>
            <a:ext cx="1583932" cy="326448"/>
          </a:xfrm>
          <a:prstGeom prst="rect">
            <a:avLst/>
          </a:prstGeom>
          <a:solidFill>
            <a:srgbClr val="00B0F0"/>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latin typeface="Century Gothic" pitchFamily="34" charset="0"/>
              </a:rPr>
              <a:t>Gérer les finances</a:t>
            </a:r>
          </a:p>
        </p:txBody>
      </p:sp>
      <p:sp>
        <p:nvSpPr>
          <p:cNvPr id="18" name="Rectangle 17"/>
          <p:cNvSpPr/>
          <p:nvPr/>
        </p:nvSpPr>
        <p:spPr bwMode="auto">
          <a:xfrm>
            <a:off x="7463503" y="3133892"/>
            <a:ext cx="1476000" cy="288000"/>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Gérer la sécurité</a:t>
            </a:r>
          </a:p>
        </p:txBody>
      </p:sp>
      <p:sp>
        <p:nvSpPr>
          <p:cNvPr id="19" name="Rectangle 18"/>
          <p:cNvSpPr/>
          <p:nvPr/>
        </p:nvSpPr>
        <p:spPr bwMode="auto">
          <a:xfrm>
            <a:off x="7481959" y="3501008"/>
            <a:ext cx="1476000" cy="288000"/>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Gérer les méthodes</a:t>
            </a:r>
          </a:p>
        </p:txBody>
      </p:sp>
      <p:sp>
        <p:nvSpPr>
          <p:cNvPr id="20" name="Rectangle 19"/>
          <p:cNvSpPr/>
          <p:nvPr/>
        </p:nvSpPr>
        <p:spPr bwMode="auto">
          <a:xfrm>
            <a:off x="569252" y="2560842"/>
            <a:ext cx="834396" cy="816209"/>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Gérer le cycle d’achat</a:t>
            </a:r>
            <a:endParaRPr lang="fr-FR" sz="900" dirty="0">
              <a:solidFill>
                <a:schemeClr val="bg1"/>
              </a:solidFill>
              <a:effectLst/>
              <a:latin typeface="Century Gothic" pitchFamily="34" charset="0"/>
            </a:endParaRPr>
          </a:p>
        </p:txBody>
      </p:sp>
      <p:sp>
        <p:nvSpPr>
          <p:cNvPr id="21" name="Rectangle 20"/>
          <p:cNvSpPr/>
          <p:nvPr/>
        </p:nvSpPr>
        <p:spPr bwMode="auto">
          <a:xfrm>
            <a:off x="2854928" y="4864708"/>
            <a:ext cx="894773" cy="326484"/>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Assistance</a:t>
            </a:r>
          </a:p>
        </p:txBody>
      </p:sp>
      <p:sp>
        <p:nvSpPr>
          <p:cNvPr id="22" name="Rectangle 21"/>
          <p:cNvSpPr/>
          <p:nvPr/>
        </p:nvSpPr>
        <p:spPr bwMode="auto">
          <a:xfrm>
            <a:off x="3810688" y="4864708"/>
            <a:ext cx="815036" cy="326484"/>
          </a:xfrm>
          <a:prstGeom prst="rect">
            <a:avLst/>
          </a:prstGeom>
          <a:solidFill>
            <a:srgbClr val="00B0F0"/>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latin typeface="Century Gothic" pitchFamily="34" charset="0"/>
              </a:rPr>
              <a:t>Demandes</a:t>
            </a:r>
          </a:p>
        </p:txBody>
      </p:sp>
      <p:sp>
        <p:nvSpPr>
          <p:cNvPr id="23" name="Rectangle 22"/>
          <p:cNvSpPr/>
          <p:nvPr/>
        </p:nvSpPr>
        <p:spPr bwMode="auto">
          <a:xfrm>
            <a:off x="5535650" y="3095116"/>
            <a:ext cx="1545545" cy="32644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Gérer les changements</a:t>
            </a:r>
            <a:endParaRPr lang="fr-FR" sz="900" dirty="0">
              <a:solidFill>
                <a:schemeClr val="bg1"/>
              </a:solidFill>
              <a:effectLst/>
              <a:latin typeface="Century Gothic" pitchFamily="34" charset="0"/>
            </a:endParaRPr>
          </a:p>
        </p:txBody>
      </p:sp>
      <p:sp>
        <p:nvSpPr>
          <p:cNvPr id="25" name="Rectangle 24"/>
          <p:cNvSpPr/>
          <p:nvPr/>
        </p:nvSpPr>
        <p:spPr bwMode="auto">
          <a:xfrm>
            <a:off x="1778193" y="2674742"/>
            <a:ext cx="1548550" cy="32644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Anticiper et Allouer les capacités</a:t>
            </a:r>
            <a:endParaRPr lang="fr-FR" sz="900" dirty="0">
              <a:solidFill>
                <a:schemeClr val="bg1"/>
              </a:solidFill>
              <a:effectLst/>
              <a:latin typeface="Century Gothic" pitchFamily="34" charset="0"/>
            </a:endParaRPr>
          </a:p>
        </p:txBody>
      </p:sp>
      <p:sp>
        <p:nvSpPr>
          <p:cNvPr id="31" name="Rectangle 30"/>
          <p:cNvSpPr/>
          <p:nvPr/>
        </p:nvSpPr>
        <p:spPr bwMode="auto">
          <a:xfrm>
            <a:off x="7458868" y="1933372"/>
            <a:ext cx="1545545" cy="32644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Gérer la relation</a:t>
            </a:r>
            <a:endParaRPr lang="fr-FR" sz="900" dirty="0">
              <a:solidFill>
                <a:schemeClr val="bg1"/>
              </a:solidFill>
              <a:effectLst/>
              <a:latin typeface="Century Gothic" pitchFamily="34" charset="0"/>
            </a:endParaRPr>
          </a:p>
        </p:txBody>
      </p:sp>
      <p:sp>
        <p:nvSpPr>
          <p:cNvPr id="36" name="Rectangle 35"/>
          <p:cNvSpPr/>
          <p:nvPr/>
        </p:nvSpPr>
        <p:spPr>
          <a:xfrm>
            <a:off x="5169884" y="1511988"/>
            <a:ext cx="1911310" cy="32644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fr-FR" sz="900" dirty="0">
                <a:solidFill>
                  <a:schemeClr val="bg1"/>
                </a:solidFill>
                <a:effectLst/>
                <a:latin typeface="Century Gothic" pitchFamily="34" charset="0"/>
              </a:rPr>
              <a:t>Gérer le </a:t>
            </a:r>
            <a:r>
              <a:rPr lang="fr-FR" sz="900" dirty="0" smtClean="0">
                <a:solidFill>
                  <a:schemeClr val="bg1"/>
                </a:solidFill>
                <a:effectLst/>
                <a:latin typeface="Century Gothic" pitchFamily="34" charset="0"/>
              </a:rPr>
              <a:t>portefeuille de prestations et prestataire</a:t>
            </a:r>
            <a:endParaRPr lang="fr-FR" sz="900" dirty="0">
              <a:solidFill>
                <a:schemeClr val="bg1"/>
              </a:solidFill>
              <a:effectLst/>
              <a:latin typeface="Century Gothic" pitchFamily="34" charset="0"/>
            </a:endParaRPr>
          </a:p>
        </p:txBody>
      </p:sp>
      <p:sp>
        <p:nvSpPr>
          <p:cNvPr id="38" name="Rectangle 37"/>
          <p:cNvSpPr/>
          <p:nvPr/>
        </p:nvSpPr>
        <p:spPr bwMode="auto">
          <a:xfrm>
            <a:off x="569252" y="3478222"/>
            <a:ext cx="834396" cy="91092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Gérer les transition &amp; les transformations</a:t>
            </a:r>
            <a:endParaRPr lang="fr-FR" sz="900" dirty="0">
              <a:solidFill>
                <a:schemeClr val="bg1"/>
              </a:solidFill>
              <a:effectLst/>
              <a:latin typeface="Century Gothic" pitchFamily="34" charset="0"/>
            </a:endParaRPr>
          </a:p>
        </p:txBody>
      </p:sp>
      <p:sp>
        <p:nvSpPr>
          <p:cNvPr id="40" name="Rectangle 39"/>
          <p:cNvSpPr/>
          <p:nvPr/>
        </p:nvSpPr>
        <p:spPr bwMode="auto">
          <a:xfrm>
            <a:off x="7485374" y="3921256"/>
            <a:ext cx="1476000" cy="288000"/>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Gérer les risques</a:t>
            </a:r>
          </a:p>
        </p:txBody>
      </p:sp>
      <p:sp>
        <p:nvSpPr>
          <p:cNvPr id="42" name="Rectangle 41"/>
          <p:cNvSpPr/>
          <p:nvPr/>
        </p:nvSpPr>
        <p:spPr bwMode="auto">
          <a:xfrm>
            <a:off x="571410" y="4570002"/>
            <a:ext cx="832237" cy="455464"/>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Gérer la réversibilité</a:t>
            </a:r>
            <a:endParaRPr lang="fr-FR" sz="900" dirty="0">
              <a:solidFill>
                <a:schemeClr val="bg1"/>
              </a:solidFill>
              <a:effectLst/>
              <a:latin typeface="Century Gothic" pitchFamily="34" charset="0"/>
            </a:endParaRPr>
          </a:p>
        </p:txBody>
      </p:sp>
      <p:sp>
        <p:nvSpPr>
          <p:cNvPr id="43" name="Rectangle 42"/>
          <p:cNvSpPr/>
          <p:nvPr/>
        </p:nvSpPr>
        <p:spPr bwMode="auto">
          <a:xfrm>
            <a:off x="7470364" y="2347427"/>
            <a:ext cx="1476000" cy="288000"/>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Conduire le changement</a:t>
            </a:r>
            <a:endParaRPr lang="fr-FR" sz="900" dirty="0">
              <a:solidFill>
                <a:schemeClr val="bg1"/>
              </a:solidFill>
              <a:effectLst/>
              <a:latin typeface="Century Gothic" pitchFamily="34" charset="0"/>
            </a:endParaRPr>
          </a:p>
        </p:txBody>
      </p:sp>
      <p:sp>
        <p:nvSpPr>
          <p:cNvPr id="53" name="Rectangle 52"/>
          <p:cNvSpPr/>
          <p:nvPr/>
        </p:nvSpPr>
        <p:spPr bwMode="auto">
          <a:xfrm>
            <a:off x="7463503" y="4341822"/>
            <a:ext cx="1476000" cy="288000"/>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Auditer</a:t>
            </a:r>
          </a:p>
        </p:txBody>
      </p:sp>
      <p:sp>
        <p:nvSpPr>
          <p:cNvPr id="50" name="Rectangle 49"/>
          <p:cNvSpPr/>
          <p:nvPr/>
        </p:nvSpPr>
        <p:spPr bwMode="auto">
          <a:xfrm>
            <a:off x="7434395" y="4707974"/>
            <a:ext cx="1476000" cy="288000"/>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a:solidFill>
                  <a:schemeClr val="bg1"/>
                </a:solidFill>
                <a:effectLst/>
                <a:latin typeface="Century Gothic" pitchFamily="34" charset="0"/>
              </a:rPr>
              <a:t>Gestion des Ressources humaines</a:t>
            </a:r>
          </a:p>
        </p:txBody>
      </p:sp>
      <p:pic>
        <p:nvPicPr>
          <p:cNvPr id="48" name="Image 47" descr="Bos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2469" y="1496448"/>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 48" descr="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1860" y="2864342"/>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52" name="Image 51"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7569" y="3133892"/>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54" name="Image 53"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0492" y="4509121"/>
            <a:ext cx="341988" cy="3419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55016" y="1381944"/>
            <a:ext cx="1428596" cy="276999"/>
          </a:xfrm>
          <a:prstGeom prst="rect">
            <a:avLst/>
          </a:prstGeom>
        </p:spPr>
        <p:txBody>
          <a:bodyPr wrap="none">
            <a:spAutoFit/>
          </a:bodyPr>
          <a:lstStyle/>
          <a:p>
            <a:r>
              <a:rPr lang="fr-FR" sz="1200" b="1" dirty="0" smtClean="0">
                <a:effectLst/>
                <a:latin typeface="Century Gothic" pitchFamily="34" charset="0"/>
              </a:rPr>
              <a:t>Comité direction</a:t>
            </a:r>
          </a:p>
        </p:txBody>
      </p:sp>
      <p:pic>
        <p:nvPicPr>
          <p:cNvPr id="55" name="Image 54" descr="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1860" y="1496448"/>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56" name="Image 55" descr="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9" y="2229411"/>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 56" descr="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7680" y="2660326"/>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 57" descr="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5649" y="2343928"/>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59" name="Image 58"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6287" y="2335830"/>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60" name="Image 59"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3111" y="4875240"/>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61" name="Image 60"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7343" y="4875240"/>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66" name="Image 65"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612" y="4447354"/>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67" name="Image 66"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5749" y="1511988"/>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68" name="Image 67"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5749" y="4016481"/>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69" name="Image 68"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4752" y="2898254"/>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1" name="Image 70"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8409" y="2359427"/>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2" name="Image 71"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1390" y="3250570"/>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3" name="Image 72"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9817" y="4876263"/>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4" name="Image 73"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7037" y="4095124"/>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5" name="Image 74"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7569" y="4899275"/>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 75"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175" y="4901323"/>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7" name="Image 76"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775" y="4167133"/>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8" name="Image 77"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646" y="3133892"/>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79" name="Image 78" descr="Mari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64" y="5700761"/>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descr="The fa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9297" y="5733256"/>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81" name="Image 80" descr="Bos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1681" y="5733256"/>
            <a:ext cx="341988" cy="341988"/>
          </a:xfrm>
          <a:prstGeom prst="rect">
            <a:avLst/>
          </a:prstGeom>
          <a:noFill/>
          <a:extLst>
            <a:ext uri="{909E8E84-426E-40DD-AFC4-6F175D3DCCD1}">
              <a14:hiddenFill xmlns:a14="http://schemas.microsoft.com/office/drawing/2010/main">
                <a:solidFill>
                  <a:srgbClr val="FFFFFF"/>
                </a:solidFill>
              </a14:hiddenFill>
            </a:ext>
          </a:extLst>
        </p:spPr>
      </p:pic>
      <p:pic>
        <p:nvPicPr>
          <p:cNvPr id="82" name="Image 81" descr="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7171" y="5733256"/>
            <a:ext cx="341988" cy="341988"/>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683568" y="5759680"/>
            <a:ext cx="1656184" cy="430887"/>
          </a:xfrm>
          <a:prstGeom prst="rect">
            <a:avLst/>
          </a:prstGeom>
        </p:spPr>
        <p:txBody>
          <a:bodyPr wrap="square">
            <a:spAutoFit/>
          </a:bodyPr>
          <a:lstStyle/>
          <a:p>
            <a:r>
              <a:rPr lang="fr-FR" sz="1100" dirty="0" smtClean="0">
                <a:effectLst/>
                <a:latin typeface="Century Gothic" pitchFamily="34" charset="0"/>
              </a:rPr>
              <a:t>Pilote de prestation</a:t>
            </a:r>
          </a:p>
          <a:p>
            <a:r>
              <a:rPr lang="fr-FR" sz="1100" dirty="0" smtClean="0">
                <a:effectLst/>
                <a:latin typeface="Century Gothic" pitchFamily="34" charset="0"/>
              </a:rPr>
              <a:t>(« service manager »)</a:t>
            </a:r>
            <a:endParaRPr lang="fr-FR" sz="1100" dirty="0">
              <a:effectLst/>
            </a:endParaRPr>
          </a:p>
        </p:txBody>
      </p:sp>
      <p:sp>
        <p:nvSpPr>
          <p:cNvPr id="84" name="Rectangle 83"/>
          <p:cNvSpPr/>
          <p:nvPr/>
        </p:nvSpPr>
        <p:spPr>
          <a:xfrm>
            <a:off x="2681529" y="5725298"/>
            <a:ext cx="883575" cy="261610"/>
          </a:xfrm>
          <a:prstGeom prst="rect">
            <a:avLst/>
          </a:prstGeom>
        </p:spPr>
        <p:txBody>
          <a:bodyPr wrap="none">
            <a:spAutoFit/>
          </a:bodyPr>
          <a:lstStyle/>
          <a:p>
            <a:r>
              <a:rPr lang="fr-FR" sz="1100" dirty="0" smtClean="0">
                <a:effectLst/>
                <a:latin typeface="Century Gothic" pitchFamily="34" charset="0"/>
              </a:rPr>
              <a:t>Utilisateurs</a:t>
            </a:r>
            <a:endParaRPr lang="fr-FR" sz="1100" dirty="0">
              <a:effectLst/>
              <a:latin typeface="Century Gothic" pitchFamily="34" charset="0"/>
            </a:endParaRPr>
          </a:p>
        </p:txBody>
      </p:sp>
      <p:sp>
        <p:nvSpPr>
          <p:cNvPr id="85" name="Rectangle 84"/>
          <p:cNvSpPr/>
          <p:nvPr/>
        </p:nvSpPr>
        <p:spPr>
          <a:xfrm>
            <a:off x="4499992" y="5734418"/>
            <a:ext cx="798617" cy="261610"/>
          </a:xfrm>
          <a:prstGeom prst="rect">
            <a:avLst/>
          </a:prstGeom>
        </p:spPr>
        <p:txBody>
          <a:bodyPr wrap="none">
            <a:spAutoFit/>
          </a:bodyPr>
          <a:lstStyle/>
          <a:p>
            <a:r>
              <a:rPr lang="fr-FR" sz="1100" dirty="0" smtClean="0">
                <a:effectLst/>
                <a:latin typeface="Century Gothic" pitchFamily="34" charset="0"/>
              </a:rPr>
              <a:t>Direction</a:t>
            </a:r>
            <a:endParaRPr lang="fr-FR" sz="1100" dirty="0">
              <a:effectLst/>
            </a:endParaRPr>
          </a:p>
        </p:txBody>
      </p:sp>
      <p:sp>
        <p:nvSpPr>
          <p:cNvPr id="90" name="Rectangle 89"/>
          <p:cNvSpPr/>
          <p:nvPr/>
        </p:nvSpPr>
        <p:spPr>
          <a:xfrm>
            <a:off x="6252544" y="5759155"/>
            <a:ext cx="2063873" cy="430887"/>
          </a:xfrm>
          <a:prstGeom prst="rect">
            <a:avLst/>
          </a:prstGeom>
        </p:spPr>
        <p:txBody>
          <a:bodyPr wrap="square">
            <a:spAutoFit/>
          </a:bodyPr>
          <a:lstStyle/>
          <a:p>
            <a:r>
              <a:rPr lang="fr-FR" sz="1100" dirty="0" smtClean="0">
                <a:effectLst/>
                <a:latin typeface="Century Gothic" pitchFamily="34" charset="0"/>
              </a:rPr>
              <a:t>Pilote contractuel (« </a:t>
            </a:r>
            <a:r>
              <a:rPr lang="fr-FR" sz="1100" dirty="0" err="1" smtClean="0">
                <a:effectLst/>
                <a:latin typeface="Century Gothic" pitchFamily="34" charset="0"/>
              </a:rPr>
              <a:t>vendor</a:t>
            </a:r>
            <a:r>
              <a:rPr lang="fr-FR" sz="1100" dirty="0" smtClean="0">
                <a:effectLst/>
                <a:latin typeface="Century Gothic" pitchFamily="34" charset="0"/>
              </a:rPr>
              <a:t> manager »</a:t>
            </a:r>
            <a:endParaRPr lang="fr-FR" sz="1100" dirty="0">
              <a:effectLst/>
            </a:endParaRPr>
          </a:p>
        </p:txBody>
      </p:sp>
      <p:sp>
        <p:nvSpPr>
          <p:cNvPr id="83" name="Rectangle 82"/>
          <p:cNvSpPr/>
          <p:nvPr/>
        </p:nvSpPr>
        <p:spPr bwMode="auto">
          <a:xfrm>
            <a:off x="1778194" y="3174560"/>
            <a:ext cx="1755719" cy="326448"/>
          </a:xfrm>
          <a:prstGeom prst="rect">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hangingPunct="0"/>
            <a:r>
              <a:rPr lang="fr-FR" sz="900" dirty="0" smtClean="0">
                <a:solidFill>
                  <a:schemeClr val="bg1"/>
                </a:solidFill>
                <a:effectLst/>
                <a:latin typeface="Century Gothic" pitchFamily="34" charset="0"/>
              </a:rPr>
              <a:t>Piloter L’amélioration continue</a:t>
            </a:r>
            <a:endParaRPr lang="fr-FR" sz="900" dirty="0">
              <a:solidFill>
                <a:schemeClr val="bg1"/>
              </a:solidFill>
              <a:effectLst/>
              <a:latin typeface="Century Gothic" pitchFamily="34" charset="0"/>
            </a:endParaRPr>
          </a:p>
        </p:txBody>
      </p:sp>
    </p:spTree>
    <p:extLst>
      <p:ext uri="{BB962C8B-B14F-4D97-AF65-F5344CB8AC3E}">
        <p14:creationId xmlns:p14="http://schemas.microsoft.com/office/powerpoint/2010/main" val="2228390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US" dirty="0" smtClean="0"/>
              <a:t>2 sources pour </a:t>
            </a:r>
            <a:r>
              <a:rPr lang="en-US" dirty="0" err="1" smtClean="0"/>
              <a:t>avancer</a:t>
            </a:r>
            <a:r>
              <a:rPr lang="en-US" dirty="0" smtClean="0"/>
              <a:t> </a:t>
            </a:r>
            <a:r>
              <a:rPr lang="en-US" dirty="0" err="1" smtClean="0"/>
              <a:t>sur</a:t>
            </a:r>
            <a:r>
              <a:rPr lang="en-US" dirty="0" smtClean="0"/>
              <a:t> les </a:t>
            </a:r>
            <a:r>
              <a:rPr lang="en-US" dirty="0" err="1" smtClean="0"/>
              <a:t>processus</a:t>
            </a:r>
            <a:r>
              <a:rPr lang="en-US" dirty="0" smtClean="0"/>
              <a:t> : mission SNCF (</a:t>
            </a:r>
            <a:r>
              <a:rPr lang="en-US" dirty="0" err="1" smtClean="0"/>
              <a:t>F.Cales</a:t>
            </a:r>
            <a:r>
              <a:rPr lang="en-US" dirty="0" smtClean="0"/>
              <a:t>) et S2E (F. Cales/G. Chirol)</a:t>
            </a:r>
            <a:endParaRPr lang="en-US" dirty="0"/>
          </a:p>
        </p:txBody>
      </p:sp>
      <p:sp>
        <p:nvSpPr>
          <p:cNvPr id="7" name="Espace réservé du contenu 6"/>
          <p:cNvSpPr>
            <a:spLocks noGrp="1"/>
          </p:cNvSpPr>
          <p:nvPr>
            <p:ph sz="quarter" idx="11"/>
          </p:nvPr>
        </p:nvSpPr>
        <p:spPr/>
        <p:txBody>
          <a:bodyPr/>
          <a:lstStyle/>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142999"/>
            <a:ext cx="8678167" cy="512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129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63888" y="0"/>
            <a:ext cx="5580112" cy="649288"/>
          </a:xfrm>
          <a:prstGeom prst="rect">
            <a:avLst/>
          </a:prstGeom>
          <a:noFill/>
          <a:ln/>
        </p:spPr>
        <p:txBody>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2000" b="1" smtClean="0">
                <a:solidFill>
                  <a:srgbClr val="7030A0"/>
                </a:solidFill>
                <a:latin typeface="+mj-lt"/>
                <a:ea typeface="+mj-ea"/>
                <a:cs typeface="+mj-cs"/>
              </a:rPr>
              <a:t>Déployer et piloter la gouvernance</a:t>
            </a:r>
            <a:r>
              <a:rPr kumimoji="0" lang="en-US" sz="2400" b="0" i="0" u="none" strike="noStrike" kern="1200" cap="none" spc="0" normalizeH="0" baseline="0" noProof="0" smtClean="0">
                <a:ln>
                  <a:noFill/>
                </a:ln>
                <a:solidFill>
                  <a:srgbClr val="7030A0"/>
                </a:solidFill>
                <a:effectLst/>
                <a:uLnTx/>
                <a:uFillTx/>
                <a:latin typeface="+mj-lt"/>
                <a:ea typeface="+mj-ea"/>
                <a:cs typeface="+mj-cs"/>
              </a:rPr>
              <a:t/>
            </a:r>
            <a:br>
              <a:rPr kumimoji="0" lang="en-US" sz="2400" b="0" i="0" u="none" strike="noStrike" kern="1200" cap="none" spc="0" normalizeH="0" baseline="0" noProof="0" smtClean="0">
                <a:ln>
                  <a:noFill/>
                </a:ln>
                <a:solidFill>
                  <a:srgbClr val="7030A0"/>
                </a:solidFill>
                <a:effectLst/>
                <a:uLnTx/>
                <a:uFillTx/>
                <a:latin typeface="+mj-lt"/>
                <a:ea typeface="+mj-ea"/>
                <a:cs typeface="+mj-cs"/>
              </a:rPr>
            </a:br>
            <a:r>
              <a:rPr kumimoji="0" lang="en-US" sz="1800" b="0" i="0" u="none" strike="noStrike" kern="1200" cap="none" spc="0" normalizeH="0" baseline="0" noProof="0" smtClean="0">
                <a:ln>
                  <a:noFill/>
                </a:ln>
                <a:solidFill>
                  <a:srgbClr val="7030A0"/>
                </a:solidFill>
                <a:effectLst/>
                <a:uLnTx/>
                <a:uFillTx/>
                <a:latin typeface="+mj-lt"/>
                <a:ea typeface="+mj-ea"/>
                <a:cs typeface="+mj-cs"/>
              </a:rPr>
              <a:t>Processus, Activités et livrables,</a:t>
            </a:r>
            <a:r>
              <a:rPr kumimoji="0" lang="en-US" sz="1800" b="0" i="0" u="none" strike="noStrike" kern="1200" cap="none" spc="0" normalizeH="0" noProof="0" smtClean="0">
                <a:ln>
                  <a:noFill/>
                </a:ln>
                <a:solidFill>
                  <a:srgbClr val="7030A0"/>
                </a:solidFill>
                <a:effectLst/>
                <a:uLnTx/>
                <a:uFillTx/>
                <a:latin typeface="+mj-lt"/>
                <a:ea typeface="+mj-ea"/>
                <a:cs typeface="+mj-cs"/>
              </a:rPr>
              <a:t> </a:t>
            </a:r>
            <a:r>
              <a:rPr kumimoji="0" lang="en-US" sz="1800" b="0" i="0" u="none" strike="noStrike" kern="1200" cap="none" spc="0" normalizeH="0" baseline="0" noProof="0" smtClean="0">
                <a:ln>
                  <a:noFill/>
                </a:ln>
                <a:solidFill>
                  <a:srgbClr val="7030A0"/>
                </a:solidFill>
                <a:effectLst/>
                <a:uLnTx/>
                <a:uFillTx/>
                <a:latin typeface="+mj-lt"/>
                <a:ea typeface="+mj-ea"/>
                <a:cs typeface="+mj-cs"/>
              </a:rPr>
              <a:t>rôles and responsabilités</a:t>
            </a:r>
            <a:endParaRPr kumimoji="0" lang="en-US" sz="1800" b="0" i="0" u="none" strike="noStrike" kern="1200" cap="none" spc="0" normalizeH="0" baseline="0" noProof="0">
              <a:ln>
                <a:noFill/>
              </a:ln>
              <a:solidFill>
                <a:srgbClr val="7030A0"/>
              </a:solidFill>
              <a:effectLst/>
              <a:uLnTx/>
              <a:uFillTx/>
              <a:latin typeface="+mj-lt"/>
              <a:ea typeface="+mj-ea"/>
              <a:cs typeface="+mj-cs"/>
              <a:hlinkClick r:id="" action="ppaction://noaction"/>
            </a:endParaRPr>
          </a:p>
        </p:txBody>
      </p:sp>
      <p:graphicFrame>
        <p:nvGraphicFramePr>
          <p:cNvPr id="12" name="Group 14"/>
          <p:cNvGraphicFramePr>
            <a:graphicFrameLocks/>
          </p:cNvGraphicFramePr>
          <p:nvPr/>
        </p:nvGraphicFramePr>
        <p:xfrm>
          <a:off x="35570" y="3501008"/>
          <a:ext cx="3816350" cy="3101721"/>
        </p:xfrm>
        <a:graphic>
          <a:graphicData uri="http://schemas.openxmlformats.org/drawingml/2006/table">
            <a:tbl>
              <a:tblPr/>
              <a:tblGrid>
                <a:gridCol w="971600"/>
                <a:gridCol w="2844750"/>
              </a:tblGrid>
              <a:tr h="345449">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000" b="1" i="0" u="none" strike="noStrike" kern="0" cap="none" normalizeH="0" baseline="0" smtClean="0">
                          <a:ln>
                            <a:noFill/>
                          </a:ln>
                          <a:solidFill>
                            <a:schemeClr val="bg1"/>
                          </a:solidFill>
                          <a:effectLst/>
                          <a:latin typeface="Arial" charset="0"/>
                          <a:ea typeface="ヒラギノ角ゴ Pro W3" charset="-128"/>
                          <a:cs typeface="Arial" charset="0"/>
                        </a:rPr>
                        <a:t>Activités &amp; Processus</a:t>
                      </a:r>
                      <a:endParaRPr kumimoji="0" lang="en-GB" sz="1000" b="1" i="0" u="none" strike="noStrike" kern="0" cap="none" normalizeH="0" baseline="0" smtClean="0">
                        <a:ln>
                          <a:noFill/>
                        </a:ln>
                        <a:solidFill>
                          <a:schemeClr val="bg1"/>
                        </a:solidFill>
                        <a:effectLst/>
                        <a:latin typeface="Arial" charset="0"/>
                        <a:ea typeface="ヒラギノ角ゴ Pro W3" charset="-128"/>
                        <a:cs typeface="Arial" charset="0"/>
                      </a:endParaRPr>
                    </a:p>
                  </a:txBody>
                  <a:tcPr marL="108000" marR="10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50000" t="50000" r="50000" b="50000"/>
                      </a:path>
                      <a:tileRect/>
                    </a:gra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000" b="1" i="0" u="none" strike="noStrike" kern="0" cap="none" normalizeH="0" baseline="0" smtClean="0">
                          <a:ln>
                            <a:noFill/>
                          </a:ln>
                          <a:solidFill>
                            <a:schemeClr val="bg1"/>
                          </a:solidFill>
                          <a:effectLst/>
                          <a:latin typeface="Arial" charset="0"/>
                          <a:ea typeface="ヒラギノ角ゴ Pro W3" charset="-128"/>
                          <a:cs typeface="Arial" charset="0"/>
                        </a:rPr>
                        <a:t>Commentaires</a:t>
                      </a:r>
                    </a:p>
                  </a:txBody>
                  <a:tcPr marL="18000" marR="18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50000" t="50000" r="50000" b="50000"/>
                      </a:path>
                      <a:tileRect/>
                    </a:gradFill>
                  </a:tcPr>
                </a:tc>
              </a:tr>
              <a:tr h="261617">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700" b="1" i="0" u="none" strike="noStrike" kern="0" cap="none" normalizeH="0" baseline="0" smtClean="0">
                          <a:ln>
                            <a:noFill/>
                          </a:ln>
                          <a:solidFill>
                            <a:schemeClr val="tx1"/>
                          </a:solidFill>
                          <a:effectLst/>
                          <a:latin typeface="Arial" charset="0"/>
                          <a:ea typeface="ヒラギノ角ゴ Pro W3" charset="-128"/>
                          <a:cs typeface="Arial" charset="0"/>
                        </a:rPr>
                        <a:t>E0</a:t>
                      </a: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GB" sz="700" b="0" i="0" u="none" strike="noStrike" kern="0" cap="none" normalizeH="0" baseline="0" smtClean="0">
                          <a:ln>
                            <a:noFill/>
                          </a:ln>
                          <a:solidFill>
                            <a:schemeClr val="tx1"/>
                          </a:solidFill>
                          <a:effectLst/>
                          <a:latin typeface="Arial" charset="0"/>
                          <a:ea typeface="ヒラギノ角ゴ Pro W3" charset="-128"/>
                          <a:cs typeface="Arial" charset="0"/>
                        </a:rPr>
                        <a:t>Définir les systèmes, mécanismes et processus, les fonctions et rôles clés, les guides.</a:t>
                      </a: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421">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700" b="1" i="0" u="none" strike="noStrike" kern="0" cap="none" normalizeH="0" baseline="0" smtClean="0">
                          <a:ln>
                            <a:noFill/>
                          </a:ln>
                          <a:solidFill>
                            <a:schemeClr val="tx1"/>
                          </a:solidFill>
                          <a:effectLst/>
                          <a:latin typeface="Arial" charset="0"/>
                          <a:ea typeface="ヒラギノ角ゴ Pro W3" charset="-128"/>
                          <a:cs typeface="Arial" charset="0"/>
                        </a:rPr>
                        <a:t>E1</a:t>
                      </a: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 typeface="Arial" pitchFamily="34" charset="0"/>
                        <a:buNone/>
                        <a:tabLst/>
                      </a:pP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Identifier les points de contact avec les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prestataires</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décrire</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les interfaces,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répondre</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aux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demandes</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des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prestataires</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indicateurs</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sur</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la </a:t>
                      </a:r>
                      <a:r>
                        <a:rPr kumimoji="0" lang="en-GB" sz="700" b="0" i="0" u="none" strike="noStrike" kern="0" cap="none" normalizeH="0" baseline="0" dirty="0" err="1" smtClean="0">
                          <a:ln>
                            <a:noFill/>
                          </a:ln>
                          <a:solidFill>
                            <a:schemeClr val="tx1"/>
                          </a:solidFill>
                          <a:effectLst/>
                          <a:latin typeface="Arial" charset="0"/>
                          <a:ea typeface="ヒラギノ角ゴ Pro W3" charset="-128"/>
                          <a:cs typeface="Arial" charset="0"/>
                        </a:rPr>
                        <a:t>qualité</a:t>
                      </a:r>
                      <a:r>
                        <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rPr>
                        <a:t> de la relation</a:t>
                      </a: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029">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700" b="1" i="0" u="none" strike="noStrike" kern="0" cap="none" normalizeH="0" baseline="0" smtClean="0">
                          <a:ln>
                            <a:noFill/>
                          </a:ln>
                          <a:solidFill>
                            <a:schemeClr val="tx1"/>
                          </a:solidFill>
                          <a:effectLst/>
                          <a:latin typeface="Arial" charset="0"/>
                          <a:ea typeface="ヒラギノ角ゴ Pro W3" charset="-128"/>
                          <a:cs typeface="Arial" charset="0"/>
                        </a:rPr>
                        <a:t>E2</a:t>
                      </a: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700" b="0" i="0" u="none" strike="noStrike" kern="0" cap="none" normalizeH="0" baseline="0" smtClean="0">
                          <a:ln>
                            <a:noFill/>
                          </a:ln>
                          <a:solidFill>
                            <a:schemeClr val="tx1"/>
                          </a:solidFill>
                          <a:effectLst/>
                          <a:latin typeface="Arial" charset="0"/>
                          <a:ea typeface="ヒラギノ角ゴ Pro W3" charset="-128"/>
                          <a:cs typeface="Arial" charset="0"/>
                        </a:rPr>
                        <a:t>Mettre en place l’équipe qui va s’interfacer avec les prestataires. Identifier les parties prenantes internes impliquées, définir les mécanismes de coordination, définir la gestion des problèmes internes, mettre en place le mode de management. Assurer la continuité en cas de changements des acteurs internes</a:t>
                      </a: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029">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700" b="1" i="0" u="none" strike="noStrike" kern="0" cap="none" normalizeH="0" baseline="0" smtClean="0">
                          <a:ln>
                            <a:noFill/>
                          </a:ln>
                          <a:solidFill>
                            <a:schemeClr val="tx1"/>
                          </a:solidFill>
                          <a:effectLst/>
                          <a:latin typeface="Arial" charset="0"/>
                          <a:ea typeface="ヒラギノ角ゴ Pro W3" charset="-128"/>
                          <a:cs typeface="Arial" charset="0"/>
                        </a:rPr>
                        <a:t>E3</a:t>
                      </a: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700" b="0" i="0" u="none" strike="noStrike" kern="0" cap="none" normalizeH="0" baseline="0" smtClean="0">
                          <a:ln>
                            <a:noFill/>
                          </a:ln>
                          <a:solidFill>
                            <a:schemeClr val="tx1"/>
                          </a:solidFill>
                          <a:effectLst/>
                          <a:latin typeface="Arial" charset="0"/>
                          <a:ea typeface="ヒラギノ角ゴ Pro W3" charset="-128"/>
                          <a:cs typeface="Arial" charset="0"/>
                        </a:rPr>
                        <a:t>Mettre en place et documenter les processus et les livrables attendus, définir le mode de contrôle des processus, suivre la conformité. Gérer et suivre la mise en oeuvre des processus de sourcing dans l’organisation (communication, formation, rôles et responsabilités), vérifier</a:t>
                      </a: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421">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700" b="1" i="0" u="none" strike="noStrike" kern="0" cap="none" normalizeH="0" baseline="0" smtClean="0">
                          <a:ln>
                            <a:noFill/>
                          </a:ln>
                          <a:solidFill>
                            <a:schemeClr val="tx1"/>
                          </a:solidFill>
                          <a:effectLst/>
                          <a:latin typeface="Arial" charset="0"/>
                          <a:ea typeface="ヒラギノ角ゴ Pro W3" charset="-128"/>
                          <a:cs typeface="Arial" charset="0"/>
                        </a:rPr>
                        <a:t>E4</a:t>
                      </a: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700" b="0" i="0" u="none" strike="noStrike" kern="0" cap="none" normalizeH="0" baseline="0" smtClean="0">
                          <a:ln>
                            <a:noFill/>
                          </a:ln>
                          <a:solidFill>
                            <a:schemeClr val="tx1"/>
                          </a:solidFill>
                          <a:effectLst/>
                          <a:latin typeface="Arial" charset="0"/>
                          <a:ea typeface="ヒラギノ角ゴ Pro W3" charset="-128"/>
                          <a:cs typeface="Arial" charset="0"/>
                        </a:rPr>
                        <a:t>Allouer les ressources appropriées et formées. Créer un plan détaillé de gestion du sourcing (relations, fourniture de services, gestion du personnel, ...)</a:t>
                      </a: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983">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700" b="1" i="0" u="none" strike="noStrike" kern="0" cap="none" normalizeH="0" baseline="0" smtClean="0">
                          <a:ln>
                            <a:noFill/>
                          </a:ln>
                          <a:solidFill>
                            <a:schemeClr val="tx1"/>
                          </a:solidFill>
                          <a:effectLst/>
                          <a:latin typeface="Arial" charset="0"/>
                          <a:ea typeface="ヒラギノ角ゴ Pro W3" charset="-128"/>
                          <a:cs typeface="Arial" charset="0"/>
                        </a:rPr>
                        <a:t>E5</a:t>
                      </a: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700" b="0" i="0" u="none" strike="noStrike" kern="0" cap="none" normalizeH="0" baseline="0" smtClean="0">
                          <a:ln>
                            <a:noFill/>
                          </a:ln>
                          <a:solidFill>
                            <a:schemeClr val="tx1"/>
                          </a:solidFill>
                          <a:effectLst/>
                          <a:latin typeface="Arial" charset="0"/>
                          <a:ea typeface="ヒラギノ角ゴ Pro W3" charset="-128"/>
                          <a:cs typeface="Arial" charset="0"/>
                        </a:rPr>
                        <a:t>Diffuser et communiquer</a:t>
                      </a: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698">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US" sz="700" b="1" i="0" u="none" strike="noStrike" kern="0" cap="none" normalizeH="0" baseline="0" smtClean="0">
                        <a:ln>
                          <a:noFill/>
                        </a:ln>
                        <a:solidFill>
                          <a:schemeClr val="tx1"/>
                        </a:solidFill>
                        <a:effectLst/>
                        <a:latin typeface="Arial" charset="0"/>
                        <a:ea typeface="ヒラギノ角ゴ Pro W3" charset="-128"/>
                        <a:cs typeface="Arial" charset="0"/>
                      </a:endParaRPr>
                    </a:p>
                  </a:txBody>
                  <a:tcPr marL="36000" marR="18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GB" sz="700" b="0" i="0" u="none" strike="noStrike" kern="0" cap="none" normalizeH="0" baseline="0" dirty="0" smtClean="0">
                        <a:ln>
                          <a:noFill/>
                        </a:ln>
                        <a:solidFill>
                          <a:schemeClr val="tx1"/>
                        </a:solidFill>
                        <a:effectLst/>
                        <a:latin typeface="Arial" charset="0"/>
                        <a:ea typeface="ヒラギノ角ゴ Pro W3" charset="-128"/>
                        <a:cs typeface="Arial" charset="0"/>
                      </a:endParaRPr>
                    </a:p>
                  </a:txBody>
                  <a:tcPr marL="18000" marR="18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9" name="Rectangle 12"/>
          <p:cNvSpPr>
            <a:spLocks noChangeArrowheads="1"/>
          </p:cNvSpPr>
          <p:nvPr/>
        </p:nvSpPr>
        <p:spPr bwMode="auto">
          <a:xfrm>
            <a:off x="107504" y="836712"/>
            <a:ext cx="8928992" cy="288032"/>
          </a:xfrm>
          <a:prstGeom prst="rect">
            <a:avLst/>
          </a:prstGeom>
          <a:gradFill flip="none" rotWithShape="1">
            <a:gsLst>
              <a:gs pos="0">
                <a:srgbClr val="7030A0"/>
              </a:gs>
              <a:gs pos="95000">
                <a:schemeClr val="accent4">
                  <a:lumMod val="20000"/>
                  <a:lumOff val="80000"/>
                </a:schemeClr>
              </a:gs>
            </a:gsLst>
            <a:path path="circle">
              <a:fillToRect l="50000" t="50000" r="50000" b="50000"/>
            </a:path>
            <a:tileRect/>
          </a:gradFill>
          <a:ln w="9525">
            <a:solidFill>
              <a:schemeClr val="tx1"/>
            </a:solidFill>
            <a:miter lim="800000"/>
            <a:headEnd/>
            <a:tailEnd/>
          </a:ln>
          <a:effectLst/>
        </p:spPr>
        <p:txBody>
          <a:bodyPr wrap="none" anchor="ctr"/>
          <a:lstStyle/>
          <a:p>
            <a:pPr algn="ctr" eaLnBrk="1" hangingPunct="1">
              <a:lnSpc>
                <a:spcPct val="100000"/>
              </a:lnSpc>
            </a:pPr>
            <a:r>
              <a:rPr lang="en-US" sz="1400" b="1" smtClean="0">
                <a:solidFill>
                  <a:schemeClr val="bg1"/>
                </a:solidFill>
                <a:latin typeface="Arial" charset="0"/>
              </a:rPr>
              <a:t>Activités et Processus</a:t>
            </a:r>
            <a:endParaRPr lang="en-US" sz="1400" b="1">
              <a:solidFill>
                <a:schemeClr val="bg1"/>
              </a:solidFill>
              <a:latin typeface="Arial" charset="0"/>
            </a:endParaRPr>
          </a:p>
        </p:txBody>
      </p:sp>
      <p:sp>
        <p:nvSpPr>
          <p:cNvPr id="220" name="Rectangle 13"/>
          <p:cNvSpPr>
            <a:spLocks noChangeArrowheads="1"/>
          </p:cNvSpPr>
          <p:nvPr/>
        </p:nvSpPr>
        <p:spPr bwMode="auto">
          <a:xfrm>
            <a:off x="107504" y="1124744"/>
            <a:ext cx="8928992" cy="2304256"/>
          </a:xfrm>
          <a:prstGeom prst="rect">
            <a:avLst/>
          </a:prstGeom>
          <a:noFill/>
          <a:ln w="9525">
            <a:solidFill>
              <a:schemeClr val="tx1"/>
            </a:solidFill>
            <a:miter lim="800000"/>
            <a:headEnd/>
            <a:tailEnd/>
          </a:ln>
          <a:effectLst/>
        </p:spPr>
        <p:txBody>
          <a:bodyPr wrap="none" anchor="ctr"/>
          <a:lstStyle/>
          <a:p>
            <a:pPr algn="ctr" eaLnBrk="1" hangingPunct="1">
              <a:lnSpc>
                <a:spcPct val="100000"/>
              </a:lnSpc>
            </a:pPr>
            <a:endParaRPr lang="en-US">
              <a:latin typeface="Arial" charset="0"/>
            </a:endParaRPr>
          </a:p>
        </p:txBody>
      </p:sp>
      <p:sp>
        <p:nvSpPr>
          <p:cNvPr id="229" name="AutoShape 56"/>
          <p:cNvSpPr>
            <a:spLocks noChangeArrowheads="1"/>
          </p:cNvSpPr>
          <p:nvPr/>
        </p:nvSpPr>
        <p:spPr bwMode="auto">
          <a:xfrm>
            <a:off x="7668344" y="2492896"/>
            <a:ext cx="552258" cy="518939"/>
          </a:xfrm>
          <a:prstGeom prst="diamond">
            <a:avLst/>
          </a:prstGeom>
          <a:solidFill>
            <a:srgbClr val="CC990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noAutofit/>
          </a:bodyPr>
          <a:lstStyle/>
          <a:p>
            <a:pPr algn="ctr" eaLnBrk="1" hangingPunct="1">
              <a:lnSpc>
                <a:spcPct val="100000"/>
              </a:lnSpc>
            </a:pPr>
            <a:r>
              <a:rPr lang="en-US" sz="700" smtClean="0">
                <a:latin typeface="Arial" pitchFamily="34" charset="0"/>
                <a:cs typeface="Arial" pitchFamily="34" charset="0"/>
              </a:rPr>
              <a:t>E5– </a:t>
            </a:r>
          </a:p>
          <a:p>
            <a:pPr algn="ctr" eaLnBrk="1" hangingPunct="1">
              <a:lnSpc>
                <a:spcPct val="100000"/>
              </a:lnSpc>
            </a:pPr>
            <a:r>
              <a:rPr lang="en-US" sz="700" smtClean="0">
                <a:latin typeface="Arial" pitchFamily="34" charset="0"/>
                <a:cs typeface="Arial" pitchFamily="34" charset="0"/>
              </a:rPr>
              <a:t>Diffusion</a:t>
            </a:r>
            <a:endParaRPr lang="en-US" sz="700">
              <a:latin typeface="Arial" pitchFamily="34" charset="0"/>
              <a:cs typeface="Arial" pitchFamily="34" charset="0"/>
            </a:endParaRPr>
          </a:p>
        </p:txBody>
      </p:sp>
      <p:sp>
        <p:nvSpPr>
          <p:cNvPr id="231" name="Rectangle 58"/>
          <p:cNvSpPr>
            <a:spLocks noChangeArrowheads="1"/>
          </p:cNvSpPr>
          <p:nvPr/>
        </p:nvSpPr>
        <p:spPr bwMode="auto">
          <a:xfrm>
            <a:off x="755576" y="1628800"/>
            <a:ext cx="819223" cy="740916"/>
          </a:xfrm>
          <a:prstGeom prst="rect">
            <a:avLst/>
          </a:prstGeom>
          <a:solidFill>
            <a:schemeClr val="accent5">
              <a:lumMod val="60000"/>
              <a:lumOff val="40000"/>
            </a:schemeClr>
          </a:solidFill>
          <a:ln w="3175" algn="ctr">
            <a:solidFill>
              <a:schemeClr val="bg2"/>
            </a:solidFill>
            <a:miter lim="800000"/>
            <a:headEnd/>
            <a:tailEnd/>
          </a:ln>
          <a:effectLst>
            <a:outerShdw blurRad="50800" dist="38100" dir="2700000" algn="tl" rotWithShape="0">
              <a:prstClr val="black">
                <a:alpha val="40000"/>
              </a:prstClr>
            </a:outerShdw>
          </a:effectLst>
        </p:spPr>
        <p:txBody>
          <a:bodyPr lIns="0" tIns="36000" rIns="0" bIns="36000" anchor="ctr"/>
          <a:lstStyle/>
          <a:p>
            <a:pPr algn="ctr"/>
            <a:r>
              <a:rPr lang="en-US" sz="800" smtClean="0">
                <a:latin typeface="Arial" pitchFamily="34" charset="0"/>
                <a:cs typeface="Arial" pitchFamily="34" charset="0"/>
              </a:rPr>
              <a:t>E1 -  Gestion des prestataires</a:t>
            </a:r>
            <a:endParaRPr lang="en-US" sz="800">
              <a:latin typeface="Arial" pitchFamily="34" charset="0"/>
              <a:cs typeface="Arial" pitchFamily="34" charset="0"/>
            </a:endParaRPr>
          </a:p>
        </p:txBody>
      </p:sp>
      <p:sp>
        <p:nvSpPr>
          <p:cNvPr id="234" name="Rectangle 61"/>
          <p:cNvSpPr>
            <a:spLocks noChangeArrowheads="1"/>
          </p:cNvSpPr>
          <p:nvPr/>
        </p:nvSpPr>
        <p:spPr bwMode="auto">
          <a:xfrm>
            <a:off x="179512" y="1196753"/>
            <a:ext cx="2232248" cy="288032"/>
          </a:xfrm>
          <a:prstGeom prst="flowChartPredefinedProcess">
            <a:avLst/>
          </a:prstGeom>
          <a:solidFill>
            <a:schemeClr val="accent5">
              <a:lumMod val="60000"/>
              <a:lumOff val="40000"/>
            </a:schemeClr>
          </a:solidFill>
          <a:ln w="3175" algn="ctr">
            <a:solidFill>
              <a:schemeClr val="bg2"/>
            </a:solidFill>
            <a:miter lim="800000"/>
            <a:headEnd/>
            <a:tailEnd/>
          </a:ln>
          <a:effectLst>
            <a:outerShdw blurRad="50800" dist="38100" dir="2700000" algn="tl" rotWithShape="0">
              <a:prstClr val="black">
                <a:alpha val="40000"/>
              </a:prstClr>
            </a:outerShdw>
          </a:effectLst>
        </p:spPr>
        <p:txBody>
          <a:bodyPr lIns="0" tIns="36000" rIns="0" bIns="36000" anchor="ctr"/>
          <a:lstStyle/>
          <a:p>
            <a:pPr algn="ctr"/>
            <a:r>
              <a:rPr lang="fr-FR" sz="800" smtClean="0">
                <a:latin typeface="Arial" pitchFamily="34" charset="0"/>
                <a:cs typeface="Arial" pitchFamily="34" charset="0"/>
              </a:rPr>
              <a:t>E0 – Etablir la politique de sourcing</a:t>
            </a:r>
            <a:endParaRPr lang="en-GB" sz="800">
              <a:latin typeface="Arial" pitchFamily="34" charset="0"/>
              <a:cs typeface="Arial" pitchFamily="34" charset="0"/>
            </a:endParaRPr>
          </a:p>
        </p:txBody>
      </p:sp>
      <p:sp>
        <p:nvSpPr>
          <p:cNvPr id="243" name="Rectangle 70"/>
          <p:cNvSpPr>
            <a:spLocks noChangeArrowheads="1"/>
          </p:cNvSpPr>
          <p:nvPr/>
        </p:nvSpPr>
        <p:spPr bwMode="auto">
          <a:xfrm>
            <a:off x="1115616" y="116632"/>
            <a:ext cx="2520280" cy="648072"/>
          </a:xfrm>
          <a:prstGeom prst="snip1Rect">
            <a:avLst/>
          </a:prstGeom>
          <a:solidFill>
            <a:schemeClr val="accent6"/>
          </a:solidFill>
          <a:ln w="3175" algn="ctr">
            <a:noFill/>
            <a:miter lim="800000"/>
            <a:headEnd/>
            <a:tailEnd/>
          </a:ln>
          <a:effectLst>
            <a:outerShdw blurRad="50800" dist="38100" dir="2700000" algn="tl" rotWithShape="0">
              <a:prstClr val="black">
                <a:alpha val="40000"/>
              </a:prstClr>
            </a:outerShdw>
          </a:effectLst>
        </p:spPr>
        <p:txBody>
          <a:bodyPr wrap="square" lIns="36000" tIns="0" rIns="0" bIns="0">
            <a:normAutofit/>
          </a:bodyPr>
          <a:lstStyle/>
          <a:p>
            <a:pPr indent="-72000" defTabSz="0">
              <a:spcBef>
                <a:spcPts val="2400"/>
              </a:spcBef>
            </a:pPr>
            <a:r>
              <a:rPr lang="en-US" sz="800" b="1" smtClean="0">
                <a:solidFill>
                  <a:schemeClr val="bg1"/>
                </a:solidFill>
                <a:latin typeface="Arial" pitchFamily="34" charset="0"/>
                <a:cs typeface="Arial" pitchFamily="34" charset="0"/>
              </a:rPr>
              <a:t>GOV01, GOV02, GOV03, GOV04, MGT01 </a:t>
            </a:r>
            <a:endParaRPr lang="en-US" sz="800" b="1">
              <a:solidFill>
                <a:schemeClr val="bg1"/>
              </a:solidFill>
              <a:latin typeface="Arial" pitchFamily="34" charset="0"/>
              <a:cs typeface="Arial" pitchFamily="34" charset="0"/>
            </a:endParaRPr>
          </a:p>
        </p:txBody>
      </p:sp>
      <p:sp>
        <p:nvSpPr>
          <p:cNvPr id="266" name="AutoShape 100">
            <a:hlinkClick r:id="" action="ppaction://noaction"/>
          </p:cNvPr>
          <p:cNvSpPr>
            <a:spLocks noChangeArrowheads="1"/>
          </p:cNvSpPr>
          <p:nvPr/>
        </p:nvSpPr>
        <p:spPr bwMode="auto">
          <a:xfrm>
            <a:off x="7452320" y="1268760"/>
            <a:ext cx="754253" cy="758875"/>
          </a:xfrm>
          <a:prstGeom prst="foldedCorner">
            <a:avLst>
              <a:gd name="adj" fmla="val 26472"/>
            </a:avLst>
          </a:prstGeom>
          <a:solidFill>
            <a:srgbClr val="FFFF99"/>
          </a:solidFill>
          <a:ln w="3175">
            <a:solidFill>
              <a:schemeClr val="tx1"/>
            </a:solidFill>
            <a:round/>
            <a:headEnd/>
            <a:tailEnd/>
          </a:ln>
          <a:effectLst>
            <a:outerShdw blurRad="50800" dist="38100" dir="2700000" algn="tl" rotWithShape="0">
              <a:prstClr val="black">
                <a:alpha val="40000"/>
              </a:prstClr>
            </a:outerShdw>
          </a:effectLst>
        </p:spPr>
        <p:txBody>
          <a:bodyPr lIns="0" tIns="0" rIns="0" bIns="0" anchor="ctr"/>
          <a:lstStyle/>
          <a:p>
            <a:pPr algn="ctr"/>
            <a:r>
              <a:rPr lang="en-US" sz="900" smtClean="0">
                <a:latin typeface="Arial" pitchFamily="34" charset="0"/>
                <a:cs typeface="Arial" pitchFamily="34" charset="0"/>
              </a:rPr>
              <a:t>Politique de sourcing</a:t>
            </a:r>
            <a:endParaRPr lang="en-US" sz="900">
              <a:latin typeface="Arial" pitchFamily="34" charset="0"/>
              <a:cs typeface="Arial" pitchFamily="34" charset="0"/>
            </a:endParaRPr>
          </a:p>
        </p:txBody>
      </p:sp>
      <p:pic>
        <p:nvPicPr>
          <p:cNvPr id="270" name="Image 269" descr="logo-SNCF.jpg"/>
          <p:cNvPicPr>
            <a:picLocks noChangeAspect="1"/>
          </p:cNvPicPr>
          <p:nvPr/>
        </p:nvPicPr>
        <p:blipFill>
          <a:blip r:embed="rId2" cstate="print"/>
          <a:stretch>
            <a:fillRect/>
          </a:stretch>
        </p:blipFill>
        <p:spPr>
          <a:xfrm>
            <a:off x="107504" y="116632"/>
            <a:ext cx="373390" cy="201568"/>
          </a:xfrm>
          <a:prstGeom prst="rect">
            <a:avLst/>
          </a:prstGeom>
        </p:spPr>
      </p:pic>
      <p:sp>
        <p:nvSpPr>
          <p:cNvPr id="271" name="ZoneTexte 270"/>
          <p:cNvSpPr txBox="1"/>
          <p:nvPr/>
        </p:nvSpPr>
        <p:spPr>
          <a:xfrm>
            <a:off x="0" y="332656"/>
            <a:ext cx="1224136" cy="230832"/>
          </a:xfrm>
          <a:prstGeom prst="rect">
            <a:avLst/>
          </a:prstGeom>
          <a:noFill/>
        </p:spPr>
        <p:txBody>
          <a:bodyPr wrap="square" rtlCol="0">
            <a:spAutoFit/>
          </a:bodyPr>
          <a:lstStyle/>
          <a:p>
            <a:r>
              <a:rPr lang="fr-FR" sz="900" b="1" smtClean="0">
                <a:solidFill>
                  <a:schemeClr val="accent2"/>
                </a:solidFill>
                <a:latin typeface="Arial" pitchFamily="34" charset="0"/>
                <a:cs typeface="Arial" pitchFamily="34" charset="0"/>
              </a:rPr>
              <a:t>SNCF Voyages.SI</a:t>
            </a:r>
            <a:endParaRPr lang="fr-FR" sz="900" b="1">
              <a:solidFill>
                <a:schemeClr val="accent2"/>
              </a:solidFill>
              <a:latin typeface="Arial" pitchFamily="34" charset="0"/>
              <a:cs typeface="Arial" pitchFamily="34" charset="0"/>
            </a:endParaRPr>
          </a:p>
        </p:txBody>
      </p:sp>
      <p:graphicFrame>
        <p:nvGraphicFramePr>
          <p:cNvPr id="272" name="Tableau 271"/>
          <p:cNvGraphicFramePr>
            <a:graphicFrameLocks noGrp="1"/>
          </p:cNvGraphicFramePr>
          <p:nvPr/>
        </p:nvGraphicFramePr>
        <p:xfrm>
          <a:off x="3995936" y="3501008"/>
          <a:ext cx="5112573" cy="2881104"/>
        </p:xfrm>
        <a:graphic>
          <a:graphicData uri="http://schemas.openxmlformats.org/drawingml/2006/table">
            <a:tbl>
              <a:tblPr firstRow="1" bandRow="1">
                <a:tableStyleId>{00A15C55-8517-42AA-B614-E9B94910E393}</a:tableStyleId>
              </a:tblPr>
              <a:tblGrid>
                <a:gridCol w="1080120"/>
                <a:gridCol w="360040"/>
                <a:gridCol w="360040"/>
                <a:gridCol w="432048"/>
                <a:gridCol w="432048"/>
                <a:gridCol w="360040"/>
                <a:gridCol w="432048"/>
                <a:gridCol w="360040"/>
                <a:gridCol w="432048"/>
                <a:gridCol w="432048"/>
                <a:gridCol w="432053"/>
              </a:tblGrid>
              <a:tr h="180020">
                <a:tc gridSpan="11">
                  <a:txBody>
                    <a:bodyPr/>
                    <a:lstStyle/>
                    <a:p>
                      <a:pPr algn="ctr"/>
                      <a:r>
                        <a:rPr lang="fr-FR" sz="1000" dirty="0" smtClean="0">
                          <a:latin typeface="Arial" pitchFamily="34" charset="0"/>
                          <a:cs typeface="Arial" pitchFamily="34" charset="0"/>
                        </a:rPr>
                        <a:t>Rôles et responsabilités</a:t>
                      </a:r>
                      <a:endParaRPr lang="fr-FR" sz="1000" dirty="0">
                        <a:solidFill>
                          <a:schemeClr val="bg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50000" t="50000" r="50000" b="50000"/>
                      </a:path>
                      <a:tileRect/>
                    </a:gradFill>
                  </a:tcPr>
                </a:tc>
                <a:tc hMerge="1">
                  <a:txBody>
                    <a:bodyPr/>
                    <a:lstStyle/>
                    <a:p>
                      <a:endParaRPr lang="fr-F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c hMerge="1">
                  <a:txBody>
                    <a:bodyPr/>
                    <a:lstStyle/>
                    <a:p>
                      <a:endParaRPr lang="fr-FR" sz="700">
                        <a:latin typeface="Arial" pitchFamily="34" charset="0"/>
                        <a:cs typeface="Arial" pitchFamily="34" charset="0"/>
                      </a:endParaRPr>
                    </a:p>
                  </a:txBody>
                  <a:tcPr/>
                </a:tc>
              </a:tr>
              <a:tr h="180020">
                <a:tc>
                  <a:txBody>
                    <a:bodyPr/>
                    <a:lstStyle/>
                    <a:p>
                      <a:pPr algn="ctr"/>
                      <a:r>
                        <a:rPr lang="fr-FR" sz="700" b="1" smtClean="0">
                          <a:latin typeface="Arial" pitchFamily="34" charset="0"/>
                          <a:cs typeface="Arial" pitchFamily="34" charset="0"/>
                          <a:hlinkClick r:id="rId3" action="ppaction://hlinksldjump"/>
                        </a:rPr>
                        <a:t>ACTEURS</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700" b="1" smtClean="0">
                          <a:latin typeface="Arial" pitchFamily="34" charset="0"/>
                          <a:cs typeface="Arial" pitchFamily="34" charset="0"/>
                        </a:rPr>
                        <a:t>E0</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E1</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E2</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E3</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E4</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E5</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E6</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E7</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E8</a:t>
                      </a:r>
                      <a:endParaRPr lang="fr-FR" sz="700" b="1">
                        <a:latin typeface="Arial" pitchFamily="34" charset="0"/>
                        <a:cs typeface="Arial" pitchFamily="34" charset="0"/>
                      </a:endParaRPr>
                    </a:p>
                  </a:txBody>
                  <a:tcPr anchor="ctr">
                    <a:solidFill>
                      <a:schemeClr val="accent4">
                        <a:lumMod val="60000"/>
                        <a:lumOff val="40000"/>
                      </a:schemeClr>
                    </a:solidFill>
                  </a:tcPr>
                </a:tc>
                <a:tc>
                  <a:txBody>
                    <a:bodyPr/>
                    <a:lstStyle/>
                    <a:p>
                      <a:pPr algn="ctr"/>
                      <a:r>
                        <a:rPr lang="fr-FR" sz="700" b="1" smtClean="0">
                          <a:latin typeface="Arial" pitchFamily="34" charset="0"/>
                          <a:cs typeface="Arial" pitchFamily="34" charset="0"/>
                        </a:rPr>
                        <a:t>E9</a:t>
                      </a:r>
                      <a:endParaRPr lang="fr-FR" sz="700" b="1">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accent4">
                        <a:lumMod val="60000"/>
                        <a:lumOff val="40000"/>
                      </a:schemeClr>
                    </a:solidFill>
                  </a:tcPr>
                </a:tc>
              </a:tr>
              <a:tr h="180020">
                <a:tc>
                  <a:txBody>
                    <a:bodyPr/>
                    <a:lstStyle/>
                    <a:p>
                      <a:pPr algn="l"/>
                      <a:r>
                        <a:rPr lang="fr-FR" sz="700" b="1" smtClean="0">
                          <a:latin typeface="Arial" pitchFamily="34" charset="0"/>
                          <a:cs typeface="Arial" pitchFamily="34" charset="0"/>
                        </a:rPr>
                        <a:t>CODIR</a:t>
                      </a:r>
                      <a:endParaRPr lang="fr-FR" sz="700" b="1">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a:t>
                      </a:r>
                      <a:endParaRPr lang="fr-FR" sz="600">
                        <a:latin typeface="Arial" pitchFamily="34" charset="0"/>
                        <a:cs typeface="Arial" pitchFamily="34" charset="0"/>
                      </a:endParaRPr>
                    </a:p>
                  </a:txBody>
                  <a:tcPr anchor="ctr">
                    <a:solidFill>
                      <a:schemeClr val="accent2">
                        <a:lumMod val="7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COPIL SOURCING</a:t>
                      </a:r>
                      <a:endParaRPr lang="fr-FR" sz="700" b="1">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R</a:t>
                      </a:r>
                      <a:endParaRPr lang="fr-FR" sz="600">
                        <a:latin typeface="Arial" pitchFamily="34" charset="0"/>
                        <a:cs typeface="Arial" pitchFamily="34" charset="0"/>
                      </a:endParaRPr>
                    </a:p>
                  </a:txBody>
                  <a:tcPr anchor="ctr">
                    <a:solidFill>
                      <a:schemeClr val="accent2"/>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Support Sourcing</a:t>
                      </a:r>
                      <a:endParaRPr lang="fr-FR" sz="700" b="1">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259824">
                <a:tc>
                  <a:txBody>
                    <a:bodyPr/>
                    <a:lstStyle/>
                    <a:p>
                      <a:pPr algn="l"/>
                      <a:r>
                        <a:rPr lang="fr-FR" sz="700" b="1" smtClean="0">
                          <a:latin typeface="Arial" pitchFamily="34" charset="0"/>
                          <a:cs typeface="Arial" pitchFamily="34" charset="0"/>
                        </a:rPr>
                        <a:t>Donneurs d’ordre</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dirty="0" smtClean="0">
                          <a:latin typeface="Arial" pitchFamily="34" charset="0"/>
                          <a:cs typeface="Arial" pitchFamily="34" charset="0"/>
                        </a:rPr>
                        <a:t>C</a:t>
                      </a:r>
                      <a:endParaRPr lang="fr-FR" sz="600" dirty="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Pilote</a:t>
                      </a:r>
                      <a:r>
                        <a:rPr lang="fr-FR" sz="700" b="1" baseline="0" smtClean="0">
                          <a:latin typeface="Arial" pitchFamily="34" charset="0"/>
                          <a:cs typeface="Arial" pitchFamily="34" charset="0"/>
                        </a:rPr>
                        <a:t> de Contrat</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C</a:t>
                      </a:r>
                      <a:endParaRPr lang="fr-FR" sz="600">
                        <a:latin typeface="Arial" pitchFamily="34" charset="0"/>
                        <a:cs typeface="Arial" pitchFamily="34" charset="0"/>
                      </a:endParaRPr>
                    </a:p>
                  </a:txBody>
                  <a:tcPr anchor="ctr">
                    <a:solidFill>
                      <a:schemeClr val="accent2">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61920">
                <a:tc>
                  <a:txBody>
                    <a:bodyPr/>
                    <a:lstStyle/>
                    <a:p>
                      <a:pPr algn="l"/>
                      <a:r>
                        <a:rPr lang="fr-FR" sz="700" b="1" smtClean="0">
                          <a:latin typeface="Arial" pitchFamily="34" charset="0"/>
                          <a:cs typeface="Arial" pitchFamily="34" charset="0"/>
                        </a:rPr>
                        <a:t>Organisation</a:t>
                      </a:r>
                      <a:r>
                        <a:rPr lang="fr-FR" sz="700" b="1" baseline="0" smtClean="0">
                          <a:latin typeface="Arial" pitchFamily="34" charset="0"/>
                          <a:cs typeface="Arial" pitchFamily="34" charset="0"/>
                        </a:rPr>
                        <a:t> (UA)</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I</a:t>
                      </a:r>
                      <a:endParaRPr lang="fr-FR" sz="600">
                        <a:latin typeface="Arial" pitchFamily="34" charset="0"/>
                        <a:cs typeface="Arial" pitchFamily="34" charset="0"/>
                      </a:endParaRPr>
                    </a:p>
                  </a:txBody>
                  <a:tcPr anchor="ctr">
                    <a:solidFill>
                      <a:schemeClr val="accent2">
                        <a:lumMod val="20000"/>
                        <a:lumOff val="8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SNCF</a:t>
                      </a:r>
                      <a:r>
                        <a:rPr lang="fr-FR" sz="700" b="1" baseline="0" smtClean="0">
                          <a:latin typeface="Arial" pitchFamily="34" charset="0"/>
                          <a:cs typeface="Arial" pitchFamily="34" charset="0"/>
                        </a:rPr>
                        <a:t> Voyages.SI</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I</a:t>
                      </a:r>
                      <a:endParaRPr lang="fr-FR" sz="600">
                        <a:latin typeface="Arial" pitchFamily="34" charset="0"/>
                        <a:cs typeface="Arial" pitchFamily="34" charset="0"/>
                      </a:endParaRPr>
                    </a:p>
                  </a:txBody>
                  <a:tcPr anchor="ctr">
                    <a:solidFill>
                      <a:schemeClr val="accent2">
                        <a:lumMod val="20000"/>
                        <a:lumOff val="8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STELSIA</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I</a:t>
                      </a:r>
                      <a:endParaRPr lang="fr-FR" sz="600">
                        <a:latin typeface="Arial" pitchFamily="34" charset="0"/>
                        <a:cs typeface="Arial" pitchFamily="34" charset="0"/>
                      </a:endParaRPr>
                    </a:p>
                  </a:txBody>
                  <a:tcPr anchor="ctr">
                    <a:solidFill>
                      <a:schemeClr val="accent2">
                        <a:lumMod val="20000"/>
                        <a:lumOff val="8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NOVIASERV</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I</a:t>
                      </a:r>
                      <a:endParaRPr lang="fr-FR" sz="600">
                        <a:latin typeface="Arial" pitchFamily="34" charset="0"/>
                        <a:cs typeface="Arial" pitchFamily="34" charset="0"/>
                      </a:endParaRPr>
                    </a:p>
                  </a:txBody>
                  <a:tcPr anchor="ctr">
                    <a:solidFill>
                      <a:schemeClr val="accent2">
                        <a:lumMod val="20000"/>
                        <a:lumOff val="8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r>
                        <a:rPr lang="fr-FR" sz="700" b="1" smtClean="0">
                          <a:latin typeface="Arial" pitchFamily="34" charset="0"/>
                          <a:cs typeface="Arial" pitchFamily="34" charset="0"/>
                        </a:rPr>
                        <a:t>Prestataires</a:t>
                      </a:r>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I</a:t>
                      </a:r>
                      <a:endParaRPr lang="fr-FR" sz="600">
                        <a:latin typeface="Arial" pitchFamily="34" charset="0"/>
                        <a:cs typeface="Arial" pitchFamily="34" charset="0"/>
                      </a:endParaRPr>
                    </a:p>
                  </a:txBody>
                  <a:tcPr anchor="ctr">
                    <a:solidFill>
                      <a:schemeClr val="accent2">
                        <a:lumMod val="20000"/>
                        <a:lumOff val="8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r>
              <a:tr h="180020">
                <a:tc>
                  <a:txBody>
                    <a:bodyPr/>
                    <a:lstStyle/>
                    <a:p>
                      <a:pPr algn="l"/>
                      <a:endParaRPr lang="fr-FR" sz="700" b="1">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r-FR" sz="600" smtClean="0">
                          <a:latin typeface="Arial" pitchFamily="34" charset="0"/>
                          <a:cs typeface="Arial" pitchFamily="34" charset="0"/>
                        </a:rPr>
                        <a:t>-</a:t>
                      </a:r>
                      <a:endParaRPr lang="fr-FR" sz="60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274" name="ZoneTexte 273"/>
          <p:cNvSpPr txBox="1"/>
          <p:nvPr/>
        </p:nvSpPr>
        <p:spPr>
          <a:xfrm>
            <a:off x="3059832" y="476672"/>
            <a:ext cx="538930" cy="261610"/>
          </a:xfrm>
          <a:prstGeom prst="rect">
            <a:avLst/>
          </a:prstGeom>
          <a:noFill/>
        </p:spPr>
        <p:txBody>
          <a:bodyPr wrap="none" rtlCol="0">
            <a:spAutoFit/>
          </a:bodyPr>
          <a:lstStyle/>
          <a:p>
            <a:r>
              <a:rPr lang="fr-FR" sz="1100" b="1" smtClean="0">
                <a:solidFill>
                  <a:schemeClr val="accent6">
                    <a:lumMod val="75000"/>
                  </a:schemeClr>
                </a:solidFill>
              </a:rPr>
              <a:t>E-Scm</a:t>
            </a:r>
            <a:endParaRPr lang="fr-FR" sz="1100" b="1">
              <a:solidFill>
                <a:schemeClr val="accent6">
                  <a:lumMod val="75000"/>
                </a:schemeClr>
              </a:solidFill>
            </a:endParaRPr>
          </a:p>
        </p:txBody>
      </p:sp>
      <p:sp>
        <p:nvSpPr>
          <p:cNvPr id="275" name="Rectangle 103"/>
          <p:cNvSpPr>
            <a:spLocks noChangeArrowheads="1"/>
          </p:cNvSpPr>
          <p:nvPr/>
        </p:nvSpPr>
        <p:spPr bwMode="auto">
          <a:xfrm>
            <a:off x="4067944" y="6453336"/>
            <a:ext cx="527050" cy="214313"/>
          </a:xfrm>
          <a:prstGeom prst="rect">
            <a:avLst/>
          </a:prstGeom>
          <a:solidFill>
            <a:schemeClr val="accent2">
              <a:lumMod val="75000"/>
            </a:schemeClr>
          </a:solidFill>
          <a:ln w="3175" algn="ctr">
            <a:solidFill>
              <a:schemeClr val="tx1"/>
            </a:solidFill>
            <a:miter lim="800000"/>
            <a:headEnd/>
            <a:tailEnd/>
          </a:ln>
          <a:effectLst/>
        </p:spPr>
        <p:txBody>
          <a:bodyPr wrap="none" lIns="108000" tIns="36000" rIns="108000" bIns="36000" anchor="ctr"/>
          <a:lstStyle/>
          <a:p>
            <a:pPr algn="ctr"/>
            <a:r>
              <a:rPr lang="en-US" sz="700"/>
              <a:t>A</a:t>
            </a:r>
          </a:p>
          <a:p>
            <a:pPr algn="ctr"/>
            <a:r>
              <a:rPr lang="en-US" sz="700"/>
              <a:t>accountable</a:t>
            </a:r>
          </a:p>
        </p:txBody>
      </p:sp>
      <p:sp>
        <p:nvSpPr>
          <p:cNvPr id="276" name="Rectangle 104"/>
          <p:cNvSpPr>
            <a:spLocks noChangeArrowheads="1"/>
          </p:cNvSpPr>
          <p:nvPr/>
        </p:nvSpPr>
        <p:spPr bwMode="auto">
          <a:xfrm>
            <a:off x="4682307" y="6453336"/>
            <a:ext cx="527050" cy="214313"/>
          </a:xfrm>
          <a:prstGeom prst="rect">
            <a:avLst/>
          </a:prstGeom>
          <a:solidFill>
            <a:schemeClr val="accent2"/>
          </a:solidFill>
          <a:ln w="3175" algn="ctr">
            <a:solidFill>
              <a:schemeClr val="tx1"/>
            </a:solidFill>
            <a:miter lim="800000"/>
            <a:headEnd/>
            <a:tailEnd/>
          </a:ln>
          <a:effectLst/>
        </p:spPr>
        <p:txBody>
          <a:bodyPr wrap="none" lIns="108000" tIns="36000" rIns="108000" bIns="36000" anchor="ctr"/>
          <a:lstStyle/>
          <a:p>
            <a:pPr algn="ctr"/>
            <a:r>
              <a:rPr lang="en-US" sz="700"/>
              <a:t>R</a:t>
            </a:r>
          </a:p>
          <a:p>
            <a:pPr algn="ctr"/>
            <a:r>
              <a:rPr lang="en-US" sz="700"/>
              <a:t>responsible</a:t>
            </a:r>
          </a:p>
        </p:txBody>
      </p:sp>
      <p:sp>
        <p:nvSpPr>
          <p:cNvPr id="277" name="Rectangle 105"/>
          <p:cNvSpPr>
            <a:spLocks noChangeArrowheads="1"/>
          </p:cNvSpPr>
          <p:nvPr/>
        </p:nvSpPr>
        <p:spPr bwMode="auto">
          <a:xfrm>
            <a:off x="5306194" y="6453336"/>
            <a:ext cx="527050" cy="214313"/>
          </a:xfrm>
          <a:prstGeom prst="rect">
            <a:avLst/>
          </a:prstGeom>
          <a:solidFill>
            <a:schemeClr val="accent2">
              <a:lumMod val="60000"/>
              <a:lumOff val="40000"/>
            </a:schemeClr>
          </a:solidFill>
          <a:ln w="3175" algn="ctr">
            <a:solidFill>
              <a:schemeClr val="tx1"/>
            </a:solidFill>
            <a:miter lim="800000"/>
            <a:headEnd/>
            <a:tailEnd/>
          </a:ln>
          <a:effectLst/>
        </p:spPr>
        <p:txBody>
          <a:bodyPr wrap="none" lIns="108000" tIns="36000" rIns="108000" bIns="36000" anchor="ctr"/>
          <a:lstStyle/>
          <a:p>
            <a:pPr algn="ctr"/>
            <a:r>
              <a:rPr lang="en-US" sz="700"/>
              <a:t>C</a:t>
            </a:r>
          </a:p>
          <a:p>
            <a:pPr algn="ctr"/>
            <a:r>
              <a:rPr lang="en-US" sz="700"/>
              <a:t>consulted</a:t>
            </a:r>
          </a:p>
        </p:txBody>
      </p:sp>
      <p:sp>
        <p:nvSpPr>
          <p:cNvPr id="278" name="Rectangle 106"/>
          <p:cNvSpPr>
            <a:spLocks noChangeArrowheads="1"/>
          </p:cNvSpPr>
          <p:nvPr/>
        </p:nvSpPr>
        <p:spPr bwMode="auto">
          <a:xfrm>
            <a:off x="5930082" y="6453336"/>
            <a:ext cx="527050" cy="214313"/>
          </a:xfrm>
          <a:prstGeom prst="rect">
            <a:avLst/>
          </a:prstGeom>
          <a:solidFill>
            <a:schemeClr val="accent2">
              <a:lumMod val="20000"/>
              <a:lumOff val="80000"/>
            </a:schemeClr>
          </a:solidFill>
          <a:ln w="3175" algn="ctr">
            <a:solidFill>
              <a:schemeClr val="tx1"/>
            </a:solidFill>
            <a:miter lim="800000"/>
            <a:headEnd/>
            <a:tailEnd/>
          </a:ln>
          <a:effectLst/>
        </p:spPr>
        <p:txBody>
          <a:bodyPr wrap="none" lIns="108000" tIns="36000" rIns="108000" bIns="36000" anchor="ctr"/>
          <a:lstStyle/>
          <a:p>
            <a:pPr algn="ctr"/>
            <a:r>
              <a:rPr lang="en-US" sz="700"/>
              <a:t>I</a:t>
            </a:r>
          </a:p>
          <a:p>
            <a:pPr algn="ctr"/>
            <a:r>
              <a:rPr lang="en-US" sz="700"/>
              <a:t>informed</a:t>
            </a:r>
          </a:p>
        </p:txBody>
      </p:sp>
      <p:sp>
        <p:nvSpPr>
          <p:cNvPr id="279" name="Rectangle 64"/>
          <p:cNvSpPr>
            <a:spLocks noChangeArrowheads="1"/>
          </p:cNvSpPr>
          <p:nvPr/>
        </p:nvSpPr>
        <p:spPr bwMode="auto">
          <a:xfrm>
            <a:off x="3131840" y="1412776"/>
            <a:ext cx="747215" cy="668908"/>
          </a:xfrm>
          <a:prstGeom prst="rect">
            <a:avLst/>
          </a:prstGeom>
          <a:solidFill>
            <a:schemeClr val="accent5">
              <a:lumMod val="60000"/>
              <a:lumOff val="40000"/>
            </a:schemeClr>
          </a:solidFill>
          <a:ln w="3175" algn="ctr">
            <a:solidFill>
              <a:schemeClr val="bg2"/>
            </a:solidFill>
            <a:miter lim="800000"/>
            <a:headEnd/>
            <a:tailEnd/>
          </a:ln>
          <a:effectLst>
            <a:outerShdw blurRad="50800" dist="38100" dir="2700000" algn="tl" rotWithShape="0">
              <a:prstClr val="black">
                <a:alpha val="40000"/>
              </a:prstClr>
            </a:outerShdw>
          </a:effectLst>
        </p:spPr>
        <p:txBody>
          <a:bodyPr lIns="0" tIns="36000" rIns="0" bIns="36000" anchor="ctr"/>
          <a:lstStyle/>
          <a:p>
            <a:pPr algn="ctr"/>
            <a:r>
              <a:rPr lang="en-US" sz="800" dirty="0" smtClean="0">
                <a:latin typeface="Arial" pitchFamily="34" charset="0"/>
                <a:cs typeface="Arial" pitchFamily="34" charset="0"/>
              </a:rPr>
              <a:t>E3– </a:t>
            </a:r>
            <a:r>
              <a:rPr lang="en-US" sz="800" dirty="0" err="1" smtClean="0">
                <a:latin typeface="Arial" pitchFamily="34" charset="0"/>
                <a:cs typeface="Arial" pitchFamily="34" charset="0"/>
              </a:rPr>
              <a:t>Définition</a:t>
            </a:r>
            <a:r>
              <a:rPr lang="en-US" sz="800" dirty="0" smtClean="0">
                <a:latin typeface="Arial" pitchFamily="34" charset="0"/>
                <a:cs typeface="Arial" pitchFamily="34" charset="0"/>
              </a:rPr>
              <a:t> des </a:t>
            </a:r>
            <a:r>
              <a:rPr lang="en-US" sz="800" dirty="0" err="1" smtClean="0">
                <a:latin typeface="Arial" pitchFamily="34" charset="0"/>
                <a:cs typeface="Arial" pitchFamily="34" charset="0"/>
              </a:rPr>
              <a:t>processus</a:t>
            </a:r>
            <a:r>
              <a:rPr lang="en-US" sz="800" dirty="0" smtClean="0">
                <a:latin typeface="Arial" pitchFamily="34" charset="0"/>
                <a:cs typeface="Arial" pitchFamily="34" charset="0"/>
              </a:rPr>
              <a:t> de sourcing</a:t>
            </a:r>
            <a:endParaRPr lang="en-US" sz="800" dirty="0">
              <a:latin typeface="Arial" pitchFamily="34" charset="0"/>
              <a:cs typeface="Arial" pitchFamily="34" charset="0"/>
            </a:endParaRPr>
          </a:p>
        </p:txBody>
      </p:sp>
      <p:sp>
        <p:nvSpPr>
          <p:cNvPr id="282" name="Rectangle 64"/>
          <p:cNvSpPr>
            <a:spLocks noChangeArrowheads="1"/>
          </p:cNvSpPr>
          <p:nvPr/>
        </p:nvSpPr>
        <p:spPr bwMode="auto">
          <a:xfrm>
            <a:off x="2411760" y="2348880"/>
            <a:ext cx="819223" cy="740916"/>
          </a:xfrm>
          <a:prstGeom prst="rect">
            <a:avLst/>
          </a:prstGeom>
          <a:solidFill>
            <a:schemeClr val="accent5">
              <a:lumMod val="60000"/>
              <a:lumOff val="40000"/>
            </a:schemeClr>
          </a:solidFill>
          <a:ln w="3175" algn="ctr">
            <a:solidFill>
              <a:schemeClr val="bg2"/>
            </a:solidFill>
            <a:miter lim="800000"/>
            <a:headEnd/>
            <a:tailEnd/>
          </a:ln>
          <a:effectLst>
            <a:outerShdw blurRad="50800" dist="38100" dir="2700000" algn="tl" rotWithShape="0">
              <a:prstClr val="black">
                <a:alpha val="40000"/>
              </a:prstClr>
            </a:outerShdw>
          </a:effectLst>
        </p:spPr>
        <p:txBody>
          <a:bodyPr lIns="0" tIns="36000" rIns="0" bIns="36000" anchor="ctr"/>
          <a:lstStyle/>
          <a:p>
            <a:pPr algn="ctr"/>
            <a:r>
              <a:rPr lang="en-US" sz="800" smtClean="0">
                <a:latin typeface="Arial" pitchFamily="34" charset="0"/>
                <a:cs typeface="Arial" pitchFamily="34" charset="0"/>
              </a:rPr>
              <a:t>E2– Gestion des parties prenantes internes</a:t>
            </a:r>
            <a:endParaRPr lang="en-US" sz="800">
              <a:latin typeface="Arial" pitchFamily="34" charset="0"/>
              <a:cs typeface="Arial" pitchFamily="34" charset="0"/>
            </a:endParaRPr>
          </a:p>
        </p:txBody>
      </p:sp>
      <p:cxnSp>
        <p:nvCxnSpPr>
          <p:cNvPr id="287" name="Connecteur en angle 286"/>
          <p:cNvCxnSpPr>
            <a:stCxn id="231" idx="3"/>
            <a:endCxn id="282" idx="1"/>
          </p:cNvCxnSpPr>
          <p:nvPr/>
        </p:nvCxnSpPr>
        <p:spPr>
          <a:xfrm>
            <a:off x="1574799" y="1999258"/>
            <a:ext cx="836961" cy="7200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Connecteur en angle 291"/>
          <p:cNvCxnSpPr>
            <a:stCxn id="282" idx="0"/>
            <a:endCxn id="279" idx="1"/>
          </p:cNvCxnSpPr>
          <p:nvPr/>
        </p:nvCxnSpPr>
        <p:spPr>
          <a:xfrm rot="5400000" flipH="1" flipV="1">
            <a:off x="2675781" y="1892821"/>
            <a:ext cx="601650" cy="3104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5" name="Connecteur en angle 294"/>
          <p:cNvCxnSpPr>
            <a:stCxn id="279" idx="3"/>
            <a:endCxn id="408" idx="1"/>
          </p:cNvCxnSpPr>
          <p:nvPr/>
        </p:nvCxnSpPr>
        <p:spPr>
          <a:xfrm>
            <a:off x="3879055" y="1747230"/>
            <a:ext cx="404913" cy="7816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8" name="Connecteur en angle 307"/>
          <p:cNvCxnSpPr>
            <a:stCxn id="266" idx="2"/>
            <a:endCxn id="229" idx="0"/>
          </p:cNvCxnSpPr>
          <p:nvPr/>
        </p:nvCxnSpPr>
        <p:spPr>
          <a:xfrm rot="16200000" flipH="1">
            <a:off x="7654330" y="2202752"/>
            <a:ext cx="465261" cy="1150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4" name="Connecteur en angle 343"/>
          <p:cNvCxnSpPr>
            <a:stCxn id="397" idx="0"/>
            <a:endCxn id="266" idx="1"/>
          </p:cNvCxnSpPr>
          <p:nvPr/>
        </p:nvCxnSpPr>
        <p:spPr>
          <a:xfrm rot="5400000" flipH="1" flipV="1">
            <a:off x="6946249" y="1482769"/>
            <a:ext cx="340642" cy="6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4" name="Connecteur en angle 363"/>
          <p:cNvCxnSpPr>
            <a:stCxn id="394" idx="3"/>
            <a:endCxn id="397" idx="1"/>
          </p:cNvCxnSpPr>
          <p:nvPr/>
        </p:nvCxnSpPr>
        <p:spPr>
          <a:xfrm>
            <a:off x="5916724" y="1749388"/>
            <a:ext cx="671500" cy="4320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2" name="Ellipse 371"/>
          <p:cNvSpPr/>
          <p:nvPr/>
        </p:nvSpPr>
        <p:spPr>
          <a:xfrm>
            <a:off x="179512" y="3240995"/>
            <a:ext cx="144016" cy="144016"/>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X</a:t>
            </a:r>
          </a:p>
        </p:txBody>
      </p:sp>
      <p:sp>
        <p:nvSpPr>
          <p:cNvPr id="373" name="Ellipse 372"/>
          <p:cNvSpPr/>
          <p:nvPr/>
        </p:nvSpPr>
        <p:spPr>
          <a:xfrm>
            <a:off x="179512" y="2824916"/>
            <a:ext cx="144016" cy="144016"/>
          </a:xfrm>
          <a:prstGeom prst="ellipse">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V</a:t>
            </a:r>
          </a:p>
        </p:txBody>
      </p:sp>
      <p:sp>
        <p:nvSpPr>
          <p:cNvPr id="374" name="Ellipse 373"/>
          <p:cNvSpPr/>
          <p:nvPr/>
        </p:nvSpPr>
        <p:spPr>
          <a:xfrm>
            <a:off x="179512" y="3024971"/>
            <a:ext cx="144016" cy="144016"/>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a:t>
            </a:r>
          </a:p>
        </p:txBody>
      </p:sp>
      <p:sp>
        <p:nvSpPr>
          <p:cNvPr id="375" name="ZoneTexte 374"/>
          <p:cNvSpPr txBox="1"/>
          <p:nvPr/>
        </p:nvSpPr>
        <p:spPr>
          <a:xfrm>
            <a:off x="323528" y="2796897"/>
            <a:ext cx="1008112" cy="200055"/>
          </a:xfrm>
          <a:prstGeom prst="rect">
            <a:avLst/>
          </a:prstGeom>
          <a:noFill/>
        </p:spPr>
        <p:txBody>
          <a:bodyPr wrap="square" rtlCol="0">
            <a:spAutoFit/>
          </a:bodyPr>
          <a:lstStyle/>
          <a:p>
            <a:r>
              <a:rPr lang="fr-FR" sz="700" smtClean="0">
                <a:latin typeface="Arial" pitchFamily="34" charset="0"/>
                <a:cs typeface="Arial" pitchFamily="34" charset="0"/>
              </a:rPr>
              <a:t>Existe, documenté</a:t>
            </a:r>
            <a:endParaRPr lang="fr-FR" sz="700">
              <a:latin typeface="Arial" pitchFamily="34" charset="0"/>
              <a:cs typeface="Arial" pitchFamily="34" charset="0"/>
            </a:endParaRPr>
          </a:p>
        </p:txBody>
      </p:sp>
      <p:sp>
        <p:nvSpPr>
          <p:cNvPr id="376" name="ZoneTexte 375"/>
          <p:cNvSpPr txBox="1"/>
          <p:nvPr/>
        </p:nvSpPr>
        <p:spPr>
          <a:xfrm>
            <a:off x="323528" y="2996952"/>
            <a:ext cx="1440160" cy="200055"/>
          </a:xfrm>
          <a:prstGeom prst="rect">
            <a:avLst/>
          </a:prstGeom>
          <a:noFill/>
        </p:spPr>
        <p:txBody>
          <a:bodyPr wrap="square" rtlCol="0">
            <a:spAutoFit/>
          </a:bodyPr>
          <a:lstStyle/>
          <a:p>
            <a:r>
              <a:rPr lang="fr-FR" sz="700" smtClean="0">
                <a:latin typeface="Arial" pitchFamily="34" charset="0"/>
                <a:cs typeface="Arial" pitchFamily="34" charset="0"/>
              </a:rPr>
              <a:t>Fait, non formalisé  ou en cours</a:t>
            </a:r>
            <a:endParaRPr lang="fr-FR" sz="700">
              <a:latin typeface="Arial" pitchFamily="34" charset="0"/>
              <a:cs typeface="Arial" pitchFamily="34" charset="0"/>
            </a:endParaRPr>
          </a:p>
        </p:txBody>
      </p:sp>
      <p:sp>
        <p:nvSpPr>
          <p:cNvPr id="377" name="ZoneTexte 376"/>
          <p:cNvSpPr txBox="1"/>
          <p:nvPr/>
        </p:nvSpPr>
        <p:spPr>
          <a:xfrm>
            <a:off x="323528" y="3212976"/>
            <a:ext cx="1008112" cy="200055"/>
          </a:xfrm>
          <a:prstGeom prst="rect">
            <a:avLst/>
          </a:prstGeom>
          <a:noFill/>
        </p:spPr>
        <p:txBody>
          <a:bodyPr wrap="square" rtlCol="0">
            <a:spAutoFit/>
          </a:bodyPr>
          <a:lstStyle/>
          <a:p>
            <a:r>
              <a:rPr lang="fr-FR" sz="700" smtClean="0">
                <a:latin typeface="Arial" pitchFamily="34" charset="0"/>
                <a:cs typeface="Arial" pitchFamily="34" charset="0"/>
              </a:rPr>
              <a:t>Non fait</a:t>
            </a:r>
            <a:endParaRPr lang="fr-FR" sz="700">
              <a:latin typeface="Arial" pitchFamily="34" charset="0"/>
              <a:cs typeface="Arial" pitchFamily="34" charset="0"/>
            </a:endParaRPr>
          </a:p>
        </p:txBody>
      </p:sp>
      <p:sp>
        <p:nvSpPr>
          <p:cNvPr id="383" name="Ellipse 382"/>
          <p:cNvSpPr/>
          <p:nvPr/>
        </p:nvSpPr>
        <p:spPr>
          <a:xfrm>
            <a:off x="8172400" y="1700808"/>
            <a:ext cx="144016" cy="144016"/>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X</a:t>
            </a:r>
          </a:p>
        </p:txBody>
      </p:sp>
      <p:sp>
        <p:nvSpPr>
          <p:cNvPr id="384" name="Ellipse 383"/>
          <p:cNvSpPr/>
          <p:nvPr/>
        </p:nvSpPr>
        <p:spPr>
          <a:xfrm>
            <a:off x="8028384" y="2852936"/>
            <a:ext cx="144016" cy="144016"/>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X</a:t>
            </a:r>
          </a:p>
        </p:txBody>
      </p:sp>
      <p:sp>
        <p:nvSpPr>
          <p:cNvPr id="388" name="Bouton d'action : Accueil 387">
            <a:hlinkClick r:id="rId4" action="ppaction://hlinksldjump" highlightClick="1"/>
          </p:cNvPr>
          <p:cNvSpPr/>
          <p:nvPr/>
        </p:nvSpPr>
        <p:spPr>
          <a:xfrm>
            <a:off x="107504" y="548680"/>
            <a:ext cx="216024" cy="216024"/>
          </a:xfrm>
          <a:prstGeom prst="actionButtonHome">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fr-FR" smtClean="0">
              <a:solidFill>
                <a:srgbClr val="002060"/>
              </a:solidFill>
            </a:endParaRPr>
          </a:p>
        </p:txBody>
      </p:sp>
      <p:grpSp>
        <p:nvGrpSpPr>
          <p:cNvPr id="2" name="Groupe 65"/>
          <p:cNvGrpSpPr/>
          <p:nvPr/>
        </p:nvGrpSpPr>
        <p:grpSpPr>
          <a:xfrm>
            <a:off x="5436096" y="1484784"/>
            <a:ext cx="576064" cy="739825"/>
            <a:chOff x="5940152" y="1484784"/>
            <a:chExt cx="576064" cy="739825"/>
          </a:xfrm>
        </p:grpSpPr>
        <p:sp>
          <p:nvSpPr>
            <p:cNvPr id="387" name="Ellipse 386"/>
            <p:cNvSpPr/>
            <p:nvPr/>
          </p:nvSpPr>
          <p:spPr>
            <a:xfrm>
              <a:off x="6372200" y="1484784"/>
              <a:ext cx="144016" cy="144016"/>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a:t>
              </a:r>
            </a:p>
          </p:txBody>
        </p:sp>
        <p:sp>
          <p:nvSpPr>
            <p:cNvPr id="393" name="ZoneTexte 392"/>
            <p:cNvSpPr txBox="1"/>
            <p:nvPr/>
          </p:nvSpPr>
          <p:spPr>
            <a:xfrm>
              <a:off x="5940152" y="1916832"/>
              <a:ext cx="576064" cy="307777"/>
            </a:xfrm>
            <a:prstGeom prst="rect">
              <a:avLst/>
            </a:prstGeom>
            <a:noFill/>
          </p:spPr>
          <p:txBody>
            <a:bodyPr wrap="square" rtlCol="0">
              <a:spAutoFit/>
            </a:bodyPr>
            <a:lstStyle/>
            <a:p>
              <a:pPr algn="ctr"/>
              <a:r>
                <a:rPr lang="fr-FR" sz="700" b="1" smtClean="0">
                  <a:solidFill>
                    <a:srgbClr val="7030A0"/>
                  </a:solidFill>
                  <a:latin typeface="Arial" pitchFamily="34" charset="0"/>
                  <a:cs typeface="Arial" pitchFamily="34" charset="0"/>
                </a:rPr>
                <a:t>COPIL</a:t>
              </a:r>
            </a:p>
            <a:p>
              <a:pPr algn="ctr"/>
              <a:r>
                <a:rPr lang="fr-FR" sz="700" b="1" smtClean="0">
                  <a:solidFill>
                    <a:srgbClr val="7030A0"/>
                  </a:solidFill>
                  <a:latin typeface="Arial" pitchFamily="34" charset="0"/>
                  <a:cs typeface="Arial" pitchFamily="34" charset="0"/>
                </a:rPr>
                <a:t>Sourcing</a:t>
              </a:r>
              <a:endParaRPr lang="fr-FR" sz="700" b="1">
                <a:solidFill>
                  <a:srgbClr val="7030A0"/>
                </a:solidFill>
                <a:latin typeface="Arial" pitchFamily="34" charset="0"/>
                <a:cs typeface="Arial" pitchFamily="34" charset="0"/>
              </a:endParaRPr>
            </a:p>
          </p:txBody>
        </p:sp>
        <p:pic>
          <p:nvPicPr>
            <p:cNvPr id="394" name="Image 393" descr="famille-forum-groupe-de-icone-8774-48.png"/>
            <p:cNvPicPr>
              <a:picLocks noChangeAspect="1"/>
            </p:cNvPicPr>
            <p:nvPr/>
          </p:nvPicPr>
          <p:blipFill>
            <a:blip r:embed="rId5" cstate="print"/>
            <a:stretch>
              <a:fillRect/>
            </a:stretch>
          </p:blipFill>
          <p:spPr>
            <a:xfrm>
              <a:off x="6035588" y="1556792"/>
              <a:ext cx="385192" cy="385192"/>
            </a:xfrm>
            <a:prstGeom prst="rect">
              <a:avLst/>
            </a:prstGeom>
          </p:spPr>
        </p:pic>
      </p:grpSp>
      <p:pic>
        <p:nvPicPr>
          <p:cNvPr id="397" name="Image 396" descr="famille-forum-groupe-de-icone-8774-48.png"/>
          <p:cNvPicPr>
            <a:picLocks noChangeAspect="1"/>
          </p:cNvPicPr>
          <p:nvPr/>
        </p:nvPicPr>
        <p:blipFill>
          <a:blip r:embed="rId5" cstate="print"/>
          <a:stretch>
            <a:fillRect/>
          </a:stretch>
        </p:blipFill>
        <p:spPr>
          <a:xfrm>
            <a:off x="6588224" y="1988840"/>
            <a:ext cx="385192" cy="385192"/>
          </a:xfrm>
          <a:prstGeom prst="rect">
            <a:avLst/>
          </a:prstGeom>
        </p:spPr>
      </p:pic>
      <p:sp>
        <p:nvSpPr>
          <p:cNvPr id="400" name="ZoneTexte 399"/>
          <p:cNvSpPr txBox="1"/>
          <p:nvPr/>
        </p:nvSpPr>
        <p:spPr>
          <a:xfrm>
            <a:off x="6732240" y="2348880"/>
            <a:ext cx="576064" cy="200055"/>
          </a:xfrm>
          <a:prstGeom prst="rect">
            <a:avLst/>
          </a:prstGeom>
          <a:noFill/>
        </p:spPr>
        <p:txBody>
          <a:bodyPr wrap="square" rtlCol="0">
            <a:spAutoFit/>
          </a:bodyPr>
          <a:lstStyle/>
          <a:p>
            <a:pPr algn="ctr"/>
            <a:r>
              <a:rPr lang="fr-FR" sz="700" b="1" smtClean="0">
                <a:solidFill>
                  <a:srgbClr val="7030A0"/>
                </a:solidFill>
                <a:latin typeface="Arial" pitchFamily="34" charset="0"/>
                <a:cs typeface="Arial" pitchFamily="34" charset="0"/>
              </a:rPr>
              <a:t>CODIR</a:t>
            </a:r>
            <a:endParaRPr lang="fr-FR" sz="700" b="1">
              <a:solidFill>
                <a:srgbClr val="7030A0"/>
              </a:solidFill>
              <a:latin typeface="Arial" pitchFamily="34" charset="0"/>
              <a:cs typeface="Arial" pitchFamily="34" charset="0"/>
            </a:endParaRPr>
          </a:p>
        </p:txBody>
      </p:sp>
      <p:cxnSp>
        <p:nvCxnSpPr>
          <p:cNvPr id="403" name="Connecteur en angle 402"/>
          <p:cNvCxnSpPr>
            <a:stCxn id="229" idx="3"/>
            <a:endCxn id="67" idx="1"/>
          </p:cNvCxnSpPr>
          <p:nvPr/>
        </p:nvCxnSpPr>
        <p:spPr>
          <a:xfrm flipV="1">
            <a:off x="8220602" y="2503376"/>
            <a:ext cx="277862" cy="24899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6" name="Ellipse 405"/>
          <p:cNvSpPr/>
          <p:nvPr/>
        </p:nvSpPr>
        <p:spPr>
          <a:xfrm>
            <a:off x="6948264" y="2060848"/>
            <a:ext cx="144016" cy="144016"/>
          </a:xfrm>
          <a:prstGeom prst="ellipse">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V</a:t>
            </a:r>
          </a:p>
        </p:txBody>
      </p:sp>
      <p:sp>
        <p:nvSpPr>
          <p:cNvPr id="408" name="Rectangle 64"/>
          <p:cNvSpPr>
            <a:spLocks noChangeArrowheads="1"/>
          </p:cNvSpPr>
          <p:nvPr/>
        </p:nvSpPr>
        <p:spPr bwMode="auto">
          <a:xfrm>
            <a:off x="4283968" y="2276872"/>
            <a:ext cx="819223" cy="504056"/>
          </a:xfrm>
          <a:prstGeom prst="rect">
            <a:avLst/>
          </a:prstGeom>
          <a:solidFill>
            <a:schemeClr val="accent5">
              <a:lumMod val="60000"/>
              <a:lumOff val="40000"/>
            </a:schemeClr>
          </a:solidFill>
          <a:ln w="3175" algn="ctr">
            <a:solidFill>
              <a:schemeClr val="bg2"/>
            </a:solidFill>
            <a:miter lim="800000"/>
            <a:headEnd/>
            <a:tailEnd/>
          </a:ln>
          <a:effectLst>
            <a:outerShdw blurRad="50800" dist="38100" dir="2700000" algn="tl" rotWithShape="0">
              <a:prstClr val="black">
                <a:alpha val="40000"/>
              </a:prstClr>
            </a:outerShdw>
          </a:effectLst>
        </p:spPr>
        <p:txBody>
          <a:bodyPr lIns="0" tIns="36000" rIns="0" bIns="36000" anchor="ctr"/>
          <a:lstStyle/>
          <a:p>
            <a:pPr algn="ctr"/>
            <a:r>
              <a:rPr lang="en-US" sz="800" smtClean="0">
                <a:latin typeface="Arial" pitchFamily="34" charset="0"/>
                <a:cs typeface="Arial" pitchFamily="34" charset="0"/>
              </a:rPr>
              <a:t>E4– Mettre en place la gestion du sourcing</a:t>
            </a:r>
            <a:endParaRPr lang="en-US" sz="800">
              <a:latin typeface="Arial" pitchFamily="34" charset="0"/>
              <a:cs typeface="Arial" pitchFamily="34" charset="0"/>
            </a:endParaRPr>
          </a:p>
        </p:txBody>
      </p:sp>
      <p:cxnSp>
        <p:nvCxnSpPr>
          <p:cNvPr id="417" name="Connecteur en angle 412"/>
          <p:cNvCxnSpPr>
            <a:stCxn id="408" idx="0"/>
            <a:endCxn id="394" idx="1"/>
          </p:cNvCxnSpPr>
          <p:nvPr/>
        </p:nvCxnSpPr>
        <p:spPr>
          <a:xfrm rot="5400000" flipH="1" flipV="1">
            <a:off x="4848814" y="1594154"/>
            <a:ext cx="527484" cy="8379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30" name="Ellipse 429"/>
          <p:cNvSpPr/>
          <p:nvPr/>
        </p:nvSpPr>
        <p:spPr>
          <a:xfrm>
            <a:off x="179512" y="2592923"/>
            <a:ext cx="144016" cy="14401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P</a:t>
            </a:r>
          </a:p>
        </p:txBody>
      </p:sp>
      <p:sp>
        <p:nvSpPr>
          <p:cNvPr id="431" name="ZoneTexte 430"/>
          <p:cNvSpPr txBox="1"/>
          <p:nvPr/>
        </p:nvSpPr>
        <p:spPr>
          <a:xfrm>
            <a:off x="323528" y="2564904"/>
            <a:ext cx="1008112" cy="200055"/>
          </a:xfrm>
          <a:prstGeom prst="rect">
            <a:avLst/>
          </a:prstGeom>
          <a:noFill/>
        </p:spPr>
        <p:txBody>
          <a:bodyPr wrap="square" rtlCol="0">
            <a:spAutoFit/>
          </a:bodyPr>
          <a:lstStyle/>
          <a:p>
            <a:r>
              <a:rPr lang="fr-FR" sz="700" smtClean="0">
                <a:latin typeface="Arial" pitchFamily="34" charset="0"/>
                <a:cs typeface="Arial" pitchFamily="34" charset="0"/>
              </a:rPr>
              <a:t>Intégré au projet</a:t>
            </a:r>
            <a:endParaRPr lang="fr-FR" sz="700">
              <a:latin typeface="Arial" pitchFamily="34" charset="0"/>
              <a:cs typeface="Arial" pitchFamily="34" charset="0"/>
            </a:endParaRPr>
          </a:p>
        </p:txBody>
      </p:sp>
      <p:grpSp>
        <p:nvGrpSpPr>
          <p:cNvPr id="56" name="Groupe 55"/>
          <p:cNvGrpSpPr/>
          <p:nvPr/>
        </p:nvGrpSpPr>
        <p:grpSpPr>
          <a:xfrm>
            <a:off x="8316416" y="2348880"/>
            <a:ext cx="827584" cy="883260"/>
            <a:chOff x="8316416" y="2348880"/>
            <a:chExt cx="827584" cy="883260"/>
          </a:xfrm>
        </p:grpSpPr>
        <p:sp>
          <p:nvSpPr>
            <p:cNvPr id="402" name="ZoneTexte 401"/>
            <p:cNvSpPr txBox="1"/>
            <p:nvPr/>
          </p:nvSpPr>
          <p:spPr>
            <a:xfrm>
              <a:off x="8316416" y="2708920"/>
              <a:ext cx="827584" cy="523220"/>
            </a:xfrm>
            <a:prstGeom prst="rect">
              <a:avLst/>
            </a:prstGeom>
            <a:noFill/>
          </p:spPr>
          <p:txBody>
            <a:bodyPr wrap="square" rtlCol="0">
              <a:spAutoFit/>
            </a:bodyPr>
            <a:lstStyle/>
            <a:p>
              <a:pPr algn="ctr"/>
              <a:r>
                <a:rPr lang="fr-FR" sz="700" b="1" smtClean="0">
                  <a:solidFill>
                    <a:srgbClr val="00B0F0"/>
                  </a:solidFill>
                  <a:latin typeface="Arial" pitchFamily="34" charset="0"/>
                  <a:cs typeface="Arial" pitchFamily="34" charset="0"/>
                </a:rPr>
                <a:t>Comité de suivi des contrats d’application</a:t>
              </a:r>
              <a:endParaRPr lang="fr-FR" sz="700" b="1">
                <a:solidFill>
                  <a:srgbClr val="00B0F0"/>
                </a:solidFill>
                <a:latin typeface="Arial" pitchFamily="34" charset="0"/>
                <a:cs typeface="Arial" pitchFamily="34" charset="0"/>
              </a:endParaRPr>
            </a:p>
          </p:txBody>
        </p:sp>
        <p:pic>
          <p:nvPicPr>
            <p:cNvPr id="67" name="Image 66" descr="conference_room_meeting_md_wht.gif"/>
            <p:cNvPicPr>
              <a:picLocks noChangeAspect="1"/>
            </p:cNvPicPr>
            <p:nvPr/>
          </p:nvPicPr>
          <p:blipFill>
            <a:blip r:embed="rId6" cstate="print"/>
            <a:stretch>
              <a:fillRect/>
            </a:stretch>
          </p:blipFill>
          <p:spPr>
            <a:xfrm>
              <a:off x="8498464" y="2348880"/>
              <a:ext cx="463488" cy="308992"/>
            </a:xfrm>
            <a:prstGeom prst="rect">
              <a:avLst/>
            </a:prstGeom>
          </p:spPr>
        </p:pic>
      </p:grpSp>
      <p:sp>
        <p:nvSpPr>
          <p:cNvPr id="70" name="Ellipse 69"/>
          <p:cNvSpPr/>
          <p:nvPr/>
        </p:nvSpPr>
        <p:spPr>
          <a:xfrm>
            <a:off x="2339752" y="1340768"/>
            <a:ext cx="144016" cy="14401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P</a:t>
            </a:r>
          </a:p>
        </p:txBody>
      </p:sp>
      <p:sp>
        <p:nvSpPr>
          <p:cNvPr id="75" name="Ellipse 74"/>
          <p:cNvSpPr/>
          <p:nvPr/>
        </p:nvSpPr>
        <p:spPr>
          <a:xfrm>
            <a:off x="1547664" y="2204864"/>
            <a:ext cx="144016" cy="14401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P</a:t>
            </a:r>
          </a:p>
        </p:txBody>
      </p:sp>
      <p:sp>
        <p:nvSpPr>
          <p:cNvPr id="78" name="Ellipse 77"/>
          <p:cNvSpPr/>
          <p:nvPr/>
        </p:nvSpPr>
        <p:spPr>
          <a:xfrm>
            <a:off x="3203848" y="2924944"/>
            <a:ext cx="144016" cy="14401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P</a:t>
            </a:r>
          </a:p>
        </p:txBody>
      </p:sp>
      <p:sp>
        <p:nvSpPr>
          <p:cNvPr id="85" name="Ellipse 84"/>
          <p:cNvSpPr/>
          <p:nvPr/>
        </p:nvSpPr>
        <p:spPr>
          <a:xfrm>
            <a:off x="3851920" y="1916832"/>
            <a:ext cx="144016" cy="14401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P</a:t>
            </a:r>
          </a:p>
        </p:txBody>
      </p:sp>
      <p:sp>
        <p:nvSpPr>
          <p:cNvPr id="86" name="Ellipse 85"/>
          <p:cNvSpPr/>
          <p:nvPr/>
        </p:nvSpPr>
        <p:spPr>
          <a:xfrm>
            <a:off x="5076056" y="2636912"/>
            <a:ext cx="144016" cy="14401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fr-FR" sz="600" b="1" smtClean="0">
                <a:solidFill>
                  <a:schemeClr val="bg1"/>
                </a:solidFill>
                <a:latin typeface="Arial" pitchFamily="34" charset="0"/>
                <a:cs typeface="Arial" pitchFamily="34" charset="0"/>
              </a:rPr>
              <a:t>P</a:t>
            </a:r>
          </a:p>
        </p:txBody>
      </p:sp>
      <p:sp>
        <p:nvSpPr>
          <p:cNvPr id="57" name="ZoneTexte 56">
            <a:hlinkClick r:id="rId7" action="ppaction://hlinksldjump"/>
          </p:cNvPr>
          <p:cNvSpPr txBox="1"/>
          <p:nvPr/>
        </p:nvSpPr>
        <p:spPr>
          <a:xfrm>
            <a:off x="7092280" y="6453336"/>
            <a:ext cx="772969" cy="246221"/>
          </a:xfrm>
          <a:prstGeom prst="rect">
            <a:avLst/>
          </a:prstGeom>
          <a:noFill/>
          <a:ln>
            <a:solidFill>
              <a:srgbClr val="7030A0"/>
            </a:solidFill>
          </a:ln>
          <a:effectLst>
            <a:outerShdw blurRad="50800" dist="38100" dir="2700000" algn="tl" rotWithShape="0">
              <a:prstClr val="black">
                <a:alpha val="40000"/>
              </a:prstClr>
            </a:outerShdw>
          </a:effectLst>
        </p:spPr>
        <p:txBody>
          <a:bodyPr wrap="none" rtlCol="0">
            <a:spAutoFit/>
          </a:bodyPr>
          <a:lstStyle/>
          <a:p>
            <a:r>
              <a:rPr lang="fr-FR" sz="1000" b="1" smtClean="0">
                <a:latin typeface="Arial" pitchFamily="34" charset="0"/>
                <a:cs typeface="Arial" pitchFamily="34" charset="0"/>
              </a:rPr>
              <a:t>Instances</a:t>
            </a:r>
            <a:endParaRPr lang="fr-FR" sz="1000" b="1">
              <a:latin typeface="Arial" pitchFamily="34" charset="0"/>
              <a:cs typeface="Arial" pitchFamily="34" charset="0"/>
            </a:endParaRPr>
          </a:p>
        </p:txBody>
      </p:sp>
      <p:sp>
        <p:nvSpPr>
          <p:cNvPr id="58" name="ZoneTexte 57">
            <a:hlinkClick r:id="rId8" action="ppaction://hlinksldjump"/>
          </p:cNvPr>
          <p:cNvSpPr txBox="1"/>
          <p:nvPr/>
        </p:nvSpPr>
        <p:spPr>
          <a:xfrm>
            <a:off x="8100392" y="6453336"/>
            <a:ext cx="532518" cy="246221"/>
          </a:xfrm>
          <a:prstGeom prst="rect">
            <a:avLst/>
          </a:prstGeom>
          <a:noFill/>
          <a:ln>
            <a:solidFill>
              <a:srgbClr val="7030A0"/>
            </a:solidFill>
          </a:ln>
          <a:effectLst>
            <a:outerShdw blurRad="50800" dist="38100" dir="2700000" algn="tl" rotWithShape="0">
              <a:prstClr val="black">
                <a:alpha val="40000"/>
              </a:prstClr>
            </a:outerShdw>
          </a:effectLst>
        </p:spPr>
        <p:txBody>
          <a:bodyPr wrap="none" rtlCol="0">
            <a:spAutoFit/>
          </a:bodyPr>
          <a:lstStyle/>
          <a:p>
            <a:r>
              <a:rPr lang="fr-FR" sz="1000" b="1" smtClean="0">
                <a:latin typeface="Arial" pitchFamily="34" charset="0"/>
                <a:cs typeface="Arial" pitchFamily="34" charset="0"/>
              </a:rPr>
              <a:t>Rôles</a:t>
            </a:r>
            <a:endParaRPr lang="fr-FR" sz="1000" b="1">
              <a:latin typeface="Arial" pitchFamily="34" charset="0"/>
              <a:cs typeface="Arial" pitchFamily="34" charset="0"/>
            </a:endParaRPr>
          </a:p>
        </p:txBody>
      </p:sp>
    </p:spTree>
    <p:extLst>
      <p:ext uri="{BB962C8B-B14F-4D97-AF65-F5344CB8AC3E}">
        <p14:creationId xmlns:p14="http://schemas.microsoft.com/office/powerpoint/2010/main" val="2996628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prioritaires</a:t>
            </a:r>
            <a:endParaRPr lang="fr-FR" dirty="0"/>
          </a:p>
        </p:txBody>
      </p:sp>
      <p:sp>
        <p:nvSpPr>
          <p:cNvPr id="4" name="Espace réservé du texte 3"/>
          <p:cNvSpPr>
            <a:spLocks noGrp="1"/>
          </p:cNvSpPr>
          <p:nvPr>
            <p:ph type="body" sz="quarter" idx="11"/>
          </p:nvPr>
        </p:nvSpPr>
        <p:spPr>
          <a:xfrm>
            <a:off x="783272" y="620689"/>
            <a:ext cx="7965192" cy="854281"/>
          </a:xfrm>
        </p:spPr>
        <p:txBody>
          <a:bodyPr/>
          <a:lstStyle/>
          <a:p>
            <a:r>
              <a:rPr lang="fr-FR" dirty="0" smtClean="0">
                <a:solidFill>
                  <a:schemeClr val="accent2"/>
                </a:solidFill>
              </a:rPr>
              <a:t>Timspirit a mis au point un ensemble cohérent d’outils de pilotage opérationnel, de </a:t>
            </a:r>
            <a:r>
              <a:rPr lang="fr-FR" dirty="0" err="1" smtClean="0">
                <a:solidFill>
                  <a:schemeClr val="accent2"/>
                </a:solidFill>
              </a:rPr>
              <a:t>templates</a:t>
            </a:r>
            <a:r>
              <a:rPr lang="fr-FR" dirty="0" smtClean="0">
                <a:solidFill>
                  <a:schemeClr val="accent2"/>
                </a:solidFill>
              </a:rPr>
              <a:t> documentaires, de pratiques qui accélère la mise en œuvre d’une gouvernance efficace</a:t>
            </a:r>
            <a:endParaRPr lang="fr-FR" dirty="0">
              <a:solidFill>
                <a:schemeClr val="accent2"/>
              </a:solidFill>
            </a:endParaRPr>
          </a:p>
        </p:txBody>
      </p:sp>
      <p:sp>
        <p:nvSpPr>
          <p:cNvPr id="5" name="Espace réservé du numéro de diapositive 4"/>
          <p:cNvSpPr>
            <a:spLocks noGrp="1"/>
          </p:cNvSpPr>
          <p:nvPr>
            <p:ph type="sldNum" sz="quarter" idx="12"/>
          </p:nvPr>
        </p:nvSpPr>
        <p:spPr/>
        <p:txBody>
          <a:bodyPr/>
          <a:lstStyle/>
          <a:p>
            <a:pPr>
              <a:defRPr/>
            </a:pPr>
            <a:fld id="{22052CDA-3F60-4A9F-A21E-A0D0202E6352}" type="slidenum">
              <a:rPr lang="fr-FR" smtClean="0"/>
              <a:pPr>
                <a:defRPr/>
              </a:pPr>
              <a:t>19</a:t>
            </a:fld>
            <a:endParaRPr lang="fr-FR" dirty="0"/>
          </a:p>
        </p:txBody>
      </p:sp>
      <p:sp>
        <p:nvSpPr>
          <p:cNvPr id="6" name="Espace réservé du pied de page 5"/>
          <p:cNvSpPr>
            <a:spLocks noGrp="1"/>
          </p:cNvSpPr>
          <p:nvPr>
            <p:ph type="ftr" sz="quarter" idx="4294967295"/>
          </p:nvPr>
        </p:nvSpPr>
        <p:spPr>
          <a:xfrm>
            <a:off x="1570892" y="6421464"/>
            <a:ext cx="4929554" cy="365125"/>
          </a:xfrm>
          <a:prstGeom prst="rect">
            <a:avLst/>
          </a:prstGeom>
        </p:spPr>
        <p:txBody>
          <a:bodyPr/>
          <a:lstStyle/>
          <a:p>
            <a:pPr>
              <a:defRPr/>
            </a:pPr>
            <a:endParaRPr lang="fr-FR" dirty="0"/>
          </a:p>
        </p:txBody>
      </p:sp>
      <p:sp>
        <p:nvSpPr>
          <p:cNvPr id="15" name="Rectangle 14"/>
          <p:cNvSpPr/>
          <p:nvPr/>
        </p:nvSpPr>
        <p:spPr>
          <a:xfrm>
            <a:off x="455407" y="746968"/>
            <a:ext cx="1802820" cy="1659459"/>
          </a:xfrm>
          <a:prstGeom prst="rect">
            <a:avLst/>
          </a:prstGeom>
          <a:blipFill rotWithShape="1">
            <a:blip r:embed="rId2" cstate="email">
              <a:extLst>
                <a:ext uri="{28A0092B-C50C-407E-A947-70E740481C1C}">
                  <a14:useLocalDpi xmlns:a14="http://schemas.microsoft.com/office/drawing/2010/main"/>
                </a:ext>
              </a:extLst>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030"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97819" y="4044535"/>
            <a:ext cx="1779939" cy="1270581"/>
          </a:xfrm>
          <a:prstGeom prst="rect">
            <a:avLst/>
          </a:prstGeom>
          <a:solidFill>
            <a:schemeClr val="bg1"/>
          </a:solidFill>
          <a:ln>
            <a:noFill/>
          </a:ln>
          <a:effectLst>
            <a:outerShdw blurRad="292100" dist="139700" dir="2700000" algn="tl" rotWithShape="0">
              <a:srgbClr val="333333">
                <a:alpha val="65000"/>
              </a:srgbClr>
            </a:outerShdw>
          </a:effectLst>
        </p:spPr>
      </p:pic>
      <p:sp>
        <p:nvSpPr>
          <p:cNvPr id="67" name="ZoneTexte 66"/>
          <p:cNvSpPr txBox="1"/>
          <p:nvPr/>
        </p:nvSpPr>
        <p:spPr>
          <a:xfrm>
            <a:off x="583865" y="3021169"/>
            <a:ext cx="2157563" cy="861774"/>
          </a:xfrm>
          <a:prstGeom prst="rect">
            <a:avLst/>
          </a:prstGeom>
          <a:noFill/>
        </p:spPr>
        <p:txBody>
          <a:bodyPr wrap="square" rtlCol="0">
            <a:spAutoFit/>
          </a:bodyPr>
          <a:lstStyle/>
          <a:p>
            <a:pPr marL="0" lvl="1"/>
            <a:r>
              <a:rPr lang="fr-FR" sz="1000" b="1" dirty="0" smtClean="0">
                <a:latin typeface="+mj-lt"/>
              </a:rPr>
              <a:t>Gouvernance</a:t>
            </a:r>
            <a:endParaRPr lang="fr-FR" sz="1000" b="1" dirty="0">
              <a:latin typeface="+mj-lt"/>
            </a:endParaRPr>
          </a:p>
          <a:p>
            <a:pPr lvl="0"/>
            <a:r>
              <a:rPr lang="fr-FR" sz="1000" dirty="0" smtClean="0">
                <a:latin typeface="+mj-lt"/>
              </a:rPr>
              <a:t>Fiches Rôles </a:t>
            </a:r>
            <a:r>
              <a:rPr lang="fr-FR" sz="1000" dirty="0">
                <a:latin typeface="+mj-lt"/>
              </a:rPr>
              <a:t>et responsabilités, agenda des comités, escalades et autorités, fiches </a:t>
            </a:r>
            <a:r>
              <a:rPr lang="fr-FR" sz="1000" dirty="0" smtClean="0">
                <a:latin typeface="+mj-lt"/>
              </a:rPr>
              <a:t>processus</a:t>
            </a:r>
            <a:endParaRPr lang="fr-FR" sz="1000" dirty="0">
              <a:latin typeface="+mj-lt"/>
            </a:endParaRPr>
          </a:p>
        </p:txBody>
      </p:sp>
      <p:sp>
        <p:nvSpPr>
          <p:cNvPr id="68" name="ZoneTexte 67"/>
          <p:cNvSpPr txBox="1"/>
          <p:nvPr/>
        </p:nvSpPr>
        <p:spPr>
          <a:xfrm>
            <a:off x="6183957" y="5469004"/>
            <a:ext cx="3027570" cy="553998"/>
          </a:xfrm>
          <a:prstGeom prst="rect">
            <a:avLst/>
          </a:prstGeom>
          <a:noFill/>
        </p:spPr>
        <p:txBody>
          <a:bodyPr wrap="square" rtlCol="0">
            <a:spAutoFit/>
          </a:bodyPr>
          <a:lstStyle/>
          <a:p>
            <a:pPr marL="0" lvl="1" algn="r"/>
            <a:r>
              <a:rPr lang="fr-FR" sz="1000" b="1" dirty="0" smtClean="0">
                <a:latin typeface="+mj-lt"/>
              </a:rPr>
              <a:t>Pilotage et alertes</a:t>
            </a:r>
          </a:p>
          <a:p>
            <a:pPr marL="0" lvl="1" algn="r"/>
            <a:r>
              <a:rPr lang="fr-FR" sz="1000" dirty="0" smtClean="0">
                <a:latin typeface="+mj-lt"/>
              </a:rPr>
              <a:t>Tableau de bord de synthèse. Consolidation des indicateurs, </a:t>
            </a:r>
            <a:r>
              <a:rPr lang="fr-FR" sz="1000" dirty="0" err="1" smtClean="0">
                <a:latin typeface="+mj-lt"/>
              </a:rPr>
              <a:t>executive</a:t>
            </a:r>
            <a:r>
              <a:rPr lang="fr-FR" sz="1000" dirty="0" smtClean="0">
                <a:latin typeface="+mj-lt"/>
              </a:rPr>
              <a:t> reports</a:t>
            </a:r>
            <a:endParaRPr lang="fr-FR" sz="1000" dirty="0">
              <a:latin typeface="+mj-lt"/>
            </a:endParaRPr>
          </a:p>
        </p:txBody>
      </p:sp>
      <p:sp>
        <p:nvSpPr>
          <p:cNvPr id="69" name="ZoneTexte 68"/>
          <p:cNvSpPr txBox="1"/>
          <p:nvPr/>
        </p:nvSpPr>
        <p:spPr>
          <a:xfrm>
            <a:off x="3592921" y="3080981"/>
            <a:ext cx="2157563" cy="553998"/>
          </a:xfrm>
          <a:prstGeom prst="rect">
            <a:avLst/>
          </a:prstGeom>
          <a:noFill/>
        </p:spPr>
        <p:txBody>
          <a:bodyPr wrap="square" rtlCol="0">
            <a:spAutoFit/>
          </a:bodyPr>
          <a:lstStyle/>
          <a:p>
            <a:pPr marL="0" lvl="1" algn="ctr"/>
            <a:r>
              <a:rPr lang="fr-FR" sz="1000" b="1" dirty="0" smtClean="0">
                <a:latin typeface="+mj-lt"/>
              </a:rPr>
              <a:t>Gestion financière</a:t>
            </a:r>
            <a:endParaRPr lang="fr-FR" sz="1000" b="1" dirty="0">
              <a:latin typeface="+mj-lt"/>
            </a:endParaRPr>
          </a:p>
          <a:p>
            <a:pPr lvl="0" algn="ctr"/>
            <a:r>
              <a:rPr lang="fr-FR" sz="1000" dirty="0">
                <a:latin typeface="+mj-lt"/>
              </a:rPr>
              <a:t>Gestion des demandes, suivi budgétaire et financier</a:t>
            </a:r>
          </a:p>
        </p:txBody>
      </p:sp>
      <p:sp>
        <p:nvSpPr>
          <p:cNvPr id="10" name="Rectangle 9"/>
          <p:cNvSpPr/>
          <p:nvPr/>
        </p:nvSpPr>
        <p:spPr>
          <a:xfrm>
            <a:off x="655924" y="5491028"/>
            <a:ext cx="2060537" cy="707886"/>
          </a:xfrm>
          <a:prstGeom prst="rect">
            <a:avLst/>
          </a:prstGeom>
        </p:spPr>
        <p:txBody>
          <a:bodyPr wrap="square">
            <a:spAutoFit/>
          </a:bodyPr>
          <a:lstStyle/>
          <a:p>
            <a:r>
              <a:rPr lang="fr-FR" sz="1000" b="1" dirty="0">
                <a:latin typeface="+mj-lt"/>
              </a:rPr>
              <a:t>Pilotage opérationnel</a:t>
            </a:r>
          </a:p>
          <a:p>
            <a:pPr lvl="0"/>
            <a:r>
              <a:rPr lang="fr-FR" sz="1000" dirty="0" smtClean="0">
                <a:latin typeface="+mj-lt"/>
              </a:rPr>
              <a:t>suivi des incidents, changements, suivi de plan d’action</a:t>
            </a:r>
            <a:endParaRPr lang="fr-FR" sz="1000" dirty="0">
              <a:latin typeface="+mj-lt"/>
            </a:endParaRPr>
          </a:p>
        </p:txBody>
      </p:sp>
      <p:pic>
        <p:nvPicPr>
          <p:cNvPr id="14"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396" y="1474970"/>
            <a:ext cx="901410" cy="1255011"/>
          </a:xfrm>
          <a:prstGeom prst="rect">
            <a:avLst/>
          </a:prstGeom>
          <a:solidFill>
            <a:schemeClr val="bg1"/>
          </a:solidFill>
          <a:ln>
            <a:noFill/>
          </a:ln>
          <a:effectLst>
            <a:outerShdw blurRad="292100" dist="139700" dir="2700000" algn="tl" rotWithShape="0">
              <a:srgbClr val="333333">
                <a:alpha val="65000"/>
              </a:srgbClr>
            </a:outerShdw>
          </a:effectLst>
        </p:spPr>
      </p:pic>
      <p:pic>
        <p:nvPicPr>
          <p:cNvPr id="94" name="Picture 7"/>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60688" y="1564732"/>
            <a:ext cx="2193474" cy="1326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048" t="23087" r="19048" b="7900"/>
          <a:stretch/>
        </p:blipFill>
        <p:spPr bwMode="auto">
          <a:xfrm>
            <a:off x="6641139" y="1627838"/>
            <a:ext cx="1580898" cy="11933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ZoneTexte 96"/>
          <p:cNvSpPr txBox="1"/>
          <p:nvPr/>
        </p:nvSpPr>
        <p:spPr>
          <a:xfrm>
            <a:off x="6352807" y="3188988"/>
            <a:ext cx="2157563" cy="707886"/>
          </a:xfrm>
          <a:prstGeom prst="rect">
            <a:avLst/>
          </a:prstGeom>
          <a:noFill/>
        </p:spPr>
        <p:txBody>
          <a:bodyPr wrap="square" rtlCol="0">
            <a:spAutoFit/>
          </a:bodyPr>
          <a:lstStyle/>
          <a:p>
            <a:pPr marL="0" lvl="1"/>
            <a:r>
              <a:rPr lang="fr-FR" sz="1000" b="1" dirty="0" smtClean="0">
                <a:latin typeface="+mj-lt"/>
              </a:rPr>
              <a:t>Gestion contractuelle</a:t>
            </a:r>
          </a:p>
          <a:p>
            <a:pPr marL="0" lvl="1"/>
            <a:r>
              <a:rPr lang="fr-FR" sz="1000" dirty="0" smtClean="0">
                <a:latin typeface="+mj-lt"/>
              </a:rPr>
              <a:t>Fiches et outils de pilotage des contrats</a:t>
            </a:r>
          </a:p>
          <a:p>
            <a:pPr marL="0" lvl="1"/>
            <a:r>
              <a:rPr lang="fr-FR" sz="1000" dirty="0" smtClean="0">
                <a:latin typeface="+mj-lt"/>
              </a:rPr>
              <a:t>Kit contrats</a:t>
            </a:r>
            <a:endParaRPr lang="fr-FR" sz="1000" dirty="0">
              <a:latin typeface="+mj-lt"/>
            </a:endParaRPr>
          </a:p>
        </p:txBody>
      </p:sp>
      <p:pic>
        <p:nvPicPr>
          <p:cNvPr id="1034" name="Picture 10"/>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870" t="25179" r="42386" b="27950"/>
          <a:stretch/>
        </p:blipFill>
        <p:spPr bwMode="auto">
          <a:xfrm>
            <a:off x="607951" y="4044535"/>
            <a:ext cx="2026119" cy="1292606"/>
          </a:xfrm>
          <a:prstGeom prst="rect">
            <a:avLst/>
          </a:prstGeom>
          <a:solidFill>
            <a:schemeClr val="bg1"/>
          </a:solidFill>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0053"/>
          <a:stretch/>
        </p:blipFill>
        <p:spPr bwMode="auto">
          <a:xfrm>
            <a:off x="4124952" y="2102475"/>
            <a:ext cx="1346423" cy="918694"/>
          </a:xfrm>
          <a:prstGeom prst="rect">
            <a:avLst/>
          </a:prstGeom>
          <a:solidFill>
            <a:schemeClr val="bg1"/>
          </a:solidFill>
          <a:ln>
            <a:noFill/>
          </a:ln>
          <a:effectLst>
            <a:outerShdw blurRad="292100" dist="139700" dir="2700000" algn="tl" rotWithShape="0">
              <a:srgbClr val="333333">
                <a:alpha val="65000"/>
              </a:srgbClr>
            </a:outerShdw>
          </a:effectLst>
        </p:spPr>
      </p:pic>
      <p:sp>
        <p:nvSpPr>
          <p:cNvPr id="12" name="Ellipse 11"/>
          <p:cNvSpPr/>
          <p:nvPr/>
        </p:nvSpPr>
        <p:spPr bwMode="auto">
          <a:xfrm>
            <a:off x="3574966" y="4149080"/>
            <a:ext cx="2193474"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smtClean="0">
                <a:ln>
                  <a:noFill/>
                </a:ln>
                <a:solidFill>
                  <a:schemeClr val="bg1"/>
                </a:solidFill>
                <a:effectLst/>
                <a:latin typeface="Arial" charset="0"/>
              </a:rPr>
              <a:t>Gestion documentaire centralisée</a:t>
            </a:r>
          </a:p>
        </p:txBody>
      </p:sp>
      <p:sp>
        <p:nvSpPr>
          <p:cNvPr id="13" name="Flèche droite rayée 12"/>
          <p:cNvSpPr/>
          <p:nvPr/>
        </p:nvSpPr>
        <p:spPr bwMode="auto">
          <a:xfrm>
            <a:off x="2741428" y="4387764"/>
            <a:ext cx="700601" cy="24271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04" name="Flèche droite rayée 103"/>
          <p:cNvSpPr/>
          <p:nvPr/>
        </p:nvSpPr>
        <p:spPr bwMode="auto">
          <a:xfrm rot="5400000">
            <a:off x="4445359" y="3749302"/>
            <a:ext cx="452689" cy="22404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05" name="Flèche droite rayée 104"/>
          <p:cNvSpPr/>
          <p:nvPr/>
        </p:nvSpPr>
        <p:spPr bwMode="auto">
          <a:xfrm rot="8396662">
            <a:off x="5640756" y="3850726"/>
            <a:ext cx="700601" cy="24271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06" name="Flèche droite rayée 105"/>
          <p:cNvSpPr/>
          <p:nvPr/>
        </p:nvSpPr>
        <p:spPr bwMode="auto">
          <a:xfrm rot="10800000" flipH="1">
            <a:off x="5833657" y="4387764"/>
            <a:ext cx="700601" cy="24271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07" name="Flèche droite rayée 106"/>
          <p:cNvSpPr/>
          <p:nvPr/>
        </p:nvSpPr>
        <p:spPr bwMode="auto">
          <a:xfrm rot="13203338" flipH="1">
            <a:off x="3050603" y="3850725"/>
            <a:ext cx="700601" cy="24271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09" name="Flèche droite rayée 108"/>
          <p:cNvSpPr/>
          <p:nvPr/>
        </p:nvSpPr>
        <p:spPr bwMode="auto">
          <a:xfrm rot="5400000">
            <a:off x="4474014" y="5129410"/>
            <a:ext cx="452689" cy="22404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10" name="ZoneTexte 109"/>
          <p:cNvSpPr txBox="1"/>
          <p:nvPr/>
        </p:nvSpPr>
        <p:spPr>
          <a:xfrm>
            <a:off x="3642406" y="5567972"/>
            <a:ext cx="2157563" cy="707886"/>
          </a:xfrm>
          <a:prstGeom prst="rect">
            <a:avLst/>
          </a:prstGeom>
          <a:noFill/>
        </p:spPr>
        <p:txBody>
          <a:bodyPr wrap="square" rtlCol="0">
            <a:spAutoFit/>
          </a:bodyPr>
          <a:lstStyle/>
          <a:p>
            <a:pPr marL="0" lvl="1" algn="ctr"/>
            <a:r>
              <a:rPr lang="fr-FR" sz="1000" b="1" dirty="0" smtClean="0">
                <a:latin typeface="+mj-lt"/>
              </a:rPr>
              <a:t>Accès sécurisé par rôles</a:t>
            </a:r>
            <a:endParaRPr lang="fr-FR" sz="1000" b="1" dirty="0">
              <a:latin typeface="+mj-lt"/>
            </a:endParaRPr>
          </a:p>
          <a:p>
            <a:pPr lvl="0" algn="ctr"/>
            <a:r>
              <a:rPr lang="fr-FR" sz="1000" dirty="0" smtClean="0">
                <a:latin typeface="+mj-lt"/>
              </a:rPr>
              <a:t>Managers, acteurs opérationnels</a:t>
            </a:r>
          </a:p>
          <a:p>
            <a:pPr lvl="0" algn="ctr"/>
            <a:r>
              <a:rPr lang="fr-FR" sz="1000" dirty="0" smtClean="0">
                <a:latin typeface="+mj-lt"/>
              </a:rPr>
              <a:t>Prestataires </a:t>
            </a:r>
            <a:endParaRPr lang="fr-FR" sz="1000" dirty="0">
              <a:latin typeface="+mj-lt"/>
            </a:endParaRPr>
          </a:p>
        </p:txBody>
      </p:sp>
      <p:sp>
        <p:nvSpPr>
          <p:cNvPr id="3" name="Secteurs 2"/>
          <p:cNvSpPr/>
          <p:nvPr/>
        </p:nvSpPr>
        <p:spPr bwMode="auto">
          <a:xfrm>
            <a:off x="768694" y="1902005"/>
            <a:ext cx="716581" cy="644990"/>
          </a:xfrm>
          <a:prstGeom prst="pie">
            <a:avLst>
              <a:gd name="adj1" fmla="val 5366897"/>
              <a:gd name="adj2" fmla="val 16200000"/>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8" name="Secteurs 27"/>
          <p:cNvSpPr/>
          <p:nvPr/>
        </p:nvSpPr>
        <p:spPr bwMode="auto">
          <a:xfrm>
            <a:off x="3932013" y="1931532"/>
            <a:ext cx="716581" cy="644990"/>
          </a:xfrm>
          <a:prstGeom prst="pie">
            <a:avLst>
              <a:gd name="adj1" fmla="val 11663343"/>
              <a:gd name="adj2" fmla="val 16200000"/>
            </a:avLst>
          </a:prstGeom>
          <a:solidFill>
            <a:srgbClr val="FF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Secteurs 28"/>
          <p:cNvSpPr/>
          <p:nvPr/>
        </p:nvSpPr>
        <p:spPr bwMode="auto">
          <a:xfrm>
            <a:off x="7073297" y="2083932"/>
            <a:ext cx="716581" cy="644990"/>
          </a:xfrm>
          <a:prstGeom prst="pie">
            <a:avLst>
              <a:gd name="adj1" fmla="val 1812879"/>
              <a:gd name="adj2" fmla="val 16200000"/>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Secteurs 29"/>
          <p:cNvSpPr/>
          <p:nvPr/>
        </p:nvSpPr>
        <p:spPr bwMode="auto">
          <a:xfrm>
            <a:off x="7697742" y="4387764"/>
            <a:ext cx="716581" cy="644990"/>
          </a:xfrm>
          <a:prstGeom prst="pie">
            <a:avLst>
              <a:gd name="adj1" fmla="val 930485"/>
              <a:gd name="adj2" fmla="val 16200000"/>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Secteurs 30"/>
          <p:cNvSpPr/>
          <p:nvPr/>
        </p:nvSpPr>
        <p:spPr bwMode="auto">
          <a:xfrm>
            <a:off x="1304355" y="4509120"/>
            <a:ext cx="716581" cy="644990"/>
          </a:xfrm>
          <a:prstGeom prst="pie">
            <a:avLst>
              <a:gd name="adj1" fmla="val 3260340"/>
              <a:gd name="adj2" fmla="val 16200000"/>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2" name="Secteurs 31"/>
          <p:cNvSpPr/>
          <p:nvPr/>
        </p:nvSpPr>
        <p:spPr bwMode="auto">
          <a:xfrm>
            <a:off x="3569132" y="4264413"/>
            <a:ext cx="716581" cy="644990"/>
          </a:xfrm>
          <a:prstGeom prst="pie">
            <a:avLst>
              <a:gd name="adj1" fmla="val 18802372"/>
              <a:gd name="adj2" fmla="val 16200000"/>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ZoneTexte 6"/>
          <p:cNvSpPr txBox="1"/>
          <p:nvPr/>
        </p:nvSpPr>
        <p:spPr>
          <a:xfrm>
            <a:off x="678415" y="2144147"/>
            <a:ext cx="1704313" cy="584775"/>
          </a:xfrm>
          <a:prstGeom prst="rect">
            <a:avLst/>
          </a:prstGeom>
          <a:noFill/>
        </p:spPr>
        <p:txBody>
          <a:bodyPr wrap="none" rtlCol="0">
            <a:spAutoFit/>
          </a:bodyPr>
          <a:lstStyle/>
          <a:p>
            <a:r>
              <a:rPr lang="fr-FR" sz="3200" b="1" dirty="0" smtClean="0"/>
              <a:t>Richard</a:t>
            </a:r>
            <a:endParaRPr lang="fr-FR" sz="3200" b="1" dirty="0"/>
          </a:p>
        </p:txBody>
      </p:sp>
      <p:sp>
        <p:nvSpPr>
          <p:cNvPr id="33" name="ZoneTexte 32"/>
          <p:cNvSpPr txBox="1"/>
          <p:nvPr/>
        </p:nvSpPr>
        <p:spPr>
          <a:xfrm>
            <a:off x="6806057" y="2083932"/>
            <a:ext cx="1350050" cy="584775"/>
          </a:xfrm>
          <a:prstGeom prst="rect">
            <a:avLst/>
          </a:prstGeom>
          <a:noFill/>
        </p:spPr>
        <p:txBody>
          <a:bodyPr wrap="none" rtlCol="0">
            <a:spAutoFit/>
          </a:bodyPr>
          <a:lstStyle/>
          <a:p>
            <a:r>
              <a:rPr lang="fr-FR" sz="3200" b="1" dirty="0" smtClean="0"/>
              <a:t>Victor</a:t>
            </a:r>
            <a:endParaRPr lang="fr-FR" sz="3200" b="1" dirty="0"/>
          </a:p>
        </p:txBody>
      </p:sp>
      <p:sp>
        <p:nvSpPr>
          <p:cNvPr id="34" name="ZoneTexte 33"/>
          <p:cNvSpPr txBox="1"/>
          <p:nvPr/>
        </p:nvSpPr>
        <p:spPr>
          <a:xfrm>
            <a:off x="3400903" y="2269434"/>
            <a:ext cx="889400" cy="584775"/>
          </a:xfrm>
          <a:prstGeom prst="rect">
            <a:avLst/>
          </a:prstGeom>
          <a:noFill/>
        </p:spPr>
        <p:txBody>
          <a:bodyPr wrap="square" rtlCol="0">
            <a:spAutoFit/>
          </a:bodyPr>
          <a:lstStyle/>
          <a:p>
            <a:r>
              <a:rPr lang="fr-FR" sz="3200" b="1" dirty="0" smtClean="0"/>
              <a:t>??</a:t>
            </a:r>
            <a:endParaRPr lang="fr-FR" sz="3200" b="1" dirty="0"/>
          </a:p>
        </p:txBody>
      </p:sp>
      <p:sp>
        <p:nvSpPr>
          <p:cNvPr id="35" name="ZoneTexte 34"/>
          <p:cNvSpPr txBox="1"/>
          <p:nvPr/>
        </p:nvSpPr>
        <p:spPr>
          <a:xfrm>
            <a:off x="495844" y="4752366"/>
            <a:ext cx="1704313" cy="584775"/>
          </a:xfrm>
          <a:prstGeom prst="rect">
            <a:avLst/>
          </a:prstGeom>
          <a:noFill/>
        </p:spPr>
        <p:txBody>
          <a:bodyPr wrap="none" rtlCol="0">
            <a:spAutoFit/>
          </a:bodyPr>
          <a:lstStyle/>
          <a:p>
            <a:r>
              <a:rPr lang="fr-FR" sz="3200" b="1" dirty="0" smtClean="0"/>
              <a:t>Richard</a:t>
            </a:r>
            <a:endParaRPr lang="fr-FR" sz="3200" b="1" dirty="0"/>
          </a:p>
        </p:txBody>
      </p:sp>
      <p:sp>
        <p:nvSpPr>
          <p:cNvPr id="36" name="ZoneTexte 35"/>
          <p:cNvSpPr txBox="1"/>
          <p:nvPr/>
        </p:nvSpPr>
        <p:spPr>
          <a:xfrm>
            <a:off x="7214790" y="4740366"/>
            <a:ext cx="1749698" cy="584775"/>
          </a:xfrm>
          <a:prstGeom prst="rect">
            <a:avLst/>
          </a:prstGeom>
          <a:noFill/>
        </p:spPr>
        <p:txBody>
          <a:bodyPr wrap="square" rtlCol="0">
            <a:spAutoFit/>
          </a:bodyPr>
          <a:lstStyle/>
          <a:p>
            <a:r>
              <a:rPr lang="fr-FR" sz="3200" b="1" dirty="0" smtClean="0"/>
              <a:t>Renaud</a:t>
            </a:r>
            <a:endParaRPr lang="fr-FR" sz="3200" b="1" dirty="0"/>
          </a:p>
        </p:txBody>
      </p:sp>
    </p:spTree>
    <p:extLst>
      <p:ext uri="{BB962C8B-B14F-4D97-AF65-F5344CB8AC3E}">
        <p14:creationId xmlns:p14="http://schemas.microsoft.com/office/powerpoint/2010/main" val="840233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p:cNvSpPr>
            <a:spLocks noGrp="1"/>
          </p:cNvSpPr>
          <p:nvPr>
            <p:ph type="subTitle" idx="1"/>
          </p:nvPr>
        </p:nvSpPr>
        <p:spPr/>
        <p:txBody>
          <a:bodyPr/>
          <a:lstStyle/>
          <a:p>
            <a:r>
              <a:rPr lang="fr-FR" dirty="0" smtClean="0"/>
              <a:t>(Olivier)</a:t>
            </a:r>
            <a:endParaRPr lang="fr-FR" dirty="0"/>
          </a:p>
        </p:txBody>
      </p:sp>
      <p:sp>
        <p:nvSpPr>
          <p:cNvPr id="8" name="Espace réservé du texte 7"/>
          <p:cNvSpPr>
            <a:spLocks noGrp="1"/>
          </p:cNvSpPr>
          <p:nvPr>
            <p:ph type="body" sz="quarter" idx="10"/>
          </p:nvPr>
        </p:nvSpPr>
        <p:spPr/>
        <p:txBody>
          <a:bodyPr/>
          <a:lstStyle/>
          <a:p>
            <a:r>
              <a:rPr lang="fr-FR" dirty="0" smtClean="0"/>
              <a:t>Pitch (v0.1)</a:t>
            </a:r>
            <a:endParaRPr lang="fr-FR" dirty="0"/>
          </a:p>
        </p:txBody>
      </p:sp>
      <p:sp>
        <p:nvSpPr>
          <p:cNvPr id="9" name="Espace réservé du texte 8"/>
          <p:cNvSpPr>
            <a:spLocks noGrp="1"/>
          </p:cNvSpPr>
          <p:nvPr>
            <p:ph type="body" sz="quarter" idx="11"/>
          </p:nvPr>
        </p:nvSpPr>
        <p:spPr/>
        <p:txBody>
          <a:bodyPr/>
          <a:lstStyle/>
          <a:p>
            <a:endParaRPr lang="fr-FR"/>
          </a:p>
        </p:txBody>
      </p:sp>
      <p:sp>
        <p:nvSpPr>
          <p:cNvPr id="4" name="Espace réservé du numéro de diapositive 3"/>
          <p:cNvSpPr>
            <a:spLocks noGrp="1"/>
          </p:cNvSpPr>
          <p:nvPr>
            <p:ph type="sldNum" sz="quarter" idx="4294967295"/>
          </p:nvPr>
        </p:nvSpPr>
        <p:spPr>
          <a:xfrm>
            <a:off x="8642350" y="6472238"/>
            <a:ext cx="501650" cy="315912"/>
          </a:xfrm>
        </p:spPr>
        <p:txBody>
          <a:bodyPr/>
          <a:lstStyle/>
          <a:p>
            <a:pPr>
              <a:defRPr/>
            </a:pPr>
            <a:fld id="{72F0FF7D-D39C-459F-A22A-78350420F902}" type="slidenum">
              <a:rPr lang="fr-FR" smtClean="0"/>
              <a:pPr>
                <a:defRPr/>
              </a:pPr>
              <a:t>2</a:t>
            </a:fld>
            <a:endParaRPr lang="fr-FR" dirty="0"/>
          </a:p>
        </p:txBody>
      </p:sp>
      <p:sp>
        <p:nvSpPr>
          <p:cNvPr id="6" name="Espace réservé du pied de page 5"/>
          <p:cNvSpPr>
            <a:spLocks noGrp="1"/>
          </p:cNvSpPr>
          <p:nvPr>
            <p:ph type="ftr" sz="quarter" idx="4294967295"/>
          </p:nvPr>
        </p:nvSpPr>
        <p:spPr>
          <a:xfrm>
            <a:off x="0" y="6446838"/>
            <a:ext cx="4929188" cy="365125"/>
          </a:xfrm>
        </p:spPr>
        <p:txBody>
          <a:bodyPr/>
          <a:lstStyle/>
          <a:p>
            <a:pPr>
              <a:defRPr/>
            </a:pPr>
            <a:r>
              <a:rPr lang="fr-FR" smtClean="0"/>
              <a:t>Diagnostic et plan de progrès du pilotage des prestations externalisées</a:t>
            </a:r>
            <a:endParaRPr lang="fr-FR" dirty="0"/>
          </a:p>
        </p:txBody>
      </p:sp>
    </p:spTree>
    <p:extLst>
      <p:ext uri="{BB962C8B-B14F-4D97-AF65-F5344CB8AC3E}">
        <p14:creationId xmlns:p14="http://schemas.microsoft.com/office/powerpoint/2010/main" val="76367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Enjeux et objectifs d’un Sourcing </a:t>
            </a:r>
            <a:r>
              <a:rPr lang="fr-FR" dirty="0" err="1" smtClean="0"/>
              <a:t>Managment</a:t>
            </a:r>
            <a:r>
              <a:rPr lang="fr-FR" dirty="0" smtClean="0"/>
              <a:t> Office</a:t>
            </a:r>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2888500664"/>
              </p:ext>
            </p:extLst>
          </p:nvPr>
        </p:nvGraphicFramePr>
        <p:xfrm>
          <a:off x="179387" y="1371600"/>
          <a:ext cx="8785226"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pied de page 5"/>
          <p:cNvSpPr>
            <a:spLocks noGrp="1"/>
          </p:cNvSpPr>
          <p:nvPr>
            <p:ph type="ftr" sz="quarter" idx="10"/>
          </p:nvPr>
        </p:nvSpPr>
        <p:spPr/>
        <p:txBody>
          <a:bodyPr/>
          <a:lstStyle/>
          <a:p>
            <a:pPr>
              <a:defRPr/>
            </a:pPr>
            <a:r>
              <a:rPr lang="fr-FR" smtClean="0"/>
              <a:t>Diagnostic et plan de progrès du pilotage des prestations externalisées</a:t>
            </a:r>
            <a:endParaRPr lang="fr-FR"/>
          </a:p>
        </p:txBody>
      </p:sp>
      <p:sp>
        <p:nvSpPr>
          <p:cNvPr id="4" name="Espace réservé du numéro de diapositive 3"/>
          <p:cNvSpPr>
            <a:spLocks noGrp="1"/>
          </p:cNvSpPr>
          <p:nvPr>
            <p:ph type="sldNum" sz="quarter" idx="11"/>
          </p:nvPr>
        </p:nvSpPr>
        <p:spPr/>
        <p:txBody>
          <a:bodyPr/>
          <a:lstStyle/>
          <a:p>
            <a:pPr>
              <a:defRPr/>
            </a:pPr>
            <a:fld id="{72F0FF7D-D39C-459F-A22A-78350420F902}" type="slidenum">
              <a:rPr lang="fr-FR" smtClean="0"/>
              <a:pPr>
                <a:defRPr/>
              </a:pPr>
              <a:t>3</a:t>
            </a:fld>
            <a:endParaRPr lang="fr-FR"/>
          </a:p>
        </p:txBody>
      </p:sp>
      <p:sp>
        <p:nvSpPr>
          <p:cNvPr id="10" name="Flèche vers le bas 9"/>
          <p:cNvSpPr/>
          <p:nvPr/>
        </p:nvSpPr>
        <p:spPr bwMode="auto">
          <a:xfrm>
            <a:off x="755576" y="2636912"/>
            <a:ext cx="432000" cy="43204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1" name="Flèche vers le bas 10"/>
          <p:cNvSpPr/>
          <p:nvPr/>
        </p:nvSpPr>
        <p:spPr bwMode="auto">
          <a:xfrm>
            <a:off x="2555776" y="2636912"/>
            <a:ext cx="432000" cy="43204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2" name="Flèche vers le bas 11"/>
          <p:cNvSpPr/>
          <p:nvPr/>
        </p:nvSpPr>
        <p:spPr bwMode="auto">
          <a:xfrm>
            <a:off x="4355976" y="2636912"/>
            <a:ext cx="432000" cy="43204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3" name="Flèche vers le bas 12"/>
          <p:cNvSpPr/>
          <p:nvPr/>
        </p:nvSpPr>
        <p:spPr bwMode="auto">
          <a:xfrm>
            <a:off x="6156176" y="2636912"/>
            <a:ext cx="432000" cy="43204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14" name="Flèche vers le bas 13"/>
          <p:cNvSpPr/>
          <p:nvPr/>
        </p:nvSpPr>
        <p:spPr bwMode="auto">
          <a:xfrm>
            <a:off x="7956376" y="2636912"/>
            <a:ext cx="432000" cy="43204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1592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sourcing Management Office</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094538534"/>
              </p:ext>
            </p:extLst>
          </p:nvPr>
        </p:nvGraphicFramePr>
        <p:xfrm>
          <a:off x="179387" y="1484313"/>
          <a:ext cx="8785226" cy="3240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0"/>
          </p:nvPr>
        </p:nvSpPr>
        <p:spPr/>
        <p:txBody>
          <a:bodyPr/>
          <a:lstStyle/>
          <a:p>
            <a:pPr>
              <a:defRPr/>
            </a:pPr>
            <a:r>
              <a:rPr lang="fr-FR"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4</a:t>
            </a:fld>
            <a:endParaRPr lang="fr-FR" dirty="0"/>
          </a:p>
        </p:txBody>
      </p:sp>
      <p:grpSp>
        <p:nvGrpSpPr>
          <p:cNvPr id="7" name="Groupe 6"/>
          <p:cNvGrpSpPr/>
          <p:nvPr/>
        </p:nvGrpSpPr>
        <p:grpSpPr>
          <a:xfrm>
            <a:off x="182914" y="4883760"/>
            <a:ext cx="8778173" cy="1405523"/>
            <a:chOff x="3526" y="1915"/>
            <a:chExt cx="8778173" cy="1405523"/>
          </a:xfrm>
        </p:grpSpPr>
        <p:sp>
          <p:nvSpPr>
            <p:cNvPr id="8" name="Rectangle à coins arrondis 7"/>
            <p:cNvSpPr/>
            <p:nvPr/>
          </p:nvSpPr>
          <p:spPr>
            <a:xfrm>
              <a:off x="3526" y="1915"/>
              <a:ext cx="8778173" cy="1405523"/>
            </a:xfrm>
            <a:prstGeom prst="roundRect">
              <a:avLst>
                <a:gd name="adj" fmla="val 10000"/>
              </a:avLst>
            </a:prstGeom>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9" name="Rectangle 8"/>
            <p:cNvSpPr/>
            <p:nvPr/>
          </p:nvSpPr>
          <p:spPr>
            <a:xfrm>
              <a:off x="44692" y="43081"/>
              <a:ext cx="8695841" cy="13231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fr-FR" sz="3200" kern="1200" noProof="0" dirty="0" smtClean="0"/>
                <a:t>Un seul objectif</a:t>
              </a:r>
              <a:r>
                <a:rPr lang="fr-FR" sz="5700" kern="1200" noProof="0" dirty="0" smtClean="0"/>
                <a:t/>
              </a:r>
              <a:br>
                <a:rPr lang="fr-FR" sz="5700" kern="1200" noProof="0" dirty="0" smtClean="0"/>
              </a:br>
              <a:r>
                <a:rPr lang="fr-FR" sz="5700" kern="1200" noProof="0" dirty="0" smtClean="0"/>
                <a:t>Bien piloter ses prestataires</a:t>
              </a:r>
              <a:endParaRPr lang="fr-FR" sz="5700" kern="1200" noProof="0" dirty="0"/>
            </a:p>
          </p:txBody>
        </p:sp>
      </p:grpSp>
    </p:spTree>
    <p:extLst>
      <p:ext uri="{BB962C8B-B14F-4D97-AF65-F5344CB8AC3E}">
        <p14:creationId xmlns:p14="http://schemas.microsoft.com/office/powerpoint/2010/main" val="750338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Quelques illustrations des bénéfices du bon pilotage</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777789866"/>
              </p:ext>
            </p:extLst>
          </p:nvPr>
        </p:nvGraphicFramePr>
        <p:xfrm>
          <a:off x="457200" y="1371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0"/>
          </p:nvPr>
        </p:nvSpPr>
        <p:spPr/>
        <p:txBody>
          <a:bodyPr/>
          <a:lstStyle/>
          <a:p>
            <a:pPr>
              <a:defRPr/>
            </a:pPr>
            <a:r>
              <a:rPr lang="fr-FR"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5</a:t>
            </a:fld>
            <a:endParaRPr lang="fr-FR" dirty="0"/>
          </a:p>
        </p:txBody>
      </p:sp>
    </p:spTree>
    <p:extLst>
      <p:ext uri="{BB962C8B-B14F-4D97-AF65-F5344CB8AC3E}">
        <p14:creationId xmlns:p14="http://schemas.microsoft.com/office/powerpoint/2010/main" val="255895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Définition des équipes sur Sourcing Management Office</a:t>
            </a:r>
            <a:endParaRPr lang="fr-FR" dirty="0"/>
          </a:p>
        </p:txBody>
      </p:sp>
      <p:sp>
        <p:nvSpPr>
          <p:cNvPr id="3" name="Espace réservé du contenu 2"/>
          <p:cNvSpPr>
            <a:spLocks noGrp="1"/>
          </p:cNvSpPr>
          <p:nvPr>
            <p:ph idx="1"/>
          </p:nvPr>
        </p:nvSpPr>
        <p:spPr>
          <a:xfrm>
            <a:off x="2191130" y="1484312"/>
            <a:ext cx="6779096" cy="4752975"/>
          </a:xfr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a:normAutofit/>
          </a:bodyPr>
          <a:lstStyle/>
          <a:p>
            <a:r>
              <a:rPr lang="fr-FR" sz="2000" dirty="0" smtClean="0"/>
              <a:t>Fiches de poste génériques</a:t>
            </a:r>
          </a:p>
          <a:p>
            <a:pPr lvl="1"/>
            <a:r>
              <a:rPr lang="fr-FR" sz="1800" dirty="0" smtClean="0"/>
              <a:t>Activités à réaliser et responsabilité</a:t>
            </a:r>
          </a:p>
          <a:p>
            <a:pPr lvl="1"/>
            <a:r>
              <a:rPr lang="fr-FR" sz="1800" dirty="0" smtClean="0"/>
              <a:t>Compétence : technologiques, professionnelles et personnelles</a:t>
            </a:r>
          </a:p>
          <a:p>
            <a:r>
              <a:rPr lang="fr-FR" sz="2000" dirty="0" smtClean="0"/>
              <a:t>Postes possiblement assurés par Timspirit</a:t>
            </a:r>
          </a:p>
          <a:p>
            <a:pPr lvl="1"/>
            <a:r>
              <a:rPr lang="fr-FR" sz="1800" dirty="0" smtClean="0"/>
              <a:t>En délégation totale ou partielles</a:t>
            </a:r>
          </a:p>
          <a:p>
            <a:r>
              <a:rPr lang="fr-FR" sz="2000" dirty="0" smtClean="0"/>
              <a:t>Postes possiblement assurés par le client</a:t>
            </a:r>
          </a:p>
          <a:p>
            <a:pPr lvl="1"/>
            <a:r>
              <a:rPr lang="fr-FR" sz="1800" dirty="0" smtClean="0"/>
              <a:t>La fiche de poste aidant à identifier l’écart de compétence </a:t>
            </a:r>
            <a:r>
              <a:rPr lang="fr-FR" sz="1800" dirty="0" smtClean="0">
                <a:sym typeface="Wingdings" pitchFamily="2" charset="2"/>
              </a:rPr>
              <a:t> formation</a:t>
            </a:r>
          </a:p>
          <a:p>
            <a:pPr lvl="1"/>
            <a:r>
              <a:rPr lang="fr-FR" sz="1800" dirty="0" smtClean="0">
                <a:sym typeface="Wingdings" pitchFamily="2" charset="2"/>
              </a:rPr>
              <a:t>Timspirit pouvant soutenir le collaborateur en mode pédagogique ou coaching</a:t>
            </a:r>
            <a:endParaRPr lang="fr-FR" sz="1800" dirty="0"/>
          </a:p>
        </p:txBody>
      </p:sp>
      <p:sp>
        <p:nvSpPr>
          <p:cNvPr id="4" name="Espace réservé du pied de page 3"/>
          <p:cNvSpPr>
            <a:spLocks noGrp="1"/>
          </p:cNvSpPr>
          <p:nvPr>
            <p:ph type="ftr" sz="quarter" idx="10"/>
          </p:nvPr>
        </p:nvSpPr>
        <p:spPr/>
        <p:txBody>
          <a:bodyPr/>
          <a:lstStyle/>
          <a:p>
            <a:pPr>
              <a:defRPr/>
            </a:pPr>
            <a:r>
              <a:rPr lang="fr-FR"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6</a:t>
            </a:fld>
            <a:endParaRPr lang="fr-FR" dirty="0"/>
          </a:p>
        </p:txBody>
      </p:sp>
      <p:grpSp>
        <p:nvGrpSpPr>
          <p:cNvPr id="15" name="Groupe 14"/>
          <p:cNvGrpSpPr/>
          <p:nvPr/>
        </p:nvGrpSpPr>
        <p:grpSpPr>
          <a:xfrm>
            <a:off x="164378" y="1484313"/>
            <a:ext cx="1440000" cy="1440000"/>
            <a:chOff x="1072" y="0"/>
            <a:chExt cx="2788279" cy="3240831"/>
          </a:xfrm>
        </p:grpSpPr>
        <p:sp>
          <p:nvSpPr>
            <p:cNvPr id="22" name="Rectangle à coins arrondis 21"/>
            <p:cNvSpPr/>
            <p:nvPr/>
          </p:nvSpPr>
          <p:spPr>
            <a:xfrm>
              <a:off x="1072" y="0"/>
              <a:ext cx="2788279" cy="3240831"/>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3" name="Rectangle 22"/>
            <p:cNvSpPr/>
            <p:nvPr/>
          </p:nvSpPr>
          <p:spPr>
            <a:xfrm>
              <a:off x="1072" y="0"/>
              <a:ext cx="2788279" cy="324083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t>Une équipe</a:t>
              </a:r>
              <a:endParaRPr lang="fr-FR" kern="1200" dirty="0"/>
            </a:p>
          </p:txBody>
        </p:sp>
      </p:grpSp>
      <p:grpSp>
        <p:nvGrpSpPr>
          <p:cNvPr id="16" name="Groupe 15"/>
          <p:cNvGrpSpPr/>
          <p:nvPr/>
        </p:nvGrpSpPr>
        <p:grpSpPr>
          <a:xfrm>
            <a:off x="164378" y="3140800"/>
            <a:ext cx="1440000" cy="1440000"/>
            <a:chOff x="2998473" y="0"/>
            <a:chExt cx="2788279" cy="3240831"/>
          </a:xfrm>
          <a:solidFill>
            <a:schemeClr val="bg1">
              <a:lumMod val="95000"/>
            </a:schemeClr>
          </a:solidFill>
        </p:grpSpPr>
        <p:sp>
          <p:nvSpPr>
            <p:cNvPr id="20" name="Rectangle à coins arrondis 19"/>
            <p:cNvSpPr/>
            <p:nvPr/>
          </p:nvSpPr>
          <p:spPr>
            <a:xfrm>
              <a:off x="2998473" y="0"/>
              <a:ext cx="2788279" cy="3240831"/>
            </a:xfrm>
            <a:prstGeom prst="roundRect">
              <a:avLst>
                <a:gd name="adj" fmla="val 10000"/>
              </a:avLst>
            </a:prstGeom>
            <a:grp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2998473" y="0"/>
              <a:ext cx="2788279" cy="324083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solidFill>
                    <a:schemeClr val="bg1">
                      <a:lumMod val="85000"/>
                    </a:schemeClr>
                  </a:solidFill>
                </a:rPr>
                <a:t>Un mode de fonctionnent</a:t>
              </a:r>
              <a:endParaRPr lang="fr-FR" kern="1200" dirty="0">
                <a:solidFill>
                  <a:schemeClr val="bg1">
                    <a:lumMod val="85000"/>
                  </a:schemeClr>
                </a:solidFill>
              </a:endParaRPr>
            </a:p>
          </p:txBody>
        </p:sp>
      </p:grpSp>
      <p:grpSp>
        <p:nvGrpSpPr>
          <p:cNvPr id="17" name="Groupe 16"/>
          <p:cNvGrpSpPr/>
          <p:nvPr/>
        </p:nvGrpSpPr>
        <p:grpSpPr>
          <a:xfrm>
            <a:off x="164378" y="4797288"/>
            <a:ext cx="1440000" cy="1440000"/>
            <a:chOff x="5995873" y="0"/>
            <a:chExt cx="2788279" cy="3240831"/>
          </a:xfrm>
          <a:solidFill>
            <a:schemeClr val="bg1">
              <a:lumMod val="95000"/>
            </a:schemeClr>
          </a:solidFill>
        </p:grpSpPr>
        <p:sp>
          <p:nvSpPr>
            <p:cNvPr id="18" name="Rectangle à coins arrondis 17"/>
            <p:cNvSpPr/>
            <p:nvPr/>
          </p:nvSpPr>
          <p:spPr>
            <a:xfrm>
              <a:off x="5995873" y="0"/>
              <a:ext cx="2788279" cy="3240831"/>
            </a:xfrm>
            <a:prstGeom prst="roundRect">
              <a:avLst>
                <a:gd name="adj" fmla="val 10000"/>
              </a:avLst>
            </a:prstGeom>
            <a:grp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5995873" y="0"/>
              <a:ext cx="2788279" cy="324083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solidFill>
                    <a:schemeClr val="bg1">
                      <a:lumMod val="85000"/>
                    </a:schemeClr>
                  </a:solidFill>
                </a:rPr>
                <a:t>Des outils</a:t>
              </a:r>
              <a:endParaRPr lang="fr-FR" kern="1200" dirty="0">
                <a:solidFill>
                  <a:schemeClr val="bg1">
                    <a:lumMod val="85000"/>
                  </a:schemeClr>
                </a:solidFill>
              </a:endParaRPr>
            </a:p>
          </p:txBody>
        </p:sp>
      </p:grpSp>
      <p:sp>
        <p:nvSpPr>
          <p:cNvPr id="33" name="Accolade ouvrante 32"/>
          <p:cNvSpPr/>
          <p:nvPr/>
        </p:nvSpPr>
        <p:spPr bwMode="auto">
          <a:xfrm>
            <a:off x="1691680" y="1484313"/>
            <a:ext cx="216024" cy="4752975"/>
          </a:xfrm>
          <a:prstGeom prst="leftBrace">
            <a:avLst>
              <a:gd name="adj1" fmla="val 8333"/>
              <a:gd name="adj2" fmla="val 15417"/>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198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modes de fonctionnement du Sourcing Management Office</a:t>
            </a:r>
            <a:endParaRPr lang="fr-FR" dirty="0"/>
          </a:p>
        </p:txBody>
      </p:sp>
      <p:sp>
        <p:nvSpPr>
          <p:cNvPr id="3" name="Espace réservé du contenu 2"/>
          <p:cNvSpPr>
            <a:spLocks noGrp="1"/>
          </p:cNvSpPr>
          <p:nvPr>
            <p:ph idx="1"/>
          </p:nvPr>
        </p:nvSpPr>
        <p:spPr>
          <a:xfrm>
            <a:off x="2191130" y="1484312"/>
            <a:ext cx="6779096" cy="4752975"/>
          </a:xfr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a:normAutofit fontScale="77500" lnSpcReduction="20000"/>
          </a:bodyPr>
          <a:lstStyle/>
          <a:p>
            <a:r>
              <a:rPr lang="fr-FR" dirty="0" smtClean="0"/>
              <a:t>Le modèle de pilotage</a:t>
            </a:r>
          </a:p>
          <a:p>
            <a:pPr lvl="1"/>
            <a:r>
              <a:rPr lang="fr-FR" dirty="0" smtClean="0"/>
              <a:t>Les comités (instances de suivi et de décision) à mettre en place</a:t>
            </a:r>
          </a:p>
          <a:p>
            <a:pPr lvl="2"/>
            <a:r>
              <a:rPr lang="fr-FR" dirty="0" smtClean="0"/>
              <a:t>Fréquence, ordres du jour type</a:t>
            </a:r>
          </a:p>
          <a:p>
            <a:pPr lvl="2"/>
            <a:r>
              <a:rPr lang="fr-FR" dirty="0" smtClean="0"/>
              <a:t>Participants internes et externes</a:t>
            </a:r>
          </a:p>
          <a:p>
            <a:pPr lvl="2"/>
            <a:r>
              <a:rPr lang="fr-FR" dirty="0" smtClean="0"/>
              <a:t>Cinématique entre les comités et communication générale</a:t>
            </a:r>
          </a:p>
          <a:p>
            <a:pPr lvl="1"/>
            <a:r>
              <a:rPr lang="fr-FR" dirty="0" smtClean="0"/>
              <a:t>Les indicateurs de niveau de suivi</a:t>
            </a:r>
          </a:p>
          <a:p>
            <a:pPr lvl="2"/>
            <a:r>
              <a:rPr lang="fr-FR" dirty="0" smtClean="0"/>
              <a:t>Faisceau d’indicateurs communs et minimaux à mettre en place sur chaque prestation</a:t>
            </a:r>
          </a:p>
          <a:p>
            <a:pPr lvl="2"/>
            <a:r>
              <a:rPr lang="fr-FR" dirty="0" smtClean="0"/>
              <a:t>Consolidés à chaque étage du management pour un état des lieux approprié et en continu du sourcing</a:t>
            </a:r>
          </a:p>
          <a:p>
            <a:r>
              <a:rPr lang="fr-FR" dirty="0" smtClean="0"/>
              <a:t>Les processus opérationnels</a:t>
            </a:r>
          </a:p>
          <a:p>
            <a:pPr lvl="1"/>
            <a:r>
              <a:rPr lang="fr-FR" dirty="0" smtClean="0"/>
              <a:t>Liés aux fondements de la prestation : signalisation d’incident, management des problèmes, pilotage de la demande</a:t>
            </a:r>
          </a:p>
          <a:p>
            <a:pPr lvl="1"/>
            <a:r>
              <a:rPr lang="fr-FR" dirty="0" smtClean="0"/>
              <a:t>Transverse à toutes les activités : contrôle financier, construction et atterrissage budgétaire, contrôles et audits, processus </a:t>
            </a:r>
            <a:r>
              <a:rPr lang="fr-FR" dirty="0"/>
              <a:t>d’escalade hiérarchique, mise en place d’une cellule de crise</a:t>
            </a:r>
            <a:endParaRPr lang="fr-FR" dirty="0" smtClean="0"/>
          </a:p>
          <a:p>
            <a:pPr lvl="1"/>
            <a:endParaRPr lang="fr-FR" dirty="0"/>
          </a:p>
        </p:txBody>
      </p:sp>
      <p:sp>
        <p:nvSpPr>
          <p:cNvPr id="4" name="Espace réservé du pied de page 3"/>
          <p:cNvSpPr>
            <a:spLocks noGrp="1"/>
          </p:cNvSpPr>
          <p:nvPr>
            <p:ph type="ftr" sz="quarter" idx="10"/>
          </p:nvPr>
        </p:nvSpPr>
        <p:spPr/>
        <p:txBody>
          <a:bodyPr/>
          <a:lstStyle/>
          <a:p>
            <a:pPr>
              <a:defRPr/>
            </a:pPr>
            <a:r>
              <a:rPr lang="fr-FR"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7</a:t>
            </a:fld>
            <a:endParaRPr lang="fr-FR" dirty="0"/>
          </a:p>
        </p:txBody>
      </p:sp>
      <p:grpSp>
        <p:nvGrpSpPr>
          <p:cNvPr id="24" name="Groupe 23"/>
          <p:cNvGrpSpPr/>
          <p:nvPr/>
        </p:nvGrpSpPr>
        <p:grpSpPr>
          <a:xfrm>
            <a:off x="172220" y="1484313"/>
            <a:ext cx="1440000" cy="1440000"/>
            <a:chOff x="1072" y="0"/>
            <a:chExt cx="2788279" cy="3240831"/>
          </a:xfrm>
          <a:solidFill>
            <a:schemeClr val="bg1">
              <a:lumMod val="95000"/>
            </a:schemeClr>
          </a:solidFill>
        </p:grpSpPr>
        <p:sp>
          <p:nvSpPr>
            <p:cNvPr id="25" name="Rectangle à coins arrondis 24"/>
            <p:cNvSpPr/>
            <p:nvPr/>
          </p:nvSpPr>
          <p:spPr>
            <a:xfrm>
              <a:off x="1072" y="0"/>
              <a:ext cx="2788279" cy="3240831"/>
            </a:xfrm>
            <a:prstGeom prst="roundRect">
              <a:avLst>
                <a:gd name="adj" fmla="val 10000"/>
              </a:avLst>
            </a:prstGeom>
            <a:grp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6" name="Rectangle 25"/>
            <p:cNvSpPr/>
            <p:nvPr/>
          </p:nvSpPr>
          <p:spPr>
            <a:xfrm>
              <a:off x="1072" y="0"/>
              <a:ext cx="2788279" cy="324083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solidFill>
                    <a:schemeClr val="bg1">
                      <a:lumMod val="85000"/>
                    </a:schemeClr>
                  </a:solidFill>
                </a:rPr>
                <a:t>Une équipe</a:t>
              </a:r>
              <a:endParaRPr lang="fr-FR" kern="1200" dirty="0">
                <a:solidFill>
                  <a:schemeClr val="bg1">
                    <a:lumMod val="85000"/>
                  </a:schemeClr>
                </a:solidFill>
              </a:endParaRPr>
            </a:p>
          </p:txBody>
        </p:sp>
      </p:grpSp>
      <p:grpSp>
        <p:nvGrpSpPr>
          <p:cNvPr id="27" name="Groupe 26"/>
          <p:cNvGrpSpPr/>
          <p:nvPr/>
        </p:nvGrpSpPr>
        <p:grpSpPr>
          <a:xfrm>
            <a:off x="172220" y="3140800"/>
            <a:ext cx="1440000" cy="1440000"/>
            <a:chOff x="2998473" y="0"/>
            <a:chExt cx="2788279" cy="3240831"/>
          </a:xfrm>
        </p:grpSpPr>
        <p:sp>
          <p:nvSpPr>
            <p:cNvPr id="28" name="Rectangle à coins arrondis 27"/>
            <p:cNvSpPr/>
            <p:nvPr/>
          </p:nvSpPr>
          <p:spPr>
            <a:xfrm>
              <a:off x="2998473" y="0"/>
              <a:ext cx="2788279" cy="3240831"/>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9" name="Rectangle 28"/>
            <p:cNvSpPr/>
            <p:nvPr/>
          </p:nvSpPr>
          <p:spPr>
            <a:xfrm>
              <a:off x="2998473" y="0"/>
              <a:ext cx="2788279" cy="324083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t>Un mode de fonctionnent</a:t>
              </a:r>
              <a:endParaRPr lang="fr-FR" kern="1200" dirty="0"/>
            </a:p>
          </p:txBody>
        </p:sp>
      </p:grpSp>
      <p:grpSp>
        <p:nvGrpSpPr>
          <p:cNvPr id="30" name="Groupe 29"/>
          <p:cNvGrpSpPr/>
          <p:nvPr/>
        </p:nvGrpSpPr>
        <p:grpSpPr>
          <a:xfrm>
            <a:off x="172220" y="4797288"/>
            <a:ext cx="1440000" cy="1440000"/>
            <a:chOff x="5995873" y="0"/>
            <a:chExt cx="2788279" cy="3240831"/>
          </a:xfrm>
        </p:grpSpPr>
        <p:sp>
          <p:nvSpPr>
            <p:cNvPr id="31" name="Rectangle à coins arrondis 30"/>
            <p:cNvSpPr/>
            <p:nvPr/>
          </p:nvSpPr>
          <p:spPr>
            <a:xfrm>
              <a:off x="5995873" y="0"/>
              <a:ext cx="2788279" cy="3240831"/>
            </a:xfrm>
            <a:prstGeom prst="roundRect">
              <a:avLst>
                <a:gd name="adj" fmla="val 10000"/>
              </a:avLst>
            </a:prstGeom>
            <a:solidFill>
              <a:schemeClr val="bg1">
                <a:lumMod val="95000"/>
              </a:schemeClr>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5995873" y="0"/>
              <a:ext cx="2788279" cy="324083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solidFill>
                    <a:schemeClr val="bg1">
                      <a:lumMod val="85000"/>
                    </a:schemeClr>
                  </a:solidFill>
                </a:rPr>
                <a:t>Des outils</a:t>
              </a:r>
              <a:endParaRPr lang="fr-FR" kern="1200" dirty="0">
                <a:solidFill>
                  <a:schemeClr val="bg1">
                    <a:lumMod val="85000"/>
                  </a:schemeClr>
                </a:solidFill>
              </a:endParaRPr>
            </a:p>
          </p:txBody>
        </p:sp>
      </p:grpSp>
      <p:sp>
        <p:nvSpPr>
          <p:cNvPr id="33" name="Accolade ouvrante 32"/>
          <p:cNvSpPr/>
          <p:nvPr/>
        </p:nvSpPr>
        <p:spPr bwMode="auto">
          <a:xfrm>
            <a:off x="1612220" y="1484313"/>
            <a:ext cx="295484" cy="4752975"/>
          </a:xfrm>
          <a:prstGeom prst="leftBrace">
            <a:avLst>
              <a:gd name="adj1" fmla="val 8333"/>
              <a:gd name="adj2" fmla="val 49771"/>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25016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modes de fonctionnement du Sourcing Management Office</a:t>
            </a:r>
            <a:endParaRPr lang="fr-FR" dirty="0"/>
          </a:p>
        </p:txBody>
      </p:sp>
      <p:sp>
        <p:nvSpPr>
          <p:cNvPr id="3" name="Espace réservé du contenu 2"/>
          <p:cNvSpPr>
            <a:spLocks noGrp="1"/>
          </p:cNvSpPr>
          <p:nvPr>
            <p:ph idx="1"/>
          </p:nvPr>
        </p:nvSpPr>
        <p:spPr>
          <a:xfrm>
            <a:off x="2191130" y="1484312"/>
            <a:ext cx="6779096" cy="4752975"/>
          </a:xfr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a:normAutofit lnSpcReduction="10000"/>
          </a:bodyPr>
          <a:lstStyle/>
          <a:p>
            <a:r>
              <a:rPr lang="fr-FR" dirty="0" smtClean="0"/>
              <a:t>Les outils du pilotage</a:t>
            </a:r>
          </a:p>
          <a:p>
            <a:pPr lvl="1"/>
            <a:r>
              <a:rPr lang="fr-FR" dirty="0" smtClean="0"/>
              <a:t>Comptes rendus de comité : standards orientés relevé de décision et plan d’actions</a:t>
            </a:r>
          </a:p>
          <a:p>
            <a:pPr lvl="1"/>
            <a:r>
              <a:rPr lang="fr-FR" dirty="0" smtClean="0"/>
              <a:t>Stockés et partagés (avec politique de droits attribués) et vue multi entrée (décisions par domaine, actions par acteur responsable…)</a:t>
            </a:r>
          </a:p>
          <a:p>
            <a:pPr lvl="1"/>
            <a:r>
              <a:rPr lang="fr-FR" dirty="0" smtClean="0"/>
              <a:t>Indicateurs et tableaux de bord consolidés à chaque étage de management</a:t>
            </a:r>
          </a:p>
          <a:p>
            <a:r>
              <a:rPr lang="fr-FR" dirty="0" smtClean="0"/>
              <a:t>Les processus opérationnels</a:t>
            </a:r>
          </a:p>
          <a:p>
            <a:pPr lvl="1"/>
            <a:r>
              <a:rPr lang="fr-FR" dirty="0" smtClean="0"/>
              <a:t>Procédure standard personnalisable lié à chaque processus</a:t>
            </a:r>
          </a:p>
          <a:p>
            <a:pPr lvl="1"/>
            <a:r>
              <a:rPr lang="fr-FR" dirty="0" smtClean="0"/>
              <a:t>« Manuel d’utilisation » des prestations pour acteurs SI ou acteur client + « outils du marketing » (triangles, fiches, posters)</a:t>
            </a:r>
          </a:p>
          <a:p>
            <a:pPr lvl="1"/>
            <a:endParaRPr lang="fr-FR" dirty="0"/>
          </a:p>
        </p:txBody>
      </p:sp>
      <p:sp>
        <p:nvSpPr>
          <p:cNvPr id="4" name="Espace réservé du pied de page 3"/>
          <p:cNvSpPr>
            <a:spLocks noGrp="1"/>
          </p:cNvSpPr>
          <p:nvPr>
            <p:ph type="ftr" sz="quarter" idx="10"/>
          </p:nvPr>
        </p:nvSpPr>
        <p:spPr/>
        <p:txBody>
          <a:bodyPr/>
          <a:lstStyle/>
          <a:p>
            <a:pPr>
              <a:defRPr/>
            </a:pPr>
            <a:r>
              <a:rPr lang="fr-FR"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8</a:t>
            </a:fld>
            <a:endParaRPr lang="fr-FR" dirty="0"/>
          </a:p>
        </p:txBody>
      </p:sp>
      <p:sp>
        <p:nvSpPr>
          <p:cNvPr id="33" name="Accolade ouvrante 32"/>
          <p:cNvSpPr/>
          <p:nvPr/>
        </p:nvSpPr>
        <p:spPr bwMode="auto">
          <a:xfrm>
            <a:off x="1612220" y="1484313"/>
            <a:ext cx="295484" cy="4752975"/>
          </a:xfrm>
          <a:prstGeom prst="leftBrace">
            <a:avLst>
              <a:gd name="adj1" fmla="val 8333"/>
              <a:gd name="adj2" fmla="val 84813"/>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grpSp>
        <p:nvGrpSpPr>
          <p:cNvPr id="16" name="Groupe 15"/>
          <p:cNvGrpSpPr/>
          <p:nvPr/>
        </p:nvGrpSpPr>
        <p:grpSpPr>
          <a:xfrm>
            <a:off x="172220" y="1484313"/>
            <a:ext cx="1440000" cy="1440000"/>
            <a:chOff x="1072" y="0"/>
            <a:chExt cx="2788279" cy="3240831"/>
          </a:xfrm>
          <a:solidFill>
            <a:schemeClr val="bg1">
              <a:lumMod val="95000"/>
            </a:schemeClr>
          </a:solidFill>
        </p:grpSpPr>
        <p:sp>
          <p:nvSpPr>
            <p:cNvPr id="17" name="Rectangle à coins arrondis 16"/>
            <p:cNvSpPr/>
            <p:nvPr/>
          </p:nvSpPr>
          <p:spPr>
            <a:xfrm>
              <a:off x="1072" y="0"/>
              <a:ext cx="2788279" cy="3240831"/>
            </a:xfrm>
            <a:prstGeom prst="roundRect">
              <a:avLst>
                <a:gd name="adj" fmla="val 10000"/>
              </a:avLst>
            </a:prstGeom>
            <a:grp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8" name="Rectangle 17"/>
            <p:cNvSpPr/>
            <p:nvPr/>
          </p:nvSpPr>
          <p:spPr>
            <a:xfrm>
              <a:off x="1072" y="0"/>
              <a:ext cx="2788279" cy="324083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solidFill>
                    <a:schemeClr val="bg1">
                      <a:lumMod val="85000"/>
                    </a:schemeClr>
                  </a:solidFill>
                </a:rPr>
                <a:t>Une équipe</a:t>
              </a:r>
              <a:endParaRPr lang="fr-FR" kern="1200" dirty="0">
                <a:solidFill>
                  <a:schemeClr val="bg1">
                    <a:lumMod val="85000"/>
                  </a:schemeClr>
                </a:solidFill>
              </a:endParaRPr>
            </a:p>
          </p:txBody>
        </p:sp>
      </p:grpSp>
      <p:grpSp>
        <p:nvGrpSpPr>
          <p:cNvPr id="19" name="Groupe 18"/>
          <p:cNvGrpSpPr/>
          <p:nvPr/>
        </p:nvGrpSpPr>
        <p:grpSpPr>
          <a:xfrm>
            <a:off x="172220" y="3140800"/>
            <a:ext cx="1440000" cy="1440000"/>
            <a:chOff x="2998473" y="0"/>
            <a:chExt cx="2788279" cy="3240831"/>
          </a:xfrm>
          <a:solidFill>
            <a:schemeClr val="bg1">
              <a:lumMod val="95000"/>
            </a:schemeClr>
          </a:solidFill>
        </p:grpSpPr>
        <p:sp>
          <p:nvSpPr>
            <p:cNvPr id="20" name="Rectangle à coins arrondis 19"/>
            <p:cNvSpPr/>
            <p:nvPr/>
          </p:nvSpPr>
          <p:spPr>
            <a:xfrm>
              <a:off x="2998473" y="0"/>
              <a:ext cx="2788279" cy="3240831"/>
            </a:xfrm>
            <a:prstGeom prst="roundRect">
              <a:avLst>
                <a:gd name="adj" fmla="val 10000"/>
              </a:avLst>
            </a:prstGeom>
            <a:grp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2998473" y="0"/>
              <a:ext cx="2788279" cy="324083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solidFill>
                    <a:schemeClr val="bg1">
                      <a:lumMod val="85000"/>
                    </a:schemeClr>
                  </a:solidFill>
                </a:rPr>
                <a:t>Un mode de fonctionnent</a:t>
              </a:r>
              <a:endParaRPr lang="fr-FR" kern="1200" dirty="0">
                <a:solidFill>
                  <a:schemeClr val="bg1">
                    <a:lumMod val="85000"/>
                  </a:schemeClr>
                </a:solidFill>
              </a:endParaRPr>
            </a:p>
          </p:txBody>
        </p:sp>
      </p:grpSp>
      <p:grpSp>
        <p:nvGrpSpPr>
          <p:cNvPr id="22" name="Groupe 21"/>
          <p:cNvGrpSpPr/>
          <p:nvPr/>
        </p:nvGrpSpPr>
        <p:grpSpPr>
          <a:xfrm>
            <a:off x="172220" y="4797288"/>
            <a:ext cx="1440000" cy="1440000"/>
            <a:chOff x="5995873" y="0"/>
            <a:chExt cx="2788279" cy="3240831"/>
          </a:xfrm>
        </p:grpSpPr>
        <p:sp>
          <p:nvSpPr>
            <p:cNvPr id="23" name="Rectangle à coins arrondis 22"/>
            <p:cNvSpPr/>
            <p:nvPr/>
          </p:nvSpPr>
          <p:spPr>
            <a:xfrm>
              <a:off x="5995873" y="0"/>
              <a:ext cx="2788279" cy="3240831"/>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5995873" y="0"/>
              <a:ext cx="2788279" cy="324083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kern="1200" dirty="0" smtClean="0"/>
                <a:t>Des outils</a:t>
              </a:r>
              <a:endParaRPr lang="fr-FR" kern="1200" dirty="0"/>
            </a:p>
          </p:txBody>
        </p:sp>
      </p:grpSp>
    </p:spTree>
    <p:extLst>
      <p:ext uri="{BB962C8B-B14F-4D97-AF65-F5344CB8AC3E}">
        <p14:creationId xmlns:p14="http://schemas.microsoft.com/office/powerpoint/2010/main" val="376797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approche en </a:t>
            </a:r>
            <a:r>
              <a:rPr lang="fr-FR" dirty="0" err="1" smtClean="0"/>
              <a:t>stream</a:t>
            </a:r>
            <a:r>
              <a:rPr lang="fr-FR" dirty="0" smtClean="0"/>
              <a:t> disjoints</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593726387"/>
              </p:ext>
            </p:extLst>
          </p:nvPr>
        </p:nvGraphicFramePr>
        <p:xfrm>
          <a:off x="179387" y="1371600"/>
          <a:ext cx="8785226" cy="4865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0"/>
          </p:nvPr>
        </p:nvSpPr>
        <p:spPr/>
        <p:txBody>
          <a:bodyPr/>
          <a:lstStyle/>
          <a:p>
            <a:pPr>
              <a:defRPr/>
            </a:pPr>
            <a:r>
              <a:rPr lang="fr-FR" smtClean="0"/>
              <a:t>Diagnostic et plan de progrès du pilotage des prestations externalisées</a:t>
            </a:r>
            <a:endParaRPr lang="fr-FR" dirty="0"/>
          </a:p>
        </p:txBody>
      </p:sp>
      <p:sp>
        <p:nvSpPr>
          <p:cNvPr id="5" name="Espace réservé du numéro de diapositive 4"/>
          <p:cNvSpPr>
            <a:spLocks noGrp="1"/>
          </p:cNvSpPr>
          <p:nvPr>
            <p:ph type="sldNum" sz="quarter" idx="11"/>
          </p:nvPr>
        </p:nvSpPr>
        <p:spPr/>
        <p:txBody>
          <a:bodyPr/>
          <a:lstStyle/>
          <a:p>
            <a:pPr>
              <a:defRPr/>
            </a:pPr>
            <a:fld id="{93EB89A3-715C-48BD-B973-B2038F6F02BB}" type="slidenum">
              <a:rPr lang="fr-FR" smtClean="0"/>
              <a:pPr>
                <a:defRPr/>
              </a:pPr>
              <a:t>9</a:t>
            </a:fld>
            <a:endParaRPr lang="fr-FR" dirty="0"/>
          </a:p>
        </p:txBody>
      </p:sp>
    </p:spTree>
    <p:extLst>
      <p:ext uri="{BB962C8B-B14F-4D97-AF65-F5344CB8AC3E}">
        <p14:creationId xmlns:p14="http://schemas.microsoft.com/office/powerpoint/2010/main" val="2231900150"/>
      </p:ext>
    </p:extLst>
  </p:cSld>
  <p:clrMapOvr>
    <a:masterClrMapping/>
  </p:clrMapOvr>
</p:sld>
</file>

<file path=ppt/theme/theme1.xml><?xml version="1.0" encoding="utf-8"?>
<a:theme xmlns:a="http://schemas.openxmlformats.org/drawingml/2006/main" name="timspiri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1B509855CBD04A8A7976A61DFDC433" ma:contentTypeVersion="2" ma:contentTypeDescription="Crée un document." ma:contentTypeScope="" ma:versionID="69dc6a086d8df9316971e9f03042a0fb">
  <xsd:schema xmlns:xsd="http://www.w3.org/2001/XMLSchema" xmlns:xs="http://www.w3.org/2001/XMLSchema" xmlns:p="http://schemas.microsoft.com/office/2006/metadata/properties" xmlns:ns1="http://schemas.microsoft.com/sharepoint/v3" xmlns:ns2="cce5a54d-0f87-4edb-9a28-525a5d9607d0" targetNamespace="http://schemas.microsoft.com/office/2006/metadata/properties" ma:root="true" ma:fieldsID="ede91e78e10654e3768354fab2227fa4" ns1:_="" ns2:_="">
    <xsd:import namespace="http://schemas.microsoft.com/sharepoint/v3"/>
    <xsd:import namespace="cce5a54d-0f87-4edb-9a28-525a5d9607d0"/>
    <xsd:element name="properties">
      <xsd:complexType>
        <xsd:sequence>
          <xsd:element name="documentManagement">
            <xsd:complexType>
              <xsd:all>
                <xsd:element ref="ns1:AverageRating" minOccurs="0"/>
                <xsd:element ref="ns1:RatingCount"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Évaluation (0-5)" ma:decimals="2" ma:description="Valeur moyenne de toutes les évaluations envoyées" ma:internalName="AverageRating" ma:readOnly="true">
      <xsd:simpleType>
        <xsd:restriction base="dms:Number"/>
      </xsd:simpleType>
    </xsd:element>
    <xsd:element name="RatingCount" ma:index="9" nillable="true" ma:displayName="Nombre d’évaluations" ma:decimals="0" ma:description="Nombre d’évaluations envoyées"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cce5a54d-0f87-4edb-9a28-525a5d9607d0" elementFormDefault="qualified">
    <xsd:import namespace="http://schemas.microsoft.com/office/2006/documentManagement/types"/>
    <xsd:import namespace="http://schemas.microsoft.com/office/infopath/2007/PartnerControls"/>
    <xsd:element name="_dlc_DocId" ma:index="10" nillable="true" ma:displayName="Valeur d’ID de document" ma:description="Valeur de l’ID de document affecté à cet élément." ma:internalName="_dlc_DocId" ma:readOnly="true">
      <xsd:simpleType>
        <xsd:restriction base="dms:Text"/>
      </xsd:simpleType>
    </xsd:element>
    <xsd:element name="_dlc_DocIdUrl" ma:index="11"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cce5a54d-0f87-4edb-9a28-525a5d9607d0">QSAETNUKEHY5-3-1569</_dlc_DocId>
    <_dlc_DocIdUrl xmlns="cce5a54d-0f87-4edb-9a28-525a5d9607d0">
      <Url>https://timcom.sharepoint.com/_layouts/DocIdRedir.aspx?ID=QSAETNUKEHY5-3-1569</Url>
      <Description>QSAETNUKEHY5-3-1569</Description>
    </_dlc_DocIdUrl>
  </documentManagement>
</p:properties>
</file>

<file path=customXml/itemProps1.xml><?xml version="1.0" encoding="utf-8"?>
<ds:datastoreItem xmlns:ds="http://schemas.openxmlformats.org/officeDocument/2006/customXml" ds:itemID="{3EF98850-E500-4801-98A9-DE4A5AB0F696}"/>
</file>

<file path=customXml/itemProps2.xml><?xml version="1.0" encoding="utf-8"?>
<ds:datastoreItem xmlns:ds="http://schemas.openxmlformats.org/officeDocument/2006/customXml" ds:itemID="{5E21F799-A976-4BFC-89DE-F8E5A4425715}"/>
</file>

<file path=customXml/itemProps3.xml><?xml version="1.0" encoding="utf-8"?>
<ds:datastoreItem xmlns:ds="http://schemas.openxmlformats.org/officeDocument/2006/customXml" ds:itemID="{432808CC-CCE5-4A1F-990A-67FDB748F5D3}"/>
</file>

<file path=customXml/itemProps4.xml><?xml version="1.0" encoding="utf-8"?>
<ds:datastoreItem xmlns:ds="http://schemas.openxmlformats.org/officeDocument/2006/customXml" ds:itemID="{7D4E0731-3378-4F8C-97F7-45F9D3052D1E}"/>
</file>

<file path=docProps/app.xml><?xml version="1.0" encoding="utf-8"?>
<Properties xmlns="http://schemas.openxmlformats.org/officeDocument/2006/extended-properties" xmlns:vt="http://schemas.openxmlformats.org/officeDocument/2006/docPropsVTypes">
  <Template>timspirit</Template>
  <TotalTime>0</TotalTime>
  <Words>1784</Words>
  <Application>Microsoft Office PowerPoint</Application>
  <PresentationFormat>Affichage à l'écran (4:3)</PresentationFormat>
  <Paragraphs>489</Paragraphs>
  <Slides>19</Slides>
  <Notes>1</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timspirit</vt:lpstr>
      <vt:lpstr>Présentation PowerPoint</vt:lpstr>
      <vt:lpstr>Présentation PowerPoint</vt:lpstr>
      <vt:lpstr>Enjeux et objectifs d’un Sourcing Managment Office</vt:lpstr>
      <vt:lpstr>Le sourcing Management Office</vt:lpstr>
      <vt:lpstr>Quelques illustrations des bénéfices du bon pilotage</vt:lpstr>
      <vt:lpstr>Définition des équipes sur Sourcing Management Office</vt:lpstr>
      <vt:lpstr>Les modes de fonctionnement du Sourcing Management Office</vt:lpstr>
      <vt:lpstr>Les modes de fonctionnement du Sourcing Management Office</vt:lpstr>
      <vt:lpstr>Une approche en stream disjoints</vt:lpstr>
      <vt:lpstr>Notre promesse : la sécurisation du niveau de qualité de la prestation fournie</vt:lpstr>
      <vt:lpstr>Présentation PowerPoint</vt:lpstr>
      <vt:lpstr>Principes</vt:lpstr>
      <vt:lpstr>TOM : process model</vt:lpstr>
      <vt:lpstr>Focus initial</vt:lpstr>
      <vt:lpstr>Modèle de gouvernance</vt:lpstr>
      <vt:lpstr>Modèle de processus</vt:lpstr>
      <vt:lpstr>2 sources pour avancer sur les processus : mission SNCF (F.Cales) et S2E (F. Cales/G. Chirol)</vt:lpstr>
      <vt:lpstr>Présentation PowerPoint</vt:lpstr>
      <vt:lpstr>Outils prioritaires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2010-07-05T13:40:26Z</dcterms:created>
  <dcterms:modified xsi:type="dcterms:W3CDTF">2013-06-10T16:59:51Z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0x010100AE1B509855CBD04A8A7976A61DFDC433</vt:lpwstr>
  </property>
  <property fmtid="{D5CDD505-2E9C-101B-9397-08002B2CF9AE}" pid="3" name="_dlc_DocIdItemGuid">
    <vt:lpwstr>859ffc1a-5355-406b-8f2a-232d8e47beeb</vt:lpwstr>
  </property>
</Properties>
</file>