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90"/>
    <p:restoredTop sz="94678"/>
  </p:normalViewPr>
  <p:slideViewPr>
    <p:cSldViewPr snapToGrid="0">
      <p:cViewPr varScale="1">
        <p:scale>
          <a:sx n="149" d="100"/>
          <a:sy n="149" d="100"/>
        </p:scale>
        <p:origin x="2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1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35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1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1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1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8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8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1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0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3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6/9/25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684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1" r:id="rId10"/>
    <p:sldLayoutId id="214748371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B41654-6813-4B8B-8AF9-6134D6BB1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E93070F-7718-4268-9A46-202B06E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2808706" y="3856382"/>
            <a:ext cx="9383294" cy="3001903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190310 w 9288370"/>
              <a:gd name="connsiteY27" fmla="*/ 1307786 h 1858154"/>
              <a:gd name="connsiteX28" fmla="*/ 4230008 w 9288370"/>
              <a:gd name="connsiteY28" fmla="*/ 1303546 h 1858154"/>
              <a:gd name="connsiteX29" fmla="*/ 4575478 w 9288370"/>
              <a:gd name="connsiteY29" fmla="*/ 1261726 h 1858154"/>
              <a:gd name="connsiteX30" fmla="*/ 4650026 w 9288370"/>
              <a:gd name="connsiteY30" fmla="*/ 1265798 h 1858154"/>
              <a:gd name="connsiteX31" fmla="*/ 4792008 w 9288370"/>
              <a:gd name="connsiteY31" fmla="*/ 1243899 h 1858154"/>
              <a:gd name="connsiteX32" fmla="*/ 4954126 w 9288370"/>
              <a:gd name="connsiteY32" fmla="*/ 1204617 h 1858154"/>
              <a:gd name="connsiteX33" fmla="*/ 5309678 w 9288370"/>
              <a:gd name="connsiteY33" fmla="*/ 1128278 h 1858154"/>
              <a:gd name="connsiteX34" fmla="*/ 5474724 w 9288370"/>
              <a:gd name="connsiteY34" fmla="*/ 1091167 h 1858154"/>
              <a:gd name="connsiteX35" fmla="*/ 5612132 w 9288370"/>
              <a:gd name="connsiteY35" fmla="*/ 1051509 h 1858154"/>
              <a:gd name="connsiteX36" fmla="*/ 5776618 w 9288370"/>
              <a:gd name="connsiteY36" fmla="*/ 1053037 h 1858154"/>
              <a:gd name="connsiteX37" fmla="*/ 5785786 w 9288370"/>
              <a:gd name="connsiteY37" fmla="*/ 1051213 h 1858154"/>
              <a:gd name="connsiteX38" fmla="*/ 5829381 w 9288370"/>
              <a:gd name="connsiteY38" fmla="*/ 1046878 h 1858154"/>
              <a:gd name="connsiteX39" fmla="*/ 5943596 w 9288370"/>
              <a:gd name="connsiteY39" fmla="*/ 1043237 h 1858154"/>
              <a:gd name="connsiteX40" fmla="*/ 5985730 w 9288370"/>
              <a:gd name="connsiteY40" fmla="*/ 1035396 h 1858154"/>
              <a:gd name="connsiteX41" fmla="*/ 6103109 w 9288370"/>
              <a:gd name="connsiteY41" fmla="*/ 1019019 h 1858154"/>
              <a:gd name="connsiteX42" fmla="*/ 6222406 w 9288370"/>
              <a:gd name="connsiteY42" fmla="*/ 985341 h 1858154"/>
              <a:gd name="connsiteX43" fmla="*/ 6598672 w 9288370"/>
              <a:gd name="connsiteY43" fmla="*/ 902062 h 1858154"/>
              <a:gd name="connsiteX44" fmla="*/ 6766149 w 9288370"/>
              <a:gd name="connsiteY44" fmla="*/ 846132 h 1858154"/>
              <a:gd name="connsiteX45" fmla="*/ 6886312 w 9288370"/>
              <a:gd name="connsiteY45" fmla="*/ 781877 h 1858154"/>
              <a:gd name="connsiteX46" fmla="*/ 7006457 w 9288370"/>
              <a:gd name="connsiteY46" fmla="*/ 699758 h 1858154"/>
              <a:gd name="connsiteX47" fmla="*/ 7231643 w 9288370"/>
              <a:gd name="connsiteY47" fmla="*/ 640778 h 1858154"/>
              <a:gd name="connsiteX48" fmla="*/ 7363123 w 9288370"/>
              <a:gd name="connsiteY48" fmla="*/ 593682 h 1858154"/>
              <a:gd name="connsiteX49" fmla="*/ 7588368 w 9288370"/>
              <a:gd name="connsiteY49" fmla="*/ 531129 h 1858154"/>
              <a:gd name="connsiteX50" fmla="*/ 7952094 w 9288370"/>
              <a:gd name="connsiteY50" fmla="*/ 409302 h 1858154"/>
              <a:gd name="connsiteX51" fmla="*/ 8231938 w 9288370"/>
              <a:gd name="connsiteY51" fmla="*/ 259259 h 1858154"/>
              <a:gd name="connsiteX52" fmla="*/ 8428864 w 9288370"/>
              <a:gd name="connsiteY52" fmla="*/ 208471 h 1858154"/>
              <a:gd name="connsiteX53" fmla="*/ 8616510 w 9288370"/>
              <a:gd name="connsiteY53" fmla="*/ 161973 h 1858154"/>
              <a:gd name="connsiteX54" fmla="*/ 8826766 w 9288370"/>
              <a:gd name="connsiteY54" fmla="*/ 152111 h 1858154"/>
              <a:gd name="connsiteX55" fmla="*/ 8917647 w 9288370"/>
              <a:gd name="connsiteY55" fmla="*/ 112232 h 1858154"/>
              <a:gd name="connsiteX56" fmla="*/ 9182272 w 9288370"/>
              <a:gd name="connsiteY56" fmla="*/ 37171 h 1858154"/>
              <a:gd name="connsiteX57" fmla="*/ 9232990 w 9288370"/>
              <a:gd name="connsiteY57" fmla="*/ 24074 h 1858154"/>
              <a:gd name="connsiteX58" fmla="*/ 9288370 w 9288370"/>
              <a:gd name="connsiteY58" fmla="*/ 0 h 1858154"/>
              <a:gd name="connsiteX59" fmla="*/ 0 w 9288370"/>
              <a:gd name="connsiteY59" fmla="*/ 0 h 1858154"/>
              <a:gd name="connsiteX60" fmla="*/ 0 w 9288370"/>
              <a:gd name="connsiteY60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95849 w 9288370"/>
              <a:gd name="connsiteY25" fmla="*/ 1272939 h 1858154"/>
              <a:gd name="connsiteX26" fmla="*/ 4190310 w 9288370"/>
              <a:gd name="connsiteY26" fmla="*/ 1307786 h 1858154"/>
              <a:gd name="connsiteX27" fmla="*/ 4230008 w 9288370"/>
              <a:gd name="connsiteY27" fmla="*/ 1303546 h 1858154"/>
              <a:gd name="connsiteX28" fmla="*/ 4575478 w 9288370"/>
              <a:gd name="connsiteY28" fmla="*/ 1261726 h 1858154"/>
              <a:gd name="connsiteX29" fmla="*/ 4650026 w 9288370"/>
              <a:gd name="connsiteY29" fmla="*/ 1265798 h 1858154"/>
              <a:gd name="connsiteX30" fmla="*/ 4792008 w 9288370"/>
              <a:gd name="connsiteY30" fmla="*/ 1243899 h 1858154"/>
              <a:gd name="connsiteX31" fmla="*/ 4954126 w 9288370"/>
              <a:gd name="connsiteY31" fmla="*/ 1204617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51213 h 1858154"/>
              <a:gd name="connsiteX37" fmla="*/ 5829381 w 9288370"/>
              <a:gd name="connsiteY37" fmla="*/ 1046878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63123 w 9288370"/>
              <a:gd name="connsiteY47" fmla="*/ 593682 h 1858154"/>
              <a:gd name="connsiteX48" fmla="*/ 7588368 w 9288370"/>
              <a:gd name="connsiteY48" fmla="*/ 531129 h 1858154"/>
              <a:gd name="connsiteX49" fmla="*/ 7952094 w 9288370"/>
              <a:gd name="connsiteY49" fmla="*/ 409302 h 1858154"/>
              <a:gd name="connsiteX50" fmla="*/ 8231938 w 9288370"/>
              <a:gd name="connsiteY50" fmla="*/ 259259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444611 w 9288370"/>
              <a:gd name="connsiteY20" fmla="*/ 1236739 h 1858154"/>
              <a:gd name="connsiteX21" fmla="*/ 3650072 w 9288370"/>
              <a:gd name="connsiteY21" fmla="*/ 1217421 h 1858154"/>
              <a:gd name="connsiteX22" fmla="*/ 3707853 w 9288370"/>
              <a:gd name="connsiteY22" fmla="*/ 1241722 h 1858154"/>
              <a:gd name="connsiteX23" fmla="*/ 3925616 w 9288370"/>
              <a:gd name="connsiteY23" fmla="*/ 1253751 h 1858154"/>
              <a:gd name="connsiteX24" fmla="*/ 3995849 w 9288370"/>
              <a:gd name="connsiteY24" fmla="*/ 1272939 h 1858154"/>
              <a:gd name="connsiteX25" fmla="*/ 4190310 w 9288370"/>
              <a:gd name="connsiteY25" fmla="*/ 1307786 h 1858154"/>
              <a:gd name="connsiteX26" fmla="*/ 4230008 w 9288370"/>
              <a:gd name="connsiteY26" fmla="*/ 1303546 h 1858154"/>
              <a:gd name="connsiteX27" fmla="*/ 4575478 w 9288370"/>
              <a:gd name="connsiteY27" fmla="*/ 1261726 h 1858154"/>
              <a:gd name="connsiteX28" fmla="*/ 4650026 w 9288370"/>
              <a:gd name="connsiteY28" fmla="*/ 1265798 h 1858154"/>
              <a:gd name="connsiteX29" fmla="*/ 4792008 w 9288370"/>
              <a:gd name="connsiteY29" fmla="*/ 1243899 h 1858154"/>
              <a:gd name="connsiteX30" fmla="*/ 4954126 w 9288370"/>
              <a:gd name="connsiteY30" fmla="*/ 1204617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51213 h 1858154"/>
              <a:gd name="connsiteX36" fmla="*/ 5829381 w 9288370"/>
              <a:gd name="connsiteY36" fmla="*/ 1046878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63123 w 9288370"/>
              <a:gd name="connsiteY46" fmla="*/ 593682 h 1858154"/>
              <a:gd name="connsiteX47" fmla="*/ 7588368 w 9288370"/>
              <a:gd name="connsiteY47" fmla="*/ 531129 h 1858154"/>
              <a:gd name="connsiteX48" fmla="*/ 7952094 w 9288370"/>
              <a:gd name="connsiteY48" fmla="*/ 409302 h 1858154"/>
              <a:gd name="connsiteX49" fmla="*/ 8231938 w 9288370"/>
              <a:gd name="connsiteY49" fmla="*/ 259259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444611 w 9288370"/>
              <a:gd name="connsiteY20" fmla="*/ 1236739 h 1858154"/>
              <a:gd name="connsiteX21" fmla="*/ 3650072 w 9288370"/>
              <a:gd name="connsiteY21" fmla="*/ 1217421 h 1858154"/>
              <a:gd name="connsiteX22" fmla="*/ 3925616 w 9288370"/>
              <a:gd name="connsiteY22" fmla="*/ 1253751 h 1858154"/>
              <a:gd name="connsiteX23" fmla="*/ 3995849 w 9288370"/>
              <a:gd name="connsiteY23" fmla="*/ 1272939 h 1858154"/>
              <a:gd name="connsiteX24" fmla="*/ 4190310 w 9288370"/>
              <a:gd name="connsiteY24" fmla="*/ 1307786 h 1858154"/>
              <a:gd name="connsiteX25" fmla="*/ 4230008 w 9288370"/>
              <a:gd name="connsiteY25" fmla="*/ 1303546 h 1858154"/>
              <a:gd name="connsiteX26" fmla="*/ 4575478 w 9288370"/>
              <a:gd name="connsiteY26" fmla="*/ 1261726 h 1858154"/>
              <a:gd name="connsiteX27" fmla="*/ 4650026 w 9288370"/>
              <a:gd name="connsiteY27" fmla="*/ 1265798 h 1858154"/>
              <a:gd name="connsiteX28" fmla="*/ 4792008 w 9288370"/>
              <a:gd name="connsiteY28" fmla="*/ 1243899 h 1858154"/>
              <a:gd name="connsiteX29" fmla="*/ 4954126 w 9288370"/>
              <a:gd name="connsiteY29" fmla="*/ 1204617 h 1858154"/>
              <a:gd name="connsiteX30" fmla="*/ 5309678 w 9288370"/>
              <a:gd name="connsiteY30" fmla="*/ 1128278 h 1858154"/>
              <a:gd name="connsiteX31" fmla="*/ 5474724 w 9288370"/>
              <a:gd name="connsiteY31" fmla="*/ 1091167 h 1858154"/>
              <a:gd name="connsiteX32" fmla="*/ 5612132 w 9288370"/>
              <a:gd name="connsiteY32" fmla="*/ 1051509 h 1858154"/>
              <a:gd name="connsiteX33" fmla="*/ 5776618 w 9288370"/>
              <a:gd name="connsiteY33" fmla="*/ 1053037 h 1858154"/>
              <a:gd name="connsiteX34" fmla="*/ 5785786 w 9288370"/>
              <a:gd name="connsiteY34" fmla="*/ 1051213 h 1858154"/>
              <a:gd name="connsiteX35" fmla="*/ 5829381 w 9288370"/>
              <a:gd name="connsiteY35" fmla="*/ 1046878 h 1858154"/>
              <a:gd name="connsiteX36" fmla="*/ 5943596 w 9288370"/>
              <a:gd name="connsiteY36" fmla="*/ 1043237 h 1858154"/>
              <a:gd name="connsiteX37" fmla="*/ 5985730 w 9288370"/>
              <a:gd name="connsiteY37" fmla="*/ 1035396 h 1858154"/>
              <a:gd name="connsiteX38" fmla="*/ 6103109 w 9288370"/>
              <a:gd name="connsiteY38" fmla="*/ 1019019 h 1858154"/>
              <a:gd name="connsiteX39" fmla="*/ 6222406 w 9288370"/>
              <a:gd name="connsiteY39" fmla="*/ 985341 h 1858154"/>
              <a:gd name="connsiteX40" fmla="*/ 6598672 w 9288370"/>
              <a:gd name="connsiteY40" fmla="*/ 902062 h 1858154"/>
              <a:gd name="connsiteX41" fmla="*/ 6766149 w 9288370"/>
              <a:gd name="connsiteY41" fmla="*/ 846132 h 1858154"/>
              <a:gd name="connsiteX42" fmla="*/ 6886312 w 9288370"/>
              <a:gd name="connsiteY42" fmla="*/ 781877 h 1858154"/>
              <a:gd name="connsiteX43" fmla="*/ 7006457 w 9288370"/>
              <a:gd name="connsiteY43" fmla="*/ 699758 h 1858154"/>
              <a:gd name="connsiteX44" fmla="*/ 7231643 w 9288370"/>
              <a:gd name="connsiteY44" fmla="*/ 640778 h 1858154"/>
              <a:gd name="connsiteX45" fmla="*/ 7363123 w 9288370"/>
              <a:gd name="connsiteY45" fmla="*/ 593682 h 1858154"/>
              <a:gd name="connsiteX46" fmla="*/ 7588368 w 9288370"/>
              <a:gd name="connsiteY46" fmla="*/ 531129 h 1858154"/>
              <a:gd name="connsiteX47" fmla="*/ 7952094 w 9288370"/>
              <a:gd name="connsiteY47" fmla="*/ 409302 h 1858154"/>
              <a:gd name="connsiteX48" fmla="*/ 8231938 w 9288370"/>
              <a:gd name="connsiteY48" fmla="*/ 259259 h 1858154"/>
              <a:gd name="connsiteX49" fmla="*/ 8428864 w 9288370"/>
              <a:gd name="connsiteY49" fmla="*/ 208471 h 1858154"/>
              <a:gd name="connsiteX50" fmla="*/ 8616510 w 9288370"/>
              <a:gd name="connsiteY50" fmla="*/ 161973 h 1858154"/>
              <a:gd name="connsiteX51" fmla="*/ 8826766 w 9288370"/>
              <a:gd name="connsiteY51" fmla="*/ 152111 h 1858154"/>
              <a:gd name="connsiteX52" fmla="*/ 8917647 w 9288370"/>
              <a:gd name="connsiteY52" fmla="*/ 112232 h 1858154"/>
              <a:gd name="connsiteX53" fmla="*/ 9182272 w 9288370"/>
              <a:gd name="connsiteY53" fmla="*/ 37171 h 1858154"/>
              <a:gd name="connsiteX54" fmla="*/ 9232990 w 9288370"/>
              <a:gd name="connsiteY54" fmla="*/ 24074 h 1858154"/>
              <a:gd name="connsiteX55" fmla="*/ 9288370 w 9288370"/>
              <a:gd name="connsiteY55" fmla="*/ 0 h 1858154"/>
              <a:gd name="connsiteX56" fmla="*/ 0 w 9288370"/>
              <a:gd name="connsiteY56" fmla="*/ 0 h 1858154"/>
              <a:gd name="connsiteX57" fmla="*/ 0 w 9288370"/>
              <a:gd name="connsiteY57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444611 w 9288370"/>
              <a:gd name="connsiteY20" fmla="*/ 1236739 h 1858154"/>
              <a:gd name="connsiteX21" fmla="*/ 3650072 w 9288370"/>
              <a:gd name="connsiteY21" fmla="*/ 1217421 h 1858154"/>
              <a:gd name="connsiteX22" fmla="*/ 3925616 w 9288370"/>
              <a:gd name="connsiteY22" fmla="*/ 1253751 h 1858154"/>
              <a:gd name="connsiteX23" fmla="*/ 3995849 w 9288370"/>
              <a:gd name="connsiteY23" fmla="*/ 1272939 h 1858154"/>
              <a:gd name="connsiteX24" fmla="*/ 4190310 w 9288370"/>
              <a:gd name="connsiteY24" fmla="*/ 1307786 h 1858154"/>
              <a:gd name="connsiteX25" fmla="*/ 4575478 w 9288370"/>
              <a:gd name="connsiteY25" fmla="*/ 1261726 h 1858154"/>
              <a:gd name="connsiteX26" fmla="*/ 4650026 w 9288370"/>
              <a:gd name="connsiteY26" fmla="*/ 1265798 h 1858154"/>
              <a:gd name="connsiteX27" fmla="*/ 4792008 w 9288370"/>
              <a:gd name="connsiteY27" fmla="*/ 1243899 h 1858154"/>
              <a:gd name="connsiteX28" fmla="*/ 4954126 w 9288370"/>
              <a:gd name="connsiteY28" fmla="*/ 1204617 h 1858154"/>
              <a:gd name="connsiteX29" fmla="*/ 5309678 w 9288370"/>
              <a:gd name="connsiteY29" fmla="*/ 1128278 h 1858154"/>
              <a:gd name="connsiteX30" fmla="*/ 5474724 w 9288370"/>
              <a:gd name="connsiteY30" fmla="*/ 1091167 h 1858154"/>
              <a:gd name="connsiteX31" fmla="*/ 5612132 w 9288370"/>
              <a:gd name="connsiteY31" fmla="*/ 1051509 h 1858154"/>
              <a:gd name="connsiteX32" fmla="*/ 5776618 w 9288370"/>
              <a:gd name="connsiteY32" fmla="*/ 1053037 h 1858154"/>
              <a:gd name="connsiteX33" fmla="*/ 5785786 w 9288370"/>
              <a:gd name="connsiteY33" fmla="*/ 1051213 h 1858154"/>
              <a:gd name="connsiteX34" fmla="*/ 5829381 w 9288370"/>
              <a:gd name="connsiteY34" fmla="*/ 1046878 h 1858154"/>
              <a:gd name="connsiteX35" fmla="*/ 5943596 w 9288370"/>
              <a:gd name="connsiteY35" fmla="*/ 1043237 h 1858154"/>
              <a:gd name="connsiteX36" fmla="*/ 5985730 w 9288370"/>
              <a:gd name="connsiteY36" fmla="*/ 1035396 h 1858154"/>
              <a:gd name="connsiteX37" fmla="*/ 6103109 w 9288370"/>
              <a:gd name="connsiteY37" fmla="*/ 1019019 h 1858154"/>
              <a:gd name="connsiteX38" fmla="*/ 6222406 w 9288370"/>
              <a:gd name="connsiteY38" fmla="*/ 985341 h 1858154"/>
              <a:gd name="connsiteX39" fmla="*/ 6598672 w 9288370"/>
              <a:gd name="connsiteY39" fmla="*/ 902062 h 1858154"/>
              <a:gd name="connsiteX40" fmla="*/ 6766149 w 9288370"/>
              <a:gd name="connsiteY40" fmla="*/ 846132 h 1858154"/>
              <a:gd name="connsiteX41" fmla="*/ 6886312 w 9288370"/>
              <a:gd name="connsiteY41" fmla="*/ 781877 h 1858154"/>
              <a:gd name="connsiteX42" fmla="*/ 7006457 w 9288370"/>
              <a:gd name="connsiteY42" fmla="*/ 699758 h 1858154"/>
              <a:gd name="connsiteX43" fmla="*/ 7231643 w 9288370"/>
              <a:gd name="connsiteY43" fmla="*/ 640778 h 1858154"/>
              <a:gd name="connsiteX44" fmla="*/ 7363123 w 9288370"/>
              <a:gd name="connsiteY44" fmla="*/ 593682 h 1858154"/>
              <a:gd name="connsiteX45" fmla="*/ 7588368 w 9288370"/>
              <a:gd name="connsiteY45" fmla="*/ 531129 h 1858154"/>
              <a:gd name="connsiteX46" fmla="*/ 7952094 w 9288370"/>
              <a:gd name="connsiteY46" fmla="*/ 409302 h 1858154"/>
              <a:gd name="connsiteX47" fmla="*/ 8231938 w 9288370"/>
              <a:gd name="connsiteY47" fmla="*/ 259259 h 1858154"/>
              <a:gd name="connsiteX48" fmla="*/ 8428864 w 9288370"/>
              <a:gd name="connsiteY48" fmla="*/ 208471 h 1858154"/>
              <a:gd name="connsiteX49" fmla="*/ 8616510 w 9288370"/>
              <a:gd name="connsiteY49" fmla="*/ 161973 h 1858154"/>
              <a:gd name="connsiteX50" fmla="*/ 8826766 w 9288370"/>
              <a:gd name="connsiteY50" fmla="*/ 152111 h 1858154"/>
              <a:gd name="connsiteX51" fmla="*/ 8917647 w 9288370"/>
              <a:gd name="connsiteY51" fmla="*/ 112232 h 1858154"/>
              <a:gd name="connsiteX52" fmla="*/ 9182272 w 9288370"/>
              <a:gd name="connsiteY52" fmla="*/ 37171 h 1858154"/>
              <a:gd name="connsiteX53" fmla="*/ 9232990 w 9288370"/>
              <a:gd name="connsiteY53" fmla="*/ 24074 h 1858154"/>
              <a:gd name="connsiteX54" fmla="*/ 9288370 w 9288370"/>
              <a:gd name="connsiteY54" fmla="*/ 0 h 1858154"/>
              <a:gd name="connsiteX55" fmla="*/ 0 w 9288370"/>
              <a:gd name="connsiteY55" fmla="*/ 0 h 1858154"/>
              <a:gd name="connsiteX56" fmla="*/ 0 w 9288370"/>
              <a:gd name="connsiteY56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444611 w 9288370"/>
              <a:gd name="connsiteY20" fmla="*/ 1236739 h 1858154"/>
              <a:gd name="connsiteX21" fmla="*/ 3925616 w 9288370"/>
              <a:gd name="connsiteY21" fmla="*/ 1253751 h 1858154"/>
              <a:gd name="connsiteX22" fmla="*/ 3995849 w 9288370"/>
              <a:gd name="connsiteY22" fmla="*/ 1272939 h 1858154"/>
              <a:gd name="connsiteX23" fmla="*/ 4190310 w 9288370"/>
              <a:gd name="connsiteY23" fmla="*/ 1307786 h 1858154"/>
              <a:gd name="connsiteX24" fmla="*/ 4575478 w 9288370"/>
              <a:gd name="connsiteY24" fmla="*/ 1261726 h 1858154"/>
              <a:gd name="connsiteX25" fmla="*/ 4650026 w 9288370"/>
              <a:gd name="connsiteY25" fmla="*/ 1265798 h 1858154"/>
              <a:gd name="connsiteX26" fmla="*/ 4792008 w 9288370"/>
              <a:gd name="connsiteY26" fmla="*/ 1243899 h 1858154"/>
              <a:gd name="connsiteX27" fmla="*/ 4954126 w 9288370"/>
              <a:gd name="connsiteY27" fmla="*/ 1204617 h 1858154"/>
              <a:gd name="connsiteX28" fmla="*/ 5309678 w 9288370"/>
              <a:gd name="connsiteY28" fmla="*/ 1128278 h 1858154"/>
              <a:gd name="connsiteX29" fmla="*/ 5474724 w 9288370"/>
              <a:gd name="connsiteY29" fmla="*/ 1091167 h 1858154"/>
              <a:gd name="connsiteX30" fmla="*/ 5612132 w 9288370"/>
              <a:gd name="connsiteY30" fmla="*/ 1051509 h 1858154"/>
              <a:gd name="connsiteX31" fmla="*/ 5776618 w 9288370"/>
              <a:gd name="connsiteY31" fmla="*/ 1053037 h 1858154"/>
              <a:gd name="connsiteX32" fmla="*/ 5785786 w 9288370"/>
              <a:gd name="connsiteY32" fmla="*/ 1051213 h 1858154"/>
              <a:gd name="connsiteX33" fmla="*/ 5829381 w 9288370"/>
              <a:gd name="connsiteY33" fmla="*/ 1046878 h 1858154"/>
              <a:gd name="connsiteX34" fmla="*/ 5943596 w 9288370"/>
              <a:gd name="connsiteY34" fmla="*/ 1043237 h 1858154"/>
              <a:gd name="connsiteX35" fmla="*/ 5985730 w 9288370"/>
              <a:gd name="connsiteY35" fmla="*/ 1035396 h 1858154"/>
              <a:gd name="connsiteX36" fmla="*/ 6103109 w 9288370"/>
              <a:gd name="connsiteY36" fmla="*/ 1019019 h 1858154"/>
              <a:gd name="connsiteX37" fmla="*/ 6222406 w 9288370"/>
              <a:gd name="connsiteY37" fmla="*/ 985341 h 1858154"/>
              <a:gd name="connsiteX38" fmla="*/ 6598672 w 9288370"/>
              <a:gd name="connsiteY38" fmla="*/ 902062 h 1858154"/>
              <a:gd name="connsiteX39" fmla="*/ 6766149 w 9288370"/>
              <a:gd name="connsiteY39" fmla="*/ 846132 h 1858154"/>
              <a:gd name="connsiteX40" fmla="*/ 6886312 w 9288370"/>
              <a:gd name="connsiteY40" fmla="*/ 781877 h 1858154"/>
              <a:gd name="connsiteX41" fmla="*/ 7006457 w 9288370"/>
              <a:gd name="connsiteY41" fmla="*/ 699758 h 1858154"/>
              <a:gd name="connsiteX42" fmla="*/ 7231643 w 9288370"/>
              <a:gd name="connsiteY42" fmla="*/ 640778 h 1858154"/>
              <a:gd name="connsiteX43" fmla="*/ 7363123 w 9288370"/>
              <a:gd name="connsiteY43" fmla="*/ 593682 h 1858154"/>
              <a:gd name="connsiteX44" fmla="*/ 7588368 w 9288370"/>
              <a:gd name="connsiteY44" fmla="*/ 531129 h 1858154"/>
              <a:gd name="connsiteX45" fmla="*/ 7952094 w 9288370"/>
              <a:gd name="connsiteY45" fmla="*/ 409302 h 1858154"/>
              <a:gd name="connsiteX46" fmla="*/ 8231938 w 9288370"/>
              <a:gd name="connsiteY46" fmla="*/ 259259 h 1858154"/>
              <a:gd name="connsiteX47" fmla="*/ 8428864 w 9288370"/>
              <a:gd name="connsiteY47" fmla="*/ 208471 h 1858154"/>
              <a:gd name="connsiteX48" fmla="*/ 8616510 w 9288370"/>
              <a:gd name="connsiteY48" fmla="*/ 161973 h 1858154"/>
              <a:gd name="connsiteX49" fmla="*/ 8826766 w 9288370"/>
              <a:gd name="connsiteY49" fmla="*/ 152111 h 1858154"/>
              <a:gd name="connsiteX50" fmla="*/ 8917647 w 9288370"/>
              <a:gd name="connsiteY50" fmla="*/ 112232 h 1858154"/>
              <a:gd name="connsiteX51" fmla="*/ 9182272 w 9288370"/>
              <a:gd name="connsiteY51" fmla="*/ 37171 h 1858154"/>
              <a:gd name="connsiteX52" fmla="*/ 9232990 w 9288370"/>
              <a:gd name="connsiteY52" fmla="*/ 24074 h 1858154"/>
              <a:gd name="connsiteX53" fmla="*/ 9288370 w 9288370"/>
              <a:gd name="connsiteY53" fmla="*/ 0 h 1858154"/>
              <a:gd name="connsiteX54" fmla="*/ 0 w 9288370"/>
              <a:gd name="connsiteY54" fmla="*/ 0 h 1858154"/>
              <a:gd name="connsiteX55" fmla="*/ 0 w 9288370"/>
              <a:gd name="connsiteY55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444611 w 9288370"/>
              <a:gd name="connsiteY20" fmla="*/ 1236739 h 1858154"/>
              <a:gd name="connsiteX21" fmla="*/ 3925616 w 9288370"/>
              <a:gd name="connsiteY21" fmla="*/ 1253751 h 1858154"/>
              <a:gd name="connsiteX22" fmla="*/ 3995849 w 9288370"/>
              <a:gd name="connsiteY22" fmla="*/ 1272939 h 1858154"/>
              <a:gd name="connsiteX23" fmla="*/ 4190310 w 9288370"/>
              <a:gd name="connsiteY23" fmla="*/ 1307786 h 1858154"/>
              <a:gd name="connsiteX24" fmla="*/ 4575478 w 9288370"/>
              <a:gd name="connsiteY24" fmla="*/ 1261726 h 1858154"/>
              <a:gd name="connsiteX25" fmla="*/ 4650026 w 9288370"/>
              <a:gd name="connsiteY25" fmla="*/ 1265798 h 1858154"/>
              <a:gd name="connsiteX26" fmla="*/ 4792008 w 9288370"/>
              <a:gd name="connsiteY26" fmla="*/ 1243899 h 1858154"/>
              <a:gd name="connsiteX27" fmla="*/ 4954126 w 9288370"/>
              <a:gd name="connsiteY27" fmla="*/ 1204617 h 1858154"/>
              <a:gd name="connsiteX28" fmla="*/ 5309678 w 9288370"/>
              <a:gd name="connsiteY28" fmla="*/ 1128278 h 1858154"/>
              <a:gd name="connsiteX29" fmla="*/ 5474724 w 9288370"/>
              <a:gd name="connsiteY29" fmla="*/ 1091167 h 1858154"/>
              <a:gd name="connsiteX30" fmla="*/ 5776618 w 9288370"/>
              <a:gd name="connsiteY30" fmla="*/ 1053037 h 1858154"/>
              <a:gd name="connsiteX31" fmla="*/ 5785786 w 9288370"/>
              <a:gd name="connsiteY31" fmla="*/ 1051213 h 1858154"/>
              <a:gd name="connsiteX32" fmla="*/ 5829381 w 9288370"/>
              <a:gd name="connsiteY32" fmla="*/ 1046878 h 1858154"/>
              <a:gd name="connsiteX33" fmla="*/ 5943596 w 9288370"/>
              <a:gd name="connsiteY33" fmla="*/ 1043237 h 1858154"/>
              <a:gd name="connsiteX34" fmla="*/ 5985730 w 9288370"/>
              <a:gd name="connsiteY34" fmla="*/ 1035396 h 1858154"/>
              <a:gd name="connsiteX35" fmla="*/ 6103109 w 9288370"/>
              <a:gd name="connsiteY35" fmla="*/ 1019019 h 1858154"/>
              <a:gd name="connsiteX36" fmla="*/ 6222406 w 9288370"/>
              <a:gd name="connsiteY36" fmla="*/ 985341 h 1858154"/>
              <a:gd name="connsiteX37" fmla="*/ 6598672 w 9288370"/>
              <a:gd name="connsiteY37" fmla="*/ 902062 h 1858154"/>
              <a:gd name="connsiteX38" fmla="*/ 6766149 w 9288370"/>
              <a:gd name="connsiteY38" fmla="*/ 846132 h 1858154"/>
              <a:gd name="connsiteX39" fmla="*/ 6886312 w 9288370"/>
              <a:gd name="connsiteY39" fmla="*/ 781877 h 1858154"/>
              <a:gd name="connsiteX40" fmla="*/ 7006457 w 9288370"/>
              <a:gd name="connsiteY40" fmla="*/ 699758 h 1858154"/>
              <a:gd name="connsiteX41" fmla="*/ 7231643 w 9288370"/>
              <a:gd name="connsiteY41" fmla="*/ 640778 h 1858154"/>
              <a:gd name="connsiteX42" fmla="*/ 7363123 w 9288370"/>
              <a:gd name="connsiteY42" fmla="*/ 593682 h 1858154"/>
              <a:gd name="connsiteX43" fmla="*/ 7588368 w 9288370"/>
              <a:gd name="connsiteY43" fmla="*/ 531129 h 1858154"/>
              <a:gd name="connsiteX44" fmla="*/ 7952094 w 9288370"/>
              <a:gd name="connsiteY44" fmla="*/ 409302 h 1858154"/>
              <a:gd name="connsiteX45" fmla="*/ 8231938 w 9288370"/>
              <a:gd name="connsiteY45" fmla="*/ 259259 h 1858154"/>
              <a:gd name="connsiteX46" fmla="*/ 8428864 w 9288370"/>
              <a:gd name="connsiteY46" fmla="*/ 208471 h 1858154"/>
              <a:gd name="connsiteX47" fmla="*/ 8616510 w 9288370"/>
              <a:gd name="connsiteY47" fmla="*/ 161973 h 1858154"/>
              <a:gd name="connsiteX48" fmla="*/ 8826766 w 9288370"/>
              <a:gd name="connsiteY48" fmla="*/ 152111 h 1858154"/>
              <a:gd name="connsiteX49" fmla="*/ 8917647 w 9288370"/>
              <a:gd name="connsiteY49" fmla="*/ 112232 h 1858154"/>
              <a:gd name="connsiteX50" fmla="*/ 9182272 w 9288370"/>
              <a:gd name="connsiteY50" fmla="*/ 37171 h 1858154"/>
              <a:gd name="connsiteX51" fmla="*/ 9232990 w 9288370"/>
              <a:gd name="connsiteY51" fmla="*/ 24074 h 1858154"/>
              <a:gd name="connsiteX52" fmla="*/ 9288370 w 9288370"/>
              <a:gd name="connsiteY52" fmla="*/ 0 h 1858154"/>
              <a:gd name="connsiteX53" fmla="*/ 0 w 9288370"/>
              <a:gd name="connsiteY53" fmla="*/ 0 h 1858154"/>
              <a:gd name="connsiteX54" fmla="*/ 0 w 9288370"/>
              <a:gd name="connsiteY54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643407 w 9288370"/>
              <a:gd name="connsiteY3" fmla="*/ 1597763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643407 w 9288370"/>
              <a:gd name="connsiteY3" fmla="*/ 1597763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454148 w 9288370"/>
              <a:gd name="connsiteY3" fmla="*/ 1669800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454148 w 9288370"/>
              <a:gd name="connsiteY3" fmla="*/ 1669800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454148 w 9288370"/>
              <a:gd name="connsiteY3" fmla="*/ 1669800 h 1858154"/>
              <a:gd name="connsiteX4" fmla="*/ 667158 w 9288370"/>
              <a:gd name="connsiteY4" fmla="*/ 1589385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454148 w 9288370"/>
              <a:gd name="connsiteY3" fmla="*/ 1669800 h 1858154"/>
              <a:gd name="connsiteX4" fmla="*/ 667158 w 9288370"/>
              <a:gd name="connsiteY4" fmla="*/ 1589385 h 1858154"/>
              <a:gd name="connsiteX5" fmla="*/ 849294 w 9288370"/>
              <a:gd name="connsiteY5" fmla="*/ 1552735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454148 w 9288370"/>
              <a:gd name="connsiteY3" fmla="*/ 1669800 h 1858154"/>
              <a:gd name="connsiteX4" fmla="*/ 667158 w 9288370"/>
              <a:gd name="connsiteY4" fmla="*/ 1589385 h 1858154"/>
              <a:gd name="connsiteX5" fmla="*/ 849294 w 9288370"/>
              <a:gd name="connsiteY5" fmla="*/ 1552735 h 1858154"/>
              <a:gd name="connsiteX6" fmla="*/ 1456865 w 9288370"/>
              <a:gd name="connsiteY6" fmla="*/ 1510292 h 1858154"/>
              <a:gd name="connsiteX7" fmla="*/ 1051573 w 9288370"/>
              <a:gd name="connsiteY7" fmla="*/ 1521570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388319 w 9288370"/>
              <a:gd name="connsiteY3" fmla="*/ 1690382 h 1858154"/>
              <a:gd name="connsiteX4" fmla="*/ 667158 w 9288370"/>
              <a:gd name="connsiteY4" fmla="*/ 1589385 h 1858154"/>
              <a:gd name="connsiteX5" fmla="*/ 849294 w 9288370"/>
              <a:gd name="connsiteY5" fmla="*/ 1552735 h 1858154"/>
              <a:gd name="connsiteX6" fmla="*/ 1456865 w 9288370"/>
              <a:gd name="connsiteY6" fmla="*/ 1510292 h 1858154"/>
              <a:gd name="connsiteX7" fmla="*/ 1051573 w 9288370"/>
              <a:gd name="connsiteY7" fmla="*/ 1521570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388319 w 9288370"/>
              <a:gd name="connsiteY3" fmla="*/ 1690382 h 1858154"/>
              <a:gd name="connsiteX4" fmla="*/ 667158 w 9288370"/>
              <a:gd name="connsiteY4" fmla="*/ 1589385 h 1858154"/>
              <a:gd name="connsiteX5" fmla="*/ 849294 w 9288370"/>
              <a:gd name="connsiteY5" fmla="*/ 1552735 h 1858154"/>
              <a:gd name="connsiteX6" fmla="*/ 1456865 w 9288370"/>
              <a:gd name="connsiteY6" fmla="*/ 1510292 h 1858154"/>
              <a:gd name="connsiteX7" fmla="*/ 1051573 w 9288370"/>
              <a:gd name="connsiteY7" fmla="*/ 1521570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338948 w 9288370"/>
              <a:gd name="connsiteY3" fmla="*/ 1710964 h 1858154"/>
              <a:gd name="connsiteX4" fmla="*/ 667158 w 9288370"/>
              <a:gd name="connsiteY4" fmla="*/ 1589385 h 1858154"/>
              <a:gd name="connsiteX5" fmla="*/ 849294 w 9288370"/>
              <a:gd name="connsiteY5" fmla="*/ 1552735 h 1858154"/>
              <a:gd name="connsiteX6" fmla="*/ 1456865 w 9288370"/>
              <a:gd name="connsiteY6" fmla="*/ 1510292 h 1858154"/>
              <a:gd name="connsiteX7" fmla="*/ 1051573 w 9288370"/>
              <a:gd name="connsiteY7" fmla="*/ 1521570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338948 w 9288370"/>
              <a:gd name="connsiteY3" fmla="*/ 1710964 h 1858154"/>
              <a:gd name="connsiteX4" fmla="*/ 535500 w 9288370"/>
              <a:gd name="connsiteY4" fmla="*/ 1645986 h 1858154"/>
              <a:gd name="connsiteX5" fmla="*/ 849294 w 9288370"/>
              <a:gd name="connsiteY5" fmla="*/ 1552735 h 1858154"/>
              <a:gd name="connsiteX6" fmla="*/ 1456865 w 9288370"/>
              <a:gd name="connsiteY6" fmla="*/ 1510292 h 1858154"/>
              <a:gd name="connsiteX7" fmla="*/ 1051573 w 9288370"/>
              <a:gd name="connsiteY7" fmla="*/ 1521570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338948 w 9288370"/>
              <a:gd name="connsiteY3" fmla="*/ 1710964 h 1858154"/>
              <a:gd name="connsiteX4" fmla="*/ 535500 w 9288370"/>
              <a:gd name="connsiteY4" fmla="*/ 1645986 h 1858154"/>
              <a:gd name="connsiteX5" fmla="*/ 717636 w 9288370"/>
              <a:gd name="connsiteY5" fmla="*/ 1599045 h 1858154"/>
              <a:gd name="connsiteX6" fmla="*/ 1456865 w 9288370"/>
              <a:gd name="connsiteY6" fmla="*/ 1510292 h 1858154"/>
              <a:gd name="connsiteX7" fmla="*/ 1051573 w 9288370"/>
              <a:gd name="connsiteY7" fmla="*/ 1521570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338948 w 9288370"/>
              <a:gd name="connsiteY3" fmla="*/ 1710964 h 1858154"/>
              <a:gd name="connsiteX4" fmla="*/ 535500 w 9288370"/>
              <a:gd name="connsiteY4" fmla="*/ 1645986 h 1858154"/>
              <a:gd name="connsiteX5" fmla="*/ 717636 w 9288370"/>
              <a:gd name="connsiteY5" fmla="*/ 1599045 h 1858154"/>
              <a:gd name="connsiteX6" fmla="*/ 1456865 w 9288370"/>
              <a:gd name="connsiteY6" fmla="*/ 1510292 h 1858154"/>
              <a:gd name="connsiteX7" fmla="*/ 1604999 w 9288370"/>
              <a:gd name="connsiteY7" fmla="*/ 1513599 h 1858154"/>
              <a:gd name="connsiteX8" fmla="*/ 1717911 w 9288370"/>
              <a:gd name="connsiteY8" fmla="*/ 1497764 h 1858154"/>
              <a:gd name="connsiteX9" fmla="*/ 2101780 w 9288370"/>
              <a:gd name="connsiteY9" fmla="*/ 1409907 h 1858154"/>
              <a:gd name="connsiteX10" fmla="*/ 2244830 w 9288370"/>
              <a:gd name="connsiteY10" fmla="*/ 1388540 h 1858154"/>
              <a:gd name="connsiteX11" fmla="*/ 2428648 w 9288370"/>
              <a:gd name="connsiteY11" fmla="*/ 1372736 h 1858154"/>
              <a:gd name="connsiteX12" fmla="*/ 2645882 w 9288370"/>
              <a:gd name="connsiteY12" fmla="*/ 1341971 h 1858154"/>
              <a:gd name="connsiteX13" fmla="*/ 2707413 w 9288370"/>
              <a:gd name="connsiteY13" fmla="*/ 1347156 h 1858154"/>
              <a:gd name="connsiteX14" fmla="*/ 2843134 w 9288370"/>
              <a:gd name="connsiteY14" fmla="*/ 1323561 h 1858154"/>
              <a:gd name="connsiteX15" fmla="*/ 2923804 w 9288370"/>
              <a:gd name="connsiteY15" fmla="*/ 1314224 h 1858154"/>
              <a:gd name="connsiteX16" fmla="*/ 2953618 w 9288370"/>
              <a:gd name="connsiteY16" fmla="*/ 1318186 h 1858154"/>
              <a:gd name="connsiteX17" fmla="*/ 2995816 w 9288370"/>
              <a:gd name="connsiteY17" fmla="*/ 1318670 h 1858154"/>
              <a:gd name="connsiteX18" fmla="*/ 3444611 w 9288370"/>
              <a:gd name="connsiteY18" fmla="*/ 1236739 h 1858154"/>
              <a:gd name="connsiteX19" fmla="*/ 3925616 w 9288370"/>
              <a:gd name="connsiteY19" fmla="*/ 1253751 h 1858154"/>
              <a:gd name="connsiteX20" fmla="*/ 3995849 w 9288370"/>
              <a:gd name="connsiteY20" fmla="*/ 1272939 h 1858154"/>
              <a:gd name="connsiteX21" fmla="*/ 4190310 w 9288370"/>
              <a:gd name="connsiteY21" fmla="*/ 1307786 h 1858154"/>
              <a:gd name="connsiteX22" fmla="*/ 4575478 w 9288370"/>
              <a:gd name="connsiteY22" fmla="*/ 1261726 h 1858154"/>
              <a:gd name="connsiteX23" fmla="*/ 4650026 w 9288370"/>
              <a:gd name="connsiteY23" fmla="*/ 1265798 h 1858154"/>
              <a:gd name="connsiteX24" fmla="*/ 4792008 w 9288370"/>
              <a:gd name="connsiteY24" fmla="*/ 1243899 h 1858154"/>
              <a:gd name="connsiteX25" fmla="*/ 4954126 w 9288370"/>
              <a:gd name="connsiteY25" fmla="*/ 1204617 h 1858154"/>
              <a:gd name="connsiteX26" fmla="*/ 5309678 w 9288370"/>
              <a:gd name="connsiteY26" fmla="*/ 1128278 h 1858154"/>
              <a:gd name="connsiteX27" fmla="*/ 5474724 w 9288370"/>
              <a:gd name="connsiteY27" fmla="*/ 1091167 h 1858154"/>
              <a:gd name="connsiteX28" fmla="*/ 5776618 w 9288370"/>
              <a:gd name="connsiteY28" fmla="*/ 1053037 h 1858154"/>
              <a:gd name="connsiteX29" fmla="*/ 5785786 w 9288370"/>
              <a:gd name="connsiteY29" fmla="*/ 1051213 h 1858154"/>
              <a:gd name="connsiteX30" fmla="*/ 5829381 w 9288370"/>
              <a:gd name="connsiteY30" fmla="*/ 1046878 h 1858154"/>
              <a:gd name="connsiteX31" fmla="*/ 5943596 w 9288370"/>
              <a:gd name="connsiteY31" fmla="*/ 1043237 h 1858154"/>
              <a:gd name="connsiteX32" fmla="*/ 5985730 w 9288370"/>
              <a:gd name="connsiteY32" fmla="*/ 1035396 h 1858154"/>
              <a:gd name="connsiteX33" fmla="*/ 6103109 w 9288370"/>
              <a:gd name="connsiteY33" fmla="*/ 1019019 h 1858154"/>
              <a:gd name="connsiteX34" fmla="*/ 6222406 w 9288370"/>
              <a:gd name="connsiteY34" fmla="*/ 985341 h 1858154"/>
              <a:gd name="connsiteX35" fmla="*/ 6598672 w 9288370"/>
              <a:gd name="connsiteY35" fmla="*/ 902062 h 1858154"/>
              <a:gd name="connsiteX36" fmla="*/ 6766149 w 9288370"/>
              <a:gd name="connsiteY36" fmla="*/ 846132 h 1858154"/>
              <a:gd name="connsiteX37" fmla="*/ 6886312 w 9288370"/>
              <a:gd name="connsiteY37" fmla="*/ 781877 h 1858154"/>
              <a:gd name="connsiteX38" fmla="*/ 7006457 w 9288370"/>
              <a:gd name="connsiteY38" fmla="*/ 699758 h 1858154"/>
              <a:gd name="connsiteX39" fmla="*/ 7231643 w 9288370"/>
              <a:gd name="connsiteY39" fmla="*/ 640778 h 1858154"/>
              <a:gd name="connsiteX40" fmla="*/ 7363123 w 9288370"/>
              <a:gd name="connsiteY40" fmla="*/ 593682 h 1858154"/>
              <a:gd name="connsiteX41" fmla="*/ 7588368 w 9288370"/>
              <a:gd name="connsiteY41" fmla="*/ 531129 h 1858154"/>
              <a:gd name="connsiteX42" fmla="*/ 7952094 w 9288370"/>
              <a:gd name="connsiteY42" fmla="*/ 409302 h 1858154"/>
              <a:gd name="connsiteX43" fmla="*/ 8231938 w 9288370"/>
              <a:gd name="connsiteY43" fmla="*/ 259259 h 1858154"/>
              <a:gd name="connsiteX44" fmla="*/ 8428864 w 9288370"/>
              <a:gd name="connsiteY44" fmla="*/ 208471 h 1858154"/>
              <a:gd name="connsiteX45" fmla="*/ 8616510 w 9288370"/>
              <a:gd name="connsiteY45" fmla="*/ 161973 h 1858154"/>
              <a:gd name="connsiteX46" fmla="*/ 8826766 w 9288370"/>
              <a:gd name="connsiteY46" fmla="*/ 152111 h 1858154"/>
              <a:gd name="connsiteX47" fmla="*/ 8917647 w 9288370"/>
              <a:gd name="connsiteY47" fmla="*/ 112232 h 1858154"/>
              <a:gd name="connsiteX48" fmla="*/ 9182272 w 9288370"/>
              <a:gd name="connsiteY48" fmla="*/ 37171 h 1858154"/>
              <a:gd name="connsiteX49" fmla="*/ 9232990 w 9288370"/>
              <a:gd name="connsiteY49" fmla="*/ 24074 h 1858154"/>
              <a:gd name="connsiteX50" fmla="*/ 9288370 w 9288370"/>
              <a:gd name="connsiteY50" fmla="*/ 0 h 1858154"/>
              <a:gd name="connsiteX51" fmla="*/ 0 w 9288370"/>
              <a:gd name="connsiteY51" fmla="*/ 0 h 1858154"/>
              <a:gd name="connsiteX52" fmla="*/ 0 w 9288370"/>
              <a:gd name="connsiteY5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338948 w 9288370"/>
              <a:gd name="connsiteY3" fmla="*/ 1710964 h 1858154"/>
              <a:gd name="connsiteX4" fmla="*/ 535500 w 9288370"/>
              <a:gd name="connsiteY4" fmla="*/ 1645986 h 1858154"/>
              <a:gd name="connsiteX5" fmla="*/ 717636 w 9288370"/>
              <a:gd name="connsiteY5" fmla="*/ 1599045 h 1858154"/>
              <a:gd name="connsiteX6" fmla="*/ 1086577 w 9288370"/>
              <a:gd name="connsiteY6" fmla="*/ 1505147 h 1858154"/>
              <a:gd name="connsiteX7" fmla="*/ 1604999 w 9288370"/>
              <a:gd name="connsiteY7" fmla="*/ 1513599 h 1858154"/>
              <a:gd name="connsiteX8" fmla="*/ 1717911 w 9288370"/>
              <a:gd name="connsiteY8" fmla="*/ 1497764 h 1858154"/>
              <a:gd name="connsiteX9" fmla="*/ 2101780 w 9288370"/>
              <a:gd name="connsiteY9" fmla="*/ 1409907 h 1858154"/>
              <a:gd name="connsiteX10" fmla="*/ 2244830 w 9288370"/>
              <a:gd name="connsiteY10" fmla="*/ 1388540 h 1858154"/>
              <a:gd name="connsiteX11" fmla="*/ 2428648 w 9288370"/>
              <a:gd name="connsiteY11" fmla="*/ 1372736 h 1858154"/>
              <a:gd name="connsiteX12" fmla="*/ 2645882 w 9288370"/>
              <a:gd name="connsiteY12" fmla="*/ 1341971 h 1858154"/>
              <a:gd name="connsiteX13" fmla="*/ 2707413 w 9288370"/>
              <a:gd name="connsiteY13" fmla="*/ 1347156 h 1858154"/>
              <a:gd name="connsiteX14" fmla="*/ 2843134 w 9288370"/>
              <a:gd name="connsiteY14" fmla="*/ 1323561 h 1858154"/>
              <a:gd name="connsiteX15" fmla="*/ 2923804 w 9288370"/>
              <a:gd name="connsiteY15" fmla="*/ 1314224 h 1858154"/>
              <a:gd name="connsiteX16" fmla="*/ 2953618 w 9288370"/>
              <a:gd name="connsiteY16" fmla="*/ 1318186 h 1858154"/>
              <a:gd name="connsiteX17" fmla="*/ 2995816 w 9288370"/>
              <a:gd name="connsiteY17" fmla="*/ 1318670 h 1858154"/>
              <a:gd name="connsiteX18" fmla="*/ 3444611 w 9288370"/>
              <a:gd name="connsiteY18" fmla="*/ 1236739 h 1858154"/>
              <a:gd name="connsiteX19" fmla="*/ 3925616 w 9288370"/>
              <a:gd name="connsiteY19" fmla="*/ 1253751 h 1858154"/>
              <a:gd name="connsiteX20" fmla="*/ 3995849 w 9288370"/>
              <a:gd name="connsiteY20" fmla="*/ 1272939 h 1858154"/>
              <a:gd name="connsiteX21" fmla="*/ 4190310 w 9288370"/>
              <a:gd name="connsiteY21" fmla="*/ 1307786 h 1858154"/>
              <a:gd name="connsiteX22" fmla="*/ 4575478 w 9288370"/>
              <a:gd name="connsiteY22" fmla="*/ 1261726 h 1858154"/>
              <a:gd name="connsiteX23" fmla="*/ 4650026 w 9288370"/>
              <a:gd name="connsiteY23" fmla="*/ 1265798 h 1858154"/>
              <a:gd name="connsiteX24" fmla="*/ 4792008 w 9288370"/>
              <a:gd name="connsiteY24" fmla="*/ 1243899 h 1858154"/>
              <a:gd name="connsiteX25" fmla="*/ 4954126 w 9288370"/>
              <a:gd name="connsiteY25" fmla="*/ 1204617 h 1858154"/>
              <a:gd name="connsiteX26" fmla="*/ 5309678 w 9288370"/>
              <a:gd name="connsiteY26" fmla="*/ 1128278 h 1858154"/>
              <a:gd name="connsiteX27" fmla="*/ 5474724 w 9288370"/>
              <a:gd name="connsiteY27" fmla="*/ 1091167 h 1858154"/>
              <a:gd name="connsiteX28" fmla="*/ 5776618 w 9288370"/>
              <a:gd name="connsiteY28" fmla="*/ 1053037 h 1858154"/>
              <a:gd name="connsiteX29" fmla="*/ 5785786 w 9288370"/>
              <a:gd name="connsiteY29" fmla="*/ 1051213 h 1858154"/>
              <a:gd name="connsiteX30" fmla="*/ 5829381 w 9288370"/>
              <a:gd name="connsiteY30" fmla="*/ 1046878 h 1858154"/>
              <a:gd name="connsiteX31" fmla="*/ 5943596 w 9288370"/>
              <a:gd name="connsiteY31" fmla="*/ 1043237 h 1858154"/>
              <a:gd name="connsiteX32" fmla="*/ 5985730 w 9288370"/>
              <a:gd name="connsiteY32" fmla="*/ 1035396 h 1858154"/>
              <a:gd name="connsiteX33" fmla="*/ 6103109 w 9288370"/>
              <a:gd name="connsiteY33" fmla="*/ 1019019 h 1858154"/>
              <a:gd name="connsiteX34" fmla="*/ 6222406 w 9288370"/>
              <a:gd name="connsiteY34" fmla="*/ 985341 h 1858154"/>
              <a:gd name="connsiteX35" fmla="*/ 6598672 w 9288370"/>
              <a:gd name="connsiteY35" fmla="*/ 902062 h 1858154"/>
              <a:gd name="connsiteX36" fmla="*/ 6766149 w 9288370"/>
              <a:gd name="connsiteY36" fmla="*/ 846132 h 1858154"/>
              <a:gd name="connsiteX37" fmla="*/ 6886312 w 9288370"/>
              <a:gd name="connsiteY37" fmla="*/ 781877 h 1858154"/>
              <a:gd name="connsiteX38" fmla="*/ 7006457 w 9288370"/>
              <a:gd name="connsiteY38" fmla="*/ 699758 h 1858154"/>
              <a:gd name="connsiteX39" fmla="*/ 7231643 w 9288370"/>
              <a:gd name="connsiteY39" fmla="*/ 640778 h 1858154"/>
              <a:gd name="connsiteX40" fmla="*/ 7363123 w 9288370"/>
              <a:gd name="connsiteY40" fmla="*/ 593682 h 1858154"/>
              <a:gd name="connsiteX41" fmla="*/ 7588368 w 9288370"/>
              <a:gd name="connsiteY41" fmla="*/ 531129 h 1858154"/>
              <a:gd name="connsiteX42" fmla="*/ 7952094 w 9288370"/>
              <a:gd name="connsiteY42" fmla="*/ 409302 h 1858154"/>
              <a:gd name="connsiteX43" fmla="*/ 8231938 w 9288370"/>
              <a:gd name="connsiteY43" fmla="*/ 259259 h 1858154"/>
              <a:gd name="connsiteX44" fmla="*/ 8428864 w 9288370"/>
              <a:gd name="connsiteY44" fmla="*/ 208471 h 1858154"/>
              <a:gd name="connsiteX45" fmla="*/ 8616510 w 9288370"/>
              <a:gd name="connsiteY45" fmla="*/ 161973 h 1858154"/>
              <a:gd name="connsiteX46" fmla="*/ 8826766 w 9288370"/>
              <a:gd name="connsiteY46" fmla="*/ 152111 h 1858154"/>
              <a:gd name="connsiteX47" fmla="*/ 8917647 w 9288370"/>
              <a:gd name="connsiteY47" fmla="*/ 112232 h 1858154"/>
              <a:gd name="connsiteX48" fmla="*/ 9182272 w 9288370"/>
              <a:gd name="connsiteY48" fmla="*/ 37171 h 1858154"/>
              <a:gd name="connsiteX49" fmla="*/ 9232990 w 9288370"/>
              <a:gd name="connsiteY49" fmla="*/ 24074 h 1858154"/>
              <a:gd name="connsiteX50" fmla="*/ 9288370 w 9288370"/>
              <a:gd name="connsiteY50" fmla="*/ 0 h 1858154"/>
              <a:gd name="connsiteX51" fmla="*/ 0 w 9288370"/>
              <a:gd name="connsiteY51" fmla="*/ 0 h 1858154"/>
              <a:gd name="connsiteX52" fmla="*/ 0 w 9288370"/>
              <a:gd name="connsiteY52" fmla="*/ 1858154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21048" y="1865568"/>
                  <a:pt x="172940" y="1764711"/>
                </a:cubicBezTo>
                <a:cubicBezTo>
                  <a:pt x="311483" y="1711511"/>
                  <a:pt x="169495" y="1729979"/>
                  <a:pt x="338948" y="1710964"/>
                </a:cubicBezTo>
                <a:cubicBezTo>
                  <a:pt x="385385" y="1705560"/>
                  <a:pt x="461234" y="1665690"/>
                  <a:pt x="535500" y="1645986"/>
                </a:cubicBezTo>
                <a:cubicBezTo>
                  <a:pt x="594561" y="1643179"/>
                  <a:pt x="628315" y="1617973"/>
                  <a:pt x="717636" y="1599045"/>
                </a:cubicBezTo>
                <a:lnTo>
                  <a:pt x="1086577" y="1505147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800708" y="1480482"/>
                  <a:pt x="2013960" y="1428111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77648" y="1305096"/>
                  <a:pt x="3335568" y="1253614"/>
                  <a:pt x="3444611" y="1236739"/>
                </a:cubicBezTo>
                <a:cubicBezTo>
                  <a:pt x="3599578" y="1225919"/>
                  <a:pt x="3833743" y="1247718"/>
                  <a:pt x="3925616" y="1253751"/>
                </a:cubicBezTo>
                <a:cubicBezTo>
                  <a:pt x="3973615" y="1258954"/>
                  <a:pt x="3951733" y="1263933"/>
                  <a:pt x="3995849" y="1272939"/>
                </a:cubicBezTo>
                <a:cubicBezTo>
                  <a:pt x="4035170" y="1280272"/>
                  <a:pt x="4151284" y="1302685"/>
                  <a:pt x="4190310" y="1307786"/>
                </a:cubicBezTo>
                <a:cubicBezTo>
                  <a:pt x="4286915" y="1305917"/>
                  <a:pt x="4498859" y="1268724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776618" y="1053037"/>
                </a:ln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828622" y="816303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lnTo>
                  <a:pt x="0" y="1858154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58CF3DF-0183-419B-93BB-68C620D83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1391900" cy="6542709"/>
          </a:xfrm>
          <a:custGeom>
            <a:avLst/>
            <a:gdLst>
              <a:gd name="connsiteX0" fmla="*/ 11391900 w 11391900"/>
              <a:gd name="connsiteY0" fmla="*/ 0 h 6542709"/>
              <a:gd name="connsiteX1" fmla="*/ 214241 w 11391900"/>
              <a:gd name="connsiteY1" fmla="*/ 0 h 6542709"/>
              <a:gd name="connsiteX2" fmla="*/ 0 w 11391900"/>
              <a:gd name="connsiteY2" fmla="*/ 6163678 h 6542709"/>
              <a:gd name="connsiteX3" fmla="*/ 11391900 w 11391900"/>
              <a:gd name="connsiteY3" fmla="*/ 6542709 h 654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91900" h="6542709">
                <a:moveTo>
                  <a:pt x="11391900" y="0"/>
                </a:moveTo>
                <a:lnTo>
                  <a:pt x="214241" y="0"/>
                </a:lnTo>
                <a:lnTo>
                  <a:pt x="0" y="6163678"/>
                </a:lnTo>
                <a:lnTo>
                  <a:pt x="11391900" y="6542709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D35A9-6E7C-457E-ECB3-934B6EF5C3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190" r="-1" b="-1"/>
          <a:stretch>
            <a:fillRect/>
          </a:stretch>
        </p:blipFill>
        <p:spPr>
          <a:xfrm>
            <a:off x="20" y="10"/>
            <a:ext cx="11244875" cy="6393594"/>
          </a:xfrm>
          <a:custGeom>
            <a:avLst/>
            <a:gdLst/>
            <a:ahLst/>
            <a:cxnLst/>
            <a:rect l="l" t="t" r="r" b="b"/>
            <a:pathLst>
              <a:path w="11244895" h="6393604">
                <a:moveTo>
                  <a:pt x="0" y="0"/>
                </a:moveTo>
                <a:lnTo>
                  <a:pt x="11024882" y="0"/>
                </a:lnTo>
                <a:lnTo>
                  <a:pt x="11244874" y="5980202"/>
                </a:lnTo>
                <a:cubicBezTo>
                  <a:pt x="11245230" y="5990765"/>
                  <a:pt x="11241062" y="6000472"/>
                  <a:pt x="11234024" y="6007639"/>
                </a:cubicBezTo>
                <a:lnTo>
                  <a:pt x="11206188" y="6019725"/>
                </a:lnTo>
                <a:cubicBezTo>
                  <a:pt x="11206216" y="6020500"/>
                  <a:pt x="11206246" y="6021274"/>
                  <a:pt x="11206274" y="6022049"/>
                </a:cubicBezTo>
                <a:lnTo>
                  <a:pt x="10574878" y="6042984"/>
                </a:lnTo>
                <a:lnTo>
                  <a:pt x="10558875" y="6047706"/>
                </a:lnTo>
                <a:cubicBezTo>
                  <a:pt x="10550278" y="6049738"/>
                  <a:pt x="10538428" y="6051751"/>
                  <a:pt x="10520436" y="6053193"/>
                </a:cubicBezTo>
                <a:cubicBezTo>
                  <a:pt x="10475138" y="6040706"/>
                  <a:pt x="10418243" y="6076360"/>
                  <a:pt x="10361896" y="6059419"/>
                </a:cubicBezTo>
                <a:cubicBezTo>
                  <a:pt x="10341403" y="6055542"/>
                  <a:pt x="10279362" y="6057956"/>
                  <a:pt x="10268486" y="6067189"/>
                </a:cubicBezTo>
                <a:cubicBezTo>
                  <a:pt x="10255727" y="6069499"/>
                  <a:pt x="10240317" y="6066803"/>
                  <a:pt x="10235276" y="6076493"/>
                </a:cubicBezTo>
                <a:cubicBezTo>
                  <a:pt x="10226520" y="6088232"/>
                  <a:pt x="10179594" y="6071903"/>
                  <a:pt x="10187365" y="6085214"/>
                </a:cubicBezTo>
                <a:cubicBezTo>
                  <a:pt x="10154086" y="6074061"/>
                  <a:pt x="10130952" y="6098795"/>
                  <a:pt x="10104570" y="6105527"/>
                </a:cubicBezTo>
                <a:lnTo>
                  <a:pt x="10024444" y="6115758"/>
                </a:lnTo>
                <a:lnTo>
                  <a:pt x="9970441" y="6119015"/>
                </a:lnTo>
                <a:lnTo>
                  <a:pt x="9962588" y="6118985"/>
                </a:lnTo>
                <a:lnTo>
                  <a:pt x="9897357" y="6110779"/>
                </a:lnTo>
                <a:cubicBezTo>
                  <a:pt x="9895915" y="6112721"/>
                  <a:pt x="9893945" y="6114547"/>
                  <a:pt x="9891504" y="6116195"/>
                </a:cubicBezTo>
                <a:lnTo>
                  <a:pt x="9871379" y="6122185"/>
                </a:lnTo>
                <a:lnTo>
                  <a:pt x="9853740" y="6116538"/>
                </a:lnTo>
                <a:lnTo>
                  <a:pt x="9771804" y="6108146"/>
                </a:lnTo>
                <a:lnTo>
                  <a:pt x="9652162" y="6101878"/>
                </a:lnTo>
                <a:lnTo>
                  <a:pt x="9633903" y="6096074"/>
                </a:lnTo>
                <a:cubicBezTo>
                  <a:pt x="9592509" y="6090410"/>
                  <a:pt x="9543168" y="6099341"/>
                  <a:pt x="9516360" y="6084309"/>
                </a:cubicBezTo>
                <a:lnTo>
                  <a:pt x="9454893" y="6083927"/>
                </a:lnTo>
                <a:lnTo>
                  <a:pt x="9448281" y="6090004"/>
                </a:lnTo>
                <a:lnTo>
                  <a:pt x="9430107" y="6089060"/>
                </a:lnTo>
                <a:lnTo>
                  <a:pt x="9425264" y="6090092"/>
                </a:lnTo>
                <a:cubicBezTo>
                  <a:pt x="9416026" y="6092092"/>
                  <a:pt x="9406854" y="6093861"/>
                  <a:pt x="9397520" y="6094724"/>
                </a:cubicBezTo>
                <a:cubicBezTo>
                  <a:pt x="9398304" y="6089168"/>
                  <a:pt x="9396028" y="6085782"/>
                  <a:pt x="9391940" y="6083785"/>
                </a:cubicBezTo>
                <a:lnTo>
                  <a:pt x="9383661" y="6082480"/>
                </a:lnTo>
                <a:lnTo>
                  <a:pt x="9082566" y="6092463"/>
                </a:lnTo>
                <a:lnTo>
                  <a:pt x="9057129" y="6103516"/>
                </a:lnTo>
                <a:lnTo>
                  <a:pt x="8977002" y="6113748"/>
                </a:lnTo>
                <a:lnTo>
                  <a:pt x="8922998" y="6117005"/>
                </a:lnTo>
                <a:lnTo>
                  <a:pt x="8915145" y="6116975"/>
                </a:lnTo>
                <a:lnTo>
                  <a:pt x="8849913" y="6108769"/>
                </a:lnTo>
                <a:cubicBezTo>
                  <a:pt x="8848472" y="6110709"/>
                  <a:pt x="8846502" y="6112536"/>
                  <a:pt x="8844062" y="6114185"/>
                </a:cubicBezTo>
                <a:lnTo>
                  <a:pt x="8823936" y="6120175"/>
                </a:lnTo>
                <a:lnTo>
                  <a:pt x="8806296" y="6114528"/>
                </a:lnTo>
                <a:lnTo>
                  <a:pt x="8724361" y="6106136"/>
                </a:lnTo>
                <a:lnTo>
                  <a:pt x="8703362" y="6105036"/>
                </a:lnTo>
                <a:lnTo>
                  <a:pt x="7828889" y="6134030"/>
                </a:lnTo>
                <a:lnTo>
                  <a:pt x="7072945" y="6159094"/>
                </a:lnTo>
                <a:lnTo>
                  <a:pt x="6575033" y="6175603"/>
                </a:lnTo>
                <a:lnTo>
                  <a:pt x="6535251" y="6177101"/>
                </a:lnTo>
                <a:cubicBezTo>
                  <a:pt x="6544375" y="6185039"/>
                  <a:pt x="6360160" y="6189774"/>
                  <a:pt x="6293471" y="6185203"/>
                </a:cubicBezTo>
                <a:lnTo>
                  <a:pt x="6291786" y="6184994"/>
                </a:lnTo>
                <a:lnTo>
                  <a:pt x="3497393" y="6277645"/>
                </a:lnTo>
                <a:lnTo>
                  <a:pt x="0" y="6393604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1CFAF5C-B656-4964-BB14-3E870B286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454463"/>
            <a:ext cx="11244895" cy="2939141"/>
          </a:xfrm>
          <a:custGeom>
            <a:avLst/>
            <a:gdLst>
              <a:gd name="connsiteX0" fmla="*/ 215404 w 10676609"/>
              <a:gd name="connsiteY0" fmla="*/ 0 h 6579963"/>
              <a:gd name="connsiteX1" fmla="*/ 10676609 w 10676609"/>
              <a:gd name="connsiteY1" fmla="*/ 0 h 6579963"/>
              <a:gd name="connsiteX2" fmla="*/ 10676609 w 10676609"/>
              <a:gd name="connsiteY2" fmla="*/ 6579963 h 6579963"/>
              <a:gd name="connsiteX3" fmla="*/ 7355965 w 10676609"/>
              <a:gd name="connsiteY3" fmla="*/ 6464004 h 6579963"/>
              <a:gd name="connsiteX4" fmla="*/ 4702793 w 10676609"/>
              <a:gd name="connsiteY4" fmla="*/ 6371353 h 6579963"/>
              <a:gd name="connsiteX5" fmla="*/ 4701193 w 10676609"/>
              <a:gd name="connsiteY5" fmla="*/ 6371562 h 6579963"/>
              <a:gd name="connsiteX6" fmla="*/ 4471632 w 10676609"/>
              <a:gd name="connsiteY6" fmla="*/ 6363460 h 6579963"/>
              <a:gd name="connsiteX7" fmla="*/ 4433860 w 10676609"/>
              <a:gd name="connsiteY7" fmla="*/ 6361962 h 6579963"/>
              <a:gd name="connsiteX8" fmla="*/ 3961111 w 10676609"/>
              <a:gd name="connsiteY8" fmla="*/ 6345453 h 6579963"/>
              <a:gd name="connsiteX9" fmla="*/ 3243371 w 10676609"/>
              <a:gd name="connsiteY9" fmla="*/ 6320389 h 6579963"/>
              <a:gd name="connsiteX10" fmla="*/ 2413091 w 10676609"/>
              <a:gd name="connsiteY10" fmla="*/ 6291395 h 6579963"/>
              <a:gd name="connsiteX11" fmla="*/ 2393153 w 10676609"/>
              <a:gd name="connsiteY11" fmla="*/ 6292495 h 6579963"/>
              <a:gd name="connsiteX12" fmla="*/ 2315359 w 10676609"/>
              <a:gd name="connsiteY12" fmla="*/ 6300887 h 6579963"/>
              <a:gd name="connsiteX13" fmla="*/ 2298610 w 10676609"/>
              <a:gd name="connsiteY13" fmla="*/ 6306534 h 6579963"/>
              <a:gd name="connsiteX14" fmla="*/ 2279502 w 10676609"/>
              <a:gd name="connsiteY14" fmla="*/ 6300544 h 6579963"/>
              <a:gd name="connsiteX15" fmla="*/ 2273946 w 10676609"/>
              <a:gd name="connsiteY15" fmla="*/ 6295128 h 6579963"/>
              <a:gd name="connsiteX16" fmla="*/ 2212011 w 10676609"/>
              <a:gd name="connsiteY16" fmla="*/ 6303334 h 6579963"/>
              <a:gd name="connsiteX17" fmla="*/ 2204555 w 10676609"/>
              <a:gd name="connsiteY17" fmla="*/ 6303364 h 6579963"/>
              <a:gd name="connsiteX18" fmla="*/ 2153280 w 10676609"/>
              <a:gd name="connsiteY18" fmla="*/ 6300107 h 6579963"/>
              <a:gd name="connsiteX19" fmla="*/ 2077202 w 10676609"/>
              <a:gd name="connsiteY19" fmla="*/ 6289875 h 6579963"/>
              <a:gd name="connsiteX20" fmla="*/ 2053051 w 10676609"/>
              <a:gd name="connsiteY20" fmla="*/ 6278822 h 6579963"/>
              <a:gd name="connsiteX21" fmla="*/ 1767172 w 10676609"/>
              <a:gd name="connsiteY21" fmla="*/ 6268839 h 6579963"/>
              <a:gd name="connsiteX22" fmla="*/ 1759312 w 10676609"/>
              <a:gd name="connsiteY22" fmla="*/ 6270144 h 6579963"/>
              <a:gd name="connsiteX23" fmla="*/ 1754014 w 10676609"/>
              <a:gd name="connsiteY23" fmla="*/ 6281083 h 6579963"/>
              <a:gd name="connsiteX24" fmla="*/ 1727672 w 10676609"/>
              <a:gd name="connsiteY24" fmla="*/ 6276451 h 6579963"/>
              <a:gd name="connsiteX25" fmla="*/ 1723074 w 10676609"/>
              <a:gd name="connsiteY25" fmla="*/ 6275419 h 6579963"/>
              <a:gd name="connsiteX26" fmla="*/ 1705818 w 10676609"/>
              <a:gd name="connsiteY26" fmla="*/ 6276363 h 6579963"/>
              <a:gd name="connsiteX27" fmla="*/ 1699540 w 10676609"/>
              <a:gd name="connsiteY27" fmla="*/ 6270286 h 6579963"/>
              <a:gd name="connsiteX28" fmla="*/ 1641180 w 10676609"/>
              <a:gd name="connsiteY28" fmla="*/ 6270668 h 6579963"/>
              <a:gd name="connsiteX29" fmla="*/ 1529577 w 10676609"/>
              <a:gd name="connsiteY29" fmla="*/ 6282433 h 6579963"/>
              <a:gd name="connsiteX30" fmla="*/ 1512241 w 10676609"/>
              <a:gd name="connsiteY30" fmla="*/ 6288237 h 6579963"/>
              <a:gd name="connsiteX31" fmla="*/ 1398645 w 10676609"/>
              <a:gd name="connsiteY31" fmla="*/ 6294505 h 6579963"/>
              <a:gd name="connsiteX32" fmla="*/ 1320850 w 10676609"/>
              <a:gd name="connsiteY32" fmla="*/ 6302897 h 6579963"/>
              <a:gd name="connsiteX33" fmla="*/ 1304102 w 10676609"/>
              <a:gd name="connsiteY33" fmla="*/ 6308544 h 6579963"/>
              <a:gd name="connsiteX34" fmla="*/ 1284994 w 10676609"/>
              <a:gd name="connsiteY34" fmla="*/ 6302554 h 6579963"/>
              <a:gd name="connsiteX35" fmla="*/ 1279437 w 10676609"/>
              <a:gd name="connsiteY35" fmla="*/ 6297138 h 6579963"/>
              <a:gd name="connsiteX36" fmla="*/ 1217503 w 10676609"/>
              <a:gd name="connsiteY36" fmla="*/ 6305344 h 6579963"/>
              <a:gd name="connsiteX37" fmla="*/ 1210047 w 10676609"/>
              <a:gd name="connsiteY37" fmla="*/ 6305374 h 6579963"/>
              <a:gd name="connsiteX38" fmla="*/ 1158773 w 10676609"/>
              <a:gd name="connsiteY38" fmla="*/ 6302117 h 6579963"/>
              <a:gd name="connsiteX39" fmla="*/ 1082696 w 10676609"/>
              <a:gd name="connsiteY39" fmla="*/ 6291886 h 6579963"/>
              <a:gd name="connsiteX40" fmla="*/ 1004085 w 10676609"/>
              <a:gd name="connsiteY40" fmla="*/ 6271573 h 6579963"/>
              <a:gd name="connsiteX41" fmla="*/ 958596 w 10676609"/>
              <a:gd name="connsiteY41" fmla="*/ 6262852 h 6579963"/>
              <a:gd name="connsiteX42" fmla="*/ 927064 w 10676609"/>
              <a:gd name="connsiteY42" fmla="*/ 6253548 h 6579963"/>
              <a:gd name="connsiteX43" fmla="*/ 838375 w 10676609"/>
              <a:gd name="connsiteY43" fmla="*/ 6245778 h 6579963"/>
              <a:gd name="connsiteX44" fmla="*/ 687847 w 10676609"/>
              <a:gd name="connsiteY44" fmla="*/ 6239552 h 6579963"/>
              <a:gd name="connsiteX45" fmla="*/ 651350 w 10676609"/>
              <a:gd name="connsiteY45" fmla="*/ 6234065 h 6579963"/>
              <a:gd name="connsiteX46" fmla="*/ 636156 w 10676609"/>
              <a:gd name="connsiteY46" fmla="*/ 6229343 h 6579963"/>
              <a:gd name="connsiteX47" fmla="*/ 36669 w 10676609"/>
              <a:gd name="connsiteY47" fmla="*/ 6208408 h 6579963"/>
              <a:gd name="connsiteX48" fmla="*/ 36751 w 10676609"/>
              <a:gd name="connsiteY48" fmla="*/ 6206084 h 6579963"/>
              <a:gd name="connsiteX49" fmla="*/ 10322 w 10676609"/>
              <a:gd name="connsiteY49" fmla="*/ 6193998 h 6579963"/>
              <a:gd name="connsiteX50" fmla="*/ 20 w 10676609"/>
              <a:gd name="connsiteY50" fmla="*/ 6166561 h 6579963"/>
              <a:gd name="connsiteX51" fmla="*/ 109133 w 10676609"/>
              <a:gd name="connsiteY51" fmla="*/ 3041977 h 6579963"/>
              <a:gd name="connsiteX52" fmla="*/ 114182 w 10676609"/>
              <a:gd name="connsiteY52" fmla="*/ 3032927 h 6579963"/>
              <a:gd name="connsiteX53" fmla="*/ 109890 w 10676609"/>
              <a:gd name="connsiteY53" fmla="*/ 3021493 h 6579963"/>
              <a:gd name="connsiteX0" fmla="*/ 215404 w 10676609"/>
              <a:gd name="connsiteY0" fmla="*/ 0 h 6579963"/>
              <a:gd name="connsiteX1" fmla="*/ 10676609 w 10676609"/>
              <a:gd name="connsiteY1" fmla="*/ 0 h 6579963"/>
              <a:gd name="connsiteX2" fmla="*/ 10676609 w 10676609"/>
              <a:gd name="connsiteY2" fmla="*/ 6579963 h 6579963"/>
              <a:gd name="connsiteX3" fmla="*/ 7355965 w 10676609"/>
              <a:gd name="connsiteY3" fmla="*/ 6464004 h 6579963"/>
              <a:gd name="connsiteX4" fmla="*/ 4702793 w 10676609"/>
              <a:gd name="connsiteY4" fmla="*/ 6371353 h 6579963"/>
              <a:gd name="connsiteX5" fmla="*/ 4701193 w 10676609"/>
              <a:gd name="connsiteY5" fmla="*/ 6371562 h 6579963"/>
              <a:gd name="connsiteX6" fmla="*/ 4471632 w 10676609"/>
              <a:gd name="connsiteY6" fmla="*/ 6363460 h 6579963"/>
              <a:gd name="connsiteX7" fmla="*/ 4433860 w 10676609"/>
              <a:gd name="connsiteY7" fmla="*/ 6361962 h 6579963"/>
              <a:gd name="connsiteX8" fmla="*/ 3961111 w 10676609"/>
              <a:gd name="connsiteY8" fmla="*/ 6345453 h 6579963"/>
              <a:gd name="connsiteX9" fmla="*/ 3243371 w 10676609"/>
              <a:gd name="connsiteY9" fmla="*/ 6320389 h 6579963"/>
              <a:gd name="connsiteX10" fmla="*/ 2413091 w 10676609"/>
              <a:gd name="connsiteY10" fmla="*/ 6291395 h 6579963"/>
              <a:gd name="connsiteX11" fmla="*/ 2393153 w 10676609"/>
              <a:gd name="connsiteY11" fmla="*/ 6292495 h 6579963"/>
              <a:gd name="connsiteX12" fmla="*/ 2315359 w 10676609"/>
              <a:gd name="connsiteY12" fmla="*/ 6300887 h 6579963"/>
              <a:gd name="connsiteX13" fmla="*/ 2298610 w 10676609"/>
              <a:gd name="connsiteY13" fmla="*/ 6306534 h 6579963"/>
              <a:gd name="connsiteX14" fmla="*/ 2279502 w 10676609"/>
              <a:gd name="connsiteY14" fmla="*/ 6300544 h 6579963"/>
              <a:gd name="connsiteX15" fmla="*/ 2273946 w 10676609"/>
              <a:gd name="connsiteY15" fmla="*/ 6295128 h 6579963"/>
              <a:gd name="connsiteX16" fmla="*/ 2212011 w 10676609"/>
              <a:gd name="connsiteY16" fmla="*/ 6303334 h 6579963"/>
              <a:gd name="connsiteX17" fmla="*/ 2204555 w 10676609"/>
              <a:gd name="connsiteY17" fmla="*/ 6303364 h 6579963"/>
              <a:gd name="connsiteX18" fmla="*/ 2153280 w 10676609"/>
              <a:gd name="connsiteY18" fmla="*/ 6300107 h 6579963"/>
              <a:gd name="connsiteX19" fmla="*/ 2077202 w 10676609"/>
              <a:gd name="connsiteY19" fmla="*/ 6289875 h 6579963"/>
              <a:gd name="connsiteX20" fmla="*/ 2053051 w 10676609"/>
              <a:gd name="connsiteY20" fmla="*/ 6278822 h 6579963"/>
              <a:gd name="connsiteX21" fmla="*/ 1767172 w 10676609"/>
              <a:gd name="connsiteY21" fmla="*/ 6268839 h 6579963"/>
              <a:gd name="connsiteX22" fmla="*/ 1759312 w 10676609"/>
              <a:gd name="connsiteY22" fmla="*/ 6270144 h 6579963"/>
              <a:gd name="connsiteX23" fmla="*/ 1754014 w 10676609"/>
              <a:gd name="connsiteY23" fmla="*/ 6281083 h 6579963"/>
              <a:gd name="connsiteX24" fmla="*/ 1727672 w 10676609"/>
              <a:gd name="connsiteY24" fmla="*/ 6276451 h 6579963"/>
              <a:gd name="connsiteX25" fmla="*/ 1723074 w 10676609"/>
              <a:gd name="connsiteY25" fmla="*/ 6275419 h 6579963"/>
              <a:gd name="connsiteX26" fmla="*/ 1705818 w 10676609"/>
              <a:gd name="connsiteY26" fmla="*/ 6276363 h 6579963"/>
              <a:gd name="connsiteX27" fmla="*/ 1699540 w 10676609"/>
              <a:gd name="connsiteY27" fmla="*/ 6270286 h 6579963"/>
              <a:gd name="connsiteX28" fmla="*/ 1641180 w 10676609"/>
              <a:gd name="connsiteY28" fmla="*/ 6270668 h 6579963"/>
              <a:gd name="connsiteX29" fmla="*/ 1529577 w 10676609"/>
              <a:gd name="connsiteY29" fmla="*/ 6282433 h 6579963"/>
              <a:gd name="connsiteX30" fmla="*/ 1512241 w 10676609"/>
              <a:gd name="connsiteY30" fmla="*/ 6288237 h 6579963"/>
              <a:gd name="connsiteX31" fmla="*/ 1398645 w 10676609"/>
              <a:gd name="connsiteY31" fmla="*/ 6294505 h 6579963"/>
              <a:gd name="connsiteX32" fmla="*/ 1320850 w 10676609"/>
              <a:gd name="connsiteY32" fmla="*/ 6302897 h 6579963"/>
              <a:gd name="connsiteX33" fmla="*/ 1304102 w 10676609"/>
              <a:gd name="connsiteY33" fmla="*/ 6308544 h 6579963"/>
              <a:gd name="connsiteX34" fmla="*/ 1284994 w 10676609"/>
              <a:gd name="connsiteY34" fmla="*/ 6302554 h 6579963"/>
              <a:gd name="connsiteX35" fmla="*/ 1279437 w 10676609"/>
              <a:gd name="connsiteY35" fmla="*/ 6297138 h 6579963"/>
              <a:gd name="connsiteX36" fmla="*/ 1217503 w 10676609"/>
              <a:gd name="connsiteY36" fmla="*/ 6305344 h 6579963"/>
              <a:gd name="connsiteX37" fmla="*/ 1210047 w 10676609"/>
              <a:gd name="connsiteY37" fmla="*/ 6305374 h 6579963"/>
              <a:gd name="connsiteX38" fmla="*/ 1158773 w 10676609"/>
              <a:gd name="connsiteY38" fmla="*/ 6302117 h 6579963"/>
              <a:gd name="connsiteX39" fmla="*/ 1082696 w 10676609"/>
              <a:gd name="connsiteY39" fmla="*/ 6291886 h 6579963"/>
              <a:gd name="connsiteX40" fmla="*/ 1004085 w 10676609"/>
              <a:gd name="connsiteY40" fmla="*/ 6271573 h 6579963"/>
              <a:gd name="connsiteX41" fmla="*/ 958596 w 10676609"/>
              <a:gd name="connsiteY41" fmla="*/ 6262852 h 6579963"/>
              <a:gd name="connsiteX42" fmla="*/ 927064 w 10676609"/>
              <a:gd name="connsiteY42" fmla="*/ 6253548 h 6579963"/>
              <a:gd name="connsiteX43" fmla="*/ 838375 w 10676609"/>
              <a:gd name="connsiteY43" fmla="*/ 6245778 h 6579963"/>
              <a:gd name="connsiteX44" fmla="*/ 687847 w 10676609"/>
              <a:gd name="connsiteY44" fmla="*/ 6239552 h 6579963"/>
              <a:gd name="connsiteX45" fmla="*/ 651350 w 10676609"/>
              <a:gd name="connsiteY45" fmla="*/ 6234065 h 6579963"/>
              <a:gd name="connsiteX46" fmla="*/ 636156 w 10676609"/>
              <a:gd name="connsiteY46" fmla="*/ 6229343 h 6579963"/>
              <a:gd name="connsiteX47" fmla="*/ 36669 w 10676609"/>
              <a:gd name="connsiteY47" fmla="*/ 6208408 h 6579963"/>
              <a:gd name="connsiteX48" fmla="*/ 36751 w 10676609"/>
              <a:gd name="connsiteY48" fmla="*/ 6206084 h 6579963"/>
              <a:gd name="connsiteX49" fmla="*/ 10322 w 10676609"/>
              <a:gd name="connsiteY49" fmla="*/ 6193998 h 6579963"/>
              <a:gd name="connsiteX50" fmla="*/ 20 w 10676609"/>
              <a:gd name="connsiteY50" fmla="*/ 6166561 h 6579963"/>
              <a:gd name="connsiteX51" fmla="*/ 109133 w 10676609"/>
              <a:gd name="connsiteY51" fmla="*/ 3041977 h 6579963"/>
              <a:gd name="connsiteX52" fmla="*/ 114182 w 10676609"/>
              <a:gd name="connsiteY52" fmla="*/ 3032927 h 6579963"/>
              <a:gd name="connsiteX53" fmla="*/ 215404 w 10676609"/>
              <a:gd name="connsiteY53" fmla="*/ 0 h 6579963"/>
              <a:gd name="connsiteX0" fmla="*/ 215404 w 10676609"/>
              <a:gd name="connsiteY0" fmla="*/ 0 h 6579963"/>
              <a:gd name="connsiteX1" fmla="*/ 10676609 w 10676609"/>
              <a:gd name="connsiteY1" fmla="*/ 0 h 6579963"/>
              <a:gd name="connsiteX2" fmla="*/ 10676609 w 10676609"/>
              <a:gd name="connsiteY2" fmla="*/ 6579963 h 6579963"/>
              <a:gd name="connsiteX3" fmla="*/ 7355965 w 10676609"/>
              <a:gd name="connsiteY3" fmla="*/ 6464004 h 6579963"/>
              <a:gd name="connsiteX4" fmla="*/ 4702793 w 10676609"/>
              <a:gd name="connsiteY4" fmla="*/ 6371353 h 6579963"/>
              <a:gd name="connsiteX5" fmla="*/ 4701193 w 10676609"/>
              <a:gd name="connsiteY5" fmla="*/ 6371562 h 6579963"/>
              <a:gd name="connsiteX6" fmla="*/ 4471632 w 10676609"/>
              <a:gd name="connsiteY6" fmla="*/ 6363460 h 6579963"/>
              <a:gd name="connsiteX7" fmla="*/ 4433860 w 10676609"/>
              <a:gd name="connsiteY7" fmla="*/ 6361962 h 6579963"/>
              <a:gd name="connsiteX8" fmla="*/ 3961111 w 10676609"/>
              <a:gd name="connsiteY8" fmla="*/ 6345453 h 6579963"/>
              <a:gd name="connsiteX9" fmla="*/ 3243371 w 10676609"/>
              <a:gd name="connsiteY9" fmla="*/ 6320389 h 6579963"/>
              <a:gd name="connsiteX10" fmla="*/ 2413091 w 10676609"/>
              <a:gd name="connsiteY10" fmla="*/ 6291395 h 6579963"/>
              <a:gd name="connsiteX11" fmla="*/ 2393153 w 10676609"/>
              <a:gd name="connsiteY11" fmla="*/ 6292495 h 6579963"/>
              <a:gd name="connsiteX12" fmla="*/ 2315359 w 10676609"/>
              <a:gd name="connsiteY12" fmla="*/ 6300887 h 6579963"/>
              <a:gd name="connsiteX13" fmla="*/ 2298610 w 10676609"/>
              <a:gd name="connsiteY13" fmla="*/ 6306534 h 6579963"/>
              <a:gd name="connsiteX14" fmla="*/ 2279502 w 10676609"/>
              <a:gd name="connsiteY14" fmla="*/ 6300544 h 6579963"/>
              <a:gd name="connsiteX15" fmla="*/ 2273946 w 10676609"/>
              <a:gd name="connsiteY15" fmla="*/ 6295128 h 6579963"/>
              <a:gd name="connsiteX16" fmla="*/ 2212011 w 10676609"/>
              <a:gd name="connsiteY16" fmla="*/ 6303334 h 6579963"/>
              <a:gd name="connsiteX17" fmla="*/ 2204555 w 10676609"/>
              <a:gd name="connsiteY17" fmla="*/ 6303364 h 6579963"/>
              <a:gd name="connsiteX18" fmla="*/ 2153280 w 10676609"/>
              <a:gd name="connsiteY18" fmla="*/ 6300107 h 6579963"/>
              <a:gd name="connsiteX19" fmla="*/ 2077202 w 10676609"/>
              <a:gd name="connsiteY19" fmla="*/ 6289875 h 6579963"/>
              <a:gd name="connsiteX20" fmla="*/ 2053051 w 10676609"/>
              <a:gd name="connsiteY20" fmla="*/ 6278822 h 6579963"/>
              <a:gd name="connsiteX21" fmla="*/ 1767172 w 10676609"/>
              <a:gd name="connsiteY21" fmla="*/ 6268839 h 6579963"/>
              <a:gd name="connsiteX22" fmla="*/ 1759312 w 10676609"/>
              <a:gd name="connsiteY22" fmla="*/ 6270144 h 6579963"/>
              <a:gd name="connsiteX23" fmla="*/ 1754014 w 10676609"/>
              <a:gd name="connsiteY23" fmla="*/ 6281083 h 6579963"/>
              <a:gd name="connsiteX24" fmla="*/ 1727672 w 10676609"/>
              <a:gd name="connsiteY24" fmla="*/ 6276451 h 6579963"/>
              <a:gd name="connsiteX25" fmla="*/ 1723074 w 10676609"/>
              <a:gd name="connsiteY25" fmla="*/ 6275419 h 6579963"/>
              <a:gd name="connsiteX26" fmla="*/ 1705818 w 10676609"/>
              <a:gd name="connsiteY26" fmla="*/ 6276363 h 6579963"/>
              <a:gd name="connsiteX27" fmla="*/ 1699540 w 10676609"/>
              <a:gd name="connsiteY27" fmla="*/ 6270286 h 6579963"/>
              <a:gd name="connsiteX28" fmla="*/ 1641180 w 10676609"/>
              <a:gd name="connsiteY28" fmla="*/ 6270668 h 6579963"/>
              <a:gd name="connsiteX29" fmla="*/ 1529577 w 10676609"/>
              <a:gd name="connsiteY29" fmla="*/ 6282433 h 6579963"/>
              <a:gd name="connsiteX30" fmla="*/ 1512241 w 10676609"/>
              <a:gd name="connsiteY30" fmla="*/ 6288237 h 6579963"/>
              <a:gd name="connsiteX31" fmla="*/ 1398645 w 10676609"/>
              <a:gd name="connsiteY31" fmla="*/ 6294505 h 6579963"/>
              <a:gd name="connsiteX32" fmla="*/ 1320850 w 10676609"/>
              <a:gd name="connsiteY32" fmla="*/ 6302897 h 6579963"/>
              <a:gd name="connsiteX33" fmla="*/ 1304102 w 10676609"/>
              <a:gd name="connsiteY33" fmla="*/ 6308544 h 6579963"/>
              <a:gd name="connsiteX34" fmla="*/ 1284994 w 10676609"/>
              <a:gd name="connsiteY34" fmla="*/ 6302554 h 6579963"/>
              <a:gd name="connsiteX35" fmla="*/ 1279437 w 10676609"/>
              <a:gd name="connsiteY35" fmla="*/ 6297138 h 6579963"/>
              <a:gd name="connsiteX36" fmla="*/ 1217503 w 10676609"/>
              <a:gd name="connsiteY36" fmla="*/ 6305344 h 6579963"/>
              <a:gd name="connsiteX37" fmla="*/ 1210047 w 10676609"/>
              <a:gd name="connsiteY37" fmla="*/ 6305374 h 6579963"/>
              <a:gd name="connsiteX38" fmla="*/ 1158773 w 10676609"/>
              <a:gd name="connsiteY38" fmla="*/ 6302117 h 6579963"/>
              <a:gd name="connsiteX39" fmla="*/ 1082696 w 10676609"/>
              <a:gd name="connsiteY39" fmla="*/ 6291886 h 6579963"/>
              <a:gd name="connsiteX40" fmla="*/ 1004085 w 10676609"/>
              <a:gd name="connsiteY40" fmla="*/ 6271573 h 6579963"/>
              <a:gd name="connsiteX41" fmla="*/ 958596 w 10676609"/>
              <a:gd name="connsiteY41" fmla="*/ 6262852 h 6579963"/>
              <a:gd name="connsiteX42" fmla="*/ 927064 w 10676609"/>
              <a:gd name="connsiteY42" fmla="*/ 6253548 h 6579963"/>
              <a:gd name="connsiteX43" fmla="*/ 838375 w 10676609"/>
              <a:gd name="connsiteY43" fmla="*/ 6245778 h 6579963"/>
              <a:gd name="connsiteX44" fmla="*/ 687847 w 10676609"/>
              <a:gd name="connsiteY44" fmla="*/ 6239552 h 6579963"/>
              <a:gd name="connsiteX45" fmla="*/ 651350 w 10676609"/>
              <a:gd name="connsiteY45" fmla="*/ 6234065 h 6579963"/>
              <a:gd name="connsiteX46" fmla="*/ 636156 w 10676609"/>
              <a:gd name="connsiteY46" fmla="*/ 6229343 h 6579963"/>
              <a:gd name="connsiteX47" fmla="*/ 36669 w 10676609"/>
              <a:gd name="connsiteY47" fmla="*/ 6208408 h 6579963"/>
              <a:gd name="connsiteX48" fmla="*/ 36751 w 10676609"/>
              <a:gd name="connsiteY48" fmla="*/ 6206084 h 6579963"/>
              <a:gd name="connsiteX49" fmla="*/ 10322 w 10676609"/>
              <a:gd name="connsiteY49" fmla="*/ 6193998 h 6579963"/>
              <a:gd name="connsiteX50" fmla="*/ 20 w 10676609"/>
              <a:gd name="connsiteY50" fmla="*/ 6166561 h 6579963"/>
              <a:gd name="connsiteX51" fmla="*/ 109133 w 10676609"/>
              <a:gd name="connsiteY51" fmla="*/ 3041977 h 6579963"/>
              <a:gd name="connsiteX52" fmla="*/ 215404 w 10676609"/>
              <a:gd name="connsiteY52" fmla="*/ 0 h 6579963"/>
              <a:gd name="connsiteX0" fmla="*/ 215404 w 10676609"/>
              <a:gd name="connsiteY0" fmla="*/ 0 h 6579963"/>
              <a:gd name="connsiteX1" fmla="*/ 10676609 w 10676609"/>
              <a:gd name="connsiteY1" fmla="*/ 0 h 6579963"/>
              <a:gd name="connsiteX2" fmla="*/ 10676609 w 10676609"/>
              <a:gd name="connsiteY2" fmla="*/ 6579963 h 6579963"/>
              <a:gd name="connsiteX3" fmla="*/ 7355965 w 10676609"/>
              <a:gd name="connsiteY3" fmla="*/ 6464004 h 6579963"/>
              <a:gd name="connsiteX4" fmla="*/ 4702793 w 10676609"/>
              <a:gd name="connsiteY4" fmla="*/ 6371353 h 6579963"/>
              <a:gd name="connsiteX5" fmla="*/ 4701193 w 10676609"/>
              <a:gd name="connsiteY5" fmla="*/ 6371562 h 6579963"/>
              <a:gd name="connsiteX6" fmla="*/ 4471632 w 10676609"/>
              <a:gd name="connsiteY6" fmla="*/ 6363460 h 6579963"/>
              <a:gd name="connsiteX7" fmla="*/ 4433860 w 10676609"/>
              <a:gd name="connsiteY7" fmla="*/ 6361962 h 6579963"/>
              <a:gd name="connsiteX8" fmla="*/ 3961111 w 10676609"/>
              <a:gd name="connsiteY8" fmla="*/ 6345453 h 6579963"/>
              <a:gd name="connsiteX9" fmla="*/ 3243371 w 10676609"/>
              <a:gd name="connsiteY9" fmla="*/ 6320389 h 6579963"/>
              <a:gd name="connsiteX10" fmla="*/ 2413091 w 10676609"/>
              <a:gd name="connsiteY10" fmla="*/ 6291395 h 6579963"/>
              <a:gd name="connsiteX11" fmla="*/ 2393153 w 10676609"/>
              <a:gd name="connsiteY11" fmla="*/ 6292495 h 6579963"/>
              <a:gd name="connsiteX12" fmla="*/ 2315359 w 10676609"/>
              <a:gd name="connsiteY12" fmla="*/ 6300887 h 6579963"/>
              <a:gd name="connsiteX13" fmla="*/ 2298610 w 10676609"/>
              <a:gd name="connsiteY13" fmla="*/ 6306534 h 6579963"/>
              <a:gd name="connsiteX14" fmla="*/ 2279502 w 10676609"/>
              <a:gd name="connsiteY14" fmla="*/ 6300544 h 6579963"/>
              <a:gd name="connsiteX15" fmla="*/ 2273946 w 10676609"/>
              <a:gd name="connsiteY15" fmla="*/ 6295128 h 6579963"/>
              <a:gd name="connsiteX16" fmla="*/ 2212011 w 10676609"/>
              <a:gd name="connsiteY16" fmla="*/ 6303334 h 6579963"/>
              <a:gd name="connsiteX17" fmla="*/ 2204555 w 10676609"/>
              <a:gd name="connsiteY17" fmla="*/ 6303364 h 6579963"/>
              <a:gd name="connsiteX18" fmla="*/ 2153280 w 10676609"/>
              <a:gd name="connsiteY18" fmla="*/ 6300107 h 6579963"/>
              <a:gd name="connsiteX19" fmla="*/ 2077202 w 10676609"/>
              <a:gd name="connsiteY19" fmla="*/ 6289875 h 6579963"/>
              <a:gd name="connsiteX20" fmla="*/ 2053051 w 10676609"/>
              <a:gd name="connsiteY20" fmla="*/ 6278822 h 6579963"/>
              <a:gd name="connsiteX21" fmla="*/ 1767172 w 10676609"/>
              <a:gd name="connsiteY21" fmla="*/ 6268839 h 6579963"/>
              <a:gd name="connsiteX22" fmla="*/ 1759312 w 10676609"/>
              <a:gd name="connsiteY22" fmla="*/ 6270144 h 6579963"/>
              <a:gd name="connsiteX23" fmla="*/ 1754014 w 10676609"/>
              <a:gd name="connsiteY23" fmla="*/ 6281083 h 6579963"/>
              <a:gd name="connsiteX24" fmla="*/ 1727672 w 10676609"/>
              <a:gd name="connsiteY24" fmla="*/ 6276451 h 6579963"/>
              <a:gd name="connsiteX25" fmla="*/ 1723074 w 10676609"/>
              <a:gd name="connsiteY25" fmla="*/ 6275419 h 6579963"/>
              <a:gd name="connsiteX26" fmla="*/ 1705818 w 10676609"/>
              <a:gd name="connsiteY26" fmla="*/ 6276363 h 6579963"/>
              <a:gd name="connsiteX27" fmla="*/ 1699540 w 10676609"/>
              <a:gd name="connsiteY27" fmla="*/ 6270286 h 6579963"/>
              <a:gd name="connsiteX28" fmla="*/ 1641180 w 10676609"/>
              <a:gd name="connsiteY28" fmla="*/ 6270668 h 6579963"/>
              <a:gd name="connsiteX29" fmla="*/ 1529577 w 10676609"/>
              <a:gd name="connsiteY29" fmla="*/ 6282433 h 6579963"/>
              <a:gd name="connsiteX30" fmla="*/ 1512241 w 10676609"/>
              <a:gd name="connsiteY30" fmla="*/ 6288237 h 6579963"/>
              <a:gd name="connsiteX31" fmla="*/ 1398645 w 10676609"/>
              <a:gd name="connsiteY31" fmla="*/ 6294505 h 6579963"/>
              <a:gd name="connsiteX32" fmla="*/ 1320850 w 10676609"/>
              <a:gd name="connsiteY32" fmla="*/ 6302897 h 6579963"/>
              <a:gd name="connsiteX33" fmla="*/ 1304102 w 10676609"/>
              <a:gd name="connsiteY33" fmla="*/ 6308544 h 6579963"/>
              <a:gd name="connsiteX34" fmla="*/ 1284994 w 10676609"/>
              <a:gd name="connsiteY34" fmla="*/ 6302554 h 6579963"/>
              <a:gd name="connsiteX35" fmla="*/ 1279437 w 10676609"/>
              <a:gd name="connsiteY35" fmla="*/ 6297138 h 6579963"/>
              <a:gd name="connsiteX36" fmla="*/ 1217503 w 10676609"/>
              <a:gd name="connsiteY36" fmla="*/ 6305344 h 6579963"/>
              <a:gd name="connsiteX37" fmla="*/ 1210047 w 10676609"/>
              <a:gd name="connsiteY37" fmla="*/ 6305374 h 6579963"/>
              <a:gd name="connsiteX38" fmla="*/ 1158773 w 10676609"/>
              <a:gd name="connsiteY38" fmla="*/ 6302117 h 6579963"/>
              <a:gd name="connsiteX39" fmla="*/ 1082696 w 10676609"/>
              <a:gd name="connsiteY39" fmla="*/ 6291886 h 6579963"/>
              <a:gd name="connsiteX40" fmla="*/ 1004085 w 10676609"/>
              <a:gd name="connsiteY40" fmla="*/ 6271573 h 6579963"/>
              <a:gd name="connsiteX41" fmla="*/ 958596 w 10676609"/>
              <a:gd name="connsiteY41" fmla="*/ 6262852 h 6579963"/>
              <a:gd name="connsiteX42" fmla="*/ 927064 w 10676609"/>
              <a:gd name="connsiteY42" fmla="*/ 6253548 h 6579963"/>
              <a:gd name="connsiteX43" fmla="*/ 838375 w 10676609"/>
              <a:gd name="connsiteY43" fmla="*/ 6245778 h 6579963"/>
              <a:gd name="connsiteX44" fmla="*/ 687847 w 10676609"/>
              <a:gd name="connsiteY44" fmla="*/ 6239552 h 6579963"/>
              <a:gd name="connsiteX45" fmla="*/ 651350 w 10676609"/>
              <a:gd name="connsiteY45" fmla="*/ 6234065 h 6579963"/>
              <a:gd name="connsiteX46" fmla="*/ 636156 w 10676609"/>
              <a:gd name="connsiteY46" fmla="*/ 6229343 h 6579963"/>
              <a:gd name="connsiteX47" fmla="*/ 36669 w 10676609"/>
              <a:gd name="connsiteY47" fmla="*/ 6208408 h 6579963"/>
              <a:gd name="connsiteX48" fmla="*/ 36751 w 10676609"/>
              <a:gd name="connsiteY48" fmla="*/ 6206084 h 6579963"/>
              <a:gd name="connsiteX49" fmla="*/ 10322 w 10676609"/>
              <a:gd name="connsiteY49" fmla="*/ 6193998 h 6579963"/>
              <a:gd name="connsiteX50" fmla="*/ 20 w 10676609"/>
              <a:gd name="connsiteY50" fmla="*/ 6166561 h 6579963"/>
              <a:gd name="connsiteX51" fmla="*/ 215404 w 10676609"/>
              <a:gd name="connsiteY51" fmla="*/ 0 h 6579963"/>
              <a:gd name="connsiteX0" fmla="*/ 87963 w 10676609"/>
              <a:gd name="connsiteY0" fmla="*/ 3640822 h 6579963"/>
              <a:gd name="connsiteX1" fmla="*/ 10676609 w 10676609"/>
              <a:gd name="connsiteY1" fmla="*/ 0 h 6579963"/>
              <a:gd name="connsiteX2" fmla="*/ 10676609 w 10676609"/>
              <a:gd name="connsiteY2" fmla="*/ 6579963 h 6579963"/>
              <a:gd name="connsiteX3" fmla="*/ 7355965 w 10676609"/>
              <a:gd name="connsiteY3" fmla="*/ 6464004 h 6579963"/>
              <a:gd name="connsiteX4" fmla="*/ 4702793 w 10676609"/>
              <a:gd name="connsiteY4" fmla="*/ 6371353 h 6579963"/>
              <a:gd name="connsiteX5" fmla="*/ 4701193 w 10676609"/>
              <a:gd name="connsiteY5" fmla="*/ 6371562 h 6579963"/>
              <a:gd name="connsiteX6" fmla="*/ 4471632 w 10676609"/>
              <a:gd name="connsiteY6" fmla="*/ 6363460 h 6579963"/>
              <a:gd name="connsiteX7" fmla="*/ 4433860 w 10676609"/>
              <a:gd name="connsiteY7" fmla="*/ 6361962 h 6579963"/>
              <a:gd name="connsiteX8" fmla="*/ 3961111 w 10676609"/>
              <a:gd name="connsiteY8" fmla="*/ 6345453 h 6579963"/>
              <a:gd name="connsiteX9" fmla="*/ 3243371 w 10676609"/>
              <a:gd name="connsiteY9" fmla="*/ 6320389 h 6579963"/>
              <a:gd name="connsiteX10" fmla="*/ 2413091 w 10676609"/>
              <a:gd name="connsiteY10" fmla="*/ 6291395 h 6579963"/>
              <a:gd name="connsiteX11" fmla="*/ 2393153 w 10676609"/>
              <a:gd name="connsiteY11" fmla="*/ 6292495 h 6579963"/>
              <a:gd name="connsiteX12" fmla="*/ 2315359 w 10676609"/>
              <a:gd name="connsiteY12" fmla="*/ 6300887 h 6579963"/>
              <a:gd name="connsiteX13" fmla="*/ 2298610 w 10676609"/>
              <a:gd name="connsiteY13" fmla="*/ 6306534 h 6579963"/>
              <a:gd name="connsiteX14" fmla="*/ 2279502 w 10676609"/>
              <a:gd name="connsiteY14" fmla="*/ 6300544 h 6579963"/>
              <a:gd name="connsiteX15" fmla="*/ 2273946 w 10676609"/>
              <a:gd name="connsiteY15" fmla="*/ 6295128 h 6579963"/>
              <a:gd name="connsiteX16" fmla="*/ 2212011 w 10676609"/>
              <a:gd name="connsiteY16" fmla="*/ 6303334 h 6579963"/>
              <a:gd name="connsiteX17" fmla="*/ 2204555 w 10676609"/>
              <a:gd name="connsiteY17" fmla="*/ 6303364 h 6579963"/>
              <a:gd name="connsiteX18" fmla="*/ 2153280 w 10676609"/>
              <a:gd name="connsiteY18" fmla="*/ 6300107 h 6579963"/>
              <a:gd name="connsiteX19" fmla="*/ 2077202 w 10676609"/>
              <a:gd name="connsiteY19" fmla="*/ 6289875 h 6579963"/>
              <a:gd name="connsiteX20" fmla="*/ 2053051 w 10676609"/>
              <a:gd name="connsiteY20" fmla="*/ 6278822 h 6579963"/>
              <a:gd name="connsiteX21" fmla="*/ 1767172 w 10676609"/>
              <a:gd name="connsiteY21" fmla="*/ 6268839 h 6579963"/>
              <a:gd name="connsiteX22" fmla="*/ 1759312 w 10676609"/>
              <a:gd name="connsiteY22" fmla="*/ 6270144 h 6579963"/>
              <a:gd name="connsiteX23" fmla="*/ 1754014 w 10676609"/>
              <a:gd name="connsiteY23" fmla="*/ 6281083 h 6579963"/>
              <a:gd name="connsiteX24" fmla="*/ 1727672 w 10676609"/>
              <a:gd name="connsiteY24" fmla="*/ 6276451 h 6579963"/>
              <a:gd name="connsiteX25" fmla="*/ 1723074 w 10676609"/>
              <a:gd name="connsiteY25" fmla="*/ 6275419 h 6579963"/>
              <a:gd name="connsiteX26" fmla="*/ 1705818 w 10676609"/>
              <a:gd name="connsiteY26" fmla="*/ 6276363 h 6579963"/>
              <a:gd name="connsiteX27" fmla="*/ 1699540 w 10676609"/>
              <a:gd name="connsiteY27" fmla="*/ 6270286 h 6579963"/>
              <a:gd name="connsiteX28" fmla="*/ 1641180 w 10676609"/>
              <a:gd name="connsiteY28" fmla="*/ 6270668 h 6579963"/>
              <a:gd name="connsiteX29" fmla="*/ 1529577 w 10676609"/>
              <a:gd name="connsiteY29" fmla="*/ 6282433 h 6579963"/>
              <a:gd name="connsiteX30" fmla="*/ 1512241 w 10676609"/>
              <a:gd name="connsiteY30" fmla="*/ 6288237 h 6579963"/>
              <a:gd name="connsiteX31" fmla="*/ 1398645 w 10676609"/>
              <a:gd name="connsiteY31" fmla="*/ 6294505 h 6579963"/>
              <a:gd name="connsiteX32" fmla="*/ 1320850 w 10676609"/>
              <a:gd name="connsiteY32" fmla="*/ 6302897 h 6579963"/>
              <a:gd name="connsiteX33" fmla="*/ 1304102 w 10676609"/>
              <a:gd name="connsiteY33" fmla="*/ 6308544 h 6579963"/>
              <a:gd name="connsiteX34" fmla="*/ 1284994 w 10676609"/>
              <a:gd name="connsiteY34" fmla="*/ 6302554 h 6579963"/>
              <a:gd name="connsiteX35" fmla="*/ 1279437 w 10676609"/>
              <a:gd name="connsiteY35" fmla="*/ 6297138 h 6579963"/>
              <a:gd name="connsiteX36" fmla="*/ 1217503 w 10676609"/>
              <a:gd name="connsiteY36" fmla="*/ 6305344 h 6579963"/>
              <a:gd name="connsiteX37" fmla="*/ 1210047 w 10676609"/>
              <a:gd name="connsiteY37" fmla="*/ 6305374 h 6579963"/>
              <a:gd name="connsiteX38" fmla="*/ 1158773 w 10676609"/>
              <a:gd name="connsiteY38" fmla="*/ 6302117 h 6579963"/>
              <a:gd name="connsiteX39" fmla="*/ 1082696 w 10676609"/>
              <a:gd name="connsiteY39" fmla="*/ 6291886 h 6579963"/>
              <a:gd name="connsiteX40" fmla="*/ 1004085 w 10676609"/>
              <a:gd name="connsiteY40" fmla="*/ 6271573 h 6579963"/>
              <a:gd name="connsiteX41" fmla="*/ 958596 w 10676609"/>
              <a:gd name="connsiteY41" fmla="*/ 6262852 h 6579963"/>
              <a:gd name="connsiteX42" fmla="*/ 927064 w 10676609"/>
              <a:gd name="connsiteY42" fmla="*/ 6253548 h 6579963"/>
              <a:gd name="connsiteX43" fmla="*/ 838375 w 10676609"/>
              <a:gd name="connsiteY43" fmla="*/ 6245778 h 6579963"/>
              <a:gd name="connsiteX44" fmla="*/ 687847 w 10676609"/>
              <a:gd name="connsiteY44" fmla="*/ 6239552 h 6579963"/>
              <a:gd name="connsiteX45" fmla="*/ 651350 w 10676609"/>
              <a:gd name="connsiteY45" fmla="*/ 6234065 h 6579963"/>
              <a:gd name="connsiteX46" fmla="*/ 636156 w 10676609"/>
              <a:gd name="connsiteY46" fmla="*/ 6229343 h 6579963"/>
              <a:gd name="connsiteX47" fmla="*/ 36669 w 10676609"/>
              <a:gd name="connsiteY47" fmla="*/ 6208408 h 6579963"/>
              <a:gd name="connsiteX48" fmla="*/ 36751 w 10676609"/>
              <a:gd name="connsiteY48" fmla="*/ 6206084 h 6579963"/>
              <a:gd name="connsiteX49" fmla="*/ 10322 w 10676609"/>
              <a:gd name="connsiteY49" fmla="*/ 6193998 h 6579963"/>
              <a:gd name="connsiteX50" fmla="*/ 20 w 10676609"/>
              <a:gd name="connsiteY50" fmla="*/ 6166561 h 6579963"/>
              <a:gd name="connsiteX51" fmla="*/ 87963 w 10676609"/>
              <a:gd name="connsiteY51" fmla="*/ 3640822 h 6579963"/>
              <a:gd name="connsiteX0" fmla="*/ 87963 w 10676609"/>
              <a:gd name="connsiteY0" fmla="*/ 0 h 2939141"/>
              <a:gd name="connsiteX1" fmla="*/ 10676609 w 10676609"/>
              <a:gd name="connsiteY1" fmla="*/ 0 h 2939141"/>
              <a:gd name="connsiteX2" fmla="*/ 10676609 w 10676609"/>
              <a:gd name="connsiteY2" fmla="*/ 2939141 h 2939141"/>
              <a:gd name="connsiteX3" fmla="*/ 7355965 w 10676609"/>
              <a:gd name="connsiteY3" fmla="*/ 2823182 h 2939141"/>
              <a:gd name="connsiteX4" fmla="*/ 4702793 w 10676609"/>
              <a:gd name="connsiteY4" fmla="*/ 2730531 h 2939141"/>
              <a:gd name="connsiteX5" fmla="*/ 4701193 w 10676609"/>
              <a:gd name="connsiteY5" fmla="*/ 2730740 h 2939141"/>
              <a:gd name="connsiteX6" fmla="*/ 4471632 w 10676609"/>
              <a:gd name="connsiteY6" fmla="*/ 2722638 h 2939141"/>
              <a:gd name="connsiteX7" fmla="*/ 4433860 w 10676609"/>
              <a:gd name="connsiteY7" fmla="*/ 2721140 h 2939141"/>
              <a:gd name="connsiteX8" fmla="*/ 3961111 w 10676609"/>
              <a:gd name="connsiteY8" fmla="*/ 2704631 h 2939141"/>
              <a:gd name="connsiteX9" fmla="*/ 3243371 w 10676609"/>
              <a:gd name="connsiteY9" fmla="*/ 2679567 h 2939141"/>
              <a:gd name="connsiteX10" fmla="*/ 2413091 w 10676609"/>
              <a:gd name="connsiteY10" fmla="*/ 2650573 h 2939141"/>
              <a:gd name="connsiteX11" fmla="*/ 2393153 w 10676609"/>
              <a:gd name="connsiteY11" fmla="*/ 2651673 h 2939141"/>
              <a:gd name="connsiteX12" fmla="*/ 2315359 w 10676609"/>
              <a:gd name="connsiteY12" fmla="*/ 2660065 h 2939141"/>
              <a:gd name="connsiteX13" fmla="*/ 2298610 w 10676609"/>
              <a:gd name="connsiteY13" fmla="*/ 2665712 h 2939141"/>
              <a:gd name="connsiteX14" fmla="*/ 2279502 w 10676609"/>
              <a:gd name="connsiteY14" fmla="*/ 2659722 h 2939141"/>
              <a:gd name="connsiteX15" fmla="*/ 2273946 w 10676609"/>
              <a:gd name="connsiteY15" fmla="*/ 2654306 h 2939141"/>
              <a:gd name="connsiteX16" fmla="*/ 2212011 w 10676609"/>
              <a:gd name="connsiteY16" fmla="*/ 2662512 h 2939141"/>
              <a:gd name="connsiteX17" fmla="*/ 2204555 w 10676609"/>
              <a:gd name="connsiteY17" fmla="*/ 2662542 h 2939141"/>
              <a:gd name="connsiteX18" fmla="*/ 2153280 w 10676609"/>
              <a:gd name="connsiteY18" fmla="*/ 2659285 h 2939141"/>
              <a:gd name="connsiteX19" fmla="*/ 2077202 w 10676609"/>
              <a:gd name="connsiteY19" fmla="*/ 2649053 h 2939141"/>
              <a:gd name="connsiteX20" fmla="*/ 2053051 w 10676609"/>
              <a:gd name="connsiteY20" fmla="*/ 2638000 h 2939141"/>
              <a:gd name="connsiteX21" fmla="*/ 1767172 w 10676609"/>
              <a:gd name="connsiteY21" fmla="*/ 2628017 h 2939141"/>
              <a:gd name="connsiteX22" fmla="*/ 1759312 w 10676609"/>
              <a:gd name="connsiteY22" fmla="*/ 2629322 h 2939141"/>
              <a:gd name="connsiteX23" fmla="*/ 1754014 w 10676609"/>
              <a:gd name="connsiteY23" fmla="*/ 2640261 h 2939141"/>
              <a:gd name="connsiteX24" fmla="*/ 1727672 w 10676609"/>
              <a:gd name="connsiteY24" fmla="*/ 2635629 h 2939141"/>
              <a:gd name="connsiteX25" fmla="*/ 1723074 w 10676609"/>
              <a:gd name="connsiteY25" fmla="*/ 2634597 h 2939141"/>
              <a:gd name="connsiteX26" fmla="*/ 1705818 w 10676609"/>
              <a:gd name="connsiteY26" fmla="*/ 2635541 h 2939141"/>
              <a:gd name="connsiteX27" fmla="*/ 1699540 w 10676609"/>
              <a:gd name="connsiteY27" fmla="*/ 2629464 h 2939141"/>
              <a:gd name="connsiteX28" fmla="*/ 1641180 w 10676609"/>
              <a:gd name="connsiteY28" fmla="*/ 2629846 h 2939141"/>
              <a:gd name="connsiteX29" fmla="*/ 1529577 w 10676609"/>
              <a:gd name="connsiteY29" fmla="*/ 2641611 h 2939141"/>
              <a:gd name="connsiteX30" fmla="*/ 1512241 w 10676609"/>
              <a:gd name="connsiteY30" fmla="*/ 2647415 h 2939141"/>
              <a:gd name="connsiteX31" fmla="*/ 1398645 w 10676609"/>
              <a:gd name="connsiteY31" fmla="*/ 2653683 h 2939141"/>
              <a:gd name="connsiteX32" fmla="*/ 1320850 w 10676609"/>
              <a:gd name="connsiteY32" fmla="*/ 2662075 h 2939141"/>
              <a:gd name="connsiteX33" fmla="*/ 1304102 w 10676609"/>
              <a:gd name="connsiteY33" fmla="*/ 2667722 h 2939141"/>
              <a:gd name="connsiteX34" fmla="*/ 1284994 w 10676609"/>
              <a:gd name="connsiteY34" fmla="*/ 2661732 h 2939141"/>
              <a:gd name="connsiteX35" fmla="*/ 1279437 w 10676609"/>
              <a:gd name="connsiteY35" fmla="*/ 2656316 h 2939141"/>
              <a:gd name="connsiteX36" fmla="*/ 1217503 w 10676609"/>
              <a:gd name="connsiteY36" fmla="*/ 2664522 h 2939141"/>
              <a:gd name="connsiteX37" fmla="*/ 1210047 w 10676609"/>
              <a:gd name="connsiteY37" fmla="*/ 2664552 h 2939141"/>
              <a:gd name="connsiteX38" fmla="*/ 1158773 w 10676609"/>
              <a:gd name="connsiteY38" fmla="*/ 2661295 h 2939141"/>
              <a:gd name="connsiteX39" fmla="*/ 1082696 w 10676609"/>
              <a:gd name="connsiteY39" fmla="*/ 2651064 h 2939141"/>
              <a:gd name="connsiteX40" fmla="*/ 1004085 w 10676609"/>
              <a:gd name="connsiteY40" fmla="*/ 2630751 h 2939141"/>
              <a:gd name="connsiteX41" fmla="*/ 958596 w 10676609"/>
              <a:gd name="connsiteY41" fmla="*/ 2622030 h 2939141"/>
              <a:gd name="connsiteX42" fmla="*/ 927064 w 10676609"/>
              <a:gd name="connsiteY42" fmla="*/ 2612726 h 2939141"/>
              <a:gd name="connsiteX43" fmla="*/ 838375 w 10676609"/>
              <a:gd name="connsiteY43" fmla="*/ 2604956 h 2939141"/>
              <a:gd name="connsiteX44" fmla="*/ 687847 w 10676609"/>
              <a:gd name="connsiteY44" fmla="*/ 2598730 h 2939141"/>
              <a:gd name="connsiteX45" fmla="*/ 651350 w 10676609"/>
              <a:gd name="connsiteY45" fmla="*/ 2593243 h 2939141"/>
              <a:gd name="connsiteX46" fmla="*/ 636156 w 10676609"/>
              <a:gd name="connsiteY46" fmla="*/ 2588521 h 2939141"/>
              <a:gd name="connsiteX47" fmla="*/ 36669 w 10676609"/>
              <a:gd name="connsiteY47" fmla="*/ 2567586 h 2939141"/>
              <a:gd name="connsiteX48" fmla="*/ 36751 w 10676609"/>
              <a:gd name="connsiteY48" fmla="*/ 2565262 h 2939141"/>
              <a:gd name="connsiteX49" fmla="*/ 10322 w 10676609"/>
              <a:gd name="connsiteY49" fmla="*/ 2553176 h 2939141"/>
              <a:gd name="connsiteX50" fmla="*/ 20 w 10676609"/>
              <a:gd name="connsiteY50" fmla="*/ 2525739 h 2939141"/>
              <a:gd name="connsiteX51" fmla="*/ 87963 w 10676609"/>
              <a:gd name="connsiteY51" fmla="*/ 0 h 2939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0676609" h="2939141">
                <a:moveTo>
                  <a:pt x="87963" y="0"/>
                </a:moveTo>
                <a:lnTo>
                  <a:pt x="10676609" y="0"/>
                </a:lnTo>
                <a:lnTo>
                  <a:pt x="10676609" y="2939141"/>
                </a:lnTo>
                <a:lnTo>
                  <a:pt x="7355965" y="2823182"/>
                </a:lnTo>
                <a:lnTo>
                  <a:pt x="4702793" y="2730531"/>
                </a:lnTo>
                <a:lnTo>
                  <a:pt x="4701193" y="2730740"/>
                </a:lnTo>
                <a:cubicBezTo>
                  <a:pt x="4637874" y="2735311"/>
                  <a:pt x="4462969" y="2730576"/>
                  <a:pt x="4471632" y="2722638"/>
                </a:cubicBezTo>
                <a:lnTo>
                  <a:pt x="4433860" y="2721140"/>
                </a:lnTo>
                <a:lnTo>
                  <a:pt x="3961111" y="2704631"/>
                </a:lnTo>
                <a:lnTo>
                  <a:pt x="3243371" y="2679567"/>
                </a:lnTo>
                <a:lnTo>
                  <a:pt x="2413091" y="2650573"/>
                </a:lnTo>
                <a:lnTo>
                  <a:pt x="2393153" y="2651673"/>
                </a:lnTo>
                <a:lnTo>
                  <a:pt x="2315359" y="2660065"/>
                </a:lnTo>
                <a:lnTo>
                  <a:pt x="2298610" y="2665712"/>
                </a:lnTo>
                <a:lnTo>
                  <a:pt x="2279502" y="2659722"/>
                </a:lnTo>
                <a:cubicBezTo>
                  <a:pt x="2277185" y="2658073"/>
                  <a:pt x="2275314" y="2656246"/>
                  <a:pt x="2273946" y="2654306"/>
                </a:cubicBezTo>
                <a:lnTo>
                  <a:pt x="2212011" y="2662512"/>
                </a:lnTo>
                <a:lnTo>
                  <a:pt x="2204555" y="2662542"/>
                </a:lnTo>
                <a:lnTo>
                  <a:pt x="2153280" y="2659285"/>
                </a:lnTo>
                <a:lnTo>
                  <a:pt x="2077202" y="2649053"/>
                </a:lnTo>
                <a:lnTo>
                  <a:pt x="2053051" y="2638000"/>
                </a:lnTo>
                <a:lnTo>
                  <a:pt x="1767172" y="2628017"/>
                </a:lnTo>
                <a:lnTo>
                  <a:pt x="1759312" y="2629322"/>
                </a:lnTo>
                <a:cubicBezTo>
                  <a:pt x="1755430" y="2631319"/>
                  <a:pt x="1753269" y="2634705"/>
                  <a:pt x="1754014" y="2640261"/>
                </a:cubicBezTo>
                <a:cubicBezTo>
                  <a:pt x="1745152" y="2639398"/>
                  <a:pt x="1736443" y="2637629"/>
                  <a:pt x="1727672" y="2635629"/>
                </a:cubicBezTo>
                <a:lnTo>
                  <a:pt x="1723074" y="2634597"/>
                </a:lnTo>
                <a:lnTo>
                  <a:pt x="1705818" y="2635541"/>
                </a:lnTo>
                <a:lnTo>
                  <a:pt x="1699540" y="2629464"/>
                </a:lnTo>
                <a:lnTo>
                  <a:pt x="1641180" y="2629846"/>
                </a:lnTo>
                <a:cubicBezTo>
                  <a:pt x="1615726" y="2644878"/>
                  <a:pt x="1568879" y="2635947"/>
                  <a:pt x="1529577" y="2641611"/>
                </a:cubicBezTo>
                <a:lnTo>
                  <a:pt x="1512241" y="2647415"/>
                </a:lnTo>
                <a:lnTo>
                  <a:pt x="1398645" y="2653683"/>
                </a:lnTo>
                <a:lnTo>
                  <a:pt x="1320850" y="2662075"/>
                </a:lnTo>
                <a:lnTo>
                  <a:pt x="1304102" y="2667722"/>
                </a:lnTo>
                <a:lnTo>
                  <a:pt x="1284994" y="2661732"/>
                </a:lnTo>
                <a:cubicBezTo>
                  <a:pt x="1282677" y="2660084"/>
                  <a:pt x="1280806" y="2658258"/>
                  <a:pt x="1279437" y="2656316"/>
                </a:cubicBezTo>
                <a:lnTo>
                  <a:pt x="1217503" y="2664522"/>
                </a:lnTo>
                <a:lnTo>
                  <a:pt x="1210047" y="2664552"/>
                </a:lnTo>
                <a:lnTo>
                  <a:pt x="1158773" y="2661295"/>
                </a:lnTo>
                <a:lnTo>
                  <a:pt x="1082696" y="2651064"/>
                </a:lnTo>
                <a:cubicBezTo>
                  <a:pt x="1057647" y="2644332"/>
                  <a:pt x="1035683" y="2619598"/>
                  <a:pt x="1004085" y="2630751"/>
                </a:cubicBezTo>
                <a:cubicBezTo>
                  <a:pt x="1011464" y="2617440"/>
                  <a:pt x="966909" y="2633769"/>
                  <a:pt x="958596" y="2622030"/>
                </a:cubicBezTo>
                <a:cubicBezTo>
                  <a:pt x="953809" y="2612340"/>
                  <a:pt x="939178" y="2615036"/>
                  <a:pt x="927064" y="2612726"/>
                </a:cubicBezTo>
                <a:cubicBezTo>
                  <a:pt x="916738" y="2603493"/>
                  <a:pt x="857832" y="2601079"/>
                  <a:pt x="838375" y="2604956"/>
                </a:cubicBezTo>
                <a:cubicBezTo>
                  <a:pt x="784875" y="2621897"/>
                  <a:pt x="730856" y="2586243"/>
                  <a:pt x="687847" y="2598730"/>
                </a:cubicBezTo>
                <a:cubicBezTo>
                  <a:pt x="670764" y="2597288"/>
                  <a:pt x="659513" y="2595275"/>
                  <a:pt x="651350" y="2593243"/>
                </a:cubicBezTo>
                <a:lnTo>
                  <a:pt x="636156" y="2588521"/>
                </a:lnTo>
                <a:lnTo>
                  <a:pt x="36669" y="2567586"/>
                </a:lnTo>
                <a:cubicBezTo>
                  <a:pt x="36696" y="2566811"/>
                  <a:pt x="36724" y="2566037"/>
                  <a:pt x="36751" y="2565262"/>
                </a:cubicBezTo>
                <a:lnTo>
                  <a:pt x="10322" y="2553176"/>
                </a:lnTo>
                <a:cubicBezTo>
                  <a:pt x="3639" y="2546009"/>
                  <a:pt x="-318" y="2536302"/>
                  <a:pt x="20" y="2525739"/>
                </a:cubicBezTo>
                <a:lnTo>
                  <a:pt x="87963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42745"/>
                </a:srgbClr>
              </a:gs>
              <a:gs pos="35000">
                <a:srgbClr val="000000">
                  <a:alpha val="0"/>
                </a:srgbClr>
              </a:gs>
              <a:gs pos="20000">
                <a:srgbClr val="000000">
                  <a:alpha val="2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B9A85-F072-E950-83DF-185B63F10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6467029" cy="2732236"/>
          </a:xfrm>
        </p:spPr>
        <p:txBody>
          <a:bodyPr>
            <a:normAutofit/>
          </a:bodyPr>
          <a:lstStyle/>
          <a:p>
            <a:r>
              <a:rPr lang="en-GB" sz="4000" dirty="0"/>
              <a:t>W</a:t>
            </a:r>
            <a:r>
              <a:rPr lang="en-SK" sz="4000" dirty="0"/>
              <a:t>eb na IPv4 konfiguraciu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DB990-60D0-8185-FC13-5159C163A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2" y="5501801"/>
            <a:ext cx="7830046" cy="53925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T</a:t>
            </a:r>
            <a:r>
              <a:rPr lang="en-SK" dirty="0">
                <a:solidFill>
                  <a:srgbClr val="FFFFFF"/>
                </a:solidFill>
              </a:rPr>
              <a:t>imotej tipary</a:t>
            </a:r>
          </a:p>
        </p:txBody>
      </p:sp>
    </p:spTree>
    <p:extLst>
      <p:ext uri="{BB962C8B-B14F-4D97-AF65-F5344CB8AC3E}">
        <p14:creationId xmlns:p14="http://schemas.microsoft.com/office/powerpoint/2010/main" val="334335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8D2B-D27D-FC2D-8BEF-966B0504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zdroje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0BB21-8CE7-C76F-B44D-133BABF9D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Z</a:t>
            </a:r>
            <a:r>
              <a:rPr lang="en-SK" dirty="0"/>
              <a:t>droje rocnikovi projekt</a:t>
            </a:r>
          </a:p>
          <a:p>
            <a:pPr marL="0" indent="0">
              <a:buNone/>
            </a:pP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202831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F955142-ED30-45FF-AC79-EA514B9BD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D44D9DE-6A7C-4B79-9784-D35FBEB11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01295"/>
          </a:xfrm>
          <a:custGeom>
            <a:avLst/>
            <a:gdLst>
              <a:gd name="connsiteX0" fmla="*/ 0 w 12192000"/>
              <a:gd name="connsiteY0" fmla="*/ 0 h 2669557"/>
              <a:gd name="connsiteX1" fmla="*/ 12192000 w 12192000"/>
              <a:gd name="connsiteY1" fmla="*/ 0 h 2669557"/>
              <a:gd name="connsiteX2" fmla="*/ 12192000 w 12192000"/>
              <a:gd name="connsiteY2" fmla="*/ 2262228 h 2669557"/>
              <a:gd name="connsiteX3" fmla="*/ 12187428 w 12192000"/>
              <a:gd name="connsiteY3" fmla="*/ 2262896 h 2669557"/>
              <a:gd name="connsiteX4" fmla="*/ 12154355 w 12192000"/>
              <a:gd name="connsiteY4" fmla="*/ 2267516 h 2669557"/>
              <a:gd name="connsiteX5" fmla="*/ 12114359 w 12192000"/>
              <a:gd name="connsiteY5" fmla="*/ 2279772 h 2669557"/>
              <a:gd name="connsiteX6" fmla="*/ 11918614 w 12192000"/>
              <a:gd name="connsiteY6" fmla="*/ 2296618 h 2669557"/>
              <a:gd name="connsiteX7" fmla="*/ 11815487 w 12192000"/>
              <a:gd name="connsiteY7" fmla="*/ 2308905 h 2669557"/>
              <a:gd name="connsiteX8" fmla="*/ 11778165 w 12192000"/>
              <a:gd name="connsiteY8" fmla="*/ 2311873 h 2669557"/>
              <a:gd name="connsiteX9" fmla="*/ 11671329 w 12192000"/>
              <a:gd name="connsiteY9" fmla="*/ 2337810 h 2669557"/>
              <a:gd name="connsiteX10" fmla="*/ 11594775 w 12192000"/>
              <a:gd name="connsiteY10" fmla="*/ 2337831 h 2669557"/>
              <a:gd name="connsiteX11" fmla="*/ 11379086 w 12192000"/>
              <a:gd name="connsiteY11" fmla="*/ 2369019 h 2669557"/>
              <a:gd name="connsiteX12" fmla="*/ 11221749 w 12192000"/>
              <a:gd name="connsiteY12" fmla="*/ 2380739 h 2669557"/>
              <a:gd name="connsiteX13" fmla="*/ 10996653 w 12192000"/>
              <a:gd name="connsiteY13" fmla="*/ 2371440 h 2669557"/>
              <a:gd name="connsiteX14" fmla="*/ 10912235 w 12192000"/>
              <a:gd name="connsiteY14" fmla="*/ 2389968 h 2669557"/>
              <a:gd name="connsiteX15" fmla="*/ 10835633 w 12192000"/>
              <a:gd name="connsiteY15" fmla="*/ 2395810 h 2669557"/>
              <a:gd name="connsiteX16" fmla="*/ 10821038 w 12192000"/>
              <a:gd name="connsiteY16" fmla="*/ 2398367 h 2669557"/>
              <a:gd name="connsiteX17" fmla="*/ 10757451 w 12192000"/>
              <a:gd name="connsiteY17" fmla="*/ 2395202 h 2669557"/>
              <a:gd name="connsiteX18" fmla="*/ 10554052 w 12192000"/>
              <a:gd name="connsiteY18" fmla="*/ 2328825 h 2669557"/>
              <a:gd name="connsiteX19" fmla="*/ 10432944 w 12192000"/>
              <a:gd name="connsiteY19" fmla="*/ 2278457 h 2669557"/>
              <a:gd name="connsiteX20" fmla="*/ 10314272 w 12192000"/>
              <a:gd name="connsiteY20" fmla="*/ 2252083 h 2669557"/>
              <a:gd name="connsiteX21" fmla="*/ 10149756 w 12192000"/>
              <a:gd name="connsiteY21" fmla="*/ 2203372 h 2669557"/>
              <a:gd name="connsiteX22" fmla="*/ 10133939 w 12192000"/>
              <a:gd name="connsiteY22" fmla="*/ 2195206 h 2669557"/>
              <a:gd name="connsiteX23" fmla="*/ 10027169 w 12192000"/>
              <a:gd name="connsiteY23" fmla="*/ 2154689 h 2669557"/>
              <a:gd name="connsiteX24" fmla="*/ 9904781 w 12192000"/>
              <a:gd name="connsiteY24" fmla="*/ 2142477 h 2669557"/>
              <a:gd name="connsiteX25" fmla="*/ 9818432 w 12192000"/>
              <a:gd name="connsiteY25" fmla="*/ 2147267 h 2669557"/>
              <a:gd name="connsiteX26" fmla="*/ 9715853 w 12192000"/>
              <a:gd name="connsiteY26" fmla="*/ 2142000 h 2669557"/>
              <a:gd name="connsiteX27" fmla="*/ 9478478 w 12192000"/>
              <a:gd name="connsiteY27" fmla="*/ 2133283 h 2669557"/>
              <a:gd name="connsiteX28" fmla="*/ 9473084 w 12192000"/>
              <a:gd name="connsiteY28" fmla="*/ 2134027 h 2669557"/>
              <a:gd name="connsiteX29" fmla="*/ 9348338 w 12192000"/>
              <a:gd name="connsiteY29" fmla="*/ 2135775 h 2669557"/>
              <a:gd name="connsiteX30" fmla="*/ 9317108 w 12192000"/>
              <a:gd name="connsiteY30" fmla="*/ 2139620 h 2669557"/>
              <a:gd name="connsiteX31" fmla="*/ 9316564 w 12192000"/>
              <a:gd name="connsiteY31" fmla="*/ 2140576 h 2669557"/>
              <a:gd name="connsiteX32" fmla="*/ 9249142 w 12192000"/>
              <a:gd name="connsiteY32" fmla="*/ 2123844 h 2669557"/>
              <a:gd name="connsiteX33" fmla="*/ 9196066 w 12192000"/>
              <a:gd name="connsiteY33" fmla="*/ 2108535 h 2669557"/>
              <a:gd name="connsiteX34" fmla="*/ 9182090 w 12192000"/>
              <a:gd name="connsiteY34" fmla="*/ 2098653 h 2669557"/>
              <a:gd name="connsiteX35" fmla="*/ 8911903 w 12192000"/>
              <a:gd name="connsiteY35" fmla="*/ 2057646 h 2669557"/>
              <a:gd name="connsiteX36" fmla="*/ 8786230 w 12192000"/>
              <a:gd name="connsiteY36" fmla="*/ 2041547 h 2669557"/>
              <a:gd name="connsiteX37" fmla="*/ 8624741 w 12192000"/>
              <a:gd name="connsiteY37" fmla="*/ 2029639 h 2669557"/>
              <a:gd name="connsiteX38" fmla="*/ 8433895 w 12192000"/>
              <a:gd name="connsiteY38" fmla="*/ 2006458 h 2669557"/>
              <a:gd name="connsiteX39" fmla="*/ 8379838 w 12192000"/>
              <a:gd name="connsiteY39" fmla="*/ 2010365 h 2669557"/>
              <a:gd name="connsiteX40" fmla="*/ 8260604 w 12192000"/>
              <a:gd name="connsiteY40" fmla="*/ 1992586 h 2669557"/>
              <a:gd name="connsiteX41" fmla="*/ 8189733 w 12192000"/>
              <a:gd name="connsiteY41" fmla="*/ 1985551 h 2669557"/>
              <a:gd name="connsiteX42" fmla="*/ 8163540 w 12192000"/>
              <a:gd name="connsiteY42" fmla="*/ 1988537 h 2669557"/>
              <a:gd name="connsiteX43" fmla="*/ 8126468 w 12192000"/>
              <a:gd name="connsiteY43" fmla="*/ 1988901 h 2669557"/>
              <a:gd name="connsiteX44" fmla="*/ 8000268 w 12192000"/>
              <a:gd name="connsiteY44" fmla="*/ 1990885 h 2669557"/>
              <a:gd name="connsiteX45" fmla="*/ 7959483 w 12192000"/>
              <a:gd name="connsiteY45" fmla="*/ 1985782 h 2669557"/>
              <a:gd name="connsiteX46" fmla="*/ 7953628 w 12192000"/>
              <a:gd name="connsiteY46" fmla="*/ 1984617 h 2669557"/>
              <a:gd name="connsiteX47" fmla="*/ 7901019 w 12192000"/>
              <a:gd name="connsiteY47" fmla="*/ 1971965 h 2669557"/>
              <a:gd name="connsiteX48" fmla="*/ 7812936 w 12192000"/>
              <a:gd name="connsiteY48" fmla="*/ 1947847 h 2669557"/>
              <a:gd name="connsiteX49" fmla="*/ 7732190 w 12192000"/>
              <a:gd name="connsiteY49" fmla="*/ 1927169 h 2669557"/>
              <a:gd name="connsiteX50" fmla="*/ 7678276 w 12192000"/>
              <a:gd name="connsiteY50" fmla="*/ 1920855 h 2669557"/>
              <a:gd name="connsiteX51" fmla="*/ 7655497 w 12192000"/>
              <a:gd name="connsiteY51" fmla="*/ 1913714 h 2669557"/>
              <a:gd name="connsiteX52" fmla="*/ 7551687 w 12192000"/>
              <a:gd name="connsiteY52" fmla="*/ 1912613 h 2669557"/>
              <a:gd name="connsiteX53" fmla="*/ 7500925 w 12192000"/>
              <a:gd name="connsiteY53" fmla="*/ 1930924 h 2669557"/>
              <a:gd name="connsiteX54" fmla="*/ 7380560 w 12192000"/>
              <a:gd name="connsiteY54" fmla="*/ 1934424 h 2669557"/>
              <a:gd name="connsiteX55" fmla="*/ 7309614 w 12192000"/>
              <a:gd name="connsiteY55" fmla="*/ 1939987 h 2669557"/>
              <a:gd name="connsiteX56" fmla="*/ 7284338 w 12192000"/>
              <a:gd name="connsiteY56" fmla="*/ 1947550 h 2669557"/>
              <a:gd name="connsiteX57" fmla="*/ 7247913 w 12192000"/>
              <a:gd name="connsiteY57" fmla="*/ 1954444 h 2669557"/>
              <a:gd name="connsiteX58" fmla="*/ 7184925 w 12192000"/>
              <a:gd name="connsiteY58" fmla="*/ 1970838 h 2669557"/>
              <a:gd name="connsiteX59" fmla="*/ 7149503 w 12192000"/>
              <a:gd name="connsiteY59" fmla="*/ 1975385 h 2669557"/>
              <a:gd name="connsiteX60" fmla="*/ 7149503 w 12192000"/>
              <a:gd name="connsiteY60" fmla="*/ 2669557 h 2669557"/>
              <a:gd name="connsiteX61" fmla="*/ 2509997 w 12192000"/>
              <a:gd name="connsiteY61" fmla="*/ 2669557 h 2669557"/>
              <a:gd name="connsiteX62" fmla="*/ 2509997 w 12192000"/>
              <a:gd name="connsiteY62" fmla="*/ 958822 h 2669557"/>
              <a:gd name="connsiteX63" fmla="*/ 2508995 w 12192000"/>
              <a:gd name="connsiteY63" fmla="*/ 958423 h 2669557"/>
              <a:gd name="connsiteX64" fmla="*/ 2424909 w 12192000"/>
              <a:gd name="connsiteY64" fmla="*/ 933150 h 2669557"/>
              <a:gd name="connsiteX65" fmla="*/ 2273752 w 12192000"/>
              <a:gd name="connsiteY65" fmla="*/ 875350 h 2669557"/>
              <a:gd name="connsiteX66" fmla="*/ 2248113 w 12192000"/>
              <a:gd name="connsiteY66" fmla="*/ 861965 h 2669557"/>
              <a:gd name="connsiteX67" fmla="*/ 2194956 w 12192000"/>
              <a:gd name="connsiteY67" fmla="*/ 836227 h 2669557"/>
              <a:gd name="connsiteX68" fmla="*/ 2024005 w 12192000"/>
              <a:gd name="connsiteY68" fmla="*/ 815554 h 2669557"/>
              <a:gd name="connsiteX69" fmla="*/ 1980800 w 12192000"/>
              <a:gd name="connsiteY69" fmla="*/ 822703 h 2669557"/>
              <a:gd name="connsiteX70" fmla="*/ 1733238 w 12192000"/>
              <a:gd name="connsiteY70" fmla="*/ 809719 h 2669557"/>
              <a:gd name="connsiteX71" fmla="*/ 1388954 w 12192000"/>
              <a:gd name="connsiteY71" fmla="*/ 830009 h 2669557"/>
              <a:gd name="connsiteX72" fmla="*/ 1133245 w 12192000"/>
              <a:gd name="connsiteY72" fmla="*/ 803521 h 2669557"/>
              <a:gd name="connsiteX73" fmla="*/ 1026791 w 12192000"/>
              <a:gd name="connsiteY73" fmla="*/ 802701 h 2669557"/>
              <a:gd name="connsiteX74" fmla="*/ 833545 w 12192000"/>
              <a:gd name="connsiteY74" fmla="*/ 801351 h 2669557"/>
              <a:gd name="connsiteX75" fmla="*/ 631576 w 12192000"/>
              <a:gd name="connsiteY75" fmla="*/ 801805 h 2669557"/>
              <a:gd name="connsiteX76" fmla="*/ 542046 w 12192000"/>
              <a:gd name="connsiteY76" fmla="*/ 803532 h 2669557"/>
              <a:gd name="connsiteX77" fmla="*/ 301314 w 12192000"/>
              <a:gd name="connsiteY77" fmla="*/ 785458 h 2669557"/>
              <a:gd name="connsiteX78" fmla="*/ 0 w 12192000"/>
              <a:gd name="connsiteY78" fmla="*/ 805324 h 2669557"/>
              <a:gd name="connsiteX0" fmla="*/ 0 w 12192000"/>
              <a:gd name="connsiteY0" fmla="*/ 0 h 2669557"/>
              <a:gd name="connsiteX1" fmla="*/ 12192000 w 12192000"/>
              <a:gd name="connsiteY1" fmla="*/ 0 h 2669557"/>
              <a:gd name="connsiteX2" fmla="*/ 12192000 w 12192000"/>
              <a:gd name="connsiteY2" fmla="*/ 2262228 h 2669557"/>
              <a:gd name="connsiteX3" fmla="*/ 12187428 w 12192000"/>
              <a:gd name="connsiteY3" fmla="*/ 2262896 h 2669557"/>
              <a:gd name="connsiteX4" fmla="*/ 12154355 w 12192000"/>
              <a:gd name="connsiteY4" fmla="*/ 2267516 h 2669557"/>
              <a:gd name="connsiteX5" fmla="*/ 12114359 w 12192000"/>
              <a:gd name="connsiteY5" fmla="*/ 2279772 h 2669557"/>
              <a:gd name="connsiteX6" fmla="*/ 11918614 w 12192000"/>
              <a:gd name="connsiteY6" fmla="*/ 2296618 h 2669557"/>
              <a:gd name="connsiteX7" fmla="*/ 11815487 w 12192000"/>
              <a:gd name="connsiteY7" fmla="*/ 2308905 h 2669557"/>
              <a:gd name="connsiteX8" fmla="*/ 11778165 w 12192000"/>
              <a:gd name="connsiteY8" fmla="*/ 2311873 h 2669557"/>
              <a:gd name="connsiteX9" fmla="*/ 11671329 w 12192000"/>
              <a:gd name="connsiteY9" fmla="*/ 2337810 h 2669557"/>
              <a:gd name="connsiteX10" fmla="*/ 11594775 w 12192000"/>
              <a:gd name="connsiteY10" fmla="*/ 2337831 h 2669557"/>
              <a:gd name="connsiteX11" fmla="*/ 11379086 w 12192000"/>
              <a:gd name="connsiteY11" fmla="*/ 2369019 h 2669557"/>
              <a:gd name="connsiteX12" fmla="*/ 11221749 w 12192000"/>
              <a:gd name="connsiteY12" fmla="*/ 2380739 h 2669557"/>
              <a:gd name="connsiteX13" fmla="*/ 10996653 w 12192000"/>
              <a:gd name="connsiteY13" fmla="*/ 2371440 h 2669557"/>
              <a:gd name="connsiteX14" fmla="*/ 10912235 w 12192000"/>
              <a:gd name="connsiteY14" fmla="*/ 2389968 h 2669557"/>
              <a:gd name="connsiteX15" fmla="*/ 10835633 w 12192000"/>
              <a:gd name="connsiteY15" fmla="*/ 2395810 h 2669557"/>
              <a:gd name="connsiteX16" fmla="*/ 10821038 w 12192000"/>
              <a:gd name="connsiteY16" fmla="*/ 2398367 h 2669557"/>
              <a:gd name="connsiteX17" fmla="*/ 10757451 w 12192000"/>
              <a:gd name="connsiteY17" fmla="*/ 2395202 h 2669557"/>
              <a:gd name="connsiteX18" fmla="*/ 10554052 w 12192000"/>
              <a:gd name="connsiteY18" fmla="*/ 2328825 h 2669557"/>
              <a:gd name="connsiteX19" fmla="*/ 10432944 w 12192000"/>
              <a:gd name="connsiteY19" fmla="*/ 2278457 h 2669557"/>
              <a:gd name="connsiteX20" fmla="*/ 10314272 w 12192000"/>
              <a:gd name="connsiteY20" fmla="*/ 2252083 h 2669557"/>
              <a:gd name="connsiteX21" fmla="*/ 10149756 w 12192000"/>
              <a:gd name="connsiteY21" fmla="*/ 2203372 h 2669557"/>
              <a:gd name="connsiteX22" fmla="*/ 10133939 w 12192000"/>
              <a:gd name="connsiteY22" fmla="*/ 2195206 h 2669557"/>
              <a:gd name="connsiteX23" fmla="*/ 10027169 w 12192000"/>
              <a:gd name="connsiteY23" fmla="*/ 2154689 h 2669557"/>
              <a:gd name="connsiteX24" fmla="*/ 9904781 w 12192000"/>
              <a:gd name="connsiteY24" fmla="*/ 2142477 h 2669557"/>
              <a:gd name="connsiteX25" fmla="*/ 9818432 w 12192000"/>
              <a:gd name="connsiteY25" fmla="*/ 2147267 h 2669557"/>
              <a:gd name="connsiteX26" fmla="*/ 9715853 w 12192000"/>
              <a:gd name="connsiteY26" fmla="*/ 2142000 h 2669557"/>
              <a:gd name="connsiteX27" fmla="*/ 9478478 w 12192000"/>
              <a:gd name="connsiteY27" fmla="*/ 2133283 h 2669557"/>
              <a:gd name="connsiteX28" fmla="*/ 9473084 w 12192000"/>
              <a:gd name="connsiteY28" fmla="*/ 2134027 h 2669557"/>
              <a:gd name="connsiteX29" fmla="*/ 9348338 w 12192000"/>
              <a:gd name="connsiteY29" fmla="*/ 2135775 h 2669557"/>
              <a:gd name="connsiteX30" fmla="*/ 9317108 w 12192000"/>
              <a:gd name="connsiteY30" fmla="*/ 2139620 h 2669557"/>
              <a:gd name="connsiteX31" fmla="*/ 9316564 w 12192000"/>
              <a:gd name="connsiteY31" fmla="*/ 2140576 h 2669557"/>
              <a:gd name="connsiteX32" fmla="*/ 9249142 w 12192000"/>
              <a:gd name="connsiteY32" fmla="*/ 2123844 h 2669557"/>
              <a:gd name="connsiteX33" fmla="*/ 9196066 w 12192000"/>
              <a:gd name="connsiteY33" fmla="*/ 2108535 h 2669557"/>
              <a:gd name="connsiteX34" fmla="*/ 9182090 w 12192000"/>
              <a:gd name="connsiteY34" fmla="*/ 2098653 h 2669557"/>
              <a:gd name="connsiteX35" fmla="*/ 8911903 w 12192000"/>
              <a:gd name="connsiteY35" fmla="*/ 2057646 h 2669557"/>
              <a:gd name="connsiteX36" fmla="*/ 8786230 w 12192000"/>
              <a:gd name="connsiteY36" fmla="*/ 2041547 h 2669557"/>
              <a:gd name="connsiteX37" fmla="*/ 8624741 w 12192000"/>
              <a:gd name="connsiteY37" fmla="*/ 2029639 h 2669557"/>
              <a:gd name="connsiteX38" fmla="*/ 8433895 w 12192000"/>
              <a:gd name="connsiteY38" fmla="*/ 2006458 h 2669557"/>
              <a:gd name="connsiteX39" fmla="*/ 8379838 w 12192000"/>
              <a:gd name="connsiteY39" fmla="*/ 2010365 h 2669557"/>
              <a:gd name="connsiteX40" fmla="*/ 8260604 w 12192000"/>
              <a:gd name="connsiteY40" fmla="*/ 1992586 h 2669557"/>
              <a:gd name="connsiteX41" fmla="*/ 8189733 w 12192000"/>
              <a:gd name="connsiteY41" fmla="*/ 1985551 h 2669557"/>
              <a:gd name="connsiteX42" fmla="*/ 8163540 w 12192000"/>
              <a:gd name="connsiteY42" fmla="*/ 1988537 h 2669557"/>
              <a:gd name="connsiteX43" fmla="*/ 8126468 w 12192000"/>
              <a:gd name="connsiteY43" fmla="*/ 1988901 h 2669557"/>
              <a:gd name="connsiteX44" fmla="*/ 8000268 w 12192000"/>
              <a:gd name="connsiteY44" fmla="*/ 1990885 h 2669557"/>
              <a:gd name="connsiteX45" fmla="*/ 7959483 w 12192000"/>
              <a:gd name="connsiteY45" fmla="*/ 1985782 h 2669557"/>
              <a:gd name="connsiteX46" fmla="*/ 7953628 w 12192000"/>
              <a:gd name="connsiteY46" fmla="*/ 1984617 h 2669557"/>
              <a:gd name="connsiteX47" fmla="*/ 7901019 w 12192000"/>
              <a:gd name="connsiteY47" fmla="*/ 1971965 h 2669557"/>
              <a:gd name="connsiteX48" fmla="*/ 7812936 w 12192000"/>
              <a:gd name="connsiteY48" fmla="*/ 1947847 h 2669557"/>
              <a:gd name="connsiteX49" fmla="*/ 7732190 w 12192000"/>
              <a:gd name="connsiteY49" fmla="*/ 1927169 h 2669557"/>
              <a:gd name="connsiteX50" fmla="*/ 7678276 w 12192000"/>
              <a:gd name="connsiteY50" fmla="*/ 1920855 h 2669557"/>
              <a:gd name="connsiteX51" fmla="*/ 7655497 w 12192000"/>
              <a:gd name="connsiteY51" fmla="*/ 1913714 h 2669557"/>
              <a:gd name="connsiteX52" fmla="*/ 7551687 w 12192000"/>
              <a:gd name="connsiteY52" fmla="*/ 1912613 h 2669557"/>
              <a:gd name="connsiteX53" fmla="*/ 7500925 w 12192000"/>
              <a:gd name="connsiteY53" fmla="*/ 1930924 h 2669557"/>
              <a:gd name="connsiteX54" fmla="*/ 7380560 w 12192000"/>
              <a:gd name="connsiteY54" fmla="*/ 1934424 h 2669557"/>
              <a:gd name="connsiteX55" fmla="*/ 7309614 w 12192000"/>
              <a:gd name="connsiteY55" fmla="*/ 1939987 h 2669557"/>
              <a:gd name="connsiteX56" fmla="*/ 7284338 w 12192000"/>
              <a:gd name="connsiteY56" fmla="*/ 1947550 h 2669557"/>
              <a:gd name="connsiteX57" fmla="*/ 7247913 w 12192000"/>
              <a:gd name="connsiteY57" fmla="*/ 1954444 h 2669557"/>
              <a:gd name="connsiteX58" fmla="*/ 7184925 w 12192000"/>
              <a:gd name="connsiteY58" fmla="*/ 1970838 h 2669557"/>
              <a:gd name="connsiteX59" fmla="*/ 7149503 w 12192000"/>
              <a:gd name="connsiteY59" fmla="*/ 1975385 h 2669557"/>
              <a:gd name="connsiteX60" fmla="*/ 7149503 w 12192000"/>
              <a:gd name="connsiteY60" fmla="*/ 2669557 h 2669557"/>
              <a:gd name="connsiteX61" fmla="*/ 3418260 w 12192000"/>
              <a:gd name="connsiteY61" fmla="*/ 1049412 h 2669557"/>
              <a:gd name="connsiteX62" fmla="*/ 2509997 w 12192000"/>
              <a:gd name="connsiteY62" fmla="*/ 958822 h 2669557"/>
              <a:gd name="connsiteX63" fmla="*/ 2508995 w 12192000"/>
              <a:gd name="connsiteY63" fmla="*/ 958423 h 2669557"/>
              <a:gd name="connsiteX64" fmla="*/ 2424909 w 12192000"/>
              <a:gd name="connsiteY64" fmla="*/ 933150 h 2669557"/>
              <a:gd name="connsiteX65" fmla="*/ 2273752 w 12192000"/>
              <a:gd name="connsiteY65" fmla="*/ 875350 h 2669557"/>
              <a:gd name="connsiteX66" fmla="*/ 2248113 w 12192000"/>
              <a:gd name="connsiteY66" fmla="*/ 861965 h 2669557"/>
              <a:gd name="connsiteX67" fmla="*/ 2194956 w 12192000"/>
              <a:gd name="connsiteY67" fmla="*/ 836227 h 2669557"/>
              <a:gd name="connsiteX68" fmla="*/ 2024005 w 12192000"/>
              <a:gd name="connsiteY68" fmla="*/ 815554 h 2669557"/>
              <a:gd name="connsiteX69" fmla="*/ 1980800 w 12192000"/>
              <a:gd name="connsiteY69" fmla="*/ 822703 h 2669557"/>
              <a:gd name="connsiteX70" fmla="*/ 1733238 w 12192000"/>
              <a:gd name="connsiteY70" fmla="*/ 809719 h 2669557"/>
              <a:gd name="connsiteX71" fmla="*/ 1388954 w 12192000"/>
              <a:gd name="connsiteY71" fmla="*/ 830009 h 2669557"/>
              <a:gd name="connsiteX72" fmla="*/ 1133245 w 12192000"/>
              <a:gd name="connsiteY72" fmla="*/ 803521 h 2669557"/>
              <a:gd name="connsiteX73" fmla="*/ 1026791 w 12192000"/>
              <a:gd name="connsiteY73" fmla="*/ 802701 h 2669557"/>
              <a:gd name="connsiteX74" fmla="*/ 833545 w 12192000"/>
              <a:gd name="connsiteY74" fmla="*/ 801351 h 2669557"/>
              <a:gd name="connsiteX75" fmla="*/ 631576 w 12192000"/>
              <a:gd name="connsiteY75" fmla="*/ 801805 h 2669557"/>
              <a:gd name="connsiteX76" fmla="*/ 542046 w 12192000"/>
              <a:gd name="connsiteY76" fmla="*/ 803532 h 2669557"/>
              <a:gd name="connsiteX77" fmla="*/ 301314 w 12192000"/>
              <a:gd name="connsiteY77" fmla="*/ 785458 h 2669557"/>
              <a:gd name="connsiteX78" fmla="*/ 0 w 12192000"/>
              <a:gd name="connsiteY78" fmla="*/ 805324 h 2669557"/>
              <a:gd name="connsiteX79" fmla="*/ 0 w 12192000"/>
              <a:gd name="connsiteY79" fmla="*/ 0 h 2669557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247913 w 12192000"/>
              <a:gd name="connsiteY57" fmla="*/ 1954444 h 2401295"/>
              <a:gd name="connsiteX58" fmla="*/ 7184925 w 12192000"/>
              <a:gd name="connsiteY58" fmla="*/ 1970838 h 2401295"/>
              <a:gd name="connsiteX59" fmla="*/ 7149503 w 12192000"/>
              <a:gd name="connsiteY59" fmla="*/ 1975385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247913 w 12192000"/>
              <a:gd name="connsiteY57" fmla="*/ 1954444 h 2401295"/>
              <a:gd name="connsiteX58" fmla="*/ 7184925 w 12192000"/>
              <a:gd name="connsiteY58" fmla="*/ 1970838 h 2401295"/>
              <a:gd name="connsiteX59" fmla="*/ 6204418 w 12192000"/>
              <a:gd name="connsiteY59" fmla="*/ 1570349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247913 w 12192000"/>
              <a:gd name="connsiteY57" fmla="*/ 1954444 h 2401295"/>
              <a:gd name="connsiteX58" fmla="*/ 6951722 w 12192000"/>
              <a:gd name="connsiteY58" fmla="*/ 1762183 h 2401295"/>
              <a:gd name="connsiteX59" fmla="*/ 6204418 w 12192000"/>
              <a:gd name="connsiteY59" fmla="*/ 1570349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247913 w 12192000"/>
              <a:gd name="connsiteY57" fmla="*/ 1954444 h 2401295"/>
              <a:gd name="connsiteX58" fmla="*/ 6828984 w 12192000"/>
              <a:gd name="connsiteY58" fmla="*/ 1762183 h 2401295"/>
              <a:gd name="connsiteX59" fmla="*/ 6204418 w 12192000"/>
              <a:gd name="connsiteY59" fmla="*/ 1570349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112901 w 12192000"/>
              <a:gd name="connsiteY57" fmla="*/ 1843979 h 2401295"/>
              <a:gd name="connsiteX58" fmla="*/ 6828984 w 12192000"/>
              <a:gd name="connsiteY58" fmla="*/ 1762183 h 2401295"/>
              <a:gd name="connsiteX59" fmla="*/ 6204418 w 12192000"/>
              <a:gd name="connsiteY59" fmla="*/ 1570349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2192000" h="2401295">
                <a:moveTo>
                  <a:pt x="0" y="0"/>
                </a:moveTo>
                <a:lnTo>
                  <a:pt x="12192000" y="0"/>
                </a:lnTo>
                <a:lnTo>
                  <a:pt x="12192000" y="2262228"/>
                </a:lnTo>
                <a:lnTo>
                  <a:pt x="12187428" y="2262896"/>
                </a:lnTo>
                <a:cubicBezTo>
                  <a:pt x="12175466" y="2262888"/>
                  <a:pt x="12162312" y="2261278"/>
                  <a:pt x="12154355" y="2267516"/>
                </a:cubicBezTo>
                <a:lnTo>
                  <a:pt x="12114359" y="2279772"/>
                </a:lnTo>
                <a:cubicBezTo>
                  <a:pt x="12075069" y="2284622"/>
                  <a:pt x="11968426" y="2291762"/>
                  <a:pt x="11918614" y="2296618"/>
                </a:cubicBezTo>
                <a:cubicBezTo>
                  <a:pt x="11880597" y="2300618"/>
                  <a:pt x="11847624" y="2311097"/>
                  <a:pt x="11815487" y="2308905"/>
                </a:cubicBezTo>
                <a:cubicBezTo>
                  <a:pt x="11802378" y="2315881"/>
                  <a:pt x="11790041" y="2319357"/>
                  <a:pt x="11778165" y="2311873"/>
                </a:cubicBezTo>
                <a:cubicBezTo>
                  <a:pt x="11742553" y="2320519"/>
                  <a:pt x="11736280" y="2331858"/>
                  <a:pt x="11671329" y="2337810"/>
                </a:cubicBezTo>
                <a:cubicBezTo>
                  <a:pt x="11657629" y="2338121"/>
                  <a:pt x="11616110" y="2333320"/>
                  <a:pt x="11594775" y="2337831"/>
                </a:cubicBezTo>
                <a:cubicBezTo>
                  <a:pt x="11546068" y="2343032"/>
                  <a:pt x="11429033" y="2337623"/>
                  <a:pt x="11379086" y="2369019"/>
                </a:cubicBezTo>
                <a:cubicBezTo>
                  <a:pt x="11334159" y="2376875"/>
                  <a:pt x="11278142" y="2372212"/>
                  <a:pt x="11221749" y="2380739"/>
                </a:cubicBezTo>
                <a:cubicBezTo>
                  <a:pt x="11158708" y="2382269"/>
                  <a:pt x="11020097" y="2376287"/>
                  <a:pt x="10996653" y="2371440"/>
                </a:cubicBezTo>
                <a:cubicBezTo>
                  <a:pt x="10982150" y="2370634"/>
                  <a:pt x="10931890" y="2380827"/>
                  <a:pt x="10912235" y="2389968"/>
                </a:cubicBezTo>
                <a:cubicBezTo>
                  <a:pt x="10885398" y="2394030"/>
                  <a:pt x="10850832" y="2394410"/>
                  <a:pt x="10835633" y="2395810"/>
                </a:cubicBezTo>
                <a:lnTo>
                  <a:pt x="10821038" y="2398367"/>
                </a:lnTo>
                <a:cubicBezTo>
                  <a:pt x="10808008" y="2398266"/>
                  <a:pt x="10801949" y="2406793"/>
                  <a:pt x="10757451" y="2395202"/>
                </a:cubicBezTo>
                <a:cubicBezTo>
                  <a:pt x="10695759" y="2367816"/>
                  <a:pt x="10604694" y="2365758"/>
                  <a:pt x="10554052" y="2328825"/>
                </a:cubicBezTo>
                <a:cubicBezTo>
                  <a:pt x="10500506" y="2316498"/>
                  <a:pt x="10472909" y="2291246"/>
                  <a:pt x="10432944" y="2278457"/>
                </a:cubicBezTo>
                <a:cubicBezTo>
                  <a:pt x="10373231" y="2260636"/>
                  <a:pt x="10352854" y="2253139"/>
                  <a:pt x="10314272" y="2252083"/>
                </a:cubicBezTo>
                <a:cubicBezTo>
                  <a:pt x="10295649" y="2263181"/>
                  <a:pt x="10179424" y="2212893"/>
                  <a:pt x="10149756" y="2203372"/>
                </a:cubicBezTo>
                <a:lnTo>
                  <a:pt x="10133939" y="2195206"/>
                </a:lnTo>
                <a:cubicBezTo>
                  <a:pt x="10113508" y="2187093"/>
                  <a:pt x="10058004" y="2162303"/>
                  <a:pt x="10027169" y="2154689"/>
                </a:cubicBezTo>
                <a:cubicBezTo>
                  <a:pt x="9986373" y="2150618"/>
                  <a:pt x="9970026" y="2157324"/>
                  <a:pt x="9904781" y="2142477"/>
                </a:cubicBezTo>
                <a:cubicBezTo>
                  <a:pt x="9883031" y="2140352"/>
                  <a:pt x="9849920" y="2147346"/>
                  <a:pt x="9818432" y="2147267"/>
                </a:cubicBezTo>
                <a:cubicBezTo>
                  <a:pt x="9778153" y="2143325"/>
                  <a:pt x="9754866" y="2158434"/>
                  <a:pt x="9715853" y="2142000"/>
                </a:cubicBezTo>
                <a:lnTo>
                  <a:pt x="9478478" y="2133283"/>
                </a:lnTo>
                <a:lnTo>
                  <a:pt x="9473084" y="2134027"/>
                </a:lnTo>
                <a:lnTo>
                  <a:pt x="9348338" y="2135775"/>
                </a:lnTo>
                <a:cubicBezTo>
                  <a:pt x="9335211" y="2139291"/>
                  <a:pt x="9322404" y="2138820"/>
                  <a:pt x="9317108" y="2139620"/>
                </a:cubicBezTo>
                <a:lnTo>
                  <a:pt x="9316564" y="2140576"/>
                </a:lnTo>
                <a:lnTo>
                  <a:pt x="9249142" y="2123844"/>
                </a:lnTo>
                <a:lnTo>
                  <a:pt x="9196066" y="2108535"/>
                </a:lnTo>
                <a:cubicBezTo>
                  <a:pt x="9190862" y="2105839"/>
                  <a:pt x="9186125" y="2102610"/>
                  <a:pt x="9182090" y="2098653"/>
                </a:cubicBezTo>
                <a:cubicBezTo>
                  <a:pt x="9139653" y="2071867"/>
                  <a:pt x="9071021" y="2084433"/>
                  <a:pt x="8911903" y="2057646"/>
                </a:cubicBezTo>
                <a:cubicBezTo>
                  <a:pt x="8879561" y="2039583"/>
                  <a:pt x="8830973" y="2055511"/>
                  <a:pt x="8786230" y="2041547"/>
                </a:cubicBezTo>
                <a:cubicBezTo>
                  <a:pt x="8728356" y="2034611"/>
                  <a:pt x="8679135" y="2034403"/>
                  <a:pt x="8624741" y="2029639"/>
                </a:cubicBezTo>
                <a:cubicBezTo>
                  <a:pt x="8566018" y="2023791"/>
                  <a:pt x="8474712" y="2009670"/>
                  <a:pt x="8433895" y="2006458"/>
                </a:cubicBezTo>
                <a:cubicBezTo>
                  <a:pt x="8411898" y="2005377"/>
                  <a:pt x="8413482" y="2011365"/>
                  <a:pt x="8379838" y="2010365"/>
                </a:cubicBezTo>
                <a:cubicBezTo>
                  <a:pt x="8347941" y="1993320"/>
                  <a:pt x="8300068" y="2014971"/>
                  <a:pt x="8260604" y="1992586"/>
                </a:cubicBezTo>
                <a:cubicBezTo>
                  <a:pt x="8245905" y="1986361"/>
                  <a:pt x="8199251" y="1979386"/>
                  <a:pt x="8189733" y="1985551"/>
                </a:cubicBezTo>
                <a:cubicBezTo>
                  <a:pt x="8179862" y="1985638"/>
                  <a:pt x="8168776" y="1981141"/>
                  <a:pt x="8163540" y="1988537"/>
                </a:cubicBezTo>
                <a:cubicBezTo>
                  <a:pt x="8155220" y="1997113"/>
                  <a:pt x="8122695" y="1976608"/>
                  <a:pt x="8126468" y="1988901"/>
                </a:cubicBezTo>
                <a:lnTo>
                  <a:pt x="8000268" y="1990885"/>
                </a:lnTo>
                <a:lnTo>
                  <a:pt x="7959483" y="1985782"/>
                </a:lnTo>
                <a:lnTo>
                  <a:pt x="7953628" y="1984617"/>
                </a:lnTo>
                <a:lnTo>
                  <a:pt x="7901019" y="1971965"/>
                </a:lnTo>
                <a:cubicBezTo>
                  <a:pt x="7878802" y="1956055"/>
                  <a:pt x="7842297" y="1955886"/>
                  <a:pt x="7812936" y="1947847"/>
                </a:cubicBezTo>
                <a:lnTo>
                  <a:pt x="7732190" y="1927169"/>
                </a:lnTo>
                <a:lnTo>
                  <a:pt x="7678276" y="1920855"/>
                </a:lnTo>
                <a:lnTo>
                  <a:pt x="7655497" y="1913714"/>
                </a:lnTo>
                <a:cubicBezTo>
                  <a:pt x="7639161" y="1911029"/>
                  <a:pt x="7577449" y="1909745"/>
                  <a:pt x="7551687" y="1912613"/>
                </a:cubicBezTo>
                <a:cubicBezTo>
                  <a:pt x="7529853" y="1915427"/>
                  <a:pt x="7534209" y="1925977"/>
                  <a:pt x="7500925" y="1930924"/>
                </a:cubicBezTo>
                <a:cubicBezTo>
                  <a:pt x="7466644" y="1919746"/>
                  <a:pt x="7423194" y="1949531"/>
                  <a:pt x="7380560" y="1934424"/>
                </a:cubicBezTo>
                <a:cubicBezTo>
                  <a:pt x="7365038" y="1930881"/>
                  <a:pt x="7317938" y="1932231"/>
                  <a:pt x="7309614" y="1939987"/>
                </a:cubicBezTo>
                <a:cubicBezTo>
                  <a:pt x="7299913" y="1941814"/>
                  <a:pt x="7288240" y="1939336"/>
                  <a:pt x="7284338" y="1947550"/>
                </a:cubicBezTo>
                <a:cubicBezTo>
                  <a:pt x="7277604" y="1957469"/>
                  <a:pt x="7107106" y="1832529"/>
                  <a:pt x="7112901" y="1843979"/>
                </a:cubicBezTo>
                <a:cubicBezTo>
                  <a:pt x="7087729" y="1834079"/>
                  <a:pt x="6849056" y="1756738"/>
                  <a:pt x="6828984" y="1762183"/>
                </a:cubicBezTo>
                <a:lnTo>
                  <a:pt x="6204418" y="1570349"/>
                </a:lnTo>
                <a:lnTo>
                  <a:pt x="3418260" y="1049412"/>
                </a:lnTo>
                <a:lnTo>
                  <a:pt x="2509997" y="958822"/>
                </a:lnTo>
                <a:lnTo>
                  <a:pt x="2508995" y="958423"/>
                </a:lnTo>
                <a:cubicBezTo>
                  <a:pt x="2477790" y="921138"/>
                  <a:pt x="2463257" y="944198"/>
                  <a:pt x="2424909" y="933150"/>
                </a:cubicBezTo>
                <a:cubicBezTo>
                  <a:pt x="2384842" y="916507"/>
                  <a:pt x="2318581" y="871004"/>
                  <a:pt x="2273752" y="875350"/>
                </a:cubicBezTo>
                <a:lnTo>
                  <a:pt x="2248113" y="861965"/>
                </a:lnTo>
                <a:cubicBezTo>
                  <a:pt x="2240669" y="836062"/>
                  <a:pt x="2219557" y="858951"/>
                  <a:pt x="2194956" y="836227"/>
                </a:cubicBezTo>
                <a:cubicBezTo>
                  <a:pt x="2160792" y="833299"/>
                  <a:pt x="2060029" y="814649"/>
                  <a:pt x="2024005" y="815554"/>
                </a:cubicBezTo>
                <a:cubicBezTo>
                  <a:pt x="2019057" y="802961"/>
                  <a:pt x="1996088" y="815897"/>
                  <a:pt x="1980800" y="822703"/>
                </a:cubicBezTo>
                <a:cubicBezTo>
                  <a:pt x="1864758" y="829356"/>
                  <a:pt x="1765024" y="801179"/>
                  <a:pt x="1733238" y="809719"/>
                </a:cubicBezTo>
                <a:cubicBezTo>
                  <a:pt x="1651146" y="810948"/>
                  <a:pt x="1450148" y="832760"/>
                  <a:pt x="1388954" y="830009"/>
                </a:cubicBezTo>
                <a:cubicBezTo>
                  <a:pt x="1342837" y="837343"/>
                  <a:pt x="1218481" y="812350"/>
                  <a:pt x="1133245" y="803521"/>
                </a:cubicBezTo>
                <a:cubicBezTo>
                  <a:pt x="1051750" y="789055"/>
                  <a:pt x="1078655" y="807725"/>
                  <a:pt x="1026791" y="802701"/>
                </a:cubicBezTo>
                <a:cubicBezTo>
                  <a:pt x="1007125" y="787895"/>
                  <a:pt x="875767" y="809029"/>
                  <a:pt x="833545" y="801351"/>
                </a:cubicBezTo>
                <a:cubicBezTo>
                  <a:pt x="742331" y="828973"/>
                  <a:pt x="703084" y="801412"/>
                  <a:pt x="631576" y="801805"/>
                </a:cubicBezTo>
                <a:cubicBezTo>
                  <a:pt x="598969" y="794081"/>
                  <a:pt x="578952" y="794231"/>
                  <a:pt x="542046" y="803532"/>
                </a:cubicBezTo>
                <a:cubicBezTo>
                  <a:pt x="487002" y="800808"/>
                  <a:pt x="391655" y="785160"/>
                  <a:pt x="301314" y="785458"/>
                </a:cubicBezTo>
                <a:cubicBezTo>
                  <a:pt x="200876" y="792080"/>
                  <a:pt x="157588" y="811818"/>
                  <a:pt x="0" y="805324"/>
                </a:cubicBez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BA3935-5258-425A-B52A-BBF28BCE0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8073">
            <a:off x="4851872" y="821036"/>
            <a:ext cx="6800350" cy="5350101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1627A44-C022-4773-A393-E948FE3F4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9121">
            <a:off x="4946130" y="900347"/>
            <a:ext cx="6591734" cy="5205656"/>
          </a:xfrm>
          <a:custGeom>
            <a:avLst/>
            <a:gdLst>
              <a:gd name="connsiteX0" fmla="*/ 6597934 w 6621845"/>
              <a:gd name="connsiteY0" fmla="*/ 155744 h 5238511"/>
              <a:gd name="connsiteX1" fmla="*/ 6619376 w 6621845"/>
              <a:gd name="connsiteY1" fmla="*/ 177681 h 5238511"/>
              <a:gd name="connsiteX2" fmla="*/ 6621845 w 6621845"/>
              <a:gd name="connsiteY2" fmla="*/ 195498 h 5238511"/>
              <a:gd name="connsiteX3" fmla="*/ 6601863 w 6621845"/>
              <a:gd name="connsiteY3" fmla="*/ 1201700 h 5238511"/>
              <a:gd name="connsiteX4" fmla="*/ 6601373 w 6621845"/>
              <a:gd name="connsiteY4" fmla="*/ 1226210 h 5238511"/>
              <a:gd name="connsiteX5" fmla="*/ 6601384 w 6621845"/>
              <a:gd name="connsiteY5" fmla="*/ 1226232 h 5238511"/>
              <a:gd name="connsiteX6" fmla="*/ 6521625 w 6621845"/>
              <a:gd name="connsiteY6" fmla="*/ 5202267 h 5238511"/>
              <a:gd name="connsiteX7" fmla="*/ 6483689 w 6621845"/>
              <a:gd name="connsiteY7" fmla="*/ 5238506 h 5238511"/>
              <a:gd name="connsiteX8" fmla="*/ 36351 w 6621845"/>
              <a:gd name="connsiteY8" fmla="*/ 5109172 h 5238511"/>
              <a:gd name="connsiteX9" fmla="*/ 5 w 6621845"/>
              <a:gd name="connsiteY9" fmla="*/ 5071442 h 5238511"/>
              <a:gd name="connsiteX10" fmla="*/ 1012 w 6621845"/>
              <a:gd name="connsiteY10" fmla="*/ 5021215 h 5238511"/>
              <a:gd name="connsiteX11" fmla="*/ 1011 w 6621845"/>
              <a:gd name="connsiteY11" fmla="*/ 5021212 h 5238511"/>
              <a:gd name="connsiteX12" fmla="*/ 100440 w 6621845"/>
              <a:gd name="connsiteY12" fmla="*/ 64666 h 5238511"/>
              <a:gd name="connsiteX13" fmla="*/ 122765 w 6621845"/>
              <a:gd name="connsiteY13" fmla="*/ 33189 h 5238511"/>
              <a:gd name="connsiteX14" fmla="*/ 604718 w 6621845"/>
              <a:gd name="connsiteY14" fmla="*/ 42857 h 5238511"/>
              <a:gd name="connsiteX15" fmla="*/ 604718 w 6621845"/>
              <a:gd name="connsiteY15" fmla="*/ 0 h 5238511"/>
              <a:gd name="connsiteX16" fmla="*/ 3117572 w 6621845"/>
              <a:gd name="connsiteY16" fmla="*/ 0 h 5238511"/>
              <a:gd name="connsiteX17" fmla="*/ 3117572 w 6621845"/>
              <a:gd name="connsiteY17" fmla="*/ 89697 h 5238511"/>
              <a:gd name="connsiteX0" fmla="*/ 6597934 w 6621845"/>
              <a:gd name="connsiteY0" fmla="*/ 155744 h 5238511"/>
              <a:gd name="connsiteX1" fmla="*/ 6619376 w 6621845"/>
              <a:gd name="connsiteY1" fmla="*/ 177681 h 5238511"/>
              <a:gd name="connsiteX2" fmla="*/ 6621845 w 6621845"/>
              <a:gd name="connsiteY2" fmla="*/ 195498 h 5238511"/>
              <a:gd name="connsiteX3" fmla="*/ 6601863 w 6621845"/>
              <a:gd name="connsiteY3" fmla="*/ 1201700 h 5238511"/>
              <a:gd name="connsiteX4" fmla="*/ 6601373 w 6621845"/>
              <a:gd name="connsiteY4" fmla="*/ 1226210 h 5238511"/>
              <a:gd name="connsiteX5" fmla="*/ 6601384 w 6621845"/>
              <a:gd name="connsiteY5" fmla="*/ 1226232 h 5238511"/>
              <a:gd name="connsiteX6" fmla="*/ 6521625 w 6621845"/>
              <a:gd name="connsiteY6" fmla="*/ 5202267 h 5238511"/>
              <a:gd name="connsiteX7" fmla="*/ 6483689 w 6621845"/>
              <a:gd name="connsiteY7" fmla="*/ 5238506 h 5238511"/>
              <a:gd name="connsiteX8" fmla="*/ 36351 w 6621845"/>
              <a:gd name="connsiteY8" fmla="*/ 5109172 h 5238511"/>
              <a:gd name="connsiteX9" fmla="*/ 5 w 6621845"/>
              <a:gd name="connsiteY9" fmla="*/ 5071442 h 5238511"/>
              <a:gd name="connsiteX10" fmla="*/ 1012 w 6621845"/>
              <a:gd name="connsiteY10" fmla="*/ 5021215 h 5238511"/>
              <a:gd name="connsiteX11" fmla="*/ 1011 w 6621845"/>
              <a:gd name="connsiteY11" fmla="*/ 5021212 h 5238511"/>
              <a:gd name="connsiteX12" fmla="*/ 100440 w 6621845"/>
              <a:gd name="connsiteY12" fmla="*/ 64666 h 5238511"/>
              <a:gd name="connsiteX13" fmla="*/ 122765 w 6621845"/>
              <a:gd name="connsiteY13" fmla="*/ 33189 h 5238511"/>
              <a:gd name="connsiteX14" fmla="*/ 604718 w 6621845"/>
              <a:gd name="connsiteY14" fmla="*/ 42857 h 5238511"/>
              <a:gd name="connsiteX15" fmla="*/ 3117572 w 6621845"/>
              <a:gd name="connsiteY15" fmla="*/ 0 h 5238511"/>
              <a:gd name="connsiteX16" fmla="*/ 3117572 w 6621845"/>
              <a:gd name="connsiteY16" fmla="*/ 89697 h 5238511"/>
              <a:gd name="connsiteX17" fmla="*/ 6597934 w 6621845"/>
              <a:gd name="connsiteY17" fmla="*/ 155744 h 5238511"/>
              <a:gd name="connsiteX0" fmla="*/ 6597934 w 6621845"/>
              <a:gd name="connsiteY0" fmla="*/ 122557 h 5205324"/>
              <a:gd name="connsiteX1" fmla="*/ 6619376 w 6621845"/>
              <a:gd name="connsiteY1" fmla="*/ 144494 h 5205324"/>
              <a:gd name="connsiteX2" fmla="*/ 6621845 w 6621845"/>
              <a:gd name="connsiteY2" fmla="*/ 162311 h 5205324"/>
              <a:gd name="connsiteX3" fmla="*/ 6601863 w 6621845"/>
              <a:gd name="connsiteY3" fmla="*/ 1168513 h 5205324"/>
              <a:gd name="connsiteX4" fmla="*/ 6601373 w 6621845"/>
              <a:gd name="connsiteY4" fmla="*/ 1193023 h 5205324"/>
              <a:gd name="connsiteX5" fmla="*/ 6601384 w 6621845"/>
              <a:gd name="connsiteY5" fmla="*/ 1193045 h 5205324"/>
              <a:gd name="connsiteX6" fmla="*/ 6521625 w 6621845"/>
              <a:gd name="connsiteY6" fmla="*/ 5169080 h 5205324"/>
              <a:gd name="connsiteX7" fmla="*/ 6483689 w 6621845"/>
              <a:gd name="connsiteY7" fmla="*/ 5205319 h 5205324"/>
              <a:gd name="connsiteX8" fmla="*/ 36351 w 6621845"/>
              <a:gd name="connsiteY8" fmla="*/ 5075985 h 5205324"/>
              <a:gd name="connsiteX9" fmla="*/ 5 w 6621845"/>
              <a:gd name="connsiteY9" fmla="*/ 5038255 h 5205324"/>
              <a:gd name="connsiteX10" fmla="*/ 1012 w 6621845"/>
              <a:gd name="connsiteY10" fmla="*/ 4988028 h 5205324"/>
              <a:gd name="connsiteX11" fmla="*/ 1011 w 6621845"/>
              <a:gd name="connsiteY11" fmla="*/ 4988025 h 5205324"/>
              <a:gd name="connsiteX12" fmla="*/ 100440 w 6621845"/>
              <a:gd name="connsiteY12" fmla="*/ 31479 h 5205324"/>
              <a:gd name="connsiteX13" fmla="*/ 122765 w 6621845"/>
              <a:gd name="connsiteY13" fmla="*/ 2 h 5205324"/>
              <a:gd name="connsiteX14" fmla="*/ 604718 w 6621845"/>
              <a:gd name="connsiteY14" fmla="*/ 9670 h 5205324"/>
              <a:gd name="connsiteX15" fmla="*/ 3117572 w 6621845"/>
              <a:gd name="connsiteY15" fmla="*/ 56510 h 5205324"/>
              <a:gd name="connsiteX16" fmla="*/ 6597934 w 6621845"/>
              <a:gd name="connsiteY16" fmla="*/ 122557 h 5205324"/>
              <a:gd name="connsiteX0" fmla="*/ 6597934 w 6621845"/>
              <a:gd name="connsiteY0" fmla="*/ 122556 h 5205323"/>
              <a:gd name="connsiteX1" fmla="*/ 6619376 w 6621845"/>
              <a:gd name="connsiteY1" fmla="*/ 144493 h 5205323"/>
              <a:gd name="connsiteX2" fmla="*/ 6621845 w 6621845"/>
              <a:gd name="connsiteY2" fmla="*/ 162310 h 5205323"/>
              <a:gd name="connsiteX3" fmla="*/ 6601863 w 6621845"/>
              <a:gd name="connsiteY3" fmla="*/ 1168512 h 5205323"/>
              <a:gd name="connsiteX4" fmla="*/ 6601373 w 6621845"/>
              <a:gd name="connsiteY4" fmla="*/ 1193022 h 5205323"/>
              <a:gd name="connsiteX5" fmla="*/ 6601384 w 6621845"/>
              <a:gd name="connsiteY5" fmla="*/ 1193044 h 5205323"/>
              <a:gd name="connsiteX6" fmla="*/ 6521625 w 6621845"/>
              <a:gd name="connsiteY6" fmla="*/ 5169079 h 5205323"/>
              <a:gd name="connsiteX7" fmla="*/ 6483689 w 6621845"/>
              <a:gd name="connsiteY7" fmla="*/ 5205318 h 5205323"/>
              <a:gd name="connsiteX8" fmla="*/ 36351 w 6621845"/>
              <a:gd name="connsiteY8" fmla="*/ 5075984 h 5205323"/>
              <a:gd name="connsiteX9" fmla="*/ 5 w 6621845"/>
              <a:gd name="connsiteY9" fmla="*/ 5038254 h 5205323"/>
              <a:gd name="connsiteX10" fmla="*/ 1012 w 6621845"/>
              <a:gd name="connsiteY10" fmla="*/ 4988027 h 5205323"/>
              <a:gd name="connsiteX11" fmla="*/ 1011 w 6621845"/>
              <a:gd name="connsiteY11" fmla="*/ 4988024 h 5205323"/>
              <a:gd name="connsiteX12" fmla="*/ 128150 w 6621845"/>
              <a:gd name="connsiteY12" fmla="*/ 113570 h 5205323"/>
              <a:gd name="connsiteX13" fmla="*/ 122765 w 6621845"/>
              <a:gd name="connsiteY13" fmla="*/ 1 h 5205323"/>
              <a:gd name="connsiteX14" fmla="*/ 604718 w 6621845"/>
              <a:gd name="connsiteY14" fmla="*/ 9669 h 5205323"/>
              <a:gd name="connsiteX15" fmla="*/ 3117572 w 6621845"/>
              <a:gd name="connsiteY15" fmla="*/ 56509 h 5205323"/>
              <a:gd name="connsiteX16" fmla="*/ 6597934 w 6621845"/>
              <a:gd name="connsiteY16" fmla="*/ 122556 h 5205323"/>
              <a:gd name="connsiteX0" fmla="*/ 6597934 w 6621845"/>
              <a:gd name="connsiteY0" fmla="*/ 122556 h 5205323"/>
              <a:gd name="connsiteX1" fmla="*/ 6619376 w 6621845"/>
              <a:gd name="connsiteY1" fmla="*/ 144493 h 5205323"/>
              <a:gd name="connsiteX2" fmla="*/ 6621845 w 6621845"/>
              <a:gd name="connsiteY2" fmla="*/ 162310 h 5205323"/>
              <a:gd name="connsiteX3" fmla="*/ 6601863 w 6621845"/>
              <a:gd name="connsiteY3" fmla="*/ 1168512 h 5205323"/>
              <a:gd name="connsiteX4" fmla="*/ 6601373 w 6621845"/>
              <a:gd name="connsiteY4" fmla="*/ 1193022 h 5205323"/>
              <a:gd name="connsiteX5" fmla="*/ 6601384 w 6621845"/>
              <a:gd name="connsiteY5" fmla="*/ 1193044 h 5205323"/>
              <a:gd name="connsiteX6" fmla="*/ 6521625 w 6621845"/>
              <a:gd name="connsiteY6" fmla="*/ 5169079 h 5205323"/>
              <a:gd name="connsiteX7" fmla="*/ 6483689 w 6621845"/>
              <a:gd name="connsiteY7" fmla="*/ 5205318 h 5205323"/>
              <a:gd name="connsiteX8" fmla="*/ 36351 w 6621845"/>
              <a:gd name="connsiteY8" fmla="*/ 5075984 h 5205323"/>
              <a:gd name="connsiteX9" fmla="*/ 5 w 6621845"/>
              <a:gd name="connsiteY9" fmla="*/ 5038254 h 5205323"/>
              <a:gd name="connsiteX10" fmla="*/ 1012 w 6621845"/>
              <a:gd name="connsiteY10" fmla="*/ 4988027 h 5205323"/>
              <a:gd name="connsiteX11" fmla="*/ 44388 w 6621845"/>
              <a:gd name="connsiteY11" fmla="*/ 4882987 h 5205323"/>
              <a:gd name="connsiteX12" fmla="*/ 128150 w 6621845"/>
              <a:gd name="connsiteY12" fmla="*/ 113570 h 5205323"/>
              <a:gd name="connsiteX13" fmla="*/ 122765 w 6621845"/>
              <a:gd name="connsiteY13" fmla="*/ 1 h 5205323"/>
              <a:gd name="connsiteX14" fmla="*/ 604718 w 6621845"/>
              <a:gd name="connsiteY14" fmla="*/ 9669 h 5205323"/>
              <a:gd name="connsiteX15" fmla="*/ 3117572 w 6621845"/>
              <a:gd name="connsiteY15" fmla="*/ 56509 h 5205323"/>
              <a:gd name="connsiteX16" fmla="*/ 6597934 w 6621845"/>
              <a:gd name="connsiteY16" fmla="*/ 122556 h 5205323"/>
              <a:gd name="connsiteX0" fmla="*/ 6597934 w 6621845"/>
              <a:gd name="connsiteY0" fmla="*/ 122556 h 5205323"/>
              <a:gd name="connsiteX1" fmla="*/ 6619376 w 6621845"/>
              <a:gd name="connsiteY1" fmla="*/ 144493 h 5205323"/>
              <a:gd name="connsiteX2" fmla="*/ 6621845 w 6621845"/>
              <a:gd name="connsiteY2" fmla="*/ 162310 h 5205323"/>
              <a:gd name="connsiteX3" fmla="*/ 6601863 w 6621845"/>
              <a:gd name="connsiteY3" fmla="*/ 1168512 h 5205323"/>
              <a:gd name="connsiteX4" fmla="*/ 6601373 w 6621845"/>
              <a:gd name="connsiteY4" fmla="*/ 1193022 h 5205323"/>
              <a:gd name="connsiteX5" fmla="*/ 6601384 w 6621845"/>
              <a:gd name="connsiteY5" fmla="*/ 1193044 h 5205323"/>
              <a:gd name="connsiteX6" fmla="*/ 6521625 w 6621845"/>
              <a:gd name="connsiteY6" fmla="*/ 5169079 h 5205323"/>
              <a:gd name="connsiteX7" fmla="*/ 6483689 w 6621845"/>
              <a:gd name="connsiteY7" fmla="*/ 5205318 h 5205323"/>
              <a:gd name="connsiteX8" fmla="*/ 36351 w 6621845"/>
              <a:gd name="connsiteY8" fmla="*/ 5075984 h 5205323"/>
              <a:gd name="connsiteX9" fmla="*/ 5 w 6621845"/>
              <a:gd name="connsiteY9" fmla="*/ 5038254 h 5205323"/>
              <a:gd name="connsiteX10" fmla="*/ 30143 w 6621845"/>
              <a:gd name="connsiteY10" fmla="*/ 4946661 h 5205323"/>
              <a:gd name="connsiteX11" fmla="*/ 44388 w 6621845"/>
              <a:gd name="connsiteY11" fmla="*/ 4882987 h 5205323"/>
              <a:gd name="connsiteX12" fmla="*/ 128150 w 6621845"/>
              <a:gd name="connsiteY12" fmla="*/ 113570 h 5205323"/>
              <a:gd name="connsiteX13" fmla="*/ 122765 w 6621845"/>
              <a:gd name="connsiteY13" fmla="*/ 1 h 5205323"/>
              <a:gd name="connsiteX14" fmla="*/ 604718 w 6621845"/>
              <a:gd name="connsiteY14" fmla="*/ 9669 h 5205323"/>
              <a:gd name="connsiteX15" fmla="*/ 3117572 w 6621845"/>
              <a:gd name="connsiteY15" fmla="*/ 56509 h 5205323"/>
              <a:gd name="connsiteX16" fmla="*/ 6597934 w 6621845"/>
              <a:gd name="connsiteY16" fmla="*/ 122556 h 5205323"/>
              <a:gd name="connsiteX0" fmla="*/ 7041537 w 7065448"/>
              <a:gd name="connsiteY0" fmla="*/ 122556 h 5205323"/>
              <a:gd name="connsiteX1" fmla="*/ 7062979 w 7065448"/>
              <a:gd name="connsiteY1" fmla="*/ 144493 h 5205323"/>
              <a:gd name="connsiteX2" fmla="*/ 7065448 w 7065448"/>
              <a:gd name="connsiteY2" fmla="*/ 162310 h 5205323"/>
              <a:gd name="connsiteX3" fmla="*/ 7045466 w 7065448"/>
              <a:gd name="connsiteY3" fmla="*/ 1168512 h 5205323"/>
              <a:gd name="connsiteX4" fmla="*/ 7044976 w 7065448"/>
              <a:gd name="connsiteY4" fmla="*/ 1193022 h 5205323"/>
              <a:gd name="connsiteX5" fmla="*/ 7044987 w 7065448"/>
              <a:gd name="connsiteY5" fmla="*/ 1193044 h 5205323"/>
              <a:gd name="connsiteX6" fmla="*/ 6965228 w 7065448"/>
              <a:gd name="connsiteY6" fmla="*/ 5169079 h 5205323"/>
              <a:gd name="connsiteX7" fmla="*/ 6927292 w 7065448"/>
              <a:gd name="connsiteY7" fmla="*/ 5205318 h 5205323"/>
              <a:gd name="connsiteX8" fmla="*/ 479954 w 7065448"/>
              <a:gd name="connsiteY8" fmla="*/ 5075984 h 5205323"/>
              <a:gd name="connsiteX9" fmla="*/ 473746 w 7065448"/>
              <a:gd name="connsiteY9" fmla="*/ 4946661 h 5205323"/>
              <a:gd name="connsiteX10" fmla="*/ 487991 w 7065448"/>
              <a:gd name="connsiteY10" fmla="*/ 4882987 h 5205323"/>
              <a:gd name="connsiteX11" fmla="*/ 571753 w 7065448"/>
              <a:gd name="connsiteY11" fmla="*/ 113570 h 5205323"/>
              <a:gd name="connsiteX12" fmla="*/ 566368 w 7065448"/>
              <a:gd name="connsiteY12" fmla="*/ 1 h 5205323"/>
              <a:gd name="connsiteX13" fmla="*/ 1048321 w 7065448"/>
              <a:gd name="connsiteY13" fmla="*/ 9669 h 5205323"/>
              <a:gd name="connsiteX14" fmla="*/ 3561175 w 7065448"/>
              <a:gd name="connsiteY14" fmla="*/ 56509 h 5205323"/>
              <a:gd name="connsiteX15" fmla="*/ 7041537 w 7065448"/>
              <a:gd name="connsiteY15" fmla="*/ 122556 h 5205323"/>
              <a:gd name="connsiteX0" fmla="*/ 6584362 w 6608273"/>
              <a:gd name="connsiteY0" fmla="*/ 122556 h 5205323"/>
              <a:gd name="connsiteX1" fmla="*/ 6605804 w 6608273"/>
              <a:gd name="connsiteY1" fmla="*/ 144493 h 5205323"/>
              <a:gd name="connsiteX2" fmla="*/ 6608273 w 6608273"/>
              <a:gd name="connsiteY2" fmla="*/ 162310 h 5205323"/>
              <a:gd name="connsiteX3" fmla="*/ 6588291 w 6608273"/>
              <a:gd name="connsiteY3" fmla="*/ 1168512 h 5205323"/>
              <a:gd name="connsiteX4" fmla="*/ 6587801 w 6608273"/>
              <a:gd name="connsiteY4" fmla="*/ 1193022 h 5205323"/>
              <a:gd name="connsiteX5" fmla="*/ 6587812 w 6608273"/>
              <a:gd name="connsiteY5" fmla="*/ 1193044 h 5205323"/>
              <a:gd name="connsiteX6" fmla="*/ 6508053 w 6608273"/>
              <a:gd name="connsiteY6" fmla="*/ 5169079 h 5205323"/>
              <a:gd name="connsiteX7" fmla="*/ 6470117 w 6608273"/>
              <a:gd name="connsiteY7" fmla="*/ 5205318 h 5205323"/>
              <a:gd name="connsiteX8" fmla="*/ 22779 w 6608273"/>
              <a:gd name="connsiteY8" fmla="*/ 5075984 h 5205323"/>
              <a:gd name="connsiteX9" fmla="*/ 16571 w 6608273"/>
              <a:gd name="connsiteY9" fmla="*/ 4946661 h 5205323"/>
              <a:gd name="connsiteX10" fmla="*/ 30816 w 6608273"/>
              <a:gd name="connsiteY10" fmla="*/ 4882987 h 5205323"/>
              <a:gd name="connsiteX11" fmla="*/ 114578 w 6608273"/>
              <a:gd name="connsiteY11" fmla="*/ 113570 h 5205323"/>
              <a:gd name="connsiteX12" fmla="*/ 109193 w 6608273"/>
              <a:gd name="connsiteY12" fmla="*/ 1 h 5205323"/>
              <a:gd name="connsiteX13" fmla="*/ 591146 w 6608273"/>
              <a:gd name="connsiteY13" fmla="*/ 9669 h 5205323"/>
              <a:gd name="connsiteX14" fmla="*/ 3104000 w 6608273"/>
              <a:gd name="connsiteY14" fmla="*/ 56509 h 5205323"/>
              <a:gd name="connsiteX15" fmla="*/ 6584362 w 6608273"/>
              <a:gd name="connsiteY15" fmla="*/ 122556 h 5205323"/>
              <a:gd name="connsiteX0" fmla="*/ 6584392 w 6608303"/>
              <a:gd name="connsiteY0" fmla="*/ 122556 h 5205323"/>
              <a:gd name="connsiteX1" fmla="*/ 6605834 w 6608303"/>
              <a:gd name="connsiteY1" fmla="*/ 144493 h 5205323"/>
              <a:gd name="connsiteX2" fmla="*/ 6608303 w 6608303"/>
              <a:gd name="connsiteY2" fmla="*/ 162310 h 5205323"/>
              <a:gd name="connsiteX3" fmla="*/ 6588321 w 6608303"/>
              <a:gd name="connsiteY3" fmla="*/ 1168512 h 5205323"/>
              <a:gd name="connsiteX4" fmla="*/ 6587831 w 6608303"/>
              <a:gd name="connsiteY4" fmla="*/ 1193022 h 5205323"/>
              <a:gd name="connsiteX5" fmla="*/ 6587842 w 6608303"/>
              <a:gd name="connsiteY5" fmla="*/ 1193044 h 5205323"/>
              <a:gd name="connsiteX6" fmla="*/ 6508083 w 6608303"/>
              <a:gd name="connsiteY6" fmla="*/ 5169079 h 5205323"/>
              <a:gd name="connsiteX7" fmla="*/ 6470147 w 6608303"/>
              <a:gd name="connsiteY7" fmla="*/ 5205318 h 5205323"/>
              <a:gd name="connsiteX8" fmla="*/ 22809 w 6608303"/>
              <a:gd name="connsiteY8" fmla="*/ 5075984 h 5205323"/>
              <a:gd name="connsiteX9" fmla="*/ 16601 w 6608303"/>
              <a:gd name="connsiteY9" fmla="*/ 4946661 h 5205323"/>
              <a:gd name="connsiteX10" fmla="*/ 30846 w 6608303"/>
              <a:gd name="connsiteY10" fmla="*/ 4882987 h 5205323"/>
              <a:gd name="connsiteX11" fmla="*/ 114608 w 6608303"/>
              <a:gd name="connsiteY11" fmla="*/ 113570 h 5205323"/>
              <a:gd name="connsiteX12" fmla="*/ 109223 w 6608303"/>
              <a:gd name="connsiteY12" fmla="*/ 1 h 5205323"/>
              <a:gd name="connsiteX13" fmla="*/ 591176 w 6608303"/>
              <a:gd name="connsiteY13" fmla="*/ 9669 h 5205323"/>
              <a:gd name="connsiteX14" fmla="*/ 3104030 w 6608303"/>
              <a:gd name="connsiteY14" fmla="*/ 56509 h 5205323"/>
              <a:gd name="connsiteX15" fmla="*/ 6584392 w 6608303"/>
              <a:gd name="connsiteY15" fmla="*/ 122556 h 5205323"/>
              <a:gd name="connsiteX0" fmla="*/ 6584393 w 6608304"/>
              <a:gd name="connsiteY0" fmla="*/ 122556 h 5205323"/>
              <a:gd name="connsiteX1" fmla="*/ 6605835 w 6608304"/>
              <a:gd name="connsiteY1" fmla="*/ 144493 h 5205323"/>
              <a:gd name="connsiteX2" fmla="*/ 6608304 w 6608304"/>
              <a:gd name="connsiteY2" fmla="*/ 162310 h 5205323"/>
              <a:gd name="connsiteX3" fmla="*/ 6588322 w 6608304"/>
              <a:gd name="connsiteY3" fmla="*/ 1168512 h 5205323"/>
              <a:gd name="connsiteX4" fmla="*/ 6587832 w 6608304"/>
              <a:gd name="connsiteY4" fmla="*/ 1193022 h 5205323"/>
              <a:gd name="connsiteX5" fmla="*/ 6587843 w 6608304"/>
              <a:gd name="connsiteY5" fmla="*/ 1193044 h 5205323"/>
              <a:gd name="connsiteX6" fmla="*/ 6508084 w 6608304"/>
              <a:gd name="connsiteY6" fmla="*/ 5169079 h 5205323"/>
              <a:gd name="connsiteX7" fmla="*/ 6470148 w 6608304"/>
              <a:gd name="connsiteY7" fmla="*/ 5205318 h 5205323"/>
              <a:gd name="connsiteX8" fmla="*/ 22810 w 6608304"/>
              <a:gd name="connsiteY8" fmla="*/ 5075984 h 5205323"/>
              <a:gd name="connsiteX9" fmla="*/ 16602 w 6608304"/>
              <a:gd name="connsiteY9" fmla="*/ 4946661 h 5205323"/>
              <a:gd name="connsiteX10" fmla="*/ 30847 w 6608304"/>
              <a:gd name="connsiteY10" fmla="*/ 4882987 h 5205323"/>
              <a:gd name="connsiteX11" fmla="*/ 114609 w 6608304"/>
              <a:gd name="connsiteY11" fmla="*/ 113570 h 5205323"/>
              <a:gd name="connsiteX12" fmla="*/ 109224 w 6608304"/>
              <a:gd name="connsiteY12" fmla="*/ 1 h 5205323"/>
              <a:gd name="connsiteX13" fmla="*/ 591177 w 6608304"/>
              <a:gd name="connsiteY13" fmla="*/ 9669 h 5205323"/>
              <a:gd name="connsiteX14" fmla="*/ 3104031 w 6608304"/>
              <a:gd name="connsiteY14" fmla="*/ 56509 h 5205323"/>
              <a:gd name="connsiteX15" fmla="*/ 6584393 w 6608304"/>
              <a:gd name="connsiteY15" fmla="*/ 122556 h 5205323"/>
              <a:gd name="connsiteX0" fmla="*/ 6567823 w 6937884"/>
              <a:gd name="connsiteY0" fmla="*/ 122556 h 5210213"/>
              <a:gd name="connsiteX1" fmla="*/ 6589265 w 6937884"/>
              <a:gd name="connsiteY1" fmla="*/ 144493 h 5210213"/>
              <a:gd name="connsiteX2" fmla="*/ 6591734 w 6937884"/>
              <a:gd name="connsiteY2" fmla="*/ 162310 h 5210213"/>
              <a:gd name="connsiteX3" fmla="*/ 6571752 w 6937884"/>
              <a:gd name="connsiteY3" fmla="*/ 1168512 h 5210213"/>
              <a:gd name="connsiteX4" fmla="*/ 6571262 w 6937884"/>
              <a:gd name="connsiteY4" fmla="*/ 1193022 h 5210213"/>
              <a:gd name="connsiteX5" fmla="*/ 6571273 w 6937884"/>
              <a:gd name="connsiteY5" fmla="*/ 1193044 h 5210213"/>
              <a:gd name="connsiteX6" fmla="*/ 6491514 w 6937884"/>
              <a:gd name="connsiteY6" fmla="*/ 5169079 h 5210213"/>
              <a:gd name="connsiteX7" fmla="*/ 6453578 w 6937884"/>
              <a:gd name="connsiteY7" fmla="*/ 5205318 h 5210213"/>
              <a:gd name="connsiteX8" fmla="*/ 87448 w 6937884"/>
              <a:gd name="connsiteY8" fmla="*/ 5064339 h 5210213"/>
              <a:gd name="connsiteX9" fmla="*/ 32 w 6937884"/>
              <a:gd name="connsiteY9" fmla="*/ 4946661 h 5210213"/>
              <a:gd name="connsiteX10" fmla="*/ 14277 w 6937884"/>
              <a:gd name="connsiteY10" fmla="*/ 4882987 h 5210213"/>
              <a:gd name="connsiteX11" fmla="*/ 98039 w 6937884"/>
              <a:gd name="connsiteY11" fmla="*/ 113570 h 5210213"/>
              <a:gd name="connsiteX12" fmla="*/ 92654 w 6937884"/>
              <a:gd name="connsiteY12" fmla="*/ 1 h 5210213"/>
              <a:gd name="connsiteX13" fmla="*/ 574607 w 6937884"/>
              <a:gd name="connsiteY13" fmla="*/ 9669 h 5210213"/>
              <a:gd name="connsiteX14" fmla="*/ 3087461 w 6937884"/>
              <a:gd name="connsiteY14" fmla="*/ 56509 h 5210213"/>
              <a:gd name="connsiteX15" fmla="*/ 6567823 w 6937884"/>
              <a:gd name="connsiteY15" fmla="*/ 122556 h 5210213"/>
              <a:gd name="connsiteX0" fmla="*/ 6567823 w 6591734"/>
              <a:gd name="connsiteY0" fmla="*/ 122556 h 5207389"/>
              <a:gd name="connsiteX1" fmla="*/ 6589265 w 6591734"/>
              <a:gd name="connsiteY1" fmla="*/ 144493 h 5207389"/>
              <a:gd name="connsiteX2" fmla="*/ 6591734 w 6591734"/>
              <a:gd name="connsiteY2" fmla="*/ 162310 h 5207389"/>
              <a:gd name="connsiteX3" fmla="*/ 6571752 w 6591734"/>
              <a:gd name="connsiteY3" fmla="*/ 1168512 h 5207389"/>
              <a:gd name="connsiteX4" fmla="*/ 6571262 w 6591734"/>
              <a:gd name="connsiteY4" fmla="*/ 1193022 h 5207389"/>
              <a:gd name="connsiteX5" fmla="*/ 6571273 w 6591734"/>
              <a:gd name="connsiteY5" fmla="*/ 1193044 h 5207389"/>
              <a:gd name="connsiteX6" fmla="*/ 6491514 w 6591734"/>
              <a:gd name="connsiteY6" fmla="*/ 5169079 h 5207389"/>
              <a:gd name="connsiteX7" fmla="*/ 6453578 w 6591734"/>
              <a:gd name="connsiteY7" fmla="*/ 5205318 h 5207389"/>
              <a:gd name="connsiteX8" fmla="*/ 87448 w 6591734"/>
              <a:gd name="connsiteY8" fmla="*/ 5064339 h 5207389"/>
              <a:gd name="connsiteX9" fmla="*/ 32 w 6591734"/>
              <a:gd name="connsiteY9" fmla="*/ 4946661 h 5207389"/>
              <a:gd name="connsiteX10" fmla="*/ 14277 w 6591734"/>
              <a:gd name="connsiteY10" fmla="*/ 4882987 h 5207389"/>
              <a:gd name="connsiteX11" fmla="*/ 98039 w 6591734"/>
              <a:gd name="connsiteY11" fmla="*/ 113570 h 5207389"/>
              <a:gd name="connsiteX12" fmla="*/ 92654 w 6591734"/>
              <a:gd name="connsiteY12" fmla="*/ 1 h 5207389"/>
              <a:gd name="connsiteX13" fmla="*/ 574607 w 6591734"/>
              <a:gd name="connsiteY13" fmla="*/ 9669 h 5207389"/>
              <a:gd name="connsiteX14" fmla="*/ 3087461 w 6591734"/>
              <a:gd name="connsiteY14" fmla="*/ 56509 h 5207389"/>
              <a:gd name="connsiteX15" fmla="*/ 6567823 w 6591734"/>
              <a:gd name="connsiteY15" fmla="*/ 122556 h 5207389"/>
              <a:gd name="connsiteX0" fmla="*/ 6567823 w 6591734"/>
              <a:gd name="connsiteY0" fmla="*/ 122556 h 5205656"/>
              <a:gd name="connsiteX1" fmla="*/ 6589265 w 6591734"/>
              <a:gd name="connsiteY1" fmla="*/ 144493 h 5205656"/>
              <a:gd name="connsiteX2" fmla="*/ 6591734 w 6591734"/>
              <a:gd name="connsiteY2" fmla="*/ 162310 h 5205656"/>
              <a:gd name="connsiteX3" fmla="*/ 6571752 w 6591734"/>
              <a:gd name="connsiteY3" fmla="*/ 1168512 h 5205656"/>
              <a:gd name="connsiteX4" fmla="*/ 6571262 w 6591734"/>
              <a:gd name="connsiteY4" fmla="*/ 1193022 h 5205656"/>
              <a:gd name="connsiteX5" fmla="*/ 6571273 w 6591734"/>
              <a:gd name="connsiteY5" fmla="*/ 1193044 h 5205656"/>
              <a:gd name="connsiteX6" fmla="*/ 6491514 w 6591734"/>
              <a:gd name="connsiteY6" fmla="*/ 5169079 h 5205656"/>
              <a:gd name="connsiteX7" fmla="*/ 6453578 w 6591734"/>
              <a:gd name="connsiteY7" fmla="*/ 5205318 h 5205656"/>
              <a:gd name="connsiteX8" fmla="*/ 87448 w 6591734"/>
              <a:gd name="connsiteY8" fmla="*/ 5064339 h 5205656"/>
              <a:gd name="connsiteX9" fmla="*/ 32 w 6591734"/>
              <a:gd name="connsiteY9" fmla="*/ 4946661 h 5205656"/>
              <a:gd name="connsiteX10" fmla="*/ 14277 w 6591734"/>
              <a:gd name="connsiteY10" fmla="*/ 4882987 h 5205656"/>
              <a:gd name="connsiteX11" fmla="*/ 98039 w 6591734"/>
              <a:gd name="connsiteY11" fmla="*/ 113570 h 5205656"/>
              <a:gd name="connsiteX12" fmla="*/ 92654 w 6591734"/>
              <a:gd name="connsiteY12" fmla="*/ 1 h 5205656"/>
              <a:gd name="connsiteX13" fmla="*/ 574607 w 6591734"/>
              <a:gd name="connsiteY13" fmla="*/ 9669 h 5205656"/>
              <a:gd name="connsiteX14" fmla="*/ 3087461 w 6591734"/>
              <a:gd name="connsiteY14" fmla="*/ 56509 h 5205656"/>
              <a:gd name="connsiteX15" fmla="*/ 6567823 w 6591734"/>
              <a:gd name="connsiteY15" fmla="*/ 122556 h 520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591734" h="5205656">
                <a:moveTo>
                  <a:pt x="6567823" y="122556"/>
                </a:moveTo>
                <a:cubicBezTo>
                  <a:pt x="6580239" y="129975"/>
                  <a:pt x="6582222" y="131985"/>
                  <a:pt x="6589265" y="144493"/>
                </a:cubicBezTo>
                <a:lnTo>
                  <a:pt x="6591734" y="162310"/>
                </a:lnTo>
                <a:cubicBezTo>
                  <a:pt x="6587703" y="369196"/>
                  <a:pt x="6580519" y="730319"/>
                  <a:pt x="6571752" y="1168512"/>
                </a:cubicBezTo>
                <a:cubicBezTo>
                  <a:pt x="6571589" y="1176682"/>
                  <a:pt x="6571425" y="1184852"/>
                  <a:pt x="6571262" y="1193022"/>
                </a:cubicBezTo>
                <a:cubicBezTo>
                  <a:pt x="6571266" y="1193029"/>
                  <a:pt x="6571269" y="1193037"/>
                  <a:pt x="6571273" y="1193044"/>
                </a:cubicBezTo>
                <a:lnTo>
                  <a:pt x="6491514" y="5169079"/>
                </a:lnTo>
                <a:cubicBezTo>
                  <a:pt x="6491046" y="5189483"/>
                  <a:pt x="6510894" y="5208439"/>
                  <a:pt x="6453578" y="5205318"/>
                </a:cubicBezTo>
                <a:cubicBezTo>
                  <a:pt x="5108322" y="5132065"/>
                  <a:pt x="2209491" y="5111332"/>
                  <a:pt x="87448" y="5064339"/>
                </a:cubicBezTo>
                <a:cubicBezTo>
                  <a:pt x="40819" y="5064158"/>
                  <a:pt x="-1307" y="4978827"/>
                  <a:pt x="32" y="4946661"/>
                </a:cubicBezTo>
                <a:cubicBezTo>
                  <a:pt x="32" y="4946660"/>
                  <a:pt x="14277" y="4882988"/>
                  <a:pt x="14277" y="4882987"/>
                </a:cubicBezTo>
                <a:lnTo>
                  <a:pt x="98039" y="113570"/>
                </a:lnTo>
                <a:cubicBezTo>
                  <a:pt x="98461" y="95952"/>
                  <a:pt x="80714" y="-192"/>
                  <a:pt x="92654" y="1"/>
                </a:cubicBezTo>
                <a:lnTo>
                  <a:pt x="574607" y="9669"/>
                </a:lnTo>
                <a:lnTo>
                  <a:pt x="3087461" y="56509"/>
                </a:lnTo>
                <a:lnTo>
                  <a:pt x="6567823" y="1225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B2116C17-093A-4C9E-F565-D6AEC4A8A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0339">
            <a:off x="5129482" y="2543703"/>
            <a:ext cx="6245132" cy="19047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8E10B2-4346-7085-0447-73FAE995B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13364"/>
            <a:ext cx="5192486" cy="1713651"/>
          </a:xfrm>
        </p:spPr>
        <p:txBody>
          <a:bodyPr anchor="ctr">
            <a:normAutofit/>
          </a:bodyPr>
          <a:lstStyle/>
          <a:p>
            <a:r>
              <a:rPr lang="en-GB" dirty="0"/>
              <a:t>A</a:t>
            </a:r>
            <a:r>
              <a:rPr lang="en-SK" dirty="0"/>
              <a:t>ko som robil zaklad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203AA-1108-AA44-4E36-89F1B714C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0255"/>
            <a:ext cx="3626294" cy="3504345"/>
          </a:xfrm>
        </p:spPr>
        <p:txBody>
          <a:bodyPr anchor="ctr">
            <a:normAutofit/>
          </a:bodyPr>
          <a:lstStyle/>
          <a:p>
            <a:r>
              <a:rPr lang="en-GB" dirty="0"/>
              <a:t>Z</a:t>
            </a:r>
            <a:r>
              <a:rPr lang="en-SK" dirty="0"/>
              <a:t>acal som vo VS code</a:t>
            </a:r>
          </a:p>
          <a:p>
            <a:r>
              <a:rPr lang="en-GB" dirty="0"/>
              <a:t>P</a:t>
            </a:r>
            <a:r>
              <a:rPr lang="en-SK" dirty="0"/>
              <a:t>otom head v HTML code</a:t>
            </a:r>
          </a:p>
          <a:p>
            <a:r>
              <a:rPr lang="en-GB" dirty="0"/>
              <a:t>P</a:t>
            </a:r>
            <a:r>
              <a:rPr lang="en-SK" dirty="0"/>
              <a:t>otom som pridal logo zo cisco stranky a zadal som nadpis</a:t>
            </a:r>
          </a:p>
        </p:txBody>
      </p:sp>
    </p:spTree>
    <p:extLst>
      <p:ext uri="{BB962C8B-B14F-4D97-AF65-F5344CB8AC3E}">
        <p14:creationId xmlns:p14="http://schemas.microsoft.com/office/powerpoint/2010/main" val="153625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5D27EB0-8BE0-48A7-8570-9A138605F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A55D5B-D482-4672-82D9-7C01DF001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0"/>
            <a:ext cx="12192000" cy="2179475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810 w 12192000"/>
              <a:gd name="connsiteY144" fmla="*/ 1797886 h 2237474"/>
              <a:gd name="connsiteX145" fmla="*/ 4379064 w 12192000"/>
              <a:gd name="connsiteY145" fmla="*/ 1817177 h 2237474"/>
              <a:gd name="connsiteX146" fmla="*/ 4319209 w 12192000"/>
              <a:gd name="connsiteY146" fmla="*/ 1834833 h 2237474"/>
              <a:gd name="connsiteX147" fmla="*/ 4306907 w 12192000"/>
              <a:gd name="connsiteY147" fmla="*/ 1841641 h 2237474"/>
              <a:gd name="connsiteX148" fmla="*/ 4290981 w 12192000"/>
              <a:gd name="connsiteY148" fmla="*/ 1839677 h 2237474"/>
              <a:gd name="connsiteX149" fmla="*/ 4285792 w 12192000"/>
              <a:gd name="connsiteY149" fmla="*/ 1836231 h 2237474"/>
              <a:gd name="connsiteX150" fmla="*/ 4238372 w 12192000"/>
              <a:gd name="connsiteY150" fmla="*/ 1851480 h 2237474"/>
              <a:gd name="connsiteX151" fmla="*/ 4232517 w 12192000"/>
              <a:gd name="connsiteY151" fmla="*/ 1852567 h 2237474"/>
              <a:gd name="connsiteX152" fmla="*/ 4191732 w 12192000"/>
              <a:gd name="connsiteY152" fmla="*/ 1857328 h 2237474"/>
              <a:gd name="connsiteX153" fmla="*/ 4065532 w 12192000"/>
              <a:gd name="connsiteY153" fmla="*/ 1855477 h 2237474"/>
              <a:gd name="connsiteX154" fmla="*/ 4028460 w 12192000"/>
              <a:gd name="connsiteY154" fmla="*/ 1855137 h 2237474"/>
              <a:gd name="connsiteX155" fmla="*/ 4002267 w 12192000"/>
              <a:gd name="connsiteY155" fmla="*/ 1852352 h 2237474"/>
              <a:gd name="connsiteX156" fmla="*/ 3931396 w 12192000"/>
              <a:gd name="connsiteY156" fmla="*/ 1858915 h 2237474"/>
              <a:gd name="connsiteX157" fmla="*/ 3812162 w 12192000"/>
              <a:gd name="connsiteY157" fmla="*/ 1875501 h 2237474"/>
              <a:gd name="connsiteX158" fmla="*/ 3767672 w 12192000"/>
              <a:gd name="connsiteY158" fmla="*/ 1874600 h 2237474"/>
              <a:gd name="connsiteX159" fmla="*/ 3764741 w 12192000"/>
              <a:gd name="connsiteY159" fmla="*/ 1869433 h 2237474"/>
              <a:gd name="connsiteX160" fmla="*/ 3751332 w 12192000"/>
              <a:gd name="connsiteY160" fmla="*/ 1869854 h 2237474"/>
              <a:gd name="connsiteX161" fmla="*/ 3748155 w 12192000"/>
              <a:gd name="connsiteY161" fmla="*/ 1868903 h 2237474"/>
              <a:gd name="connsiteX162" fmla="*/ 3729530 w 12192000"/>
              <a:gd name="connsiteY162" fmla="*/ 1864513 h 2237474"/>
              <a:gd name="connsiteX163" fmla="*/ 3680177 w 12192000"/>
              <a:gd name="connsiteY163" fmla="*/ 1881552 h 2237474"/>
              <a:gd name="connsiteX164" fmla="*/ 3567259 w 12192000"/>
              <a:gd name="connsiteY164" fmla="*/ 1893482 h 2237474"/>
              <a:gd name="connsiteX165" fmla="*/ 3405770 w 12192000"/>
              <a:gd name="connsiteY165" fmla="*/ 1904591 h 2237474"/>
              <a:gd name="connsiteX166" fmla="*/ 3280097 w 12192000"/>
              <a:gd name="connsiteY166" fmla="*/ 1919610 h 2237474"/>
              <a:gd name="connsiteX167" fmla="*/ 3123424 w 12192000"/>
              <a:gd name="connsiteY167" fmla="*/ 1952930 h 2237474"/>
              <a:gd name="connsiteX168" fmla="*/ 3009910 w 12192000"/>
              <a:gd name="connsiteY168" fmla="*/ 1957866 h 2237474"/>
              <a:gd name="connsiteX169" fmla="*/ 2995934 w 12192000"/>
              <a:gd name="connsiteY169" fmla="*/ 1967085 h 2237474"/>
              <a:gd name="connsiteX170" fmla="*/ 2980071 w 12192000"/>
              <a:gd name="connsiteY170" fmla="*/ 1972988 h 2237474"/>
              <a:gd name="connsiteX171" fmla="*/ 2978094 w 12192000"/>
              <a:gd name="connsiteY171" fmla="*/ 1972369 h 2237474"/>
              <a:gd name="connsiteX172" fmla="*/ 2942858 w 12192000"/>
              <a:gd name="connsiteY172" fmla="*/ 1981367 h 2237474"/>
              <a:gd name="connsiteX173" fmla="*/ 2875436 w 12192000"/>
              <a:gd name="connsiteY173" fmla="*/ 1996977 h 2237474"/>
              <a:gd name="connsiteX174" fmla="*/ 2874892 w 12192000"/>
              <a:gd name="connsiteY174" fmla="*/ 1996085 h 2237474"/>
              <a:gd name="connsiteX175" fmla="*/ 2864145 w 12192000"/>
              <a:gd name="connsiteY175" fmla="*/ 1994061 h 2237474"/>
              <a:gd name="connsiteX176" fmla="*/ 2843662 w 12192000"/>
              <a:gd name="connsiteY176" fmla="*/ 1992498 h 2237474"/>
              <a:gd name="connsiteX177" fmla="*/ 2796128 w 12192000"/>
              <a:gd name="connsiteY177" fmla="*/ 1976403 h 2237474"/>
              <a:gd name="connsiteX178" fmla="*/ 2756784 w 12192000"/>
              <a:gd name="connsiteY178" fmla="*/ 1985116 h 2237474"/>
              <a:gd name="connsiteX179" fmla="*/ 2748833 w 12192000"/>
              <a:gd name="connsiteY179" fmla="*/ 1986323 h 2237474"/>
              <a:gd name="connsiteX180" fmla="*/ 2748661 w 12192000"/>
              <a:gd name="connsiteY180" fmla="*/ 1986122 h 2237474"/>
              <a:gd name="connsiteX181" fmla="*/ 2740251 w 12192000"/>
              <a:gd name="connsiteY181" fmla="*/ 1986946 h 2237474"/>
              <a:gd name="connsiteX182" fmla="*/ 2718916 w 12192000"/>
              <a:gd name="connsiteY182" fmla="*/ 1990867 h 2237474"/>
              <a:gd name="connsiteX183" fmla="*/ 2713522 w 12192000"/>
              <a:gd name="connsiteY183" fmla="*/ 1990173 h 2237474"/>
              <a:gd name="connsiteX184" fmla="*/ 2680597 w 12192000"/>
              <a:gd name="connsiteY184" fmla="*/ 1984996 h 2237474"/>
              <a:gd name="connsiteX185" fmla="*/ 2578178 w 12192000"/>
              <a:gd name="connsiteY185" fmla="*/ 1990531 h 2237474"/>
              <a:gd name="connsiteX186" fmla="*/ 2476147 w 12192000"/>
              <a:gd name="connsiteY186" fmla="*/ 1998305 h 2237474"/>
              <a:gd name="connsiteX187" fmla="*/ 2373568 w 12192000"/>
              <a:gd name="connsiteY187" fmla="*/ 2003219 h 2237474"/>
              <a:gd name="connsiteX188" fmla="*/ 2321399 w 12192000"/>
              <a:gd name="connsiteY188" fmla="*/ 1989467 h 2237474"/>
              <a:gd name="connsiteX189" fmla="*/ 2315525 w 12192000"/>
              <a:gd name="connsiteY189" fmla="*/ 1989708 h 2237474"/>
              <a:gd name="connsiteX190" fmla="*/ 2300792 w 12192000"/>
              <a:gd name="connsiteY190" fmla="*/ 1994290 h 2237474"/>
              <a:gd name="connsiteX191" fmla="*/ 2295469 w 12192000"/>
              <a:gd name="connsiteY191" fmla="*/ 1996659 h 2237474"/>
              <a:gd name="connsiteX192" fmla="*/ 2287219 w 12192000"/>
              <a:gd name="connsiteY192" fmla="*/ 1998750 h 2237474"/>
              <a:gd name="connsiteX193" fmla="*/ 2286948 w 12192000"/>
              <a:gd name="connsiteY193" fmla="*/ 1998596 h 2237474"/>
              <a:gd name="connsiteX194" fmla="*/ 2243069 w 12192000"/>
              <a:gd name="connsiteY194" fmla="*/ 2015111 h 2237474"/>
              <a:gd name="connsiteX195" fmla="*/ 2186609 w 12192000"/>
              <a:gd name="connsiteY195" fmla="*/ 2008263 h 2237474"/>
              <a:gd name="connsiteX196" fmla="*/ 2164831 w 12192000"/>
              <a:gd name="connsiteY196" fmla="*/ 2010143 h 2237474"/>
              <a:gd name="connsiteX197" fmla="*/ 2152836 w 12192000"/>
              <a:gd name="connsiteY197" fmla="*/ 2010048 h 2237474"/>
              <a:gd name="connsiteX198" fmla="*/ 2117102 w 12192000"/>
              <a:gd name="connsiteY198" fmla="*/ 2023004 h 2237474"/>
              <a:gd name="connsiteX199" fmla="*/ 2111935 w 12192000"/>
              <a:gd name="connsiteY199" fmla="*/ 2023163 h 2237474"/>
              <a:gd name="connsiteX200" fmla="*/ 2089991 w 12192000"/>
              <a:gd name="connsiteY200" fmla="*/ 2034193 h 2237474"/>
              <a:gd name="connsiteX201" fmla="*/ 2058061 w 12192000"/>
              <a:gd name="connsiteY201" fmla="*/ 2047942 h 2237474"/>
              <a:gd name="connsiteX202" fmla="*/ 2055737 w 12192000"/>
              <a:gd name="connsiteY202" fmla="*/ 2047704 h 2237474"/>
              <a:gd name="connsiteX203" fmla="*/ 2042244 w 12192000"/>
              <a:gd name="connsiteY203" fmla="*/ 2055560 h 2237474"/>
              <a:gd name="connsiteX204" fmla="*/ 1976224 w 12192000"/>
              <a:gd name="connsiteY204" fmla="*/ 2074257 h 2237474"/>
              <a:gd name="connsiteX205" fmla="*/ 1877728 w 12192000"/>
              <a:gd name="connsiteY205" fmla="*/ 2101004 h 2237474"/>
              <a:gd name="connsiteX206" fmla="*/ 1759056 w 12192000"/>
              <a:gd name="connsiteY206" fmla="*/ 2125608 h 2237474"/>
              <a:gd name="connsiteX207" fmla="*/ 1637948 w 12192000"/>
              <a:gd name="connsiteY207" fmla="*/ 2172597 h 2237474"/>
              <a:gd name="connsiteX208" fmla="*/ 1434549 w 12192000"/>
              <a:gd name="connsiteY208" fmla="*/ 2234522 h 2237474"/>
              <a:gd name="connsiteX209" fmla="*/ 1398481 w 12192000"/>
              <a:gd name="connsiteY209" fmla="*/ 2237074 h 2237474"/>
              <a:gd name="connsiteX210" fmla="*/ 1398407 w 12192000"/>
              <a:gd name="connsiteY210" fmla="*/ 2237095 h 2237474"/>
              <a:gd name="connsiteX211" fmla="*/ 1370962 w 12192000"/>
              <a:gd name="connsiteY211" fmla="*/ 2237474 h 2237474"/>
              <a:gd name="connsiteX212" fmla="*/ 1356367 w 12192000"/>
              <a:gd name="connsiteY212" fmla="*/ 2235089 h 2237474"/>
              <a:gd name="connsiteX213" fmla="*/ 1324828 w 12192000"/>
              <a:gd name="connsiteY213" fmla="*/ 2231968 h 2237474"/>
              <a:gd name="connsiteX214" fmla="*/ 1297744 w 12192000"/>
              <a:gd name="connsiteY214" fmla="*/ 2235849 h 2237474"/>
              <a:gd name="connsiteX215" fmla="*/ 1286236 w 12192000"/>
              <a:gd name="connsiteY215" fmla="*/ 2233135 h 2237474"/>
              <a:gd name="connsiteX216" fmla="*/ 1283504 w 12192000"/>
              <a:gd name="connsiteY216" fmla="*/ 2233797 h 2237474"/>
              <a:gd name="connsiteX217" fmla="*/ 1279765 w 12192000"/>
              <a:gd name="connsiteY217" fmla="*/ 2229639 h 2237474"/>
              <a:gd name="connsiteX218" fmla="*/ 1195347 w 12192000"/>
              <a:gd name="connsiteY218" fmla="*/ 2212354 h 2237474"/>
              <a:gd name="connsiteX219" fmla="*/ 970251 w 12192000"/>
              <a:gd name="connsiteY219" fmla="*/ 2221029 h 2237474"/>
              <a:gd name="connsiteX220" fmla="*/ 812914 w 12192000"/>
              <a:gd name="connsiteY220" fmla="*/ 2202752 h 2237474"/>
              <a:gd name="connsiteX221" fmla="*/ 800195 w 12192000"/>
              <a:gd name="connsiteY221" fmla="*/ 2209407 h 2237474"/>
              <a:gd name="connsiteX222" fmla="*/ 784978 w 12192000"/>
              <a:gd name="connsiteY222" fmla="*/ 2212360 h 2237474"/>
              <a:gd name="connsiteX223" fmla="*/ 681987 w 12192000"/>
              <a:gd name="connsiteY223" fmla="*/ 2216757 h 2237474"/>
              <a:gd name="connsiteX224" fmla="*/ 669923 w 12192000"/>
              <a:gd name="connsiteY224" fmla="*/ 2211682 h 2237474"/>
              <a:gd name="connsiteX225" fmla="*/ 648680 w 12192000"/>
              <a:gd name="connsiteY225" fmla="*/ 2206229 h 2237474"/>
              <a:gd name="connsiteX226" fmla="*/ 597225 w 12192000"/>
              <a:gd name="connsiteY226" fmla="*/ 2180999 h 2237474"/>
              <a:gd name="connsiteX227" fmla="*/ 558449 w 12192000"/>
              <a:gd name="connsiteY227" fmla="*/ 2182346 h 2237474"/>
              <a:gd name="connsiteX228" fmla="*/ 550517 w 12192000"/>
              <a:gd name="connsiteY228" fmla="*/ 2182060 h 2237474"/>
              <a:gd name="connsiteX229" fmla="*/ 550309 w 12192000"/>
              <a:gd name="connsiteY229" fmla="*/ 2181825 h 2237474"/>
              <a:gd name="connsiteX230" fmla="*/ 541836 w 12192000"/>
              <a:gd name="connsiteY230" fmla="*/ 2181063 h 2237474"/>
              <a:gd name="connsiteX231" fmla="*/ 536057 w 12192000"/>
              <a:gd name="connsiteY231" fmla="*/ 2181537 h 2237474"/>
              <a:gd name="connsiteX232" fmla="*/ 520671 w 12192000"/>
              <a:gd name="connsiteY232" fmla="*/ 2180980 h 2237474"/>
              <a:gd name="connsiteX233" fmla="*/ 515024 w 12192000"/>
              <a:gd name="connsiteY233" fmla="*/ 2179258 h 2237474"/>
              <a:gd name="connsiteX234" fmla="*/ 512278 w 12192000"/>
              <a:gd name="connsiteY234" fmla="*/ 2176369 h 2237474"/>
              <a:gd name="connsiteX235" fmla="*/ 480419 w 12192000"/>
              <a:gd name="connsiteY235" fmla="*/ 2167807 h 2237474"/>
              <a:gd name="connsiteX236" fmla="*/ 413835 w 12192000"/>
              <a:gd name="connsiteY236" fmla="*/ 2156783 h 2237474"/>
              <a:gd name="connsiteX237" fmla="*/ 376513 w 12192000"/>
              <a:gd name="connsiteY237" fmla="*/ 2154014 h 2237474"/>
              <a:gd name="connsiteX238" fmla="*/ 273386 w 12192000"/>
              <a:gd name="connsiteY238" fmla="*/ 2142551 h 2237474"/>
              <a:gd name="connsiteX239" fmla="*/ 169207 w 12192000"/>
              <a:gd name="connsiteY239" fmla="*/ 2128100 h 2237474"/>
              <a:gd name="connsiteX240" fmla="*/ 93149 w 12192000"/>
              <a:gd name="connsiteY240" fmla="*/ 2105324 h 2237474"/>
              <a:gd name="connsiteX241" fmla="*/ 88109 w 12192000"/>
              <a:gd name="connsiteY241" fmla="*/ 2106704 h 2237474"/>
              <a:gd name="connsiteX242" fmla="*/ 80022 w 12192000"/>
              <a:gd name="connsiteY242" fmla="*/ 2107254 h 2237474"/>
              <a:gd name="connsiteX243" fmla="*/ 79717 w 12192000"/>
              <a:gd name="connsiteY243" fmla="*/ 2107046 h 2237474"/>
              <a:gd name="connsiteX244" fmla="*/ 72352 w 12192000"/>
              <a:gd name="connsiteY244" fmla="*/ 2107991 h 2237474"/>
              <a:gd name="connsiteX245" fmla="*/ 37645 w 12192000"/>
              <a:gd name="connsiteY245" fmla="*/ 2115401 h 2237474"/>
              <a:gd name="connsiteX246" fmla="*/ 4572 w 12192000"/>
              <a:gd name="connsiteY246" fmla="*/ 2111091 h 2237474"/>
              <a:gd name="connsiteX247" fmla="*/ 0 w 12192000"/>
              <a:gd name="connsiteY247" fmla="*/ 2110468 h 2237474"/>
              <a:gd name="connsiteX248" fmla="*/ 0 w 12192000"/>
              <a:gd name="connsiteY2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459810 w 12192000"/>
              <a:gd name="connsiteY143" fmla="*/ 1797886 h 2237474"/>
              <a:gd name="connsiteX144" fmla="*/ 4379064 w 12192000"/>
              <a:gd name="connsiteY144" fmla="*/ 1817177 h 2237474"/>
              <a:gd name="connsiteX145" fmla="*/ 4319209 w 12192000"/>
              <a:gd name="connsiteY145" fmla="*/ 1834833 h 2237474"/>
              <a:gd name="connsiteX146" fmla="*/ 4306907 w 12192000"/>
              <a:gd name="connsiteY146" fmla="*/ 1841641 h 2237474"/>
              <a:gd name="connsiteX147" fmla="*/ 4290981 w 12192000"/>
              <a:gd name="connsiteY147" fmla="*/ 1839677 h 2237474"/>
              <a:gd name="connsiteX148" fmla="*/ 4285792 w 12192000"/>
              <a:gd name="connsiteY148" fmla="*/ 1836231 h 2237474"/>
              <a:gd name="connsiteX149" fmla="*/ 4238372 w 12192000"/>
              <a:gd name="connsiteY149" fmla="*/ 1851480 h 2237474"/>
              <a:gd name="connsiteX150" fmla="*/ 4232517 w 12192000"/>
              <a:gd name="connsiteY150" fmla="*/ 1852567 h 2237474"/>
              <a:gd name="connsiteX151" fmla="*/ 4191732 w 12192000"/>
              <a:gd name="connsiteY151" fmla="*/ 1857328 h 2237474"/>
              <a:gd name="connsiteX152" fmla="*/ 4065532 w 12192000"/>
              <a:gd name="connsiteY152" fmla="*/ 1855477 h 2237474"/>
              <a:gd name="connsiteX153" fmla="*/ 4028460 w 12192000"/>
              <a:gd name="connsiteY153" fmla="*/ 1855137 h 2237474"/>
              <a:gd name="connsiteX154" fmla="*/ 4002267 w 12192000"/>
              <a:gd name="connsiteY154" fmla="*/ 1852352 h 2237474"/>
              <a:gd name="connsiteX155" fmla="*/ 3931396 w 12192000"/>
              <a:gd name="connsiteY155" fmla="*/ 1858915 h 2237474"/>
              <a:gd name="connsiteX156" fmla="*/ 3812162 w 12192000"/>
              <a:gd name="connsiteY156" fmla="*/ 1875501 h 2237474"/>
              <a:gd name="connsiteX157" fmla="*/ 3767672 w 12192000"/>
              <a:gd name="connsiteY157" fmla="*/ 1874600 h 2237474"/>
              <a:gd name="connsiteX158" fmla="*/ 3764741 w 12192000"/>
              <a:gd name="connsiteY158" fmla="*/ 1869433 h 2237474"/>
              <a:gd name="connsiteX159" fmla="*/ 3751332 w 12192000"/>
              <a:gd name="connsiteY159" fmla="*/ 1869854 h 2237474"/>
              <a:gd name="connsiteX160" fmla="*/ 3748155 w 12192000"/>
              <a:gd name="connsiteY160" fmla="*/ 1868903 h 2237474"/>
              <a:gd name="connsiteX161" fmla="*/ 3729530 w 12192000"/>
              <a:gd name="connsiteY161" fmla="*/ 1864513 h 2237474"/>
              <a:gd name="connsiteX162" fmla="*/ 3680177 w 12192000"/>
              <a:gd name="connsiteY162" fmla="*/ 1881552 h 2237474"/>
              <a:gd name="connsiteX163" fmla="*/ 3567259 w 12192000"/>
              <a:gd name="connsiteY163" fmla="*/ 1893482 h 2237474"/>
              <a:gd name="connsiteX164" fmla="*/ 3405770 w 12192000"/>
              <a:gd name="connsiteY164" fmla="*/ 1904591 h 2237474"/>
              <a:gd name="connsiteX165" fmla="*/ 3280097 w 12192000"/>
              <a:gd name="connsiteY165" fmla="*/ 1919610 h 2237474"/>
              <a:gd name="connsiteX166" fmla="*/ 3123424 w 12192000"/>
              <a:gd name="connsiteY166" fmla="*/ 1952930 h 2237474"/>
              <a:gd name="connsiteX167" fmla="*/ 3009910 w 12192000"/>
              <a:gd name="connsiteY167" fmla="*/ 1957866 h 2237474"/>
              <a:gd name="connsiteX168" fmla="*/ 2995934 w 12192000"/>
              <a:gd name="connsiteY168" fmla="*/ 1967085 h 2237474"/>
              <a:gd name="connsiteX169" fmla="*/ 2980071 w 12192000"/>
              <a:gd name="connsiteY169" fmla="*/ 1972988 h 2237474"/>
              <a:gd name="connsiteX170" fmla="*/ 2978094 w 12192000"/>
              <a:gd name="connsiteY170" fmla="*/ 1972369 h 2237474"/>
              <a:gd name="connsiteX171" fmla="*/ 2942858 w 12192000"/>
              <a:gd name="connsiteY171" fmla="*/ 1981367 h 2237474"/>
              <a:gd name="connsiteX172" fmla="*/ 2875436 w 12192000"/>
              <a:gd name="connsiteY172" fmla="*/ 1996977 h 2237474"/>
              <a:gd name="connsiteX173" fmla="*/ 2874892 w 12192000"/>
              <a:gd name="connsiteY173" fmla="*/ 1996085 h 2237474"/>
              <a:gd name="connsiteX174" fmla="*/ 2864145 w 12192000"/>
              <a:gd name="connsiteY174" fmla="*/ 1994061 h 2237474"/>
              <a:gd name="connsiteX175" fmla="*/ 2843662 w 12192000"/>
              <a:gd name="connsiteY175" fmla="*/ 1992498 h 2237474"/>
              <a:gd name="connsiteX176" fmla="*/ 2796128 w 12192000"/>
              <a:gd name="connsiteY176" fmla="*/ 1976403 h 2237474"/>
              <a:gd name="connsiteX177" fmla="*/ 2756784 w 12192000"/>
              <a:gd name="connsiteY177" fmla="*/ 1985116 h 2237474"/>
              <a:gd name="connsiteX178" fmla="*/ 2748833 w 12192000"/>
              <a:gd name="connsiteY178" fmla="*/ 1986323 h 2237474"/>
              <a:gd name="connsiteX179" fmla="*/ 2748661 w 12192000"/>
              <a:gd name="connsiteY179" fmla="*/ 1986122 h 2237474"/>
              <a:gd name="connsiteX180" fmla="*/ 2740251 w 12192000"/>
              <a:gd name="connsiteY180" fmla="*/ 1986946 h 2237474"/>
              <a:gd name="connsiteX181" fmla="*/ 2718916 w 12192000"/>
              <a:gd name="connsiteY181" fmla="*/ 1990867 h 2237474"/>
              <a:gd name="connsiteX182" fmla="*/ 2713522 w 12192000"/>
              <a:gd name="connsiteY182" fmla="*/ 1990173 h 2237474"/>
              <a:gd name="connsiteX183" fmla="*/ 2680597 w 12192000"/>
              <a:gd name="connsiteY183" fmla="*/ 1984996 h 2237474"/>
              <a:gd name="connsiteX184" fmla="*/ 2578178 w 12192000"/>
              <a:gd name="connsiteY184" fmla="*/ 1990531 h 2237474"/>
              <a:gd name="connsiteX185" fmla="*/ 2476147 w 12192000"/>
              <a:gd name="connsiteY185" fmla="*/ 1998305 h 2237474"/>
              <a:gd name="connsiteX186" fmla="*/ 2373568 w 12192000"/>
              <a:gd name="connsiteY186" fmla="*/ 2003219 h 2237474"/>
              <a:gd name="connsiteX187" fmla="*/ 2321399 w 12192000"/>
              <a:gd name="connsiteY187" fmla="*/ 1989467 h 2237474"/>
              <a:gd name="connsiteX188" fmla="*/ 2315525 w 12192000"/>
              <a:gd name="connsiteY188" fmla="*/ 1989708 h 2237474"/>
              <a:gd name="connsiteX189" fmla="*/ 2300792 w 12192000"/>
              <a:gd name="connsiteY189" fmla="*/ 1994290 h 2237474"/>
              <a:gd name="connsiteX190" fmla="*/ 2295469 w 12192000"/>
              <a:gd name="connsiteY190" fmla="*/ 1996659 h 2237474"/>
              <a:gd name="connsiteX191" fmla="*/ 2287219 w 12192000"/>
              <a:gd name="connsiteY191" fmla="*/ 1998750 h 2237474"/>
              <a:gd name="connsiteX192" fmla="*/ 2286948 w 12192000"/>
              <a:gd name="connsiteY192" fmla="*/ 1998596 h 2237474"/>
              <a:gd name="connsiteX193" fmla="*/ 2243069 w 12192000"/>
              <a:gd name="connsiteY193" fmla="*/ 2015111 h 2237474"/>
              <a:gd name="connsiteX194" fmla="*/ 2186609 w 12192000"/>
              <a:gd name="connsiteY194" fmla="*/ 2008263 h 2237474"/>
              <a:gd name="connsiteX195" fmla="*/ 2164831 w 12192000"/>
              <a:gd name="connsiteY195" fmla="*/ 2010143 h 2237474"/>
              <a:gd name="connsiteX196" fmla="*/ 2152836 w 12192000"/>
              <a:gd name="connsiteY196" fmla="*/ 2010048 h 2237474"/>
              <a:gd name="connsiteX197" fmla="*/ 2117102 w 12192000"/>
              <a:gd name="connsiteY197" fmla="*/ 2023004 h 2237474"/>
              <a:gd name="connsiteX198" fmla="*/ 2111935 w 12192000"/>
              <a:gd name="connsiteY198" fmla="*/ 2023163 h 2237474"/>
              <a:gd name="connsiteX199" fmla="*/ 2089991 w 12192000"/>
              <a:gd name="connsiteY199" fmla="*/ 2034193 h 2237474"/>
              <a:gd name="connsiteX200" fmla="*/ 2058061 w 12192000"/>
              <a:gd name="connsiteY200" fmla="*/ 2047942 h 2237474"/>
              <a:gd name="connsiteX201" fmla="*/ 2055737 w 12192000"/>
              <a:gd name="connsiteY201" fmla="*/ 2047704 h 2237474"/>
              <a:gd name="connsiteX202" fmla="*/ 2042244 w 12192000"/>
              <a:gd name="connsiteY202" fmla="*/ 2055560 h 2237474"/>
              <a:gd name="connsiteX203" fmla="*/ 1976224 w 12192000"/>
              <a:gd name="connsiteY203" fmla="*/ 2074257 h 2237474"/>
              <a:gd name="connsiteX204" fmla="*/ 1877728 w 12192000"/>
              <a:gd name="connsiteY204" fmla="*/ 2101004 h 2237474"/>
              <a:gd name="connsiteX205" fmla="*/ 1759056 w 12192000"/>
              <a:gd name="connsiteY205" fmla="*/ 2125608 h 2237474"/>
              <a:gd name="connsiteX206" fmla="*/ 1637948 w 12192000"/>
              <a:gd name="connsiteY206" fmla="*/ 2172597 h 2237474"/>
              <a:gd name="connsiteX207" fmla="*/ 1434549 w 12192000"/>
              <a:gd name="connsiteY207" fmla="*/ 2234522 h 2237474"/>
              <a:gd name="connsiteX208" fmla="*/ 1398481 w 12192000"/>
              <a:gd name="connsiteY208" fmla="*/ 2237074 h 2237474"/>
              <a:gd name="connsiteX209" fmla="*/ 1398407 w 12192000"/>
              <a:gd name="connsiteY209" fmla="*/ 2237095 h 2237474"/>
              <a:gd name="connsiteX210" fmla="*/ 1370962 w 12192000"/>
              <a:gd name="connsiteY210" fmla="*/ 2237474 h 2237474"/>
              <a:gd name="connsiteX211" fmla="*/ 1356367 w 12192000"/>
              <a:gd name="connsiteY211" fmla="*/ 2235089 h 2237474"/>
              <a:gd name="connsiteX212" fmla="*/ 1324828 w 12192000"/>
              <a:gd name="connsiteY212" fmla="*/ 2231968 h 2237474"/>
              <a:gd name="connsiteX213" fmla="*/ 1297744 w 12192000"/>
              <a:gd name="connsiteY213" fmla="*/ 2235849 h 2237474"/>
              <a:gd name="connsiteX214" fmla="*/ 1286236 w 12192000"/>
              <a:gd name="connsiteY214" fmla="*/ 2233135 h 2237474"/>
              <a:gd name="connsiteX215" fmla="*/ 1283504 w 12192000"/>
              <a:gd name="connsiteY215" fmla="*/ 2233797 h 2237474"/>
              <a:gd name="connsiteX216" fmla="*/ 1279765 w 12192000"/>
              <a:gd name="connsiteY216" fmla="*/ 2229639 h 2237474"/>
              <a:gd name="connsiteX217" fmla="*/ 1195347 w 12192000"/>
              <a:gd name="connsiteY217" fmla="*/ 2212354 h 2237474"/>
              <a:gd name="connsiteX218" fmla="*/ 970251 w 12192000"/>
              <a:gd name="connsiteY218" fmla="*/ 2221029 h 2237474"/>
              <a:gd name="connsiteX219" fmla="*/ 812914 w 12192000"/>
              <a:gd name="connsiteY219" fmla="*/ 2202752 h 2237474"/>
              <a:gd name="connsiteX220" fmla="*/ 800195 w 12192000"/>
              <a:gd name="connsiteY220" fmla="*/ 2209407 h 2237474"/>
              <a:gd name="connsiteX221" fmla="*/ 784978 w 12192000"/>
              <a:gd name="connsiteY221" fmla="*/ 2212360 h 2237474"/>
              <a:gd name="connsiteX222" fmla="*/ 681987 w 12192000"/>
              <a:gd name="connsiteY222" fmla="*/ 2216757 h 2237474"/>
              <a:gd name="connsiteX223" fmla="*/ 669923 w 12192000"/>
              <a:gd name="connsiteY223" fmla="*/ 2211682 h 2237474"/>
              <a:gd name="connsiteX224" fmla="*/ 648680 w 12192000"/>
              <a:gd name="connsiteY224" fmla="*/ 2206229 h 2237474"/>
              <a:gd name="connsiteX225" fmla="*/ 597225 w 12192000"/>
              <a:gd name="connsiteY225" fmla="*/ 2180999 h 2237474"/>
              <a:gd name="connsiteX226" fmla="*/ 558449 w 12192000"/>
              <a:gd name="connsiteY226" fmla="*/ 2182346 h 2237474"/>
              <a:gd name="connsiteX227" fmla="*/ 550517 w 12192000"/>
              <a:gd name="connsiteY227" fmla="*/ 2182060 h 2237474"/>
              <a:gd name="connsiteX228" fmla="*/ 550309 w 12192000"/>
              <a:gd name="connsiteY228" fmla="*/ 2181825 h 2237474"/>
              <a:gd name="connsiteX229" fmla="*/ 541836 w 12192000"/>
              <a:gd name="connsiteY229" fmla="*/ 2181063 h 2237474"/>
              <a:gd name="connsiteX230" fmla="*/ 536057 w 12192000"/>
              <a:gd name="connsiteY230" fmla="*/ 2181537 h 2237474"/>
              <a:gd name="connsiteX231" fmla="*/ 520671 w 12192000"/>
              <a:gd name="connsiteY231" fmla="*/ 2180980 h 2237474"/>
              <a:gd name="connsiteX232" fmla="*/ 515024 w 12192000"/>
              <a:gd name="connsiteY232" fmla="*/ 2179258 h 2237474"/>
              <a:gd name="connsiteX233" fmla="*/ 512278 w 12192000"/>
              <a:gd name="connsiteY233" fmla="*/ 2176369 h 2237474"/>
              <a:gd name="connsiteX234" fmla="*/ 480419 w 12192000"/>
              <a:gd name="connsiteY234" fmla="*/ 2167807 h 2237474"/>
              <a:gd name="connsiteX235" fmla="*/ 413835 w 12192000"/>
              <a:gd name="connsiteY235" fmla="*/ 2156783 h 2237474"/>
              <a:gd name="connsiteX236" fmla="*/ 376513 w 12192000"/>
              <a:gd name="connsiteY236" fmla="*/ 2154014 h 2237474"/>
              <a:gd name="connsiteX237" fmla="*/ 273386 w 12192000"/>
              <a:gd name="connsiteY237" fmla="*/ 2142551 h 2237474"/>
              <a:gd name="connsiteX238" fmla="*/ 169207 w 12192000"/>
              <a:gd name="connsiteY238" fmla="*/ 2128100 h 2237474"/>
              <a:gd name="connsiteX239" fmla="*/ 93149 w 12192000"/>
              <a:gd name="connsiteY239" fmla="*/ 2105324 h 2237474"/>
              <a:gd name="connsiteX240" fmla="*/ 88109 w 12192000"/>
              <a:gd name="connsiteY240" fmla="*/ 2106704 h 2237474"/>
              <a:gd name="connsiteX241" fmla="*/ 80022 w 12192000"/>
              <a:gd name="connsiteY241" fmla="*/ 2107254 h 2237474"/>
              <a:gd name="connsiteX242" fmla="*/ 79717 w 12192000"/>
              <a:gd name="connsiteY242" fmla="*/ 2107046 h 2237474"/>
              <a:gd name="connsiteX243" fmla="*/ 72352 w 12192000"/>
              <a:gd name="connsiteY243" fmla="*/ 2107991 h 2237474"/>
              <a:gd name="connsiteX244" fmla="*/ 37645 w 12192000"/>
              <a:gd name="connsiteY244" fmla="*/ 2115401 h 2237474"/>
              <a:gd name="connsiteX245" fmla="*/ 4572 w 12192000"/>
              <a:gd name="connsiteY245" fmla="*/ 2111091 h 2237474"/>
              <a:gd name="connsiteX246" fmla="*/ 0 w 12192000"/>
              <a:gd name="connsiteY246" fmla="*/ 2110468 h 2237474"/>
              <a:gd name="connsiteX247" fmla="*/ 0 w 12192000"/>
              <a:gd name="connsiteY2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53307 w 12192000"/>
              <a:gd name="connsiteY117" fmla="*/ 1815450 h 2237474"/>
              <a:gd name="connsiteX118" fmla="*/ 5364192 w 12192000"/>
              <a:gd name="connsiteY118" fmla="*/ 1826074 h 2237474"/>
              <a:gd name="connsiteX119" fmla="*/ 5350380 w 12192000"/>
              <a:gd name="connsiteY119" fmla="*/ 1830891 h 2237474"/>
              <a:gd name="connsiteX120" fmla="*/ 5259633 w 12192000"/>
              <a:gd name="connsiteY120" fmla="*/ 1837160 h 2237474"/>
              <a:gd name="connsiteX121" fmla="*/ 5197513 w 12192000"/>
              <a:gd name="connsiteY121" fmla="*/ 1844718 h 2237474"/>
              <a:gd name="connsiteX122" fmla="*/ 5184170 w 12192000"/>
              <a:gd name="connsiteY122" fmla="*/ 1849402 h 2237474"/>
              <a:gd name="connsiteX123" fmla="*/ 5168852 w 12192000"/>
              <a:gd name="connsiteY123" fmla="*/ 1844846 h 2237474"/>
              <a:gd name="connsiteX124" fmla="*/ 5164370 w 12192000"/>
              <a:gd name="connsiteY124" fmla="*/ 1840597 h 2237474"/>
              <a:gd name="connsiteX125" fmla="*/ 5114927 w 12192000"/>
              <a:gd name="connsiteY125" fmla="*/ 1847827 h 2237474"/>
              <a:gd name="connsiteX126" fmla="*/ 5108970 w 12192000"/>
              <a:gd name="connsiteY126" fmla="*/ 1847935 h 2237474"/>
              <a:gd name="connsiteX127" fmla="*/ 5067961 w 12192000"/>
              <a:gd name="connsiteY127" fmla="*/ 1845917 h 2237474"/>
              <a:gd name="connsiteX128" fmla="*/ 5007075 w 12192000"/>
              <a:gd name="connsiteY128" fmla="*/ 1838626 h 2237474"/>
              <a:gd name="connsiteX129" fmla="*/ 4944087 w 12192000"/>
              <a:gd name="connsiteY129" fmla="*/ 1823332 h 2237474"/>
              <a:gd name="connsiteX130" fmla="*/ 4907662 w 12192000"/>
              <a:gd name="connsiteY130" fmla="*/ 1816900 h 2237474"/>
              <a:gd name="connsiteX131" fmla="*/ 4882386 w 12192000"/>
              <a:gd name="connsiteY131" fmla="*/ 1809844 h 2237474"/>
              <a:gd name="connsiteX132" fmla="*/ 4811440 w 12192000"/>
              <a:gd name="connsiteY132" fmla="*/ 1804655 h 2237474"/>
              <a:gd name="connsiteX133" fmla="*/ 4691075 w 12192000"/>
              <a:gd name="connsiteY133" fmla="*/ 1801389 h 2237474"/>
              <a:gd name="connsiteX134" fmla="*/ 4647449 w 12192000"/>
              <a:gd name="connsiteY134" fmla="*/ 1793181 h 2237474"/>
              <a:gd name="connsiteX135" fmla="*/ 4645504 w 12192000"/>
              <a:gd name="connsiteY135" fmla="*/ 1787606 h 2237474"/>
              <a:gd name="connsiteX136" fmla="*/ 4632229 w 12192000"/>
              <a:gd name="connsiteY136" fmla="*/ 1785815 h 2237474"/>
              <a:gd name="connsiteX137" fmla="*/ 4629273 w 12192000"/>
              <a:gd name="connsiteY137" fmla="*/ 1784355 h 2237474"/>
              <a:gd name="connsiteX138" fmla="*/ 4611738 w 12192000"/>
              <a:gd name="connsiteY138" fmla="*/ 1776964 h 2237474"/>
              <a:gd name="connsiteX139" fmla="*/ 4560070 w 12192000"/>
              <a:gd name="connsiteY139" fmla="*/ 1785640 h 2237474"/>
              <a:gd name="connsiteX140" fmla="*/ 4536503 w 12192000"/>
              <a:gd name="connsiteY140" fmla="*/ 1785334 h 2237474"/>
              <a:gd name="connsiteX141" fmla="*/ 4513724 w 12192000"/>
              <a:gd name="connsiteY141" fmla="*/ 1791996 h 2237474"/>
              <a:gd name="connsiteX142" fmla="*/ 4459810 w 12192000"/>
              <a:gd name="connsiteY142" fmla="*/ 1797886 h 2237474"/>
              <a:gd name="connsiteX143" fmla="*/ 4379064 w 12192000"/>
              <a:gd name="connsiteY143" fmla="*/ 1817177 h 2237474"/>
              <a:gd name="connsiteX144" fmla="*/ 4319209 w 12192000"/>
              <a:gd name="connsiteY144" fmla="*/ 1834833 h 2237474"/>
              <a:gd name="connsiteX145" fmla="*/ 4306907 w 12192000"/>
              <a:gd name="connsiteY145" fmla="*/ 1841641 h 2237474"/>
              <a:gd name="connsiteX146" fmla="*/ 4290981 w 12192000"/>
              <a:gd name="connsiteY146" fmla="*/ 1839677 h 2237474"/>
              <a:gd name="connsiteX147" fmla="*/ 4285792 w 12192000"/>
              <a:gd name="connsiteY147" fmla="*/ 1836231 h 2237474"/>
              <a:gd name="connsiteX148" fmla="*/ 4238372 w 12192000"/>
              <a:gd name="connsiteY148" fmla="*/ 1851480 h 2237474"/>
              <a:gd name="connsiteX149" fmla="*/ 4232517 w 12192000"/>
              <a:gd name="connsiteY149" fmla="*/ 1852567 h 2237474"/>
              <a:gd name="connsiteX150" fmla="*/ 4191732 w 12192000"/>
              <a:gd name="connsiteY150" fmla="*/ 1857328 h 2237474"/>
              <a:gd name="connsiteX151" fmla="*/ 4065532 w 12192000"/>
              <a:gd name="connsiteY151" fmla="*/ 1855477 h 2237474"/>
              <a:gd name="connsiteX152" fmla="*/ 4028460 w 12192000"/>
              <a:gd name="connsiteY152" fmla="*/ 1855137 h 2237474"/>
              <a:gd name="connsiteX153" fmla="*/ 4002267 w 12192000"/>
              <a:gd name="connsiteY153" fmla="*/ 1852352 h 2237474"/>
              <a:gd name="connsiteX154" fmla="*/ 3931396 w 12192000"/>
              <a:gd name="connsiteY154" fmla="*/ 1858915 h 2237474"/>
              <a:gd name="connsiteX155" fmla="*/ 3812162 w 12192000"/>
              <a:gd name="connsiteY155" fmla="*/ 1875501 h 2237474"/>
              <a:gd name="connsiteX156" fmla="*/ 3767672 w 12192000"/>
              <a:gd name="connsiteY156" fmla="*/ 1874600 h 2237474"/>
              <a:gd name="connsiteX157" fmla="*/ 3764741 w 12192000"/>
              <a:gd name="connsiteY157" fmla="*/ 1869433 h 2237474"/>
              <a:gd name="connsiteX158" fmla="*/ 3751332 w 12192000"/>
              <a:gd name="connsiteY158" fmla="*/ 1869854 h 2237474"/>
              <a:gd name="connsiteX159" fmla="*/ 3748155 w 12192000"/>
              <a:gd name="connsiteY159" fmla="*/ 1868903 h 2237474"/>
              <a:gd name="connsiteX160" fmla="*/ 3729530 w 12192000"/>
              <a:gd name="connsiteY160" fmla="*/ 1864513 h 2237474"/>
              <a:gd name="connsiteX161" fmla="*/ 3680177 w 12192000"/>
              <a:gd name="connsiteY161" fmla="*/ 1881552 h 2237474"/>
              <a:gd name="connsiteX162" fmla="*/ 3567259 w 12192000"/>
              <a:gd name="connsiteY162" fmla="*/ 1893482 h 2237474"/>
              <a:gd name="connsiteX163" fmla="*/ 3405770 w 12192000"/>
              <a:gd name="connsiteY163" fmla="*/ 1904591 h 2237474"/>
              <a:gd name="connsiteX164" fmla="*/ 3280097 w 12192000"/>
              <a:gd name="connsiteY164" fmla="*/ 1919610 h 2237474"/>
              <a:gd name="connsiteX165" fmla="*/ 3123424 w 12192000"/>
              <a:gd name="connsiteY165" fmla="*/ 1952930 h 2237474"/>
              <a:gd name="connsiteX166" fmla="*/ 3009910 w 12192000"/>
              <a:gd name="connsiteY166" fmla="*/ 1957866 h 2237474"/>
              <a:gd name="connsiteX167" fmla="*/ 2995934 w 12192000"/>
              <a:gd name="connsiteY167" fmla="*/ 1967085 h 2237474"/>
              <a:gd name="connsiteX168" fmla="*/ 2980071 w 12192000"/>
              <a:gd name="connsiteY168" fmla="*/ 1972988 h 2237474"/>
              <a:gd name="connsiteX169" fmla="*/ 2978094 w 12192000"/>
              <a:gd name="connsiteY169" fmla="*/ 1972369 h 2237474"/>
              <a:gd name="connsiteX170" fmla="*/ 2942858 w 12192000"/>
              <a:gd name="connsiteY170" fmla="*/ 1981367 h 2237474"/>
              <a:gd name="connsiteX171" fmla="*/ 2875436 w 12192000"/>
              <a:gd name="connsiteY171" fmla="*/ 1996977 h 2237474"/>
              <a:gd name="connsiteX172" fmla="*/ 2874892 w 12192000"/>
              <a:gd name="connsiteY172" fmla="*/ 1996085 h 2237474"/>
              <a:gd name="connsiteX173" fmla="*/ 2864145 w 12192000"/>
              <a:gd name="connsiteY173" fmla="*/ 1994061 h 2237474"/>
              <a:gd name="connsiteX174" fmla="*/ 2843662 w 12192000"/>
              <a:gd name="connsiteY174" fmla="*/ 1992498 h 2237474"/>
              <a:gd name="connsiteX175" fmla="*/ 2796128 w 12192000"/>
              <a:gd name="connsiteY175" fmla="*/ 1976403 h 2237474"/>
              <a:gd name="connsiteX176" fmla="*/ 2756784 w 12192000"/>
              <a:gd name="connsiteY176" fmla="*/ 1985116 h 2237474"/>
              <a:gd name="connsiteX177" fmla="*/ 2748833 w 12192000"/>
              <a:gd name="connsiteY177" fmla="*/ 1986323 h 2237474"/>
              <a:gd name="connsiteX178" fmla="*/ 2748661 w 12192000"/>
              <a:gd name="connsiteY178" fmla="*/ 1986122 h 2237474"/>
              <a:gd name="connsiteX179" fmla="*/ 2740251 w 12192000"/>
              <a:gd name="connsiteY179" fmla="*/ 1986946 h 2237474"/>
              <a:gd name="connsiteX180" fmla="*/ 2718916 w 12192000"/>
              <a:gd name="connsiteY180" fmla="*/ 1990867 h 2237474"/>
              <a:gd name="connsiteX181" fmla="*/ 2713522 w 12192000"/>
              <a:gd name="connsiteY181" fmla="*/ 1990173 h 2237474"/>
              <a:gd name="connsiteX182" fmla="*/ 2680597 w 12192000"/>
              <a:gd name="connsiteY182" fmla="*/ 1984996 h 2237474"/>
              <a:gd name="connsiteX183" fmla="*/ 2578178 w 12192000"/>
              <a:gd name="connsiteY183" fmla="*/ 1990531 h 2237474"/>
              <a:gd name="connsiteX184" fmla="*/ 2476147 w 12192000"/>
              <a:gd name="connsiteY184" fmla="*/ 1998305 h 2237474"/>
              <a:gd name="connsiteX185" fmla="*/ 2373568 w 12192000"/>
              <a:gd name="connsiteY185" fmla="*/ 2003219 h 2237474"/>
              <a:gd name="connsiteX186" fmla="*/ 2321399 w 12192000"/>
              <a:gd name="connsiteY186" fmla="*/ 1989467 h 2237474"/>
              <a:gd name="connsiteX187" fmla="*/ 2315525 w 12192000"/>
              <a:gd name="connsiteY187" fmla="*/ 1989708 h 2237474"/>
              <a:gd name="connsiteX188" fmla="*/ 2300792 w 12192000"/>
              <a:gd name="connsiteY188" fmla="*/ 1994290 h 2237474"/>
              <a:gd name="connsiteX189" fmla="*/ 2295469 w 12192000"/>
              <a:gd name="connsiteY189" fmla="*/ 1996659 h 2237474"/>
              <a:gd name="connsiteX190" fmla="*/ 2287219 w 12192000"/>
              <a:gd name="connsiteY190" fmla="*/ 1998750 h 2237474"/>
              <a:gd name="connsiteX191" fmla="*/ 2286948 w 12192000"/>
              <a:gd name="connsiteY191" fmla="*/ 1998596 h 2237474"/>
              <a:gd name="connsiteX192" fmla="*/ 2243069 w 12192000"/>
              <a:gd name="connsiteY192" fmla="*/ 2015111 h 2237474"/>
              <a:gd name="connsiteX193" fmla="*/ 2186609 w 12192000"/>
              <a:gd name="connsiteY193" fmla="*/ 2008263 h 2237474"/>
              <a:gd name="connsiteX194" fmla="*/ 2164831 w 12192000"/>
              <a:gd name="connsiteY194" fmla="*/ 2010143 h 2237474"/>
              <a:gd name="connsiteX195" fmla="*/ 2152836 w 12192000"/>
              <a:gd name="connsiteY195" fmla="*/ 2010048 h 2237474"/>
              <a:gd name="connsiteX196" fmla="*/ 2117102 w 12192000"/>
              <a:gd name="connsiteY196" fmla="*/ 2023004 h 2237474"/>
              <a:gd name="connsiteX197" fmla="*/ 2111935 w 12192000"/>
              <a:gd name="connsiteY197" fmla="*/ 2023163 h 2237474"/>
              <a:gd name="connsiteX198" fmla="*/ 2089991 w 12192000"/>
              <a:gd name="connsiteY198" fmla="*/ 2034193 h 2237474"/>
              <a:gd name="connsiteX199" fmla="*/ 2058061 w 12192000"/>
              <a:gd name="connsiteY199" fmla="*/ 2047942 h 2237474"/>
              <a:gd name="connsiteX200" fmla="*/ 2055737 w 12192000"/>
              <a:gd name="connsiteY200" fmla="*/ 2047704 h 2237474"/>
              <a:gd name="connsiteX201" fmla="*/ 2042244 w 12192000"/>
              <a:gd name="connsiteY201" fmla="*/ 2055560 h 2237474"/>
              <a:gd name="connsiteX202" fmla="*/ 1976224 w 12192000"/>
              <a:gd name="connsiteY202" fmla="*/ 2074257 h 2237474"/>
              <a:gd name="connsiteX203" fmla="*/ 1877728 w 12192000"/>
              <a:gd name="connsiteY203" fmla="*/ 2101004 h 2237474"/>
              <a:gd name="connsiteX204" fmla="*/ 1759056 w 12192000"/>
              <a:gd name="connsiteY204" fmla="*/ 2125608 h 2237474"/>
              <a:gd name="connsiteX205" fmla="*/ 1637948 w 12192000"/>
              <a:gd name="connsiteY205" fmla="*/ 2172597 h 2237474"/>
              <a:gd name="connsiteX206" fmla="*/ 1434549 w 12192000"/>
              <a:gd name="connsiteY206" fmla="*/ 2234522 h 2237474"/>
              <a:gd name="connsiteX207" fmla="*/ 1398481 w 12192000"/>
              <a:gd name="connsiteY207" fmla="*/ 2237074 h 2237474"/>
              <a:gd name="connsiteX208" fmla="*/ 1398407 w 12192000"/>
              <a:gd name="connsiteY208" fmla="*/ 2237095 h 2237474"/>
              <a:gd name="connsiteX209" fmla="*/ 1370962 w 12192000"/>
              <a:gd name="connsiteY209" fmla="*/ 2237474 h 2237474"/>
              <a:gd name="connsiteX210" fmla="*/ 1356367 w 12192000"/>
              <a:gd name="connsiteY210" fmla="*/ 2235089 h 2237474"/>
              <a:gd name="connsiteX211" fmla="*/ 1324828 w 12192000"/>
              <a:gd name="connsiteY211" fmla="*/ 2231968 h 2237474"/>
              <a:gd name="connsiteX212" fmla="*/ 1297744 w 12192000"/>
              <a:gd name="connsiteY212" fmla="*/ 2235849 h 2237474"/>
              <a:gd name="connsiteX213" fmla="*/ 1286236 w 12192000"/>
              <a:gd name="connsiteY213" fmla="*/ 2233135 h 2237474"/>
              <a:gd name="connsiteX214" fmla="*/ 1283504 w 12192000"/>
              <a:gd name="connsiteY214" fmla="*/ 2233797 h 2237474"/>
              <a:gd name="connsiteX215" fmla="*/ 1279765 w 12192000"/>
              <a:gd name="connsiteY215" fmla="*/ 2229639 h 2237474"/>
              <a:gd name="connsiteX216" fmla="*/ 1195347 w 12192000"/>
              <a:gd name="connsiteY216" fmla="*/ 2212354 h 2237474"/>
              <a:gd name="connsiteX217" fmla="*/ 970251 w 12192000"/>
              <a:gd name="connsiteY217" fmla="*/ 2221029 h 2237474"/>
              <a:gd name="connsiteX218" fmla="*/ 812914 w 12192000"/>
              <a:gd name="connsiteY218" fmla="*/ 2202752 h 2237474"/>
              <a:gd name="connsiteX219" fmla="*/ 800195 w 12192000"/>
              <a:gd name="connsiteY219" fmla="*/ 2209407 h 2237474"/>
              <a:gd name="connsiteX220" fmla="*/ 784978 w 12192000"/>
              <a:gd name="connsiteY220" fmla="*/ 2212360 h 2237474"/>
              <a:gd name="connsiteX221" fmla="*/ 681987 w 12192000"/>
              <a:gd name="connsiteY221" fmla="*/ 2216757 h 2237474"/>
              <a:gd name="connsiteX222" fmla="*/ 669923 w 12192000"/>
              <a:gd name="connsiteY222" fmla="*/ 2211682 h 2237474"/>
              <a:gd name="connsiteX223" fmla="*/ 648680 w 12192000"/>
              <a:gd name="connsiteY223" fmla="*/ 2206229 h 2237474"/>
              <a:gd name="connsiteX224" fmla="*/ 597225 w 12192000"/>
              <a:gd name="connsiteY224" fmla="*/ 2180999 h 2237474"/>
              <a:gd name="connsiteX225" fmla="*/ 558449 w 12192000"/>
              <a:gd name="connsiteY225" fmla="*/ 2182346 h 2237474"/>
              <a:gd name="connsiteX226" fmla="*/ 550517 w 12192000"/>
              <a:gd name="connsiteY226" fmla="*/ 2182060 h 2237474"/>
              <a:gd name="connsiteX227" fmla="*/ 550309 w 12192000"/>
              <a:gd name="connsiteY227" fmla="*/ 2181825 h 2237474"/>
              <a:gd name="connsiteX228" fmla="*/ 541836 w 12192000"/>
              <a:gd name="connsiteY228" fmla="*/ 2181063 h 2237474"/>
              <a:gd name="connsiteX229" fmla="*/ 536057 w 12192000"/>
              <a:gd name="connsiteY229" fmla="*/ 2181537 h 2237474"/>
              <a:gd name="connsiteX230" fmla="*/ 520671 w 12192000"/>
              <a:gd name="connsiteY230" fmla="*/ 2180980 h 2237474"/>
              <a:gd name="connsiteX231" fmla="*/ 515024 w 12192000"/>
              <a:gd name="connsiteY231" fmla="*/ 2179258 h 2237474"/>
              <a:gd name="connsiteX232" fmla="*/ 512278 w 12192000"/>
              <a:gd name="connsiteY232" fmla="*/ 2176369 h 2237474"/>
              <a:gd name="connsiteX233" fmla="*/ 480419 w 12192000"/>
              <a:gd name="connsiteY233" fmla="*/ 2167807 h 2237474"/>
              <a:gd name="connsiteX234" fmla="*/ 413835 w 12192000"/>
              <a:gd name="connsiteY234" fmla="*/ 2156783 h 2237474"/>
              <a:gd name="connsiteX235" fmla="*/ 376513 w 12192000"/>
              <a:gd name="connsiteY235" fmla="*/ 2154014 h 2237474"/>
              <a:gd name="connsiteX236" fmla="*/ 273386 w 12192000"/>
              <a:gd name="connsiteY236" fmla="*/ 2142551 h 2237474"/>
              <a:gd name="connsiteX237" fmla="*/ 169207 w 12192000"/>
              <a:gd name="connsiteY237" fmla="*/ 2128100 h 2237474"/>
              <a:gd name="connsiteX238" fmla="*/ 93149 w 12192000"/>
              <a:gd name="connsiteY238" fmla="*/ 2105324 h 2237474"/>
              <a:gd name="connsiteX239" fmla="*/ 88109 w 12192000"/>
              <a:gd name="connsiteY239" fmla="*/ 2106704 h 2237474"/>
              <a:gd name="connsiteX240" fmla="*/ 80022 w 12192000"/>
              <a:gd name="connsiteY240" fmla="*/ 2107254 h 2237474"/>
              <a:gd name="connsiteX241" fmla="*/ 79717 w 12192000"/>
              <a:gd name="connsiteY241" fmla="*/ 2107046 h 2237474"/>
              <a:gd name="connsiteX242" fmla="*/ 72352 w 12192000"/>
              <a:gd name="connsiteY242" fmla="*/ 2107991 h 2237474"/>
              <a:gd name="connsiteX243" fmla="*/ 37645 w 12192000"/>
              <a:gd name="connsiteY243" fmla="*/ 2115401 h 2237474"/>
              <a:gd name="connsiteX244" fmla="*/ 4572 w 12192000"/>
              <a:gd name="connsiteY244" fmla="*/ 2111091 h 2237474"/>
              <a:gd name="connsiteX245" fmla="*/ 0 w 12192000"/>
              <a:gd name="connsiteY245" fmla="*/ 2110468 h 2237474"/>
              <a:gd name="connsiteX246" fmla="*/ 0 w 12192000"/>
              <a:gd name="connsiteY2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29273 w 12192000"/>
              <a:gd name="connsiteY136" fmla="*/ 1784355 h 2237474"/>
              <a:gd name="connsiteX137" fmla="*/ 4611738 w 12192000"/>
              <a:gd name="connsiteY137" fmla="*/ 1776964 h 2237474"/>
              <a:gd name="connsiteX138" fmla="*/ 4560070 w 12192000"/>
              <a:gd name="connsiteY138" fmla="*/ 1785640 h 2237474"/>
              <a:gd name="connsiteX139" fmla="*/ 4536503 w 12192000"/>
              <a:gd name="connsiteY139" fmla="*/ 1785334 h 2237474"/>
              <a:gd name="connsiteX140" fmla="*/ 4513724 w 12192000"/>
              <a:gd name="connsiteY140" fmla="*/ 1791996 h 2237474"/>
              <a:gd name="connsiteX141" fmla="*/ 4459810 w 12192000"/>
              <a:gd name="connsiteY141" fmla="*/ 1797886 h 2237474"/>
              <a:gd name="connsiteX142" fmla="*/ 4379064 w 12192000"/>
              <a:gd name="connsiteY142" fmla="*/ 1817177 h 2237474"/>
              <a:gd name="connsiteX143" fmla="*/ 4319209 w 12192000"/>
              <a:gd name="connsiteY143" fmla="*/ 1834833 h 2237474"/>
              <a:gd name="connsiteX144" fmla="*/ 4306907 w 12192000"/>
              <a:gd name="connsiteY144" fmla="*/ 1841641 h 2237474"/>
              <a:gd name="connsiteX145" fmla="*/ 4290981 w 12192000"/>
              <a:gd name="connsiteY145" fmla="*/ 1839677 h 2237474"/>
              <a:gd name="connsiteX146" fmla="*/ 4285792 w 12192000"/>
              <a:gd name="connsiteY146" fmla="*/ 1836231 h 2237474"/>
              <a:gd name="connsiteX147" fmla="*/ 4238372 w 12192000"/>
              <a:gd name="connsiteY147" fmla="*/ 1851480 h 2237474"/>
              <a:gd name="connsiteX148" fmla="*/ 4232517 w 12192000"/>
              <a:gd name="connsiteY148" fmla="*/ 1852567 h 2237474"/>
              <a:gd name="connsiteX149" fmla="*/ 4191732 w 12192000"/>
              <a:gd name="connsiteY149" fmla="*/ 1857328 h 2237474"/>
              <a:gd name="connsiteX150" fmla="*/ 4065532 w 12192000"/>
              <a:gd name="connsiteY150" fmla="*/ 1855477 h 2237474"/>
              <a:gd name="connsiteX151" fmla="*/ 4028460 w 12192000"/>
              <a:gd name="connsiteY151" fmla="*/ 1855137 h 2237474"/>
              <a:gd name="connsiteX152" fmla="*/ 4002267 w 12192000"/>
              <a:gd name="connsiteY152" fmla="*/ 1852352 h 2237474"/>
              <a:gd name="connsiteX153" fmla="*/ 3931396 w 12192000"/>
              <a:gd name="connsiteY153" fmla="*/ 1858915 h 2237474"/>
              <a:gd name="connsiteX154" fmla="*/ 3812162 w 12192000"/>
              <a:gd name="connsiteY154" fmla="*/ 1875501 h 2237474"/>
              <a:gd name="connsiteX155" fmla="*/ 3767672 w 12192000"/>
              <a:gd name="connsiteY155" fmla="*/ 1874600 h 2237474"/>
              <a:gd name="connsiteX156" fmla="*/ 3764741 w 12192000"/>
              <a:gd name="connsiteY156" fmla="*/ 1869433 h 2237474"/>
              <a:gd name="connsiteX157" fmla="*/ 3751332 w 12192000"/>
              <a:gd name="connsiteY157" fmla="*/ 1869854 h 2237474"/>
              <a:gd name="connsiteX158" fmla="*/ 3748155 w 12192000"/>
              <a:gd name="connsiteY158" fmla="*/ 1868903 h 2237474"/>
              <a:gd name="connsiteX159" fmla="*/ 3729530 w 12192000"/>
              <a:gd name="connsiteY159" fmla="*/ 1864513 h 2237474"/>
              <a:gd name="connsiteX160" fmla="*/ 3680177 w 12192000"/>
              <a:gd name="connsiteY160" fmla="*/ 1881552 h 2237474"/>
              <a:gd name="connsiteX161" fmla="*/ 3567259 w 12192000"/>
              <a:gd name="connsiteY161" fmla="*/ 1893482 h 2237474"/>
              <a:gd name="connsiteX162" fmla="*/ 3405770 w 12192000"/>
              <a:gd name="connsiteY162" fmla="*/ 1904591 h 2237474"/>
              <a:gd name="connsiteX163" fmla="*/ 3280097 w 12192000"/>
              <a:gd name="connsiteY163" fmla="*/ 1919610 h 2237474"/>
              <a:gd name="connsiteX164" fmla="*/ 3123424 w 12192000"/>
              <a:gd name="connsiteY164" fmla="*/ 1952930 h 2237474"/>
              <a:gd name="connsiteX165" fmla="*/ 3009910 w 12192000"/>
              <a:gd name="connsiteY165" fmla="*/ 1957866 h 2237474"/>
              <a:gd name="connsiteX166" fmla="*/ 2995934 w 12192000"/>
              <a:gd name="connsiteY166" fmla="*/ 1967085 h 2237474"/>
              <a:gd name="connsiteX167" fmla="*/ 2980071 w 12192000"/>
              <a:gd name="connsiteY167" fmla="*/ 1972988 h 2237474"/>
              <a:gd name="connsiteX168" fmla="*/ 2978094 w 12192000"/>
              <a:gd name="connsiteY168" fmla="*/ 1972369 h 2237474"/>
              <a:gd name="connsiteX169" fmla="*/ 2942858 w 12192000"/>
              <a:gd name="connsiteY169" fmla="*/ 1981367 h 2237474"/>
              <a:gd name="connsiteX170" fmla="*/ 2875436 w 12192000"/>
              <a:gd name="connsiteY170" fmla="*/ 1996977 h 2237474"/>
              <a:gd name="connsiteX171" fmla="*/ 2874892 w 12192000"/>
              <a:gd name="connsiteY171" fmla="*/ 1996085 h 2237474"/>
              <a:gd name="connsiteX172" fmla="*/ 2864145 w 12192000"/>
              <a:gd name="connsiteY172" fmla="*/ 1994061 h 2237474"/>
              <a:gd name="connsiteX173" fmla="*/ 2843662 w 12192000"/>
              <a:gd name="connsiteY173" fmla="*/ 1992498 h 2237474"/>
              <a:gd name="connsiteX174" fmla="*/ 2796128 w 12192000"/>
              <a:gd name="connsiteY174" fmla="*/ 1976403 h 2237474"/>
              <a:gd name="connsiteX175" fmla="*/ 2756784 w 12192000"/>
              <a:gd name="connsiteY175" fmla="*/ 1985116 h 2237474"/>
              <a:gd name="connsiteX176" fmla="*/ 2748833 w 12192000"/>
              <a:gd name="connsiteY176" fmla="*/ 1986323 h 2237474"/>
              <a:gd name="connsiteX177" fmla="*/ 2748661 w 12192000"/>
              <a:gd name="connsiteY177" fmla="*/ 1986122 h 2237474"/>
              <a:gd name="connsiteX178" fmla="*/ 2740251 w 12192000"/>
              <a:gd name="connsiteY178" fmla="*/ 1986946 h 2237474"/>
              <a:gd name="connsiteX179" fmla="*/ 2718916 w 12192000"/>
              <a:gd name="connsiteY179" fmla="*/ 1990867 h 2237474"/>
              <a:gd name="connsiteX180" fmla="*/ 2713522 w 12192000"/>
              <a:gd name="connsiteY180" fmla="*/ 1990173 h 2237474"/>
              <a:gd name="connsiteX181" fmla="*/ 2680597 w 12192000"/>
              <a:gd name="connsiteY181" fmla="*/ 1984996 h 2237474"/>
              <a:gd name="connsiteX182" fmla="*/ 2578178 w 12192000"/>
              <a:gd name="connsiteY182" fmla="*/ 1990531 h 2237474"/>
              <a:gd name="connsiteX183" fmla="*/ 2476147 w 12192000"/>
              <a:gd name="connsiteY183" fmla="*/ 1998305 h 2237474"/>
              <a:gd name="connsiteX184" fmla="*/ 2373568 w 12192000"/>
              <a:gd name="connsiteY184" fmla="*/ 2003219 h 2237474"/>
              <a:gd name="connsiteX185" fmla="*/ 2321399 w 12192000"/>
              <a:gd name="connsiteY185" fmla="*/ 1989467 h 2237474"/>
              <a:gd name="connsiteX186" fmla="*/ 2315525 w 12192000"/>
              <a:gd name="connsiteY186" fmla="*/ 1989708 h 2237474"/>
              <a:gd name="connsiteX187" fmla="*/ 2300792 w 12192000"/>
              <a:gd name="connsiteY187" fmla="*/ 1994290 h 2237474"/>
              <a:gd name="connsiteX188" fmla="*/ 2295469 w 12192000"/>
              <a:gd name="connsiteY188" fmla="*/ 1996659 h 2237474"/>
              <a:gd name="connsiteX189" fmla="*/ 2287219 w 12192000"/>
              <a:gd name="connsiteY189" fmla="*/ 1998750 h 2237474"/>
              <a:gd name="connsiteX190" fmla="*/ 2286948 w 12192000"/>
              <a:gd name="connsiteY190" fmla="*/ 1998596 h 2237474"/>
              <a:gd name="connsiteX191" fmla="*/ 2243069 w 12192000"/>
              <a:gd name="connsiteY191" fmla="*/ 2015111 h 2237474"/>
              <a:gd name="connsiteX192" fmla="*/ 2186609 w 12192000"/>
              <a:gd name="connsiteY192" fmla="*/ 2008263 h 2237474"/>
              <a:gd name="connsiteX193" fmla="*/ 2164831 w 12192000"/>
              <a:gd name="connsiteY193" fmla="*/ 2010143 h 2237474"/>
              <a:gd name="connsiteX194" fmla="*/ 2152836 w 12192000"/>
              <a:gd name="connsiteY194" fmla="*/ 2010048 h 2237474"/>
              <a:gd name="connsiteX195" fmla="*/ 2117102 w 12192000"/>
              <a:gd name="connsiteY195" fmla="*/ 2023004 h 2237474"/>
              <a:gd name="connsiteX196" fmla="*/ 2111935 w 12192000"/>
              <a:gd name="connsiteY196" fmla="*/ 2023163 h 2237474"/>
              <a:gd name="connsiteX197" fmla="*/ 2089991 w 12192000"/>
              <a:gd name="connsiteY197" fmla="*/ 2034193 h 2237474"/>
              <a:gd name="connsiteX198" fmla="*/ 2058061 w 12192000"/>
              <a:gd name="connsiteY198" fmla="*/ 2047942 h 2237474"/>
              <a:gd name="connsiteX199" fmla="*/ 2055737 w 12192000"/>
              <a:gd name="connsiteY199" fmla="*/ 2047704 h 2237474"/>
              <a:gd name="connsiteX200" fmla="*/ 2042244 w 12192000"/>
              <a:gd name="connsiteY200" fmla="*/ 2055560 h 2237474"/>
              <a:gd name="connsiteX201" fmla="*/ 1976224 w 12192000"/>
              <a:gd name="connsiteY201" fmla="*/ 2074257 h 2237474"/>
              <a:gd name="connsiteX202" fmla="*/ 1877728 w 12192000"/>
              <a:gd name="connsiteY202" fmla="*/ 2101004 h 2237474"/>
              <a:gd name="connsiteX203" fmla="*/ 1759056 w 12192000"/>
              <a:gd name="connsiteY203" fmla="*/ 2125608 h 2237474"/>
              <a:gd name="connsiteX204" fmla="*/ 1637948 w 12192000"/>
              <a:gd name="connsiteY204" fmla="*/ 2172597 h 2237474"/>
              <a:gd name="connsiteX205" fmla="*/ 1434549 w 12192000"/>
              <a:gd name="connsiteY205" fmla="*/ 2234522 h 2237474"/>
              <a:gd name="connsiteX206" fmla="*/ 1398481 w 12192000"/>
              <a:gd name="connsiteY206" fmla="*/ 2237074 h 2237474"/>
              <a:gd name="connsiteX207" fmla="*/ 1398407 w 12192000"/>
              <a:gd name="connsiteY207" fmla="*/ 2237095 h 2237474"/>
              <a:gd name="connsiteX208" fmla="*/ 1370962 w 12192000"/>
              <a:gd name="connsiteY208" fmla="*/ 2237474 h 2237474"/>
              <a:gd name="connsiteX209" fmla="*/ 1356367 w 12192000"/>
              <a:gd name="connsiteY209" fmla="*/ 2235089 h 2237474"/>
              <a:gd name="connsiteX210" fmla="*/ 1324828 w 12192000"/>
              <a:gd name="connsiteY210" fmla="*/ 2231968 h 2237474"/>
              <a:gd name="connsiteX211" fmla="*/ 1297744 w 12192000"/>
              <a:gd name="connsiteY211" fmla="*/ 2235849 h 2237474"/>
              <a:gd name="connsiteX212" fmla="*/ 1286236 w 12192000"/>
              <a:gd name="connsiteY212" fmla="*/ 2233135 h 2237474"/>
              <a:gd name="connsiteX213" fmla="*/ 1283504 w 12192000"/>
              <a:gd name="connsiteY213" fmla="*/ 2233797 h 2237474"/>
              <a:gd name="connsiteX214" fmla="*/ 1279765 w 12192000"/>
              <a:gd name="connsiteY214" fmla="*/ 2229639 h 2237474"/>
              <a:gd name="connsiteX215" fmla="*/ 1195347 w 12192000"/>
              <a:gd name="connsiteY215" fmla="*/ 2212354 h 2237474"/>
              <a:gd name="connsiteX216" fmla="*/ 970251 w 12192000"/>
              <a:gd name="connsiteY216" fmla="*/ 2221029 h 2237474"/>
              <a:gd name="connsiteX217" fmla="*/ 812914 w 12192000"/>
              <a:gd name="connsiteY217" fmla="*/ 2202752 h 2237474"/>
              <a:gd name="connsiteX218" fmla="*/ 800195 w 12192000"/>
              <a:gd name="connsiteY218" fmla="*/ 2209407 h 2237474"/>
              <a:gd name="connsiteX219" fmla="*/ 784978 w 12192000"/>
              <a:gd name="connsiteY219" fmla="*/ 2212360 h 2237474"/>
              <a:gd name="connsiteX220" fmla="*/ 681987 w 12192000"/>
              <a:gd name="connsiteY220" fmla="*/ 2216757 h 2237474"/>
              <a:gd name="connsiteX221" fmla="*/ 669923 w 12192000"/>
              <a:gd name="connsiteY221" fmla="*/ 2211682 h 2237474"/>
              <a:gd name="connsiteX222" fmla="*/ 648680 w 12192000"/>
              <a:gd name="connsiteY222" fmla="*/ 2206229 h 2237474"/>
              <a:gd name="connsiteX223" fmla="*/ 597225 w 12192000"/>
              <a:gd name="connsiteY223" fmla="*/ 2180999 h 2237474"/>
              <a:gd name="connsiteX224" fmla="*/ 558449 w 12192000"/>
              <a:gd name="connsiteY224" fmla="*/ 2182346 h 2237474"/>
              <a:gd name="connsiteX225" fmla="*/ 550517 w 12192000"/>
              <a:gd name="connsiteY225" fmla="*/ 2182060 h 2237474"/>
              <a:gd name="connsiteX226" fmla="*/ 550309 w 12192000"/>
              <a:gd name="connsiteY226" fmla="*/ 2181825 h 2237474"/>
              <a:gd name="connsiteX227" fmla="*/ 541836 w 12192000"/>
              <a:gd name="connsiteY227" fmla="*/ 2181063 h 2237474"/>
              <a:gd name="connsiteX228" fmla="*/ 536057 w 12192000"/>
              <a:gd name="connsiteY228" fmla="*/ 2181537 h 2237474"/>
              <a:gd name="connsiteX229" fmla="*/ 520671 w 12192000"/>
              <a:gd name="connsiteY229" fmla="*/ 2180980 h 2237474"/>
              <a:gd name="connsiteX230" fmla="*/ 515024 w 12192000"/>
              <a:gd name="connsiteY230" fmla="*/ 2179258 h 2237474"/>
              <a:gd name="connsiteX231" fmla="*/ 512278 w 12192000"/>
              <a:gd name="connsiteY231" fmla="*/ 2176369 h 2237474"/>
              <a:gd name="connsiteX232" fmla="*/ 480419 w 12192000"/>
              <a:gd name="connsiteY232" fmla="*/ 2167807 h 2237474"/>
              <a:gd name="connsiteX233" fmla="*/ 413835 w 12192000"/>
              <a:gd name="connsiteY233" fmla="*/ 2156783 h 2237474"/>
              <a:gd name="connsiteX234" fmla="*/ 376513 w 12192000"/>
              <a:gd name="connsiteY234" fmla="*/ 2154014 h 2237474"/>
              <a:gd name="connsiteX235" fmla="*/ 273386 w 12192000"/>
              <a:gd name="connsiteY235" fmla="*/ 2142551 h 2237474"/>
              <a:gd name="connsiteX236" fmla="*/ 169207 w 12192000"/>
              <a:gd name="connsiteY236" fmla="*/ 2128100 h 2237474"/>
              <a:gd name="connsiteX237" fmla="*/ 93149 w 12192000"/>
              <a:gd name="connsiteY237" fmla="*/ 2105324 h 2237474"/>
              <a:gd name="connsiteX238" fmla="*/ 88109 w 12192000"/>
              <a:gd name="connsiteY238" fmla="*/ 2106704 h 2237474"/>
              <a:gd name="connsiteX239" fmla="*/ 80022 w 12192000"/>
              <a:gd name="connsiteY239" fmla="*/ 2107254 h 2237474"/>
              <a:gd name="connsiteX240" fmla="*/ 79717 w 12192000"/>
              <a:gd name="connsiteY240" fmla="*/ 2107046 h 2237474"/>
              <a:gd name="connsiteX241" fmla="*/ 72352 w 12192000"/>
              <a:gd name="connsiteY241" fmla="*/ 2107991 h 2237474"/>
              <a:gd name="connsiteX242" fmla="*/ 37645 w 12192000"/>
              <a:gd name="connsiteY242" fmla="*/ 2115401 h 2237474"/>
              <a:gd name="connsiteX243" fmla="*/ 4572 w 12192000"/>
              <a:gd name="connsiteY243" fmla="*/ 2111091 h 2237474"/>
              <a:gd name="connsiteX244" fmla="*/ 0 w 12192000"/>
              <a:gd name="connsiteY244" fmla="*/ 2110468 h 2237474"/>
              <a:gd name="connsiteX245" fmla="*/ 0 w 12192000"/>
              <a:gd name="connsiteY2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11738 w 12192000"/>
              <a:gd name="connsiteY136" fmla="*/ 1776964 h 2237474"/>
              <a:gd name="connsiteX137" fmla="*/ 4560070 w 12192000"/>
              <a:gd name="connsiteY137" fmla="*/ 1785640 h 2237474"/>
              <a:gd name="connsiteX138" fmla="*/ 4536503 w 12192000"/>
              <a:gd name="connsiteY138" fmla="*/ 1785334 h 2237474"/>
              <a:gd name="connsiteX139" fmla="*/ 4513724 w 12192000"/>
              <a:gd name="connsiteY139" fmla="*/ 1791996 h 2237474"/>
              <a:gd name="connsiteX140" fmla="*/ 4459810 w 12192000"/>
              <a:gd name="connsiteY140" fmla="*/ 1797886 h 2237474"/>
              <a:gd name="connsiteX141" fmla="*/ 4379064 w 12192000"/>
              <a:gd name="connsiteY141" fmla="*/ 1817177 h 2237474"/>
              <a:gd name="connsiteX142" fmla="*/ 4319209 w 12192000"/>
              <a:gd name="connsiteY142" fmla="*/ 1834833 h 2237474"/>
              <a:gd name="connsiteX143" fmla="*/ 4306907 w 12192000"/>
              <a:gd name="connsiteY143" fmla="*/ 1841641 h 2237474"/>
              <a:gd name="connsiteX144" fmla="*/ 4290981 w 12192000"/>
              <a:gd name="connsiteY144" fmla="*/ 1839677 h 2237474"/>
              <a:gd name="connsiteX145" fmla="*/ 4285792 w 12192000"/>
              <a:gd name="connsiteY145" fmla="*/ 1836231 h 2237474"/>
              <a:gd name="connsiteX146" fmla="*/ 4238372 w 12192000"/>
              <a:gd name="connsiteY146" fmla="*/ 1851480 h 2237474"/>
              <a:gd name="connsiteX147" fmla="*/ 4232517 w 12192000"/>
              <a:gd name="connsiteY147" fmla="*/ 1852567 h 2237474"/>
              <a:gd name="connsiteX148" fmla="*/ 4191732 w 12192000"/>
              <a:gd name="connsiteY148" fmla="*/ 1857328 h 2237474"/>
              <a:gd name="connsiteX149" fmla="*/ 4065532 w 12192000"/>
              <a:gd name="connsiteY149" fmla="*/ 1855477 h 2237474"/>
              <a:gd name="connsiteX150" fmla="*/ 4028460 w 12192000"/>
              <a:gd name="connsiteY150" fmla="*/ 1855137 h 2237474"/>
              <a:gd name="connsiteX151" fmla="*/ 4002267 w 12192000"/>
              <a:gd name="connsiteY151" fmla="*/ 1852352 h 2237474"/>
              <a:gd name="connsiteX152" fmla="*/ 3931396 w 12192000"/>
              <a:gd name="connsiteY152" fmla="*/ 1858915 h 2237474"/>
              <a:gd name="connsiteX153" fmla="*/ 3812162 w 12192000"/>
              <a:gd name="connsiteY153" fmla="*/ 1875501 h 2237474"/>
              <a:gd name="connsiteX154" fmla="*/ 3767672 w 12192000"/>
              <a:gd name="connsiteY154" fmla="*/ 1874600 h 2237474"/>
              <a:gd name="connsiteX155" fmla="*/ 3764741 w 12192000"/>
              <a:gd name="connsiteY155" fmla="*/ 1869433 h 2237474"/>
              <a:gd name="connsiteX156" fmla="*/ 3751332 w 12192000"/>
              <a:gd name="connsiteY156" fmla="*/ 1869854 h 2237474"/>
              <a:gd name="connsiteX157" fmla="*/ 3748155 w 12192000"/>
              <a:gd name="connsiteY157" fmla="*/ 1868903 h 2237474"/>
              <a:gd name="connsiteX158" fmla="*/ 3729530 w 12192000"/>
              <a:gd name="connsiteY158" fmla="*/ 1864513 h 2237474"/>
              <a:gd name="connsiteX159" fmla="*/ 3680177 w 12192000"/>
              <a:gd name="connsiteY159" fmla="*/ 1881552 h 2237474"/>
              <a:gd name="connsiteX160" fmla="*/ 3567259 w 12192000"/>
              <a:gd name="connsiteY160" fmla="*/ 1893482 h 2237474"/>
              <a:gd name="connsiteX161" fmla="*/ 3405770 w 12192000"/>
              <a:gd name="connsiteY161" fmla="*/ 1904591 h 2237474"/>
              <a:gd name="connsiteX162" fmla="*/ 3280097 w 12192000"/>
              <a:gd name="connsiteY162" fmla="*/ 1919610 h 2237474"/>
              <a:gd name="connsiteX163" fmla="*/ 3123424 w 12192000"/>
              <a:gd name="connsiteY163" fmla="*/ 1952930 h 2237474"/>
              <a:gd name="connsiteX164" fmla="*/ 3009910 w 12192000"/>
              <a:gd name="connsiteY164" fmla="*/ 1957866 h 2237474"/>
              <a:gd name="connsiteX165" fmla="*/ 2995934 w 12192000"/>
              <a:gd name="connsiteY165" fmla="*/ 1967085 h 2237474"/>
              <a:gd name="connsiteX166" fmla="*/ 2980071 w 12192000"/>
              <a:gd name="connsiteY166" fmla="*/ 1972988 h 2237474"/>
              <a:gd name="connsiteX167" fmla="*/ 2978094 w 12192000"/>
              <a:gd name="connsiteY167" fmla="*/ 1972369 h 2237474"/>
              <a:gd name="connsiteX168" fmla="*/ 2942858 w 12192000"/>
              <a:gd name="connsiteY168" fmla="*/ 1981367 h 2237474"/>
              <a:gd name="connsiteX169" fmla="*/ 2875436 w 12192000"/>
              <a:gd name="connsiteY169" fmla="*/ 1996977 h 2237474"/>
              <a:gd name="connsiteX170" fmla="*/ 2874892 w 12192000"/>
              <a:gd name="connsiteY170" fmla="*/ 1996085 h 2237474"/>
              <a:gd name="connsiteX171" fmla="*/ 2864145 w 12192000"/>
              <a:gd name="connsiteY171" fmla="*/ 1994061 h 2237474"/>
              <a:gd name="connsiteX172" fmla="*/ 2843662 w 12192000"/>
              <a:gd name="connsiteY172" fmla="*/ 1992498 h 2237474"/>
              <a:gd name="connsiteX173" fmla="*/ 2796128 w 12192000"/>
              <a:gd name="connsiteY173" fmla="*/ 1976403 h 2237474"/>
              <a:gd name="connsiteX174" fmla="*/ 2756784 w 12192000"/>
              <a:gd name="connsiteY174" fmla="*/ 1985116 h 2237474"/>
              <a:gd name="connsiteX175" fmla="*/ 2748833 w 12192000"/>
              <a:gd name="connsiteY175" fmla="*/ 1986323 h 2237474"/>
              <a:gd name="connsiteX176" fmla="*/ 2748661 w 12192000"/>
              <a:gd name="connsiteY176" fmla="*/ 1986122 h 2237474"/>
              <a:gd name="connsiteX177" fmla="*/ 2740251 w 12192000"/>
              <a:gd name="connsiteY177" fmla="*/ 1986946 h 2237474"/>
              <a:gd name="connsiteX178" fmla="*/ 2718916 w 12192000"/>
              <a:gd name="connsiteY178" fmla="*/ 1990867 h 2237474"/>
              <a:gd name="connsiteX179" fmla="*/ 2713522 w 12192000"/>
              <a:gd name="connsiteY179" fmla="*/ 1990173 h 2237474"/>
              <a:gd name="connsiteX180" fmla="*/ 2680597 w 12192000"/>
              <a:gd name="connsiteY180" fmla="*/ 1984996 h 2237474"/>
              <a:gd name="connsiteX181" fmla="*/ 2578178 w 12192000"/>
              <a:gd name="connsiteY181" fmla="*/ 1990531 h 2237474"/>
              <a:gd name="connsiteX182" fmla="*/ 2476147 w 12192000"/>
              <a:gd name="connsiteY182" fmla="*/ 1998305 h 2237474"/>
              <a:gd name="connsiteX183" fmla="*/ 2373568 w 12192000"/>
              <a:gd name="connsiteY183" fmla="*/ 2003219 h 2237474"/>
              <a:gd name="connsiteX184" fmla="*/ 2321399 w 12192000"/>
              <a:gd name="connsiteY184" fmla="*/ 1989467 h 2237474"/>
              <a:gd name="connsiteX185" fmla="*/ 2315525 w 12192000"/>
              <a:gd name="connsiteY185" fmla="*/ 1989708 h 2237474"/>
              <a:gd name="connsiteX186" fmla="*/ 2300792 w 12192000"/>
              <a:gd name="connsiteY186" fmla="*/ 1994290 h 2237474"/>
              <a:gd name="connsiteX187" fmla="*/ 2295469 w 12192000"/>
              <a:gd name="connsiteY187" fmla="*/ 1996659 h 2237474"/>
              <a:gd name="connsiteX188" fmla="*/ 2287219 w 12192000"/>
              <a:gd name="connsiteY188" fmla="*/ 1998750 h 2237474"/>
              <a:gd name="connsiteX189" fmla="*/ 2286948 w 12192000"/>
              <a:gd name="connsiteY189" fmla="*/ 1998596 h 2237474"/>
              <a:gd name="connsiteX190" fmla="*/ 2243069 w 12192000"/>
              <a:gd name="connsiteY190" fmla="*/ 2015111 h 2237474"/>
              <a:gd name="connsiteX191" fmla="*/ 2186609 w 12192000"/>
              <a:gd name="connsiteY191" fmla="*/ 2008263 h 2237474"/>
              <a:gd name="connsiteX192" fmla="*/ 2164831 w 12192000"/>
              <a:gd name="connsiteY192" fmla="*/ 2010143 h 2237474"/>
              <a:gd name="connsiteX193" fmla="*/ 2152836 w 12192000"/>
              <a:gd name="connsiteY193" fmla="*/ 2010048 h 2237474"/>
              <a:gd name="connsiteX194" fmla="*/ 2117102 w 12192000"/>
              <a:gd name="connsiteY194" fmla="*/ 2023004 h 2237474"/>
              <a:gd name="connsiteX195" fmla="*/ 2111935 w 12192000"/>
              <a:gd name="connsiteY195" fmla="*/ 2023163 h 2237474"/>
              <a:gd name="connsiteX196" fmla="*/ 2089991 w 12192000"/>
              <a:gd name="connsiteY196" fmla="*/ 2034193 h 2237474"/>
              <a:gd name="connsiteX197" fmla="*/ 2058061 w 12192000"/>
              <a:gd name="connsiteY197" fmla="*/ 2047942 h 2237474"/>
              <a:gd name="connsiteX198" fmla="*/ 2055737 w 12192000"/>
              <a:gd name="connsiteY198" fmla="*/ 2047704 h 2237474"/>
              <a:gd name="connsiteX199" fmla="*/ 2042244 w 12192000"/>
              <a:gd name="connsiteY199" fmla="*/ 2055560 h 2237474"/>
              <a:gd name="connsiteX200" fmla="*/ 1976224 w 12192000"/>
              <a:gd name="connsiteY200" fmla="*/ 2074257 h 2237474"/>
              <a:gd name="connsiteX201" fmla="*/ 1877728 w 12192000"/>
              <a:gd name="connsiteY201" fmla="*/ 2101004 h 2237474"/>
              <a:gd name="connsiteX202" fmla="*/ 1759056 w 12192000"/>
              <a:gd name="connsiteY202" fmla="*/ 2125608 h 2237474"/>
              <a:gd name="connsiteX203" fmla="*/ 1637948 w 12192000"/>
              <a:gd name="connsiteY203" fmla="*/ 2172597 h 2237474"/>
              <a:gd name="connsiteX204" fmla="*/ 1434549 w 12192000"/>
              <a:gd name="connsiteY204" fmla="*/ 2234522 h 2237474"/>
              <a:gd name="connsiteX205" fmla="*/ 1398481 w 12192000"/>
              <a:gd name="connsiteY205" fmla="*/ 2237074 h 2237474"/>
              <a:gd name="connsiteX206" fmla="*/ 1398407 w 12192000"/>
              <a:gd name="connsiteY206" fmla="*/ 2237095 h 2237474"/>
              <a:gd name="connsiteX207" fmla="*/ 1370962 w 12192000"/>
              <a:gd name="connsiteY207" fmla="*/ 2237474 h 2237474"/>
              <a:gd name="connsiteX208" fmla="*/ 1356367 w 12192000"/>
              <a:gd name="connsiteY208" fmla="*/ 2235089 h 2237474"/>
              <a:gd name="connsiteX209" fmla="*/ 1324828 w 12192000"/>
              <a:gd name="connsiteY209" fmla="*/ 2231968 h 2237474"/>
              <a:gd name="connsiteX210" fmla="*/ 1297744 w 12192000"/>
              <a:gd name="connsiteY210" fmla="*/ 2235849 h 2237474"/>
              <a:gd name="connsiteX211" fmla="*/ 1286236 w 12192000"/>
              <a:gd name="connsiteY211" fmla="*/ 2233135 h 2237474"/>
              <a:gd name="connsiteX212" fmla="*/ 1283504 w 12192000"/>
              <a:gd name="connsiteY212" fmla="*/ 2233797 h 2237474"/>
              <a:gd name="connsiteX213" fmla="*/ 1279765 w 12192000"/>
              <a:gd name="connsiteY213" fmla="*/ 2229639 h 2237474"/>
              <a:gd name="connsiteX214" fmla="*/ 1195347 w 12192000"/>
              <a:gd name="connsiteY214" fmla="*/ 2212354 h 2237474"/>
              <a:gd name="connsiteX215" fmla="*/ 970251 w 12192000"/>
              <a:gd name="connsiteY215" fmla="*/ 2221029 h 2237474"/>
              <a:gd name="connsiteX216" fmla="*/ 812914 w 12192000"/>
              <a:gd name="connsiteY216" fmla="*/ 2202752 h 2237474"/>
              <a:gd name="connsiteX217" fmla="*/ 800195 w 12192000"/>
              <a:gd name="connsiteY217" fmla="*/ 2209407 h 2237474"/>
              <a:gd name="connsiteX218" fmla="*/ 784978 w 12192000"/>
              <a:gd name="connsiteY218" fmla="*/ 2212360 h 2237474"/>
              <a:gd name="connsiteX219" fmla="*/ 681987 w 12192000"/>
              <a:gd name="connsiteY219" fmla="*/ 2216757 h 2237474"/>
              <a:gd name="connsiteX220" fmla="*/ 669923 w 12192000"/>
              <a:gd name="connsiteY220" fmla="*/ 2211682 h 2237474"/>
              <a:gd name="connsiteX221" fmla="*/ 648680 w 12192000"/>
              <a:gd name="connsiteY221" fmla="*/ 2206229 h 2237474"/>
              <a:gd name="connsiteX222" fmla="*/ 597225 w 12192000"/>
              <a:gd name="connsiteY222" fmla="*/ 2180999 h 2237474"/>
              <a:gd name="connsiteX223" fmla="*/ 558449 w 12192000"/>
              <a:gd name="connsiteY223" fmla="*/ 2182346 h 2237474"/>
              <a:gd name="connsiteX224" fmla="*/ 550517 w 12192000"/>
              <a:gd name="connsiteY224" fmla="*/ 2182060 h 2237474"/>
              <a:gd name="connsiteX225" fmla="*/ 550309 w 12192000"/>
              <a:gd name="connsiteY225" fmla="*/ 2181825 h 2237474"/>
              <a:gd name="connsiteX226" fmla="*/ 541836 w 12192000"/>
              <a:gd name="connsiteY226" fmla="*/ 2181063 h 2237474"/>
              <a:gd name="connsiteX227" fmla="*/ 536057 w 12192000"/>
              <a:gd name="connsiteY227" fmla="*/ 2181537 h 2237474"/>
              <a:gd name="connsiteX228" fmla="*/ 520671 w 12192000"/>
              <a:gd name="connsiteY228" fmla="*/ 2180980 h 2237474"/>
              <a:gd name="connsiteX229" fmla="*/ 515024 w 12192000"/>
              <a:gd name="connsiteY229" fmla="*/ 2179258 h 2237474"/>
              <a:gd name="connsiteX230" fmla="*/ 512278 w 12192000"/>
              <a:gd name="connsiteY230" fmla="*/ 2176369 h 2237474"/>
              <a:gd name="connsiteX231" fmla="*/ 480419 w 12192000"/>
              <a:gd name="connsiteY231" fmla="*/ 2167807 h 2237474"/>
              <a:gd name="connsiteX232" fmla="*/ 413835 w 12192000"/>
              <a:gd name="connsiteY232" fmla="*/ 2156783 h 2237474"/>
              <a:gd name="connsiteX233" fmla="*/ 376513 w 12192000"/>
              <a:gd name="connsiteY233" fmla="*/ 2154014 h 2237474"/>
              <a:gd name="connsiteX234" fmla="*/ 273386 w 12192000"/>
              <a:gd name="connsiteY234" fmla="*/ 2142551 h 2237474"/>
              <a:gd name="connsiteX235" fmla="*/ 169207 w 12192000"/>
              <a:gd name="connsiteY235" fmla="*/ 2128100 h 2237474"/>
              <a:gd name="connsiteX236" fmla="*/ 93149 w 12192000"/>
              <a:gd name="connsiteY236" fmla="*/ 2105324 h 2237474"/>
              <a:gd name="connsiteX237" fmla="*/ 88109 w 12192000"/>
              <a:gd name="connsiteY237" fmla="*/ 2106704 h 2237474"/>
              <a:gd name="connsiteX238" fmla="*/ 80022 w 12192000"/>
              <a:gd name="connsiteY238" fmla="*/ 2107254 h 2237474"/>
              <a:gd name="connsiteX239" fmla="*/ 79717 w 12192000"/>
              <a:gd name="connsiteY239" fmla="*/ 2107046 h 2237474"/>
              <a:gd name="connsiteX240" fmla="*/ 72352 w 12192000"/>
              <a:gd name="connsiteY240" fmla="*/ 2107991 h 2237474"/>
              <a:gd name="connsiteX241" fmla="*/ 37645 w 12192000"/>
              <a:gd name="connsiteY241" fmla="*/ 2115401 h 2237474"/>
              <a:gd name="connsiteX242" fmla="*/ 4572 w 12192000"/>
              <a:gd name="connsiteY242" fmla="*/ 2111091 h 2237474"/>
              <a:gd name="connsiteX243" fmla="*/ 0 w 12192000"/>
              <a:gd name="connsiteY243" fmla="*/ 2110468 h 2237474"/>
              <a:gd name="connsiteX244" fmla="*/ 0 w 12192000"/>
              <a:gd name="connsiteY2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11738 w 12192000"/>
              <a:gd name="connsiteY135" fmla="*/ 1776964 h 2237474"/>
              <a:gd name="connsiteX136" fmla="*/ 4560070 w 12192000"/>
              <a:gd name="connsiteY136" fmla="*/ 1785640 h 2237474"/>
              <a:gd name="connsiteX137" fmla="*/ 4536503 w 12192000"/>
              <a:gd name="connsiteY137" fmla="*/ 1785334 h 2237474"/>
              <a:gd name="connsiteX138" fmla="*/ 4513724 w 12192000"/>
              <a:gd name="connsiteY138" fmla="*/ 1791996 h 2237474"/>
              <a:gd name="connsiteX139" fmla="*/ 4459810 w 12192000"/>
              <a:gd name="connsiteY139" fmla="*/ 1797886 h 2237474"/>
              <a:gd name="connsiteX140" fmla="*/ 4379064 w 12192000"/>
              <a:gd name="connsiteY140" fmla="*/ 1817177 h 2237474"/>
              <a:gd name="connsiteX141" fmla="*/ 4319209 w 12192000"/>
              <a:gd name="connsiteY141" fmla="*/ 1834833 h 2237474"/>
              <a:gd name="connsiteX142" fmla="*/ 4306907 w 12192000"/>
              <a:gd name="connsiteY142" fmla="*/ 1841641 h 2237474"/>
              <a:gd name="connsiteX143" fmla="*/ 4290981 w 12192000"/>
              <a:gd name="connsiteY143" fmla="*/ 1839677 h 2237474"/>
              <a:gd name="connsiteX144" fmla="*/ 4285792 w 12192000"/>
              <a:gd name="connsiteY144" fmla="*/ 1836231 h 2237474"/>
              <a:gd name="connsiteX145" fmla="*/ 4238372 w 12192000"/>
              <a:gd name="connsiteY145" fmla="*/ 1851480 h 2237474"/>
              <a:gd name="connsiteX146" fmla="*/ 4232517 w 12192000"/>
              <a:gd name="connsiteY146" fmla="*/ 1852567 h 2237474"/>
              <a:gd name="connsiteX147" fmla="*/ 4191732 w 12192000"/>
              <a:gd name="connsiteY147" fmla="*/ 1857328 h 2237474"/>
              <a:gd name="connsiteX148" fmla="*/ 4065532 w 12192000"/>
              <a:gd name="connsiteY148" fmla="*/ 1855477 h 2237474"/>
              <a:gd name="connsiteX149" fmla="*/ 4028460 w 12192000"/>
              <a:gd name="connsiteY149" fmla="*/ 1855137 h 2237474"/>
              <a:gd name="connsiteX150" fmla="*/ 4002267 w 12192000"/>
              <a:gd name="connsiteY150" fmla="*/ 1852352 h 2237474"/>
              <a:gd name="connsiteX151" fmla="*/ 3931396 w 12192000"/>
              <a:gd name="connsiteY151" fmla="*/ 1858915 h 2237474"/>
              <a:gd name="connsiteX152" fmla="*/ 3812162 w 12192000"/>
              <a:gd name="connsiteY152" fmla="*/ 1875501 h 2237474"/>
              <a:gd name="connsiteX153" fmla="*/ 3767672 w 12192000"/>
              <a:gd name="connsiteY153" fmla="*/ 1874600 h 2237474"/>
              <a:gd name="connsiteX154" fmla="*/ 3764741 w 12192000"/>
              <a:gd name="connsiteY154" fmla="*/ 1869433 h 2237474"/>
              <a:gd name="connsiteX155" fmla="*/ 3751332 w 12192000"/>
              <a:gd name="connsiteY155" fmla="*/ 1869854 h 2237474"/>
              <a:gd name="connsiteX156" fmla="*/ 3748155 w 12192000"/>
              <a:gd name="connsiteY156" fmla="*/ 1868903 h 2237474"/>
              <a:gd name="connsiteX157" fmla="*/ 3729530 w 12192000"/>
              <a:gd name="connsiteY157" fmla="*/ 1864513 h 2237474"/>
              <a:gd name="connsiteX158" fmla="*/ 3680177 w 12192000"/>
              <a:gd name="connsiteY158" fmla="*/ 1881552 h 2237474"/>
              <a:gd name="connsiteX159" fmla="*/ 3567259 w 12192000"/>
              <a:gd name="connsiteY159" fmla="*/ 1893482 h 2237474"/>
              <a:gd name="connsiteX160" fmla="*/ 3405770 w 12192000"/>
              <a:gd name="connsiteY160" fmla="*/ 1904591 h 2237474"/>
              <a:gd name="connsiteX161" fmla="*/ 3280097 w 12192000"/>
              <a:gd name="connsiteY161" fmla="*/ 1919610 h 2237474"/>
              <a:gd name="connsiteX162" fmla="*/ 3123424 w 12192000"/>
              <a:gd name="connsiteY162" fmla="*/ 1952930 h 2237474"/>
              <a:gd name="connsiteX163" fmla="*/ 3009910 w 12192000"/>
              <a:gd name="connsiteY163" fmla="*/ 1957866 h 2237474"/>
              <a:gd name="connsiteX164" fmla="*/ 2995934 w 12192000"/>
              <a:gd name="connsiteY164" fmla="*/ 1967085 h 2237474"/>
              <a:gd name="connsiteX165" fmla="*/ 2980071 w 12192000"/>
              <a:gd name="connsiteY165" fmla="*/ 1972988 h 2237474"/>
              <a:gd name="connsiteX166" fmla="*/ 2978094 w 12192000"/>
              <a:gd name="connsiteY166" fmla="*/ 1972369 h 2237474"/>
              <a:gd name="connsiteX167" fmla="*/ 2942858 w 12192000"/>
              <a:gd name="connsiteY167" fmla="*/ 1981367 h 2237474"/>
              <a:gd name="connsiteX168" fmla="*/ 2875436 w 12192000"/>
              <a:gd name="connsiteY168" fmla="*/ 1996977 h 2237474"/>
              <a:gd name="connsiteX169" fmla="*/ 2874892 w 12192000"/>
              <a:gd name="connsiteY169" fmla="*/ 1996085 h 2237474"/>
              <a:gd name="connsiteX170" fmla="*/ 2864145 w 12192000"/>
              <a:gd name="connsiteY170" fmla="*/ 1994061 h 2237474"/>
              <a:gd name="connsiteX171" fmla="*/ 2843662 w 12192000"/>
              <a:gd name="connsiteY171" fmla="*/ 1992498 h 2237474"/>
              <a:gd name="connsiteX172" fmla="*/ 2796128 w 12192000"/>
              <a:gd name="connsiteY172" fmla="*/ 1976403 h 2237474"/>
              <a:gd name="connsiteX173" fmla="*/ 2756784 w 12192000"/>
              <a:gd name="connsiteY173" fmla="*/ 1985116 h 2237474"/>
              <a:gd name="connsiteX174" fmla="*/ 2748833 w 12192000"/>
              <a:gd name="connsiteY174" fmla="*/ 1986323 h 2237474"/>
              <a:gd name="connsiteX175" fmla="*/ 2748661 w 12192000"/>
              <a:gd name="connsiteY175" fmla="*/ 1986122 h 2237474"/>
              <a:gd name="connsiteX176" fmla="*/ 2740251 w 12192000"/>
              <a:gd name="connsiteY176" fmla="*/ 1986946 h 2237474"/>
              <a:gd name="connsiteX177" fmla="*/ 2718916 w 12192000"/>
              <a:gd name="connsiteY177" fmla="*/ 1990867 h 2237474"/>
              <a:gd name="connsiteX178" fmla="*/ 2713522 w 12192000"/>
              <a:gd name="connsiteY178" fmla="*/ 1990173 h 2237474"/>
              <a:gd name="connsiteX179" fmla="*/ 2680597 w 12192000"/>
              <a:gd name="connsiteY179" fmla="*/ 1984996 h 2237474"/>
              <a:gd name="connsiteX180" fmla="*/ 2578178 w 12192000"/>
              <a:gd name="connsiteY180" fmla="*/ 1990531 h 2237474"/>
              <a:gd name="connsiteX181" fmla="*/ 2476147 w 12192000"/>
              <a:gd name="connsiteY181" fmla="*/ 1998305 h 2237474"/>
              <a:gd name="connsiteX182" fmla="*/ 2373568 w 12192000"/>
              <a:gd name="connsiteY182" fmla="*/ 2003219 h 2237474"/>
              <a:gd name="connsiteX183" fmla="*/ 2321399 w 12192000"/>
              <a:gd name="connsiteY183" fmla="*/ 1989467 h 2237474"/>
              <a:gd name="connsiteX184" fmla="*/ 2315525 w 12192000"/>
              <a:gd name="connsiteY184" fmla="*/ 1989708 h 2237474"/>
              <a:gd name="connsiteX185" fmla="*/ 2300792 w 12192000"/>
              <a:gd name="connsiteY185" fmla="*/ 1994290 h 2237474"/>
              <a:gd name="connsiteX186" fmla="*/ 2295469 w 12192000"/>
              <a:gd name="connsiteY186" fmla="*/ 1996659 h 2237474"/>
              <a:gd name="connsiteX187" fmla="*/ 2287219 w 12192000"/>
              <a:gd name="connsiteY187" fmla="*/ 1998750 h 2237474"/>
              <a:gd name="connsiteX188" fmla="*/ 2286948 w 12192000"/>
              <a:gd name="connsiteY188" fmla="*/ 1998596 h 2237474"/>
              <a:gd name="connsiteX189" fmla="*/ 2243069 w 12192000"/>
              <a:gd name="connsiteY189" fmla="*/ 2015111 h 2237474"/>
              <a:gd name="connsiteX190" fmla="*/ 2186609 w 12192000"/>
              <a:gd name="connsiteY190" fmla="*/ 2008263 h 2237474"/>
              <a:gd name="connsiteX191" fmla="*/ 2164831 w 12192000"/>
              <a:gd name="connsiteY191" fmla="*/ 2010143 h 2237474"/>
              <a:gd name="connsiteX192" fmla="*/ 2152836 w 12192000"/>
              <a:gd name="connsiteY192" fmla="*/ 2010048 h 2237474"/>
              <a:gd name="connsiteX193" fmla="*/ 2117102 w 12192000"/>
              <a:gd name="connsiteY193" fmla="*/ 2023004 h 2237474"/>
              <a:gd name="connsiteX194" fmla="*/ 2111935 w 12192000"/>
              <a:gd name="connsiteY194" fmla="*/ 2023163 h 2237474"/>
              <a:gd name="connsiteX195" fmla="*/ 2089991 w 12192000"/>
              <a:gd name="connsiteY195" fmla="*/ 2034193 h 2237474"/>
              <a:gd name="connsiteX196" fmla="*/ 2058061 w 12192000"/>
              <a:gd name="connsiteY196" fmla="*/ 2047942 h 2237474"/>
              <a:gd name="connsiteX197" fmla="*/ 2055737 w 12192000"/>
              <a:gd name="connsiteY197" fmla="*/ 2047704 h 2237474"/>
              <a:gd name="connsiteX198" fmla="*/ 2042244 w 12192000"/>
              <a:gd name="connsiteY198" fmla="*/ 2055560 h 2237474"/>
              <a:gd name="connsiteX199" fmla="*/ 1976224 w 12192000"/>
              <a:gd name="connsiteY199" fmla="*/ 2074257 h 2237474"/>
              <a:gd name="connsiteX200" fmla="*/ 1877728 w 12192000"/>
              <a:gd name="connsiteY200" fmla="*/ 2101004 h 2237474"/>
              <a:gd name="connsiteX201" fmla="*/ 1759056 w 12192000"/>
              <a:gd name="connsiteY201" fmla="*/ 2125608 h 2237474"/>
              <a:gd name="connsiteX202" fmla="*/ 1637948 w 12192000"/>
              <a:gd name="connsiteY202" fmla="*/ 2172597 h 2237474"/>
              <a:gd name="connsiteX203" fmla="*/ 1434549 w 12192000"/>
              <a:gd name="connsiteY203" fmla="*/ 2234522 h 2237474"/>
              <a:gd name="connsiteX204" fmla="*/ 1398481 w 12192000"/>
              <a:gd name="connsiteY204" fmla="*/ 2237074 h 2237474"/>
              <a:gd name="connsiteX205" fmla="*/ 1398407 w 12192000"/>
              <a:gd name="connsiteY205" fmla="*/ 2237095 h 2237474"/>
              <a:gd name="connsiteX206" fmla="*/ 1370962 w 12192000"/>
              <a:gd name="connsiteY206" fmla="*/ 2237474 h 2237474"/>
              <a:gd name="connsiteX207" fmla="*/ 1356367 w 12192000"/>
              <a:gd name="connsiteY207" fmla="*/ 2235089 h 2237474"/>
              <a:gd name="connsiteX208" fmla="*/ 1324828 w 12192000"/>
              <a:gd name="connsiteY208" fmla="*/ 2231968 h 2237474"/>
              <a:gd name="connsiteX209" fmla="*/ 1297744 w 12192000"/>
              <a:gd name="connsiteY209" fmla="*/ 2235849 h 2237474"/>
              <a:gd name="connsiteX210" fmla="*/ 1286236 w 12192000"/>
              <a:gd name="connsiteY210" fmla="*/ 2233135 h 2237474"/>
              <a:gd name="connsiteX211" fmla="*/ 1283504 w 12192000"/>
              <a:gd name="connsiteY211" fmla="*/ 2233797 h 2237474"/>
              <a:gd name="connsiteX212" fmla="*/ 1279765 w 12192000"/>
              <a:gd name="connsiteY212" fmla="*/ 2229639 h 2237474"/>
              <a:gd name="connsiteX213" fmla="*/ 1195347 w 12192000"/>
              <a:gd name="connsiteY213" fmla="*/ 2212354 h 2237474"/>
              <a:gd name="connsiteX214" fmla="*/ 970251 w 12192000"/>
              <a:gd name="connsiteY214" fmla="*/ 2221029 h 2237474"/>
              <a:gd name="connsiteX215" fmla="*/ 812914 w 12192000"/>
              <a:gd name="connsiteY215" fmla="*/ 2202752 h 2237474"/>
              <a:gd name="connsiteX216" fmla="*/ 800195 w 12192000"/>
              <a:gd name="connsiteY216" fmla="*/ 2209407 h 2237474"/>
              <a:gd name="connsiteX217" fmla="*/ 784978 w 12192000"/>
              <a:gd name="connsiteY217" fmla="*/ 2212360 h 2237474"/>
              <a:gd name="connsiteX218" fmla="*/ 681987 w 12192000"/>
              <a:gd name="connsiteY218" fmla="*/ 2216757 h 2237474"/>
              <a:gd name="connsiteX219" fmla="*/ 669923 w 12192000"/>
              <a:gd name="connsiteY219" fmla="*/ 2211682 h 2237474"/>
              <a:gd name="connsiteX220" fmla="*/ 648680 w 12192000"/>
              <a:gd name="connsiteY220" fmla="*/ 2206229 h 2237474"/>
              <a:gd name="connsiteX221" fmla="*/ 597225 w 12192000"/>
              <a:gd name="connsiteY221" fmla="*/ 2180999 h 2237474"/>
              <a:gd name="connsiteX222" fmla="*/ 558449 w 12192000"/>
              <a:gd name="connsiteY222" fmla="*/ 2182346 h 2237474"/>
              <a:gd name="connsiteX223" fmla="*/ 550517 w 12192000"/>
              <a:gd name="connsiteY223" fmla="*/ 2182060 h 2237474"/>
              <a:gd name="connsiteX224" fmla="*/ 550309 w 12192000"/>
              <a:gd name="connsiteY224" fmla="*/ 2181825 h 2237474"/>
              <a:gd name="connsiteX225" fmla="*/ 541836 w 12192000"/>
              <a:gd name="connsiteY225" fmla="*/ 2181063 h 2237474"/>
              <a:gd name="connsiteX226" fmla="*/ 536057 w 12192000"/>
              <a:gd name="connsiteY226" fmla="*/ 2181537 h 2237474"/>
              <a:gd name="connsiteX227" fmla="*/ 520671 w 12192000"/>
              <a:gd name="connsiteY227" fmla="*/ 2180980 h 2237474"/>
              <a:gd name="connsiteX228" fmla="*/ 515024 w 12192000"/>
              <a:gd name="connsiteY228" fmla="*/ 2179258 h 2237474"/>
              <a:gd name="connsiteX229" fmla="*/ 512278 w 12192000"/>
              <a:gd name="connsiteY229" fmla="*/ 2176369 h 2237474"/>
              <a:gd name="connsiteX230" fmla="*/ 480419 w 12192000"/>
              <a:gd name="connsiteY230" fmla="*/ 2167807 h 2237474"/>
              <a:gd name="connsiteX231" fmla="*/ 413835 w 12192000"/>
              <a:gd name="connsiteY231" fmla="*/ 2156783 h 2237474"/>
              <a:gd name="connsiteX232" fmla="*/ 376513 w 12192000"/>
              <a:gd name="connsiteY232" fmla="*/ 2154014 h 2237474"/>
              <a:gd name="connsiteX233" fmla="*/ 273386 w 12192000"/>
              <a:gd name="connsiteY233" fmla="*/ 2142551 h 2237474"/>
              <a:gd name="connsiteX234" fmla="*/ 169207 w 12192000"/>
              <a:gd name="connsiteY234" fmla="*/ 2128100 h 2237474"/>
              <a:gd name="connsiteX235" fmla="*/ 93149 w 12192000"/>
              <a:gd name="connsiteY235" fmla="*/ 2105324 h 2237474"/>
              <a:gd name="connsiteX236" fmla="*/ 88109 w 12192000"/>
              <a:gd name="connsiteY236" fmla="*/ 2106704 h 2237474"/>
              <a:gd name="connsiteX237" fmla="*/ 80022 w 12192000"/>
              <a:gd name="connsiteY237" fmla="*/ 2107254 h 2237474"/>
              <a:gd name="connsiteX238" fmla="*/ 79717 w 12192000"/>
              <a:gd name="connsiteY238" fmla="*/ 2107046 h 2237474"/>
              <a:gd name="connsiteX239" fmla="*/ 72352 w 12192000"/>
              <a:gd name="connsiteY239" fmla="*/ 2107991 h 2237474"/>
              <a:gd name="connsiteX240" fmla="*/ 37645 w 12192000"/>
              <a:gd name="connsiteY240" fmla="*/ 2115401 h 2237474"/>
              <a:gd name="connsiteX241" fmla="*/ 4572 w 12192000"/>
              <a:gd name="connsiteY241" fmla="*/ 2111091 h 2237474"/>
              <a:gd name="connsiteX242" fmla="*/ 0 w 12192000"/>
              <a:gd name="connsiteY242" fmla="*/ 2110468 h 2237474"/>
              <a:gd name="connsiteX243" fmla="*/ 0 w 12192000"/>
              <a:gd name="connsiteY2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11738 w 12192000"/>
              <a:gd name="connsiteY134" fmla="*/ 1776964 h 2237474"/>
              <a:gd name="connsiteX135" fmla="*/ 4560070 w 12192000"/>
              <a:gd name="connsiteY135" fmla="*/ 1785640 h 2237474"/>
              <a:gd name="connsiteX136" fmla="*/ 4536503 w 12192000"/>
              <a:gd name="connsiteY136" fmla="*/ 1785334 h 2237474"/>
              <a:gd name="connsiteX137" fmla="*/ 4513724 w 12192000"/>
              <a:gd name="connsiteY137" fmla="*/ 1791996 h 2237474"/>
              <a:gd name="connsiteX138" fmla="*/ 4459810 w 12192000"/>
              <a:gd name="connsiteY138" fmla="*/ 1797886 h 2237474"/>
              <a:gd name="connsiteX139" fmla="*/ 4379064 w 12192000"/>
              <a:gd name="connsiteY139" fmla="*/ 1817177 h 2237474"/>
              <a:gd name="connsiteX140" fmla="*/ 4319209 w 12192000"/>
              <a:gd name="connsiteY140" fmla="*/ 1834833 h 2237474"/>
              <a:gd name="connsiteX141" fmla="*/ 4306907 w 12192000"/>
              <a:gd name="connsiteY141" fmla="*/ 1841641 h 2237474"/>
              <a:gd name="connsiteX142" fmla="*/ 4290981 w 12192000"/>
              <a:gd name="connsiteY142" fmla="*/ 1839677 h 2237474"/>
              <a:gd name="connsiteX143" fmla="*/ 4285792 w 12192000"/>
              <a:gd name="connsiteY143" fmla="*/ 1836231 h 2237474"/>
              <a:gd name="connsiteX144" fmla="*/ 4238372 w 12192000"/>
              <a:gd name="connsiteY144" fmla="*/ 1851480 h 2237474"/>
              <a:gd name="connsiteX145" fmla="*/ 4232517 w 12192000"/>
              <a:gd name="connsiteY145" fmla="*/ 1852567 h 2237474"/>
              <a:gd name="connsiteX146" fmla="*/ 4191732 w 12192000"/>
              <a:gd name="connsiteY146" fmla="*/ 1857328 h 2237474"/>
              <a:gd name="connsiteX147" fmla="*/ 4065532 w 12192000"/>
              <a:gd name="connsiteY147" fmla="*/ 1855477 h 2237474"/>
              <a:gd name="connsiteX148" fmla="*/ 4028460 w 12192000"/>
              <a:gd name="connsiteY148" fmla="*/ 1855137 h 2237474"/>
              <a:gd name="connsiteX149" fmla="*/ 4002267 w 12192000"/>
              <a:gd name="connsiteY149" fmla="*/ 1852352 h 2237474"/>
              <a:gd name="connsiteX150" fmla="*/ 3931396 w 12192000"/>
              <a:gd name="connsiteY150" fmla="*/ 1858915 h 2237474"/>
              <a:gd name="connsiteX151" fmla="*/ 3812162 w 12192000"/>
              <a:gd name="connsiteY151" fmla="*/ 1875501 h 2237474"/>
              <a:gd name="connsiteX152" fmla="*/ 3767672 w 12192000"/>
              <a:gd name="connsiteY152" fmla="*/ 1874600 h 2237474"/>
              <a:gd name="connsiteX153" fmla="*/ 3764741 w 12192000"/>
              <a:gd name="connsiteY153" fmla="*/ 1869433 h 2237474"/>
              <a:gd name="connsiteX154" fmla="*/ 3751332 w 12192000"/>
              <a:gd name="connsiteY154" fmla="*/ 1869854 h 2237474"/>
              <a:gd name="connsiteX155" fmla="*/ 3748155 w 12192000"/>
              <a:gd name="connsiteY155" fmla="*/ 1868903 h 2237474"/>
              <a:gd name="connsiteX156" fmla="*/ 3729530 w 12192000"/>
              <a:gd name="connsiteY156" fmla="*/ 1864513 h 2237474"/>
              <a:gd name="connsiteX157" fmla="*/ 3680177 w 12192000"/>
              <a:gd name="connsiteY157" fmla="*/ 1881552 h 2237474"/>
              <a:gd name="connsiteX158" fmla="*/ 3567259 w 12192000"/>
              <a:gd name="connsiteY158" fmla="*/ 1893482 h 2237474"/>
              <a:gd name="connsiteX159" fmla="*/ 3405770 w 12192000"/>
              <a:gd name="connsiteY159" fmla="*/ 1904591 h 2237474"/>
              <a:gd name="connsiteX160" fmla="*/ 3280097 w 12192000"/>
              <a:gd name="connsiteY160" fmla="*/ 1919610 h 2237474"/>
              <a:gd name="connsiteX161" fmla="*/ 3123424 w 12192000"/>
              <a:gd name="connsiteY161" fmla="*/ 1952930 h 2237474"/>
              <a:gd name="connsiteX162" fmla="*/ 3009910 w 12192000"/>
              <a:gd name="connsiteY162" fmla="*/ 1957866 h 2237474"/>
              <a:gd name="connsiteX163" fmla="*/ 2995934 w 12192000"/>
              <a:gd name="connsiteY163" fmla="*/ 1967085 h 2237474"/>
              <a:gd name="connsiteX164" fmla="*/ 2980071 w 12192000"/>
              <a:gd name="connsiteY164" fmla="*/ 1972988 h 2237474"/>
              <a:gd name="connsiteX165" fmla="*/ 2978094 w 12192000"/>
              <a:gd name="connsiteY165" fmla="*/ 1972369 h 2237474"/>
              <a:gd name="connsiteX166" fmla="*/ 2942858 w 12192000"/>
              <a:gd name="connsiteY166" fmla="*/ 1981367 h 2237474"/>
              <a:gd name="connsiteX167" fmla="*/ 2875436 w 12192000"/>
              <a:gd name="connsiteY167" fmla="*/ 1996977 h 2237474"/>
              <a:gd name="connsiteX168" fmla="*/ 2874892 w 12192000"/>
              <a:gd name="connsiteY168" fmla="*/ 1996085 h 2237474"/>
              <a:gd name="connsiteX169" fmla="*/ 2864145 w 12192000"/>
              <a:gd name="connsiteY169" fmla="*/ 1994061 h 2237474"/>
              <a:gd name="connsiteX170" fmla="*/ 2843662 w 12192000"/>
              <a:gd name="connsiteY170" fmla="*/ 1992498 h 2237474"/>
              <a:gd name="connsiteX171" fmla="*/ 2796128 w 12192000"/>
              <a:gd name="connsiteY171" fmla="*/ 1976403 h 2237474"/>
              <a:gd name="connsiteX172" fmla="*/ 2756784 w 12192000"/>
              <a:gd name="connsiteY172" fmla="*/ 1985116 h 2237474"/>
              <a:gd name="connsiteX173" fmla="*/ 2748833 w 12192000"/>
              <a:gd name="connsiteY173" fmla="*/ 1986323 h 2237474"/>
              <a:gd name="connsiteX174" fmla="*/ 2748661 w 12192000"/>
              <a:gd name="connsiteY174" fmla="*/ 1986122 h 2237474"/>
              <a:gd name="connsiteX175" fmla="*/ 2740251 w 12192000"/>
              <a:gd name="connsiteY175" fmla="*/ 1986946 h 2237474"/>
              <a:gd name="connsiteX176" fmla="*/ 2718916 w 12192000"/>
              <a:gd name="connsiteY176" fmla="*/ 1990867 h 2237474"/>
              <a:gd name="connsiteX177" fmla="*/ 2713522 w 12192000"/>
              <a:gd name="connsiteY177" fmla="*/ 1990173 h 2237474"/>
              <a:gd name="connsiteX178" fmla="*/ 2680597 w 12192000"/>
              <a:gd name="connsiteY178" fmla="*/ 1984996 h 2237474"/>
              <a:gd name="connsiteX179" fmla="*/ 2578178 w 12192000"/>
              <a:gd name="connsiteY179" fmla="*/ 1990531 h 2237474"/>
              <a:gd name="connsiteX180" fmla="*/ 2476147 w 12192000"/>
              <a:gd name="connsiteY180" fmla="*/ 1998305 h 2237474"/>
              <a:gd name="connsiteX181" fmla="*/ 2373568 w 12192000"/>
              <a:gd name="connsiteY181" fmla="*/ 2003219 h 2237474"/>
              <a:gd name="connsiteX182" fmla="*/ 2321399 w 12192000"/>
              <a:gd name="connsiteY182" fmla="*/ 1989467 h 2237474"/>
              <a:gd name="connsiteX183" fmla="*/ 2315525 w 12192000"/>
              <a:gd name="connsiteY183" fmla="*/ 1989708 h 2237474"/>
              <a:gd name="connsiteX184" fmla="*/ 2300792 w 12192000"/>
              <a:gd name="connsiteY184" fmla="*/ 1994290 h 2237474"/>
              <a:gd name="connsiteX185" fmla="*/ 2295469 w 12192000"/>
              <a:gd name="connsiteY185" fmla="*/ 1996659 h 2237474"/>
              <a:gd name="connsiteX186" fmla="*/ 2287219 w 12192000"/>
              <a:gd name="connsiteY186" fmla="*/ 1998750 h 2237474"/>
              <a:gd name="connsiteX187" fmla="*/ 2286948 w 12192000"/>
              <a:gd name="connsiteY187" fmla="*/ 1998596 h 2237474"/>
              <a:gd name="connsiteX188" fmla="*/ 2243069 w 12192000"/>
              <a:gd name="connsiteY188" fmla="*/ 2015111 h 2237474"/>
              <a:gd name="connsiteX189" fmla="*/ 2186609 w 12192000"/>
              <a:gd name="connsiteY189" fmla="*/ 2008263 h 2237474"/>
              <a:gd name="connsiteX190" fmla="*/ 2164831 w 12192000"/>
              <a:gd name="connsiteY190" fmla="*/ 2010143 h 2237474"/>
              <a:gd name="connsiteX191" fmla="*/ 2152836 w 12192000"/>
              <a:gd name="connsiteY191" fmla="*/ 2010048 h 2237474"/>
              <a:gd name="connsiteX192" fmla="*/ 2117102 w 12192000"/>
              <a:gd name="connsiteY192" fmla="*/ 2023004 h 2237474"/>
              <a:gd name="connsiteX193" fmla="*/ 2111935 w 12192000"/>
              <a:gd name="connsiteY193" fmla="*/ 2023163 h 2237474"/>
              <a:gd name="connsiteX194" fmla="*/ 2089991 w 12192000"/>
              <a:gd name="connsiteY194" fmla="*/ 2034193 h 2237474"/>
              <a:gd name="connsiteX195" fmla="*/ 2058061 w 12192000"/>
              <a:gd name="connsiteY195" fmla="*/ 2047942 h 2237474"/>
              <a:gd name="connsiteX196" fmla="*/ 2055737 w 12192000"/>
              <a:gd name="connsiteY196" fmla="*/ 2047704 h 2237474"/>
              <a:gd name="connsiteX197" fmla="*/ 2042244 w 12192000"/>
              <a:gd name="connsiteY197" fmla="*/ 2055560 h 2237474"/>
              <a:gd name="connsiteX198" fmla="*/ 1976224 w 12192000"/>
              <a:gd name="connsiteY198" fmla="*/ 2074257 h 2237474"/>
              <a:gd name="connsiteX199" fmla="*/ 1877728 w 12192000"/>
              <a:gd name="connsiteY199" fmla="*/ 2101004 h 2237474"/>
              <a:gd name="connsiteX200" fmla="*/ 1759056 w 12192000"/>
              <a:gd name="connsiteY200" fmla="*/ 2125608 h 2237474"/>
              <a:gd name="connsiteX201" fmla="*/ 1637948 w 12192000"/>
              <a:gd name="connsiteY201" fmla="*/ 2172597 h 2237474"/>
              <a:gd name="connsiteX202" fmla="*/ 1434549 w 12192000"/>
              <a:gd name="connsiteY202" fmla="*/ 2234522 h 2237474"/>
              <a:gd name="connsiteX203" fmla="*/ 1398481 w 12192000"/>
              <a:gd name="connsiteY203" fmla="*/ 2237074 h 2237474"/>
              <a:gd name="connsiteX204" fmla="*/ 1398407 w 12192000"/>
              <a:gd name="connsiteY204" fmla="*/ 2237095 h 2237474"/>
              <a:gd name="connsiteX205" fmla="*/ 1370962 w 12192000"/>
              <a:gd name="connsiteY205" fmla="*/ 2237474 h 2237474"/>
              <a:gd name="connsiteX206" fmla="*/ 1356367 w 12192000"/>
              <a:gd name="connsiteY206" fmla="*/ 2235089 h 2237474"/>
              <a:gd name="connsiteX207" fmla="*/ 1324828 w 12192000"/>
              <a:gd name="connsiteY207" fmla="*/ 2231968 h 2237474"/>
              <a:gd name="connsiteX208" fmla="*/ 1297744 w 12192000"/>
              <a:gd name="connsiteY208" fmla="*/ 2235849 h 2237474"/>
              <a:gd name="connsiteX209" fmla="*/ 1286236 w 12192000"/>
              <a:gd name="connsiteY209" fmla="*/ 2233135 h 2237474"/>
              <a:gd name="connsiteX210" fmla="*/ 1283504 w 12192000"/>
              <a:gd name="connsiteY210" fmla="*/ 2233797 h 2237474"/>
              <a:gd name="connsiteX211" fmla="*/ 1279765 w 12192000"/>
              <a:gd name="connsiteY211" fmla="*/ 2229639 h 2237474"/>
              <a:gd name="connsiteX212" fmla="*/ 1195347 w 12192000"/>
              <a:gd name="connsiteY212" fmla="*/ 2212354 h 2237474"/>
              <a:gd name="connsiteX213" fmla="*/ 970251 w 12192000"/>
              <a:gd name="connsiteY213" fmla="*/ 2221029 h 2237474"/>
              <a:gd name="connsiteX214" fmla="*/ 812914 w 12192000"/>
              <a:gd name="connsiteY214" fmla="*/ 2202752 h 2237474"/>
              <a:gd name="connsiteX215" fmla="*/ 800195 w 12192000"/>
              <a:gd name="connsiteY215" fmla="*/ 2209407 h 2237474"/>
              <a:gd name="connsiteX216" fmla="*/ 784978 w 12192000"/>
              <a:gd name="connsiteY216" fmla="*/ 2212360 h 2237474"/>
              <a:gd name="connsiteX217" fmla="*/ 681987 w 12192000"/>
              <a:gd name="connsiteY217" fmla="*/ 2216757 h 2237474"/>
              <a:gd name="connsiteX218" fmla="*/ 669923 w 12192000"/>
              <a:gd name="connsiteY218" fmla="*/ 2211682 h 2237474"/>
              <a:gd name="connsiteX219" fmla="*/ 648680 w 12192000"/>
              <a:gd name="connsiteY219" fmla="*/ 2206229 h 2237474"/>
              <a:gd name="connsiteX220" fmla="*/ 597225 w 12192000"/>
              <a:gd name="connsiteY220" fmla="*/ 2180999 h 2237474"/>
              <a:gd name="connsiteX221" fmla="*/ 558449 w 12192000"/>
              <a:gd name="connsiteY221" fmla="*/ 2182346 h 2237474"/>
              <a:gd name="connsiteX222" fmla="*/ 550517 w 12192000"/>
              <a:gd name="connsiteY222" fmla="*/ 2182060 h 2237474"/>
              <a:gd name="connsiteX223" fmla="*/ 550309 w 12192000"/>
              <a:gd name="connsiteY223" fmla="*/ 2181825 h 2237474"/>
              <a:gd name="connsiteX224" fmla="*/ 541836 w 12192000"/>
              <a:gd name="connsiteY224" fmla="*/ 2181063 h 2237474"/>
              <a:gd name="connsiteX225" fmla="*/ 536057 w 12192000"/>
              <a:gd name="connsiteY225" fmla="*/ 2181537 h 2237474"/>
              <a:gd name="connsiteX226" fmla="*/ 520671 w 12192000"/>
              <a:gd name="connsiteY226" fmla="*/ 2180980 h 2237474"/>
              <a:gd name="connsiteX227" fmla="*/ 515024 w 12192000"/>
              <a:gd name="connsiteY227" fmla="*/ 2179258 h 2237474"/>
              <a:gd name="connsiteX228" fmla="*/ 512278 w 12192000"/>
              <a:gd name="connsiteY228" fmla="*/ 2176369 h 2237474"/>
              <a:gd name="connsiteX229" fmla="*/ 480419 w 12192000"/>
              <a:gd name="connsiteY229" fmla="*/ 2167807 h 2237474"/>
              <a:gd name="connsiteX230" fmla="*/ 413835 w 12192000"/>
              <a:gd name="connsiteY230" fmla="*/ 2156783 h 2237474"/>
              <a:gd name="connsiteX231" fmla="*/ 376513 w 12192000"/>
              <a:gd name="connsiteY231" fmla="*/ 2154014 h 2237474"/>
              <a:gd name="connsiteX232" fmla="*/ 273386 w 12192000"/>
              <a:gd name="connsiteY232" fmla="*/ 2142551 h 2237474"/>
              <a:gd name="connsiteX233" fmla="*/ 169207 w 12192000"/>
              <a:gd name="connsiteY233" fmla="*/ 2128100 h 2237474"/>
              <a:gd name="connsiteX234" fmla="*/ 93149 w 12192000"/>
              <a:gd name="connsiteY234" fmla="*/ 2105324 h 2237474"/>
              <a:gd name="connsiteX235" fmla="*/ 88109 w 12192000"/>
              <a:gd name="connsiteY235" fmla="*/ 2106704 h 2237474"/>
              <a:gd name="connsiteX236" fmla="*/ 80022 w 12192000"/>
              <a:gd name="connsiteY236" fmla="*/ 2107254 h 2237474"/>
              <a:gd name="connsiteX237" fmla="*/ 79717 w 12192000"/>
              <a:gd name="connsiteY237" fmla="*/ 2107046 h 2237474"/>
              <a:gd name="connsiteX238" fmla="*/ 72352 w 12192000"/>
              <a:gd name="connsiteY238" fmla="*/ 2107991 h 2237474"/>
              <a:gd name="connsiteX239" fmla="*/ 37645 w 12192000"/>
              <a:gd name="connsiteY239" fmla="*/ 2115401 h 2237474"/>
              <a:gd name="connsiteX240" fmla="*/ 4572 w 12192000"/>
              <a:gd name="connsiteY240" fmla="*/ 2111091 h 2237474"/>
              <a:gd name="connsiteX241" fmla="*/ 0 w 12192000"/>
              <a:gd name="connsiteY241" fmla="*/ 2110468 h 2237474"/>
              <a:gd name="connsiteX242" fmla="*/ 0 w 12192000"/>
              <a:gd name="connsiteY2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306907 w 12192000"/>
              <a:gd name="connsiteY140" fmla="*/ 1841641 h 2237474"/>
              <a:gd name="connsiteX141" fmla="*/ 4290981 w 12192000"/>
              <a:gd name="connsiteY141" fmla="*/ 1839677 h 2237474"/>
              <a:gd name="connsiteX142" fmla="*/ 4285792 w 12192000"/>
              <a:gd name="connsiteY142" fmla="*/ 1836231 h 2237474"/>
              <a:gd name="connsiteX143" fmla="*/ 4238372 w 12192000"/>
              <a:gd name="connsiteY143" fmla="*/ 1851480 h 2237474"/>
              <a:gd name="connsiteX144" fmla="*/ 4232517 w 12192000"/>
              <a:gd name="connsiteY144" fmla="*/ 1852567 h 2237474"/>
              <a:gd name="connsiteX145" fmla="*/ 4191732 w 12192000"/>
              <a:gd name="connsiteY145" fmla="*/ 1857328 h 2237474"/>
              <a:gd name="connsiteX146" fmla="*/ 4065532 w 12192000"/>
              <a:gd name="connsiteY146" fmla="*/ 1855477 h 2237474"/>
              <a:gd name="connsiteX147" fmla="*/ 4028460 w 12192000"/>
              <a:gd name="connsiteY147" fmla="*/ 1855137 h 2237474"/>
              <a:gd name="connsiteX148" fmla="*/ 4002267 w 12192000"/>
              <a:gd name="connsiteY148" fmla="*/ 1852352 h 2237474"/>
              <a:gd name="connsiteX149" fmla="*/ 3931396 w 12192000"/>
              <a:gd name="connsiteY149" fmla="*/ 1858915 h 2237474"/>
              <a:gd name="connsiteX150" fmla="*/ 3812162 w 12192000"/>
              <a:gd name="connsiteY150" fmla="*/ 1875501 h 2237474"/>
              <a:gd name="connsiteX151" fmla="*/ 3767672 w 12192000"/>
              <a:gd name="connsiteY151" fmla="*/ 1874600 h 2237474"/>
              <a:gd name="connsiteX152" fmla="*/ 3764741 w 12192000"/>
              <a:gd name="connsiteY152" fmla="*/ 1869433 h 2237474"/>
              <a:gd name="connsiteX153" fmla="*/ 3751332 w 12192000"/>
              <a:gd name="connsiteY153" fmla="*/ 1869854 h 2237474"/>
              <a:gd name="connsiteX154" fmla="*/ 3748155 w 12192000"/>
              <a:gd name="connsiteY154" fmla="*/ 1868903 h 2237474"/>
              <a:gd name="connsiteX155" fmla="*/ 3729530 w 12192000"/>
              <a:gd name="connsiteY155" fmla="*/ 1864513 h 2237474"/>
              <a:gd name="connsiteX156" fmla="*/ 3680177 w 12192000"/>
              <a:gd name="connsiteY156" fmla="*/ 1881552 h 2237474"/>
              <a:gd name="connsiteX157" fmla="*/ 3567259 w 12192000"/>
              <a:gd name="connsiteY157" fmla="*/ 1893482 h 2237474"/>
              <a:gd name="connsiteX158" fmla="*/ 3405770 w 12192000"/>
              <a:gd name="connsiteY158" fmla="*/ 1904591 h 2237474"/>
              <a:gd name="connsiteX159" fmla="*/ 3280097 w 12192000"/>
              <a:gd name="connsiteY159" fmla="*/ 1919610 h 2237474"/>
              <a:gd name="connsiteX160" fmla="*/ 3123424 w 12192000"/>
              <a:gd name="connsiteY160" fmla="*/ 1952930 h 2237474"/>
              <a:gd name="connsiteX161" fmla="*/ 3009910 w 12192000"/>
              <a:gd name="connsiteY161" fmla="*/ 1957866 h 2237474"/>
              <a:gd name="connsiteX162" fmla="*/ 2995934 w 12192000"/>
              <a:gd name="connsiteY162" fmla="*/ 1967085 h 2237474"/>
              <a:gd name="connsiteX163" fmla="*/ 2980071 w 12192000"/>
              <a:gd name="connsiteY163" fmla="*/ 1972988 h 2237474"/>
              <a:gd name="connsiteX164" fmla="*/ 2978094 w 12192000"/>
              <a:gd name="connsiteY164" fmla="*/ 1972369 h 2237474"/>
              <a:gd name="connsiteX165" fmla="*/ 2942858 w 12192000"/>
              <a:gd name="connsiteY165" fmla="*/ 1981367 h 2237474"/>
              <a:gd name="connsiteX166" fmla="*/ 2875436 w 12192000"/>
              <a:gd name="connsiteY166" fmla="*/ 1996977 h 2237474"/>
              <a:gd name="connsiteX167" fmla="*/ 2874892 w 12192000"/>
              <a:gd name="connsiteY167" fmla="*/ 1996085 h 2237474"/>
              <a:gd name="connsiteX168" fmla="*/ 2864145 w 12192000"/>
              <a:gd name="connsiteY168" fmla="*/ 1994061 h 2237474"/>
              <a:gd name="connsiteX169" fmla="*/ 2843662 w 12192000"/>
              <a:gd name="connsiteY169" fmla="*/ 1992498 h 2237474"/>
              <a:gd name="connsiteX170" fmla="*/ 2796128 w 12192000"/>
              <a:gd name="connsiteY170" fmla="*/ 1976403 h 2237474"/>
              <a:gd name="connsiteX171" fmla="*/ 2756784 w 12192000"/>
              <a:gd name="connsiteY171" fmla="*/ 1985116 h 2237474"/>
              <a:gd name="connsiteX172" fmla="*/ 2748833 w 12192000"/>
              <a:gd name="connsiteY172" fmla="*/ 1986323 h 2237474"/>
              <a:gd name="connsiteX173" fmla="*/ 2748661 w 12192000"/>
              <a:gd name="connsiteY173" fmla="*/ 1986122 h 2237474"/>
              <a:gd name="connsiteX174" fmla="*/ 2740251 w 12192000"/>
              <a:gd name="connsiteY174" fmla="*/ 1986946 h 2237474"/>
              <a:gd name="connsiteX175" fmla="*/ 2718916 w 12192000"/>
              <a:gd name="connsiteY175" fmla="*/ 1990867 h 2237474"/>
              <a:gd name="connsiteX176" fmla="*/ 2713522 w 12192000"/>
              <a:gd name="connsiteY176" fmla="*/ 1990173 h 2237474"/>
              <a:gd name="connsiteX177" fmla="*/ 2680597 w 12192000"/>
              <a:gd name="connsiteY177" fmla="*/ 1984996 h 2237474"/>
              <a:gd name="connsiteX178" fmla="*/ 2578178 w 12192000"/>
              <a:gd name="connsiteY178" fmla="*/ 1990531 h 2237474"/>
              <a:gd name="connsiteX179" fmla="*/ 2476147 w 12192000"/>
              <a:gd name="connsiteY179" fmla="*/ 1998305 h 2237474"/>
              <a:gd name="connsiteX180" fmla="*/ 2373568 w 12192000"/>
              <a:gd name="connsiteY180" fmla="*/ 2003219 h 2237474"/>
              <a:gd name="connsiteX181" fmla="*/ 2321399 w 12192000"/>
              <a:gd name="connsiteY181" fmla="*/ 1989467 h 2237474"/>
              <a:gd name="connsiteX182" fmla="*/ 2315525 w 12192000"/>
              <a:gd name="connsiteY182" fmla="*/ 1989708 h 2237474"/>
              <a:gd name="connsiteX183" fmla="*/ 2300792 w 12192000"/>
              <a:gd name="connsiteY183" fmla="*/ 1994290 h 2237474"/>
              <a:gd name="connsiteX184" fmla="*/ 2295469 w 12192000"/>
              <a:gd name="connsiteY184" fmla="*/ 1996659 h 2237474"/>
              <a:gd name="connsiteX185" fmla="*/ 2287219 w 12192000"/>
              <a:gd name="connsiteY185" fmla="*/ 1998750 h 2237474"/>
              <a:gd name="connsiteX186" fmla="*/ 2286948 w 12192000"/>
              <a:gd name="connsiteY186" fmla="*/ 1998596 h 2237474"/>
              <a:gd name="connsiteX187" fmla="*/ 2243069 w 12192000"/>
              <a:gd name="connsiteY187" fmla="*/ 2015111 h 2237474"/>
              <a:gd name="connsiteX188" fmla="*/ 2186609 w 12192000"/>
              <a:gd name="connsiteY188" fmla="*/ 2008263 h 2237474"/>
              <a:gd name="connsiteX189" fmla="*/ 2164831 w 12192000"/>
              <a:gd name="connsiteY189" fmla="*/ 2010143 h 2237474"/>
              <a:gd name="connsiteX190" fmla="*/ 2152836 w 12192000"/>
              <a:gd name="connsiteY190" fmla="*/ 2010048 h 2237474"/>
              <a:gd name="connsiteX191" fmla="*/ 2117102 w 12192000"/>
              <a:gd name="connsiteY191" fmla="*/ 2023004 h 2237474"/>
              <a:gd name="connsiteX192" fmla="*/ 2111935 w 12192000"/>
              <a:gd name="connsiteY192" fmla="*/ 2023163 h 2237474"/>
              <a:gd name="connsiteX193" fmla="*/ 2089991 w 12192000"/>
              <a:gd name="connsiteY193" fmla="*/ 2034193 h 2237474"/>
              <a:gd name="connsiteX194" fmla="*/ 2058061 w 12192000"/>
              <a:gd name="connsiteY194" fmla="*/ 2047942 h 2237474"/>
              <a:gd name="connsiteX195" fmla="*/ 2055737 w 12192000"/>
              <a:gd name="connsiteY195" fmla="*/ 2047704 h 2237474"/>
              <a:gd name="connsiteX196" fmla="*/ 2042244 w 12192000"/>
              <a:gd name="connsiteY196" fmla="*/ 2055560 h 2237474"/>
              <a:gd name="connsiteX197" fmla="*/ 1976224 w 12192000"/>
              <a:gd name="connsiteY197" fmla="*/ 2074257 h 2237474"/>
              <a:gd name="connsiteX198" fmla="*/ 1877728 w 12192000"/>
              <a:gd name="connsiteY198" fmla="*/ 2101004 h 2237474"/>
              <a:gd name="connsiteX199" fmla="*/ 1759056 w 12192000"/>
              <a:gd name="connsiteY199" fmla="*/ 2125608 h 2237474"/>
              <a:gd name="connsiteX200" fmla="*/ 1637948 w 12192000"/>
              <a:gd name="connsiteY200" fmla="*/ 2172597 h 2237474"/>
              <a:gd name="connsiteX201" fmla="*/ 1434549 w 12192000"/>
              <a:gd name="connsiteY201" fmla="*/ 2234522 h 2237474"/>
              <a:gd name="connsiteX202" fmla="*/ 1398481 w 12192000"/>
              <a:gd name="connsiteY202" fmla="*/ 2237074 h 2237474"/>
              <a:gd name="connsiteX203" fmla="*/ 1398407 w 12192000"/>
              <a:gd name="connsiteY203" fmla="*/ 2237095 h 2237474"/>
              <a:gd name="connsiteX204" fmla="*/ 1370962 w 12192000"/>
              <a:gd name="connsiteY204" fmla="*/ 2237474 h 2237474"/>
              <a:gd name="connsiteX205" fmla="*/ 1356367 w 12192000"/>
              <a:gd name="connsiteY205" fmla="*/ 2235089 h 2237474"/>
              <a:gd name="connsiteX206" fmla="*/ 1324828 w 12192000"/>
              <a:gd name="connsiteY206" fmla="*/ 2231968 h 2237474"/>
              <a:gd name="connsiteX207" fmla="*/ 1297744 w 12192000"/>
              <a:gd name="connsiteY207" fmla="*/ 2235849 h 2237474"/>
              <a:gd name="connsiteX208" fmla="*/ 1286236 w 12192000"/>
              <a:gd name="connsiteY208" fmla="*/ 2233135 h 2237474"/>
              <a:gd name="connsiteX209" fmla="*/ 1283504 w 12192000"/>
              <a:gd name="connsiteY209" fmla="*/ 2233797 h 2237474"/>
              <a:gd name="connsiteX210" fmla="*/ 1279765 w 12192000"/>
              <a:gd name="connsiteY210" fmla="*/ 2229639 h 2237474"/>
              <a:gd name="connsiteX211" fmla="*/ 1195347 w 12192000"/>
              <a:gd name="connsiteY211" fmla="*/ 2212354 h 2237474"/>
              <a:gd name="connsiteX212" fmla="*/ 970251 w 12192000"/>
              <a:gd name="connsiteY212" fmla="*/ 2221029 h 2237474"/>
              <a:gd name="connsiteX213" fmla="*/ 812914 w 12192000"/>
              <a:gd name="connsiteY213" fmla="*/ 2202752 h 2237474"/>
              <a:gd name="connsiteX214" fmla="*/ 800195 w 12192000"/>
              <a:gd name="connsiteY214" fmla="*/ 2209407 h 2237474"/>
              <a:gd name="connsiteX215" fmla="*/ 784978 w 12192000"/>
              <a:gd name="connsiteY215" fmla="*/ 2212360 h 2237474"/>
              <a:gd name="connsiteX216" fmla="*/ 681987 w 12192000"/>
              <a:gd name="connsiteY216" fmla="*/ 2216757 h 2237474"/>
              <a:gd name="connsiteX217" fmla="*/ 669923 w 12192000"/>
              <a:gd name="connsiteY217" fmla="*/ 2211682 h 2237474"/>
              <a:gd name="connsiteX218" fmla="*/ 648680 w 12192000"/>
              <a:gd name="connsiteY218" fmla="*/ 2206229 h 2237474"/>
              <a:gd name="connsiteX219" fmla="*/ 597225 w 12192000"/>
              <a:gd name="connsiteY219" fmla="*/ 2180999 h 2237474"/>
              <a:gd name="connsiteX220" fmla="*/ 558449 w 12192000"/>
              <a:gd name="connsiteY220" fmla="*/ 2182346 h 2237474"/>
              <a:gd name="connsiteX221" fmla="*/ 550517 w 12192000"/>
              <a:gd name="connsiteY221" fmla="*/ 2182060 h 2237474"/>
              <a:gd name="connsiteX222" fmla="*/ 550309 w 12192000"/>
              <a:gd name="connsiteY222" fmla="*/ 2181825 h 2237474"/>
              <a:gd name="connsiteX223" fmla="*/ 541836 w 12192000"/>
              <a:gd name="connsiteY223" fmla="*/ 2181063 h 2237474"/>
              <a:gd name="connsiteX224" fmla="*/ 536057 w 12192000"/>
              <a:gd name="connsiteY224" fmla="*/ 2181537 h 2237474"/>
              <a:gd name="connsiteX225" fmla="*/ 520671 w 12192000"/>
              <a:gd name="connsiteY225" fmla="*/ 2180980 h 2237474"/>
              <a:gd name="connsiteX226" fmla="*/ 515024 w 12192000"/>
              <a:gd name="connsiteY226" fmla="*/ 2179258 h 2237474"/>
              <a:gd name="connsiteX227" fmla="*/ 512278 w 12192000"/>
              <a:gd name="connsiteY227" fmla="*/ 2176369 h 2237474"/>
              <a:gd name="connsiteX228" fmla="*/ 480419 w 12192000"/>
              <a:gd name="connsiteY228" fmla="*/ 2167807 h 2237474"/>
              <a:gd name="connsiteX229" fmla="*/ 413835 w 12192000"/>
              <a:gd name="connsiteY229" fmla="*/ 2156783 h 2237474"/>
              <a:gd name="connsiteX230" fmla="*/ 376513 w 12192000"/>
              <a:gd name="connsiteY230" fmla="*/ 2154014 h 2237474"/>
              <a:gd name="connsiteX231" fmla="*/ 273386 w 12192000"/>
              <a:gd name="connsiteY231" fmla="*/ 2142551 h 2237474"/>
              <a:gd name="connsiteX232" fmla="*/ 169207 w 12192000"/>
              <a:gd name="connsiteY232" fmla="*/ 2128100 h 2237474"/>
              <a:gd name="connsiteX233" fmla="*/ 93149 w 12192000"/>
              <a:gd name="connsiteY233" fmla="*/ 2105324 h 2237474"/>
              <a:gd name="connsiteX234" fmla="*/ 88109 w 12192000"/>
              <a:gd name="connsiteY234" fmla="*/ 2106704 h 2237474"/>
              <a:gd name="connsiteX235" fmla="*/ 80022 w 12192000"/>
              <a:gd name="connsiteY235" fmla="*/ 2107254 h 2237474"/>
              <a:gd name="connsiteX236" fmla="*/ 79717 w 12192000"/>
              <a:gd name="connsiteY236" fmla="*/ 2107046 h 2237474"/>
              <a:gd name="connsiteX237" fmla="*/ 72352 w 12192000"/>
              <a:gd name="connsiteY237" fmla="*/ 2107991 h 2237474"/>
              <a:gd name="connsiteX238" fmla="*/ 37645 w 12192000"/>
              <a:gd name="connsiteY238" fmla="*/ 2115401 h 2237474"/>
              <a:gd name="connsiteX239" fmla="*/ 4572 w 12192000"/>
              <a:gd name="connsiteY239" fmla="*/ 2111091 h 2237474"/>
              <a:gd name="connsiteX240" fmla="*/ 0 w 12192000"/>
              <a:gd name="connsiteY240" fmla="*/ 2110468 h 2237474"/>
              <a:gd name="connsiteX241" fmla="*/ 0 w 12192000"/>
              <a:gd name="connsiteY2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64741 w 12192000"/>
              <a:gd name="connsiteY151" fmla="*/ 1869433 h 2237474"/>
              <a:gd name="connsiteX152" fmla="*/ 3751332 w 12192000"/>
              <a:gd name="connsiteY152" fmla="*/ 1869854 h 2237474"/>
              <a:gd name="connsiteX153" fmla="*/ 3748155 w 12192000"/>
              <a:gd name="connsiteY153" fmla="*/ 1868903 h 2237474"/>
              <a:gd name="connsiteX154" fmla="*/ 3729530 w 12192000"/>
              <a:gd name="connsiteY154" fmla="*/ 1864513 h 2237474"/>
              <a:gd name="connsiteX155" fmla="*/ 3680177 w 12192000"/>
              <a:gd name="connsiteY155" fmla="*/ 1881552 h 2237474"/>
              <a:gd name="connsiteX156" fmla="*/ 3567259 w 12192000"/>
              <a:gd name="connsiteY156" fmla="*/ 1893482 h 2237474"/>
              <a:gd name="connsiteX157" fmla="*/ 3405770 w 12192000"/>
              <a:gd name="connsiteY157" fmla="*/ 1904591 h 2237474"/>
              <a:gd name="connsiteX158" fmla="*/ 3280097 w 12192000"/>
              <a:gd name="connsiteY158" fmla="*/ 1919610 h 2237474"/>
              <a:gd name="connsiteX159" fmla="*/ 3123424 w 12192000"/>
              <a:gd name="connsiteY159" fmla="*/ 1952930 h 2237474"/>
              <a:gd name="connsiteX160" fmla="*/ 3009910 w 12192000"/>
              <a:gd name="connsiteY160" fmla="*/ 1957866 h 2237474"/>
              <a:gd name="connsiteX161" fmla="*/ 2995934 w 12192000"/>
              <a:gd name="connsiteY161" fmla="*/ 1967085 h 2237474"/>
              <a:gd name="connsiteX162" fmla="*/ 2980071 w 12192000"/>
              <a:gd name="connsiteY162" fmla="*/ 1972988 h 2237474"/>
              <a:gd name="connsiteX163" fmla="*/ 2978094 w 12192000"/>
              <a:gd name="connsiteY163" fmla="*/ 1972369 h 2237474"/>
              <a:gd name="connsiteX164" fmla="*/ 2942858 w 12192000"/>
              <a:gd name="connsiteY164" fmla="*/ 1981367 h 2237474"/>
              <a:gd name="connsiteX165" fmla="*/ 2875436 w 12192000"/>
              <a:gd name="connsiteY165" fmla="*/ 1996977 h 2237474"/>
              <a:gd name="connsiteX166" fmla="*/ 2874892 w 12192000"/>
              <a:gd name="connsiteY166" fmla="*/ 1996085 h 2237474"/>
              <a:gd name="connsiteX167" fmla="*/ 2864145 w 12192000"/>
              <a:gd name="connsiteY167" fmla="*/ 1994061 h 2237474"/>
              <a:gd name="connsiteX168" fmla="*/ 2843662 w 12192000"/>
              <a:gd name="connsiteY168" fmla="*/ 1992498 h 2237474"/>
              <a:gd name="connsiteX169" fmla="*/ 2796128 w 12192000"/>
              <a:gd name="connsiteY169" fmla="*/ 1976403 h 2237474"/>
              <a:gd name="connsiteX170" fmla="*/ 2756784 w 12192000"/>
              <a:gd name="connsiteY170" fmla="*/ 1985116 h 2237474"/>
              <a:gd name="connsiteX171" fmla="*/ 2748833 w 12192000"/>
              <a:gd name="connsiteY171" fmla="*/ 1986323 h 2237474"/>
              <a:gd name="connsiteX172" fmla="*/ 2748661 w 12192000"/>
              <a:gd name="connsiteY172" fmla="*/ 1986122 h 2237474"/>
              <a:gd name="connsiteX173" fmla="*/ 2740251 w 12192000"/>
              <a:gd name="connsiteY173" fmla="*/ 1986946 h 2237474"/>
              <a:gd name="connsiteX174" fmla="*/ 2718916 w 12192000"/>
              <a:gd name="connsiteY174" fmla="*/ 1990867 h 2237474"/>
              <a:gd name="connsiteX175" fmla="*/ 2713522 w 12192000"/>
              <a:gd name="connsiteY175" fmla="*/ 1990173 h 2237474"/>
              <a:gd name="connsiteX176" fmla="*/ 2680597 w 12192000"/>
              <a:gd name="connsiteY176" fmla="*/ 1984996 h 2237474"/>
              <a:gd name="connsiteX177" fmla="*/ 2578178 w 12192000"/>
              <a:gd name="connsiteY177" fmla="*/ 1990531 h 2237474"/>
              <a:gd name="connsiteX178" fmla="*/ 2476147 w 12192000"/>
              <a:gd name="connsiteY178" fmla="*/ 1998305 h 2237474"/>
              <a:gd name="connsiteX179" fmla="*/ 2373568 w 12192000"/>
              <a:gd name="connsiteY179" fmla="*/ 2003219 h 2237474"/>
              <a:gd name="connsiteX180" fmla="*/ 2321399 w 12192000"/>
              <a:gd name="connsiteY180" fmla="*/ 1989467 h 2237474"/>
              <a:gd name="connsiteX181" fmla="*/ 2315525 w 12192000"/>
              <a:gd name="connsiteY181" fmla="*/ 1989708 h 2237474"/>
              <a:gd name="connsiteX182" fmla="*/ 2300792 w 12192000"/>
              <a:gd name="connsiteY182" fmla="*/ 1994290 h 2237474"/>
              <a:gd name="connsiteX183" fmla="*/ 2295469 w 12192000"/>
              <a:gd name="connsiteY183" fmla="*/ 1996659 h 2237474"/>
              <a:gd name="connsiteX184" fmla="*/ 2287219 w 12192000"/>
              <a:gd name="connsiteY184" fmla="*/ 1998750 h 2237474"/>
              <a:gd name="connsiteX185" fmla="*/ 2286948 w 12192000"/>
              <a:gd name="connsiteY185" fmla="*/ 1998596 h 2237474"/>
              <a:gd name="connsiteX186" fmla="*/ 2243069 w 12192000"/>
              <a:gd name="connsiteY186" fmla="*/ 2015111 h 2237474"/>
              <a:gd name="connsiteX187" fmla="*/ 2186609 w 12192000"/>
              <a:gd name="connsiteY187" fmla="*/ 2008263 h 2237474"/>
              <a:gd name="connsiteX188" fmla="*/ 2164831 w 12192000"/>
              <a:gd name="connsiteY188" fmla="*/ 2010143 h 2237474"/>
              <a:gd name="connsiteX189" fmla="*/ 2152836 w 12192000"/>
              <a:gd name="connsiteY189" fmla="*/ 2010048 h 2237474"/>
              <a:gd name="connsiteX190" fmla="*/ 2117102 w 12192000"/>
              <a:gd name="connsiteY190" fmla="*/ 2023004 h 2237474"/>
              <a:gd name="connsiteX191" fmla="*/ 2111935 w 12192000"/>
              <a:gd name="connsiteY191" fmla="*/ 2023163 h 2237474"/>
              <a:gd name="connsiteX192" fmla="*/ 2089991 w 12192000"/>
              <a:gd name="connsiteY192" fmla="*/ 2034193 h 2237474"/>
              <a:gd name="connsiteX193" fmla="*/ 2058061 w 12192000"/>
              <a:gd name="connsiteY193" fmla="*/ 2047942 h 2237474"/>
              <a:gd name="connsiteX194" fmla="*/ 2055737 w 12192000"/>
              <a:gd name="connsiteY194" fmla="*/ 2047704 h 2237474"/>
              <a:gd name="connsiteX195" fmla="*/ 2042244 w 12192000"/>
              <a:gd name="connsiteY195" fmla="*/ 2055560 h 2237474"/>
              <a:gd name="connsiteX196" fmla="*/ 1976224 w 12192000"/>
              <a:gd name="connsiteY196" fmla="*/ 2074257 h 2237474"/>
              <a:gd name="connsiteX197" fmla="*/ 1877728 w 12192000"/>
              <a:gd name="connsiteY197" fmla="*/ 2101004 h 2237474"/>
              <a:gd name="connsiteX198" fmla="*/ 1759056 w 12192000"/>
              <a:gd name="connsiteY198" fmla="*/ 2125608 h 2237474"/>
              <a:gd name="connsiteX199" fmla="*/ 1637948 w 12192000"/>
              <a:gd name="connsiteY199" fmla="*/ 2172597 h 2237474"/>
              <a:gd name="connsiteX200" fmla="*/ 1434549 w 12192000"/>
              <a:gd name="connsiteY200" fmla="*/ 2234522 h 2237474"/>
              <a:gd name="connsiteX201" fmla="*/ 1398481 w 12192000"/>
              <a:gd name="connsiteY201" fmla="*/ 2237074 h 2237474"/>
              <a:gd name="connsiteX202" fmla="*/ 1398407 w 12192000"/>
              <a:gd name="connsiteY202" fmla="*/ 2237095 h 2237474"/>
              <a:gd name="connsiteX203" fmla="*/ 1370962 w 12192000"/>
              <a:gd name="connsiteY203" fmla="*/ 2237474 h 2237474"/>
              <a:gd name="connsiteX204" fmla="*/ 1356367 w 12192000"/>
              <a:gd name="connsiteY204" fmla="*/ 2235089 h 2237474"/>
              <a:gd name="connsiteX205" fmla="*/ 1324828 w 12192000"/>
              <a:gd name="connsiteY205" fmla="*/ 2231968 h 2237474"/>
              <a:gd name="connsiteX206" fmla="*/ 1297744 w 12192000"/>
              <a:gd name="connsiteY206" fmla="*/ 2235849 h 2237474"/>
              <a:gd name="connsiteX207" fmla="*/ 1286236 w 12192000"/>
              <a:gd name="connsiteY207" fmla="*/ 2233135 h 2237474"/>
              <a:gd name="connsiteX208" fmla="*/ 1283504 w 12192000"/>
              <a:gd name="connsiteY208" fmla="*/ 2233797 h 2237474"/>
              <a:gd name="connsiteX209" fmla="*/ 1279765 w 12192000"/>
              <a:gd name="connsiteY209" fmla="*/ 2229639 h 2237474"/>
              <a:gd name="connsiteX210" fmla="*/ 1195347 w 12192000"/>
              <a:gd name="connsiteY210" fmla="*/ 2212354 h 2237474"/>
              <a:gd name="connsiteX211" fmla="*/ 970251 w 12192000"/>
              <a:gd name="connsiteY211" fmla="*/ 2221029 h 2237474"/>
              <a:gd name="connsiteX212" fmla="*/ 812914 w 12192000"/>
              <a:gd name="connsiteY212" fmla="*/ 2202752 h 2237474"/>
              <a:gd name="connsiteX213" fmla="*/ 800195 w 12192000"/>
              <a:gd name="connsiteY213" fmla="*/ 2209407 h 2237474"/>
              <a:gd name="connsiteX214" fmla="*/ 784978 w 12192000"/>
              <a:gd name="connsiteY214" fmla="*/ 2212360 h 2237474"/>
              <a:gd name="connsiteX215" fmla="*/ 681987 w 12192000"/>
              <a:gd name="connsiteY215" fmla="*/ 2216757 h 2237474"/>
              <a:gd name="connsiteX216" fmla="*/ 669923 w 12192000"/>
              <a:gd name="connsiteY216" fmla="*/ 2211682 h 2237474"/>
              <a:gd name="connsiteX217" fmla="*/ 648680 w 12192000"/>
              <a:gd name="connsiteY217" fmla="*/ 2206229 h 2237474"/>
              <a:gd name="connsiteX218" fmla="*/ 597225 w 12192000"/>
              <a:gd name="connsiteY218" fmla="*/ 2180999 h 2237474"/>
              <a:gd name="connsiteX219" fmla="*/ 558449 w 12192000"/>
              <a:gd name="connsiteY219" fmla="*/ 2182346 h 2237474"/>
              <a:gd name="connsiteX220" fmla="*/ 550517 w 12192000"/>
              <a:gd name="connsiteY220" fmla="*/ 2182060 h 2237474"/>
              <a:gd name="connsiteX221" fmla="*/ 550309 w 12192000"/>
              <a:gd name="connsiteY221" fmla="*/ 2181825 h 2237474"/>
              <a:gd name="connsiteX222" fmla="*/ 541836 w 12192000"/>
              <a:gd name="connsiteY222" fmla="*/ 2181063 h 2237474"/>
              <a:gd name="connsiteX223" fmla="*/ 536057 w 12192000"/>
              <a:gd name="connsiteY223" fmla="*/ 2181537 h 2237474"/>
              <a:gd name="connsiteX224" fmla="*/ 520671 w 12192000"/>
              <a:gd name="connsiteY224" fmla="*/ 2180980 h 2237474"/>
              <a:gd name="connsiteX225" fmla="*/ 515024 w 12192000"/>
              <a:gd name="connsiteY225" fmla="*/ 2179258 h 2237474"/>
              <a:gd name="connsiteX226" fmla="*/ 512278 w 12192000"/>
              <a:gd name="connsiteY226" fmla="*/ 2176369 h 2237474"/>
              <a:gd name="connsiteX227" fmla="*/ 480419 w 12192000"/>
              <a:gd name="connsiteY227" fmla="*/ 2167807 h 2237474"/>
              <a:gd name="connsiteX228" fmla="*/ 413835 w 12192000"/>
              <a:gd name="connsiteY228" fmla="*/ 2156783 h 2237474"/>
              <a:gd name="connsiteX229" fmla="*/ 376513 w 12192000"/>
              <a:gd name="connsiteY229" fmla="*/ 2154014 h 2237474"/>
              <a:gd name="connsiteX230" fmla="*/ 273386 w 12192000"/>
              <a:gd name="connsiteY230" fmla="*/ 2142551 h 2237474"/>
              <a:gd name="connsiteX231" fmla="*/ 169207 w 12192000"/>
              <a:gd name="connsiteY231" fmla="*/ 2128100 h 2237474"/>
              <a:gd name="connsiteX232" fmla="*/ 93149 w 12192000"/>
              <a:gd name="connsiteY232" fmla="*/ 2105324 h 2237474"/>
              <a:gd name="connsiteX233" fmla="*/ 88109 w 12192000"/>
              <a:gd name="connsiteY233" fmla="*/ 2106704 h 2237474"/>
              <a:gd name="connsiteX234" fmla="*/ 80022 w 12192000"/>
              <a:gd name="connsiteY234" fmla="*/ 2107254 h 2237474"/>
              <a:gd name="connsiteX235" fmla="*/ 79717 w 12192000"/>
              <a:gd name="connsiteY235" fmla="*/ 2107046 h 2237474"/>
              <a:gd name="connsiteX236" fmla="*/ 72352 w 12192000"/>
              <a:gd name="connsiteY236" fmla="*/ 2107991 h 2237474"/>
              <a:gd name="connsiteX237" fmla="*/ 37645 w 12192000"/>
              <a:gd name="connsiteY237" fmla="*/ 2115401 h 2237474"/>
              <a:gd name="connsiteX238" fmla="*/ 4572 w 12192000"/>
              <a:gd name="connsiteY238" fmla="*/ 2111091 h 2237474"/>
              <a:gd name="connsiteX239" fmla="*/ 0 w 12192000"/>
              <a:gd name="connsiteY239" fmla="*/ 2110468 h 2237474"/>
              <a:gd name="connsiteX240" fmla="*/ 0 w 12192000"/>
              <a:gd name="connsiteY2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48155 w 12192000"/>
              <a:gd name="connsiteY152" fmla="*/ 1868903 h 2237474"/>
              <a:gd name="connsiteX153" fmla="*/ 3729530 w 12192000"/>
              <a:gd name="connsiteY153" fmla="*/ 1864513 h 2237474"/>
              <a:gd name="connsiteX154" fmla="*/ 3680177 w 12192000"/>
              <a:gd name="connsiteY154" fmla="*/ 1881552 h 2237474"/>
              <a:gd name="connsiteX155" fmla="*/ 3567259 w 12192000"/>
              <a:gd name="connsiteY155" fmla="*/ 1893482 h 2237474"/>
              <a:gd name="connsiteX156" fmla="*/ 3405770 w 12192000"/>
              <a:gd name="connsiteY156" fmla="*/ 1904591 h 2237474"/>
              <a:gd name="connsiteX157" fmla="*/ 3280097 w 12192000"/>
              <a:gd name="connsiteY157" fmla="*/ 1919610 h 2237474"/>
              <a:gd name="connsiteX158" fmla="*/ 3123424 w 12192000"/>
              <a:gd name="connsiteY158" fmla="*/ 1952930 h 2237474"/>
              <a:gd name="connsiteX159" fmla="*/ 3009910 w 12192000"/>
              <a:gd name="connsiteY159" fmla="*/ 1957866 h 2237474"/>
              <a:gd name="connsiteX160" fmla="*/ 2995934 w 12192000"/>
              <a:gd name="connsiteY160" fmla="*/ 1967085 h 2237474"/>
              <a:gd name="connsiteX161" fmla="*/ 2980071 w 12192000"/>
              <a:gd name="connsiteY161" fmla="*/ 1972988 h 2237474"/>
              <a:gd name="connsiteX162" fmla="*/ 2978094 w 12192000"/>
              <a:gd name="connsiteY162" fmla="*/ 1972369 h 2237474"/>
              <a:gd name="connsiteX163" fmla="*/ 2942858 w 12192000"/>
              <a:gd name="connsiteY163" fmla="*/ 1981367 h 2237474"/>
              <a:gd name="connsiteX164" fmla="*/ 2875436 w 12192000"/>
              <a:gd name="connsiteY164" fmla="*/ 1996977 h 2237474"/>
              <a:gd name="connsiteX165" fmla="*/ 2874892 w 12192000"/>
              <a:gd name="connsiteY165" fmla="*/ 1996085 h 2237474"/>
              <a:gd name="connsiteX166" fmla="*/ 2864145 w 12192000"/>
              <a:gd name="connsiteY166" fmla="*/ 1994061 h 2237474"/>
              <a:gd name="connsiteX167" fmla="*/ 2843662 w 12192000"/>
              <a:gd name="connsiteY167" fmla="*/ 1992498 h 2237474"/>
              <a:gd name="connsiteX168" fmla="*/ 2796128 w 12192000"/>
              <a:gd name="connsiteY168" fmla="*/ 1976403 h 2237474"/>
              <a:gd name="connsiteX169" fmla="*/ 2756784 w 12192000"/>
              <a:gd name="connsiteY169" fmla="*/ 1985116 h 2237474"/>
              <a:gd name="connsiteX170" fmla="*/ 2748833 w 12192000"/>
              <a:gd name="connsiteY170" fmla="*/ 1986323 h 2237474"/>
              <a:gd name="connsiteX171" fmla="*/ 2748661 w 12192000"/>
              <a:gd name="connsiteY171" fmla="*/ 1986122 h 2237474"/>
              <a:gd name="connsiteX172" fmla="*/ 2740251 w 12192000"/>
              <a:gd name="connsiteY172" fmla="*/ 1986946 h 2237474"/>
              <a:gd name="connsiteX173" fmla="*/ 2718916 w 12192000"/>
              <a:gd name="connsiteY173" fmla="*/ 1990867 h 2237474"/>
              <a:gd name="connsiteX174" fmla="*/ 2713522 w 12192000"/>
              <a:gd name="connsiteY174" fmla="*/ 1990173 h 2237474"/>
              <a:gd name="connsiteX175" fmla="*/ 2680597 w 12192000"/>
              <a:gd name="connsiteY175" fmla="*/ 1984996 h 2237474"/>
              <a:gd name="connsiteX176" fmla="*/ 2578178 w 12192000"/>
              <a:gd name="connsiteY176" fmla="*/ 1990531 h 2237474"/>
              <a:gd name="connsiteX177" fmla="*/ 2476147 w 12192000"/>
              <a:gd name="connsiteY177" fmla="*/ 1998305 h 2237474"/>
              <a:gd name="connsiteX178" fmla="*/ 2373568 w 12192000"/>
              <a:gd name="connsiteY178" fmla="*/ 2003219 h 2237474"/>
              <a:gd name="connsiteX179" fmla="*/ 2321399 w 12192000"/>
              <a:gd name="connsiteY179" fmla="*/ 1989467 h 2237474"/>
              <a:gd name="connsiteX180" fmla="*/ 2315525 w 12192000"/>
              <a:gd name="connsiteY180" fmla="*/ 1989708 h 2237474"/>
              <a:gd name="connsiteX181" fmla="*/ 2300792 w 12192000"/>
              <a:gd name="connsiteY181" fmla="*/ 1994290 h 2237474"/>
              <a:gd name="connsiteX182" fmla="*/ 2295469 w 12192000"/>
              <a:gd name="connsiteY182" fmla="*/ 1996659 h 2237474"/>
              <a:gd name="connsiteX183" fmla="*/ 2287219 w 12192000"/>
              <a:gd name="connsiteY183" fmla="*/ 1998750 h 2237474"/>
              <a:gd name="connsiteX184" fmla="*/ 2286948 w 12192000"/>
              <a:gd name="connsiteY184" fmla="*/ 1998596 h 2237474"/>
              <a:gd name="connsiteX185" fmla="*/ 2243069 w 12192000"/>
              <a:gd name="connsiteY185" fmla="*/ 2015111 h 2237474"/>
              <a:gd name="connsiteX186" fmla="*/ 2186609 w 12192000"/>
              <a:gd name="connsiteY186" fmla="*/ 2008263 h 2237474"/>
              <a:gd name="connsiteX187" fmla="*/ 2164831 w 12192000"/>
              <a:gd name="connsiteY187" fmla="*/ 2010143 h 2237474"/>
              <a:gd name="connsiteX188" fmla="*/ 2152836 w 12192000"/>
              <a:gd name="connsiteY188" fmla="*/ 2010048 h 2237474"/>
              <a:gd name="connsiteX189" fmla="*/ 2117102 w 12192000"/>
              <a:gd name="connsiteY189" fmla="*/ 2023004 h 2237474"/>
              <a:gd name="connsiteX190" fmla="*/ 2111935 w 12192000"/>
              <a:gd name="connsiteY190" fmla="*/ 2023163 h 2237474"/>
              <a:gd name="connsiteX191" fmla="*/ 2089991 w 12192000"/>
              <a:gd name="connsiteY191" fmla="*/ 2034193 h 2237474"/>
              <a:gd name="connsiteX192" fmla="*/ 2058061 w 12192000"/>
              <a:gd name="connsiteY192" fmla="*/ 2047942 h 2237474"/>
              <a:gd name="connsiteX193" fmla="*/ 2055737 w 12192000"/>
              <a:gd name="connsiteY193" fmla="*/ 2047704 h 2237474"/>
              <a:gd name="connsiteX194" fmla="*/ 2042244 w 12192000"/>
              <a:gd name="connsiteY194" fmla="*/ 2055560 h 2237474"/>
              <a:gd name="connsiteX195" fmla="*/ 1976224 w 12192000"/>
              <a:gd name="connsiteY195" fmla="*/ 2074257 h 2237474"/>
              <a:gd name="connsiteX196" fmla="*/ 1877728 w 12192000"/>
              <a:gd name="connsiteY196" fmla="*/ 2101004 h 2237474"/>
              <a:gd name="connsiteX197" fmla="*/ 1759056 w 12192000"/>
              <a:gd name="connsiteY197" fmla="*/ 2125608 h 2237474"/>
              <a:gd name="connsiteX198" fmla="*/ 1637948 w 12192000"/>
              <a:gd name="connsiteY198" fmla="*/ 2172597 h 2237474"/>
              <a:gd name="connsiteX199" fmla="*/ 1434549 w 12192000"/>
              <a:gd name="connsiteY199" fmla="*/ 2234522 h 2237474"/>
              <a:gd name="connsiteX200" fmla="*/ 1398481 w 12192000"/>
              <a:gd name="connsiteY200" fmla="*/ 2237074 h 2237474"/>
              <a:gd name="connsiteX201" fmla="*/ 1398407 w 12192000"/>
              <a:gd name="connsiteY201" fmla="*/ 2237095 h 2237474"/>
              <a:gd name="connsiteX202" fmla="*/ 1370962 w 12192000"/>
              <a:gd name="connsiteY202" fmla="*/ 2237474 h 2237474"/>
              <a:gd name="connsiteX203" fmla="*/ 1356367 w 12192000"/>
              <a:gd name="connsiteY203" fmla="*/ 2235089 h 2237474"/>
              <a:gd name="connsiteX204" fmla="*/ 1324828 w 12192000"/>
              <a:gd name="connsiteY204" fmla="*/ 2231968 h 2237474"/>
              <a:gd name="connsiteX205" fmla="*/ 1297744 w 12192000"/>
              <a:gd name="connsiteY205" fmla="*/ 2235849 h 2237474"/>
              <a:gd name="connsiteX206" fmla="*/ 1286236 w 12192000"/>
              <a:gd name="connsiteY206" fmla="*/ 2233135 h 2237474"/>
              <a:gd name="connsiteX207" fmla="*/ 1283504 w 12192000"/>
              <a:gd name="connsiteY207" fmla="*/ 2233797 h 2237474"/>
              <a:gd name="connsiteX208" fmla="*/ 1279765 w 12192000"/>
              <a:gd name="connsiteY208" fmla="*/ 2229639 h 2237474"/>
              <a:gd name="connsiteX209" fmla="*/ 1195347 w 12192000"/>
              <a:gd name="connsiteY209" fmla="*/ 2212354 h 2237474"/>
              <a:gd name="connsiteX210" fmla="*/ 970251 w 12192000"/>
              <a:gd name="connsiteY210" fmla="*/ 2221029 h 2237474"/>
              <a:gd name="connsiteX211" fmla="*/ 812914 w 12192000"/>
              <a:gd name="connsiteY211" fmla="*/ 2202752 h 2237474"/>
              <a:gd name="connsiteX212" fmla="*/ 800195 w 12192000"/>
              <a:gd name="connsiteY212" fmla="*/ 2209407 h 2237474"/>
              <a:gd name="connsiteX213" fmla="*/ 784978 w 12192000"/>
              <a:gd name="connsiteY213" fmla="*/ 2212360 h 2237474"/>
              <a:gd name="connsiteX214" fmla="*/ 681987 w 12192000"/>
              <a:gd name="connsiteY214" fmla="*/ 2216757 h 2237474"/>
              <a:gd name="connsiteX215" fmla="*/ 669923 w 12192000"/>
              <a:gd name="connsiteY215" fmla="*/ 2211682 h 2237474"/>
              <a:gd name="connsiteX216" fmla="*/ 648680 w 12192000"/>
              <a:gd name="connsiteY216" fmla="*/ 2206229 h 2237474"/>
              <a:gd name="connsiteX217" fmla="*/ 597225 w 12192000"/>
              <a:gd name="connsiteY217" fmla="*/ 2180999 h 2237474"/>
              <a:gd name="connsiteX218" fmla="*/ 558449 w 12192000"/>
              <a:gd name="connsiteY218" fmla="*/ 2182346 h 2237474"/>
              <a:gd name="connsiteX219" fmla="*/ 550517 w 12192000"/>
              <a:gd name="connsiteY219" fmla="*/ 2182060 h 2237474"/>
              <a:gd name="connsiteX220" fmla="*/ 550309 w 12192000"/>
              <a:gd name="connsiteY220" fmla="*/ 2181825 h 2237474"/>
              <a:gd name="connsiteX221" fmla="*/ 541836 w 12192000"/>
              <a:gd name="connsiteY221" fmla="*/ 2181063 h 2237474"/>
              <a:gd name="connsiteX222" fmla="*/ 536057 w 12192000"/>
              <a:gd name="connsiteY222" fmla="*/ 2181537 h 2237474"/>
              <a:gd name="connsiteX223" fmla="*/ 520671 w 12192000"/>
              <a:gd name="connsiteY223" fmla="*/ 2180980 h 2237474"/>
              <a:gd name="connsiteX224" fmla="*/ 515024 w 12192000"/>
              <a:gd name="connsiteY224" fmla="*/ 2179258 h 2237474"/>
              <a:gd name="connsiteX225" fmla="*/ 512278 w 12192000"/>
              <a:gd name="connsiteY225" fmla="*/ 2176369 h 2237474"/>
              <a:gd name="connsiteX226" fmla="*/ 480419 w 12192000"/>
              <a:gd name="connsiteY226" fmla="*/ 2167807 h 2237474"/>
              <a:gd name="connsiteX227" fmla="*/ 413835 w 12192000"/>
              <a:gd name="connsiteY227" fmla="*/ 2156783 h 2237474"/>
              <a:gd name="connsiteX228" fmla="*/ 376513 w 12192000"/>
              <a:gd name="connsiteY228" fmla="*/ 2154014 h 2237474"/>
              <a:gd name="connsiteX229" fmla="*/ 273386 w 12192000"/>
              <a:gd name="connsiteY229" fmla="*/ 2142551 h 2237474"/>
              <a:gd name="connsiteX230" fmla="*/ 169207 w 12192000"/>
              <a:gd name="connsiteY230" fmla="*/ 2128100 h 2237474"/>
              <a:gd name="connsiteX231" fmla="*/ 93149 w 12192000"/>
              <a:gd name="connsiteY231" fmla="*/ 2105324 h 2237474"/>
              <a:gd name="connsiteX232" fmla="*/ 88109 w 12192000"/>
              <a:gd name="connsiteY232" fmla="*/ 2106704 h 2237474"/>
              <a:gd name="connsiteX233" fmla="*/ 80022 w 12192000"/>
              <a:gd name="connsiteY233" fmla="*/ 2107254 h 2237474"/>
              <a:gd name="connsiteX234" fmla="*/ 79717 w 12192000"/>
              <a:gd name="connsiteY234" fmla="*/ 2107046 h 2237474"/>
              <a:gd name="connsiteX235" fmla="*/ 72352 w 12192000"/>
              <a:gd name="connsiteY235" fmla="*/ 2107991 h 2237474"/>
              <a:gd name="connsiteX236" fmla="*/ 37645 w 12192000"/>
              <a:gd name="connsiteY236" fmla="*/ 2115401 h 2237474"/>
              <a:gd name="connsiteX237" fmla="*/ 4572 w 12192000"/>
              <a:gd name="connsiteY237" fmla="*/ 2111091 h 2237474"/>
              <a:gd name="connsiteX238" fmla="*/ 0 w 12192000"/>
              <a:gd name="connsiteY238" fmla="*/ 2110468 h 2237474"/>
              <a:gd name="connsiteX239" fmla="*/ 0 w 12192000"/>
              <a:gd name="connsiteY2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29530 w 12192000"/>
              <a:gd name="connsiteY152" fmla="*/ 1864513 h 2237474"/>
              <a:gd name="connsiteX153" fmla="*/ 3680177 w 12192000"/>
              <a:gd name="connsiteY153" fmla="*/ 1881552 h 2237474"/>
              <a:gd name="connsiteX154" fmla="*/ 3567259 w 12192000"/>
              <a:gd name="connsiteY154" fmla="*/ 1893482 h 2237474"/>
              <a:gd name="connsiteX155" fmla="*/ 3405770 w 12192000"/>
              <a:gd name="connsiteY155" fmla="*/ 1904591 h 2237474"/>
              <a:gd name="connsiteX156" fmla="*/ 3280097 w 12192000"/>
              <a:gd name="connsiteY156" fmla="*/ 1919610 h 2237474"/>
              <a:gd name="connsiteX157" fmla="*/ 3123424 w 12192000"/>
              <a:gd name="connsiteY157" fmla="*/ 1952930 h 2237474"/>
              <a:gd name="connsiteX158" fmla="*/ 3009910 w 12192000"/>
              <a:gd name="connsiteY158" fmla="*/ 1957866 h 2237474"/>
              <a:gd name="connsiteX159" fmla="*/ 2995934 w 12192000"/>
              <a:gd name="connsiteY159" fmla="*/ 1967085 h 2237474"/>
              <a:gd name="connsiteX160" fmla="*/ 2980071 w 12192000"/>
              <a:gd name="connsiteY160" fmla="*/ 1972988 h 2237474"/>
              <a:gd name="connsiteX161" fmla="*/ 2978094 w 12192000"/>
              <a:gd name="connsiteY161" fmla="*/ 1972369 h 2237474"/>
              <a:gd name="connsiteX162" fmla="*/ 2942858 w 12192000"/>
              <a:gd name="connsiteY162" fmla="*/ 1981367 h 2237474"/>
              <a:gd name="connsiteX163" fmla="*/ 2875436 w 12192000"/>
              <a:gd name="connsiteY163" fmla="*/ 1996977 h 2237474"/>
              <a:gd name="connsiteX164" fmla="*/ 2874892 w 12192000"/>
              <a:gd name="connsiteY164" fmla="*/ 1996085 h 2237474"/>
              <a:gd name="connsiteX165" fmla="*/ 2864145 w 12192000"/>
              <a:gd name="connsiteY165" fmla="*/ 1994061 h 2237474"/>
              <a:gd name="connsiteX166" fmla="*/ 2843662 w 12192000"/>
              <a:gd name="connsiteY166" fmla="*/ 1992498 h 2237474"/>
              <a:gd name="connsiteX167" fmla="*/ 2796128 w 12192000"/>
              <a:gd name="connsiteY167" fmla="*/ 1976403 h 2237474"/>
              <a:gd name="connsiteX168" fmla="*/ 2756784 w 12192000"/>
              <a:gd name="connsiteY168" fmla="*/ 1985116 h 2237474"/>
              <a:gd name="connsiteX169" fmla="*/ 2748833 w 12192000"/>
              <a:gd name="connsiteY169" fmla="*/ 1986323 h 2237474"/>
              <a:gd name="connsiteX170" fmla="*/ 2748661 w 12192000"/>
              <a:gd name="connsiteY170" fmla="*/ 1986122 h 2237474"/>
              <a:gd name="connsiteX171" fmla="*/ 2740251 w 12192000"/>
              <a:gd name="connsiteY171" fmla="*/ 1986946 h 2237474"/>
              <a:gd name="connsiteX172" fmla="*/ 2718916 w 12192000"/>
              <a:gd name="connsiteY172" fmla="*/ 1990867 h 2237474"/>
              <a:gd name="connsiteX173" fmla="*/ 2713522 w 12192000"/>
              <a:gd name="connsiteY173" fmla="*/ 1990173 h 2237474"/>
              <a:gd name="connsiteX174" fmla="*/ 2680597 w 12192000"/>
              <a:gd name="connsiteY174" fmla="*/ 1984996 h 2237474"/>
              <a:gd name="connsiteX175" fmla="*/ 2578178 w 12192000"/>
              <a:gd name="connsiteY175" fmla="*/ 1990531 h 2237474"/>
              <a:gd name="connsiteX176" fmla="*/ 2476147 w 12192000"/>
              <a:gd name="connsiteY176" fmla="*/ 1998305 h 2237474"/>
              <a:gd name="connsiteX177" fmla="*/ 2373568 w 12192000"/>
              <a:gd name="connsiteY177" fmla="*/ 2003219 h 2237474"/>
              <a:gd name="connsiteX178" fmla="*/ 2321399 w 12192000"/>
              <a:gd name="connsiteY178" fmla="*/ 1989467 h 2237474"/>
              <a:gd name="connsiteX179" fmla="*/ 2315525 w 12192000"/>
              <a:gd name="connsiteY179" fmla="*/ 1989708 h 2237474"/>
              <a:gd name="connsiteX180" fmla="*/ 2300792 w 12192000"/>
              <a:gd name="connsiteY180" fmla="*/ 1994290 h 2237474"/>
              <a:gd name="connsiteX181" fmla="*/ 2295469 w 12192000"/>
              <a:gd name="connsiteY181" fmla="*/ 1996659 h 2237474"/>
              <a:gd name="connsiteX182" fmla="*/ 2287219 w 12192000"/>
              <a:gd name="connsiteY182" fmla="*/ 1998750 h 2237474"/>
              <a:gd name="connsiteX183" fmla="*/ 2286948 w 12192000"/>
              <a:gd name="connsiteY183" fmla="*/ 1998596 h 2237474"/>
              <a:gd name="connsiteX184" fmla="*/ 2243069 w 12192000"/>
              <a:gd name="connsiteY184" fmla="*/ 2015111 h 2237474"/>
              <a:gd name="connsiteX185" fmla="*/ 2186609 w 12192000"/>
              <a:gd name="connsiteY185" fmla="*/ 2008263 h 2237474"/>
              <a:gd name="connsiteX186" fmla="*/ 2164831 w 12192000"/>
              <a:gd name="connsiteY186" fmla="*/ 2010143 h 2237474"/>
              <a:gd name="connsiteX187" fmla="*/ 2152836 w 12192000"/>
              <a:gd name="connsiteY187" fmla="*/ 2010048 h 2237474"/>
              <a:gd name="connsiteX188" fmla="*/ 2117102 w 12192000"/>
              <a:gd name="connsiteY188" fmla="*/ 2023004 h 2237474"/>
              <a:gd name="connsiteX189" fmla="*/ 2111935 w 12192000"/>
              <a:gd name="connsiteY189" fmla="*/ 2023163 h 2237474"/>
              <a:gd name="connsiteX190" fmla="*/ 2089991 w 12192000"/>
              <a:gd name="connsiteY190" fmla="*/ 2034193 h 2237474"/>
              <a:gd name="connsiteX191" fmla="*/ 2058061 w 12192000"/>
              <a:gd name="connsiteY191" fmla="*/ 2047942 h 2237474"/>
              <a:gd name="connsiteX192" fmla="*/ 2055737 w 12192000"/>
              <a:gd name="connsiteY192" fmla="*/ 2047704 h 2237474"/>
              <a:gd name="connsiteX193" fmla="*/ 2042244 w 12192000"/>
              <a:gd name="connsiteY193" fmla="*/ 2055560 h 2237474"/>
              <a:gd name="connsiteX194" fmla="*/ 1976224 w 12192000"/>
              <a:gd name="connsiteY194" fmla="*/ 2074257 h 2237474"/>
              <a:gd name="connsiteX195" fmla="*/ 1877728 w 12192000"/>
              <a:gd name="connsiteY195" fmla="*/ 2101004 h 2237474"/>
              <a:gd name="connsiteX196" fmla="*/ 1759056 w 12192000"/>
              <a:gd name="connsiteY196" fmla="*/ 2125608 h 2237474"/>
              <a:gd name="connsiteX197" fmla="*/ 1637948 w 12192000"/>
              <a:gd name="connsiteY197" fmla="*/ 2172597 h 2237474"/>
              <a:gd name="connsiteX198" fmla="*/ 1434549 w 12192000"/>
              <a:gd name="connsiteY198" fmla="*/ 2234522 h 2237474"/>
              <a:gd name="connsiteX199" fmla="*/ 1398481 w 12192000"/>
              <a:gd name="connsiteY199" fmla="*/ 2237074 h 2237474"/>
              <a:gd name="connsiteX200" fmla="*/ 1398407 w 12192000"/>
              <a:gd name="connsiteY200" fmla="*/ 2237095 h 2237474"/>
              <a:gd name="connsiteX201" fmla="*/ 1370962 w 12192000"/>
              <a:gd name="connsiteY201" fmla="*/ 2237474 h 2237474"/>
              <a:gd name="connsiteX202" fmla="*/ 1356367 w 12192000"/>
              <a:gd name="connsiteY202" fmla="*/ 2235089 h 2237474"/>
              <a:gd name="connsiteX203" fmla="*/ 1324828 w 12192000"/>
              <a:gd name="connsiteY203" fmla="*/ 2231968 h 2237474"/>
              <a:gd name="connsiteX204" fmla="*/ 1297744 w 12192000"/>
              <a:gd name="connsiteY204" fmla="*/ 2235849 h 2237474"/>
              <a:gd name="connsiteX205" fmla="*/ 1286236 w 12192000"/>
              <a:gd name="connsiteY205" fmla="*/ 2233135 h 2237474"/>
              <a:gd name="connsiteX206" fmla="*/ 1283504 w 12192000"/>
              <a:gd name="connsiteY206" fmla="*/ 2233797 h 2237474"/>
              <a:gd name="connsiteX207" fmla="*/ 1279765 w 12192000"/>
              <a:gd name="connsiteY207" fmla="*/ 2229639 h 2237474"/>
              <a:gd name="connsiteX208" fmla="*/ 1195347 w 12192000"/>
              <a:gd name="connsiteY208" fmla="*/ 2212354 h 2237474"/>
              <a:gd name="connsiteX209" fmla="*/ 970251 w 12192000"/>
              <a:gd name="connsiteY209" fmla="*/ 2221029 h 2237474"/>
              <a:gd name="connsiteX210" fmla="*/ 812914 w 12192000"/>
              <a:gd name="connsiteY210" fmla="*/ 2202752 h 2237474"/>
              <a:gd name="connsiteX211" fmla="*/ 800195 w 12192000"/>
              <a:gd name="connsiteY211" fmla="*/ 2209407 h 2237474"/>
              <a:gd name="connsiteX212" fmla="*/ 784978 w 12192000"/>
              <a:gd name="connsiteY212" fmla="*/ 2212360 h 2237474"/>
              <a:gd name="connsiteX213" fmla="*/ 681987 w 12192000"/>
              <a:gd name="connsiteY213" fmla="*/ 2216757 h 2237474"/>
              <a:gd name="connsiteX214" fmla="*/ 669923 w 12192000"/>
              <a:gd name="connsiteY214" fmla="*/ 2211682 h 2237474"/>
              <a:gd name="connsiteX215" fmla="*/ 648680 w 12192000"/>
              <a:gd name="connsiteY215" fmla="*/ 2206229 h 2237474"/>
              <a:gd name="connsiteX216" fmla="*/ 597225 w 12192000"/>
              <a:gd name="connsiteY216" fmla="*/ 2180999 h 2237474"/>
              <a:gd name="connsiteX217" fmla="*/ 558449 w 12192000"/>
              <a:gd name="connsiteY217" fmla="*/ 2182346 h 2237474"/>
              <a:gd name="connsiteX218" fmla="*/ 550517 w 12192000"/>
              <a:gd name="connsiteY218" fmla="*/ 2182060 h 2237474"/>
              <a:gd name="connsiteX219" fmla="*/ 550309 w 12192000"/>
              <a:gd name="connsiteY219" fmla="*/ 2181825 h 2237474"/>
              <a:gd name="connsiteX220" fmla="*/ 541836 w 12192000"/>
              <a:gd name="connsiteY220" fmla="*/ 2181063 h 2237474"/>
              <a:gd name="connsiteX221" fmla="*/ 536057 w 12192000"/>
              <a:gd name="connsiteY221" fmla="*/ 2181537 h 2237474"/>
              <a:gd name="connsiteX222" fmla="*/ 520671 w 12192000"/>
              <a:gd name="connsiteY222" fmla="*/ 2180980 h 2237474"/>
              <a:gd name="connsiteX223" fmla="*/ 515024 w 12192000"/>
              <a:gd name="connsiteY223" fmla="*/ 2179258 h 2237474"/>
              <a:gd name="connsiteX224" fmla="*/ 512278 w 12192000"/>
              <a:gd name="connsiteY224" fmla="*/ 2176369 h 2237474"/>
              <a:gd name="connsiteX225" fmla="*/ 480419 w 12192000"/>
              <a:gd name="connsiteY225" fmla="*/ 2167807 h 2237474"/>
              <a:gd name="connsiteX226" fmla="*/ 413835 w 12192000"/>
              <a:gd name="connsiteY226" fmla="*/ 2156783 h 2237474"/>
              <a:gd name="connsiteX227" fmla="*/ 376513 w 12192000"/>
              <a:gd name="connsiteY227" fmla="*/ 2154014 h 2237474"/>
              <a:gd name="connsiteX228" fmla="*/ 273386 w 12192000"/>
              <a:gd name="connsiteY228" fmla="*/ 2142551 h 2237474"/>
              <a:gd name="connsiteX229" fmla="*/ 169207 w 12192000"/>
              <a:gd name="connsiteY229" fmla="*/ 2128100 h 2237474"/>
              <a:gd name="connsiteX230" fmla="*/ 93149 w 12192000"/>
              <a:gd name="connsiteY230" fmla="*/ 2105324 h 2237474"/>
              <a:gd name="connsiteX231" fmla="*/ 88109 w 12192000"/>
              <a:gd name="connsiteY231" fmla="*/ 2106704 h 2237474"/>
              <a:gd name="connsiteX232" fmla="*/ 80022 w 12192000"/>
              <a:gd name="connsiteY232" fmla="*/ 2107254 h 2237474"/>
              <a:gd name="connsiteX233" fmla="*/ 79717 w 12192000"/>
              <a:gd name="connsiteY233" fmla="*/ 2107046 h 2237474"/>
              <a:gd name="connsiteX234" fmla="*/ 72352 w 12192000"/>
              <a:gd name="connsiteY234" fmla="*/ 2107991 h 2237474"/>
              <a:gd name="connsiteX235" fmla="*/ 37645 w 12192000"/>
              <a:gd name="connsiteY235" fmla="*/ 2115401 h 2237474"/>
              <a:gd name="connsiteX236" fmla="*/ 4572 w 12192000"/>
              <a:gd name="connsiteY236" fmla="*/ 2111091 h 2237474"/>
              <a:gd name="connsiteX237" fmla="*/ 0 w 12192000"/>
              <a:gd name="connsiteY237" fmla="*/ 2110468 h 2237474"/>
              <a:gd name="connsiteX238" fmla="*/ 0 w 12192000"/>
              <a:gd name="connsiteY23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29530 w 12192000"/>
              <a:gd name="connsiteY151" fmla="*/ 1864513 h 2237474"/>
              <a:gd name="connsiteX152" fmla="*/ 3680177 w 12192000"/>
              <a:gd name="connsiteY152" fmla="*/ 1881552 h 2237474"/>
              <a:gd name="connsiteX153" fmla="*/ 3567259 w 12192000"/>
              <a:gd name="connsiteY153" fmla="*/ 1893482 h 2237474"/>
              <a:gd name="connsiteX154" fmla="*/ 3405770 w 12192000"/>
              <a:gd name="connsiteY154" fmla="*/ 1904591 h 2237474"/>
              <a:gd name="connsiteX155" fmla="*/ 3280097 w 12192000"/>
              <a:gd name="connsiteY155" fmla="*/ 1919610 h 2237474"/>
              <a:gd name="connsiteX156" fmla="*/ 3123424 w 12192000"/>
              <a:gd name="connsiteY156" fmla="*/ 1952930 h 2237474"/>
              <a:gd name="connsiteX157" fmla="*/ 3009910 w 12192000"/>
              <a:gd name="connsiteY157" fmla="*/ 1957866 h 2237474"/>
              <a:gd name="connsiteX158" fmla="*/ 2995934 w 12192000"/>
              <a:gd name="connsiteY158" fmla="*/ 1967085 h 2237474"/>
              <a:gd name="connsiteX159" fmla="*/ 2980071 w 12192000"/>
              <a:gd name="connsiteY159" fmla="*/ 1972988 h 2237474"/>
              <a:gd name="connsiteX160" fmla="*/ 2978094 w 12192000"/>
              <a:gd name="connsiteY160" fmla="*/ 1972369 h 2237474"/>
              <a:gd name="connsiteX161" fmla="*/ 2942858 w 12192000"/>
              <a:gd name="connsiteY161" fmla="*/ 1981367 h 2237474"/>
              <a:gd name="connsiteX162" fmla="*/ 2875436 w 12192000"/>
              <a:gd name="connsiteY162" fmla="*/ 1996977 h 2237474"/>
              <a:gd name="connsiteX163" fmla="*/ 2874892 w 12192000"/>
              <a:gd name="connsiteY163" fmla="*/ 1996085 h 2237474"/>
              <a:gd name="connsiteX164" fmla="*/ 2864145 w 12192000"/>
              <a:gd name="connsiteY164" fmla="*/ 1994061 h 2237474"/>
              <a:gd name="connsiteX165" fmla="*/ 2843662 w 12192000"/>
              <a:gd name="connsiteY165" fmla="*/ 1992498 h 2237474"/>
              <a:gd name="connsiteX166" fmla="*/ 2796128 w 12192000"/>
              <a:gd name="connsiteY166" fmla="*/ 1976403 h 2237474"/>
              <a:gd name="connsiteX167" fmla="*/ 2756784 w 12192000"/>
              <a:gd name="connsiteY167" fmla="*/ 1985116 h 2237474"/>
              <a:gd name="connsiteX168" fmla="*/ 2748833 w 12192000"/>
              <a:gd name="connsiteY168" fmla="*/ 1986323 h 2237474"/>
              <a:gd name="connsiteX169" fmla="*/ 2748661 w 12192000"/>
              <a:gd name="connsiteY169" fmla="*/ 1986122 h 2237474"/>
              <a:gd name="connsiteX170" fmla="*/ 2740251 w 12192000"/>
              <a:gd name="connsiteY170" fmla="*/ 1986946 h 2237474"/>
              <a:gd name="connsiteX171" fmla="*/ 2718916 w 12192000"/>
              <a:gd name="connsiteY171" fmla="*/ 1990867 h 2237474"/>
              <a:gd name="connsiteX172" fmla="*/ 2713522 w 12192000"/>
              <a:gd name="connsiteY172" fmla="*/ 1990173 h 2237474"/>
              <a:gd name="connsiteX173" fmla="*/ 2680597 w 12192000"/>
              <a:gd name="connsiteY173" fmla="*/ 1984996 h 2237474"/>
              <a:gd name="connsiteX174" fmla="*/ 2578178 w 12192000"/>
              <a:gd name="connsiteY174" fmla="*/ 1990531 h 2237474"/>
              <a:gd name="connsiteX175" fmla="*/ 2476147 w 12192000"/>
              <a:gd name="connsiteY175" fmla="*/ 1998305 h 2237474"/>
              <a:gd name="connsiteX176" fmla="*/ 2373568 w 12192000"/>
              <a:gd name="connsiteY176" fmla="*/ 2003219 h 2237474"/>
              <a:gd name="connsiteX177" fmla="*/ 2321399 w 12192000"/>
              <a:gd name="connsiteY177" fmla="*/ 1989467 h 2237474"/>
              <a:gd name="connsiteX178" fmla="*/ 2315525 w 12192000"/>
              <a:gd name="connsiteY178" fmla="*/ 1989708 h 2237474"/>
              <a:gd name="connsiteX179" fmla="*/ 2300792 w 12192000"/>
              <a:gd name="connsiteY179" fmla="*/ 1994290 h 2237474"/>
              <a:gd name="connsiteX180" fmla="*/ 2295469 w 12192000"/>
              <a:gd name="connsiteY180" fmla="*/ 1996659 h 2237474"/>
              <a:gd name="connsiteX181" fmla="*/ 2287219 w 12192000"/>
              <a:gd name="connsiteY181" fmla="*/ 1998750 h 2237474"/>
              <a:gd name="connsiteX182" fmla="*/ 2286948 w 12192000"/>
              <a:gd name="connsiteY182" fmla="*/ 1998596 h 2237474"/>
              <a:gd name="connsiteX183" fmla="*/ 2243069 w 12192000"/>
              <a:gd name="connsiteY183" fmla="*/ 2015111 h 2237474"/>
              <a:gd name="connsiteX184" fmla="*/ 2186609 w 12192000"/>
              <a:gd name="connsiteY184" fmla="*/ 2008263 h 2237474"/>
              <a:gd name="connsiteX185" fmla="*/ 2164831 w 12192000"/>
              <a:gd name="connsiteY185" fmla="*/ 2010143 h 2237474"/>
              <a:gd name="connsiteX186" fmla="*/ 2152836 w 12192000"/>
              <a:gd name="connsiteY186" fmla="*/ 2010048 h 2237474"/>
              <a:gd name="connsiteX187" fmla="*/ 2117102 w 12192000"/>
              <a:gd name="connsiteY187" fmla="*/ 2023004 h 2237474"/>
              <a:gd name="connsiteX188" fmla="*/ 2111935 w 12192000"/>
              <a:gd name="connsiteY188" fmla="*/ 2023163 h 2237474"/>
              <a:gd name="connsiteX189" fmla="*/ 2089991 w 12192000"/>
              <a:gd name="connsiteY189" fmla="*/ 2034193 h 2237474"/>
              <a:gd name="connsiteX190" fmla="*/ 2058061 w 12192000"/>
              <a:gd name="connsiteY190" fmla="*/ 2047942 h 2237474"/>
              <a:gd name="connsiteX191" fmla="*/ 2055737 w 12192000"/>
              <a:gd name="connsiteY191" fmla="*/ 2047704 h 2237474"/>
              <a:gd name="connsiteX192" fmla="*/ 2042244 w 12192000"/>
              <a:gd name="connsiteY192" fmla="*/ 2055560 h 2237474"/>
              <a:gd name="connsiteX193" fmla="*/ 1976224 w 12192000"/>
              <a:gd name="connsiteY193" fmla="*/ 2074257 h 2237474"/>
              <a:gd name="connsiteX194" fmla="*/ 1877728 w 12192000"/>
              <a:gd name="connsiteY194" fmla="*/ 2101004 h 2237474"/>
              <a:gd name="connsiteX195" fmla="*/ 1759056 w 12192000"/>
              <a:gd name="connsiteY195" fmla="*/ 2125608 h 2237474"/>
              <a:gd name="connsiteX196" fmla="*/ 1637948 w 12192000"/>
              <a:gd name="connsiteY196" fmla="*/ 2172597 h 2237474"/>
              <a:gd name="connsiteX197" fmla="*/ 1434549 w 12192000"/>
              <a:gd name="connsiteY197" fmla="*/ 2234522 h 2237474"/>
              <a:gd name="connsiteX198" fmla="*/ 1398481 w 12192000"/>
              <a:gd name="connsiteY198" fmla="*/ 2237074 h 2237474"/>
              <a:gd name="connsiteX199" fmla="*/ 1398407 w 12192000"/>
              <a:gd name="connsiteY199" fmla="*/ 2237095 h 2237474"/>
              <a:gd name="connsiteX200" fmla="*/ 1370962 w 12192000"/>
              <a:gd name="connsiteY200" fmla="*/ 2237474 h 2237474"/>
              <a:gd name="connsiteX201" fmla="*/ 1356367 w 12192000"/>
              <a:gd name="connsiteY201" fmla="*/ 2235089 h 2237474"/>
              <a:gd name="connsiteX202" fmla="*/ 1324828 w 12192000"/>
              <a:gd name="connsiteY202" fmla="*/ 2231968 h 2237474"/>
              <a:gd name="connsiteX203" fmla="*/ 1297744 w 12192000"/>
              <a:gd name="connsiteY203" fmla="*/ 2235849 h 2237474"/>
              <a:gd name="connsiteX204" fmla="*/ 1286236 w 12192000"/>
              <a:gd name="connsiteY204" fmla="*/ 2233135 h 2237474"/>
              <a:gd name="connsiteX205" fmla="*/ 1283504 w 12192000"/>
              <a:gd name="connsiteY205" fmla="*/ 2233797 h 2237474"/>
              <a:gd name="connsiteX206" fmla="*/ 1279765 w 12192000"/>
              <a:gd name="connsiteY206" fmla="*/ 2229639 h 2237474"/>
              <a:gd name="connsiteX207" fmla="*/ 1195347 w 12192000"/>
              <a:gd name="connsiteY207" fmla="*/ 2212354 h 2237474"/>
              <a:gd name="connsiteX208" fmla="*/ 970251 w 12192000"/>
              <a:gd name="connsiteY208" fmla="*/ 2221029 h 2237474"/>
              <a:gd name="connsiteX209" fmla="*/ 812914 w 12192000"/>
              <a:gd name="connsiteY209" fmla="*/ 2202752 h 2237474"/>
              <a:gd name="connsiteX210" fmla="*/ 800195 w 12192000"/>
              <a:gd name="connsiteY210" fmla="*/ 2209407 h 2237474"/>
              <a:gd name="connsiteX211" fmla="*/ 784978 w 12192000"/>
              <a:gd name="connsiteY211" fmla="*/ 2212360 h 2237474"/>
              <a:gd name="connsiteX212" fmla="*/ 681987 w 12192000"/>
              <a:gd name="connsiteY212" fmla="*/ 2216757 h 2237474"/>
              <a:gd name="connsiteX213" fmla="*/ 669923 w 12192000"/>
              <a:gd name="connsiteY213" fmla="*/ 2211682 h 2237474"/>
              <a:gd name="connsiteX214" fmla="*/ 648680 w 12192000"/>
              <a:gd name="connsiteY214" fmla="*/ 2206229 h 2237474"/>
              <a:gd name="connsiteX215" fmla="*/ 597225 w 12192000"/>
              <a:gd name="connsiteY215" fmla="*/ 2180999 h 2237474"/>
              <a:gd name="connsiteX216" fmla="*/ 558449 w 12192000"/>
              <a:gd name="connsiteY216" fmla="*/ 2182346 h 2237474"/>
              <a:gd name="connsiteX217" fmla="*/ 550517 w 12192000"/>
              <a:gd name="connsiteY217" fmla="*/ 2182060 h 2237474"/>
              <a:gd name="connsiteX218" fmla="*/ 550309 w 12192000"/>
              <a:gd name="connsiteY218" fmla="*/ 2181825 h 2237474"/>
              <a:gd name="connsiteX219" fmla="*/ 541836 w 12192000"/>
              <a:gd name="connsiteY219" fmla="*/ 2181063 h 2237474"/>
              <a:gd name="connsiteX220" fmla="*/ 536057 w 12192000"/>
              <a:gd name="connsiteY220" fmla="*/ 2181537 h 2237474"/>
              <a:gd name="connsiteX221" fmla="*/ 520671 w 12192000"/>
              <a:gd name="connsiteY221" fmla="*/ 2180980 h 2237474"/>
              <a:gd name="connsiteX222" fmla="*/ 515024 w 12192000"/>
              <a:gd name="connsiteY222" fmla="*/ 2179258 h 2237474"/>
              <a:gd name="connsiteX223" fmla="*/ 512278 w 12192000"/>
              <a:gd name="connsiteY223" fmla="*/ 2176369 h 2237474"/>
              <a:gd name="connsiteX224" fmla="*/ 480419 w 12192000"/>
              <a:gd name="connsiteY224" fmla="*/ 2167807 h 2237474"/>
              <a:gd name="connsiteX225" fmla="*/ 413835 w 12192000"/>
              <a:gd name="connsiteY225" fmla="*/ 2156783 h 2237474"/>
              <a:gd name="connsiteX226" fmla="*/ 376513 w 12192000"/>
              <a:gd name="connsiteY226" fmla="*/ 2154014 h 2237474"/>
              <a:gd name="connsiteX227" fmla="*/ 273386 w 12192000"/>
              <a:gd name="connsiteY227" fmla="*/ 2142551 h 2237474"/>
              <a:gd name="connsiteX228" fmla="*/ 169207 w 12192000"/>
              <a:gd name="connsiteY228" fmla="*/ 2128100 h 2237474"/>
              <a:gd name="connsiteX229" fmla="*/ 93149 w 12192000"/>
              <a:gd name="connsiteY229" fmla="*/ 2105324 h 2237474"/>
              <a:gd name="connsiteX230" fmla="*/ 88109 w 12192000"/>
              <a:gd name="connsiteY230" fmla="*/ 2106704 h 2237474"/>
              <a:gd name="connsiteX231" fmla="*/ 80022 w 12192000"/>
              <a:gd name="connsiteY231" fmla="*/ 2107254 h 2237474"/>
              <a:gd name="connsiteX232" fmla="*/ 79717 w 12192000"/>
              <a:gd name="connsiteY232" fmla="*/ 2107046 h 2237474"/>
              <a:gd name="connsiteX233" fmla="*/ 72352 w 12192000"/>
              <a:gd name="connsiteY233" fmla="*/ 2107991 h 2237474"/>
              <a:gd name="connsiteX234" fmla="*/ 37645 w 12192000"/>
              <a:gd name="connsiteY234" fmla="*/ 2115401 h 2237474"/>
              <a:gd name="connsiteX235" fmla="*/ 4572 w 12192000"/>
              <a:gd name="connsiteY235" fmla="*/ 2111091 h 2237474"/>
              <a:gd name="connsiteX236" fmla="*/ 0 w 12192000"/>
              <a:gd name="connsiteY236" fmla="*/ 2110468 h 2237474"/>
              <a:gd name="connsiteX237" fmla="*/ 0 w 12192000"/>
              <a:gd name="connsiteY23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29530 w 12192000"/>
              <a:gd name="connsiteY150" fmla="*/ 1864513 h 2237474"/>
              <a:gd name="connsiteX151" fmla="*/ 3680177 w 12192000"/>
              <a:gd name="connsiteY151" fmla="*/ 1881552 h 2237474"/>
              <a:gd name="connsiteX152" fmla="*/ 3567259 w 12192000"/>
              <a:gd name="connsiteY152" fmla="*/ 1893482 h 2237474"/>
              <a:gd name="connsiteX153" fmla="*/ 3405770 w 12192000"/>
              <a:gd name="connsiteY153" fmla="*/ 1904591 h 2237474"/>
              <a:gd name="connsiteX154" fmla="*/ 3280097 w 12192000"/>
              <a:gd name="connsiteY154" fmla="*/ 1919610 h 2237474"/>
              <a:gd name="connsiteX155" fmla="*/ 3123424 w 12192000"/>
              <a:gd name="connsiteY155" fmla="*/ 1952930 h 2237474"/>
              <a:gd name="connsiteX156" fmla="*/ 3009910 w 12192000"/>
              <a:gd name="connsiteY156" fmla="*/ 1957866 h 2237474"/>
              <a:gd name="connsiteX157" fmla="*/ 2995934 w 12192000"/>
              <a:gd name="connsiteY157" fmla="*/ 1967085 h 2237474"/>
              <a:gd name="connsiteX158" fmla="*/ 2980071 w 12192000"/>
              <a:gd name="connsiteY158" fmla="*/ 1972988 h 2237474"/>
              <a:gd name="connsiteX159" fmla="*/ 2978094 w 12192000"/>
              <a:gd name="connsiteY159" fmla="*/ 1972369 h 2237474"/>
              <a:gd name="connsiteX160" fmla="*/ 2942858 w 12192000"/>
              <a:gd name="connsiteY160" fmla="*/ 1981367 h 2237474"/>
              <a:gd name="connsiteX161" fmla="*/ 2875436 w 12192000"/>
              <a:gd name="connsiteY161" fmla="*/ 1996977 h 2237474"/>
              <a:gd name="connsiteX162" fmla="*/ 2874892 w 12192000"/>
              <a:gd name="connsiteY162" fmla="*/ 1996085 h 2237474"/>
              <a:gd name="connsiteX163" fmla="*/ 2864145 w 12192000"/>
              <a:gd name="connsiteY163" fmla="*/ 1994061 h 2237474"/>
              <a:gd name="connsiteX164" fmla="*/ 2843662 w 12192000"/>
              <a:gd name="connsiteY164" fmla="*/ 1992498 h 2237474"/>
              <a:gd name="connsiteX165" fmla="*/ 2796128 w 12192000"/>
              <a:gd name="connsiteY165" fmla="*/ 1976403 h 2237474"/>
              <a:gd name="connsiteX166" fmla="*/ 2756784 w 12192000"/>
              <a:gd name="connsiteY166" fmla="*/ 1985116 h 2237474"/>
              <a:gd name="connsiteX167" fmla="*/ 2748833 w 12192000"/>
              <a:gd name="connsiteY167" fmla="*/ 1986323 h 2237474"/>
              <a:gd name="connsiteX168" fmla="*/ 2748661 w 12192000"/>
              <a:gd name="connsiteY168" fmla="*/ 1986122 h 2237474"/>
              <a:gd name="connsiteX169" fmla="*/ 2740251 w 12192000"/>
              <a:gd name="connsiteY169" fmla="*/ 1986946 h 2237474"/>
              <a:gd name="connsiteX170" fmla="*/ 2718916 w 12192000"/>
              <a:gd name="connsiteY170" fmla="*/ 1990867 h 2237474"/>
              <a:gd name="connsiteX171" fmla="*/ 2713522 w 12192000"/>
              <a:gd name="connsiteY171" fmla="*/ 1990173 h 2237474"/>
              <a:gd name="connsiteX172" fmla="*/ 2680597 w 12192000"/>
              <a:gd name="connsiteY172" fmla="*/ 1984996 h 2237474"/>
              <a:gd name="connsiteX173" fmla="*/ 2578178 w 12192000"/>
              <a:gd name="connsiteY173" fmla="*/ 1990531 h 2237474"/>
              <a:gd name="connsiteX174" fmla="*/ 2476147 w 12192000"/>
              <a:gd name="connsiteY174" fmla="*/ 1998305 h 2237474"/>
              <a:gd name="connsiteX175" fmla="*/ 2373568 w 12192000"/>
              <a:gd name="connsiteY175" fmla="*/ 2003219 h 2237474"/>
              <a:gd name="connsiteX176" fmla="*/ 2321399 w 12192000"/>
              <a:gd name="connsiteY176" fmla="*/ 1989467 h 2237474"/>
              <a:gd name="connsiteX177" fmla="*/ 2315525 w 12192000"/>
              <a:gd name="connsiteY177" fmla="*/ 1989708 h 2237474"/>
              <a:gd name="connsiteX178" fmla="*/ 2300792 w 12192000"/>
              <a:gd name="connsiteY178" fmla="*/ 1994290 h 2237474"/>
              <a:gd name="connsiteX179" fmla="*/ 2295469 w 12192000"/>
              <a:gd name="connsiteY179" fmla="*/ 1996659 h 2237474"/>
              <a:gd name="connsiteX180" fmla="*/ 2287219 w 12192000"/>
              <a:gd name="connsiteY180" fmla="*/ 1998750 h 2237474"/>
              <a:gd name="connsiteX181" fmla="*/ 2286948 w 12192000"/>
              <a:gd name="connsiteY181" fmla="*/ 1998596 h 2237474"/>
              <a:gd name="connsiteX182" fmla="*/ 2243069 w 12192000"/>
              <a:gd name="connsiteY182" fmla="*/ 2015111 h 2237474"/>
              <a:gd name="connsiteX183" fmla="*/ 2186609 w 12192000"/>
              <a:gd name="connsiteY183" fmla="*/ 2008263 h 2237474"/>
              <a:gd name="connsiteX184" fmla="*/ 2164831 w 12192000"/>
              <a:gd name="connsiteY184" fmla="*/ 2010143 h 2237474"/>
              <a:gd name="connsiteX185" fmla="*/ 2152836 w 12192000"/>
              <a:gd name="connsiteY185" fmla="*/ 2010048 h 2237474"/>
              <a:gd name="connsiteX186" fmla="*/ 2117102 w 12192000"/>
              <a:gd name="connsiteY186" fmla="*/ 2023004 h 2237474"/>
              <a:gd name="connsiteX187" fmla="*/ 2111935 w 12192000"/>
              <a:gd name="connsiteY187" fmla="*/ 2023163 h 2237474"/>
              <a:gd name="connsiteX188" fmla="*/ 2089991 w 12192000"/>
              <a:gd name="connsiteY188" fmla="*/ 2034193 h 2237474"/>
              <a:gd name="connsiteX189" fmla="*/ 2058061 w 12192000"/>
              <a:gd name="connsiteY189" fmla="*/ 2047942 h 2237474"/>
              <a:gd name="connsiteX190" fmla="*/ 2055737 w 12192000"/>
              <a:gd name="connsiteY190" fmla="*/ 2047704 h 2237474"/>
              <a:gd name="connsiteX191" fmla="*/ 2042244 w 12192000"/>
              <a:gd name="connsiteY191" fmla="*/ 2055560 h 2237474"/>
              <a:gd name="connsiteX192" fmla="*/ 1976224 w 12192000"/>
              <a:gd name="connsiteY192" fmla="*/ 2074257 h 2237474"/>
              <a:gd name="connsiteX193" fmla="*/ 1877728 w 12192000"/>
              <a:gd name="connsiteY193" fmla="*/ 2101004 h 2237474"/>
              <a:gd name="connsiteX194" fmla="*/ 1759056 w 12192000"/>
              <a:gd name="connsiteY194" fmla="*/ 2125608 h 2237474"/>
              <a:gd name="connsiteX195" fmla="*/ 1637948 w 12192000"/>
              <a:gd name="connsiteY195" fmla="*/ 2172597 h 2237474"/>
              <a:gd name="connsiteX196" fmla="*/ 1434549 w 12192000"/>
              <a:gd name="connsiteY196" fmla="*/ 2234522 h 2237474"/>
              <a:gd name="connsiteX197" fmla="*/ 1398481 w 12192000"/>
              <a:gd name="connsiteY197" fmla="*/ 2237074 h 2237474"/>
              <a:gd name="connsiteX198" fmla="*/ 1398407 w 12192000"/>
              <a:gd name="connsiteY198" fmla="*/ 2237095 h 2237474"/>
              <a:gd name="connsiteX199" fmla="*/ 1370962 w 12192000"/>
              <a:gd name="connsiteY199" fmla="*/ 2237474 h 2237474"/>
              <a:gd name="connsiteX200" fmla="*/ 1356367 w 12192000"/>
              <a:gd name="connsiteY200" fmla="*/ 2235089 h 2237474"/>
              <a:gd name="connsiteX201" fmla="*/ 1324828 w 12192000"/>
              <a:gd name="connsiteY201" fmla="*/ 2231968 h 2237474"/>
              <a:gd name="connsiteX202" fmla="*/ 1297744 w 12192000"/>
              <a:gd name="connsiteY202" fmla="*/ 2235849 h 2237474"/>
              <a:gd name="connsiteX203" fmla="*/ 1286236 w 12192000"/>
              <a:gd name="connsiteY203" fmla="*/ 2233135 h 2237474"/>
              <a:gd name="connsiteX204" fmla="*/ 1283504 w 12192000"/>
              <a:gd name="connsiteY204" fmla="*/ 2233797 h 2237474"/>
              <a:gd name="connsiteX205" fmla="*/ 1279765 w 12192000"/>
              <a:gd name="connsiteY205" fmla="*/ 2229639 h 2237474"/>
              <a:gd name="connsiteX206" fmla="*/ 1195347 w 12192000"/>
              <a:gd name="connsiteY206" fmla="*/ 2212354 h 2237474"/>
              <a:gd name="connsiteX207" fmla="*/ 970251 w 12192000"/>
              <a:gd name="connsiteY207" fmla="*/ 2221029 h 2237474"/>
              <a:gd name="connsiteX208" fmla="*/ 812914 w 12192000"/>
              <a:gd name="connsiteY208" fmla="*/ 2202752 h 2237474"/>
              <a:gd name="connsiteX209" fmla="*/ 800195 w 12192000"/>
              <a:gd name="connsiteY209" fmla="*/ 2209407 h 2237474"/>
              <a:gd name="connsiteX210" fmla="*/ 784978 w 12192000"/>
              <a:gd name="connsiteY210" fmla="*/ 2212360 h 2237474"/>
              <a:gd name="connsiteX211" fmla="*/ 681987 w 12192000"/>
              <a:gd name="connsiteY211" fmla="*/ 2216757 h 2237474"/>
              <a:gd name="connsiteX212" fmla="*/ 669923 w 12192000"/>
              <a:gd name="connsiteY212" fmla="*/ 2211682 h 2237474"/>
              <a:gd name="connsiteX213" fmla="*/ 648680 w 12192000"/>
              <a:gd name="connsiteY213" fmla="*/ 2206229 h 2237474"/>
              <a:gd name="connsiteX214" fmla="*/ 597225 w 12192000"/>
              <a:gd name="connsiteY214" fmla="*/ 2180999 h 2237474"/>
              <a:gd name="connsiteX215" fmla="*/ 558449 w 12192000"/>
              <a:gd name="connsiteY215" fmla="*/ 2182346 h 2237474"/>
              <a:gd name="connsiteX216" fmla="*/ 550517 w 12192000"/>
              <a:gd name="connsiteY216" fmla="*/ 2182060 h 2237474"/>
              <a:gd name="connsiteX217" fmla="*/ 550309 w 12192000"/>
              <a:gd name="connsiteY217" fmla="*/ 2181825 h 2237474"/>
              <a:gd name="connsiteX218" fmla="*/ 541836 w 12192000"/>
              <a:gd name="connsiteY218" fmla="*/ 2181063 h 2237474"/>
              <a:gd name="connsiteX219" fmla="*/ 536057 w 12192000"/>
              <a:gd name="connsiteY219" fmla="*/ 2181537 h 2237474"/>
              <a:gd name="connsiteX220" fmla="*/ 520671 w 12192000"/>
              <a:gd name="connsiteY220" fmla="*/ 2180980 h 2237474"/>
              <a:gd name="connsiteX221" fmla="*/ 515024 w 12192000"/>
              <a:gd name="connsiteY221" fmla="*/ 2179258 h 2237474"/>
              <a:gd name="connsiteX222" fmla="*/ 512278 w 12192000"/>
              <a:gd name="connsiteY222" fmla="*/ 2176369 h 2237474"/>
              <a:gd name="connsiteX223" fmla="*/ 480419 w 12192000"/>
              <a:gd name="connsiteY223" fmla="*/ 2167807 h 2237474"/>
              <a:gd name="connsiteX224" fmla="*/ 413835 w 12192000"/>
              <a:gd name="connsiteY224" fmla="*/ 2156783 h 2237474"/>
              <a:gd name="connsiteX225" fmla="*/ 376513 w 12192000"/>
              <a:gd name="connsiteY225" fmla="*/ 2154014 h 2237474"/>
              <a:gd name="connsiteX226" fmla="*/ 273386 w 12192000"/>
              <a:gd name="connsiteY226" fmla="*/ 2142551 h 2237474"/>
              <a:gd name="connsiteX227" fmla="*/ 169207 w 12192000"/>
              <a:gd name="connsiteY227" fmla="*/ 2128100 h 2237474"/>
              <a:gd name="connsiteX228" fmla="*/ 93149 w 12192000"/>
              <a:gd name="connsiteY228" fmla="*/ 2105324 h 2237474"/>
              <a:gd name="connsiteX229" fmla="*/ 88109 w 12192000"/>
              <a:gd name="connsiteY229" fmla="*/ 2106704 h 2237474"/>
              <a:gd name="connsiteX230" fmla="*/ 80022 w 12192000"/>
              <a:gd name="connsiteY230" fmla="*/ 2107254 h 2237474"/>
              <a:gd name="connsiteX231" fmla="*/ 79717 w 12192000"/>
              <a:gd name="connsiteY231" fmla="*/ 2107046 h 2237474"/>
              <a:gd name="connsiteX232" fmla="*/ 72352 w 12192000"/>
              <a:gd name="connsiteY232" fmla="*/ 2107991 h 2237474"/>
              <a:gd name="connsiteX233" fmla="*/ 37645 w 12192000"/>
              <a:gd name="connsiteY233" fmla="*/ 2115401 h 2237474"/>
              <a:gd name="connsiteX234" fmla="*/ 4572 w 12192000"/>
              <a:gd name="connsiteY234" fmla="*/ 2111091 h 2237474"/>
              <a:gd name="connsiteX235" fmla="*/ 0 w 12192000"/>
              <a:gd name="connsiteY235" fmla="*/ 2110468 h 2237474"/>
              <a:gd name="connsiteX236" fmla="*/ 0 w 12192000"/>
              <a:gd name="connsiteY23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43319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08541 w 12192000"/>
              <a:gd name="connsiteY102" fmla="*/ 1668757 h 2237474"/>
              <a:gd name="connsiteX103" fmla="*/ 6471012 w 12192000"/>
              <a:gd name="connsiteY103" fmla="*/ 1678604 h 2237474"/>
              <a:gd name="connsiteX104" fmla="*/ 6415265 w 12192000"/>
              <a:gd name="connsiteY104" fmla="*/ 1665317 h 2237474"/>
              <a:gd name="connsiteX105" fmla="*/ 6364035 w 12192000"/>
              <a:gd name="connsiteY105" fmla="*/ 1667683 h 2237474"/>
              <a:gd name="connsiteX106" fmla="*/ 6280959 w 12192000"/>
              <a:gd name="connsiteY106" fmla="*/ 1689329 h 2237474"/>
              <a:gd name="connsiteX107" fmla="*/ 6243319 w 12192000"/>
              <a:gd name="connsiteY107" fmla="*/ 1695560 h 2237474"/>
              <a:gd name="connsiteX108" fmla="*/ 6098321 w 12192000"/>
              <a:gd name="connsiteY108" fmla="*/ 1721646 h 2237474"/>
              <a:gd name="connsiteX109" fmla="*/ 5880652 w 12192000"/>
              <a:gd name="connsiteY109" fmla="*/ 1779643 h 2237474"/>
              <a:gd name="connsiteX110" fmla="*/ 5785959 w 12192000"/>
              <a:gd name="connsiteY110" fmla="*/ 1775307 h 2237474"/>
              <a:gd name="connsiteX111" fmla="*/ 5643534 w 12192000"/>
              <a:gd name="connsiteY111" fmla="*/ 1802919 h 2237474"/>
              <a:gd name="connsiteX112" fmla="*/ 5518799 w 12192000"/>
              <a:gd name="connsiteY112" fmla="*/ 1818312 h 2237474"/>
              <a:gd name="connsiteX113" fmla="*/ 5505014 w 12192000"/>
              <a:gd name="connsiteY113" fmla="*/ 1819259 h 2237474"/>
              <a:gd name="connsiteX114" fmla="*/ 5453307 w 12192000"/>
              <a:gd name="connsiteY114" fmla="*/ 1815450 h 2237474"/>
              <a:gd name="connsiteX115" fmla="*/ 5364192 w 12192000"/>
              <a:gd name="connsiteY115" fmla="*/ 1826074 h 2237474"/>
              <a:gd name="connsiteX116" fmla="*/ 5350380 w 12192000"/>
              <a:gd name="connsiteY116" fmla="*/ 1830891 h 2237474"/>
              <a:gd name="connsiteX117" fmla="*/ 5259633 w 12192000"/>
              <a:gd name="connsiteY117" fmla="*/ 1837160 h 2237474"/>
              <a:gd name="connsiteX118" fmla="*/ 5197513 w 12192000"/>
              <a:gd name="connsiteY118" fmla="*/ 1844718 h 2237474"/>
              <a:gd name="connsiteX119" fmla="*/ 5184170 w 12192000"/>
              <a:gd name="connsiteY119" fmla="*/ 1849402 h 2237474"/>
              <a:gd name="connsiteX120" fmla="*/ 5168852 w 12192000"/>
              <a:gd name="connsiteY120" fmla="*/ 1844846 h 2237474"/>
              <a:gd name="connsiteX121" fmla="*/ 5164370 w 12192000"/>
              <a:gd name="connsiteY121" fmla="*/ 1840597 h 2237474"/>
              <a:gd name="connsiteX122" fmla="*/ 5114927 w 12192000"/>
              <a:gd name="connsiteY122" fmla="*/ 1847827 h 2237474"/>
              <a:gd name="connsiteX123" fmla="*/ 5108970 w 12192000"/>
              <a:gd name="connsiteY123" fmla="*/ 1847935 h 2237474"/>
              <a:gd name="connsiteX124" fmla="*/ 5067961 w 12192000"/>
              <a:gd name="connsiteY124" fmla="*/ 1845917 h 2237474"/>
              <a:gd name="connsiteX125" fmla="*/ 5007075 w 12192000"/>
              <a:gd name="connsiteY125" fmla="*/ 1838626 h 2237474"/>
              <a:gd name="connsiteX126" fmla="*/ 4944087 w 12192000"/>
              <a:gd name="connsiteY126" fmla="*/ 1823332 h 2237474"/>
              <a:gd name="connsiteX127" fmla="*/ 4907662 w 12192000"/>
              <a:gd name="connsiteY127" fmla="*/ 1816900 h 2237474"/>
              <a:gd name="connsiteX128" fmla="*/ 4882386 w 12192000"/>
              <a:gd name="connsiteY128" fmla="*/ 1809844 h 2237474"/>
              <a:gd name="connsiteX129" fmla="*/ 4811440 w 12192000"/>
              <a:gd name="connsiteY129" fmla="*/ 1804655 h 2237474"/>
              <a:gd name="connsiteX130" fmla="*/ 4691075 w 12192000"/>
              <a:gd name="connsiteY130" fmla="*/ 1801389 h 2237474"/>
              <a:gd name="connsiteX131" fmla="*/ 4611738 w 12192000"/>
              <a:gd name="connsiteY131" fmla="*/ 1776964 h 2237474"/>
              <a:gd name="connsiteX132" fmla="*/ 4560070 w 12192000"/>
              <a:gd name="connsiteY132" fmla="*/ 1785640 h 2237474"/>
              <a:gd name="connsiteX133" fmla="*/ 4536503 w 12192000"/>
              <a:gd name="connsiteY133" fmla="*/ 1785334 h 2237474"/>
              <a:gd name="connsiteX134" fmla="*/ 4513724 w 12192000"/>
              <a:gd name="connsiteY134" fmla="*/ 1791996 h 2237474"/>
              <a:gd name="connsiteX135" fmla="*/ 4459810 w 12192000"/>
              <a:gd name="connsiteY135" fmla="*/ 1797886 h 2237474"/>
              <a:gd name="connsiteX136" fmla="*/ 4379064 w 12192000"/>
              <a:gd name="connsiteY136" fmla="*/ 1817177 h 2237474"/>
              <a:gd name="connsiteX137" fmla="*/ 4319209 w 12192000"/>
              <a:gd name="connsiteY137" fmla="*/ 1834833 h 2237474"/>
              <a:gd name="connsiteX138" fmla="*/ 4290981 w 12192000"/>
              <a:gd name="connsiteY138" fmla="*/ 1839677 h 2237474"/>
              <a:gd name="connsiteX139" fmla="*/ 4285792 w 12192000"/>
              <a:gd name="connsiteY139" fmla="*/ 1836231 h 2237474"/>
              <a:gd name="connsiteX140" fmla="*/ 4238372 w 12192000"/>
              <a:gd name="connsiteY140" fmla="*/ 1851480 h 2237474"/>
              <a:gd name="connsiteX141" fmla="*/ 4232517 w 12192000"/>
              <a:gd name="connsiteY141" fmla="*/ 1852567 h 2237474"/>
              <a:gd name="connsiteX142" fmla="*/ 4191732 w 12192000"/>
              <a:gd name="connsiteY142" fmla="*/ 1857328 h 2237474"/>
              <a:gd name="connsiteX143" fmla="*/ 4065532 w 12192000"/>
              <a:gd name="connsiteY143" fmla="*/ 1855477 h 2237474"/>
              <a:gd name="connsiteX144" fmla="*/ 4028460 w 12192000"/>
              <a:gd name="connsiteY144" fmla="*/ 1855137 h 2237474"/>
              <a:gd name="connsiteX145" fmla="*/ 4002267 w 12192000"/>
              <a:gd name="connsiteY145" fmla="*/ 1852352 h 2237474"/>
              <a:gd name="connsiteX146" fmla="*/ 3931396 w 12192000"/>
              <a:gd name="connsiteY146" fmla="*/ 1858915 h 2237474"/>
              <a:gd name="connsiteX147" fmla="*/ 3812162 w 12192000"/>
              <a:gd name="connsiteY147" fmla="*/ 1875501 h 2237474"/>
              <a:gd name="connsiteX148" fmla="*/ 3729530 w 12192000"/>
              <a:gd name="connsiteY148" fmla="*/ 1864513 h 2237474"/>
              <a:gd name="connsiteX149" fmla="*/ 3680177 w 12192000"/>
              <a:gd name="connsiteY149" fmla="*/ 1881552 h 2237474"/>
              <a:gd name="connsiteX150" fmla="*/ 3567259 w 12192000"/>
              <a:gd name="connsiteY150" fmla="*/ 1893482 h 2237474"/>
              <a:gd name="connsiteX151" fmla="*/ 3405770 w 12192000"/>
              <a:gd name="connsiteY151" fmla="*/ 1904591 h 2237474"/>
              <a:gd name="connsiteX152" fmla="*/ 3280097 w 12192000"/>
              <a:gd name="connsiteY152" fmla="*/ 1919610 h 2237474"/>
              <a:gd name="connsiteX153" fmla="*/ 3123424 w 12192000"/>
              <a:gd name="connsiteY153" fmla="*/ 1952930 h 2237474"/>
              <a:gd name="connsiteX154" fmla="*/ 3009910 w 12192000"/>
              <a:gd name="connsiteY154" fmla="*/ 1957866 h 2237474"/>
              <a:gd name="connsiteX155" fmla="*/ 2995934 w 12192000"/>
              <a:gd name="connsiteY155" fmla="*/ 1967085 h 2237474"/>
              <a:gd name="connsiteX156" fmla="*/ 2980071 w 12192000"/>
              <a:gd name="connsiteY156" fmla="*/ 1972988 h 2237474"/>
              <a:gd name="connsiteX157" fmla="*/ 2978094 w 12192000"/>
              <a:gd name="connsiteY157" fmla="*/ 1972369 h 2237474"/>
              <a:gd name="connsiteX158" fmla="*/ 2942858 w 12192000"/>
              <a:gd name="connsiteY158" fmla="*/ 1981367 h 2237474"/>
              <a:gd name="connsiteX159" fmla="*/ 2875436 w 12192000"/>
              <a:gd name="connsiteY159" fmla="*/ 1996977 h 2237474"/>
              <a:gd name="connsiteX160" fmla="*/ 2874892 w 12192000"/>
              <a:gd name="connsiteY160" fmla="*/ 1996085 h 2237474"/>
              <a:gd name="connsiteX161" fmla="*/ 2864145 w 12192000"/>
              <a:gd name="connsiteY161" fmla="*/ 1994061 h 2237474"/>
              <a:gd name="connsiteX162" fmla="*/ 2843662 w 12192000"/>
              <a:gd name="connsiteY162" fmla="*/ 1992498 h 2237474"/>
              <a:gd name="connsiteX163" fmla="*/ 2796128 w 12192000"/>
              <a:gd name="connsiteY163" fmla="*/ 1976403 h 2237474"/>
              <a:gd name="connsiteX164" fmla="*/ 2756784 w 12192000"/>
              <a:gd name="connsiteY164" fmla="*/ 1985116 h 2237474"/>
              <a:gd name="connsiteX165" fmla="*/ 2748833 w 12192000"/>
              <a:gd name="connsiteY165" fmla="*/ 1986323 h 2237474"/>
              <a:gd name="connsiteX166" fmla="*/ 2748661 w 12192000"/>
              <a:gd name="connsiteY166" fmla="*/ 1986122 h 2237474"/>
              <a:gd name="connsiteX167" fmla="*/ 2740251 w 12192000"/>
              <a:gd name="connsiteY167" fmla="*/ 1986946 h 2237474"/>
              <a:gd name="connsiteX168" fmla="*/ 2718916 w 12192000"/>
              <a:gd name="connsiteY168" fmla="*/ 1990867 h 2237474"/>
              <a:gd name="connsiteX169" fmla="*/ 2713522 w 12192000"/>
              <a:gd name="connsiteY169" fmla="*/ 1990173 h 2237474"/>
              <a:gd name="connsiteX170" fmla="*/ 2680597 w 12192000"/>
              <a:gd name="connsiteY170" fmla="*/ 1984996 h 2237474"/>
              <a:gd name="connsiteX171" fmla="*/ 2578178 w 12192000"/>
              <a:gd name="connsiteY171" fmla="*/ 1990531 h 2237474"/>
              <a:gd name="connsiteX172" fmla="*/ 2476147 w 12192000"/>
              <a:gd name="connsiteY172" fmla="*/ 1998305 h 2237474"/>
              <a:gd name="connsiteX173" fmla="*/ 2373568 w 12192000"/>
              <a:gd name="connsiteY173" fmla="*/ 2003219 h 2237474"/>
              <a:gd name="connsiteX174" fmla="*/ 2321399 w 12192000"/>
              <a:gd name="connsiteY174" fmla="*/ 1989467 h 2237474"/>
              <a:gd name="connsiteX175" fmla="*/ 2315525 w 12192000"/>
              <a:gd name="connsiteY175" fmla="*/ 1989708 h 2237474"/>
              <a:gd name="connsiteX176" fmla="*/ 2300792 w 12192000"/>
              <a:gd name="connsiteY176" fmla="*/ 1994290 h 2237474"/>
              <a:gd name="connsiteX177" fmla="*/ 2295469 w 12192000"/>
              <a:gd name="connsiteY177" fmla="*/ 1996659 h 2237474"/>
              <a:gd name="connsiteX178" fmla="*/ 2287219 w 12192000"/>
              <a:gd name="connsiteY178" fmla="*/ 1998750 h 2237474"/>
              <a:gd name="connsiteX179" fmla="*/ 2286948 w 12192000"/>
              <a:gd name="connsiteY179" fmla="*/ 1998596 h 2237474"/>
              <a:gd name="connsiteX180" fmla="*/ 2243069 w 12192000"/>
              <a:gd name="connsiteY180" fmla="*/ 2015111 h 2237474"/>
              <a:gd name="connsiteX181" fmla="*/ 2186609 w 12192000"/>
              <a:gd name="connsiteY181" fmla="*/ 2008263 h 2237474"/>
              <a:gd name="connsiteX182" fmla="*/ 2164831 w 12192000"/>
              <a:gd name="connsiteY182" fmla="*/ 2010143 h 2237474"/>
              <a:gd name="connsiteX183" fmla="*/ 2152836 w 12192000"/>
              <a:gd name="connsiteY183" fmla="*/ 2010048 h 2237474"/>
              <a:gd name="connsiteX184" fmla="*/ 2117102 w 12192000"/>
              <a:gd name="connsiteY184" fmla="*/ 2023004 h 2237474"/>
              <a:gd name="connsiteX185" fmla="*/ 2111935 w 12192000"/>
              <a:gd name="connsiteY185" fmla="*/ 2023163 h 2237474"/>
              <a:gd name="connsiteX186" fmla="*/ 2089991 w 12192000"/>
              <a:gd name="connsiteY186" fmla="*/ 2034193 h 2237474"/>
              <a:gd name="connsiteX187" fmla="*/ 2058061 w 12192000"/>
              <a:gd name="connsiteY187" fmla="*/ 2047942 h 2237474"/>
              <a:gd name="connsiteX188" fmla="*/ 2055737 w 12192000"/>
              <a:gd name="connsiteY188" fmla="*/ 2047704 h 2237474"/>
              <a:gd name="connsiteX189" fmla="*/ 2042244 w 12192000"/>
              <a:gd name="connsiteY189" fmla="*/ 2055560 h 2237474"/>
              <a:gd name="connsiteX190" fmla="*/ 1976224 w 12192000"/>
              <a:gd name="connsiteY190" fmla="*/ 2074257 h 2237474"/>
              <a:gd name="connsiteX191" fmla="*/ 1877728 w 12192000"/>
              <a:gd name="connsiteY191" fmla="*/ 2101004 h 2237474"/>
              <a:gd name="connsiteX192" fmla="*/ 1759056 w 12192000"/>
              <a:gd name="connsiteY192" fmla="*/ 2125608 h 2237474"/>
              <a:gd name="connsiteX193" fmla="*/ 1637948 w 12192000"/>
              <a:gd name="connsiteY193" fmla="*/ 2172597 h 2237474"/>
              <a:gd name="connsiteX194" fmla="*/ 1434549 w 12192000"/>
              <a:gd name="connsiteY194" fmla="*/ 2234522 h 2237474"/>
              <a:gd name="connsiteX195" fmla="*/ 1398481 w 12192000"/>
              <a:gd name="connsiteY195" fmla="*/ 2237074 h 2237474"/>
              <a:gd name="connsiteX196" fmla="*/ 1398407 w 12192000"/>
              <a:gd name="connsiteY196" fmla="*/ 2237095 h 2237474"/>
              <a:gd name="connsiteX197" fmla="*/ 1370962 w 12192000"/>
              <a:gd name="connsiteY197" fmla="*/ 2237474 h 2237474"/>
              <a:gd name="connsiteX198" fmla="*/ 1356367 w 12192000"/>
              <a:gd name="connsiteY198" fmla="*/ 2235089 h 2237474"/>
              <a:gd name="connsiteX199" fmla="*/ 1324828 w 12192000"/>
              <a:gd name="connsiteY199" fmla="*/ 2231968 h 2237474"/>
              <a:gd name="connsiteX200" fmla="*/ 1297744 w 12192000"/>
              <a:gd name="connsiteY200" fmla="*/ 2235849 h 2237474"/>
              <a:gd name="connsiteX201" fmla="*/ 1286236 w 12192000"/>
              <a:gd name="connsiteY201" fmla="*/ 2233135 h 2237474"/>
              <a:gd name="connsiteX202" fmla="*/ 1283504 w 12192000"/>
              <a:gd name="connsiteY202" fmla="*/ 2233797 h 2237474"/>
              <a:gd name="connsiteX203" fmla="*/ 1279765 w 12192000"/>
              <a:gd name="connsiteY203" fmla="*/ 2229639 h 2237474"/>
              <a:gd name="connsiteX204" fmla="*/ 1195347 w 12192000"/>
              <a:gd name="connsiteY204" fmla="*/ 2212354 h 2237474"/>
              <a:gd name="connsiteX205" fmla="*/ 970251 w 12192000"/>
              <a:gd name="connsiteY205" fmla="*/ 2221029 h 2237474"/>
              <a:gd name="connsiteX206" fmla="*/ 812914 w 12192000"/>
              <a:gd name="connsiteY206" fmla="*/ 2202752 h 2237474"/>
              <a:gd name="connsiteX207" fmla="*/ 800195 w 12192000"/>
              <a:gd name="connsiteY207" fmla="*/ 2209407 h 2237474"/>
              <a:gd name="connsiteX208" fmla="*/ 784978 w 12192000"/>
              <a:gd name="connsiteY208" fmla="*/ 2212360 h 2237474"/>
              <a:gd name="connsiteX209" fmla="*/ 681987 w 12192000"/>
              <a:gd name="connsiteY209" fmla="*/ 2216757 h 2237474"/>
              <a:gd name="connsiteX210" fmla="*/ 669923 w 12192000"/>
              <a:gd name="connsiteY210" fmla="*/ 2211682 h 2237474"/>
              <a:gd name="connsiteX211" fmla="*/ 648680 w 12192000"/>
              <a:gd name="connsiteY211" fmla="*/ 2206229 h 2237474"/>
              <a:gd name="connsiteX212" fmla="*/ 597225 w 12192000"/>
              <a:gd name="connsiteY212" fmla="*/ 2180999 h 2237474"/>
              <a:gd name="connsiteX213" fmla="*/ 558449 w 12192000"/>
              <a:gd name="connsiteY213" fmla="*/ 2182346 h 2237474"/>
              <a:gd name="connsiteX214" fmla="*/ 550517 w 12192000"/>
              <a:gd name="connsiteY214" fmla="*/ 2182060 h 2237474"/>
              <a:gd name="connsiteX215" fmla="*/ 550309 w 12192000"/>
              <a:gd name="connsiteY215" fmla="*/ 2181825 h 2237474"/>
              <a:gd name="connsiteX216" fmla="*/ 541836 w 12192000"/>
              <a:gd name="connsiteY216" fmla="*/ 2181063 h 2237474"/>
              <a:gd name="connsiteX217" fmla="*/ 536057 w 12192000"/>
              <a:gd name="connsiteY217" fmla="*/ 2181537 h 2237474"/>
              <a:gd name="connsiteX218" fmla="*/ 520671 w 12192000"/>
              <a:gd name="connsiteY218" fmla="*/ 2180980 h 2237474"/>
              <a:gd name="connsiteX219" fmla="*/ 515024 w 12192000"/>
              <a:gd name="connsiteY219" fmla="*/ 2179258 h 2237474"/>
              <a:gd name="connsiteX220" fmla="*/ 512278 w 12192000"/>
              <a:gd name="connsiteY220" fmla="*/ 2176369 h 2237474"/>
              <a:gd name="connsiteX221" fmla="*/ 480419 w 12192000"/>
              <a:gd name="connsiteY221" fmla="*/ 2167807 h 2237474"/>
              <a:gd name="connsiteX222" fmla="*/ 413835 w 12192000"/>
              <a:gd name="connsiteY222" fmla="*/ 2156783 h 2237474"/>
              <a:gd name="connsiteX223" fmla="*/ 376513 w 12192000"/>
              <a:gd name="connsiteY223" fmla="*/ 2154014 h 2237474"/>
              <a:gd name="connsiteX224" fmla="*/ 273386 w 12192000"/>
              <a:gd name="connsiteY224" fmla="*/ 2142551 h 2237474"/>
              <a:gd name="connsiteX225" fmla="*/ 169207 w 12192000"/>
              <a:gd name="connsiteY225" fmla="*/ 2128100 h 2237474"/>
              <a:gd name="connsiteX226" fmla="*/ 93149 w 12192000"/>
              <a:gd name="connsiteY226" fmla="*/ 2105324 h 2237474"/>
              <a:gd name="connsiteX227" fmla="*/ 88109 w 12192000"/>
              <a:gd name="connsiteY227" fmla="*/ 2106704 h 2237474"/>
              <a:gd name="connsiteX228" fmla="*/ 80022 w 12192000"/>
              <a:gd name="connsiteY228" fmla="*/ 2107254 h 2237474"/>
              <a:gd name="connsiteX229" fmla="*/ 79717 w 12192000"/>
              <a:gd name="connsiteY229" fmla="*/ 2107046 h 2237474"/>
              <a:gd name="connsiteX230" fmla="*/ 72352 w 12192000"/>
              <a:gd name="connsiteY230" fmla="*/ 2107991 h 2237474"/>
              <a:gd name="connsiteX231" fmla="*/ 37645 w 12192000"/>
              <a:gd name="connsiteY231" fmla="*/ 2115401 h 2237474"/>
              <a:gd name="connsiteX232" fmla="*/ 4572 w 12192000"/>
              <a:gd name="connsiteY232" fmla="*/ 2111091 h 2237474"/>
              <a:gd name="connsiteX233" fmla="*/ 0 w 12192000"/>
              <a:gd name="connsiteY233" fmla="*/ 2110468 h 2237474"/>
              <a:gd name="connsiteX234" fmla="*/ 0 w 12192000"/>
              <a:gd name="connsiteY23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16595 w 12192000"/>
              <a:gd name="connsiteY100" fmla="*/ 1667475 h 2237474"/>
              <a:gd name="connsiteX101" fmla="*/ 6508541 w 12192000"/>
              <a:gd name="connsiteY101" fmla="*/ 1668757 h 2237474"/>
              <a:gd name="connsiteX102" fmla="*/ 6471012 w 12192000"/>
              <a:gd name="connsiteY102" fmla="*/ 1678604 h 2237474"/>
              <a:gd name="connsiteX103" fmla="*/ 6415265 w 12192000"/>
              <a:gd name="connsiteY103" fmla="*/ 1665317 h 2237474"/>
              <a:gd name="connsiteX104" fmla="*/ 6364035 w 12192000"/>
              <a:gd name="connsiteY104" fmla="*/ 1667683 h 2237474"/>
              <a:gd name="connsiteX105" fmla="*/ 6280959 w 12192000"/>
              <a:gd name="connsiteY105" fmla="*/ 1689329 h 2237474"/>
              <a:gd name="connsiteX106" fmla="*/ 6243319 w 12192000"/>
              <a:gd name="connsiteY106" fmla="*/ 1695560 h 2237474"/>
              <a:gd name="connsiteX107" fmla="*/ 6098321 w 12192000"/>
              <a:gd name="connsiteY107" fmla="*/ 1721646 h 2237474"/>
              <a:gd name="connsiteX108" fmla="*/ 5880652 w 12192000"/>
              <a:gd name="connsiteY108" fmla="*/ 1779643 h 2237474"/>
              <a:gd name="connsiteX109" fmla="*/ 5785959 w 12192000"/>
              <a:gd name="connsiteY109" fmla="*/ 1775307 h 2237474"/>
              <a:gd name="connsiteX110" fmla="*/ 5643534 w 12192000"/>
              <a:gd name="connsiteY110" fmla="*/ 1802919 h 2237474"/>
              <a:gd name="connsiteX111" fmla="*/ 5518799 w 12192000"/>
              <a:gd name="connsiteY111" fmla="*/ 1818312 h 2237474"/>
              <a:gd name="connsiteX112" fmla="*/ 5505014 w 12192000"/>
              <a:gd name="connsiteY112" fmla="*/ 1819259 h 2237474"/>
              <a:gd name="connsiteX113" fmla="*/ 5453307 w 12192000"/>
              <a:gd name="connsiteY113" fmla="*/ 1815450 h 2237474"/>
              <a:gd name="connsiteX114" fmla="*/ 5364192 w 12192000"/>
              <a:gd name="connsiteY114" fmla="*/ 1826074 h 2237474"/>
              <a:gd name="connsiteX115" fmla="*/ 5350380 w 12192000"/>
              <a:gd name="connsiteY115" fmla="*/ 1830891 h 2237474"/>
              <a:gd name="connsiteX116" fmla="*/ 5259633 w 12192000"/>
              <a:gd name="connsiteY116" fmla="*/ 1837160 h 2237474"/>
              <a:gd name="connsiteX117" fmla="*/ 5197513 w 12192000"/>
              <a:gd name="connsiteY117" fmla="*/ 1844718 h 2237474"/>
              <a:gd name="connsiteX118" fmla="*/ 5184170 w 12192000"/>
              <a:gd name="connsiteY118" fmla="*/ 1849402 h 2237474"/>
              <a:gd name="connsiteX119" fmla="*/ 5168852 w 12192000"/>
              <a:gd name="connsiteY119" fmla="*/ 1844846 h 2237474"/>
              <a:gd name="connsiteX120" fmla="*/ 5164370 w 12192000"/>
              <a:gd name="connsiteY120" fmla="*/ 1840597 h 2237474"/>
              <a:gd name="connsiteX121" fmla="*/ 5114927 w 12192000"/>
              <a:gd name="connsiteY121" fmla="*/ 1847827 h 2237474"/>
              <a:gd name="connsiteX122" fmla="*/ 5108970 w 12192000"/>
              <a:gd name="connsiteY122" fmla="*/ 1847935 h 2237474"/>
              <a:gd name="connsiteX123" fmla="*/ 5067961 w 12192000"/>
              <a:gd name="connsiteY123" fmla="*/ 1845917 h 2237474"/>
              <a:gd name="connsiteX124" fmla="*/ 5007075 w 12192000"/>
              <a:gd name="connsiteY124" fmla="*/ 1838626 h 2237474"/>
              <a:gd name="connsiteX125" fmla="*/ 4944087 w 12192000"/>
              <a:gd name="connsiteY125" fmla="*/ 1823332 h 2237474"/>
              <a:gd name="connsiteX126" fmla="*/ 4907662 w 12192000"/>
              <a:gd name="connsiteY126" fmla="*/ 1816900 h 2237474"/>
              <a:gd name="connsiteX127" fmla="*/ 4882386 w 12192000"/>
              <a:gd name="connsiteY127" fmla="*/ 1809844 h 2237474"/>
              <a:gd name="connsiteX128" fmla="*/ 4811440 w 12192000"/>
              <a:gd name="connsiteY128" fmla="*/ 1804655 h 2237474"/>
              <a:gd name="connsiteX129" fmla="*/ 4691075 w 12192000"/>
              <a:gd name="connsiteY129" fmla="*/ 1801389 h 2237474"/>
              <a:gd name="connsiteX130" fmla="*/ 4611738 w 12192000"/>
              <a:gd name="connsiteY130" fmla="*/ 1776964 h 2237474"/>
              <a:gd name="connsiteX131" fmla="*/ 4560070 w 12192000"/>
              <a:gd name="connsiteY131" fmla="*/ 1785640 h 2237474"/>
              <a:gd name="connsiteX132" fmla="*/ 4536503 w 12192000"/>
              <a:gd name="connsiteY132" fmla="*/ 1785334 h 2237474"/>
              <a:gd name="connsiteX133" fmla="*/ 4513724 w 12192000"/>
              <a:gd name="connsiteY133" fmla="*/ 1791996 h 2237474"/>
              <a:gd name="connsiteX134" fmla="*/ 4459810 w 12192000"/>
              <a:gd name="connsiteY134" fmla="*/ 1797886 h 2237474"/>
              <a:gd name="connsiteX135" fmla="*/ 4379064 w 12192000"/>
              <a:gd name="connsiteY135" fmla="*/ 1817177 h 2237474"/>
              <a:gd name="connsiteX136" fmla="*/ 4319209 w 12192000"/>
              <a:gd name="connsiteY136" fmla="*/ 1834833 h 2237474"/>
              <a:gd name="connsiteX137" fmla="*/ 4290981 w 12192000"/>
              <a:gd name="connsiteY137" fmla="*/ 1839677 h 2237474"/>
              <a:gd name="connsiteX138" fmla="*/ 4285792 w 12192000"/>
              <a:gd name="connsiteY138" fmla="*/ 1836231 h 2237474"/>
              <a:gd name="connsiteX139" fmla="*/ 4238372 w 12192000"/>
              <a:gd name="connsiteY139" fmla="*/ 1851480 h 2237474"/>
              <a:gd name="connsiteX140" fmla="*/ 4232517 w 12192000"/>
              <a:gd name="connsiteY140" fmla="*/ 1852567 h 2237474"/>
              <a:gd name="connsiteX141" fmla="*/ 4191732 w 12192000"/>
              <a:gd name="connsiteY141" fmla="*/ 1857328 h 2237474"/>
              <a:gd name="connsiteX142" fmla="*/ 4065532 w 12192000"/>
              <a:gd name="connsiteY142" fmla="*/ 1855477 h 2237474"/>
              <a:gd name="connsiteX143" fmla="*/ 4028460 w 12192000"/>
              <a:gd name="connsiteY143" fmla="*/ 1855137 h 2237474"/>
              <a:gd name="connsiteX144" fmla="*/ 4002267 w 12192000"/>
              <a:gd name="connsiteY144" fmla="*/ 1852352 h 2237474"/>
              <a:gd name="connsiteX145" fmla="*/ 3931396 w 12192000"/>
              <a:gd name="connsiteY145" fmla="*/ 1858915 h 2237474"/>
              <a:gd name="connsiteX146" fmla="*/ 3812162 w 12192000"/>
              <a:gd name="connsiteY146" fmla="*/ 1875501 h 2237474"/>
              <a:gd name="connsiteX147" fmla="*/ 3729530 w 12192000"/>
              <a:gd name="connsiteY147" fmla="*/ 1864513 h 2237474"/>
              <a:gd name="connsiteX148" fmla="*/ 3680177 w 12192000"/>
              <a:gd name="connsiteY148" fmla="*/ 1881552 h 2237474"/>
              <a:gd name="connsiteX149" fmla="*/ 3567259 w 12192000"/>
              <a:gd name="connsiteY149" fmla="*/ 1893482 h 2237474"/>
              <a:gd name="connsiteX150" fmla="*/ 3405770 w 12192000"/>
              <a:gd name="connsiteY150" fmla="*/ 1904591 h 2237474"/>
              <a:gd name="connsiteX151" fmla="*/ 3280097 w 12192000"/>
              <a:gd name="connsiteY151" fmla="*/ 1919610 h 2237474"/>
              <a:gd name="connsiteX152" fmla="*/ 3123424 w 12192000"/>
              <a:gd name="connsiteY152" fmla="*/ 1952930 h 2237474"/>
              <a:gd name="connsiteX153" fmla="*/ 3009910 w 12192000"/>
              <a:gd name="connsiteY153" fmla="*/ 1957866 h 2237474"/>
              <a:gd name="connsiteX154" fmla="*/ 2995934 w 12192000"/>
              <a:gd name="connsiteY154" fmla="*/ 1967085 h 2237474"/>
              <a:gd name="connsiteX155" fmla="*/ 2980071 w 12192000"/>
              <a:gd name="connsiteY155" fmla="*/ 1972988 h 2237474"/>
              <a:gd name="connsiteX156" fmla="*/ 2978094 w 12192000"/>
              <a:gd name="connsiteY156" fmla="*/ 1972369 h 2237474"/>
              <a:gd name="connsiteX157" fmla="*/ 2942858 w 12192000"/>
              <a:gd name="connsiteY157" fmla="*/ 1981367 h 2237474"/>
              <a:gd name="connsiteX158" fmla="*/ 2875436 w 12192000"/>
              <a:gd name="connsiteY158" fmla="*/ 1996977 h 2237474"/>
              <a:gd name="connsiteX159" fmla="*/ 2874892 w 12192000"/>
              <a:gd name="connsiteY159" fmla="*/ 1996085 h 2237474"/>
              <a:gd name="connsiteX160" fmla="*/ 2864145 w 12192000"/>
              <a:gd name="connsiteY160" fmla="*/ 1994061 h 2237474"/>
              <a:gd name="connsiteX161" fmla="*/ 2843662 w 12192000"/>
              <a:gd name="connsiteY161" fmla="*/ 1992498 h 2237474"/>
              <a:gd name="connsiteX162" fmla="*/ 2796128 w 12192000"/>
              <a:gd name="connsiteY162" fmla="*/ 1976403 h 2237474"/>
              <a:gd name="connsiteX163" fmla="*/ 2756784 w 12192000"/>
              <a:gd name="connsiteY163" fmla="*/ 1985116 h 2237474"/>
              <a:gd name="connsiteX164" fmla="*/ 2748833 w 12192000"/>
              <a:gd name="connsiteY164" fmla="*/ 1986323 h 2237474"/>
              <a:gd name="connsiteX165" fmla="*/ 2748661 w 12192000"/>
              <a:gd name="connsiteY165" fmla="*/ 1986122 h 2237474"/>
              <a:gd name="connsiteX166" fmla="*/ 2740251 w 12192000"/>
              <a:gd name="connsiteY166" fmla="*/ 1986946 h 2237474"/>
              <a:gd name="connsiteX167" fmla="*/ 2718916 w 12192000"/>
              <a:gd name="connsiteY167" fmla="*/ 1990867 h 2237474"/>
              <a:gd name="connsiteX168" fmla="*/ 2713522 w 12192000"/>
              <a:gd name="connsiteY168" fmla="*/ 1990173 h 2237474"/>
              <a:gd name="connsiteX169" fmla="*/ 2680597 w 12192000"/>
              <a:gd name="connsiteY169" fmla="*/ 1984996 h 2237474"/>
              <a:gd name="connsiteX170" fmla="*/ 2578178 w 12192000"/>
              <a:gd name="connsiteY170" fmla="*/ 1990531 h 2237474"/>
              <a:gd name="connsiteX171" fmla="*/ 2476147 w 12192000"/>
              <a:gd name="connsiteY171" fmla="*/ 1998305 h 2237474"/>
              <a:gd name="connsiteX172" fmla="*/ 2373568 w 12192000"/>
              <a:gd name="connsiteY172" fmla="*/ 2003219 h 2237474"/>
              <a:gd name="connsiteX173" fmla="*/ 2321399 w 12192000"/>
              <a:gd name="connsiteY173" fmla="*/ 1989467 h 2237474"/>
              <a:gd name="connsiteX174" fmla="*/ 2315525 w 12192000"/>
              <a:gd name="connsiteY174" fmla="*/ 1989708 h 2237474"/>
              <a:gd name="connsiteX175" fmla="*/ 2300792 w 12192000"/>
              <a:gd name="connsiteY175" fmla="*/ 1994290 h 2237474"/>
              <a:gd name="connsiteX176" fmla="*/ 2295469 w 12192000"/>
              <a:gd name="connsiteY176" fmla="*/ 1996659 h 2237474"/>
              <a:gd name="connsiteX177" fmla="*/ 2287219 w 12192000"/>
              <a:gd name="connsiteY177" fmla="*/ 1998750 h 2237474"/>
              <a:gd name="connsiteX178" fmla="*/ 2286948 w 12192000"/>
              <a:gd name="connsiteY178" fmla="*/ 1998596 h 2237474"/>
              <a:gd name="connsiteX179" fmla="*/ 2243069 w 12192000"/>
              <a:gd name="connsiteY179" fmla="*/ 2015111 h 2237474"/>
              <a:gd name="connsiteX180" fmla="*/ 2186609 w 12192000"/>
              <a:gd name="connsiteY180" fmla="*/ 2008263 h 2237474"/>
              <a:gd name="connsiteX181" fmla="*/ 2164831 w 12192000"/>
              <a:gd name="connsiteY181" fmla="*/ 2010143 h 2237474"/>
              <a:gd name="connsiteX182" fmla="*/ 2152836 w 12192000"/>
              <a:gd name="connsiteY182" fmla="*/ 2010048 h 2237474"/>
              <a:gd name="connsiteX183" fmla="*/ 2117102 w 12192000"/>
              <a:gd name="connsiteY183" fmla="*/ 2023004 h 2237474"/>
              <a:gd name="connsiteX184" fmla="*/ 2111935 w 12192000"/>
              <a:gd name="connsiteY184" fmla="*/ 2023163 h 2237474"/>
              <a:gd name="connsiteX185" fmla="*/ 2089991 w 12192000"/>
              <a:gd name="connsiteY185" fmla="*/ 2034193 h 2237474"/>
              <a:gd name="connsiteX186" fmla="*/ 2058061 w 12192000"/>
              <a:gd name="connsiteY186" fmla="*/ 2047942 h 2237474"/>
              <a:gd name="connsiteX187" fmla="*/ 2055737 w 12192000"/>
              <a:gd name="connsiteY187" fmla="*/ 2047704 h 2237474"/>
              <a:gd name="connsiteX188" fmla="*/ 2042244 w 12192000"/>
              <a:gd name="connsiteY188" fmla="*/ 2055560 h 2237474"/>
              <a:gd name="connsiteX189" fmla="*/ 1976224 w 12192000"/>
              <a:gd name="connsiteY189" fmla="*/ 2074257 h 2237474"/>
              <a:gd name="connsiteX190" fmla="*/ 1877728 w 12192000"/>
              <a:gd name="connsiteY190" fmla="*/ 2101004 h 2237474"/>
              <a:gd name="connsiteX191" fmla="*/ 1759056 w 12192000"/>
              <a:gd name="connsiteY191" fmla="*/ 2125608 h 2237474"/>
              <a:gd name="connsiteX192" fmla="*/ 1637948 w 12192000"/>
              <a:gd name="connsiteY192" fmla="*/ 2172597 h 2237474"/>
              <a:gd name="connsiteX193" fmla="*/ 1434549 w 12192000"/>
              <a:gd name="connsiteY193" fmla="*/ 2234522 h 2237474"/>
              <a:gd name="connsiteX194" fmla="*/ 1398481 w 12192000"/>
              <a:gd name="connsiteY194" fmla="*/ 2237074 h 2237474"/>
              <a:gd name="connsiteX195" fmla="*/ 1398407 w 12192000"/>
              <a:gd name="connsiteY195" fmla="*/ 2237095 h 2237474"/>
              <a:gd name="connsiteX196" fmla="*/ 1370962 w 12192000"/>
              <a:gd name="connsiteY196" fmla="*/ 2237474 h 2237474"/>
              <a:gd name="connsiteX197" fmla="*/ 1356367 w 12192000"/>
              <a:gd name="connsiteY197" fmla="*/ 2235089 h 2237474"/>
              <a:gd name="connsiteX198" fmla="*/ 1324828 w 12192000"/>
              <a:gd name="connsiteY198" fmla="*/ 2231968 h 2237474"/>
              <a:gd name="connsiteX199" fmla="*/ 1297744 w 12192000"/>
              <a:gd name="connsiteY199" fmla="*/ 2235849 h 2237474"/>
              <a:gd name="connsiteX200" fmla="*/ 1286236 w 12192000"/>
              <a:gd name="connsiteY200" fmla="*/ 2233135 h 2237474"/>
              <a:gd name="connsiteX201" fmla="*/ 1283504 w 12192000"/>
              <a:gd name="connsiteY201" fmla="*/ 2233797 h 2237474"/>
              <a:gd name="connsiteX202" fmla="*/ 1279765 w 12192000"/>
              <a:gd name="connsiteY202" fmla="*/ 2229639 h 2237474"/>
              <a:gd name="connsiteX203" fmla="*/ 1195347 w 12192000"/>
              <a:gd name="connsiteY203" fmla="*/ 2212354 h 2237474"/>
              <a:gd name="connsiteX204" fmla="*/ 970251 w 12192000"/>
              <a:gd name="connsiteY204" fmla="*/ 2221029 h 2237474"/>
              <a:gd name="connsiteX205" fmla="*/ 812914 w 12192000"/>
              <a:gd name="connsiteY205" fmla="*/ 2202752 h 2237474"/>
              <a:gd name="connsiteX206" fmla="*/ 800195 w 12192000"/>
              <a:gd name="connsiteY206" fmla="*/ 2209407 h 2237474"/>
              <a:gd name="connsiteX207" fmla="*/ 784978 w 12192000"/>
              <a:gd name="connsiteY207" fmla="*/ 2212360 h 2237474"/>
              <a:gd name="connsiteX208" fmla="*/ 681987 w 12192000"/>
              <a:gd name="connsiteY208" fmla="*/ 2216757 h 2237474"/>
              <a:gd name="connsiteX209" fmla="*/ 669923 w 12192000"/>
              <a:gd name="connsiteY209" fmla="*/ 2211682 h 2237474"/>
              <a:gd name="connsiteX210" fmla="*/ 648680 w 12192000"/>
              <a:gd name="connsiteY210" fmla="*/ 2206229 h 2237474"/>
              <a:gd name="connsiteX211" fmla="*/ 597225 w 12192000"/>
              <a:gd name="connsiteY211" fmla="*/ 2180999 h 2237474"/>
              <a:gd name="connsiteX212" fmla="*/ 558449 w 12192000"/>
              <a:gd name="connsiteY212" fmla="*/ 2182346 h 2237474"/>
              <a:gd name="connsiteX213" fmla="*/ 550517 w 12192000"/>
              <a:gd name="connsiteY213" fmla="*/ 2182060 h 2237474"/>
              <a:gd name="connsiteX214" fmla="*/ 550309 w 12192000"/>
              <a:gd name="connsiteY214" fmla="*/ 2181825 h 2237474"/>
              <a:gd name="connsiteX215" fmla="*/ 541836 w 12192000"/>
              <a:gd name="connsiteY215" fmla="*/ 2181063 h 2237474"/>
              <a:gd name="connsiteX216" fmla="*/ 536057 w 12192000"/>
              <a:gd name="connsiteY216" fmla="*/ 2181537 h 2237474"/>
              <a:gd name="connsiteX217" fmla="*/ 520671 w 12192000"/>
              <a:gd name="connsiteY217" fmla="*/ 2180980 h 2237474"/>
              <a:gd name="connsiteX218" fmla="*/ 515024 w 12192000"/>
              <a:gd name="connsiteY218" fmla="*/ 2179258 h 2237474"/>
              <a:gd name="connsiteX219" fmla="*/ 512278 w 12192000"/>
              <a:gd name="connsiteY219" fmla="*/ 2176369 h 2237474"/>
              <a:gd name="connsiteX220" fmla="*/ 480419 w 12192000"/>
              <a:gd name="connsiteY220" fmla="*/ 2167807 h 2237474"/>
              <a:gd name="connsiteX221" fmla="*/ 413835 w 12192000"/>
              <a:gd name="connsiteY221" fmla="*/ 2156783 h 2237474"/>
              <a:gd name="connsiteX222" fmla="*/ 376513 w 12192000"/>
              <a:gd name="connsiteY222" fmla="*/ 2154014 h 2237474"/>
              <a:gd name="connsiteX223" fmla="*/ 273386 w 12192000"/>
              <a:gd name="connsiteY223" fmla="*/ 2142551 h 2237474"/>
              <a:gd name="connsiteX224" fmla="*/ 169207 w 12192000"/>
              <a:gd name="connsiteY224" fmla="*/ 2128100 h 2237474"/>
              <a:gd name="connsiteX225" fmla="*/ 93149 w 12192000"/>
              <a:gd name="connsiteY225" fmla="*/ 2105324 h 2237474"/>
              <a:gd name="connsiteX226" fmla="*/ 88109 w 12192000"/>
              <a:gd name="connsiteY226" fmla="*/ 2106704 h 2237474"/>
              <a:gd name="connsiteX227" fmla="*/ 80022 w 12192000"/>
              <a:gd name="connsiteY227" fmla="*/ 2107254 h 2237474"/>
              <a:gd name="connsiteX228" fmla="*/ 79717 w 12192000"/>
              <a:gd name="connsiteY228" fmla="*/ 2107046 h 2237474"/>
              <a:gd name="connsiteX229" fmla="*/ 72352 w 12192000"/>
              <a:gd name="connsiteY229" fmla="*/ 2107991 h 2237474"/>
              <a:gd name="connsiteX230" fmla="*/ 37645 w 12192000"/>
              <a:gd name="connsiteY230" fmla="*/ 2115401 h 2237474"/>
              <a:gd name="connsiteX231" fmla="*/ 4572 w 12192000"/>
              <a:gd name="connsiteY231" fmla="*/ 2111091 h 2237474"/>
              <a:gd name="connsiteX232" fmla="*/ 0 w 12192000"/>
              <a:gd name="connsiteY232" fmla="*/ 2110468 h 2237474"/>
              <a:gd name="connsiteX233" fmla="*/ 0 w 12192000"/>
              <a:gd name="connsiteY23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16595 w 12192000"/>
              <a:gd name="connsiteY99" fmla="*/ 1667475 h 2237474"/>
              <a:gd name="connsiteX100" fmla="*/ 6508541 w 12192000"/>
              <a:gd name="connsiteY100" fmla="*/ 1668757 h 2237474"/>
              <a:gd name="connsiteX101" fmla="*/ 6471012 w 12192000"/>
              <a:gd name="connsiteY101" fmla="*/ 1678604 h 2237474"/>
              <a:gd name="connsiteX102" fmla="*/ 6415265 w 12192000"/>
              <a:gd name="connsiteY102" fmla="*/ 1665317 h 2237474"/>
              <a:gd name="connsiteX103" fmla="*/ 6364035 w 12192000"/>
              <a:gd name="connsiteY103" fmla="*/ 1667683 h 2237474"/>
              <a:gd name="connsiteX104" fmla="*/ 6280959 w 12192000"/>
              <a:gd name="connsiteY104" fmla="*/ 1689329 h 2237474"/>
              <a:gd name="connsiteX105" fmla="*/ 6243319 w 12192000"/>
              <a:gd name="connsiteY105" fmla="*/ 1695560 h 2237474"/>
              <a:gd name="connsiteX106" fmla="*/ 6098321 w 12192000"/>
              <a:gd name="connsiteY106" fmla="*/ 1721646 h 2237474"/>
              <a:gd name="connsiteX107" fmla="*/ 5880652 w 12192000"/>
              <a:gd name="connsiteY107" fmla="*/ 1779643 h 2237474"/>
              <a:gd name="connsiteX108" fmla="*/ 5785959 w 12192000"/>
              <a:gd name="connsiteY108" fmla="*/ 1775307 h 2237474"/>
              <a:gd name="connsiteX109" fmla="*/ 5643534 w 12192000"/>
              <a:gd name="connsiteY109" fmla="*/ 1802919 h 2237474"/>
              <a:gd name="connsiteX110" fmla="*/ 5518799 w 12192000"/>
              <a:gd name="connsiteY110" fmla="*/ 1818312 h 2237474"/>
              <a:gd name="connsiteX111" fmla="*/ 5505014 w 12192000"/>
              <a:gd name="connsiteY111" fmla="*/ 1819259 h 2237474"/>
              <a:gd name="connsiteX112" fmla="*/ 5453307 w 12192000"/>
              <a:gd name="connsiteY112" fmla="*/ 1815450 h 2237474"/>
              <a:gd name="connsiteX113" fmla="*/ 5364192 w 12192000"/>
              <a:gd name="connsiteY113" fmla="*/ 1826074 h 2237474"/>
              <a:gd name="connsiteX114" fmla="*/ 5350380 w 12192000"/>
              <a:gd name="connsiteY114" fmla="*/ 1830891 h 2237474"/>
              <a:gd name="connsiteX115" fmla="*/ 5259633 w 12192000"/>
              <a:gd name="connsiteY115" fmla="*/ 1837160 h 2237474"/>
              <a:gd name="connsiteX116" fmla="*/ 5197513 w 12192000"/>
              <a:gd name="connsiteY116" fmla="*/ 1844718 h 2237474"/>
              <a:gd name="connsiteX117" fmla="*/ 5184170 w 12192000"/>
              <a:gd name="connsiteY117" fmla="*/ 1849402 h 2237474"/>
              <a:gd name="connsiteX118" fmla="*/ 5168852 w 12192000"/>
              <a:gd name="connsiteY118" fmla="*/ 1844846 h 2237474"/>
              <a:gd name="connsiteX119" fmla="*/ 5164370 w 12192000"/>
              <a:gd name="connsiteY119" fmla="*/ 1840597 h 2237474"/>
              <a:gd name="connsiteX120" fmla="*/ 5114927 w 12192000"/>
              <a:gd name="connsiteY120" fmla="*/ 1847827 h 2237474"/>
              <a:gd name="connsiteX121" fmla="*/ 5108970 w 12192000"/>
              <a:gd name="connsiteY121" fmla="*/ 1847935 h 2237474"/>
              <a:gd name="connsiteX122" fmla="*/ 5067961 w 12192000"/>
              <a:gd name="connsiteY122" fmla="*/ 1845917 h 2237474"/>
              <a:gd name="connsiteX123" fmla="*/ 5007075 w 12192000"/>
              <a:gd name="connsiteY123" fmla="*/ 1838626 h 2237474"/>
              <a:gd name="connsiteX124" fmla="*/ 4944087 w 12192000"/>
              <a:gd name="connsiteY124" fmla="*/ 1823332 h 2237474"/>
              <a:gd name="connsiteX125" fmla="*/ 4907662 w 12192000"/>
              <a:gd name="connsiteY125" fmla="*/ 1816900 h 2237474"/>
              <a:gd name="connsiteX126" fmla="*/ 4882386 w 12192000"/>
              <a:gd name="connsiteY126" fmla="*/ 1809844 h 2237474"/>
              <a:gd name="connsiteX127" fmla="*/ 4811440 w 12192000"/>
              <a:gd name="connsiteY127" fmla="*/ 1804655 h 2237474"/>
              <a:gd name="connsiteX128" fmla="*/ 4691075 w 12192000"/>
              <a:gd name="connsiteY128" fmla="*/ 1801389 h 2237474"/>
              <a:gd name="connsiteX129" fmla="*/ 4611738 w 12192000"/>
              <a:gd name="connsiteY129" fmla="*/ 1776964 h 2237474"/>
              <a:gd name="connsiteX130" fmla="*/ 4560070 w 12192000"/>
              <a:gd name="connsiteY130" fmla="*/ 1785640 h 2237474"/>
              <a:gd name="connsiteX131" fmla="*/ 4536503 w 12192000"/>
              <a:gd name="connsiteY131" fmla="*/ 1785334 h 2237474"/>
              <a:gd name="connsiteX132" fmla="*/ 4513724 w 12192000"/>
              <a:gd name="connsiteY132" fmla="*/ 1791996 h 2237474"/>
              <a:gd name="connsiteX133" fmla="*/ 4459810 w 12192000"/>
              <a:gd name="connsiteY133" fmla="*/ 1797886 h 2237474"/>
              <a:gd name="connsiteX134" fmla="*/ 4379064 w 12192000"/>
              <a:gd name="connsiteY134" fmla="*/ 1817177 h 2237474"/>
              <a:gd name="connsiteX135" fmla="*/ 4319209 w 12192000"/>
              <a:gd name="connsiteY135" fmla="*/ 1834833 h 2237474"/>
              <a:gd name="connsiteX136" fmla="*/ 4290981 w 12192000"/>
              <a:gd name="connsiteY136" fmla="*/ 1839677 h 2237474"/>
              <a:gd name="connsiteX137" fmla="*/ 4285792 w 12192000"/>
              <a:gd name="connsiteY137" fmla="*/ 1836231 h 2237474"/>
              <a:gd name="connsiteX138" fmla="*/ 4238372 w 12192000"/>
              <a:gd name="connsiteY138" fmla="*/ 1851480 h 2237474"/>
              <a:gd name="connsiteX139" fmla="*/ 4232517 w 12192000"/>
              <a:gd name="connsiteY139" fmla="*/ 1852567 h 2237474"/>
              <a:gd name="connsiteX140" fmla="*/ 4191732 w 12192000"/>
              <a:gd name="connsiteY140" fmla="*/ 1857328 h 2237474"/>
              <a:gd name="connsiteX141" fmla="*/ 4065532 w 12192000"/>
              <a:gd name="connsiteY141" fmla="*/ 1855477 h 2237474"/>
              <a:gd name="connsiteX142" fmla="*/ 4028460 w 12192000"/>
              <a:gd name="connsiteY142" fmla="*/ 1855137 h 2237474"/>
              <a:gd name="connsiteX143" fmla="*/ 4002267 w 12192000"/>
              <a:gd name="connsiteY143" fmla="*/ 1852352 h 2237474"/>
              <a:gd name="connsiteX144" fmla="*/ 3931396 w 12192000"/>
              <a:gd name="connsiteY144" fmla="*/ 1858915 h 2237474"/>
              <a:gd name="connsiteX145" fmla="*/ 3812162 w 12192000"/>
              <a:gd name="connsiteY145" fmla="*/ 1875501 h 2237474"/>
              <a:gd name="connsiteX146" fmla="*/ 3729530 w 12192000"/>
              <a:gd name="connsiteY146" fmla="*/ 1864513 h 2237474"/>
              <a:gd name="connsiteX147" fmla="*/ 3680177 w 12192000"/>
              <a:gd name="connsiteY147" fmla="*/ 1881552 h 2237474"/>
              <a:gd name="connsiteX148" fmla="*/ 3567259 w 12192000"/>
              <a:gd name="connsiteY148" fmla="*/ 1893482 h 2237474"/>
              <a:gd name="connsiteX149" fmla="*/ 3405770 w 12192000"/>
              <a:gd name="connsiteY149" fmla="*/ 1904591 h 2237474"/>
              <a:gd name="connsiteX150" fmla="*/ 3280097 w 12192000"/>
              <a:gd name="connsiteY150" fmla="*/ 1919610 h 2237474"/>
              <a:gd name="connsiteX151" fmla="*/ 3123424 w 12192000"/>
              <a:gd name="connsiteY151" fmla="*/ 1952930 h 2237474"/>
              <a:gd name="connsiteX152" fmla="*/ 3009910 w 12192000"/>
              <a:gd name="connsiteY152" fmla="*/ 1957866 h 2237474"/>
              <a:gd name="connsiteX153" fmla="*/ 2995934 w 12192000"/>
              <a:gd name="connsiteY153" fmla="*/ 1967085 h 2237474"/>
              <a:gd name="connsiteX154" fmla="*/ 2980071 w 12192000"/>
              <a:gd name="connsiteY154" fmla="*/ 1972988 h 2237474"/>
              <a:gd name="connsiteX155" fmla="*/ 2978094 w 12192000"/>
              <a:gd name="connsiteY155" fmla="*/ 1972369 h 2237474"/>
              <a:gd name="connsiteX156" fmla="*/ 2942858 w 12192000"/>
              <a:gd name="connsiteY156" fmla="*/ 1981367 h 2237474"/>
              <a:gd name="connsiteX157" fmla="*/ 2875436 w 12192000"/>
              <a:gd name="connsiteY157" fmla="*/ 1996977 h 2237474"/>
              <a:gd name="connsiteX158" fmla="*/ 2874892 w 12192000"/>
              <a:gd name="connsiteY158" fmla="*/ 1996085 h 2237474"/>
              <a:gd name="connsiteX159" fmla="*/ 2864145 w 12192000"/>
              <a:gd name="connsiteY159" fmla="*/ 1994061 h 2237474"/>
              <a:gd name="connsiteX160" fmla="*/ 2843662 w 12192000"/>
              <a:gd name="connsiteY160" fmla="*/ 1992498 h 2237474"/>
              <a:gd name="connsiteX161" fmla="*/ 2796128 w 12192000"/>
              <a:gd name="connsiteY161" fmla="*/ 1976403 h 2237474"/>
              <a:gd name="connsiteX162" fmla="*/ 2756784 w 12192000"/>
              <a:gd name="connsiteY162" fmla="*/ 1985116 h 2237474"/>
              <a:gd name="connsiteX163" fmla="*/ 2748833 w 12192000"/>
              <a:gd name="connsiteY163" fmla="*/ 1986323 h 2237474"/>
              <a:gd name="connsiteX164" fmla="*/ 2748661 w 12192000"/>
              <a:gd name="connsiteY164" fmla="*/ 1986122 h 2237474"/>
              <a:gd name="connsiteX165" fmla="*/ 2740251 w 12192000"/>
              <a:gd name="connsiteY165" fmla="*/ 1986946 h 2237474"/>
              <a:gd name="connsiteX166" fmla="*/ 2718916 w 12192000"/>
              <a:gd name="connsiteY166" fmla="*/ 1990867 h 2237474"/>
              <a:gd name="connsiteX167" fmla="*/ 2713522 w 12192000"/>
              <a:gd name="connsiteY167" fmla="*/ 1990173 h 2237474"/>
              <a:gd name="connsiteX168" fmla="*/ 2680597 w 12192000"/>
              <a:gd name="connsiteY168" fmla="*/ 1984996 h 2237474"/>
              <a:gd name="connsiteX169" fmla="*/ 2578178 w 12192000"/>
              <a:gd name="connsiteY169" fmla="*/ 1990531 h 2237474"/>
              <a:gd name="connsiteX170" fmla="*/ 2476147 w 12192000"/>
              <a:gd name="connsiteY170" fmla="*/ 1998305 h 2237474"/>
              <a:gd name="connsiteX171" fmla="*/ 2373568 w 12192000"/>
              <a:gd name="connsiteY171" fmla="*/ 2003219 h 2237474"/>
              <a:gd name="connsiteX172" fmla="*/ 2321399 w 12192000"/>
              <a:gd name="connsiteY172" fmla="*/ 1989467 h 2237474"/>
              <a:gd name="connsiteX173" fmla="*/ 2315525 w 12192000"/>
              <a:gd name="connsiteY173" fmla="*/ 1989708 h 2237474"/>
              <a:gd name="connsiteX174" fmla="*/ 2300792 w 12192000"/>
              <a:gd name="connsiteY174" fmla="*/ 1994290 h 2237474"/>
              <a:gd name="connsiteX175" fmla="*/ 2295469 w 12192000"/>
              <a:gd name="connsiteY175" fmla="*/ 1996659 h 2237474"/>
              <a:gd name="connsiteX176" fmla="*/ 2287219 w 12192000"/>
              <a:gd name="connsiteY176" fmla="*/ 1998750 h 2237474"/>
              <a:gd name="connsiteX177" fmla="*/ 2286948 w 12192000"/>
              <a:gd name="connsiteY177" fmla="*/ 1998596 h 2237474"/>
              <a:gd name="connsiteX178" fmla="*/ 2243069 w 12192000"/>
              <a:gd name="connsiteY178" fmla="*/ 2015111 h 2237474"/>
              <a:gd name="connsiteX179" fmla="*/ 2186609 w 12192000"/>
              <a:gd name="connsiteY179" fmla="*/ 2008263 h 2237474"/>
              <a:gd name="connsiteX180" fmla="*/ 2164831 w 12192000"/>
              <a:gd name="connsiteY180" fmla="*/ 2010143 h 2237474"/>
              <a:gd name="connsiteX181" fmla="*/ 2152836 w 12192000"/>
              <a:gd name="connsiteY181" fmla="*/ 2010048 h 2237474"/>
              <a:gd name="connsiteX182" fmla="*/ 2117102 w 12192000"/>
              <a:gd name="connsiteY182" fmla="*/ 2023004 h 2237474"/>
              <a:gd name="connsiteX183" fmla="*/ 2111935 w 12192000"/>
              <a:gd name="connsiteY183" fmla="*/ 2023163 h 2237474"/>
              <a:gd name="connsiteX184" fmla="*/ 2089991 w 12192000"/>
              <a:gd name="connsiteY184" fmla="*/ 2034193 h 2237474"/>
              <a:gd name="connsiteX185" fmla="*/ 2058061 w 12192000"/>
              <a:gd name="connsiteY185" fmla="*/ 2047942 h 2237474"/>
              <a:gd name="connsiteX186" fmla="*/ 2055737 w 12192000"/>
              <a:gd name="connsiteY186" fmla="*/ 2047704 h 2237474"/>
              <a:gd name="connsiteX187" fmla="*/ 2042244 w 12192000"/>
              <a:gd name="connsiteY187" fmla="*/ 2055560 h 2237474"/>
              <a:gd name="connsiteX188" fmla="*/ 1976224 w 12192000"/>
              <a:gd name="connsiteY188" fmla="*/ 2074257 h 2237474"/>
              <a:gd name="connsiteX189" fmla="*/ 1877728 w 12192000"/>
              <a:gd name="connsiteY189" fmla="*/ 2101004 h 2237474"/>
              <a:gd name="connsiteX190" fmla="*/ 1759056 w 12192000"/>
              <a:gd name="connsiteY190" fmla="*/ 2125608 h 2237474"/>
              <a:gd name="connsiteX191" fmla="*/ 1637948 w 12192000"/>
              <a:gd name="connsiteY191" fmla="*/ 2172597 h 2237474"/>
              <a:gd name="connsiteX192" fmla="*/ 1434549 w 12192000"/>
              <a:gd name="connsiteY192" fmla="*/ 2234522 h 2237474"/>
              <a:gd name="connsiteX193" fmla="*/ 1398481 w 12192000"/>
              <a:gd name="connsiteY193" fmla="*/ 2237074 h 2237474"/>
              <a:gd name="connsiteX194" fmla="*/ 1398407 w 12192000"/>
              <a:gd name="connsiteY194" fmla="*/ 2237095 h 2237474"/>
              <a:gd name="connsiteX195" fmla="*/ 1370962 w 12192000"/>
              <a:gd name="connsiteY195" fmla="*/ 2237474 h 2237474"/>
              <a:gd name="connsiteX196" fmla="*/ 1356367 w 12192000"/>
              <a:gd name="connsiteY196" fmla="*/ 2235089 h 2237474"/>
              <a:gd name="connsiteX197" fmla="*/ 1324828 w 12192000"/>
              <a:gd name="connsiteY197" fmla="*/ 2231968 h 2237474"/>
              <a:gd name="connsiteX198" fmla="*/ 1297744 w 12192000"/>
              <a:gd name="connsiteY198" fmla="*/ 2235849 h 2237474"/>
              <a:gd name="connsiteX199" fmla="*/ 1286236 w 12192000"/>
              <a:gd name="connsiteY199" fmla="*/ 2233135 h 2237474"/>
              <a:gd name="connsiteX200" fmla="*/ 1283504 w 12192000"/>
              <a:gd name="connsiteY200" fmla="*/ 2233797 h 2237474"/>
              <a:gd name="connsiteX201" fmla="*/ 1279765 w 12192000"/>
              <a:gd name="connsiteY201" fmla="*/ 2229639 h 2237474"/>
              <a:gd name="connsiteX202" fmla="*/ 1195347 w 12192000"/>
              <a:gd name="connsiteY202" fmla="*/ 2212354 h 2237474"/>
              <a:gd name="connsiteX203" fmla="*/ 970251 w 12192000"/>
              <a:gd name="connsiteY203" fmla="*/ 2221029 h 2237474"/>
              <a:gd name="connsiteX204" fmla="*/ 812914 w 12192000"/>
              <a:gd name="connsiteY204" fmla="*/ 2202752 h 2237474"/>
              <a:gd name="connsiteX205" fmla="*/ 800195 w 12192000"/>
              <a:gd name="connsiteY205" fmla="*/ 2209407 h 2237474"/>
              <a:gd name="connsiteX206" fmla="*/ 784978 w 12192000"/>
              <a:gd name="connsiteY206" fmla="*/ 2212360 h 2237474"/>
              <a:gd name="connsiteX207" fmla="*/ 681987 w 12192000"/>
              <a:gd name="connsiteY207" fmla="*/ 2216757 h 2237474"/>
              <a:gd name="connsiteX208" fmla="*/ 669923 w 12192000"/>
              <a:gd name="connsiteY208" fmla="*/ 2211682 h 2237474"/>
              <a:gd name="connsiteX209" fmla="*/ 648680 w 12192000"/>
              <a:gd name="connsiteY209" fmla="*/ 2206229 h 2237474"/>
              <a:gd name="connsiteX210" fmla="*/ 597225 w 12192000"/>
              <a:gd name="connsiteY210" fmla="*/ 2180999 h 2237474"/>
              <a:gd name="connsiteX211" fmla="*/ 558449 w 12192000"/>
              <a:gd name="connsiteY211" fmla="*/ 2182346 h 2237474"/>
              <a:gd name="connsiteX212" fmla="*/ 550517 w 12192000"/>
              <a:gd name="connsiteY212" fmla="*/ 2182060 h 2237474"/>
              <a:gd name="connsiteX213" fmla="*/ 550309 w 12192000"/>
              <a:gd name="connsiteY213" fmla="*/ 2181825 h 2237474"/>
              <a:gd name="connsiteX214" fmla="*/ 541836 w 12192000"/>
              <a:gd name="connsiteY214" fmla="*/ 2181063 h 2237474"/>
              <a:gd name="connsiteX215" fmla="*/ 536057 w 12192000"/>
              <a:gd name="connsiteY215" fmla="*/ 2181537 h 2237474"/>
              <a:gd name="connsiteX216" fmla="*/ 520671 w 12192000"/>
              <a:gd name="connsiteY216" fmla="*/ 2180980 h 2237474"/>
              <a:gd name="connsiteX217" fmla="*/ 515024 w 12192000"/>
              <a:gd name="connsiteY217" fmla="*/ 2179258 h 2237474"/>
              <a:gd name="connsiteX218" fmla="*/ 512278 w 12192000"/>
              <a:gd name="connsiteY218" fmla="*/ 2176369 h 2237474"/>
              <a:gd name="connsiteX219" fmla="*/ 480419 w 12192000"/>
              <a:gd name="connsiteY219" fmla="*/ 2167807 h 2237474"/>
              <a:gd name="connsiteX220" fmla="*/ 413835 w 12192000"/>
              <a:gd name="connsiteY220" fmla="*/ 2156783 h 2237474"/>
              <a:gd name="connsiteX221" fmla="*/ 376513 w 12192000"/>
              <a:gd name="connsiteY221" fmla="*/ 2154014 h 2237474"/>
              <a:gd name="connsiteX222" fmla="*/ 273386 w 12192000"/>
              <a:gd name="connsiteY222" fmla="*/ 2142551 h 2237474"/>
              <a:gd name="connsiteX223" fmla="*/ 169207 w 12192000"/>
              <a:gd name="connsiteY223" fmla="*/ 2128100 h 2237474"/>
              <a:gd name="connsiteX224" fmla="*/ 93149 w 12192000"/>
              <a:gd name="connsiteY224" fmla="*/ 2105324 h 2237474"/>
              <a:gd name="connsiteX225" fmla="*/ 88109 w 12192000"/>
              <a:gd name="connsiteY225" fmla="*/ 2106704 h 2237474"/>
              <a:gd name="connsiteX226" fmla="*/ 80022 w 12192000"/>
              <a:gd name="connsiteY226" fmla="*/ 2107254 h 2237474"/>
              <a:gd name="connsiteX227" fmla="*/ 79717 w 12192000"/>
              <a:gd name="connsiteY227" fmla="*/ 2107046 h 2237474"/>
              <a:gd name="connsiteX228" fmla="*/ 72352 w 12192000"/>
              <a:gd name="connsiteY228" fmla="*/ 2107991 h 2237474"/>
              <a:gd name="connsiteX229" fmla="*/ 37645 w 12192000"/>
              <a:gd name="connsiteY229" fmla="*/ 2115401 h 2237474"/>
              <a:gd name="connsiteX230" fmla="*/ 4572 w 12192000"/>
              <a:gd name="connsiteY230" fmla="*/ 2111091 h 2237474"/>
              <a:gd name="connsiteX231" fmla="*/ 0 w 12192000"/>
              <a:gd name="connsiteY231" fmla="*/ 2110468 h 2237474"/>
              <a:gd name="connsiteX232" fmla="*/ 0 w 12192000"/>
              <a:gd name="connsiteY23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16595 w 12192000"/>
              <a:gd name="connsiteY98" fmla="*/ 1667475 h 2237474"/>
              <a:gd name="connsiteX99" fmla="*/ 6508541 w 12192000"/>
              <a:gd name="connsiteY99" fmla="*/ 1668757 h 2237474"/>
              <a:gd name="connsiteX100" fmla="*/ 6471012 w 12192000"/>
              <a:gd name="connsiteY100" fmla="*/ 1678604 h 2237474"/>
              <a:gd name="connsiteX101" fmla="*/ 6415265 w 12192000"/>
              <a:gd name="connsiteY101" fmla="*/ 1665317 h 2237474"/>
              <a:gd name="connsiteX102" fmla="*/ 6364035 w 12192000"/>
              <a:gd name="connsiteY102" fmla="*/ 1667683 h 2237474"/>
              <a:gd name="connsiteX103" fmla="*/ 6280959 w 12192000"/>
              <a:gd name="connsiteY103" fmla="*/ 1689329 h 2237474"/>
              <a:gd name="connsiteX104" fmla="*/ 6243319 w 12192000"/>
              <a:gd name="connsiteY104" fmla="*/ 1695560 h 2237474"/>
              <a:gd name="connsiteX105" fmla="*/ 6098321 w 12192000"/>
              <a:gd name="connsiteY105" fmla="*/ 1721646 h 2237474"/>
              <a:gd name="connsiteX106" fmla="*/ 5880652 w 12192000"/>
              <a:gd name="connsiteY106" fmla="*/ 1779643 h 2237474"/>
              <a:gd name="connsiteX107" fmla="*/ 5785959 w 12192000"/>
              <a:gd name="connsiteY107" fmla="*/ 1775307 h 2237474"/>
              <a:gd name="connsiteX108" fmla="*/ 5643534 w 12192000"/>
              <a:gd name="connsiteY108" fmla="*/ 1802919 h 2237474"/>
              <a:gd name="connsiteX109" fmla="*/ 5518799 w 12192000"/>
              <a:gd name="connsiteY109" fmla="*/ 1818312 h 2237474"/>
              <a:gd name="connsiteX110" fmla="*/ 5505014 w 12192000"/>
              <a:gd name="connsiteY110" fmla="*/ 1819259 h 2237474"/>
              <a:gd name="connsiteX111" fmla="*/ 5453307 w 12192000"/>
              <a:gd name="connsiteY111" fmla="*/ 1815450 h 2237474"/>
              <a:gd name="connsiteX112" fmla="*/ 5364192 w 12192000"/>
              <a:gd name="connsiteY112" fmla="*/ 1826074 h 2237474"/>
              <a:gd name="connsiteX113" fmla="*/ 5350380 w 12192000"/>
              <a:gd name="connsiteY113" fmla="*/ 1830891 h 2237474"/>
              <a:gd name="connsiteX114" fmla="*/ 5259633 w 12192000"/>
              <a:gd name="connsiteY114" fmla="*/ 1837160 h 2237474"/>
              <a:gd name="connsiteX115" fmla="*/ 5197513 w 12192000"/>
              <a:gd name="connsiteY115" fmla="*/ 1844718 h 2237474"/>
              <a:gd name="connsiteX116" fmla="*/ 5184170 w 12192000"/>
              <a:gd name="connsiteY116" fmla="*/ 1849402 h 2237474"/>
              <a:gd name="connsiteX117" fmla="*/ 5168852 w 12192000"/>
              <a:gd name="connsiteY117" fmla="*/ 1844846 h 2237474"/>
              <a:gd name="connsiteX118" fmla="*/ 5164370 w 12192000"/>
              <a:gd name="connsiteY118" fmla="*/ 1840597 h 2237474"/>
              <a:gd name="connsiteX119" fmla="*/ 5114927 w 12192000"/>
              <a:gd name="connsiteY119" fmla="*/ 1847827 h 2237474"/>
              <a:gd name="connsiteX120" fmla="*/ 5108970 w 12192000"/>
              <a:gd name="connsiteY120" fmla="*/ 1847935 h 2237474"/>
              <a:gd name="connsiteX121" fmla="*/ 5067961 w 12192000"/>
              <a:gd name="connsiteY121" fmla="*/ 1845917 h 2237474"/>
              <a:gd name="connsiteX122" fmla="*/ 5007075 w 12192000"/>
              <a:gd name="connsiteY122" fmla="*/ 1838626 h 2237474"/>
              <a:gd name="connsiteX123" fmla="*/ 4944087 w 12192000"/>
              <a:gd name="connsiteY123" fmla="*/ 1823332 h 2237474"/>
              <a:gd name="connsiteX124" fmla="*/ 4907662 w 12192000"/>
              <a:gd name="connsiteY124" fmla="*/ 1816900 h 2237474"/>
              <a:gd name="connsiteX125" fmla="*/ 4882386 w 12192000"/>
              <a:gd name="connsiteY125" fmla="*/ 1809844 h 2237474"/>
              <a:gd name="connsiteX126" fmla="*/ 4811440 w 12192000"/>
              <a:gd name="connsiteY126" fmla="*/ 1804655 h 2237474"/>
              <a:gd name="connsiteX127" fmla="*/ 4691075 w 12192000"/>
              <a:gd name="connsiteY127" fmla="*/ 1801389 h 2237474"/>
              <a:gd name="connsiteX128" fmla="*/ 4611738 w 12192000"/>
              <a:gd name="connsiteY128" fmla="*/ 1776964 h 2237474"/>
              <a:gd name="connsiteX129" fmla="*/ 4560070 w 12192000"/>
              <a:gd name="connsiteY129" fmla="*/ 1785640 h 2237474"/>
              <a:gd name="connsiteX130" fmla="*/ 4536503 w 12192000"/>
              <a:gd name="connsiteY130" fmla="*/ 1785334 h 2237474"/>
              <a:gd name="connsiteX131" fmla="*/ 4513724 w 12192000"/>
              <a:gd name="connsiteY131" fmla="*/ 1791996 h 2237474"/>
              <a:gd name="connsiteX132" fmla="*/ 4459810 w 12192000"/>
              <a:gd name="connsiteY132" fmla="*/ 1797886 h 2237474"/>
              <a:gd name="connsiteX133" fmla="*/ 4379064 w 12192000"/>
              <a:gd name="connsiteY133" fmla="*/ 1817177 h 2237474"/>
              <a:gd name="connsiteX134" fmla="*/ 4319209 w 12192000"/>
              <a:gd name="connsiteY134" fmla="*/ 1834833 h 2237474"/>
              <a:gd name="connsiteX135" fmla="*/ 4290981 w 12192000"/>
              <a:gd name="connsiteY135" fmla="*/ 1839677 h 2237474"/>
              <a:gd name="connsiteX136" fmla="*/ 4285792 w 12192000"/>
              <a:gd name="connsiteY136" fmla="*/ 1836231 h 2237474"/>
              <a:gd name="connsiteX137" fmla="*/ 4238372 w 12192000"/>
              <a:gd name="connsiteY137" fmla="*/ 1851480 h 2237474"/>
              <a:gd name="connsiteX138" fmla="*/ 4232517 w 12192000"/>
              <a:gd name="connsiteY138" fmla="*/ 1852567 h 2237474"/>
              <a:gd name="connsiteX139" fmla="*/ 4191732 w 12192000"/>
              <a:gd name="connsiteY139" fmla="*/ 1857328 h 2237474"/>
              <a:gd name="connsiteX140" fmla="*/ 4065532 w 12192000"/>
              <a:gd name="connsiteY140" fmla="*/ 1855477 h 2237474"/>
              <a:gd name="connsiteX141" fmla="*/ 4028460 w 12192000"/>
              <a:gd name="connsiteY141" fmla="*/ 1855137 h 2237474"/>
              <a:gd name="connsiteX142" fmla="*/ 4002267 w 12192000"/>
              <a:gd name="connsiteY142" fmla="*/ 1852352 h 2237474"/>
              <a:gd name="connsiteX143" fmla="*/ 3931396 w 12192000"/>
              <a:gd name="connsiteY143" fmla="*/ 1858915 h 2237474"/>
              <a:gd name="connsiteX144" fmla="*/ 3812162 w 12192000"/>
              <a:gd name="connsiteY144" fmla="*/ 1875501 h 2237474"/>
              <a:gd name="connsiteX145" fmla="*/ 3729530 w 12192000"/>
              <a:gd name="connsiteY145" fmla="*/ 1864513 h 2237474"/>
              <a:gd name="connsiteX146" fmla="*/ 3680177 w 12192000"/>
              <a:gd name="connsiteY146" fmla="*/ 1881552 h 2237474"/>
              <a:gd name="connsiteX147" fmla="*/ 3567259 w 12192000"/>
              <a:gd name="connsiteY147" fmla="*/ 1893482 h 2237474"/>
              <a:gd name="connsiteX148" fmla="*/ 3405770 w 12192000"/>
              <a:gd name="connsiteY148" fmla="*/ 1904591 h 2237474"/>
              <a:gd name="connsiteX149" fmla="*/ 3280097 w 12192000"/>
              <a:gd name="connsiteY149" fmla="*/ 1919610 h 2237474"/>
              <a:gd name="connsiteX150" fmla="*/ 3123424 w 12192000"/>
              <a:gd name="connsiteY150" fmla="*/ 1952930 h 2237474"/>
              <a:gd name="connsiteX151" fmla="*/ 3009910 w 12192000"/>
              <a:gd name="connsiteY151" fmla="*/ 1957866 h 2237474"/>
              <a:gd name="connsiteX152" fmla="*/ 2995934 w 12192000"/>
              <a:gd name="connsiteY152" fmla="*/ 1967085 h 2237474"/>
              <a:gd name="connsiteX153" fmla="*/ 2980071 w 12192000"/>
              <a:gd name="connsiteY153" fmla="*/ 1972988 h 2237474"/>
              <a:gd name="connsiteX154" fmla="*/ 2978094 w 12192000"/>
              <a:gd name="connsiteY154" fmla="*/ 1972369 h 2237474"/>
              <a:gd name="connsiteX155" fmla="*/ 2942858 w 12192000"/>
              <a:gd name="connsiteY155" fmla="*/ 1981367 h 2237474"/>
              <a:gd name="connsiteX156" fmla="*/ 2875436 w 12192000"/>
              <a:gd name="connsiteY156" fmla="*/ 1996977 h 2237474"/>
              <a:gd name="connsiteX157" fmla="*/ 2874892 w 12192000"/>
              <a:gd name="connsiteY157" fmla="*/ 1996085 h 2237474"/>
              <a:gd name="connsiteX158" fmla="*/ 2864145 w 12192000"/>
              <a:gd name="connsiteY158" fmla="*/ 1994061 h 2237474"/>
              <a:gd name="connsiteX159" fmla="*/ 2843662 w 12192000"/>
              <a:gd name="connsiteY159" fmla="*/ 1992498 h 2237474"/>
              <a:gd name="connsiteX160" fmla="*/ 2796128 w 12192000"/>
              <a:gd name="connsiteY160" fmla="*/ 1976403 h 2237474"/>
              <a:gd name="connsiteX161" fmla="*/ 2756784 w 12192000"/>
              <a:gd name="connsiteY161" fmla="*/ 1985116 h 2237474"/>
              <a:gd name="connsiteX162" fmla="*/ 2748833 w 12192000"/>
              <a:gd name="connsiteY162" fmla="*/ 1986323 h 2237474"/>
              <a:gd name="connsiteX163" fmla="*/ 2748661 w 12192000"/>
              <a:gd name="connsiteY163" fmla="*/ 1986122 h 2237474"/>
              <a:gd name="connsiteX164" fmla="*/ 2740251 w 12192000"/>
              <a:gd name="connsiteY164" fmla="*/ 1986946 h 2237474"/>
              <a:gd name="connsiteX165" fmla="*/ 2718916 w 12192000"/>
              <a:gd name="connsiteY165" fmla="*/ 1990867 h 2237474"/>
              <a:gd name="connsiteX166" fmla="*/ 2713522 w 12192000"/>
              <a:gd name="connsiteY166" fmla="*/ 1990173 h 2237474"/>
              <a:gd name="connsiteX167" fmla="*/ 2680597 w 12192000"/>
              <a:gd name="connsiteY167" fmla="*/ 1984996 h 2237474"/>
              <a:gd name="connsiteX168" fmla="*/ 2578178 w 12192000"/>
              <a:gd name="connsiteY168" fmla="*/ 1990531 h 2237474"/>
              <a:gd name="connsiteX169" fmla="*/ 2476147 w 12192000"/>
              <a:gd name="connsiteY169" fmla="*/ 1998305 h 2237474"/>
              <a:gd name="connsiteX170" fmla="*/ 2373568 w 12192000"/>
              <a:gd name="connsiteY170" fmla="*/ 2003219 h 2237474"/>
              <a:gd name="connsiteX171" fmla="*/ 2321399 w 12192000"/>
              <a:gd name="connsiteY171" fmla="*/ 1989467 h 2237474"/>
              <a:gd name="connsiteX172" fmla="*/ 2315525 w 12192000"/>
              <a:gd name="connsiteY172" fmla="*/ 1989708 h 2237474"/>
              <a:gd name="connsiteX173" fmla="*/ 2300792 w 12192000"/>
              <a:gd name="connsiteY173" fmla="*/ 1994290 h 2237474"/>
              <a:gd name="connsiteX174" fmla="*/ 2295469 w 12192000"/>
              <a:gd name="connsiteY174" fmla="*/ 1996659 h 2237474"/>
              <a:gd name="connsiteX175" fmla="*/ 2287219 w 12192000"/>
              <a:gd name="connsiteY175" fmla="*/ 1998750 h 2237474"/>
              <a:gd name="connsiteX176" fmla="*/ 2286948 w 12192000"/>
              <a:gd name="connsiteY176" fmla="*/ 1998596 h 2237474"/>
              <a:gd name="connsiteX177" fmla="*/ 2243069 w 12192000"/>
              <a:gd name="connsiteY177" fmla="*/ 2015111 h 2237474"/>
              <a:gd name="connsiteX178" fmla="*/ 2186609 w 12192000"/>
              <a:gd name="connsiteY178" fmla="*/ 2008263 h 2237474"/>
              <a:gd name="connsiteX179" fmla="*/ 2164831 w 12192000"/>
              <a:gd name="connsiteY179" fmla="*/ 2010143 h 2237474"/>
              <a:gd name="connsiteX180" fmla="*/ 2152836 w 12192000"/>
              <a:gd name="connsiteY180" fmla="*/ 2010048 h 2237474"/>
              <a:gd name="connsiteX181" fmla="*/ 2117102 w 12192000"/>
              <a:gd name="connsiteY181" fmla="*/ 2023004 h 2237474"/>
              <a:gd name="connsiteX182" fmla="*/ 2111935 w 12192000"/>
              <a:gd name="connsiteY182" fmla="*/ 2023163 h 2237474"/>
              <a:gd name="connsiteX183" fmla="*/ 2089991 w 12192000"/>
              <a:gd name="connsiteY183" fmla="*/ 2034193 h 2237474"/>
              <a:gd name="connsiteX184" fmla="*/ 2058061 w 12192000"/>
              <a:gd name="connsiteY184" fmla="*/ 2047942 h 2237474"/>
              <a:gd name="connsiteX185" fmla="*/ 2055737 w 12192000"/>
              <a:gd name="connsiteY185" fmla="*/ 2047704 h 2237474"/>
              <a:gd name="connsiteX186" fmla="*/ 2042244 w 12192000"/>
              <a:gd name="connsiteY186" fmla="*/ 2055560 h 2237474"/>
              <a:gd name="connsiteX187" fmla="*/ 1976224 w 12192000"/>
              <a:gd name="connsiteY187" fmla="*/ 2074257 h 2237474"/>
              <a:gd name="connsiteX188" fmla="*/ 1877728 w 12192000"/>
              <a:gd name="connsiteY188" fmla="*/ 2101004 h 2237474"/>
              <a:gd name="connsiteX189" fmla="*/ 1759056 w 12192000"/>
              <a:gd name="connsiteY189" fmla="*/ 2125608 h 2237474"/>
              <a:gd name="connsiteX190" fmla="*/ 1637948 w 12192000"/>
              <a:gd name="connsiteY190" fmla="*/ 2172597 h 2237474"/>
              <a:gd name="connsiteX191" fmla="*/ 1434549 w 12192000"/>
              <a:gd name="connsiteY191" fmla="*/ 2234522 h 2237474"/>
              <a:gd name="connsiteX192" fmla="*/ 1398481 w 12192000"/>
              <a:gd name="connsiteY192" fmla="*/ 2237074 h 2237474"/>
              <a:gd name="connsiteX193" fmla="*/ 1398407 w 12192000"/>
              <a:gd name="connsiteY193" fmla="*/ 2237095 h 2237474"/>
              <a:gd name="connsiteX194" fmla="*/ 1370962 w 12192000"/>
              <a:gd name="connsiteY194" fmla="*/ 2237474 h 2237474"/>
              <a:gd name="connsiteX195" fmla="*/ 1356367 w 12192000"/>
              <a:gd name="connsiteY195" fmla="*/ 2235089 h 2237474"/>
              <a:gd name="connsiteX196" fmla="*/ 1324828 w 12192000"/>
              <a:gd name="connsiteY196" fmla="*/ 2231968 h 2237474"/>
              <a:gd name="connsiteX197" fmla="*/ 1297744 w 12192000"/>
              <a:gd name="connsiteY197" fmla="*/ 2235849 h 2237474"/>
              <a:gd name="connsiteX198" fmla="*/ 1286236 w 12192000"/>
              <a:gd name="connsiteY198" fmla="*/ 2233135 h 2237474"/>
              <a:gd name="connsiteX199" fmla="*/ 1283504 w 12192000"/>
              <a:gd name="connsiteY199" fmla="*/ 2233797 h 2237474"/>
              <a:gd name="connsiteX200" fmla="*/ 1279765 w 12192000"/>
              <a:gd name="connsiteY200" fmla="*/ 2229639 h 2237474"/>
              <a:gd name="connsiteX201" fmla="*/ 1195347 w 12192000"/>
              <a:gd name="connsiteY201" fmla="*/ 2212354 h 2237474"/>
              <a:gd name="connsiteX202" fmla="*/ 970251 w 12192000"/>
              <a:gd name="connsiteY202" fmla="*/ 2221029 h 2237474"/>
              <a:gd name="connsiteX203" fmla="*/ 812914 w 12192000"/>
              <a:gd name="connsiteY203" fmla="*/ 2202752 h 2237474"/>
              <a:gd name="connsiteX204" fmla="*/ 800195 w 12192000"/>
              <a:gd name="connsiteY204" fmla="*/ 2209407 h 2237474"/>
              <a:gd name="connsiteX205" fmla="*/ 784978 w 12192000"/>
              <a:gd name="connsiteY205" fmla="*/ 2212360 h 2237474"/>
              <a:gd name="connsiteX206" fmla="*/ 681987 w 12192000"/>
              <a:gd name="connsiteY206" fmla="*/ 2216757 h 2237474"/>
              <a:gd name="connsiteX207" fmla="*/ 669923 w 12192000"/>
              <a:gd name="connsiteY207" fmla="*/ 2211682 h 2237474"/>
              <a:gd name="connsiteX208" fmla="*/ 648680 w 12192000"/>
              <a:gd name="connsiteY208" fmla="*/ 2206229 h 2237474"/>
              <a:gd name="connsiteX209" fmla="*/ 597225 w 12192000"/>
              <a:gd name="connsiteY209" fmla="*/ 2180999 h 2237474"/>
              <a:gd name="connsiteX210" fmla="*/ 558449 w 12192000"/>
              <a:gd name="connsiteY210" fmla="*/ 2182346 h 2237474"/>
              <a:gd name="connsiteX211" fmla="*/ 550517 w 12192000"/>
              <a:gd name="connsiteY211" fmla="*/ 2182060 h 2237474"/>
              <a:gd name="connsiteX212" fmla="*/ 550309 w 12192000"/>
              <a:gd name="connsiteY212" fmla="*/ 2181825 h 2237474"/>
              <a:gd name="connsiteX213" fmla="*/ 541836 w 12192000"/>
              <a:gd name="connsiteY213" fmla="*/ 2181063 h 2237474"/>
              <a:gd name="connsiteX214" fmla="*/ 536057 w 12192000"/>
              <a:gd name="connsiteY214" fmla="*/ 2181537 h 2237474"/>
              <a:gd name="connsiteX215" fmla="*/ 520671 w 12192000"/>
              <a:gd name="connsiteY215" fmla="*/ 2180980 h 2237474"/>
              <a:gd name="connsiteX216" fmla="*/ 515024 w 12192000"/>
              <a:gd name="connsiteY216" fmla="*/ 2179258 h 2237474"/>
              <a:gd name="connsiteX217" fmla="*/ 512278 w 12192000"/>
              <a:gd name="connsiteY217" fmla="*/ 2176369 h 2237474"/>
              <a:gd name="connsiteX218" fmla="*/ 480419 w 12192000"/>
              <a:gd name="connsiteY218" fmla="*/ 2167807 h 2237474"/>
              <a:gd name="connsiteX219" fmla="*/ 413835 w 12192000"/>
              <a:gd name="connsiteY219" fmla="*/ 2156783 h 2237474"/>
              <a:gd name="connsiteX220" fmla="*/ 376513 w 12192000"/>
              <a:gd name="connsiteY220" fmla="*/ 2154014 h 2237474"/>
              <a:gd name="connsiteX221" fmla="*/ 273386 w 12192000"/>
              <a:gd name="connsiteY221" fmla="*/ 2142551 h 2237474"/>
              <a:gd name="connsiteX222" fmla="*/ 169207 w 12192000"/>
              <a:gd name="connsiteY222" fmla="*/ 2128100 h 2237474"/>
              <a:gd name="connsiteX223" fmla="*/ 93149 w 12192000"/>
              <a:gd name="connsiteY223" fmla="*/ 2105324 h 2237474"/>
              <a:gd name="connsiteX224" fmla="*/ 88109 w 12192000"/>
              <a:gd name="connsiteY224" fmla="*/ 2106704 h 2237474"/>
              <a:gd name="connsiteX225" fmla="*/ 80022 w 12192000"/>
              <a:gd name="connsiteY225" fmla="*/ 2107254 h 2237474"/>
              <a:gd name="connsiteX226" fmla="*/ 79717 w 12192000"/>
              <a:gd name="connsiteY226" fmla="*/ 2107046 h 2237474"/>
              <a:gd name="connsiteX227" fmla="*/ 72352 w 12192000"/>
              <a:gd name="connsiteY227" fmla="*/ 2107991 h 2237474"/>
              <a:gd name="connsiteX228" fmla="*/ 37645 w 12192000"/>
              <a:gd name="connsiteY228" fmla="*/ 2115401 h 2237474"/>
              <a:gd name="connsiteX229" fmla="*/ 4572 w 12192000"/>
              <a:gd name="connsiteY229" fmla="*/ 2111091 h 2237474"/>
              <a:gd name="connsiteX230" fmla="*/ 0 w 12192000"/>
              <a:gd name="connsiteY230" fmla="*/ 2110468 h 2237474"/>
              <a:gd name="connsiteX231" fmla="*/ 0 w 12192000"/>
              <a:gd name="connsiteY23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16595 w 12192000"/>
              <a:gd name="connsiteY97" fmla="*/ 1667475 h 2237474"/>
              <a:gd name="connsiteX98" fmla="*/ 6508541 w 12192000"/>
              <a:gd name="connsiteY98" fmla="*/ 1668757 h 2237474"/>
              <a:gd name="connsiteX99" fmla="*/ 6471012 w 12192000"/>
              <a:gd name="connsiteY99" fmla="*/ 1678604 h 2237474"/>
              <a:gd name="connsiteX100" fmla="*/ 6415265 w 12192000"/>
              <a:gd name="connsiteY100" fmla="*/ 1665317 h 2237474"/>
              <a:gd name="connsiteX101" fmla="*/ 6364035 w 12192000"/>
              <a:gd name="connsiteY101" fmla="*/ 1667683 h 2237474"/>
              <a:gd name="connsiteX102" fmla="*/ 6280959 w 12192000"/>
              <a:gd name="connsiteY102" fmla="*/ 1689329 h 2237474"/>
              <a:gd name="connsiteX103" fmla="*/ 6243319 w 12192000"/>
              <a:gd name="connsiteY103" fmla="*/ 1695560 h 2237474"/>
              <a:gd name="connsiteX104" fmla="*/ 6098321 w 12192000"/>
              <a:gd name="connsiteY104" fmla="*/ 1721646 h 2237474"/>
              <a:gd name="connsiteX105" fmla="*/ 5880652 w 12192000"/>
              <a:gd name="connsiteY105" fmla="*/ 1779643 h 2237474"/>
              <a:gd name="connsiteX106" fmla="*/ 5785959 w 12192000"/>
              <a:gd name="connsiteY106" fmla="*/ 1775307 h 2237474"/>
              <a:gd name="connsiteX107" fmla="*/ 5643534 w 12192000"/>
              <a:gd name="connsiteY107" fmla="*/ 1802919 h 2237474"/>
              <a:gd name="connsiteX108" fmla="*/ 5518799 w 12192000"/>
              <a:gd name="connsiteY108" fmla="*/ 1818312 h 2237474"/>
              <a:gd name="connsiteX109" fmla="*/ 5505014 w 12192000"/>
              <a:gd name="connsiteY109" fmla="*/ 1819259 h 2237474"/>
              <a:gd name="connsiteX110" fmla="*/ 5453307 w 12192000"/>
              <a:gd name="connsiteY110" fmla="*/ 1815450 h 2237474"/>
              <a:gd name="connsiteX111" fmla="*/ 5364192 w 12192000"/>
              <a:gd name="connsiteY111" fmla="*/ 1826074 h 2237474"/>
              <a:gd name="connsiteX112" fmla="*/ 5350380 w 12192000"/>
              <a:gd name="connsiteY112" fmla="*/ 1830891 h 2237474"/>
              <a:gd name="connsiteX113" fmla="*/ 5259633 w 12192000"/>
              <a:gd name="connsiteY113" fmla="*/ 1837160 h 2237474"/>
              <a:gd name="connsiteX114" fmla="*/ 5197513 w 12192000"/>
              <a:gd name="connsiteY114" fmla="*/ 1844718 h 2237474"/>
              <a:gd name="connsiteX115" fmla="*/ 5184170 w 12192000"/>
              <a:gd name="connsiteY115" fmla="*/ 1849402 h 2237474"/>
              <a:gd name="connsiteX116" fmla="*/ 5168852 w 12192000"/>
              <a:gd name="connsiteY116" fmla="*/ 1844846 h 2237474"/>
              <a:gd name="connsiteX117" fmla="*/ 5164370 w 12192000"/>
              <a:gd name="connsiteY117" fmla="*/ 1840597 h 2237474"/>
              <a:gd name="connsiteX118" fmla="*/ 5114927 w 12192000"/>
              <a:gd name="connsiteY118" fmla="*/ 1847827 h 2237474"/>
              <a:gd name="connsiteX119" fmla="*/ 5108970 w 12192000"/>
              <a:gd name="connsiteY119" fmla="*/ 1847935 h 2237474"/>
              <a:gd name="connsiteX120" fmla="*/ 5067961 w 12192000"/>
              <a:gd name="connsiteY120" fmla="*/ 1845917 h 2237474"/>
              <a:gd name="connsiteX121" fmla="*/ 5007075 w 12192000"/>
              <a:gd name="connsiteY121" fmla="*/ 1838626 h 2237474"/>
              <a:gd name="connsiteX122" fmla="*/ 4944087 w 12192000"/>
              <a:gd name="connsiteY122" fmla="*/ 1823332 h 2237474"/>
              <a:gd name="connsiteX123" fmla="*/ 4907662 w 12192000"/>
              <a:gd name="connsiteY123" fmla="*/ 1816900 h 2237474"/>
              <a:gd name="connsiteX124" fmla="*/ 4882386 w 12192000"/>
              <a:gd name="connsiteY124" fmla="*/ 1809844 h 2237474"/>
              <a:gd name="connsiteX125" fmla="*/ 4811440 w 12192000"/>
              <a:gd name="connsiteY125" fmla="*/ 1804655 h 2237474"/>
              <a:gd name="connsiteX126" fmla="*/ 4691075 w 12192000"/>
              <a:gd name="connsiteY126" fmla="*/ 1801389 h 2237474"/>
              <a:gd name="connsiteX127" fmla="*/ 4611738 w 12192000"/>
              <a:gd name="connsiteY127" fmla="*/ 1776964 h 2237474"/>
              <a:gd name="connsiteX128" fmla="*/ 4560070 w 12192000"/>
              <a:gd name="connsiteY128" fmla="*/ 1785640 h 2237474"/>
              <a:gd name="connsiteX129" fmla="*/ 4536503 w 12192000"/>
              <a:gd name="connsiteY129" fmla="*/ 1785334 h 2237474"/>
              <a:gd name="connsiteX130" fmla="*/ 4513724 w 12192000"/>
              <a:gd name="connsiteY130" fmla="*/ 1791996 h 2237474"/>
              <a:gd name="connsiteX131" fmla="*/ 4459810 w 12192000"/>
              <a:gd name="connsiteY131" fmla="*/ 1797886 h 2237474"/>
              <a:gd name="connsiteX132" fmla="*/ 4379064 w 12192000"/>
              <a:gd name="connsiteY132" fmla="*/ 1817177 h 2237474"/>
              <a:gd name="connsiteX133" fmla="*/ 4319209 w 12192000"/>
              <a:gd name="connsiteY133" fmla="*/ 1834833 h 2237474"/>
              <a:gd name="connsiteX134" fmla="*/ 4290981 w 12192000"/>
              <a:gd name="connsiteY134" fmla="*/ 1839677 h 2237474"/>
              <a:gd name="connsiteX135" fmla="*/ 4285792 w 12192000"/>
              <a:gd name="connsiteY135" fmla="*/ 1836231 h 2237474"/>
              <a:gd name="connsiteX136" fmla="*/ 4238372 w 12192000"/>
              <a:gd name="connsiteY136" fmla="*/ 1851480 h 2237474"/>
              <a:gd name="connsiteX137" fmla="*/ 4232517 w 12192000"/>
              <a:gd name="connsiteY137" fmla="*/ 1852567 h 2237474"/>
              <a:gd name="connsiteX138" fmla="*/ 4191732 w 12192000"/>
              <a:gd name="connsiteY138" fmla="*/ 1857328 h 2237474"/>
              <a:gd name="connsiteX139" fmla="*/ 4065532 w 12192000"/>
              <a:gd name="connsiteY139" fmla="*/ 1855477 h 2237474"/>
              <a:gd name="connsiteX140" fmla="*/ 4028460 w 12192000"/>
              <a:gd name="connsiteY140" fmla="*/ 1855137 h 2237474"/>
              <a:gd name="connsiteX141" fmla="*/ 4002267 w 12192000"/>
              <a:gd name="connsiteY141" fmla="*/ 1852352 h 2237474"/>
              <a:gd name="connsiteX142" fmla="*/ 3931396 w 12192000"/>
              <a:gd name="connsiteY142" fmla="*/ 1858915 h 2237474"/>
              <a:gd name="connsiteX143" fmla="*/ 3812162 w 12192000"/>
              <a:gd name="connsiteY143" fmla="*/ 1875501 h 2237474"/>
              <a:gd name="connsiteX144" fmla="*/ 3729530 w 12192000"/>
              <a:gd name="connsiteY144" fmla="*/ 1864513 h 2237474"/>
              <a:gd name="connsiteX145" fmla="*/ 3680177 w 12192000"/>
              <a:gd name="connsiteY145" fmla="*/ 1881552 h 2237474"/>
              <a:gd name="connsiteX146" fmla="*/ 3567259 w 12192000"/>
              <a:gd name="connsiteY146" fmla="*/ 1893482 h 2237474"/>
              <a:gd name="connsiteX147" fmla="*/ 3405770 w 12192000"/>
              <a:gd name="connsiteY147" fmla="*/ 1904591 h 2237474"/>
              <a:gd name="connsiteX148" fmla="*/ 3280097 w 12192000"/>
              <a:gd name="connsiteY148" fmla="*/ 1919610 h 2237474"/>
              <a:gd name="connsiteX149" fmla="*/ 3123424 w 12192000"/>
              <a:gd name="connsiteY149" fmla="*/ 1952930 h 2237474"/>
              <a:gd name="connsiteX150" fmla="*/ 3009910 w 12192000"/>
              <a:gd name="connsiteY150" fmla="*/ 1957866 h 2237474"/>
              <a:gd name="connsiteX151" fmla="*/ 2995934 w 12192000"/>
              <a:gd name="connsiteY151" fmla="*/ 1967085 h 2237474"/>
              <a:gd name="connsiteX152" fmla="*/ 2980071 w 12192000"/>
              <a:gd name="connsiteY152" fmla="*/ 1972988 h 2237474"/>
              <a:gd name="connsiteX153" fmla="*/ 2978094 w 12192000"/>
              <a:gd name="connsiteY153" fmla="*/ 1972369 h 2237474"/>
              <a:gd name="connsiteX154" fmla="*/ 2942858 w 12192000"/>
              <a:gd name="connsiteY154" fmla="*/ 1981367 h 2237474"/>
              <a:gd name="connsiteX155" fmla="*/ 2875436 w 12192000"/>
              <a:gd name="connsiteY155" fmla="*/ 1996977 h 2237474"/>
              <a:gd name="connsiteX156" fmla="*/ 2874892 w 12192000"/>
              <a:gd name="connsiteY156" fmla="*/ 1996085 h 2237474"/>
              <a:gd name="connsiteX157" fmla="*/ 2864145 w 12192000"/>
              <a:gd name="connsiteY157" fmla="*/ 1994061 h 2237474"/>
              <a:gd name="connsiteX158" fmla="*/ 2843662 w 12192000"/>
              <a:gd name="connsiteY158" fmla="*/ 1992498 h 2237474"/>
              <a:gd name="connsiteX159" fmla="*/ 2796128 w 12192000"/>
              <a:gd name="connsiteY159" fmla="*/ 1976403 h 2237474"/>
              <a:gd name="connsiteX160" fmla="*/ 2756784 w 12192000"/>
              <a:gd name="connsiteY160" fmla="*/ 1985116 h 2237474"/>
              <a:gd name="connsiteX161" fmla="*/ 2748833 w 12192000"/>
              <a:gd name="connsiteY161" fmla="*/ 1986323 h 2237474"/>
              <a:gd name="connsiteX162" fmla="*/ 2748661 w 12192000"/>
              <a:gd name="connsiteY162" fmla="*/ 1986122 h 2237474"/>
              <a:gd name="connsiteX163" fmla="*/ 2740251 w 12192000"/>
              <a:gd name="connsiteY163" fmla="*/ 1986946 h 2237474"/>
              <a:gd name="connsiteX164" fmla="*/ 2718916 w 12192000"/>
              <a:gd name="connsiteY164" fmla="*/ 1990867 h 2237474"/>
              <a:gd name="connsiteX165" fmla="*/ 2713522 w 12192000"/>
              <a:gd name="connsiteY165" fmla="*/ 1990173 h 2237474"/>
              <a:gd name="connsiteX166" fmla="*/ 2680597 w 12192000"/>
              <a:gd name="connsiteY166" fmla="*/ 1984996 h 2237474"/>
              <a:gd name="connsiteX167" fmla="*/ 2578178 w 12192000"/>
              <a:gd name="connsiteY167" fmla="*/ 1990531 h 2237474"/>
              <a:gd name="connsiteX168" fmla="*/ 2476147 w 12192000"/>
              <a:gd name="connsiteY168" fmla="*/ 1998305 h 2237474"/>
              <a:gd name="connsiteX169" fmla="*/ 2373568 w 12192000"/>
              <a:gd name="connsiteY169" fmla="*/ 2003219 h 2237474"/>
              <a:gd name="connsiteX170" fmla="*/ 2321399 w 12192000"/>
              <a:gd name="connsiteY170" fmla="*/ 1989467 h 2237474"/>
              <a:gd name="connsiteX171" fmla="*/ 2315525 w 12192000"/>
              <a:gd name="connsiteY171" fmla="*/ 1989708 h 2237474"/>
              <a:gd name="connsiteX172" fmla="*/ 2300792 w 12192000"/>
              <a:gd name="connsiteY172" fmla="*/ 1994290 h 2237474"/>
              <a:gd name="connsiteX173" fmla="*/ 2295469 w 12192000"/>
              <a:gd name="connsiteY173" fmla="*/ 1996659 h 2237474"/>
              <a:gd name="connsiteX174" fmla="*/ 2287219 w 12192000"/>
              <a:gd name="connsiteY174" fmla="*/ 1998750 h 2237474"/>
              <a:gd name="connsiteX175" fmla="*/ 2286948 w 12192000"/>
              <a:gd name="connsiteY175" fmla="*/ 1998596 h 2237474"/>
              <a:gd name="connsiteX176" fmla="*/ 2243069 w 12192000"/>
              <a:gd name="connsiteY176" fmla="*/ 2015111 h 2237474"/>
              <a:gd name="connsiteX177" fmla="*/ 2186609 w 12192000"/>
              <a:gd name="connsiteY177" fmla="*/ 2008263 h 2237474"/>
              <a:gd name="connsiteX178" fmla="*/ 2164831 w 12192000"/>
              <a:gd name="connsiteY178" fmla="*/ 2010143 h 2237474"/>
              <a:gd name="connsiteX179" fmla="*/ 2152836 w 12192000"/>
              <a:gd name="connsiteY179" fmla="*/ 2010048 h 2237474"/>
              <a:gd name="connsiteX180" fmla="*/ 2117102 w 12192000"/>
              <a:gd name="connsiteY180" fmla="*/ 2023004 h 2237474"/>
              <a:gd name="connsiteX181" fmla="*/ 2111935 w 12192000"/>
              <a:gd name="connsiteY181" fmla="*/ 2023163 h 2237474"/>
              <a:gd name="connsiteX182" fmla="*/ 2089991 w 12192000"/>
              <a:gd name="connsiteY182" fmla="*/ 2034193 h 2237474"/>
              <a:gd name="connsiteX183" fmla="*/ 2058061 w 12192000"/>
              <a:gd name="connsiteY183" fmla="*/ 2047942 h 2237474"/>
              <a:gd name="connsiteX184" fmla="*/ 2055737 w 12192000"/>
              <a:gd name="connsiteY184" fmla="*/ 2047704 h 2237474"/>
              <a:gd name="connsiteX185" fmla="*/ 2042244 w 12192000"/>
              <a:gd name="connsiteY185" fmla="*/ 2055560 h 2237474"/>
              <a:gd name="connsiteX186" fmla="*/ 1976224 w 12192000"/>
              <a:gd name="connsiteY186" fmla="*/ 2074257 h 2237474"/>
              <a:gd name="connsiteX187" fmla="*/ 1877728 w 12192000"/>
              <a:gd name="connsiteY187" fmla="*/ 2101004 h 2237474"/>
              <a:gd name="connsiteX188" fmla="*/ 1759056 w 12192000"/>
              <a:gd name="connsiteY188" fmla="*/ 2125608 h 2237474"/>
              <a:gd name="connsiteX189" fmla="*/ 1637948 w 12192000"/>
              <a:gd name="connsiteY189" fmla="*/ 2172597 h 2237474"/>
              <a:gd name="connsiteX190" fmla="*/ 1434549 w 12192000"/>
              <a:gd name="connsiteY190" fmla="*/ 2234522 h 2237474"/>
              <a:gd name="connsiteX191" fmla="*/ 1398481 w 12192000"/>
              <a:gd name="connsiteY191" fmla="*/ 2237074 h 2237474"/>
              <a:gd name="connsiteX192" fmla="*/ 1398407 w 12192000"/>
              <a:gd name="connsiteY192" fmla="*/ 2237095 h 2237474"/>
              <a:gd name="connsiteX193" fmla="*/ 1370962 w 12192000"/>
              <a:gd name="connsiteY193" fmla="*/ 2237474 h 2237474"/>
              <a:gd name="connsiteX194" fmla="*/ 1356367 w 12192000"/>
              <a:gd name="connsiteY194" fmla="*/ 2235089 h 2237474"/>
              <a:gd name="connsiteX195" fmla="*/ 1324828 w 12192000"/>
              <a:gd name="connsiteY195" fmla="*/ 2231968 h 2237474"/>
              <a:gd name="connsiteX196" fmla="*/ 1297744 w 12192000"/>
              <a:gd name="connsiteY196" fmla="*/ 2235849 h 2237474"/>
              <a:gd name="connsiteX197" fmla="*/ 1286236 w 12192000"/>
              <a:gd name="connsiteY197" fmla="*/ 2233135 h 2237474"/>
              <a:gd name="connsiteX198" fmla="*/ 1283504 w 12192000"/>
              <a:gd name="connsiteY198" fmla="*/ 2233797 h 2237474"/>
              <a:gd name="connsiteX199" fmla="*/ 1279765 w 12192000"/>
              <a:gd name="connsiteY199" fmla="*/ 2229639 h 2237474"/>
              <a:gd name="connsiteX200" fmla="*/ 1195347 w 12192000"/>
              <a:gd name="connsiteY200" fmla="*/ 2212354 h 2237474"/>
              <a:gd name="connsiteX201" fmla="*/ 970251 w 12192000"/>
              <a:gd name="connsiteY201" fmla="*/ 2221029 h 2237474"/>
              <a:gd name="connsiteX202" fmla="*/ 812914 w 12192000"/>
              <a:gd name="connsiteY202" fmla="*/ 2202752 h 2237474"/>
              <a:gd name="connsiteX203" fmla="*/ 800195 w 12192000"/>
              <a:gd name="connsiteY203" fmla="*/ 2209407 h 2237474"/>
              <a:gd name="connsiteX204" fmla="*/ 784978 w 12192000"/>
              <a:gd name="connsiteY204" fmla="*/ 2212360 h 2237474"/>
              <a:gd name="connsiteX205" fmla="*/ 681987 w 12192000"/>
              <a:gd name="connsiteY205" fmla="*/ 2216757 h 2237474"/>
              <a:gd name="connsiteX206" fmla="*/ 669923 w 12192000"/>
              <a:gd name="connsiteY206" fmla="*/ 2211682 h 2237474"/>
              <a:gd name="connsiteX207" fmla="*/ 648680 w 12192000"/>
              <a:gd name="connsiteY207" fmla="*/ 2206229 h 2237474"/>
              <a:gd name="connsiteX208" fmla="*/ 597225 w 12192000"/>
              <a:gd name="connsiteY208" fmla="*/ 2180999 h 2237474"/>
              <a:gd name="connsiteX209" fmla="*/ 558449 w 12192000"/>
              <a:gd name="connsiteY209" fmla="*/ 2182346 h 2237474"/>
              <a:gd name="connsiteX210" fmla="*/ 550517 w 12192000"/>
              <a:gd name="connsiteY210" fmla="*/ 2182060 h 2237474"/>
              <a:gd name="connsiteX211" fmla="*/ 550309 w 12192000"/>
              <a:gd name="connsiteY211" fmla="*/ 2181825 h 2237474"/>
              <a:gd name="connsiteX212" fmla="*/ 541836 w 12192000"/>
              <a:gd name="connsiteY212" fmla="*/ 2181063 h 2237474"/>
              <a:gd name="connsiteX213" fmla="*/ 536057 w 12192000"/>
              <a:gd name="connsiteY213" fmla="*/ 2181537 h 2237474"/>
              <a:gd name="connsiteX214" fmla="*/ 520671 w 12192000"/>
              <a:gd name="connsiteY214" fmla="*/ 2180980 h 2237474"/>
              <a:gd name="connsiteX215" fmla="*/ 515024 w 12192000"/>
              <a:gd name="connsiteY215" fmla="*/ 2179258 h 2237474"/>
              <a:gd name="connsiteX216" fmla="*/ 512278 w 12192000"/>
              <a:gd name="connsiteY216" fmla="*/ 2176369 h 2237474"/>
              <a:gd name="connsiteX217" fmla="*/ 480419 w 12192000"/>
              <a:gd name="connsiteY217" fmla="*/ 2167807 h 2237474"/>
              <a:gd name="connsiteX218" fmla="*/ 413835 w 12192000"/>
              <a:gd name="connsiteY218" fmla="*/ 2156783 h 2237474"/>
              <a:gd name="connsiteX219" fmla="*/ 376513 w 12192000"/>
              <a:gd name="connsiteY219" fmla="*/ 2154014 h 2237474"/>
              <a:gd name="connsiteX220" fmla="*/ 273386 w 12192000"/>
              <a:gd name="connsiteY220" fmla="*/ 2142551 h 2237474"/>
              <a:gd name="connsiteX221" fmla="*/ 169207 w 12192000"/>
              <a:gd name="connsiteY221" fmla="*/ 2128100 h 2237474"/>
              <a:gd name="connsiteX222" fmla="*/ 93149 w 12192000"/>
              <a:gd name="connsiteY222" fmla="*/ 2105324 h 2237474"/>
              <a:gd name="connsiteX223" fmla="*/ 88109 w 12192000"/>
              <a:gd name="connsiteY223" fmla="*/ 2106704 h 2237474"/>
              <a:gd name="connsiteX224" fmla="*/ 80022 w 12192000"/>
              <a:gd name="connsiteY224" fmla="*/ 2107254 h 2237474"/>
              <a:gd name="connsiteX225" fmla="*/ 79717 w 12192000"/>
              <a:gd name="connsiteY225" fmla="*/ 2107046 h 2237474"/>
              <a:gd name="connsiteX226" fmla="*/ 72352 w 12192000"/>
              <a:gd name="connsiteY226" fmla="*/ 2107991 h 2237474"/>
              <a:gd name="connsiteX227" fmla="*/ 37645 w 12192000"/>
              <a:gd name="connsiteY227" fmla="*/ 2115401 h 2237474"/>
              <a:gd name="connsiteX228" fmla="*/ 4572 w 12192000"/>
              <a:gd name="connsiteY228" fmla="*/ 2111091 h 2237474"/>
              <a:gd name="connsiteX229" fmla="*/ 0 w 12192000"/>
              <a:gd name="connsiteY229" fmla="*/ 2110468 h 2237474"/>
              <a:gd name="connsiteX230" fmla="*/ 0 w 12192000"/>
              <a:gd name="connsiteY23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02328 w 12192000"/>
              <a:gd name="connsiteY67" fmla="*/ 1345865 h 2237474"/>
              <a:gd name="connsiteX68" fmla="*/ 7898322 w 12192000"/>
              <a:gd name="connsiteY68" fmla="*/ 1345689 h 2237474"/>
              <a:gd name="connsiteX69" fmla="*/ 7875879 w 12192000"/>
              <a:gd name="connsiteY69" fmla="*/ 1345646 h 2237474"/>
              <a:gd name="connsiteX70" fmla="*/ 7840612 w 12192000"/>
              <a:gd name="connsiteY70" fmla="*/ 1369373 h 2237474"/>
              <a:gd name="connsiteX71" fmla="*/ 7786819 w 12192000"/>
              <a:gd name="connsiteY71" fmla="*/ 1378970 h 2237474"/>
              <a:gd name="connsiteX72" fmla="*/ 7548172 w 12192000"/>
              <a:gd name="connsiteY72" fmla="*/ 1417460 h 2237474"/>
              <a:gd name="connsiteX73" fmla="*/ 7483437 w 12192000"/>
              <a:gd name="connsiteY73" fmla="*/ 1478152 h 2237474"/>
              <a:gd name="connsiteX74" fmla="*/ 7377870 w 12192000"/>
              <a:gd name="connsiteY74" fmla="*/ 1523319 h 2237474"/>
              <a:gd name="connsiteX75" fmla="*/ 7230737 w 12192000"/>
              <a:gd name="connsiteY75" fmla="*/ 1562633 h 2237474"/>
              <a:gd name="connsiteX76" fmla="*/ 7224458 w 12192000"/>
              <a:gd name="connsiteY76" fmla="*/ 1573008 h 2237474"/>
              <a:gd name="connsiteX77" fmla="*/ 7213486 w 12192000"/>
              <a:gd name="connsiteY77" fmla="*/ 1580987 h 2237474"/>
              <a:gd name="connsiteX78" fmla="*/ 7210972 w 12192000"/>
              <a:gd name="connsiteY78" fmla="*/ 1580856 h 2237474"/>
              <a:gd name="connsiteX79" fmla="*/ 7183121 w 12192000"/>
              <a:gd name="connsiteY79" fmla="*/ 1595162 h 2237474"/>
              <a:gd name="connsiteX80" fmla="*/ 7164601 w 12192000"/>
              <a:gd name="connsiteY80" fmla="*/ 1606490 h 2237474"/>
              <a:gd name="connsiteX81" fmla="*/ 7159286 w 12192000"/>
              <a:gd name="connsiteY81" fmla="*/ 1606850 h 2237474"/>
              <a:gd name="connsiteX82" fmla="*/ 7114651 w 12192000"/>
              <a:gd name="connsiteY82" fmla="*/ 1620959 h 2237474"/>
              <a:gd name="connsiteX83" fmla="*/ 7092727 w 12192000"/>
              <a:gd name="connsiteY83" fmla="*/ 1623628 h 2237474"/>
              <a:gd name="connsiteX84" fmla="*/ 7031309 w 12192000"/>
              <a:gd name="connsiteY84" fmla="*/ 1619451 h 2237474"/>
              <a:gd name="connsiteX85" fmla="*/ 6999084 w 12192000"/>
              <a:gd name="connsiteY85" fmla="*/ 1634317 h 2237474"/>
              <a:gd name="connsiteX86" fmla="*/ 6992107 w 12192000"/>
              <a:gd name="connsiteY86" fmla="*/ 1636860 h 2237474"/>
              <a:gd name="connsiteX87" fmla="*/ 6991765 w 12192000"/>
              <a:gd name="connsiteY87" fmla="*/ 1636725 h 2237474"/>
              <a:gd name="connsiteX88" fmla="*/ 6983996 w 12192000"/>
              <a:gd name="connsiteY88" fmla="*/ 1639040 h 2237474"/>
              <a:gd name="connsiteX89" fmla="*/ 6979383 w 12192000"/>
              <a:gd name="connsiteY89" fmla="*/ 1641496 h 2237474"/>
              <a:gd name="connsiteX90" fmla="*/ 6900177 w 12192000"/>
              <a:gd name="connsiteY90" fmla="*/ 1636016 h 2237474"/>
              <a:gd name="connsiteX91" fmla="*/ 6795372 w 12192000"/>
              <a:gd name="connsiteY91" fmla="*/ 1644845 h 2237474"/>
              <a:gd name="connsiteX92" fmla="*/ 6692251 w 12192000"/>
              <a:gd name="connsiteY92" fmla="*/ 1656357 h 2237474"/>
              <a:gd name="connsiteX93" fmla="*/ 6655235 w 12192000"/>
              <a:gd name="connsiteY93" fmla="*/ 1661869 h 2237474"/>
              <a:gd name="connsiteX94" fmla="*/ 6587857 w 12192000"/>
              <a:gd name="connsiteY94" fmla="*/ 1665769 h 2237474"/>
              <a:gd name="connsiteX95" fmla="*/ 6554894 w 12192000"/>
              <a:gd name="connsiteY95" fmla="*/ 1664428 h 2237474"/>
              <a:gd name="connsiteX96" fmla="*/ 6516595 w 12192000"/>
              <a:gd name="connsiteY96" fmla="*/ 1667475 h 2237474"/>
              <a:gd name="connsiteX97" fmla="*/ 6508541 w 12192000"/>
              <a:gd name="connsiteY97" fmla="*/ 1668757 h 2237474"/>
              <a:gd name="connsiteX98" fmla="*/ 6471012 w 12192000"/>
              <a:gd name="connsiteY98" fmla="*/ 1678604 h 2237474"/>
              <a:gd name="connsiteX99" fmla="*/ 6415265 w 12192000"/>
              <a:gd name="connsiteY99" fmla="*/ 1665317 h 2237474"/>
              <a:gd name="connsiteX100" fmla="*/ 6364035 w 12192000"/>
              <a:gd name="connsiteY100" fmla="*/ 1667683 h 2237474"/>
              <a:gd name="connsiteX101" fmla="*/ 6280959 w 12192000"/>
              <a:gd name="connsiteY101" fmla="*/ 1689329 h 2237474"/>
              <a:gd name="connsiteX102" fmla="*/ 6243319 w 12192000"/>
              <a:gd name="connsiteY102" fmla="*/ 1695560 h 2237474"/>
              <a:gd name="connsiteX103" fmla="*/ 6098321 w 12192000"/>
              <a:gd name="connsiteY103" fmla="*/ 1721646 h 2237474"/>
              <a:gd name="connsiteX104" fmla="*/ 5880652 w 12192000"/>
              <a:gd name="connsiteY104" fmla="*/ 1779643 h 2237474"/>
              <a:gd name="connsiteX105" fmla="*/ 5785959 w 12192000"/>
              <a:gd name="connsiteY105" fmla="*/ 1775307 h 2237474"/>
              <a:gd name="connsiteX106" fmla="*/ 5643534 w 12192000"/>
              <a:gd name="connsiteY106" fmla="*/ 1802919 h 2237474"/>
              <a:gd name="connsiteX107" fmla="*/ 5518799 w 12192000"/>
              <a:gd name="connsiteY107" fmla="*/ 1818312 h 2237474"/>
              <a:gd name="connsiteX108" fmla="*/ 5505014 w 12192000"/>
              <a:gd name="connsiteY108" fmla="*/ 1819259 h 2237474"/>
              <a:gd name="connsiteX109" fmla="*/ 5453307 w 12192000"/>
              <a:gd name="connsiteY109" fmla="*/ 1815450 h 2237474"/>
              <a:gd name="connsiteX110" fmla="*/ 5364192 w 12192000"/>
              <a:gd name="connsiteY110" fmla="*/ 1826074 h 2237474"/>
              <a:gd name="connsiteX111" fmla="*/ 5350380 w 12192000"/>
              <a:gd name="connsiteY111" fmla="*/ 1830891 h 2237474"/>
              <a:gd name="connsiteX112" fmla="*/ 5259633 w 12192000"/>
              <a:gd name="connsiteY112" fmla="*/ 1837160 h 2237474"/>
              <a:gd name="connsiteX113" fmla="*/ 5197513 w 12192000"/>
              <a:gd name="connsiteY113" fmla="*/ 1844718 h 2237474"/>
              <a:gd name="connsiteX114" fmla="*/ 5184170 w 12192000"/>
              <a:gd name="connsiteY114" fmla="*/ 1849402 h 2237474"/>
              <a:gd name="connsiteX115" fmla="*/ 5168852 w 12192000"/>
              <a:gd name="connsiteY115" fmla="*/ 1844846 h 2237474"/>
              <a:gd name="connsiteX116" fmla="*/ 5164370 w 12192000"/>
              <a:gd name="connsiteY116" fmla="*/ 1840597 h 2237474"/>
              <a:gd name="connsiteX117" fmla="*/ 5114927 w 12192000"/>
              <a:gd name="connsiteY117" fmla="*/ 1847827 h 2237474"/>
              <a:gd name="connsiteX118" fmla="*/ 5108970 w 12192000"/>
              <a:gd name="connsiteY118" fmla="*/ 1847935 h 2237474"/>
              <a:gd name="connsiteX119" fmla="*/ 5067961 w 12192000"/>
              <a:gd name="connsiteY119" fmla="*/ 1845917 h 2237474"/>
              <a:gd name="connsiteX120" fmla="*/ 5007075 w 12192000"/>
              <a:gd name="connsiteY120" fmla="*/ 1838626 h 2237474"/>
              <a:gd name="connsiteX121" fmla="*/ 4944087 w 12192000"/>
              <a:gd name="connsiteY121" fmla="*/ 1823332 h 2237474"/>
              <a:gd name="connsiteX122" fmla="*/ 4907662 w 12192000"/>
              <a:gd name="connsiteY122" fmla="*/ 1816900 h 2237474"/>
              <a:gd name="connsiteX123" fmla="*/ 4882386 w 12192000"/>
              <a:gd name="connsiteY123" fmla="*/ 1809844 h 2237474"/>
              <a:gd name="connsiteX124" fmla="*/ 4811440 w 12192000"/>
              <a:gd name="connsiteY124" fmla="*/ 1804655 h 2237474"/>
              <a:gd name="connsiteX125" fmla="*/ 4691075 w 12192000"/>
              <a:gd name="connsiteY125" fmla="*/ 1801389 h 2237474"/>
              <a:gd name="connsiteX126" fmla="*/ 4611738 w 12192000"/>
              <a:gd name="connsiteY126" fmla="*/ 1776964 h 2237474"/>
              <a:gd name="connsiteX127" fmla="*/ 4560070 w 12192000"/>
              <a:gd name="connsiteY127" fmla="*/ 1785640 h 2237474"/>
              <a:gd name="connsiteX128" fmla="*/ 4536503 w 12192000"/>
              <a:gd name="connsiteY128" fmla="*/ 1785334 h 2237474"/>
              <a:gd name="connsiteX129" fmla="*/ 4513724 w 12192000"/>
              <a:gd name="connsiteY129" fmla="*/ 1791996 h 2237474"/>
              <a:gd name="connsiteX130" fmla="*/ 4459810 w 12192000"/>
              <a:gd name="connsiteY130" fmla="*/ 1797886 h 2237474"/>
              <a:gd name="connsiteX131" fmla="*/ 4379064 w 12192000"/>
              <a:gd name="connsiteY131" fmla="*/ 1817177 h 2237474"/>
              <a:gd name="connsiteX132" fmla="*/ 4319209 w 12192000"/>
              <a:gd name="connsiteY132" fmla="*/ 1834833 h 2237474"/>
              <a:gd name="connsiteX133" fmla="*/ 4290981 w 12192000"/>
              <a:gd name="connsiteY133" fmla="*/ 1839677 h 2237474"/>
              <a:gd name="connsiteX134" fmla="*/ 4285792 w 12192000"/>
              <a:gd name="connsiteY134" fmla="*/ 1836231 h 2237474"/>
              <a:gd name="connsiteX135" fmla="*/ 4238372 w 12192000"/>
              <a:gd name="connsiteY135" fmla="*/ 1851480 h 2237474"/>
              <a:gd name="connsiteX136" fmla="*/ 4232517 w 12192000"/>
              <a:gd name="connsiteY136" fmla="*/ 1852567 h 2237474"/>
              <a:gd name="connsiteX137" fmla="*/ 4191732 w 12192000"/>
              <a:gd name="connsiteY137" fmla="*/ 1857328 h 2237474"/>
              <a:gd name="connsiteX138" fmla="*/ 4065532 w 12192000"/>
              <a:gd name="connsiteY138" fmla="*/ 1855477 h 2237474"/>
              <a:gd name="connsiteX139" fmla="*/ 4028460 w 12192000"/>
              <a:gd name="connsiteY139" fmla="*/ 1855137 h 2237474"/>
              <a:gd name="connsiteX140" fmla="*/ 4002267 w 12192000"/>
              <a:gd name="connsiteY140" fmla="*/ 1852352 h 2237474"/>
              <a:gd name="connsiteX141" fmla="*/ 3931396 w 12192000"/>
              <a:gd name="connsiteY141" fmla="*/ 1858915 h 2237474"/>
              <a:gd name="connsiteX142" fmla="*/ 3812162 w 12192000"/>
              <a:gd name="connsiteY142" fmla="*/ 1875501 h 2237474"/>
              <a:gd name="connsiteX143" fmla="*/ 3729530 w 12192000"/>
              <a:gd name="connsiteY143" fmla="*/ 1864513 h 2237474"/>
              <a:gd name="connsiteX144" fmla="*/ 3680177 w 12192000"/>
              <a:gd name="connsiteY144" fmla="*/ 1881552 h 2237474"/>
              <a:gd name="connsiteX145" fmla="*/ 3567259 w 12192000"/>
              <a:gd name="connsiteY145" fmla="*/ 1893482 h 2237474"/>
              <a:gd name="connsiteX146" fmla="*/ 3405770 w 12192000"/>
              <a:gd name="connsiteY146" fmla="*/ 1904591 h 2237474"/>
              <a:gd name="connsiteX147" fmla="*/ 3280097 w 12192000"/>
              <a:gd name="connsiteY147" fmla="*/ 1919610 h 2237474"/>
              <a:gd name="connsiteX148" fmla="*/ 3123424 w 12192000"/>
              <a:gd name="connsiteY148" fmla="*/ 1952930 h 2237474"/>
              <a:gd name="connsiteX149" fmla="*/ 3009910 w 12192000"/>
              <a:gd name="connsiteY149" fmla="*/ 1957866 h 2237474"/>
              <a:gd name="connsiteX150" fmla="*/ 2995934 w 12192000"/>
              <a:gd name="connsiteY150" fmla="*/ 1967085 h 2237474"/>
              <a:gd name="connsiteX151" fmla="*/ 2980071 w 12192000"/>
              <a:gd name="connsiteY151" fmla="*/ 1972988 h 2237474"/>
              <a:gd name="connsiteX152" fmla="*/ 2978094 w 12192000"/>
              <a:gd name="connsiteY152" fmla="*/ 1972369 h 2237474"/>
              <a:gd name="connsiteX153" fmla="*/ 2942858 w 12192000"/>
              <a:gd name="connsiteY153" fmla="*/ 1981367 h 2237474"/>
              <a:gd name="connsiteX154" fmla="*/ 2875436 w 12192000"/>
              <a:gd name="connsiteY154" fmla="*/ 1996977 h 2237474"/>
              <a:gd name="connsiteX155" fmla="*/ 2874892 w 12192000"/>
              <a:gd name="connsiteY155" fmla="*/ 1996085 h 2237474"/>
              <a:gd name="connsiteX156" fmla="*/ 2864145 w 12192000"/>
              <a:gd name="connsiteY156" fmla="*/ 1994061 h 2237474"/>
              <a:gd name="connsiteX157" fmla="*/ 2843662 w 12192000"/>
              <a:gd name="connsiteY157" fmla="*/ 1992498 h 2237474"/>
              <a:gd name="connsiteX158" fmla="*/ 2796128 w 12192000"/>
              <a:gd name="connsiteY158" fmla="*/ 1976403 h 2237474"/>
              <a:gd name="connsiteX159" fmla="*/ 2756784 w 12192000"/>
              <a:gd name="connsiteY159" fmla="*/ 1985116 h 2237474"/>
              <a:gd name="connsiteX160" fmla="*/ 2748833 w 12192000"/>
              <a:gd name="connsiteY160" fmla="*/ 1986323 h 2237474"/>
              <a:gd name="connsiteX161" fmla="*/ 2748661 w 12192000"/>
              <a:gd name="connsiteY161" fmla="*/ 1986122 h 2237474"/>
              <a:gd name="connsiteX162" fmla="*/ 2740251 w 12192000"/>
              <a:gd name="connsiteY162" fmla="*/ 1986946 h 2237474"/>
              <a:gd name="connsiteX163" fmla="*/ 2718916 w 12192000"/>
              <a:gd name="connsiteY163" fmla="*/ 1990867 h 2237474"/>
              <a:gd name="connsiteX164" fmla="*/ 2713522 w 12192000"/>
              <a:gd name="connsiteY164" fmla="*/ 1990173 h 2237474"/>
              <a:gd name="connsiteX165" fmla="*/ 2680597 w 12192000"/>
              <a:gd name="connsiteY165" fmla="*/ 1984996 h 2237474"/>
              <a:gd name="connsiteX166" fmla="*/ 2578178 w 12192000"/>
              <a:gd name="connsiteY166" fmla="*/ 1990531 h 2237474"/>
              <a:gd name="connsiteX167" fmla="*/ 2476147 w 12192000"/>
              <a:gd name="connsiteY167" fmla="*/ 1998305 h 2237474"/>
              <a:gd name="connsiteX168" fmla="*/ 2373568 w 12192000"/>
              <a:gd name="connsiteY168" fmla="*/ 2003219 h 2237474"/>
              <a:gd name="connsiteX169" fmla="*/ 2321399 w 12192000"/>
              <a:gd name="connsiteY169" fmla="*/ 1989467 h 2237474"/>
              <a:gd name="connsiteX170" fmla="*/ 2315525 w 12192000"/>
              <a:gd name="connsiteY170" fmla="*/ 1989708 h 2237474"/>
              <a:gd name="connsiteX171" fmla="*/ 2300792 w 12192000"/>
              <a:gd name="connsiteY171" fmla="*/ 1994290 h 2237474"/>
              <a:gd name="connsiteX172" fmla="*/ 2295469 w 12192000"/>
              <a:gd name="connsiteY172" fmla="*/ 1996659 h 2237474"/>
              <a:gd name="connsiteX173" fmla="*/ 2287219 w 12192000"/>
              <a:gd name="connsiteY173" fmla="*/ 1998750 h 2237474"/>
              <a:gd name="connsiteX174" fmla="*/ 2286948 w 12192000"/>
              <a:gd name="connsiteY174" fmla="*/ 1998596 h 2237474"/>
              <a:gd name="connsiteX175" fmla="*/ 2243069 w 12192000"/>
              <a:gd name="connsiteY175" fmla="*/ 2015111 h 2237474"/>
              <a:gd name="connsiteX176" fmla="*/ 2186609 w 12192000"/>
              <a:gd name="connsiteY176" fmla="*/ 2008263 h 2237474"/>
              <a:gd name="connsiteX177" fmla="*/ 2164831 w 12192000"/>
              <a:gd name="connsiteY177" fmla="*/ 2010143 h 2237474"/>
              <a:gd name="connsiteX178" fmla="*/ 2152836 w 12192000"/>
              <a:gd name="connsiteY178" fmla="*/ 2010048 h 2237474"/>
              <a:gd name="connsiteX179" fmla="*/ 2117102 w 12192000"/>
              <a:gd name="connsiteY179" fmla="*/ 2023004 h 2237474"/>
              <a:gd name="connsiteX180" fmla="*/ 2111935 w 12192000"/>
              <a:gd name="connsiteY180" fmla="*/ 2023163 h 2237474"/>
              <a:gd name="connsiteX181" fmla="*/ 2089991 w 12192000"/>
              <a:gd name="connsiteY181" fmla="*/ 2034193 h 2237474"/>
              <a:gd name="connsiteX182" fmla="*/ 2058061 w 12192000"/>
              <a:gd name="connsiteY182" fmla="*/ 2047942 h 2237474"/>
              <a:gd name="connsiteX183" fmla="*/ 2055737 w 12192000"/>
              <a:gd name="connsiteY183" fmla="*/ 2047704 h 2237474"/>
              <a:gd name="connsiteX184" fmla="*/ 2042244 w 12192000"/>
              <a:gd name="connsiteY184" fmla="*/ 2055560 h 2237474"/>
              <a:gd name="connsiteX185" fmla="*/ 1976224 w 12192000"/>
              <a:gd name="connsiteY185" fmla="*/ 2074257 h 2237474"/>
              <a:gd name="connsiteX186" fmla="*/ 1877728 w 12192000"/>
              <a:gd name="connsiteY186" fmla="*/ 2101004 h 2237474"/>
              <a:gd name="connsiteX187" fmla="*/ 1759056 w 12192000"/>
              <a:gd name="connsiteY187" fmla="*/ 2125608 h 2237474"/>
              <a:gd name="connsiteX188" fmla="*/ 1637948 w 12192000"/>
              <a:gd name="connsiteY188" fmla="*/ 2172597 h 2237474"/>
              <a:gd name="connsiteX189" fmla="*/ 1434549 w 12192000"/>
              <a:gd name="connsiteY189" fmla="*/ 2234522 h 2237474"/>
              <a:gd name="connsiteX190" fmla="*/ 1398481 w 12192000"/>
              <a:gd name="connsiteY190" fmla="*/ 2237074 h 2237474"/>
              <a:gd name="connsiteX191" fmla="*/ 1398407 w 12192000"/>
              <a:gd name="connsiteY191" fmla="*/ 2237095 h 2237474"/>
              <a:gd name="connsiteX192" fmla="*/ 1370962 w 12192000"/>
              <a:gd name="connsiteY192" fmla="*/ 2237474 h 2237474"/>
              <a:gd name="connsiteX193" fmla="*/ 1356367 w 12192000"/>
              <a:gd name="connsiteY193" fmla="*/ 2235089 h 2237474"/>
              <a:gd name="connsiteX194" fmla="*/ 1324828 w 12192000"/>
              <a:gd name="connsiteY194" fmla="*/ 2231968 h 2237474"/>
              <a:gd name="connsiteX195" fmla="*/ 1297744 w 12192000"/>
              <a:gd name="connsiteY195" fmla="*/ 2235849 h 2237474"/>
              <a:gd name="connsiteX196" fmla="*/ 1286236 w 12192000"/>
              <a:gd name="connsiteY196" fmla="*/ 2233135 h 2237474"/>
              <a:gd name="connsiteX197" fmla="*/ 1283504 w 12192000"/>
              <a:gd name="connsiteY197" fmla="*/ 2233797 h 2237474"/>
              <a:gd name="connsiteX198" fmla="*/ 1279765 w 12192000"/>
              <a:gd name="connsiteY198" fmla="*/ 2229639 h 2237474"/>
              <a:gd name="connsiteX199" fmla="*/ 1195347 w 12192000"/>
              <a:gd name="connsiteY199" fmla="*/ 2212354 h 2237474"/>
              <a:gd name="connsiteX200" fmla="*/ 970251 w 12192000"/>
              <a:gd name="connsiteY200" fmla="*/ 2221029 h 2237474"/>
              <a:gd name="connsiteX201" fmla="*/ 812914 w 12192000"/>
              <a:gd name="connsiteY201" fmla="*/ 2202752 h 2237474"/>
              <a:gd name="connsiteX202" fmla="*/ 800195 w 12192000"/>
              <a:gd name="connsiteY202" fmla="*/ 2209407 h 2237474"/>
              <a:gd name="connsiteX203" fmla="*/ 784978 w 12192000"/>
              <a:gd name="connsiteY203" fmla="*/ 2212360 h 2237474"/>
              <a:gd name="connsiteX204" fmla="*/ 681987 w 12192000"/>
              <a:gd name="connsiteY204" fmla="*/ 2216757 h 2237474"/>
              <a:gd name="connsiteX205" fmla="*/ 669923 w 12192000"/>
              <a:gd name="connsiteY205" fmla="*/ 2211682 h 2237474"/>
              <a:gd name="connsiteX206" fmla="*/ 648680 w 12192000"/>
              <a:gd name="connsiteY206" fmla="*/ 2206229 h 2237474"/>
              <a:gd name="connsiteX207" fmla="*/ 597225 w 12192000"/>
              <a:gd name="connsiteY207" fmla="*/ 2180999 h 2237474"/>
              <a:gd name="connsiteX208" fmla="*/ 558449 w 12192000"/>
              <a:gd name="connsiteY208" fmla="*/ 2182346 h 2237474"/>
              <a:gd name="connsiteX209" fmla="*/ 550517 w 12192000"/>
              <a:gd name="connsiteY209" fmla="*/ 2182060 h 2237474"/>
              <a:gd name="connsiteX210" fmla="*/ 550309 w 12192000"/>
              <a:gd name="connsiteY210" fmla="*/ 2181825 h 2237474"/>
              <a:gd name="connsiteX211" fmla="*/ 541836 w 12192000"/>
              <a:gd name="connsiteY211" fmla="*/ 2181063 h 2237474"/>
              <a:gd name="connsiteX212" fmla="*/ 536057 w 12192000"/>
              <a:gd name="connsiteY212" fmla="*/ 2181537 h 2237474"/>
              <a:gd name="connsiteX213" fmla="*/ 520671 w 12192000"/>
              <a:gd name="connsiteY213" fmla="*/ 2180980 h 2237474"/>
              <a:gd name="connsiteX214" fmla="*/ 515024 w 12192000"/>
              <a:gd name="connsiteY214" fmla="*/ 2179258 h 2237474"/>
              <a:gd name="connsiteX215" fmla="*/ 512278 w 12192000"/>
              <a:gd name="connsiteY215" fmla="*/ 2176369 h 2237474"/>
              <a:gd name="connsiteX216" fmla="*/ 480419 w 12192000"/>
              <a:gd name="connsiteY216" fmla="*/ 2167807 h 2237474"/>
              <a:gd name="connsiteX217" fmla="*/ 413835 w 12192000"/>
              <a:gd name="connsiteY217" fmla="*/ 2156783 h 2237474"/>
              <a:gd name="connsiteX218" fmla="*/ 376513 w 12192000"/>
              <a:gd name="connsiteY218" fmla="*/ 2154014 h 2237474"/>
              <a:gd name="connsiteX219" fmla="*/ 273386 w 12192000"/>
              <a:gd name="connsiteY219" fmla="*/ 2142551 h 2237474"/>
              <a:gd name="connsiteX220" fmla="*/ 169207 w 12192000"/>
              <a:gd name="connsiteY220" fmla="*/ 2128100 h 2237474"/>
              <a:gd name="connsiteX221" fmla="*/ 93149 w 12192000"/>
              <a:gd name="connsiteY221" fmla="*/ 2105324 h 2237474"/>
              <a:gd name="connsiteX222" fmla="*/ 88109 w 12192000"/>
              <a:gd name="connsiteY222" fmla="*/ 2106704 h 2237474"/>
              <a:gd name="connsiteX223" fmla="*/ 80022 w 12192000"/>
              <a:gd name="connsiteY223" fmla="*/ 2107254 h 2237474"/>
              <a:gd name="connsiteX224" fmla="*/ 79717 w 12192000"/>
              <a:gd name="connsiteY224" fmla="*/ 2107046 h 2237474"/>
              <a:gd name="connsiteX225" fmla="*/ 72352 w 12192000"/>
              <a:gd name="connsiteY225" fmla="*/ 2107991 h 2237474"/>
              <a:gd name="connsiteX226" fmla="*/ 37645 w 12192000"/>
              <a:gd name="connsiteY226" fmla="*/ 2115401 h 2237474"/>
              <a:gd name="connsiteX227" fmla="*/ 4572 w 12192000"/>
              <a:gd name="connsiteY227" fmla="*/ 2111091 h 2237474"/>
              <a:gd name="connsiteX228" fmla="*/ 0 w 12192000"/>
              <a:gd name="connsiteY228" fmla="*/ 2110468 h 2237474"/>
              <a:gd name="connsiteX229" fmla="*/ 0 w 12192000"/>
              <a:gd name="connsiteY22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79383 w 12192000"/>
              <a:gd name="connsiteY88" fmla="*/ 1641496 h 2237474"/>
              <a:gd name="connsiteX89" fmla="*/ 6900177 w 12192000"/>
              <a:gd name="connsiteY89" fmla="*/ 1636016 h 2237474"/>
              <a:gd name="connsiteX90" fmla="*/ 6795372 w 12192000"/>
              <a:gd name="connsiteY90" fmla="*/ 1644845 h 2237474"/>
              <a:gd name="connsiteX91" fmla="*/ 6692251 w 12192000"/>
              <a:gd name="connsiteY91" fmla="*/ 1656357 h 2237474"/>
              <a:gd name="connsiteX92" fmla="*/ 6655235 w 12192000"/>
              <a:gd name="connsiteY92" fmla="*/ 1661869 h 2237474"/>
              <a:gd name="connsiteX93" fmla="*/ 6587857 w 12192000"/>
              <a:gd name="connsiteY93" fmla="*/ 1665769 h 2237474"/>
              <a:gd name="connsiteX94" fmla="*/ 6554894 w 12192000"/>
              <a:gd name="connsiteY94" fmla="*/ 1664428 h 2237474"/>
              <a:gd name="connsiteX95" fmla="*/ 6516595 w 12192000"/>
              <a:gd name="connsiteY95" fmla="*/ 1667475 h 2237474"/>
              <a:gd name="connsiteX96" fmla="*/ 6508541 w 12192000"/>
              <a:gd name="connsiteY96" fmla="*/ 1668757 h 2237474"/>
              <a:gd name="connsiteX97" fmla="*/ 6471012 w 12192000"/>
              <a:gd name="connsiteY97" fmla="*/ 1678604 h 2237474"/>
              <a:gd name="connsiteX98" fmla="*/ 6415265 w 12192000"/>
              <a:gd name="connsiteY98" fmla="*/ 1665317 h 2237474"/>
              <a:gd name="connsiteX99" fmla="*/ 6364035 w 12192000"/>
              <a:gd name="connsiteY99" fmla="*/ 1667683 h 2237474"/>
              <a:gd name="connsiteX100" fmla="*/ 6280959 w 12192000"/>
              <a:gd name="connsiteY100" fmla="*/ 1689329 h 2237474"/>
              <a:gd name="connsiteX101" fmla="*/ 6243319 w 12192000"/>
              <a:gd name="connsiteY101" fmla="*/ 1695560 h 2237474"/>
              <a:gd name="connsiteX102" fmla="*/ 6098321 w 12192000"/>
              <a:gd name="connsiteY102" fmla="*/ 1721646 h 2237474"/>
              <a:gd name="connsiteX103" fmla="*/ 5880652 w 12192000"/>
              <a:gd name="connsiteY103" fmla="*/ 1779643 h 2237474"/>
              <a:gd name="connsiteX104" fmla="*/ 5785959 w 12192000"/>
              <a:gd name="connsiteY104" fmla="*/ 1775307 h 2237474"/>
              <a:gd name="connsiteX105" fmla="*/ 5643534 w 12192000"/>
              <a:gd name="connsiteY105" fmla="*/ 1802919 h 2237474"/>
              <a:gd name="connsiteX106" fmla="*/ 5518799 w 12192000"/>
              <a:gd name="connsiteY106" fmla="*/ 1818312 h 2237474"/>
              <a:gd name="connsiteX107" fmla="*/ 5505014 w 12192000"/>
              <a:gd name="connsiteY107" fmla="*/ 1819259 h 2237474"/>
              <a:gd name="connsiteX108" fmla="*/ 5453307 w 12192000"/>
              <a:gd name="connsiteY108" fmla="*/ 1815450 h 2237474"/>
              <a:gd name="connsiteX109" fmla="*/ 5364192 w 12192000"/>
              <a:gd name="connsiteY109" fmla="*/ 1826074 h 2237474"/>
              <a:gd name="connsiteX110" fmla="*/ 5350380 w 12192000"/>
              <a:gd name="connsiteY110" fmla="*/ 1830891 h 2237474"/>
              <a:gd name="connsiteX111" fmla="*/ 5259633 w 12192000"/>
              <a:gd name="connsiteY111" fmla="*/ 1837160 h 2237474"/>
              <a:gd name="connsiteX112" fmla="*/ 5197513 w 12192000"/>
              <a:gd name="connsiteY112" fmla="*/ 1844718 h 2237474"/>
              <a:gd name="connsiteX113" fmla="*/ 5184170 w 12192000"/>
              <a:gd name="connsiteY113" fmla="*/ 1849402 h 2237474"/>
              <a:gd name="connsiteX114" fmla="*/ 5168852 w 12192000"/>
              <a:gd name="connsiteY114" fmla="*/ 1844846 h 2237474"/>
              <a:gd name="connsiteX115" fmla="*/ 5164370 w 12192000"/>
              <a:gd name="connsiteY115" fmla="*/ 1840597 h 2237474"/>
              <a:gd name="connsiteX116" fmla="*/ 5114927 w 12192000"/>
              <a:gd name="connsiteY116" fmla="*/ 1847827 h 2237474"/>
              <a:gd name="connsiteX117" fmla="*/ 5108970 w 12192000"/>
              <a:gd name="connsiteY117" fmla="*/ 1847935 h 2237474"/>
              <a:gd name="connsiteX118" fmla="*/ 5067961 w 12192000"/>
              <a:gd name="connsiteY118" fmla="*/ 1845917 h 2237474"/>
              <a:gd name="connsiteX119" fmla="*/ 5007075 w 12192000"/>
              <a:gd name="connsiteY119" fmla="*/ 1838626 h 2237474"/>
              <a:gd name="connsiteX120" fmla="*/ 4944087 w 12192000"/>
              <a:gd name="connsiteY120" fmla="*/ 1823332 h 2237474"/>
              <a:gd name="connsiteX121" fmla="*/ 4907662 w 12192000"/>
              <a:gd name="connsiteY121" fmla="*/ 1816900 h 2237474"/>
              <a:gd name="connsiteX122" fmla="*/ 4882386 w 12192000"/>
              <a:gd name="connsiteY122" fmla="*/ 1809844 h 2237474"/>
              <a:gd name="connsiteX123" fmla="*/ 4811440 w 12192000"/>
              <a:gd name="connsiteY123" fmla="*/ 1804655 h 2237474"/>
              <a:gd name="connsiteX124" fmla="*/ 4691075 w 12192000"/>
              <a:gd name="connsiteY124" fmla="*/ 1801389 h 2237474"/>
              <a:gd name="connsiteX125" fmla="*/ 4611738 w 12192000"/>
              <a:gd name="connsiteY125" fmla="*/ 1776964 h 2237474"/>
              <a:gd name="connsiteX126" fmla="*/ 4560070 w 12192000"/>
              <a:gd name="connsiteY126" fmla="*/ 1785640 h 2237474"/>
              <a:gd name="connsiteX127" fmla="*/ 4536503 w 12192000"/>
              <a:gd name="connsiteY127" fmla="*/ 1785334 h 2237474"/>
              <a:gd name="connsiteX128" fmla="*/ 4513724 w 12192000"/>
              <a:gd name="connsiteY128" fmla="*/ 1791996 h 2237474"/>
              <a:gd name="connsiteX129" fmla="*/ 4459810 w 12192000"/>
              <a:gd name="connsiteY129" fmla="*/ 1797886 h 2237474"/>
              <a:gd name="connsiteX130" fmla="*/ 4379064 w 12192000"/>
              <a:gd name="connsiteY130" fmla="*/ 1817177 h 2237474"/>
              <a:gd name="connsiteX131" fmla="*/ 4319209 w 12192000"/>
              <a:gd name="connsiteY131" fmla="*/ 1834833 h 2237474"/>
              <a:gd name="connsiteX132" fmla="*/ 4290981 w 12192000"/>
              <a:gd name="connsiteY132" fmla="*/ 1839677 h 2237474"/>
              <a:gd name="connsiteX133" fmla="*/ 4285792 w 12192000"/>
              <a:gd name="connsiteY133" fmla="*/ 1836231 h 2237474"/>
              <a:gd name="connsiteX134" fmla="*/ 4238372 w 12192000"/>
              <a:gd name="connsiteY134" fmla="*/ 1851480 h 2237474"/>
              <a:gd name="connsiteX135" fmla="*/ 4232517 w 12192000"/>
              <a:gd name="connsiteY135" fmla="*/ 1852567 h 2237474"/>
              <a:gd name="connsiteX136" fmla="*/ 4191732 w 12192000"/>
              <a:gd name="connsiteY136" fmla="*/ 1857328 h 2237474"/>
              <a:gd name="connsiteX137" fmla="*/ 4065532 w 12192000"/>
              <a:gd name="connsiteY137" fmla="*/ 1855477 h 2237474"/>
              <a:gd name="connsiteX138" fmla="*/ 4028460 w 12192000"/>
              <a:gd name="connsiteY138" fmla="*/ 1855137 h 2237474"/>
              <a:gd name="connsiteX139" fmla="*/ 4002267 w 12192000"/>
              <a:gd name="connsiteY139" fmla="*/ 1852352 h 2237474"/>
              <a:gd name="connsiteX140" fmla="*/ 3931396 w 12192000"/>
              <a:gd name="connsiteY140" fmla="*/ 1858915 h 2237474"/>
              <a:gd name="connsiteX141" fmla="*/ 3812162 w 12192000"/>
              <a:gd name="connsiteY141" fmla="*/ 1875501 h 2237474"/>
              <a:gd name="connsiteX142" fmla="*/ 3729530 w 12192000"/>
              <a:gd name="connsiteY142" fmla="*/ 1864513 h 2237474"/>
              <a:gd name="connsiteX143" fmla="*/ 3680177 w 12192000"/>
              <a:gd name="connsiteY143" fmla="*/ 1881552 h 2237474"/>
              <a:gd name="connsiteX144" fmla="*/ 3567259 w 12192000"/>
              <a:gd name="connsiteY144" fmla="*/ 1893482 h 2237474"/>
              <a:gd name="connsiteX145" fmla="*/ 3405770 w 12192000"/>
              <a:gd name="connsiteY145" fmla="*/ 1904591 h 2237474"/>
              <a:gd name="connsiteX146" fmla="*/ 3280097 w 12192000"/>
              <a:gd name="connsiteY146" fmla="*/ 1919610 h 2237474"/>
              <a:gd name="connsiteX147" fmla="*/ 3123424 w 12192000"/>
              <a:gd name="connsiteY147" fmla="*/ 1952930 h 2237474"/>
              <a:gd name="connsiteX148" fmla="*/ 3009910 w 12192000"/>
              <a:gd name="connsiteY148" fmla="*/ 1957866 h 2237474"/>
              <a:gd name="connsiteX149" fmla="*/ 2995934 w 12192000"/>
              <a:gd name="connsiteY149" fmla="*/ 1967085 h 2237474"/>
              <a:gd name="connsiteX150" fmla="*/ 2980071 w 12192000"/>
              <a:gd name="connsiteY150" fmla="*/ 1972988 h 2237474"/>
              <a:gd name="connsiteX151" fmla="*/ 2978094 w 12192000"/>
              <a:gd name="connsiteY151" fmla="*/ 1972369 h 2237474"/>
              <a:gd name="connsiteX152" fmla="*/ 2942858 w 12192000"/>
              <a:gd name="connsiteY152" fmla="*/ 1981367 h 2237474"/>
              <a:gd name="connsiteX153" fmla="*/ 2875436 w 12192000"/>
              <a:gd name="connsiteY153" fmla="*/ 1996977 h 2237474"/>
              <a:gd name="connsiteX154" fmla="*/ 2874892 w 12192000"/>
              <a:gd name="connsiteY154" fmla="*/ 1996085 h 2237474"/>
              <a:gd name="connsiteX155" fmla="*/ 2864145 w 12192000"/>
              <a:gd name="connsiteY155" fmla="*/ 1994061 h 2237474"/>
              <a:gd name="connsiteX156" fmla="*/ 2843662 w 12192000"/>
              <a:gd name="connsiteY156" fmla="*/ 1992498 h 2237474"/>
              <a:gd name="connsiteX157" fmla="*/ 2796128 w 12192000"/>
              <a:gd name="connsiteY157" fmla="*/ 1976403 h 2237474"/>
              <a:gd name="connsiteX158" fmla="*/ 2756784 w 12192000"/>
              <a:gd name="connsiteY158" fmla="*/ 1985116 h 2237474"/>
              <a:gd name="connsiteX159" fmla="*/ 2748833 w 12192000"/>
              <a:gd name="connsiteY159" fmla="*/ 1986323 h 2237474"/>
              <a:gd name="connsiteX160" fmla="*/ 2748661 w 12192000"/>
              <a:gd name="connsiteY160" fmla="*/ 1986122 h 2237474"/>
              <a:gd name="connsiteX161" fmla="*/ 2740251 w 12192000"/>
              <a:gd name="connsiteY161" fmla="*/ 1986946 h 2237474"/>
              <a:gd name="connsiteX162" fmla="*/ 2718916 w 12192000"/>
              <a:gd name="connsiteY162" fmla="*/ 1990867 h 2237474"/>
              <a:gd name="connsiteX163" fmla="*/ 2713522 w 12192000"/>
              <a:gd name="connsiteY163" fmla="*/ 1990173 h 2237474"/>
              <a:gd name="connsiteX164" fmla="*/ 2680597 w 12192000"/>
              <a:gd name="connsiteY164" fmla="*/ 1984996 h 2237474"/>
              <a:gd name="connsiteX165" fmla="*/ 2578178 w 12192000"/>
              <a:gd name="connsiteY165" fmla="*/ 1990531 h 2237474"/>
              <a:gd name="connsiteX166" fmla="*/ 2476147 w 12192000"/>
              <a:gd name="connsiteY166" fmla="*/ 1998305 h 2237474"/>
              <a:gd name="connsiteX167" fmla="*/ 2373568 w 12192000"/>
              <a:gd name="connsiteY167" fmla="*/ 2003219 h 2237474"/>
              <a:gd name="connsiteX168" fmla="*/ 2321399 w 12192000"/>
              <a:gd name="connsiteY168" fmla="*/ 1989467 h 2237474"/>
              <a:gd name="connsiteX169" fmla="*/ 2315525 w 12192000"/>
              <a:gd name="connsiteY169" fmla="*/ 1989708 h 2237474"/>
              <a:gd name="connsiteX170" fmla="*/ 2300792 w 12192000"/>
              <a:gd name="connsiteY170" fmla="*/ 1994290 h 2237474"/>
              <a:gd name="connsiteX171" fmla="*/ 2295469 w 12192000"/>
              <a:gd name="connsiteY171" fmla="*/ 1996659 h 2237474"/>
              <a:gd name="connsiteX172" fmla="*/ 2287219 w 12192000"/>
              <a:gd name="connsiteY172" fmla="*/ 1998750 h 2237474"/>
              <a:gd name="connsiteX173" fmla="*/ 2286948 w 12192000"/>
              <a:gd name="connsiteY173" fmla="*/ 1998596 h 2237474"/>
              <a:gd name="connsiteX174" fmla="*/ 2243069 w 12192000"/>
              <a:gd name="connsiteY174" fmla="*/ 2015111 h 2237474"/>
              <a:gd name="connsiteX175" fmla="*/ 2186609 w 12192000"/>
              <a:gd name="connsiteY175" fmla="*/ 2008263 h 2237474"/>
              <a:gd name="connsiteX176" fmla="*/ 2164831 w 12192000"/>
              <a:gd name="connsiteY176" fmla="*/ 2010143 h 2237474"/>
              <a:gd name="connsiteX177" fmla="*/ 2152836 w 12192000"/>
              <a:gd name="connsiteY177" fmla="*/ 2010048 h 2237474"/>
              <a:gd name="connsiteX178" fmla="*/ 2117102 w 12192000"/>
              <a:gd name="connsiteY178" fmla="*/ 2023004 h 2237474"/>
              <a:gd name="connsiteX179" fmla="*/ 2111935 w 12192000"/>
              <a:gd name="connsiteY179" fmla="*/ 2023163 h 2237474"/>
              <a:gd name="connsiteX180" fmla="*/ 2089991 w 12192000"/>
              <a:gd name="connsiteY180" fmla="*/ 2034193 h 2237474"/>
              <a:gd name="connsiteX181" fmla="*/ 2058061 w 12192000"/>
              <a:gd name="connsiteY181" fmla="*/ 2047942 h 2237474"/>
              <a:gd name="connsiteX182" fmla="*/ 2055737 w 12192000"/>
              <a:gd name="connsiteY182" fmla="*/ 2047704 h 2237474"/>
              <a:gd name="connsiteX183" fmla="*/ 2042244 w 12192000"/>
              <a:gd name="connsiteY183" fmla="*/ 2055560 h 2237474"/>
              <a:gd name="connsiteX184" fmla="*/ 1976224 w 12192000"/>
              <a:gd name="connsiteY184" fmla="*/ 2074257 h 2237474"/>
              <a:gd name="connsiteX185" fmla="*/ 1877728 w 12192000"/>
              <a:gd name="connsiteY185" fmla="*/ 2101004 h 2237474"/>
              <a:gd name="connsiteX186" fmla="*/ 1759056 w 12192000"/>
              <a:gd name="connsiteY186" fmla="*/ 2125608 h 2237474"/>
              <a:gd name="connsiteX187" fmla="*/ 1637948 w 12192000"/>
              <a:gd name="connsiteY187" fmla="*/ 2172597 h 2237474"/>
              <a:gd name="connsiteX188" fmla="*/ 1434549 w 12192000"/>
              <a:gd name="connsiteY188" fmla="*/ 2234522 h 2237474"/>
              <a:gd name="connsiteX189" fmla="*/ 1398481 w 12192000"/>
              <a:gd name="connsiteY189" fmla="*/ 2237074 h 2237474"/>
              <a:gd name="connsiteX190" fmla="*/ 1398407 w 12192000"/>
              <a:gd name="connsiteY190" fmla="*/ 2237095 h 2237474"/>
              <a:gd name="connsiteX191" fmla="*/ 1370962 w 12192000"/>
              <a:gd name="connsiteY191" fmla="*/ 2237474 h 2237474"/>
              <a:gd name="connsiteX192" fmla="*/ 1356367 w 12192000"/>
              <a:gd name="connsiteY192" fmla="*/ 2235089 h 2237474"/>
              <a:gd name="connsiteX193" fmla="*/ 1324828 w 12192000"/>
              <a:gd name="connsiteY193" fmla="*/ 2231968 h 2237474"/>
              <a:gd name="connsiteX194" fmla="*/ 1297744 w 12192000"/>
              <a:gd name="connsiteY194" fmla="*/ 2235849 h 2237474"/>
              <a:gd name="connsiteX195" fmla="*/ 1286236 w 12192000"/>
              <a:gd name="connsiteY195" fmla="*/ 2233135 h 2237474"/>
              <a:gd name="connsiteX196" fmla="*/ 1283504 w 12192000"/>
              <a:gd name="connsiteY196" fmla="*/ 2233797 h 2237474"/>
              <a:gd name="connsiteX197" fmla="*/ 1279765 w 12192000"/>
              <a:gd name="connsiteY197" fmla="*/ 2229639 h 2237474"/>
              <a:gd name="connsiteX198" fmla="*/ 1195347 w 12192000"/>
              <a:gd name="connsiteY198" fmla="*/ 2212354 h 2237474"/>
              <a:gd name="connsiteX199" fmla="*/ 970251 w 12192000"/>
              <a:gd name="connsiteY199" fmla="*/ 2221029 h 2237474"/>
              <a:gd name="connsiteX200" fmla="*/ 812914 w 12192000"/>
              <a:gd name="connsiteY200" fmla="*/ 2202752 h 2237474"/>
              <a:gd name="connsiteX201" fmla="*/ 800195 w 12192000"/>
              <a:gd name="connsiteY201" fmla="*/ 2209407 h 2237474"/>
              <a:gd name="connsiteX202" fmla="*/ 784978 w 12192000"/>
              <a:gd name="connsiteY202" fmla="*/ 2212360 h 2237474"/>
              <a:gd name="connsiteX203" fmla="*/ 681987 w 12192000"/>
              <a:gd name="connsiteY203" fmla="*/ 2216757 h 2237474"/>
              <a:gd name="connsiteX204" fmla="*/ 669923 w 12192000"/>
              <a:gd name="connsiteY204" fmla="*/ 2211682 h 2237474"/>
              <a:gd name="connsiteX205" fmla="*/ 648680 w 12192000"/>
              <a:gd name="connsiteY205" fmla="*/ 2206229 h 2237474"/>
              <a:gd name="connsiteX206" fmla="*/ 597225 w 12192000"/>
              <a:gd name="connsiteY206" fmla="*/ 2180999 h 2237474"/>
              <a:gd name="connsiteX207" fmla="*/ 558449 w 12192000"/>
              <a:gd name="connsiteY207" fmla="*/ 2182346 h 2237474"/>
              <a:gd name="connsiteX208" fmla="*/ 550517 w 12192000"/>
              <a:gd name="connsiteY208" fmla="*/ 2182060 h 2237474"/>
              <a:gd name="connsiteX209" fmla="*/ 550309 w 12192000"/>
              <a:gd name="connsiteY209" fmla="*/ 2181825 h 2237474"/>
              <a:gd name="connsiteX210" fmla="*/ 541836 w 12192000"/>
              <a:gd name="connsiteY210" fmla="*/ 2181063 h 2237474"/>
              <a:gd name="connsiteX211" fmla="*/ 536057 w 12192000"/>
              <a:gd name="connsiteY211" fmla="*/ 2181537 h 2237474"/>
              <a:gd name="connsiteX212" fmla="*/ 520671 w 12192000"/>
              <a:gd name="connsiteY212" fmla="*/ 2180980 h 2237474"/>
              <a:gd name="connsiteX213" fmla="*/ 515024 w 12192000"/>
              <a:gd name="connsiteY213" fmla="*/ 2179258 h 2237474"/>
              <a:gd name="connsiteX214" fmla="*/ 512278 w 12192000"/>
              <a:gd name="connsiteY214" fmla="*/ 2176369 h 2237474"/>
              <a:gd name="connsiteX215" fmla="*/ 480419 w 12192000"/>
              <a:gd name="connsiteY215" fmla="*/ 2167807 h 2237474"/>
              <a:gd name="connsiteX216" fmla="*/ 413835 w 12192000"/>
              <a:gd name="connsiteY216" fmla="*/ 2156783 h 2237474"/>
              <a:gd name="connsiteX217" fmla="*/ 376513 w 12192000"/>
              <a:gd name="connsiteY217" fmla="*/ 2154014 h 2237474"/>
              <a:gd name="connsiteX218" fmla="*/ 273386 w 12192000"/>
              <a:gd name="connsiteY218" fmla="*/ 2142551 h 2237474"/>
              <a:gd name="connsiteX219" fmla="*/ 169207 w 12192000"/>
              <a:gd name="connsiteY219" fmla="*/ 2128100 h 2237474"/>
              <a:gd name="connsiteX220" fmla="*/ 93149 w 12192000"/>
              <a:gd name="connsiteY220" fmla="*/ 2105324 h 2237474"/>
              <a:gd name="connsiteX221" fmla="*/ 88109 w 12192000"/>
              <a:gd name="connsiteY221" fmla="*/ 2106704 h 2237474"/>
              <a:gd name="connsiteX222" fmla="*/ 80022 w 12192000"/>
              <a:gd name="connsiteY222" fmla="*/ 2107254 h 2237474"/>
              <a:gd name="connsiteX223" fmla="*/ 79717 w 12192000"/>
              <a:gd name="connsiteY223" fmla="*/ 2107046 h 2237474"/>
              <a:gd name="connsiteX224" fmla="*/ 72352 w 12192000"/>
              <a:gd name="connsiteY224" fmla="*/ 2107991 h 2237474"/>
              <a:gd name="connsiteX225" fmla="*/ 37645 w 12192000"/>
              <a:gd name="connsiteY225" fmla="*/ 2115401 h 2237474"/>
              <a:gd name="connsiteX226" fmla="*/ 4572 w 12192000"/>
              <a:gd name="connsiteY226" fmla="*/ 2111091 h 2237474"/>
              <a:gd name="connsiteX227" fmla="*/ 0 w 12192000"/>
              <a:gd name="connsiteY227" fmla="*/ 2110468 h 2237474"/>
              <a:gd name="connsiteX228" fmla="*/ 0 w 12192000"/>
              <a:gd name="connsiteY22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00177 w 12192000"/>
              <a:gd name="connsiteY88" fmla="*/ 1636016 h 2237474"/>
              <a:gd name="connsiteX89" fmla="*/ 6795372 w 12192000"/>
              <a:gd name="connsiteY89" fmla="*/ 1644845 h 2237474"/>
              <a:gd name="connsiteX90" fmla="*/ 6692251 w 12192000"/>
              <a:gd name="connsiteY90" fmla="*/ 1656357 h 2237474"/>
              <a:gd name="connsiteX91" fmla="*/ 6655235 w 12192000"/>
              <a:gd name="connsiteY91" fmla="*/ 1661869 h 2237474"/>
              <a:gd name="connsiteX92" fmla="*/ 6587857 w 12192000"/>
              <a:gd name="connsiteY92" fmla="*/ 1665769 h 2237474"/>
              <a:gd name="connsiteX93" fmla="*/ 6554894 w 12192000"/>
              <a:gd name="connsiteY93" fmla="*/ 1664428 h 2237474"/>
              <a:gd name="connsiteX94" fmla="*/ 6516595 w 12192000"/>
              <a:gd name="connsiteY94" fmla="*/ 1667475 h 2237474"/>
              <a:gd name="connsiteX95" fmla="*/ 6508541 w 12192000"/>
              <a:gd name="connsiteY95" fmla="*/ 1668757 h 2237474"/>
              <a:gd name="connsiteX96" fmla="*/ 6471012 w 12192000"/>
              <a:gd name="connsiteY96" fmla="*/ 1678604 h 2237474"/>
              <a:gd name="connsiteX97" fmla="*/ 6415265 w 12192000"/>
              <a:gd name="connsiteY97" fmla="*/ 1665317 h 2237474"/>
              <a:gd name="connsiteX98" fmla="*/ 6364035 w 12192000"/>
              <a:gd name="connsiteY98" fmla="*/ 1667683 h 2237474"/>
              <a:gd name="connsiteX99" fmla="*/ 6280959 w 12192000"/>
              <a:gd name="connsiteY99" fmla="*/ 1689329 h 2237474"/>
              <a:gd name="connsiteX100" fmla="*/ 6243319 w 12192000"/>
              <a:gd name="connsiteY100" fmla="*/ 1695560 h 2237474"/>
              <a:gd name="connsiteX101" fmla="*/ 6098321 w 12192000"/>
              <a:gd name="connsiteY101" fmla="*/ 1721646 h 2237474"/>
              <a:gd name="connsiteX102" fmla="*/ 5880652 w 12192000"/>
              <a:gd name="connsiteY102" fmla="*/ 1779643 h 2237474"/>
              <a:gd name="connsiteX103" fmla="*/ 5785959 w 12192000"/>
              <a:gd name="connsiteY103" fmla="*/ 1775307 h 2237474"/>
              <a:gd name="connsiteX104" fmla="*/ 5643534 w 12192000"/>
              <a:gd name="connsiteY104" fmla="*/ 1802919 h 2237474"/>
              <a:gd name="connsiteX105" fmla="*/ 5518799 w 12192000"/>
              <a:gd name="connsiteY105" fmla="*/ 1818312 h 2237474"/>
              <a:gd name="connsiteX106" fmla="*/ 5505014 w 12192000"/>
              <a:gd name="connsiteY106" fmla="*/ 1819259 h 2237474"/>
              <a:gd name="connsiteX107" fmla="*/ 5453307 w 12192000"/>
              <a:gd name="connsiteY107" fmla="*/ 1815450 h 2237474"/>
              <a:gd name="connsiteX108" fmla="*/ 5364192 w 12192000"/>
              <a:gd name="connsiteY108" fmla="*/ 1826074 h 2237474"/>
              <a:gd name="connsiteX109" fmla="*/ 5350380 w 12192000"/>
              <a:gd name="connsiteY109" fmla="*/ 1830891 h 2237474"/>
              <a:gd name="connsiteX110" fmla="*/ 5259633 w 12192000"/>
              <a:gd name="connsiteY110" fmla="*/ 1837160 h 2237474"/>
              <a:gd name="connsiteX111" fmla="*/ 5197513 w 12192000"/>
              <a:gd name="connsiteY111" fmla="*/ 1844718 h 2237474"/>
              <a:gd name="connsiteX112" fmla="*/ 5184170 w 12192000"/>
              <a:gd name="connsiteY112" fmla="*/ 1849402 h 2237474"/>
              <a:gd name="connsiteX113" fmla="*/ 5168852 w 12192000"/>
              <a:gd name="connsiteY113" fmla="*/ 1844846 h 2237474"/>
              <a:gd name="connsiteX114" fmla="*/ 5164370 w 12192000"/>
              <a:gd name="connsiteY114" fmla="*/ 1840597 h 2237474"/>
              <a:gd name="connsiteX115" fmla="*/ 5114927 w 12192000"/>
              <a:gd name="connsiteY115" fmla="*/ 1847827 h 2237474"/>
              <a:gd name="connsiteX116" fmla="*/ 5108970 w 12192000"/>
              <a:gd name="connsiteY116" fmla="*/ 1847935 h 2237474"/>
              <a:gd name="connsiteX117" fmla="*/ 5067961 w 12192000"/>
              <a:gd name="connsiteY117" fmla="*/ 1845917 h 2237474"/>
              <a:gd name="connsiteX118" fmla="*/ 5007075 w 12192000"/>
              <a:gd name="connsiteY118" fmla="*/ 1838626 h 2237474"/>
              <a:gd name="connsiteX119" fmla="*/ 4944087 w 12192000"/>
              <a:gd name="connsiteY119" fmla="*/ 1823332 h 2237474"/>
              <a:gd name="connsiteX120" fmla="*/ 4907662 w 12192000"/>
              <a:gd name="connsiteY120" fmla="*/ 1816900 h 2237474"/>
              <a:gd name="connsiteX121" fmla="*/ 4882386 w 12192000"/>
              <a:gd name="connsiteY121" fmla="*/ 1809844 h 2237474"/>
              <a:gd name="connsiteX122" fmla="*/ 4811440 w 12192000"/>
              <a:gd name="connsiteY122" fmla="*/ 1804655 h 2237474"/>
              <a:gd name="connsiteX123" fmla="*/ 4691075 w 12192000"/>
              <a:gd name="connsiteY123" fmla="*/ 1801389 h 2237474"/>
              <a:gd name="connsiteX124" fmla="*/ 4611738 w 12192000"/>
              <a:gd name="connsiteY124" fmla="*/ 1776964 h 2237474"/>
              <a:gd name="connsiteX125" fmla="*/ 4560070 w 12192000"/>
              <a:gd name="connsiteY125" fmla="*/ 1785640 h 2237474"/>
              <a:gd name="connsiteX126" fmla="*/ 4536503 w 12192000"/>
              <a:gd name="connsiteY126" fmla="*/ 1785334 h 2237474"/>
              <a:gd name="connsiteX127" fmla="*/ 4513724 w 12192000"/>
              <a:gd name="connsiteY127" fmla="*/ 1791996 h 2237474"/>
              <a:gd name="connsiteX128" fmla="*/ 4459810 w 12192000"/>
              <a:gd name="connsiteY128" fmla="*/ 1797886 h 2237474"/>
              <a:gd name="connsiteX129" fmla="*/ 4379064 w 12192000"/>
              <a:gd name="connsiteY129" fmla="*/ 1817177 h 2237474"/>
              <a:gd name="connsiteX130" fmla="*/ 4319209 w 12192000"/>
              <a:gd name="connsiteY130" fmla="*/ 1834833 h 2237474"/>
              <a:gd name="connsiteX131" fmla="*/ 4290981 w 12192000"/>
              <a:gd name="connsiteY131" fmla="*/ 1839677 h 2237474"/>
              <a:gd name="connsiteX132" fmla="*/ 4285792 w 12192000"/>
              <a:gd name="connsiteY132" fmla="*/ 1836231 h 2237474"/>
              <a:gd name="connsiteX133" fmla="*/ 4238372 w 12192000"/>
              <a:gd name="connsiteY133" fmla="*/ 1851480 h 2237474"/>
              <a:gd name="connsiteX134" fmla="*/ 4232517 w 12192000"/>
              <a:gd name="connsiteY134" fmla="*/ 1852567 h 2237474"/>
              <a:gd name="connsiteX135" fmla="*/ 4191732 w 12192000"/>
              <a:gd name="connsiteY135" fmla="*/ 1857328 h 2237474"/>
              <a:gd name="connsiteX136" fmla="*/ 4065532 w 12192000"/>
              <a:gd name="connsiteY136" fmla="*/ 1855477 h 2237474"/>
              <a:gd name="connsiteX137" fmla="*/ 4028460 w 12192000"/>
              <a:gd name="connsiteY137" fmla="*/ 1855137 h 2237474"/>
              <a:gd name="connsiteX138" fmla="*/ 4002267 w 12192000"/>
              <a:gd name="connsiteY138" fmla="*/ 1852352 h 2237474"/>
              <a:gd name="connsiteX139" fmla="*/ 3931396 w 12192000"/>
              <a:gd name="connsiteY139" fmla="*/ 1858915 h 2237474"/>
              <a:gd name="connsiteX140" fmla="*/ 3812162 w 12192000"/>
              <a:gd name="connsiteY140" fmla="*/ 1875501 h 2237474"/>
              <a:gd name="connsiteX141" fmla="*/ 3729530 w 12192000"/>
              <a:gd name="connsiteY141" fmla="*/ 1864513 h 2237474"/>
              <a:gd name="connsiteX142" fmla="*/ 3680177 w 12192000"/>
              <a:gd name="connsiteY142" fmla="*/ 1881552 h 2237474"/>
              <a:gd name="connsiteX143" fmla="*/ 3567259 w 12192000"/>
              <a:gd name="connsiteY143" fmla="*/ 1893482 h 2237474"/>
              <a:gd name="connsiteX144" fmla="*/ 3405770 w 12192000"/>
              <a:gd name="connsiteY144" fmla="*/ 1904591 h 2237474"/>
              <a:gd name="connsiteX145" fmla="*/ 3280097 w 12192000"/>
              <a:gd name="connsiteY145" fmla="*/ 1919610 h 2237474"/>
              <a:gd name="connsiteX146" fmla="*/ 3123424 w 12192000"/>
              <a:gd name="connsiteY146" fmla="*/ 1952930 h 2237474"/>
              <a:gd name="connsiteX147" fmla="*/ 3009910 w 12192000"/>
              <a:gd name="connsiteY147" fmla="*/ 1957866 h 2237474"/>
              <a:gd name="connsiteX148" fmla="*/ 2995934 w 12192000"/>
              <a:gd name="connsiteY148" fmla="*/ 1967085 h 2237474"/>
              <a:gd name="connsiteX149" fmla="*/ 2980071 w 12192000"/>
              <a:gd name="connsiteY149" fmla="*/ 1972988 h 2237474"/>
              <a:gd name="connsiteX150" fmla="*/ 2978094 w 12192000"/>
              <a:gd name="connsiteY150" fmla="*/ 1972369 h 2237474"/>
              <a:gd name="connsiteX151" fmla="*/ 2942858 w 12192000"/>
              <a:gd name="connsiteY151" fmla="*/ 1981367 h 2237474"/>
              <a:gd name="connsiteX152" fmla="*/ 2875436 w 12192000"/>
              <a:gd name="connsiteY152" fmla="*/ 1996977 h 2237474"/>
              <a:gd name="connsiteX153" fmla="*/ 2874892 w 12192000"/>
              <a:gd name="connsiteY153" fmla="*/ 1996085 h 2237474"/>
              <a:gd name="connsiteX154" fmla="*/ 2864145 w 12192000"/>
              <a:gd name="connsiteY154" fmla="*/ 1994061 h 2237474"/>
              <a:gd name="connsiteX155" fmla="*/ 2843662 w 12192000"/>
              <a:gd name="connsiteY155" fmla="*/ 1992498 h 2237474"/>
              <a:gd name="connsiteX156" fmla="*/ 2796128 w 12192000"/>
              <a:gd name="connsiteY156" fmla="*/ 1976403 h 2237474"/>
              <a:gd name="connsiteX157" fmla="*/ 2756784 w 12192000"/>
              <a:gd name="connsiteY157" fmla="*/ 1985116 h 2237474"/>
              <a:gd name="connsiteX158" fmla="*/ 2748833 w 12192000"/>
              <a:gd name="connsiteY158" fmla="*/ 1986323 h 2237474"/>
              <a:gd name="connsiteX159" fmla="*/ 2748661 w 12192000"/>
              <a:gd name="connsiteY159" fmla="*/ 1986122 h 2237474"/>
              <a:gd name="connsiteX160" fmla="*/ 2740251 w 12192000"/>
              <a:gd name="connsiteY160" fmla="*/ 1986946 h 2237474"/>
              <a:gd name="connsiteX161" fmla="*/ 2718916 w 12192000"/>
              <a:gd name="connsiteY161" fmla="*/ 1990867 h 2237474"/>
              <a:gd name="connsiteX162" fmla="*/ 2713522 w 12192000"/>
              <a:gd name="connsiteY162" fmla="*/ 1990173 h 2237474"/>
              <a:gd name="connsiteX163" fmla="*/ 2680597 w 12192000"/>
              <a:gd name="connsiteY163" fmla="*/ 1984996 h 2237474"/>
              <a:gd name="connsiteX164" fmla="*/ 2578178 w 12192000"/>
              <a:gd name="connsiteY164" fmla="*/ 1990531 h 2237474"/>
              <a:gd name="connsiteX165" fmla="*/ 2476147 w 12192000"/>
              <a:gd name="connsiteY165" fmla="*/ 1998305 h 2237474"/>
              <a:gd name="connsiteX166" fmla="*/ 2373568 w 12192000"/>
              <a:gd name="connsiteY166" fmla="*/ 2003219 h 2237474"/>
              <a:gd name="connsiteX167" fmla="*/ 2321399 w 12192000"/>
              <a:gd name="connsiteY167" fmla="*/ 1989467 h 2237474"/>
              <a:gd name="connsiteX168" fmla="*/ 2315525 w 12192000"/>
              <a:gd name="connsiteY168" fmla="*/ 1989708 h 2237474"/>
              <a:gd name="connsiteX169" fmla="*/ 2300792 w 12192000"/>
              <a:gd name="connsiteY169" fmla="*/ 1994290 h 2237474"/>
              <a:gd name="connsiteX170" fmla="*/ 2295469 w 12192000"/>
              <a:gd name="connsiteY170" fmla="*/ 1996659 h 2237474"/>
              <a:gd name="connsiteX171" fmla="*/ 2287219 w 12192000"/>
              <a:gd name="connsiteY171" fmla="*/ 1998750 h 2237474"/>
              <a:gd name="connsiteX172" fmla="*/ 2286948 w 12192000"/>
              <a:gd name="connsiteY172" fmla="*/ 1998596 h 2237474"/>
              <a:gd name="connsiteX173" fmla="*/ 2243069 w 12192000"/>
              <a:gd name="connsiteY173" fmla="*/ 2015111 h 2237474"/>
              <a:gd name="connsiteX174" fmla="*/ 2186609 w 12192000"/>
              <a:gd name="connsiteY174" fmla="*/ 2008263 h 2237474"/>
              <a:gd name="connsiteX175" fmla="*/ 2164831 w 12192000"/>
              <a:gd name="connsiteY175" fmla="*/ 2010143 h 2237474"/>
              <a:gd name="connsiteX176" fmla="*/ 2152836 w 12192000"/>
              <a:gd name="connsiteY176" fmla="*/ 2010048 h 2237474"/>
              <a:gd name="connsiteX177" fmla="*/ 2117102 w 12192000"/>
              <a:gd name="connsiteY177" fmla="*/ 2023004 h 2237474"/>
              <a:gd name="connsiteX178" fmla="*/ 2111935 w 12192000"/>
              <a:gd name="connsiteY178" fmla="*/ 2023163 h 2237474"/>
              <a:gd name="connsiteX179" fmla="*/ 2089991 w 12192000"/>
              <a:gd name="connsiteY179" fmla="*/ 2034193 h 2237474"/>
              <a:gd name="connsiteX180" fmla="*/ 2058061 w 12192000"/>
              <a:gd name="connsiteY180" fmla="*/ 2047942 h 2237474"/>
              <a:gd name="connsiteX181" fmla="*/ 2055737 w 12192000"/>
              <a:gd name="connsiteY181" fmla="*/ 2047704 h 2237474"/>
              <a:gd name="connsiteX182" fmla="*/ 2042244 w 12192000"/>
              <a:gd name="connsiteY182" fmla="*/ 2055560 h 2237474"/>
              <a:gd name="connsiteX183" fmla="*/ 1976224 w 12192000"/>
              <a:gd name="connsiteY183" fmla="*/ 2074257 h 2237474"/>
              <a:gd name="connsiteX184" fmla="*/ 1877728 w 12192000"/>
              <a:gd name="connsiteY184" fmla="*/ 2101004 h 2237474"/>
              <a:gd name="connsiteX185" fmla="*/ 1759056 w 12192000"/>
              <a:gd name="connsiteY185" fmla="*/ 2125608 h 2237474"/>
              <a:gd name="connsiteX186" fmla="*/ 1637948 w 12192000"/>
              <a:gd name="connsiteY186" fmla="*/ 2172597 h 2237474"/>
              <a:gd name="connsiteX187" fmla="*/ 1434549 w 12192000"/>
              <a:gd name="connsiteY187" fmla="*/ 2234522 h 2237474"/>
              <a:gd name="connsiteX188" fmla="*/ 1398481 w 12192000"/>
              <a:gd name="connsiteY188" fmla="*/ 2237074 h 2237474"/>
              <a:gd name="connsiteX189" fmla="*/ 1398407 w 12192000"/>
              <a:gd name="connsiteY189" fmla="*/ 2237095 h 2237474"/>
              <a:gd name="connsiteX190" fmla="*/ 1370962 w 12192000"/>
              <a:gd name="connsiteY190" fmla="*/ 2237474 h 2237474"/>
              <a:gd name="connsiteX191" fmla="*/ 1356367 w 12192000"/>
              <a:gd name="connsiteY191" fmla="*/ 2235089 h 2237474"/>
              <a:gd name="connsiteX192" fmla="*/ 1324828 w 12192000"/>
              <a:gd name="connsiteY192" fmla="*/ 2231968 h 2237474"/>
              <a:gd name="connsiteX193" fmla="*/ 1297744 w 12192000"/>
              <a:gd name="connsiteY193" fmla="*/ 2235849 h 2237474"/>
              <a:gd name="connsiteX194" fmla="*/ 1286236 w 12192000"/>
              <a:gd name="connsiteY194" fmla="*/ 2233135 h 2237474"/>
              <a:gd name="connsiteX195" fmla="*/ 1283504 w 12192000"/>
              <a:gd name="connsiteY195" fmla="*/ 2233797 h 2237474"/>
              <a:gd name="connsiteX196" fmla="*/ 1279765 w 12192000"/>
              <a:gd name="connsiteY196" fmla="*/ 2229639 h 2237474"/>
              <a:gd name="connsiteX197" fmla="*/ 1195347 w 12192000"/>
              <a:gd name="connsiteY197" fmla="*/ 2212354 h 2237474"/>
              <a:gd name="connsiteX198" fmla="*/ 970251 w 12192000"/>
              <a:gd name="connsiteY198" fmla="*/ 2221029 h 2237474"/>
              <a:gd name="connsiteX199" fmla="*/ 812914 w 12192000"/>
              <a:gd name="connsiteY199" fmla="*/ 2202752 h 2237474"/>
              <a:gd name="connsiteX200" fmla="*/ 800195 w 12192000"/>
              <a:gd name="connsiteY200" fmla="*/ 2209407 h 2237474"/>
              <a:gd name="connsiteX201" fmla="*/ 784978 w 12192000"/>
              <a:gd name="connsiteY201" fmla="*/ 2212360 h 2237474"/>
              <a:gd name="connsiteX202" fmla="*/ 681987 w 12192000"/>
              <a:gd name="connsiteY202" fmla="*/ 2216757 h 2237474"/>
              <a:gd name="connsiteX203" fmla="*/ 669923 w 12192000"/>
              <a:gd name="connsiteY203" fmla="*/ 2211682 h 2237474"/>
              <a:gd name="connsiteX204" fmla="*/ 648680 w 12192000"/>
              <a:gd name="connsiteY204" fmla="*/ 2206229 h 2237474"/>
              <a:gd name="connsiteX205" fmla="*/ 597225 w 12192000"/>
              <a:gd name="connsiteY205" fmla="*/ 2180999 h 2237474"/>
              <a:gd name="connsiteX206" fmla="*/ 558449 w 12192000"/>
              <a:gd name="connsiteY206" fmla="*/ 2182346 h 2237474"/>
              <a:gd name="connsiteX207" fmla="*/ 550517 w 12192000"/>
              <a:gd name="connsiteY207" fmla="*/ 2182060 h 2237474"/>
              <a:gd name="connsiteX208" fmla="*/ 550309 w 12192000"/>
              <a:gd name="connsiteY208" fmla="*/ 2181825 h 2237474"/>
              <a:gd name="connsiteX209" fmla="*/ 541836 w 12192000"/>
              <a:gd name="connsiteY209" fmla="*/ 2181063 h 2237474"/>
              <a:gd name="connsiteX210" fmla="*/ 536057 w 12192000"/>
              <a:gd name="connsiteY210" fmla="*/ 2181537 h 2237474"/>
              <a:gd name="connsiteX211" fmla="*/ 520671 w 12192000"/>
              <a:gd name="connsiteY211" fmla="*/ 2180980 h 2237474"/>
              <a:gd name="connsiteX212" fmla="*/ 515024 w 12192000"/>
              <a:gd name="connsiteY212" fmla="*/ 2179258 h 2237474"/>
              <a:gd name="connsiteX213" fmla="*/ 512278 w 12192000"/>
              <a:gd name="connsiteY213" fmla="*/ 2176369 h 2237474"/>
              <a:gd name="connsiteX214" fmla="*/ 480419 w 12192000"/>
              <a:gd name="connsiteY214" fmla="*/ 2167807 h 2237474"/>
              <a:gd name="connsiteX215" fmla="*/ 413835 w 12192000"/>
              <a:gd name="connsiteY215" fmla="*/ 2156783 h 2237474"/>
              <a:gd name="connsiteX216" fmla="*/ 376513 w 12192000"/>
              <a:gd name="connsiteY216" fmla="*/ 2154014 h 2237474"/>
              <a:gd name="connsiteX217" fmla="*/ 273386 w 12192000"/>
              <a:gd name="connsiteY217" fmla="*/ 2142551 h 2237474"/>
              <a:gd name="connsiteX218" fmla="*/ 169207 w 12192000"/>
              <a:gd name="connsiteY218" fmla="*/ 2128100 h 2237474"/>
              <a:gd name="connsiteX219" fmla="*/ 93149 w 12192000"/>
              <a:gd name="connsiteY219" fmla="*/ 2105324 h 2237474"/>
              <a:gd name="connsiteX220" fmla="*/ 88109 w 12192000"/>
              <a:gd name="connsiteY220" fmla="*/ 2106704 h 2237474"/>
              <a:gd name="connsiteX221" fmla="*/ 80022 w 12192000"/>
              <a:gd name="connsiteY221" fmla="*/ 2107254 h 2237474"/>
              <a:gd name="connsiteX222" fmla="*/ 79717 w 12192000"/>
              <a:gd name="connsiteY222" fmla="*/ 2107046 h 2237474"/>
              <a:gd name="connsiteX223" fmla="*/ 72352 w 12192000"/>
              <a:gd name="connsiteY223" fmla="*/ 2107991 h 2237474"/>
              <a:gd name="connsiteX224" fmla="*/ 37645 w 12192000"/>
              <a:gd name="connsiteY224" fmla="*/ 2115401 h 2237474"/>
              <a:gd name="connsiteX225" fmla="*/ 4572 w 12192000"/>
              <a:gd name="connsiteY225" fmla="*/ 2111091 h 2237474"/>
              <a:gd name="connsiteX226" fmla="*/ 0 w 12192000"/>
              <a:gd name="connsiteY226" fmla="*/ 2110468 h 2237474"/>
              <a:gd name="connsiteX227" fmla="*/ 0 w 12192000"/>
              <a:gd name="connsiteY22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00177 w 12192000"/>
              <a:gd name="connsiteY87" fmla="*/ 1636016 h 2237474"/>
              <a:gd name="connsiteX88" fmla="*/ 6795372 w 12192000"/>
              <a:gd name="connsiteY88" fmla="*/ 1644845 h 2237474"/>
              <a:gd name="connsiteX89" fmla="*/ 6692251 w 12192000"/>
              <a:gd name="connsiteY89" fmla="*/ 1656357 h 2237474"/>
              <a:gd name="connsiteX90" fmla="*/ 6655235 w 12192000"/>
              <a:gd name="connsiteY90" fmla="*/ 1661869 h 2237474"/>
              <a:gd name="connsiteX91" fmla="*/ 6587857 w 12192000"/>
              <a:gd name="connsiteY91" fmla="*/ 1665769 h 2237474"/>
              <a:gd name="connsiteX92" fmla="*/ 6554894 w 12192000"/>
              <a:gd name="connsiteY92" fmla="*/ 1664428 h 2237474"/>
              <a:gd name="connsiteX93" fmla="*/ 6516595 w 12192000"/>
              <a:gd name="connsiteY93" fmla="*/ 1667475 h 2237474"/>
              <a:gd name="connsiteX94" fmla="*/ 6508541 w 12192000"/>
              <a:gd name="connsiteY94" fmla="*/ 1668757 h 2237474"/>
              <a:gd name="connsiteX95" fmla="*/ 6471012 w 12192000"/>
              <a:gd name="connsiteY95" fmla="*/ 1678604 h 2237474"/>
              <a:gd name="connsiteX96" fmla="*/ 6415265 w 12192000"/>
              <a:gd name="connsiteY96" fmla="*/ 1665317 h 2237474"/>
              <a:gd name="connsiteX97" fmla="*/ 6364035 w 12192000"/>
              <a:gd name="connsiteY97" fmla="*/ 1667683 h 2237474"/>
              <a:gd name="connsiteX98" fmla="*/ 6280959 w 12192000"/>
              <a:gd name="connsiteY98" fmla="*/ 1689329 h 2237474"/>
              <a:gd name="connsiteX99" fmla="*/ 6243319 w 12192000"/>
              <a:gd name="connsiteY99" fmla="*/ 1695560 h 2237474"/>
              <a:gd name="connsiteX100" fmla="*/ 6098321 w 12192000"/>
              <a:gd name="connsiteY100" fmla="*/ 1721646 h 2237474"/>
              <a:gd name="connsiteX101" fmla="*/ 5880652 w 12192000"/>
              <a:gd name="connsiteY101" fmla="*/ 1779643 h 2237474"/>
              <a:gd name="connsiteX102" fmla="*/ 5785959 w 12192000"/>
              <a:gd name="connsiteY102" fmla="*/ 1775307 h 2237474"/>
              <a:gd name="connsiteX103" fmla="*/ 5643534 w 12192000"/>
              <a:gd name="connsiteY103" fmla="*/ 1802919 h 2237474"/>
              <a:gd name="connsiteX104" fmla="*/ 5518799 w 12192000"/>
              <a:gd name="connsiteY104" fmla="*/ 1818312 h 2237474"/>
              <a:gd name="connsiteX105" fmla="*/ 5505014 w 12192000"/>
              <a:gd name="connsiteY105" fmla="*/ 1819259 h 2237474"/>
              <a:gd name="connsiteX106" fmla="*/ 5453307 w 12192000"/>
              <a:gd name="connsiteY106" fmla="*/ 1815450 h 2237474"/>
              <a:gd name="connsiteX107" fmla="*/ 5364192 w 12192000"/>
              <a:gd name="connsiteY107" fmla="*/ 1826074 h 2237474"/>
              <a:gd name="connsiteX108" fmla="*/ 5350380 w 12192000"/>
              <a:gd name="connsiteY108" fmla="*/ 1830891 h 2237474"/>
              <a:gd name="connsiteX109" fmla="*/ 5259633 w 12192000"/>
              <a:gd name="connsiteY109" fmla="*/ 1837160 h 2237474"/>
              <a:gd name="connsiteX110" fmla="*/ 5197513 w 12192000"/>
              <a:gd name="connsiteY110" fmla="*/ 1844718 h 2237474"/>
              <a:gd name="connsiteX111" fmla="*/ 5184170 w 12192000"/>
              <a:gd name="connsiteY111" fmla="*/ 1849402 h 2237474"/>
              <a:gd name="connsiteX112" fmla="*/ 5168852 w 12192000"/>
              <a:gd name="connsiteY112" fmla="*/ 1844846 h 2237474"/>
              <a:gd name="connsiteX113" fmla="*/ 5164370 w 12192000"/>
              <a:gd name="connsiteY113" fmla="*/ 1840597 h 2237474"/>
              <a:gd name="connsiteX114" fmla="*/ 5114927 w 12192000"/>
              <a:gd name="connsiteY114" fmla="*/ 1847827 h 2237474"/>
              <a:gd name="connsiteX115" fmla="*/ 5108970 w 12192000"/>
              <a:gd name="connsiteY115" fmla="*/ 1847935 h 2237474"/>
              <a:gd name="connsiteX116" fmla="*/ 5067961 w 12192000"/>
              <a:gd name="connsiteY116" fmla="*/ 1845917 h 2237474"/>
              <a:gd name="connsiteX117" fmla="*/ 5007075 w 12192000"/>
              <a:gd name="connsiteY117" fmla="*/ 1838626 h 2237474"/>
              <a:gd name="connsiteX118" fmla="*/ 4944087 w 12192000"/>
              <a:gd name="connsiteY118" fmla="*/ 1823332 h 2237474"/>
              <a:gd name="connsiteX119" fmla="*/ 4907662 w 12192000"/>
              <a:gd name="connsiteY119" fmla="*/ 1816900 h 2237474"/>
              <a:gd name="connsiteX120" fmla="*/ 4882386 w 12192000"/>
              <a:gd name="connsiteY120" fmla="*/ 1809844 h 2237474"/>
              <a:gd name="connsiteX121" fmla="*/ 4811440 w 12192000"/>
              <a:gd name="connsiteY121" fmla="*/ 1804655 h 2237474"/>
              <a:gd name="connsiteX122" fmla="*/ 4691075 w 12192000"/>
              <a:gd name="connsiteY122" fmla="*/ 1801389 h 2237474"/>
              <a:gd name="connsiteX123" fmla="*/ 4611738 w 12192000"/>
              <a:gd name="connsiteY123" fmla="*/ 1776964 h 2237474"/>
              <a:gd name="connsiteX124" fmla="*/ 4560070 w 12192000"/>
              <a:gd name="connsiteY124" fmla="*/ 1785640 h 2237474"/>
              <a:gd name="connsiteX125" fmla="*/ 4536503 w 12192000"/>
              <a:gd name="connsiteY125" fmla="*/ 1785334 h 2237474"/>
              <a:gd name="connsiteX126" fmla="*/ 4513724 w 12192000"/>
              <a:gd name="connsiteY126" fmla="*/ 1791996 h 2237474"/>
              <a:gd name="connsiteX127" fmla="*/ 4459810 w 12192000"/>
              <a:gd name="connsiteY127" fmla="*/ 1797886 h 2237474"/>
              <a:gd name="connsiteX128" fmla="*/ 4379064 w 12192000"/>
              <a:gd name="connsiteY128" fmla="*/ 1817177 h 2237474"/>
              <a:gd name="connsiteX129" fmla="*/ 4319209 w 12192000"/>
              <a:gd name="connsiteY129" fmla="*/ 1834833 h 2237474"/>
              <a:gd name="connsiteX130" fmla="*/ 4290981 w 12192000"/>
              <a:gd name="connsiteY130" fmla="*/ 1839677 h 2237474"/>
              <a:gd name="connsiteX131" fmla="*/ 4285792 w 12192000"/>
              <a:gd name="connsiteY131" fmla="*/ 1836231 h 2237474"/>
              <a:gd name="connsiteX132" fmla="*/ 4238372 w 12192000"/>
              <a:gd name="connsiteY132" fmla="*/ 1851480 h 2237474"/>
              <a:gd name="connsiteX133" fmla="*/ 4232517 w 12192000"/>
              <a:gd name="connsiteY133" fmla="*/ 1852567 h 2237474"/>
              <a:gd name="connsiteX134" fmla="*/ 4191732 w 12192000"/>
              <a:gd name="connsiteY134" fmla="*/ 1857328 h 2237474"/>
              <a:gd name="connsiteX135" fmla="*/ 4065532 w 12192000"/>
              <a:gd name="connsiteY135" fmla="*/ 1855477 h 2237474"/>
              <a:gd name="connsiteX136" fmla="*/ 4028460 w 12192000"/>
              <a:gd name="connsiteY136" fmla="*/ 1855137 h 2237474"/>
              <a:gd name="connsiteX137" fmla="*/ 4002267 w 12192000"/>
              <a:gd name="connsiteY137" fmla="*/ 1852352 h 2237474"/>
              <a:gd name="connsiteX138" fmla="*/ 3931396 w 12192000"/>
              <a:gd name="connsiteY138" fmla="*/ 1858915 h 2237474"/>
              <a:gd name="connsiteX139" fmla="*/ 3812162 w 12192000"/>
              <a:gd name="connsiteY139" fmla="*/ 1875501 h 2237474"/>
              <a:gd name="connsiteX140" fmla="*/ 3729530 w 12192000"/>
              <a:gd name="connsiteY140" fmla="*/ 1864513 h 2237474"/>
              <a:gd name="connsiteX141" fmla="*/ 3680177 w 12192000"/>
              <a:gd name="connsiteY141" fmla="*/ 1881552 h 2237474"/>
              <a:gd name="connsiteX142" fmla="*/ 3567259 w 12192000"/>
              <a:gd name="connsiteY142" fmla="*/ 1893482 h 2237474"/>
              <a:gd name="connsiteX143" fmla="*/ 3405770 w 12192000"/>
              <a:gd name="connsiteY143" fmla="*/ 1904591 h 2237474"/>
              <a:gd name="connsiteX144" fmla="*/ 3280097 w 12192000"/>
              <a:gd name="connsiteY144" fmla="*/ 1919610 h 2237474"/>
              <a:gd name="connsiteX145" fmla="*/ 3123424 w 12192000"/>
              <a:gd name="connsiteY145" fmla="*/ 1952930 h 2237474"/>
              <a:gd name="connsiteX146" fmla="*/ 3009910 w 12192000"/>
              <a:gd name="connsiteY146" fmla="*/ 1957866 h 2237474"/>
              <a:gd name="connsiteX147" fmla="*/ 2995934 w 12192000"/>
              <a:gd name="connsiteY147" fmla="*/ 1967085 h 2237474"/>
              <a:gd name="connsiteX148" fmla="*/ 2980071 w 12192000"/>
              <a:gd name="connsiteY148" fmla="*/ 1972988 h 2237474"/>
              <a:gd name="connsiteX149" fmla="*/ 2978094 w 12192000"/>
              <a:gd name="connsiteY149" fmla="*/ 1972369 h 2237474"/>
              <a:gd name="connsiteX150" fmla="*/ 2942858 w 12192000"/>
              <a:gd name="connsiteY150" fmla="*/ 1981367 h 2237474"/>
              <a:gd name="connsiteX151" fmla="*/ 2875436 w 12192000"/>
              <a:gd name="connsiteY151" fmla="*/ 1996977 h 2237474"/>
              <a:gd name="connsiteX152" fmla="*/ 2874892 w 12192000"/>
              <a:gd name="connsiteY152" fmla="*/ 1996085 h 2237474"/>
              <a:gd name="connsiteX153" fmla="*/ 2864145 w 12192000"/>
              <a:gd name="connsiteY153" fmla="*/ 1994061 h 2237474"/>
              <a:gd name="connsiteX154" fmla="*/ 2843662 w 12192000"/>
              <a:gd name="connsiteY154" fmla="*/ 1992498 h 2237474"/>
              <a:gd name="connsiteX155" fmla="*/ 2796128 w 12192000"/>
              <a:gd name="connsiteY155" fmla="*/ 1976403 h 2237474"/>
              <a:gd name="connsiteX156" fmla="*/ 2756784 w 12192000"/>
              <a:gd name="connsiteY156" fmla="*/ 1985116 h 2237474"/>
              <a:gd name="connsiteX157" fmla="*/ 2748833 w 12192000"/>
              <a:gd name="connsiteY157" fmla="*/ 1986323 h 2237474"/>
              <a:gd name="connsiteX158" fmla="*/ 2748661 w 12192000"/>
              <a:gd name="connsiteY158" fmla="*/ 1986122 h 2237474"/>
              <a:gd name="connsiteX159" fmla="*/ 2740251 w 12192000"/>
              <a:gd name="connsiteY159" fmla="*/ 1986946 h 2237474"/>
              <a:gd name="connsiteX160" fmla="*/ 2718916 w 12192000"/>
              <a:gd name="connsiteY160" fmla="*/ 1990867 h 2237474"/>
              <a:gd name="connsiteX161" fmla="*/ 2713522 w 12192000"/>
              <a:gd name="connsiteY161" fmla="*/ 1990173 h 2237474"/>
              <a:gd name="connsiteX162" fmla="*/ 2680597 w 12192000"/>
              <a:gd name="connsiteY162" fmla="*/ 1984996 h 2237474"/>
              <a:gd name="connsiteX163" fmla="*/ 2578178 w 12192000"/>
              <a:gd name="connsiteY163" fmla="*/ 1990531 h 2237474"/>
              <a:gd name="connsiteX164" fmla="*/ 2476147 w 12192000"/>
              <a:gd name="connsiteY164" fmla="*/ 1998305 h 2237474"/>
              <a:gd name="connsiteX165" fmla="*/ 2373568 w 12192000"/>
              <a:gd name="connsiteY165" fmla="*/ 2003219 h 2237474"/>
              <a:gd name="connsiteX166" fmla="*/ 2321399 w 12192000"/>
              <a:gd name="connsiteY166" fmla="*/ 1989467 h 2237474"/>
              <a:gd name="connsiteX167" fmla="*/ 2315525 w 12192000"/>
              <a:gd name="connsiteY167" fmla="*/ 1989708 h 2237474"/>
              <a:gd name="connsiteX168" fmla="*/ 2300792 w 12192000"/>
              <a:gd name="connsiteY168" fmla="*/ 1994290 h 2237474"/>
              <a:gd name="connsiteX169" fmla="*/ 2295469 w 12192000"/>
              <a:gd name="connsiteY169" fmla="*/ 1996659 h 2237474"/>
              <a:gd name="connsiteX170" fmla="*/ 2287219 w 12192000"/>
              <a:gd name="connsiteY170" fmla="*/ 1998750 h 2237474"/>
              <a:gd name="connsiteX171" fmla="*/ 2286948 w 12192000"/>
              <a:gd name="connsiteY171" fmla="*/ 1998596 h 2237474"/>
              <a:gd name="connsiteX172" fmla="*/ 2243069 w 12192000"/>
              <a:gd name="connsiteY172" fmla="*/ 2015111 h 2237474"/>
              <a:gd name="connsiteX173" fmla="*/ 2186609 w 12192000"/>
              <a:gd name="connsiteY173" fmla="*/ 2008263 h 2237474"/>
              <a:gd name="connsiteX174" fmla="*/ 2164831 w 12192000"/>
              <a:gd name="connsiteY174" fmla="*/ 2010143 h 2237474"/>
              <a:gd name="connsiteX175" fmla="*/ 2152836 w 12192000"/>
              <a:gd name="connsiteY175" fmla="*/ 2010048 h 2237474"/>
              <a:gd name="connsiteX176" fmla="*/ 2117102 w 12192000"/>
              <a:gd name="connsiteY176" fmla="*/ 2023004 h 2237474"/>
              <a:gd name="connsiteX177" fmla="*/ 2111935 w 12192000"/>
              <a:gd name="connsiteY177" fmla="*/ 2023163 h 2237474"/>
              <a:gd name="connsiteX178" fmla="*/ 2089991 w 12192000"/>
              <a:gd name="connsiteY178" fmla="*/ 2034193 h 2237474"/>
              <a:gd name="connsiteX179" fmla="*/ 2058061 w 12192000"/>
              <a:gd name="connsiteY179" fmla="*/ 2047942 h 2237474"/>
              <a:gd name="connsiteX180" fmla="*/ 2055737 w 12192000"/>
              <a:gd name="connsiteY180" fmla="*/ 2047704 h 2237474"/>
              <a:gd name="connsiteX181" fmla="*/ 2042244 w 12192000"/>
              <a:gd name="connsiteY181" fmla="*/ 2055560 h 2237474"/>
              <a:gd name="connsiteX182" fmla="*/ 1976224 w 12192000"/>
              <a:gd name="connsiteY182" fmla="*/ 2074257 h 2237474"/>
              <a:gd name="connsiteX183" fmla="*/ 1877728 w 12192000"/>
              <a:gd name="connsiteY183" fmla="*/ 2101004 h 2237474"/>
              <a:gd name="connsiteX184" fmla="*/ 1759056 w 12192000"/>
              <a:gd name="connsiteY184" fmla="*/ 2125608 h 2237474"/>
              <a:gd name="connsiteX185" fmla="*/ 1637948 w 12192000"/>
              <a:gd name="connsiteY185" fmla="*/ 2172597 h 2237474"/>
              <a:gd name="connsiteX186" fmla="*/ 1434549 w 12192000"/>
              <a:gd name="connsiteY186" fmla="*/ 2234522 h 2237474"/>
              <a:gd name="connsiteX187" fmla="*/ 1398481 w 12192000"/>
              <a:gd name="connsiteY187" fmla="*/ 2237074 h 2237474"/>
              <a:gd name="connsiteX188" fmla="*/ 1398407 w 12192000"/>
              <a:gd name="connsiteY188" fmla="*/ 2237095 h 2237474"/>
              <a:gd name="connsiteX189" fmla="*/ 1370962 w 12192000"/>
              <a:gd name="connsiteY189" fmla="*/ 2237474 h 2237474"/>
              <a:gd name="connsiteX190" fmla="*/ 1356367 w 12192000"/>
              <a:gd name="connsiteY190" fmla="*/ 2235089 h 2237474"/>
              <a:gd name="connsiteX191" fmla="*/ 1324828 w 12192000"/>
              <a:gd name="connsiteY191" fmla="*/ 2231968 h 2237474"/>
              <a:gd name="connsiteX192" fmla="*/ 1297744 w 12192000"/>
              <a:gd name="connsiteY192" fmla="*/ 2235849 h 2237474"/>
              <a:gd name="connsiteX193" fmla="*/ 1286236 w 12192000"/>
              <a:gd name="connsiteY193" fmla="*/ 2233135 h 2237474"/>
              <a:gd name="connsiteX194" fmla="*/ 1283504 w 12192000"/>
              <a:gd name="connsiteY194" fmla="*/ 2233797 h 2237474"/>
              <a:gd name="connsiteX195" fmla="*/ 1279765 w 12192000"/>
              <a:gd name="connsiteY195" fmla="*/ 2229639 h 2237474"/>
              <a:gd name="connsiteX196" fmla="*/ 1195347 w 12192000"/>
              <a:gd name="connsiteY196" fmla="*/ 2212354 h 2237474"/>
              <a:gd name="connsiteX197" fmla="*/ 970251 w 12192000"/>
              <a:gd name="connsiteY197" fmla="*/ 2221029 h 2237474"/>
              <a:gd name="connsiteX198" fmla="*/ 812914 w 12192000"/>
              <a:gd name="connsiteY198" fmla="*/ 2202752 h 2237474"/>
              <a:gd name="connsiteX199" fmla="*/ 800195 w 12192000"/>
              <a:gd name="connsiteY199" fmla="*/ 2209407 h 2237474"/>
              <a:gd name="connsiteX200" fmla="*/ 784978 w 12192000"/>
              <a:gd name="connsiteY200" fmla="*/ 2212360 h 2237474"/>
              <a:gd name="connsiteX201" fmla="*/ 681987 w 12192000"/>
              <a:gd name="connsiteY201" fmla="*/ 2216757 h 2237474"/>
              <a:gd name="connsiteX202" fmla="*/ 669923 w 12192000"/>
              <a:gd name="connsiteY202" fmla="*/ 2211682 h 2237474"/>
              <a:gd name="connsiteX203" fmla="*/ 648680 w 12192000"/>
              <a:gd name="connsiteY203" fmla="*/ 2206229 h 2237474"/>
              <a:gd name="connsiteX204" fmla="*/ 597225 w 12192000"/>
              <a:gd name="connsiteY204" fmla="*/ 2180999 h 2237474"/>
              <a:gd name="connsiteX205" fmla="*/ 558449 w 12192000"/>
              <a:gd name="connsiteY205" fmla="*/ 2182346 h 2237474"/>
              <a:gd name="connsiteX206" fmla="*/ 550517 w 12192000"/>
              <a:gd name="connsiteY206" fmla="*/ 2182060 h 2237474"/>
              <a:gd name="connsiteX207" fmla="*/ 550309 w 12192000"/>
              <a:gd name="connsiteY207" fmla="*/ 2181825 h 2237474"/>
              <a:gd name="connsiteX208" fmla="*/ 541836 w 12192000"/>
              <a:gd name="connsiteY208" fmla="*/ 2181063 h 2237474"/>
              <a:gd name="connsiteX209" fmla="*/ 536057 w 12192000"/>
              <a:gd name="connsiteY209" fmla="*/ 2181537 h 2237474"/>
              <a:gd name="connsiteX210" fmla="*/ 520671 w 12192000"/>
              <a:gd name="connsiteY210" fmla="*/ 2180980 h 2237474"/>
              <a:gd name="connsiteX211" fmla="*/ 515024 w 12192000"/>
              <a:gd name="connsiteY211" fmla="*/ 2179258 h 2237474"/>
              <a:gd name="connsiteX212" fmla="*/ 512278 w 12192000"/>
              <a:gd name="connsiteY212" fmla="*/ 2176369 h 2237474"/>
              <a:gd name="connsiteX213" fmla="*/ 480419 w 12192000"/>
              <a:gd name="connsiteY213" fmla="*/ 2167807 h 2237474"/>
              <a:gd name="connsiteX214" fmla="*/ 413835 w 12192000"/>
              <a:gd name="connsiteY214" fmla="*/ 2156783 h 2237474"/>
              <a:gd name="connsiteX215" fmla="*/ 376513 w 12192000"/>
              <a:gd name="connsiteY215" fmla="*/ 2154014 h 2237474"/>
              <a:gd name="connsiteX216" fmla="*/ 273386 w 12192000"/>
              <a:gd name="connsiteY216" fmla="*/ 2142551 h 2237474"/>
              <a:gd name="connsiteX217" fmla="*/ 169207 w 12192000"/>
              <a:gd name="connsiteY217" fmla="*/ 2128100 h 2237474"/>
              <a:gd name="connsiteX218" fmla="*/ 93149 w 12192000"/>
              <a:gd name="connsiteY218" fmla="*/ 2105324 h 2237474"/>
              <a:gd name="connsiteX219" fmla="*/ 88109 w 12192000"/>
              <a:gd name="connsiteY219" fmla="*/ 2106704 h 2237474"/>
              <a:gd name="connsiteX220" fmla="*/ 80022 w 12192000"/>
              <a:gd name="connsiteY220" fmla="*/ 2107254 h 2237474"/>
              <a:gd name="connsiteX221" fmla="*/ 79717 w 12192000"/>
              <a:gd name="connsiteY221" fmla="*/ 2107046 h 2237474"/>
              <a:gd name="connsiteX222" fmla="*/ 72352 w 12192000"/>
              <a:gd name="connsiteY222" fmla="*/ 2107991 h 2237474"/>
              <a:gd name="connsiteX223" fmla="*/ 37645 w 12192000"/>
              <a:gd name="connsiteY223" fmla="*/ 2115401 h 2237474"/>
              <a:gd name="connsiteX224" fmla="*/ 4572 w 12192000"/>
              <a:gd name="connsiteY224" fmla="*/ 2111091 h 2237474"/>
              <a:gd name="connsiteX225" fmla="*/ 0 w 12192000"/>
              <a:gd name="connsiteY225" fmla="*/ 2110468 h 2237474"/>
              <a:gd name="connsiteX226" fmla="*/ 0 w 12192000"/>
              <a:gd name="connsiteY22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14651 w 12192000"/>
              <a:gd name="connsiteY80" fmla="*/ 1620959 h 2237474"/>
              <a:gd name="connsiteX81" fmla="*/ 7092727 w 12192000"/>
              <a:gd name="connsiteY81" fmla="*/ 1623628 h 2237474"/>
              <a:gd name="connsiteX82" fmla="*/ 7031309 w 12192000"/>
              <a:gd name="connsiteY82" fmla="*/ 1619451 h 2237474"/>
              <a:gd name="connsiteX83" fmla="*/ 6999084 w 12192000"/>
              <a:gd name="connsiteY83" fmla="*/ 1634317 h 2237474"/>
              <a:gd name="connsiteX84" fmla="*/ 6992107 w 12192000"/>
              <a:gd name="connsiteY84" fmla="*/ 1636860 h 2237474"/>
              <a:gd name="connsiteX85" fmla="*/ 6991765 w 12192000"/>
              <a:gd name="connsiteY85" fmla="*/ 1636725 h 2237474"/>
              <a:gd name="connsiteX86" fmla="*/ 6900177 w 12192000"/>
              <a:gd name="connsiteY86" fmla="*/ 1636016 h 2237474"/>
              <a:gd name="connsiteX87" fmla="*/ 6795372 w 12192000"/>
              <a:gd name="connsiteY87" fmla="*/ 1644845 h 2237474"/>
              <a:gd name="connsiteX88" fmla="*/ 6692251 w 12192000"/>
              <a:gd name="connsiteY88" fmla="*/ 1656357 h 2237474"/>
              <a:gd name="connsiteX89" fmla="*/ 6655235 w 12192000"/>
              <a:gd name="connsiteY89" fmla="*/ 1661869 h 2237474"/>
              <a:gd name="connsiteX90" fmla="*/ 6587857 w 12192000"/>
              <a:gd name="connsiteY90" fmla="*/ 1665769 h 2237474"/>
              <a:gd name="connsiteX91" fmla="*/ 6554894 w 12192000"/>
              <a:gd name="connsiteY91" fmla="*/ 1664428 h 2237474"/>
              <a:gd name="connsiteX92" fmla="*/ 6516595 w 12192000"/>
              <a:gd name="connsiteY92" fmla="*/ 1667475 h 2237474"/>
              <a:gd name="connsiteX93" fmla="*/ 6508541 w 12192000"/>
              <a:gd name="connsiteY93" fmla="*/ 1668757 h 2237474"/>
              <a:gd name="connsiteX94" fmla="*/ 6471012 w 12192000"/>
              <a:gd name="connsiteY94" fmla="*/ 1678604 h 2237474"/>
              <a:gd name="connsiteX95" fmla="*/ 6415265 w 12192000"/>
              <a:gd name="connsiteY95" fmla="*/ 1665317 h 2237474"/>
              <a:gd name="connsiteX96" fmla="*/ 6364035 w 12192000"/>
              <a:gd name="connsiteY96" fmla="*/ 1667683 h 2237474"/>
              <a:gd name="connsiteX97" fmla="*/ 6280959 w 12192000"/>
              <a:gd name="connsiteY97" fmla="*/ 1689329 h 2237474"/>
              <a:gd name="connsiteX98" fmla="*/ 6243319 w 12192000"/>
              <a:gd name="connsiteY98" fmla="*/ 1695560 h 2237474"/>
              <a:gd name="connsiteX99" fmla="*/ 6098321 w 12192000"/>
              <a:gd name="connsiteY99" fmla="*/ 1721646 h 2237474"/>
              <a:gd name="connsiteX100" fmla="*/ 5880652 w 12192000"/>
              <a:gd name="connsiteY100" fmla="*/ 1779643 h 2237474"/>
              <a:gd name="connsiteX101" fmla="*/ 5785959 w 12192000"/>
              <a:gd name="connsiteY101" fmla="*/ 1775307 h 2237474"/>
              <a:gd name="connsiteX102" fmla="*/ 5643534 w 12192000"/>
              <a:gd name="connsiteY102" fmla="*/ 1802919 h 2237474"/>
              <a:gd name="connsiteX103" fmla="*/ 5518799 w 12192000"/>
              <a:gd name="connsiteY103" fmla="*/ 1818312 h 2237474"/>
              <a:gd name="connsiteX104" fmla="*/ 5505014 w 12192000"/>
              <a:gd name="connsiteY104" fmla="*/ 1819259 h 2237474"/>
              <a:gd name="connsiteX105" fmla="*/ 5453307 w 12192000"/>
              <a:gd name="connsiteY105" fmla="*/ 1815450 h 2237474"/>
              <a:gd name="connsiteX106" fmla="*/ 5364192 w 12192000"/>
              <a:gd name="connsiteY106" fmla="*/ 1826074 h 2237474"/>
              <a:gd name="connsiteX107" fmla="*/ 5350380 w 12192000"/>
              <a:gd name="connsiteY107" fmla="*/ 1830891 h 2237474"/>
              <a:gd name="connsiteX108" fmla="*/ 5259633 w 12192000"/>
              <a:gd name="connsiteY108" fmla="*/ 1837160 h 2237474"/>
              <a:gd name="connsiteX109" fmla="*/ 5197513 w 12192000"/>
              <a:gd name="connsiteY109" fmla="*/ 1844718 h 2237474"/>
              <a:gd name="connsiteX110" fmla="*/ 5184170 w 12192000"/>
              <a:gd name="connsiteY110" fmla="*/ 1849402 h 2237474"/>
              <a:gd name="connsiteX111" fmla="*/ 5168852 w 12192000"/>
              <a:gd name="connsiteY111" fmla="*/ 1844846 h 2237474"/>
              <a:gd name="connsiteX112" fmla="*/ 5164370 w 12192000"/>
              <a:gd name="connsiteY112" fmla="*/ 1840597 h 2237474"/>
              <a:gd name="connsiteX113" fmla="*/ 5114927 w 12192000"/>
              <a:gd name="connsiteY113" fmla="*/ 1847827 h 2237474"/>
              <a:gd name="connsiteX114" fmla="*/ 5108970 w 12192000"/>
              <a:gd name="connsiteY114" fmla="*/ 1847935 h 2237474"/>
              <a:gd name="connsiteX115" fmla="*/ 5067961 w 12192000"/>
              <a:gd name="connsiteY115" fmla="*/ 1845917 h 2237474"/>
              <a:gd name="connsiteX116" fmla="*/ 5007075 w 12192000"/>
              <a:gd name="connsiteY116" fmla="*/ 1838626 h 2237474"/>
              <a:gd name="connsiteX117" fmla="*/ 4944087 w 12192000"/>
              <a:gd name="connsiteY117" fmla="*/ 1823332 h 2237474"/>
              <a:gd name="connsiteX118" fmla="*/ 4907662 w 12192000"/>
              <a:gd name="connsiteY118" fmla="*/ 1816900 h 2237474"/>
              <a:gd name="connsiteX119" fmla="*/ 4882386 w 12192000"/>
              <a:gd name="connsiteY119" fmla="*/ 1809844 h 2237474"/>
              <a:gd name="connsiteX120" fmla="*/ 4811440 w 12192000"/>
              <a:gd name="connsiteY120" fmla="*/ 1804655 h 2237474"/>
              <a:gd name="connsiteX121" fmla="*/ 4691075 w 12192000"/>
              <a:gd name="connsiteY121" fmla="*/ 1801389 h 2237474"/>
              <a:gd name="connsiteX122" fmla="*/ 4611738 w 12192000"/>
              <a:gd name="connsiteY122" fmla="*/ 1776964 h 2237474"/>
              <a:gd name="connsiteX123" fmla="*/ 4560070 w 12192000"/>
              <a:gd name="connsiteY123" fmla="*/ 1785640 h 2237474"/>
              <a:gd name="connsiteX124" fmla="*/ 4536503 w 12192000"/>
              <a:gd name="connsiteY124" fmla="*/ 1785334 h 2237474"/>
              <a:gd name="connsiteX125" fmla="*/ 4513724 w 12192000"/>
              <a:gd name="connsiteY125" fmla="*/ 1791996 h 2237474"/>
              <a:gd name="connsiteX126" fmla="*/ 4459810 w 12192000"/>
              <a:gd name="connsiteY126" fmla="*/ 1797886 h 2237474"/>
              <a:gd name="connsiteX127" fmla="*/ 4379064 w 12192000"/>
              <a:gd name="connsiteY127" fmla="*/ 1817177 h 2237474"/>
              <a:gd name="connsiteX128" fmla="*/ 4319209 w 12192000"/>
              <a:gd name="connsiteY128" fmla="*/ 1834833 h 2237474"/>
              <a:gd name="connsiteX129" fmla="*/ 4290981 w 12192000"/>
              <a:gd name="connsiteY129" fmla="*/ 1839677 h 2237474"/>
              <a:gd name="connsiteX130" fmla="*/ 4285792 w 12192000"/>
              <a:gd name="connsiteY130" fmla="*/ 1836231 h 2237474"/>
              <a:gd name="connsiteX131" fmla="*/ 4238372 w 12192000"/>
              <a:gd name="connsiteY131" fmla="*/ 1851480 h 2237474"/>
              <a:gd name="connsiteX132" fmla="*/ 4232517 w 12192000"/>
              <a:gd name="connsiteY132" fmla="*/ 1852567 h 2237474"/>
              <a:gd name="connsiteX133" fmla="*/ 4191732 w 12192000"/>
              <a:gd name="connsiteY133" fmla="*/ 1857328 h 2237474"/>
              <a:gd name="connsiteX134" fmla="*/ 4065532 w 12192000"/>
              <a:gd name="connsiteY134" fmla="*/ 1855477 h 2237474"/>
              <a:gd name="connsiteX135" fmla="*/ 4028460 w 12192000"/>
              <a:gd name="connsiteY135" fmla="*/ 1855137 h 2237474"/>
              <a:gd name="connsiteX136" fmla="*/ 4002267 w 12192000"/>
              <a:gd name="connsiteY136" fmla="*/ 1852352 h 2237474"/>
              <a:gd name="connsiteX137" fmla="*/ 3931396 w 12192000"/>
              <a:gd name="connsiteY137" fmla="*/ 1858915 h 2237474"/>
              <a:gd name="connsiteX138" fmla="*/ 3812162 w 12192000"/>
              <a:gd name="connsiteY138" fmla="*/ 1875501 h 2237474"/>
              <a:gd name="connsiteX139" fmla="*/ 3729530 w 12192000"/>
              <a:gd name="connsiteY139" fmla="*/ 1864513 h 2237474"/>
              <a:gd name="connsiteX140" fmla="*/ 3680177 w 12192000"/>
              <a:gd name="connsiteY140" fmla="*/ 1881552 h 2237474"/>
              <a:gd name="connsiteX141" fmla="*/ 3567259 w 12192000"/>
              <a:gd name="connsiteY141" fmla="*/ 1893482 h 2237474"/>
              <a:gd name="connsiteX142" fmla="*/ 3405770 w 12192000"/>
              <a:gd name="connsiteY142" fmla="*/ 1904591 h 2237474"/>
              <a:gd name="connsiteX143" fmla="*/ 3280097 w 12192000"/>
              <a:gd name="connsiteY143" fmla="*/ 1919610 h 2237474"/>
              <a:gd name="connsiteX144" fmla="*/ 3123424 w 12192000"/>
              <a:gd name="connsiteY144" fmla="*/ 1952930 h 2237474"/>
              <a:gd name="connsiteX145" fmla="*/ 3009910 w 12192000"/>
              <a:gd name="connsiteY145" fmla="*/ 1957866 h 2237474"/>
              <a:gd name="connsiteX146" fmla="*/ 2995934 w 12192000"/>
              <a:gd name="connsiteY146" fmla="*/ 1967085 h 2237474"/>
              <a:gd name="connsiteX147" fmla="*/ 2980071 w 12192000"/>
              <a:gd name="connsiteY147" fmla="*/ 1972988 h 2237474"/>
              <a:gd name="connsiteX148" fmla="*/ 2978094 w 12192000"/>
              <a:gd name="connsiteY148" fmla="*/ 1972369 h 2237474"/>
              <a:gd name="connsiteX149" fmla="*/ 2942858 w 12192000"/>
              <a:gd name="connsiteY149" fmla="*/ 1981367 h 2237474"/>
              <a:gd name="connsiteX150" fmla="*/ 2875436 w 12192000"/>
              <a:gd name="connsiteY150" fmla="*/ 1996977 h 2237474"/>
              <a:gd name="connsiteX151" fmla="*/ 2874892 w 12192000"/>
              <a:gd name="connsiteY151" fmla="*/ 1996085 h 2237474"/>
              <a:gd name="connsiteX152" fmla="*/ 2864145 w 12192000"/>
              <a:gd name="connsiteY152" fmla="*/ 1994061 h 2237474"/>
              <a:gd name="connsiteX153" fmla="*/ 2843662 w 12192000"/>
              <a:gd name="connsiteY153" fmla="*/ 1992498 h 2237474"/>
              <a:gd name="connsiteX154" fmla="*/ 2796128 w 12192000"/>
              <a:gd name="connsiteY154" fmla="*/ 1976403 h 2237474"/>
              <a:gd name="connsiteX155" fmla="*/ 2756784 w 12192000"/>
              <a:gd name="connsiteY155" fmla="*/ 1985116 h 2237474"/>
              <a:gd name="connsiteX156" fmla="*/ 2748833 w 12192000"/>
              <a:gd name="connsiteY156" fmla="*/ 1986323 h 2237474"/>
              <a:gd name="connsiteX157" fmla="*/ 2748661 w 12192000"/>
              <a:gd name="connsiteY157" fmla="*/ 1986122 h 2237474"/>
              <a:gd name="connsiteX158" fmla="*/ 2740251 w 12192000"/>
              <a:gd name="connsiteY158" fmla="*/ 1986946 h 2237474"/>
              <a:gd name="connsiteX159" fmla="*/ 2718916 w 12192000"/>
              <a:gd name="connsiteY159" fmla="*/ 1990867 h 2237474"/>
              <a:gd name="connsiteX160" fmla="*/ 2713522 w 12192000"/>
              <a:gd name="connsiteY160" fmla="*/ 1990173 h 2237474"/>
              <a:gd name="connsiteX161" fmla="*/ 2680597 w 12192000"/>
              <a:gd name="connsiteY161" fmla="*/ 1984996 h 2237474"/>
              <a:gd name="connsiteX162" fmla="*/ 2578178 w 12192000"/>
              <a:gd name="connsiteY162" fmla="*/ 1990531 h 2237474"/>
              <a:gd name="connsiteX163" fmla="*/ 2476147 w 12192000"/>
              <a:gd name="connsiteY163" fmla="*/ 1998305 h 2237474"/>
              <a:gd name="connsiteX164" fmla="*/ 2373568 w 12192000"/>
              <a:gd name="connsiteY164" fmla="*/ 2003219 h 2237474"/>
              <a:gd name="connsiteX165" fmla="*/ 2321399 w 12192000"/>
              <a:gd name="connsiteY165" fmla="*/ 1989467 h 2237474"/>
              <a:gd name="connsiteX166" fmla="*/ 2315525 w 12192000"/>
              <a:gd name="connsiteY166" fmla="*/ 1989708 h 2237474"/>
              <a:gd name="connsiteX167" fmla="*/ 2300792 w 12192000"/>
              <a:gd name="connsiteY167" fmla="*/ 1994290 h 2237474"/>
              <a:gd name="connsiteX168" fmla="*/ 2295469 w 12192000"/>
              <a:gd name="connsiteY168" fmla="*/ 1996659 h 2237474"/>
              <a:gd name="connsiteX169" fmla="*/ 2287219 w 12192000"/>
              <a:gd name="connsiteY169" fmla="*/ 1998750 h 2237474"/>
              <a:gd name="connsiteX170" fmla="*/ 2286948 w 12192000"/>
              <a:gd name="connsiteY170" fmla="*/ 1998596 h 2237474"/>
              <a:gd name="connsiteX171" fmla="*/ 2243069 w 12192000"/>
              <a:gd name="connsiteY171" fmla="*/ 2015111 h 2237474"/>
              <a:gd name="connsiteX172" fmla="*/ 2186609 w 12192000"/>
              <a:gd name="connsiteY172" fmla="*/ 2008263 h 2237474"/>
              <a:gd name="connsiteX173" fmla="*/ 2164831 w 12192000"/>
              <a:gd name="connsiteY173" fmla="*/ 2010143 h 2237474"/>
              <a:gd name="connsiteX174" fmla="*/ 2152836 w 12192000"/>
              <a:gd name="connsiteY174" fmla="*/ 2010048 h 2237474"/>
              <a:gd name="connsiteX175" fmla="*/ 2117102 w 12192000"/>
              <a:gd name="connsiteY175" fmla="*/ 2023004 h 2237474"/>
              <a:gd name="connsiteX176" fmla="*/ 2111935 w 12192000"/>
              <a:gd name="connsiteY176" fmla="*/ 2023163 h 2237474"/>
              <a:gd name="connsiteX177" fmla="*/ 2089991 w 12192000"/>
              <a:gd name="connsiteY177" fmla="*/ 2034193 h 2237474"/>
              <a:gd name="connsiteX178" fmla="*/ 2058061 w 12192000"/>
              <a:gd name="connsiteY178" fmla="*/ 2047942 h 2237474"/>
              <a:gd name="connsiteX179" fmla="*/ 2055737 w 12192000"/>
              <a:gd name="connsiteY179" fmla="*/ 2047704 h 2237474"/>
              <a:gd name="connsiteX180" fmla="*/ 2042244 w 12192000"/>
              <a:gd name="connsiteY180" fmla="*/ 2055560 h 2237474"/>
              <a:gd name="connsiteX181" fmla="*/ 1976224 w 12192000"/>
              <a:gd name="connsiteY181" fmla="*/ 2074257 h 2237474"/>
              <a:gd name="connsiteX182" fmla="*/ 1877728 w 12192000"/>
              <a:gd name="connsiteY182" fmla="*/ 2101004 h 2237474"/>
              <a:gd name="connsiteX183" fmla="*/ 1759056 w 12192000"/>
              <a:gd name="connsiteY183" fmla="*/ 2125608 h 2237474"/>
              <a:gd name="connsiteX184" fmla="*/ 1637948 w 12192000"/>
              <a:gd name="connsiteY184" fmla="*/ 2172597 h 2237474"/>
              <a:gd name="connsiteX185" fmla="*/ 1434549 w 12192000"/>
              <a:gd name="connsiteY185" fmla="*/ 2234522 h 2237474"/>
              <a:gd name="connsiteX186" fmla="*/ 1398481 w 12192000"/>
              <a:gd name="connsiteY186" fmla="*/ 2237074 h 2237474"/>
              <a:gd name="connsiteX187" fmla="*/ 1398407 w 12192000"/>
              <a:gd name="connsiteY187" fmla="*/ 2237095 h 2237474"/>
              <a:gd name="connsiteX188" fmla="*/ 1370962 w 12192000"/>
              <a:gd name="connsiteY188" fmla="*/ 2237474 h 2237474"/>
              <a:gd name="connsiteX189" fmla="*/ 1356367 w 12192000"/>
              <a:gd name="connsiteY189" fmla="*/ 2235089 h 2237474"/>
              <a:gd name="connsiteX190" fmla="*/ 1324828 w 12192000"/>
              <a:gd name="connsiteY190" fmla="*/ 2231968 h 2237474"/>
              <a:gd name="connsiteX191" fmla="*/ 1297744 w 12192000"/>
              <a:gd name="connsiteY191" fmla="*/ 2235849 h 2237474"/>
              <a:gd name="connsiteX192" fmla="*/ 1286236 w 12192000"/>
              <a:gd name="connsiteY192" fmla="*/ 2233135 h 2237474"/>
              <a:gd name="connsiteX193" fmla="*/ 1283504 w 12192000"/>
              <a:gd name="connsiteY193" fmla="*/ 2233797 h 2237474"/>
              <a:gd name="connsiteX194" fmla="*/ 1279765 w 12192000"/>
              <a:gd name="connsiteY194" fmla="*/ 2229639 h 2237474"/>
              <a:gd name="connsiteX195" fmla="*/ 1195347 w 12192000"/>
              <a:gd name="connsiteY195" fmla="*/ 2212354 h 2237474"/>
              <a:gd name="connsiteX196" fmla="*/ 970251 w 12192000"/>
              <a:gd name="connsiteY196" fmla="*/ 2221029 h 2237474"/>
              <a:gd name="connsiteX197" fmla="*/ 812914 w 12192000"/>
              <a:gd name="connsiteY197" fmla="*/ 2202752 h 2237474"/>
              <a:gd name="connsiteX198" fmla="*/ 800195 w 12192000"/>
              <a:gd name="connsiteY198" fmla="*/ 2209407 h 2237474"/>
              <a:gd name="connsiteX199" fmla="*/ 784978 w 12192000"/>
              <a:gd name="connsiteY199" fmla="*/ 2212360 h 2237474"/>
              <a:gd name="connsiteX200" fmla="*/ 681987 w 12192000"/>
              <a:gd name="connsiteY200" fmla="*/ 2216757 h 2237474"/>
              <a:gd name="connsiteX201" fmla="*/ 669923 w 12192000"/>
              <a:gd name="connsiteY201" fmla="*/ 2211682 h 2237474"/>
              <a:gd name="connsiteX202" fmla="*/ 648680 w 12192000"/>
              <a:gd name="connsiteY202" fmla="*/ 2206229 h 2237474"/>
              <a:gd name="connsiteX203" fmla="*/ 597225 w 12192000"/>
              <a:gd name="connsiteY203" fmla="*/ 2180999 h 2237474"/>
              <a:gd name="connsiteX204" fmla="*/ 558449 w 12192000"/>
              <a:gd name="connsiteY204" fmla="*/ 2182346 h 2237474"/>
              <a:gd name="connsiteX205" fmla="*/ 550517 w 12192000"/>
              <a:gd name="connsiteY205" fmla="*/ 2182060 h 2237474"/>
              <a:gd name="connsiteX206" fmla="*/ 550309 w 12192000"/>
              <a:gd name="connsiteY206" fmla="*/ 2181825 h 2237474"/>
              <a:gd name="connsiteX207" fmla="*/ 541836 w 12192000"/>
              <a:gd name="connsiteY207" fmla="*/ 2181063 h 2237474"/>
              <a:gd name="connsiteX208" fmla="*/ 536057 w 12192000"/>
              <a:gd name="connsiteY208" fmla="*/ 2181537 h 2237474"/>
              <a:gd name="connsiteX209" fmla="*/ 520671 w 12192000"/>
              <a:gd name="connsiteY209" fmla="*/ 2180980 h 2237474"/>
              <a:gd name="connsiteX210" fmla="*/ 515024 w 12192000"/>
              <a:gd name="connsiteY210" fmla="*/ 2179258 h 2237474"/>
              <a:gd name="connsiteX211" fmla="*/ 512278 w 12192000"/>
              <a:gd name="connsiteY211" fmla="*/ 2176369 h 2237474"/>
              <a:gd name="connsiteX212" fmla="*/ 480419 w 12192000"/>
              <a:gd name="connsiteY212" fmla="*/ 2167807 h 2237474"/>
              <a:gd name="connsiteX213" fmla="*/ 413835 w 12192000"/>
              <a:gd name="connsiteY213" fmla="*/ 2156783 h 2237474"/>
              <a:gd name="connsiteX214" fmla="*/ 376513 w 12192000"/>
              <a:gd name="connsiteY214" fmla="*/ 2154014 h 2237474"/>
              <a:gd name="connsiteX215" fmla="*/ 273386 w 12192000"/>
              <a:gd name="connsiteY215" fmla="*/ 2142551 h 2237474"/>
              <a:gd name="connsiteX216" fmla="*/ 169207 w 12192000"/>
              <a:gd name="connsiteY216" fmla="*/ 2128100 h 2237474"/>
              <a:gd name="connsiteX217" fmla="*/ 93149 w 12192000"/>
              <a:gd name="connsiteY217" fmla="*/ 2105324 h 2237474"/>
              <a:gd name="connsiteX218" fmla="*/ 88109 w 12192000"/>
              <a:gd name="connsiteY218" fmla="*/ 2106704 h 2237474"/>
              <a:gd name="connsiteX219" fmla="*/ 80022 w 12192000"/>
              <a:gd name="connsiteY219" fmla="*/ 2107254 h 2237474"/>
              <a:gd name="connsiteX220" fmla="*/ 79717 w 12192000"/>
              <a:gd name="connsiteY220" fmla="*/ 2107046 h 2237474"/>
              <a:gd name="connsiteX221" fmla="*/ 72352 w 12192000"/>
              <a:gd name="connsiteY221" fmla="*/ 2107991 h 2237474"/>
              <a:gd name="connsiteX222" fmla="*/ 37645 w 12192000"/>
              <a:gd name="connsiteY222" fmla="*/ 2115401 h 2237474"/>
              <a:gd name="connsiteX223" fmla="*/ 4572 w 12192000"/>
              <a:gd name="connsiteY223" fmla="*/ 2111091 h 2237474"/>
              <a:gd name="connsiteX224" fmla="*/ 0 w 12192000"/>
              <a:gd name="connsiteY224" fmla="*/ 2110468 h 2237474"/>
              <a:gd name="connsiteX225" fmla="*/ 0 w 12192000"/>
              <a:gd name="connsiteY22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64370 w 12192000"/>
              <a:gd name="connsiteY111" fmla="*/ 1840597 h 2237474"/>
              <a:gd name="connsiteX112" fmla="*/ 5114927 w 12192000"/>
              <a:gd name="connsiteY112" fmla="*/ 1847827 h 2237474"/>
              <a:gd name="connsiteX113" fmla="*/ 5108970 w 12192000"/>
              <a:gd name="connsiteY113" fmla="*/ 1847935 h 2237474"/>
              <a:gd name="connsiteX114" fmla="*/ 5067961 w 12192000"/>
              <a:gd name="connsiteY114" fmla="*/ 1845917 h 2237474"/>
              <a:gd name="connsiteX115" fmla="*/ 5007075 w 12192000"/>
              <a:gd name="connsiteY115" fmla="*/ 1838626 h 2237474"/>
              <a:gd name="connsiteX116" fmla="*/ 4944087 w 12192000"/>
              <a:gd name="connsiteY116" fmla="*/ 1823332 h 2237474"/>
              <a:gd name="connsiteX117" fmla="*/ 4907662 w 12192000"/>
              <a:gd name="connsiteY117" fmla="*/ 1816900 h 2237474"/>
              <a:gd name="connsiteX118" fmla="*/ 4882386 w 12192000"/>
              <a:gd name="connsiteY118" fmla="*/ 1809844 h 2237474"/>
              <a:gd name="connsiteX119" fmla="*/ 4811440 w 12192000"/>
              <a:gd name="connsiteY119" fmla="*/ 1804655 h 2237474"/>
              <a:gd name="connsiteX120" fmla="*/ 4691075 w 12192000"/>
              <a:gd name="connsiteY120" fmla="*/ 1801389 h 2237474"/>
              <a:gd name="connsiteX121" fmla="*/ 4611738 w 12192000"/>
              <a:gd name="connsiteY121" fmla="*/ 1776964 h 2237474"/>
              <a:gd name="connsiteX122" fmla="*/ 4560070 w 12192000"/>
              <a:gd name="connsiteY122" fmla="*/ 1785640 h 2237474"/>
              <a:gd name="connsiteX123" fmla="*/ 4536503 w 12192000"/>
              <a:gd name="connsiteY123" fmla="*/ 1785334 h 2237474"/>
              <a:gd name="connsiteX124" fmla="*/ 4513724 w 12192000"/>
              <a:gd name="connsiteY124" fmla="*/ 1791996 h 2237474"/>
              <a:gd name="connsiteX125" fmla="*/ 4459810 w 12192000"/>
              <a:gd name="connsiteY125" fmla="*/ 1797886 h 2237474"/>
              <a:gd name="connsiteX126" fmla="*/ 4379064 w 12192000"/>
              <a:gd name="connsiteY126" fmla="*/ 1817177 h 2237474"/>
              <a:gd name="connsiteX127" fmla="*/ 4319209 w 12192000"/>
              <a:gd name="connsiteY127" fmla="*/ 1834833 h 2237474"/>
              <a:gd name="connsiteX128" fmla="*/ 4290981 w 12192000"/>
              <a:gd name="connsiteY128" fmla="*/ 1839677 h 2237474"/>
              <a:gd name="connsiteX129" fmla="*/ 4285792 w 12192000"/>
              <a:gd name="connsiteY129" fmla="*/ 1836231 h 2237474"/>
              <a:gd name="connsiteX130" fmla="*/ 4238372 w 12192000"/>
              <a:gd name="connsiteY130" fmla="*/ 1851480 h 2237474"/>
              <a:gd name="connsiteX131" fmla="*/ 4232517 w 12192000"/>
              <a:gd name="connsiteY131" fmla="*/ 1852567 h 2237474"/>
              <a:gd name="connsiteX132" fmla="*/ 4191732 w 12192000"/>
              <a:gd name="connsiteY132" fmla="*/ 1857328 h 2237474"/>
              <a:gd name="connsiteX133" fmla="*/ 4065532 w 12192000"/>
              <a:gd name="connsiteY133" fmla="*/ 1855477 h 2237474"/>
              <a:gd name="connsiteX134" fmla="*/ 4028460 w 12192000"/>
              <a:gd name="connsiteY134" fmla="*/ 1855137 h 2237474"/>
              <a:gd name="connsiteX135" fmla="*/ 4002267 w 12192000"/>
              <a:gd name="connsiteY135" fmla="*/ 1852352 h 2237474"/>
              <a:gd name="connsiteX136" fmla="*/ 3931396 w 12192000"/>
              <a:gd name="connsiteY136" fmla="*/ 1858915 h 2237474"/>
              <a:gd name="connsiteX137" fmla="*/ 3812162 w 12192000"/>
              <a:gd name="connsiteY137" fmla="*/ 1875501 h 2237474"/>
              <a:gd name="connsiteX138" fmla="*/ 3729530 w 12192000"/>
              <a:gd name="connsiteY138" fmla="*/ 1864513 h 2237474"/>
              <a:gd name="connsiteX139" fmla="*/ 3680177 w 12192000"/>
              <a:gd name="connsiteY139" fmla="*/ 1881552 h 2237474"/>
              <a:gd name="connsiteX140" fmla="*/ 3567259 w 12192000"/>
              <a:gd name="connsiteY140" fmla="*/ 1893482 h 2237474"/>
              <a:gd name="connsiteX141" fmla="*/ 3405770 w 12192000"/>
              <a:gd name="connsiteY141" fmla="*/ 1904591 h 2237474"/>
              <a:gd name="connsiteX142" fmla="*/ 3280097 w 12192000"/>
              <a:gd name="connsiteY142" fmla="*/ 1919610 h 2237474"/>
              <a:gd name="connsiteX143" fmla="*/ 3123424 w 12192000"/>
              <a:gd name="connsiteY143" fmla="*/ 1952930 h 2237474"/>
              <a:gd name="connsiteX144" fmla="*/ 3009910 w 12192000"/>
              <a:gd name="connsiteY144" fmla="*/ 1957866 h 2237474"/>
              <a:gd name="connsiteX145" fmla="*/ 2995934 w 12192000"/>
              <a:gd name="connsiteY145" fmla="*/ 1967085 h 2237474"/>
              <a:gd name="connsiteX146" fmla="*/ 2980071 w 12192000"/>
              <a:gd name="connsiteY146" fmla="*/ 1972988 h 2237474"/>
              <a:gd name="connsiteX147" fmla="*/ 2978094 w 12192000"/>
              <a:gd name="connsiteY147" fmla="*/ 1972369 h 2237474"/>
              <a:gd name="connsiteX148" fmla="*/ 2942858 w 12192000"/>
              <a:gd name="connsiteY148" fmla="*/ 1981367 h 2237474"/>
              <a:gd name="connsiteX149" fmla="*/ 2875436 w 12192000"/>
              <a:gd name="connsiteY149" fmla="*/ 1996977 h 2237474"/>
              <a:gd name="connsiteX150" fmla="*/ 2874892 w 12192000"/>
              <a:gd name="connsiteY150" fmla="*/ 1996085 h 2237474"/>
              <a:gd name="connsiteX151" fmla="*/ 2864145 w 12192000"/>
              <a:gd name="connsiteY151" fmla="*/ 1994061 h 2237474"/>
              <a:gd name="connsiteX152" fmla="*/ 2843662 w 12192000"/>
              <a:gd name="connsiteY152" fmla="*/ 1992498 h 2237474"/>
              <a:gd name="connsiteX153" fmla="*/ 2796128 w 12192000"/>
              <a:gd name="connsiteY153" fmla="*/ 1976403 h 2237474"/>
              <a:gd name="connsiteX154" fmla="*/ 2756784 w 12192000"/>
              <a:gd name="connsiteY154" fmla="*/ 1985116 h 2237474"/>
              <a:gd name="connsiteX155" fmla="*/ 2748833 w 12192000"/>
              <a:gd name="connsiteY155" fmla="*/ 1986323 h 2237474"/>
              <a:gd name="connsiteX156" fmla="*/ 2748661 w 12192000"/>
              <a:gd name="connsiteY156" fmla="*/ 1986122 h 2237474"/>
              <a:gd name="connsiteX157" fmla="*/ 2740251 w 12192000"/>
              <a:gd name="connsiteY157" fmla="*/ 1986946 h 2237474"/>
              <a:gd name="connsiteX158" fmla="*/ 2718916 w 12192000"/>
              <a:gd name="connsiteY158" fmla="*/ 1990867 h 2237474"/>
              <a:gd name="connsiteX159" fmla="*/ 2713522 w 12192000"/>
              <a:gd name="connsiteY159" fmla="*/ 1990173 h 2237474"/>
              <a:gd name="connsiteX160" fmla="*/ 2680597 w 12192000"/>
              <a:gd name="connsiteY160" fmla="*/ 1984996 h 2237474"/>
              <a:gd name="connsiteX161" fmla="*/ 2578178 w 12192000"/>
              <a:gd name="connsiteY161" fmla="*/ 1990531 h 2237474"/>
              <a:gd name="connsiteX162" fmla="*/ 2476147 w 12192000"/>
              <a:gd name="connsiteY162" fmla="*/ 1998305 h 2237474"/>
              <a:gd name="connsiteX163" fmla="*/ 2373568 w 12192000"/>
              <a:gd name="connsiteY163" fmla="*/ 2003219 h 2237474"/>
              <a:gd name="connsiteX164" fmla="*/ 2321399 w 12192000"/>
              <a:gd name="connsiteY164" fmla="*/ 1989467 h 2237474"/>
              <a:gd name="connsiteX165" fmla="*/ 2315525 w 12192000"/>
              <a:gd name="connsiteY165" fmla="*/ 1989708 h 2237474"/>
              <a:gd name="connsiteX166" fmla="*/ 2300792 w 12192000"/>
              <a:gd name="connsiteY166" fmla="*/ 1994290 h 2237474"/>
              <a:gd name="connsiteX167" fmla="*/ 2295469 w 12192000"/>
              <a:gd name="connsiteY167" fmla="*/ 1996659 h 2237474"/>
              <a:gd name="connsiteX168" fmla="*/ 2287219 w 12192000"/>
              <a:gd name="connsiteY168" fmla="*/ 1998750 h 2237474"/>
              <a:gd name="connsiteX169" fmla="*/ 2286948 w 12192000"/>
              <a:gd name="connsiteY169" fmla="*/ 1998596 h 2237474"/>
              <a:gd name="connsiteX170" fmla="*/ 2243069 w 12192000"/>
              <a:gd name="connsiteY170" fmla="*/ 2015111 h 2237474"/>
              <a:gd name="connsiteX171" fmla="*/ 2186609 w 12192000"/>
              <a:gd name="connsiteY171" fmla="*/ 2008263 h 2237474"/>
              <a:gd name="connsiteX172" fmla="*/ 2164831 w 12192000"/>
              <a:gd name="connsiteY172" fmla="*/ 2010143 h 2237474"/>
              <a:gd name="connsiteX173" fmla="*/ 2152836 w 12192000"/>
              <a:gd name="connsiteY173" fmla="*/ 2010048 h 2237474"/>
              <a:gd name="connsiteX174" fmla="*/ 2117102 w 12192000"/>
              <a:gd name="connsiteY174" fmla="*/ 2023004 h 2237474"/>
              <a:gd name="connsiteX175" fmla="*/ 2111935 w 12192000"/>
              <a:gd name="connsiteY175" fmla="*/ 2023163 h 2237474"/>
              <a:gd name="connsiteX176" fmla="*/ 2089991 w 12192000"/>
              <a:gd name="connsiteY176" fmla="*/ 2034193 h 2237474"/>
              <a:gd name="connsiteX177" fmla="*/ 2058061 w 12192000"/>
              <a:gd name="connsiteY177" fmla="*/ 2047942 h 2237474"/>
              <a:gd name="connsiteX178" fmla="*/ 2055737 w 12192000"/>
              <a:gd name="connsiteY178" fmla="*/ 2047704 h 2237474"/>
              <a:gd name="connsiteX179" fmla="*/ 2042244 w 12192000"/>
              <a:gd name="connsiteY179" fmla="*/ 2055560 h 2237474"/>
              <a:gd name="connsiteX180" fmla="*/ 1976224 w 12192000"/>
              <a:gd name="connsiteY180" fmla="*/ 2074257 h 2237474"/>
              <a:gd name="connsiteX181" fmla="*/ 1877728 w 12192000"/>
              <a:gd name="connsiteY181" fmla="*/ 2101004 h 2237474"/>
              <a:gd name="connsiteX182" fmla="*/ 1759056 w 12192000"/>
              <a:gd name="connsiteY182" fmla="*/ 2125608 h 2237474"/>
              <a:gd name="connsiteX183" fmla="*/ 1637948 w 12192000"/>
              <a:gd name="connsiteY183" fmla="*/ 2172597 h 2237474"/>
              <a:gd name="connsiteX184" fmla="*/ 1434549 w 12192000"/>
              <a:gd name="connsiteY184" fmla="*/ 2234522 h 2237474"/>
              <a:gd name="connsiteX185" fmla="*/ 1398481 w 12192000"/>
              <a:gd name="connsiteY185" fmla="*/ 2237074 h 2237474"/>
              <a:gd name="connsiteX186" fmla="*/ 1398407 w 12192000"/>
              <a:gd name="connsiteY186" fmla="*/ 2237095 h 2237474"/>
              <a:gd name="connsiteX187" fmla="*/ 1370962 w 12192000"/>
              <a:gd name="connsiteY187" fmla="*/ 2237474 h 2237474"/>
              <a:gd name="connsiteX188" fmla="*/ 1356367 w 12192000"/>
              <a:gd name="connsiteY188" fmla="*/ 2235089 h 2237474"/>
              <a:gd name="connsiteX189" fmla="*/ 1324828 w 12192000"/>
              <a:gd name="connsiteY189" fmla="*/ 2231968 h 2237474"/>
              <a:gd name="connsiteX190" fmla="*/ 1297744 w 12192000"/>
              <a:gd name="connsiteY190" fmla="*/ 2235849 h 2237474"/>
              <a:gd name="connsiteX191" fmla="*/ 1286236 w 12192000"/>
              <a:gd name="connsiteY191" fmla="*/ 2233135 h 2237474"/>
              <a:gd name="connsiteX192" fmla="*/ 1283504 w 12192000"/>
              <a:gd name="connsiteY192" fmla="*/ 2233797 h 2237474"/>
              <a:gd name="connsiteX193" fmla="*/ 1279765 w 12192000"/>
              <a:gd name="connsiteY193" fmla="*/ 2229639 h 2237474"/>
              <a:gd name="connsiteX194" fmla="*/ 1195347 w 12192000"/>
              <a:gd name="connsiteY194" fmla="*/ 2212354 h 2237474"/>
              <a:gd name="connsiteX195" fmla="*/ 970251 w 12192000"/>
              <a:gd name="connsiteY195" fmla="*/ 2221029 h 2237474"/>
              <a:gd name="connsiteX196" fmla="*/ 812914 w 12192000"/>
              <a:gd name="connsiteY196" fmla="*/ 2202752 h 2237474"/>
              <a:gd name="connsiteX197" fmla="*/ 800195 w 12192000"/>
              <a:gd name="connsiteY197" fmla="*/ 2209407 h 2237474"/>
              <a:gd name="connsiteX198" fmla="*/ 784978 w 12192000"/>
              <a:gd name="connsiteY198" fmla="*/ 2212360 h 2237474"/>
              <a:gd name="connsiteX199" fmla="*/ 681987 w 12192000"/>
              <a:gd name="connsiteY199" fmla="*/ 2216757 h 2237474"/>
              <a:gd name="connsiteX200" fmla="*/ 669923 w 12192000"/>
              <a:gd name="connsiteY200" fmla="*/ 2211682 h 2237474"/>
              <a:gd name="connsiteX201" fmla="*/ 648680 w 12192000"/>
              <a:gd name="connsiteY201" fmla="*/ 2206229 h 2237474"/>
              <a:gd name="connsiteX202" fmla="*/ 597225 w 12192000"/>
              <a:gd name="connsiteY202" fmla="*/ 2180999 h 2237474"/>
              <a:gd name="connsiteX203" fmla="*/ 558449 w 12192000"/>
              <a:gd name="connsiteY203" fmla="*/ 2182346 h 2237474"/>
              <a:gd name="connsiteX204" fmla="*/ 550517 w 12192000"/>
              <a:gd name="connsiteY204" fmla="*/ 2182060 h 2237474"/>
              <a:gd name="connsiteX205" fmla="*/ 550309 w 12192000"/>
              <a:gd name="connsiteY205" fmla="*/ 2181825 h 2237474"/>
              <a:gd name="connsiteX206" fmla="*/ 541836 w 12192000"/>
              <a:gd name="connsiteY206" fmla="*/ 2181063 h 2237474"/>
              <a:gd name="connsiteX207" fmla="*/ 536057 w 12192000"/>
              <a:gd name="connsiteY207" fmla="*/ 2181537 h 2237474"/>
              <a:gd name="connsiteX208" fmla="*/ 520671 w 12192000"/>
              <a:gd name="connsiteY208" fmla="*/ 2180980 h 2237474"/>
              <a:gd name="connsiteX209" fmla="*/ 515024 w 12192000"/>
              <a:gd name="connsiteY209" fmla="*/ 2179258 h 2237474"/>
              <a:gd name="connsiteX210" fmla="*/ 512278 w 12192000"/>
              <a:gd name="connsiteY210" fmla="*/ 2176369 h 2237474"/>
              <a:gd name="connsiteX211" fmla="*/ 480419 w 12192000"/>
              <a:gd name="connsiteY211" fmla="*/ 2167807 h 2237474"/>
              <a:gd name="connsiteX212" fmla="*/ 413835 w 12192000"/>
              <a:gd name="connsiteY212" fmla="*/ 2156783 h 2237474"/>
              <a:gd name="connsiteX213" fmla="*/ 376513 w 12192000"/>
              <a:gd name="connsiteY213" fmla="*/ 2154014 h 2237474"/>
              <a:gd name="connsiteX214" fmla="*/ 273386 w 12192000"/>
              <a:gd name="connsiteY214" fmla="*/ 2142551 h 2237474"/>
              <a:gd name="connsiteX215" fmla="*/ 169207 w 12192000"/>
              <a:gd name="connsiteY215" fmla="*/ 2128100 h 2237474"/>
              <a:gd name="connsiteX216" fmla="*/ 93149 w 12192000"/>
              <a:gd name="connsiteY216" fmla="*/ 2105324 h 2237474"/>
              <a:gd name="connsiteX217" fmla="*/ 88109 w 12192000"/>
              <a:gd name="connsiteY217" fmla="*/ 2106704 h 2237474"/>
              <a:gd name="connsiteX218" fmla="*/ 80022 w 12192000"/>
              <a:gd name="connsiteY218" fmla="*/ 2107254 h 2237474"/>
              <a:gd name="connsiteX219" fmla="*/ 79717 w 12192000"/>
              <a:gd name="connsiteY219" fmla="*/ 2107046 h 2237474"/>
              <a:gd name="connsiteX220" fmla="*/ 72352 w 12192000"/>
              <a:gd name="connsiteY220" fmla="*/ 2107991 h 2237474"/>
              <a:gd name="connsiteX221" fmla="*/ 37645 w 12192000"/>
              <a:gd name="connsiteY221" fmla="*/ 2115401 h 2237474"/>
              <a:gd name="connsiteX222" fmla="*/ 4572 w 12192000"/>
              <a:gd name="connsiteY222" fmla="*/ 2111091 h 2237474"/>
              <a:gd name="connsiteX223" fmla="*/ 0 w 12192000"/>
              <a:gd name="connsiteY223" fmla="*/ 2110468 h 2237474"/>
              <a:gd name="connsiteX224" fmla="*/ 0 w 12192000"/>
              <a:gd name="connsiteY22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14927 w 12192000"/>
              <a:gd name="connsiteY111" fmla="*/ 1847827 h 2237474"/>
              <a:gd name="connsiteX112" fmla="*/ 5108970 w 12192000"/>
              <a:gd name="connsiteY112" fmla="*/ 1847935 h 2237474"/>
              <a:gd name="connsiteX113" fmla="*/ 5067961 w 12192000"/>
              <a:gd name="connsiteY113" fmla="*/ 1845917 h 2237474"/>
              <a:gd name="connsiteX114" fmla="*/ 5007075 w 12192000"/>
              <a:gd name="connsiteY114" fmla="*/ 1838626 h 2237474"/>
              <a:gd name="connsiteX115" fmla="*/ 4944087 w 12192000"/>
              <a:gd name="connsiteY115" fmla="*/ 1823332 h 2237474"/>
              <a:gd name="connsiteX116" fmla="*/ 4907662 w 12192000"/>
              <a:gd name="connsiteY116" fmla="*/ 1816900 h 2237474"/>
              <a:gd name="connsiteX117" fmla="*/ 4882386 w 12192000"/>
              <a:gd name="connsiteY117" fmla="*/ 1809844 h 2237474"/>
              <a:gd name="connsiteX118" fmla="*/ 4811440 w 12192000"/>
              <a:gd name="connsiteY118" fmla="*/ 1804655 h 2237474"/>
              <a:gd name="connsiteX119" fmla="*/ 4691075 w 12192000"/>
              <a:gd name="connsiteY119" fmla="*/ 1801389 h 2237474"/>
              <a:gd name="connsiteX120" fmla="*/ 4611738 w 12192000"/>
              <a:gd name="connsiteY120" fmla="*/ 1776964 h 2237474"/>
              <a:gd name="connsiteX121" fmla="*/ 4560070 w 12192000"/>
              <a:gd name="connsiteY121" fmla="*/ 1785640 h 2237474"/>
              <a:gd name="connsiteX122" fmla="*/ 4536503 w 12192000"/>
              <a:gd name="connsiteY122" fmla="*/ 1785334 h 2237474"/>
              <a:gd name="connsiteX123" fmla="*/ 4513724 w 12192000"/>
              <a:gd name="connsiteY123" fmla="*/ 1791996 h 2237474"/>
              <a:gd name="connsiteX124" fmla="*/ 4459810 w 12192000"/>
              <a:gd name="connsiteY124" fmla="*/ 1797886 h 2237474"/>
              <a:gd name="connsiteX125" fmla="*/ 4379064 w 12192000"/>
              <a:gd name="connsiteY125" fmla="*/ 1817177 h 2237474"/>
              <a:gd name="connsiteX126" fmla="*/ 4319209 w 12192000"/>
              <a:gd name="connsiteY126" fmla="*/ 1834833 h 2237474"/>
              <a:gd name="connsiteX127" fmla="*/ 4290981 w 12192000"/>
              <a:gd name="connsiteY127" fmla="*/ 1839677 h 2237474"/>
              <a:gd name="connsiteX128" fmla="*/ 4285792 w 12192000"/>
              <a:gd name="connsiteY128" fmla="*/ 1836231 h 2237474"/>
              <a:gd name="connsiteX129" fmla="*/ 4238372 w 12192000"/>
              <a:gd name="connsiteY129" fmla="*/ 1851480 h 2237474"/>
              <a:gd name="connsiteX130" fmla="*/ 4232517 w 12192000"/>
              <a:gd name="connsiteY130" fmla="*/ 1852567 h 2237474"/>
              <a:gd name="connsiteX131" fmla="*/ 4191732 w 12192000"/>
              <a:gd name="connsiteY131" fmla="*/ 1857328 h 2237474"/>
              <a:gd name="connsiteX132" fmla="*/ 4065532 w 12192000"/>
              <a:gd name="connsiteY132" fmla="*/ 1855477 h 2237474"/>
              <a:gd name="connsiteX133" fmla="*/ 4028460 w 12192000"/>
              <a:gd name="connsiteY133" fmla="*/ 1855137 h 2237474"/>
              <a:gd name="connsiteX134" fmla="*/ 4002267 w 12192000"/>
              <a:gd name="connsiteY134" fmla="*/ 1852352 h 2237474"/>
              <a:gd name="connsiteX135" fmla="*/ 3931396 w 12192000"/>
              <a:gd name="connsiteY135" fmla="*/ 1858915 h 2237474"/>
              <a:gd name="connsiteX136" fmla="*/ 3812162 w 12192000"/>
              <a:gd name="connsiteY136" fmla="*/ 1875501 h 2237474"/>
              <a:gd name="connsiteX137" fmla="*/ 3729530 w 12192000"/>
              <a:gd name="connsiteY137" fmla="*/ 1864513 h 2237474"/>
              <a:gd name="connsiteX138" fmla="*/ 3680177 w 12192000"/>
              <a:gd name="connsiteY138" fmla="*/ 1881552 h 2237474"/>
              <a:gd name="connsiteX139" fmla="*/ 3567259 w 12192000"/>
              <a:gd name="connsiteY139" fmla="*/ 1893482 h 2237474"/>
              <a:gd name="connsiteX140" fmla="*/ 3405770 w 12192000"/>
              <a:gd name="connsiteY140" fmla="*/ 1904591 h 2237474"/>
              <a:gd name="connsiteX141" fmla="*/ 3280097 w 12192000"/>
              <a:gd name="connsiteY141" fmla="*/ 1919610 h 2237474"/>
              <a:gd name="connsiteX142" fmla="*/ 3123424 w 12192000"/>
              <a:gd name="connsiteY142" fmla="*/ 1952930 h 2237474"/>
              <a:gd name="connsiteX143" fmla="*/ 3009910 w 12192000"/>
              <a:gd name="connsiteY143" fmla="*/ 1957866 h 2237474"/>
              <a:gd name="connsiteX144" fmla="*/ 2995934 w 12192000"/>
              <a:gd name="connsiteY144" fmla="*/ 1967085 h 2237474"/>
              <a:gd name="connsiteX145" fmla="*/ 2980071 w 12192000"/>
              <a:gd name="connsiteY145" fmla="*/ 1972988 h 2237474"/>
              <a:gd name="connsiteX146" fmla="*/ 2978094 w 12192000"/>
              <a:gd name="connsiteY146" fmla="*/ 1972369 h 2237474"/>
              <a:gd name="connsiteX147" fmla="*/ 2942858 w 12192000"/>
              <a:gd name="connsiteY147" fmla="*/ 1981367 h 2237474"/>
              <a:gd name="connsiteX148" fmla="*/ 2875436 w 12192000"/>
              <a:gd name="connsiteY148" fmla="*/ 1996977 h 2237474"/>
              <a:gd name="connsiteX149" fmla="*/ 2874892 w 12192000"/>
              <a:gd name="connsiteY149" fmla="*/ 1996085 h 2237474"/>
              <a:gd name="connsiteX150" fmla="*/ 2864145 w 12192000"/>
              <a:gd name="connsiteY150" fmla="*/ 1994061 h 2237474"/>
              <a:gd name="connsiteX151" fmla="*/ 2843662 w 12192000"/>
              <a:gd name="connsiteY151" fmla="*/ 1992498 h 2237474"/>
              <a:gd name="connsiteX152" fmla="*/ 2796128 w 12192000"/>
              <a:gd name="connsiteY152" fmla="*/ 1976403 h 2237474"/>
              <a:gd name="connsiteX153" fmla="*/ 2756784 w 12192000"/>
              <a:gd name="connsiteY153" fmla="*/ 1985116 h 2237474"/>
              <a:gd name="connsiteX154" fmla="*/ 2748833 w 12192000"/>
              <a:gd name="connsiteY154" fmla="*/ 1986323 h 2237474"/>
              <a:gd name="connsiteX155" fmla="*/ 2748661 w 12192000"/>
              <a:gd name="connsiteY155" fmla="*/ 1986122 h 2237474"/>
              <a:gd name="connsiteX156" fmla="*/ 2740251 w 12192000"/>
              <a:gd name="connsiteY156" fmla="*/ 1986946 h 2237474"/>
              <a:gd name="connsiteX157" fmla="*/ 2718916 w 12192000"/>
              <a:gd name="connsiteY157" fmla="*/ 1990867 h 2237474"/>
              <a:gd name="connsiteX158" fmla="*/ 2713522 w 12192000"/>
              <a:gd name="connsiteY158" fmla="*/ 1990173 h 2237474"/>
              <a:gd name="connsiteX159" fmla="*/ 2680597 w 12192000"/>
              <a:gd name="connsiteY159" fmla="*/ 1984996 h 2237474"/>
              <a:gd name="connsiteX160" fmla="*/ 2578178 w 12192000"/>
              <a:gd name="connsiteY160" fmla="*/ 1990531 h 2237474"/>
              <a:gd name="connsiteX161" fmla="*/ 2476147 w 12192000"/>
              <a:gd name="connsiteY161" fmla="*/ 1998305 h 2237474"/>
              <a:gd name="connsiteX162" fmla="*/ 2373568 w 12192000"/>
              <a:gd name="connsiteY162" fmla="*/ 2003219 h 2237474"/>
              <a:gd name="connsiteX163" fmla="*/ 2321399 w 12192000"/>
              <a:gd name="connsiteY163" fmla="*/ 1989467 h 2237474"/>
              <a:gd name="connsiteX164" fmla="*/ 2315525 w 12192000"/>
              <a:gd name="connsiteY164" fmla="*/ 1989708 h 2237474"/>
              <a:gd name="connsiteX165" fmla="*/ 2300792 w 12192000"/>
              <a:gd name="connsiteY165" fmla="*/ 1994290 h 2237474"/>
              <a:gd name="connsiteX166" fmla="*/ 2295469 w 12192000"/>
              <a:gd name="connsiteY166" fmla="*/ 1996659 h 2237474"/>
              <a:gd name="connsiteX167" fmla="*/ 2287219 w 12192000"/>
              <a:gd name="connsiteY167" fmla="*/ 1998750 h 2237474"/>
              <a:gd name="connsiteX168" fmla="*/ 2286948 w 12192000"/>
              <a:gd name="connsiteY168" fmla="*/ 1998596 h 2237474"/>
              <a:gd name="connsiteX169" fmla="*/ 2243069 w 12192000"/>
              <a:gd name="connsiteY169" fmla="*/ 2015111 h 2237474"/>
              <a:gd name="connsiteX170" fmla="*/ 2186609 w 12192000"/>
              <a:gd name="connsiteY170" fmla="*/ 2008263 h 2237474"/>
              <a:gd name="connsiteX171" fmla="*/ 2164831 w 12192000"/>
              <a:gd name="connsiteY171" fmla="*/ 2010143 h 2237474"/>
              <a:gd name="connsiteX172" fmla="*/ 2152836 w 12192000"/>
              <a:gd name="connsiteY172" fmla="*/ 2010048 h 2237474"/>
              <a:gd name="connsiteX173" fmla="*/ 2117102 w 12192000"/>
              <a:gd name="connsiteY173" fmla="*/ 2023004 h 2237474"/>
              <a:gd name="connsiteX174" fmla="*/ 2111935 w 12192000"/>
              <a:gd name="connsiteY174" fmla="*/ 2023163 h 2237474"/>
              <a:gd name="connsiteX175" fmla="*/ 2089991 w 12192000"/>
              <a:gd name="connsiteY175" fmla="*/ 2034193 h 2237474"/>
              <a:gd name="connsiteX176" fmla="*/ 2058061 w 12192000"/>
              <a:gd name="connsiteY176" fmla="*/ 2047942 h 2237474"/>
              <a:gd name="connsiteX177" fmla="*/ 2055737 w 12192000"/>
              <a:gd name="connsiteY177" fmla="*/ 2047704 h 2237474"/>
              <a:gd name="connsiteX178" fmla="*/ 2042244 w 12192000"/>
              <a:gd name="connsiteY178" fmla="*/ 2055560 h 2237474"/>
              <a:gd name="connsiteX179" fmla="*/ 1976224 w 12192000"/>
              <a:gd name="connsiteY179" fmla="*/ 2074257 h 2237474"/>
              <a:gd name="connsiteX180" fmla="*/ 1877728 w 12192000"/>
              <a:gd name="connsiteY180" fmla="*/ 2101004 h 2237474"/>
              <a:gd name="connsiteX181" fmla="*/ 1759056 w 12192000"/>
              <a:gd name="connsiteY181" fmla="*/ 2125608 h 2237474"/>
              <a:gd name="connsiteX182" fmla="*/ 1637948 w 12192000"/>
              <a:gd name="connsiteY182" fmla="*/ 2172597 h 2237474"/>
              <a:gd name="connsiteX183" fmla="*/ 1434549 w 12192000"/>
              <a:gd name="connsiteY183" fmla="*/ 2234522 h 2237474"/>
              <a:gd name="connsiteX184" fmla="*/ 1398481 w 12192000"/>
              <a:gd name="connsiteY184" fmla="*/ 2237074 h 2237474"/>
              <a:gd name="connsiteX185" fmla="*/ 1398407 w 12192000"/>
              <a:gd name="connsiteY185" fmla="*/ 2237095 h 2237474"/>
              <a:gd name="connsiteX186" fmla="*/ 1370962 w 12192000"/>
              <a:gd name="connsiteY186" fmla="*/ 2237474 h 2237474"/>
              <a:gd name="connsiteX187" fmla="*/ 1356367 w 12192000"/>
              <a:gd name="connsiteY187" fmla="*/ 2235089 h 2237474"/>
              <a:gd name="connsiteX188" fmla="*/ 1324828 w 12192000"/>
              <a:gd name="connsiteY188" fmla="*/ 2231968 h 2237474"/>
              <a:gd name="connsiteX189" fmla="*/ 1297744 w 12192000"/>
              <a:gd name="connsiteY189" fmla="*/ 2235849 h 2237474"/>
              <a:gd name="connsiteX190" fmla="*/ 1286236 w 12192000"/>
              <a:gd name="connsiteY190" fmla="*/ 2233135 h 2237474"/>
              <a:gd name="connsiteX191" fmla="*/ 1283504 w 12192000"/>
              <a:gd name="connsiteY191" fmla="*/ 2233797 h 2237474"/>
              <a:gd name="connsiteX192" fmla="*/ 1279765 w 12192000"/>
              <a:gd name="connsiteY192" fmla="*/ 2229639 h 2237474"/>
              <a:gd name="connsiteX193" fmla="*/ 1195347 w 12192000"/>
              <a:gd name="connsiteY193" fmla="*/ 2212354 h 2237474"/>
              <a:gd name="connsiteX194" fmla="*/ 970251 w 12192000"/>
              <a:gd name="connsiteY194" fmla="*/ 2221029 h 2237474"/>
              <a:gd name="connsiteX195" fmla="*/ 812914 w 12192000"/>
              <a:gd name="connsiteY195" fmla="*/ 2202752 h 2237474"/>
              <a:gd name="connsiteX196" fmla="*/ 800195 w 12192000"/>
              <a:gd name="connsiteY196" fmla="*/ 2209407 h 2237474"/>
              <a:gd name="connsiteX197" fmla="*/ 784978 w 12192000"/>
              <a:gd name="connsiteY197" fmla="*/ 2212360 h 2237474"/>
              <a:gd name="connsiteX198" fmla="*/ 681987 w 12192000"/>
              <a:gd name="connsiteY198" fmla="*/ 2216757 h 2237474"/>
              <a:gd name="connsiteX199" fmla="*/ 669923 w 12192000"/>
              <a:gd name="connsiteY199" fmla="*/ 2211682 h 2237474"/>
              <a:gd name="connsiteX200" fmla="*/ 648680 w 12192000"/>
              <a:gd name="connsiteY200" fmla="*/ 2206229 h 2237474"/>
              <a:gd name="connsiteX201" fmla="*/ 597225 w 12192000"/>
              <a:gd name="connsiteY201" fmla="*/ 2180999 h 2237474"/>
              <a:gd name="connsiteX202" fmla="*/ 558449 w 12192000"/>
              <a:gd name="connsiteY202" fmla="*/ 2182346 h 2237474"/>
              <a:gd name="connsiteX203" fmla="*/ 550517 w 12192000"/>
              <a:gd name="connsiteY203" fmla="*/ 2182060 h 2237474"/>
              <a:gd name="connsiteX204" fmla="*/ 550309 w 12192000"/>
              <a:gd name="connsiteY204" fmla="*/ 2181825 h 2237474"/>
              <a:gd name="connsiteX205" fmla="*/ 541836 w 12192000"/>
              <a:gd name="connsiteY205" fmla="*/ 2181063 h 2237474"/>
              <a:gd name="connsiteX206" fmla="*/ 536057 w 12192000"/>
              <a:gd name="connsiteY206" fmla="*/ 2181537 h 2237474"/>
              <a:gd name="connsiteX207" fmla="*/ 520671 w 12192000"/>
              <a:gd name="connsiteY207" fmla="*/ 2180980 h 2237474"/>
              <a:gd name="connsiteX208" fmla="*/ 515024 w 12192000"/>
              <a:gd name="connsiteY208" fmla="*/ 2179258 h 2237474"/>
              <a:gd name="connsiteX209" fmla="*/ 512278 w 12192000"/>
              <a:gd name="connsiteY209" fmla="*/ 2176369 h 2237474"/>
              <a:gd name="connsiteX210" fmla="*/ 480419 w 12192000"/>
              <a:gd name="connsiteY210" fmla="*/ 2167807 h 2237474"/>
              <a:gd name="connsiteX211" fmla="*/ 413835 w 12192000"/>
              <a:gd name="connsiteY211" fmla="*/ 2156783 h 2237474"/>
              <a:gd name="connsiteX212" fmla="*/ 376513 w 12192000"/>
              <a:gd name="connsiteY212" fmla="*/ 2154014 h 2237474"/>
              <a:gd name="connsiteX213" fmla="*/ 273386 w 12192000"/>
              <a:gd name="connsiteY213" fmla="*/ 2142551 h 2237474"/>
              <a:gd name="connsiteX214" fmla="*/ 169207 w 12192000"/>
              <a:gd name="connsiteY214" fmla="*/ 2128100 h 2237474"/>
              <a:gd name="connsiteX215" fmla="*/ 93149 w 12192000"/>
              <a:gd name="connsiteY215" fmla="*/ 2105324 h 2237474"/>
              <a:gd name="connsiteX216" fmla="*/ 88109 w 12192000"/>
              <a:gd name="connsiteY216" fmla="*/ 2106704 h 2237474"/>
              <a:gd name="connsiteX217" fmla="*/ 80022 w 12192000"/>
              <a:gd name="connsiteY217" fmla="*/ 2107254 h 2237474"/>
              <a:gd name="connsiteX218" fmla="*/ 79717 w 12192000"/>
              <a:gd name="connsiteY218" fmla="*/ 2107046 h 2237474"/>
              <a:gd name="connsiteX219" fmla="*/ 72352 w 12192000"/>
              <a:gd name="connsiteY219" fmla="*/ 2107991 h 2237474"/>
              <a:gd name="connsiteX220" fmla="*/ 37645 w 12192000"/>
              <a:gd name="connsiteY220" fmla="*/ 2115401 h 2237474"/>
              <a:gd name="connsiteX221" fmla="*/ 4572 w 12192000"/>
              <a:gd name="connsiteY221" fmla="*/ 2111091 h 2237474"/>
              <a:gd name="connsiteX222" fmla="*/ 0 w 12192000"/>
              <a:gd name="connsiteY222" fmla="*/ 2110468 h 2237474"/>
              <a:gd name="connsiteX223" fmla="*/ 0 w 12192000"/>
              <a:gd name="connsiteY22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68852 w 12192000"/>
              <a:gd name="connsiteY109" fmla="*/ 1844846 h 2237474"/>
              <a:gd name="connsiteX110" fmla="*/ 5114927 w 12192000"/>
              <a:gd name="connsiteY110" fmla="*/ 1847827 h 2237474"/>
              <a:gd name="connsiteX111" fmla="*/ 5108970 w 12192000"/>
              <a:gd name="connsiteY111" fmla="*/ 1847935 h 2237474"/>
              <a:gd name="connsiteX112" fmla="*/ 5067961 w 12192000"/>
              <a:gd name="connsiteY112" fmla="*/ 1845917 h 2237474"/>
              <a:gd name="connsiteX113" fmla="*/ 5007075 w 12192000"/>
              <a:gd name="connsiteY113" fmla="*/ 1838626 h 2237474"/>
              <a:gd name="connsiteX114" fmla="*/ 4944087 w 12192000"/>
              <a:gd name="connsiteY114" fmla="*/ 1823332 h 2237474"/>
              <a:gd name="connsiteX115" fmla="*/ 4907662 w 12192000"/>
              <a:gd name="connsiteY115" fmla="*/ 1816900 h 2237474"/>
              <a:gd name="connsiteX116" fmla="*/ 4882386 w 12192000"/>
              <a:gd name="connsiteY116" fmla="*/ 1809844 h 2237474"/>
              <a:gd name="connsiteX117" fmla="*/ 4811440 w 12192000"/>
              <a:gd name="connsiteY117" fmla="*/ 1804655 h 2237474"/>
              <a:gd name="connsiteX118" fmla="*/ 4691075 w 12192000"/>
              <a:gd name="connsiteY118" fmla="*/ 1801389 h 2237474"/>
              <a:gd name="connsiteX119" fmla="*/ 4611738 w 12192000"/>
              <a:gd name="connsiteY119" fmla="*/ 1776964 h 2237474"/>
              <a:gd name="connsiteX120" fmla="*/ 4560070 w 12192000"/>
              <a:gd name="connsiteY120" fmla="*/ 1785640 h 2237474"/>
              <a:gd name="connsiteX121" fmla="*/ 4536503 w 12192000"/>
              <a:gd name="connsiteY121" fmla="*/ 1785334 h 2237474"/>
              <a:gd name="connsiteX122" fmla="*/ 4513724 w 12192000"/>
              <a:gd name="connsiteY122" fmla="*/ 1791996 h 2237474"/>
              <a:gd name="connsiteX123" fmla="*/ 4459810 w 12192000"/>
              <a:gd name="connsiteY123" fmla="*/ 1797886 h 2237474"/>
              <a:gd name="connsiteX124" fmla="*/ 4379064 w 12192000"/>
              <a:gd name="connsiteY124" fmla="*/ 1817177 h 2237474"/>
              <a:gd name="connsiteX125" fmla="*/ 4319209 w 12192000"/>
              <a:gd name="connsiteY125" fmla="*/ 1834833 h 2237474"/>
              <a:gd name="connsiteX126" fmla="*/ 4290981 w 12192000"/>
              <a:gd name="connsiteY126" fmla="*/ 1839677 h 2237474"/>
              <a:gd name="connsiteX127" fmla="*/ 4285792 w 12192000"/>
              <a:gd name="connsiteY127" fmla="*/ 1836231 h 2237474"/>
              <a:gd name="connsiteX128" fmla="*/ 4238372 w 12192000"/>
              <a:gd name="connsiteY128" fmla="*/ 1851480 h 2237474"/>
              <a:gd name="connsiteX129" fmla="*/ 4232517 w 12192000"/>
              <a:gd name="connsiteY129" fmla="*/ 1852567 h 2237474"/>
              <a:gd name="connsiteX130" fmla="*/ 4191732 w 12192000"/>
              <a:gd name="connsiteY130" fmla="*/ 1857328 h 2237474"/>
              <a:gd name="connsiteX131" fmla="*/ 4065532 w 12192000"/>
              <a:gd name="connsiteY131" fmla="*/ 1855477 h 2237474"/>
              <a:gd name="connsiteX132" fmla="*/ 4028460 w 12192000"/>
              <a:gd name="connsiteY132" fmla="*/ 1855137 h 2237474"/>
              <a:gd name="connsiteX133" fmla="*/ 4002267 w 12192000"/>
              <a:gd name="connsiteY133" fmla="*/ 1852352 h 2237474"/>
              <a:gd name="connsiteX134" fmla="*/ 3931396 w 12192000"/>
              <a:gd name="connsiteY134" fmla="*/ 1858915 h 2237474"/>
              <a:gd name="connsiteX135" fmla="*/ 3812162 w 12192000"/>
              <a:gd name="connsiteY135" fmla="*/ 1875501 h 2237474"/>
              <a:gd name="connsiteX136" fmla="*/ 3729530 w 12192000"/>
              <a:gd name="connsiteY136" fmla="*/ 1864513 h 2237474"/>
              <a:gd name="connsiteX137" fmla="*/ 3680177 w 12192000"/>
              <a:gd name="connsiteY137" fmla="*/ 1881552 h 2237474"/>
              <a:gd name="connsiteX138" fmla="*/ 3567259 w 12192000"/>
              <a:gd name="connsiteY138" fmla="*/ 1893482 h 2237474"/>
              <a:gd name="connsiteX139" fmla="*/ 3405770 w 12192000"/>
              <a:gd name="connsiteY139" fmla="*/ 1904591 h 2237474"/>
              <a:gd name="connsiteX140" fmla="*/ 3280097 w 12192000"/>
              <a:gd name="connsiteY140" fmla="*/ 1919610 h 2237474"/>
              <a:gd name="connsiteX141" fmla="*/ 3123424 w 12192000"/>
              <a:gd name="connsiteY141" fmla="*/ 1952930 h 2237474"/>
              <a:gd name="connsiteX142" fmla="*/ 3009910 w 12192000"/>
              <a:gd name="connsiteY142" fmla="*/ 1957866 h 2237474"/>
              <a:gd name="connsiteX143" fmla="*/ 2995934 w 12192000"/>
              <a:gd name="connsiteY143" fmla="*/ 1967085 h 2237474"/>
              <a:gd name="connsiteX144" fmla="*/ 2980071 w 12192000"/>
              <a:gd name="connsiteY144" fmla="*/ 1972988 h 2237474"/>
              <a:gd name="connsiteX145" fmla="*/ 2978094 w 12192000"/>
              <a:gd name="connsiteY145" fmla="*/ 1972369 h 2237474"/>
              <a:gd name="connsiteX146" fmla="*/ 2942858 w 12192000"/>
              <a:gd name="connsiteY146" fmla="*/ 1981367 h 2237474"/>
              <a:gd name="connsiteX147" fmla="*/ 2875436 w 12192000"/>
              <a:gd name="connsiteY147" fmla="*/ 1996977 h 2237474"/>
              <a:gd name="connsiteX148" fmla="*/ 2874892 w 12192000"/>
              <a:gd name="connsiteY148" fmla="*/ 1996085 h 2237474"/>
              <a:gd name="connsiteX149" fmla="*/ 2864145 w 12192000"/>
              <a:gd name="connsiteY149" fmla="*/ 1994061 h 2237474"/>
              <a:gd name="connsiteX150" fmla="*/ 2843662 w 12192000"/>
              <a:gd name="connsiteY150" fmla="*/ 1992498 h 2237474"/>
              <a:gd name="connsiteX151" fmla="*/ 2796128 w 12192000"/>
              <a:gd name="connsiteY151" fmla="*/ 1976403 h 2237474"/>
              <a:gd name="connsiteX152" fmla="*/ 2756784 w 12192000"/>
              <a:gd name="connsiteY152" fmla="*/ 1985116 h 2237474"/>
              <a:gd name="connsiteX153" fmla="*/ 2748833 w 12192000"/>
              <a:gd name="connsiteY153" fmla="*/ 1986323 h 2237474"/>
              <a:gd name="connsiteX154" fmla="*/ 2748661 w 12192000"/>
              <a:gd name="connsiteY154" fmla="*/ 1986122 h 2237474"/>
              <a:gd name="connsiteX155" fmla="*/ 2740251 w 12192000"/>
              <a:gd name="connsiteY155" fmla="*/ 1986946 h 2237474"/>
              <a:gd name="connsiteX156" fmla="*/ 2718916 w 12192000"/>
              <a:gd name="connsiteY156" fmla="*/ 1990867 h 2237474"/>
              <a:gd name="connsiteX157" fmla="*/ 2713522 w 12192000"/>
              <a:gd name="connsiteY157" fmla="*/ 1990173 h 2237474"/>
              <a:gd name="connsiteX158" fmla="*/ 2680597 w 12192000"/>
              <a:gd name="connsiteY158" fmla="*/ 1984996 h 2237474"/>
              <a:gd name="connsiteX159" fmla="*/ 2578178 w 12192000"/>
              <a:gd name="connsiteY159" fmla="*/ 1990531 h 2237474"/>
              <a:gd name="connsiteX160" fmla="*/ 2476147 w 12192000"/>
              <a:gd name="connsiteY160" fmla="*/ 1998305 h 2237474"/>
              <a:gd name="connsiteX161" fmla="*/ 2373568 w 12192000"/>
              <a:gd name="connsiteY161" fmla="*/ 2003219 h 2237474"/>
              <a:gd name="connsiteX162" fmla="*/ 2321399 w 12192000"/>
              <a:gd name="connsiteY162" fmla="*/ 1989467 h 2237474"/>
              <a:gd name="connsiteX163" fmla="*/ 2315525 w 12192000"/>
              <a:gd name="connsiteY163" fmla="*/ 1989708 h 2237474"/>
              <a:gd name="connsiteX164" fmla="*/ 2300792 w 12192000"/>
              <a:gd name="connsiteY164" fmla="*/ 1994290 h 2237474"/>
              <a:gd name="connsiteX165" fmla="*/ 2295469 w 12192000"/>
              <a:gd name="connsiteY165" fmla="*/ 1996659 h 2237474"/>
              <a:gd name="connsiteX166" fmla="*/ 2287219 w 12192000"/>
              <a:gd name="connsiteY166" fmla="*/ 1998750 h 2237474"/>
              <a:gd name="connsiteX167" fmla="*/ 2286948 w 12192000"/>
              <a:gd name="connsiteY167" fmla="*/ 1998596 h 2237474"/>
              <a:gd name="connsiteX168" fmla="*/ 2243069 w 12192000"/>
              <a:gd name="connsiteY168" fmla="*/ 2015111 h 2237474"/>
              <a:gd name="connsiteX169" fmla="*/ 2186609 w 12192000"/>
              <a:gd name="connsiteY169" fmla="*/ 2008263 h 2237474"/>
              <a:gd name="connsiteX170" fmla="*/ 2164831 w 12192000"/>
              <a:gd name="connsiteY170" fmla="*/ 2010143 h 2237474"/>
              <a:gd name="connsiteX171" fmla="*/ 2152836 w 12192000"/>
              <a:gd name="connsiteY171" fmla="*/ 2010048 h 2237474"/>
              <a:gd name="connsiteX172" fmla="*/ 2117102 w 12192000"/>
              <a:gd name="connsiteY172" fmla="*/ 2023004 h 2237474"/>
              <a:gd name="connsiteX173" fmla="*/ 2111935 w 12192000"/>
              <a:gd name="connsiteY173" fmla="*/ 2023163 h 2237474"/>
              <a:gd name="connsiteX174" fmla="*/ 2089991 w 12192000"/>
              <a:gd name="connsiteY174" fmla="*/ 2034193 h 2237474"/>
              <a:gd name="connsiteX175" fmla="*/ 2058061 w 12192000"/>
              <a:gd name="connsiteY175" fmla="*/ 2047942 h 2237474"/>
              <a:gd name="connsiteX176" fmla="*/ 2055737 w 12192000"/>
              <a:gd name="connsiteY176" fmla="*/ 2047704 h 2237474"/>
              <a:gd name="connsiteX177" fmla="*/ 2042244 w 12192000"/>
              <a:gd name="connsiteY177" fmla="*/ 2055560 h 2237474"/>
              <a:gd name="connsiteX178" fmla="*/ 1976224 w 12192000"/>
              <a:gd name="connsiteY178" fmla="*/ 2074257 h 2237474"/>
              <a:gd name="connsiteX179" fmla="*/ 1877728 w 12192000"/>
              <a:gd name="connsiteY179" fmla="*/ 2101004 h 2237474"/>
              <a:gd name="connsiteX180" fmla="*/ 1759056 w 12192000"/>
              <a:gd name="connsiteY180" fmla="*/ 2125608 h 2237474"/>
              <a:gd name="connsiteX181" fmla="*/ 1637948 w 12192000"/>
              <a:gd name="connsiteY181" fmla="*/ 2172597 h 2237474"/>
              <a:gd name="connsiteX182" fmla="*/ 1434549 w 12192000"/>
              <a:gd name="connsiteY182" fmla="*/ 2234522 h 2237474"/>
              <a:gd name="connsiteX183" fmla="*/ 1398481 w 12192000"/>
              <a:gd name="connsiteY183" fmla="*/ 2237074 h 2237474"/>
              <a:gd name="connsiteX184" fmla="*/ 1398407 w 12192000"/>
              <a:gd name="connsiteY184" fmla="*/ 2237095 h 2237474"/>
              <a:gd name="connsiteX185" fmla="*/ 1370962 w 12192000"/>
              <a:gd name="connsiteY185" fmla="*/ 2237474 h 2237474"/>
              <a:gd name="connsiteX186" fmla="*/ 1356367 w 12192000"/>
              <a:gd name="connsiteY186" fmla="*/ 2235089 h 2237474"/>
              <a:gd name="connsiteX187" fmla="*/ 1324828 w 12192000"/>
              <a:gd name="connsiteY187" fmla="*/ 2231968 h 2237474"/>
              <a:gd name="connsiteX188" fmla="*/ 1297744 w 12192000"/>
              <a:gd name="connsiteY188" fmla="*/ 2235849 h 2237474"/>
              <a:gd name="connsiteX189" fmla="*/ 1286236 w 12192000"/>
              <a:gd name="connsiteY189" fmla="*/ 2233135 h 2237474"/>
              <a:gd name="connsiteX190" fmla="*/ 1283504 w 12192000"/>
              <a:gd name="connsiteY190" fmla="*/ 2233797 h 2237474"/>
              <a:gd name="connsiteX191" fmla="*/ 1279765 w 12192000"/>
              <a:gd name="connsiteY191" fmla="*/ 2229639 h 2237474"/>
              <a:gd name="connsiteX192" fmla="*/ 1195347 w 12192000"/>
              <a:gd name="connsiteY192" fmla="*/ 2212354 h 2237474"/>
              <a:gd name="connsiteX193" fmla="*/ 970251 w 12192000"/>
              <a:gd name="connsiteY193" fmla="*/ 2221029 h 2237474"/>
              <a:gd name="connsiteX194" fmla="*/ 812914 w 12192000"/>
              <a:gd name="connsiteY194" fmla="*/ 2202752 h 2237474"/>
              <a:gd name="connsiteX195" fmla="*/ 800195 w 12192000"/>
              <a:gd name="connsiteY195" fmla="*/ 2209407 h 2237474"/>
              <a:gd name="connsiteX196" fmla="*/ 784978 w 12192000"/>
              <a:gd name="connsiteY196" fmla="*/ 2212360 h 2237474"/>
              <a:gd name="connsiteX197" fmla="*/ 681987 w 12192000"/>
              <a:gd name="connsiteY197" fmla="*/ 2216757 h 2237474"/>
              <a:gd name="connsiteX198" fmla="*/ 669923 w 12192000"/>
              <a:gd name="connsiteY198" fmla="*/ 2211682 h 2237474"/>
              <a:gd name="connsiteX199" fmla="*/ 648680 w 12192000"/>
              <a:gd name="connsiteY199" fmla="*/ 2206229 h 2237474"/>
              <a:gd name="connsiteX200" fmla="*/ 597225 w 12192000"/>
              <a:gd name="connsiteY200" fmla="*/ 2180999 h 2237474"/>
              <a:gd name="connsiteX201" fmla="*/ 558449 w 12192000"/>
              <a:gd name="connsiteY201" fmla="*/ 2182346 h 2237474"/>
              <a:gd name="connsiteX202" fmla="*/ 550517 w 12192000"/>
              <a:gd name="connsiteY202" fmla="*/ 2182060 h 2237474"/>
              <a:gd name="connsiteX203" fmla="*/ 550309 w 12192000"/>
              <a:gd name="connsiteY203" fmla="*/ 2181825 h 2237474"/>
              <a:gd name="connsiteX204" fmla="*/ 541836 w 12192000"/>
              <a:gd name="connsiteY204" fmla="*/ 2181063 h 2237474"/>
              <a:gd name="connsiteX205" fmla="*/ 536057 w 12192000"/>
              <a:gd name="connsiteY205" fmla="*/ 2181537 h 2237474"/>
              <a:gd name="connsiteX206" fmla="*/ 520671 w 12192000"/>
              <a:gd name="connsiteY206" fmla="*/ 2180980 h 2237474"/>
              <a:gd name="connsiteX207" fmla="*/ 515024 w 12192000"/>
              <a:gd name="connsiteY207" fmla="*/ 2179258 h 2237474"/>
              <a:gd name="connsiteX208" fmla="*/ 512278 w 12192000"/>
              <a:gd name="connsiteY208" fmla="*/ 2176369 h 2237474"/>
              <a:gd name="connsiteX209" fmla="*/ 480419 w 12192000"/>
              <a:gd name="connsiteY209" fmla="*/ 2167807 h 2237474"/>
              <a:gd name="connsiteX210" fmla="*/ 413835 w 12192000"/>
              <a:gd name="connsiteY210" fmla="*/ 2156783 h 2237474"/>
              <a:gd name="connsiteX211" fmla="*/ 376513 w 12192000"/>
              <a:gd name="connsiteY211" fmla="*/ 2154014 h 2237474"/>
              <a:gd name="connsiteX212" fmla="*/ 273386 w 12192000"/>
              <a:gd name="connsiteY212" fmla="*/ 2142551 h 2237474"/>
              <a:gd name="connsiteX213" fmla="*/ 169207 w 12192000"/>
              <a:gd name="connsiteY213" fmla="*/ 2128100 h 2237474"/>
              <a:gd name="connsiteX214" fmla="*/ 93149 w 12192000"/>
              <a:gd name="connsiteY214" fmla="*/ 2105324 h 2237474"/>
              <a:gd name="connsiteX215" fmla="*/ 88109 w 12192000"/>
              <a:gd name="connsiteY215" fmla="*/ 2106704 h 2237474"/>
              <a:gd name="connsiteX216" fmla="*/ 80022 w 12192000"/>
              <a:gd name="connsiteY216" fmla="*/ 2107254 h 2237474"/>
              <a:gd name="connsiteX217" fmla="*/ 79717 w 12192000"/>
              <a:gd name="connsiteY217" fmla="*/ 2107046 h 2237474"/>
              <a:gd name="connsiteX218" fmla="*/ 72352 w 12192000"/>
              <a:gd name="connsiteY218" fmla="*/ 2107991 h 2237474"/>
              <a:gd name="connsiteX219" fmla="*/ 37645 w 12192000"/>
              <a:gd name="connsiteY219" fmla="*/ 2115401 h 2237474"/>
              <a:gd name="connsiteX220" fmla="*/ 4572 w 12192000"/>
              <a:gd name="connsiteY220" fmla="*/ 2111091 h 2237474"/>
              <a:gd name="connsiteX221" fmla="*/ 0 w 12192000"/>
              <a:gd name="connsiteY221" fmla="*/ 2110468 h 2237474"/>
              <a:gd name="connsiteX222" fmla="*/ 0 w 12192000"/>
              <a:gd name="connsiteY22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75879 w 12192000"/>
              <a:gd name="connsiteY67" fmla="*/ 1345646 h 2237474"/>
              <a:gd name="connsiteX68" fmla="*/ 7840612 w 12192000"/>
              <a:gd name="connsiteY68" fmla="*/ 1369373 h 2237474"/>
              <a:gd name="connsiteX69" fmla="*/ 7786819 w 12192000"/>
              <a:gd name="connsiteY69" fmla="*/ 1378970 h 2237474"/>
              <a:gd name="connsiteX70" fmla="*/ 7548172 w 12192000"/>
              <a:gd name="connsiteY70" fmla="*/ 1417460 h 2237474"/>
              <a:gd name="connsiteX71" fmla="*/ 7483437 w 12192000"/>
              <a:gd name="connsiteY71" fmla="*/ 1478152 h 2237474"/>
              <a:gd name="connsiteX72" fmla="*/ 7377870 w 12192000"/>
              <a:gd name="connsiteY72" fmla="*/ 1523319 h 2237474"/>
              <a:gd name="connsiteX73" fmla="*/ 7230737 w 12192000"/>
              <a:gd name="connsiteY73" fmla="*/ 1562633 h 2237474"/>
              <a:gd name="connsiteX74" fmla="*/ 7224458 w 12192000"/>
              <a:gd name="connsiteY74" fmla="*/ 1573008 h 2237474"/>
              <a:gd name="connsiteX75" fmla="*/ 7213486 w 12192000"/>
              <a:gd name="connsiteY75" fmla="*/ 1580987 h 2237474"/>
              <a:gd name="connsiteX76" fmla="*/ 7183121 w 12192000"/>
              <a:gd name="connsiteY76" fmla="*/ 1595162 h 2237474"/>
              <a:gd name="connsiteX77" fmla="*/ 7164601 w 12192000"/>
              <a:gd name="connsiteY77" fmla="*/ 1606490 h 2237474"/>
              <a:gd name="connsiteX78" fmla="*/ 7114651 w 12192000"/>
              <a:gd name="connsiteY78" fmla="*/ 1620959 h 2237474"/>
              <a:gd name="connsiteX79" fmla="*/ 7092727 w 12192000"/>
              <a:gd name="connsiteY79" fmla="*/ 1623628 h 2237474"/>
              <a:gd name="connsiteX80" fmla="*/ 7031309 w 12192000"/>
              <a:gd name="connsiteY80" fmla="*/ 1619451 h 2237474"/>
              <a:gd name="connsiteX81" fmla="*/ 6999084 w 12192000"/>
              <a:gd name="connsiteY81" fmla="*/ 1634317 h 2237474"/>
              <a:gd name="connsiteX82" fmla="*/ 6992107 w 12192000"/>
              <a:gd name="connsiteY82" fmla="*/ 1636860 h 2237474"/>
              <a:gd name="connsiteX83" fmla="*/ 6991765 w 12192000"/>
              <a:gd name="connsiteY83" fmla="*/ 1636725 h 2237474"/>
              <a:gd name="connsiteX84" fmla="*/ 6900177 w 12192000"/>
              <a:gd name="connsiteY84" fmla="*/ 1636016 h 2237474"/>
              <a:gd name="connsiteX85" fmla="*/ 6795372 w 12192000"/>
              <a:gd name="connsiteY85" fmla="*/ 1644845 h 2237474"/>
              <a:gd name="connsiteX86" fmla="*/ 6692251 w 12192000"/>
              <a:gd name="connsiteY86" fmla="*/ 1656357 h 2237474"/>
              <a:gd name="connsiteX87" fmla="*/ 6655235 w 12192000"/>
              <a:gd name="connsiteY87" fmla="*/ 1661869 h 2237474"/>
              <a:gd name="connsiteX88" fmla="*/ 6587857 w 12192000"/>
              <a:gd name="connsiteY88" fmla="*/ 1665769 h 2237474"/>
              <a:gd name="connsiteX89" fmla="*/ 6554894 w 12192000"/>
              <a:gd name="connsiteY89" fmla="*/ 1664428 h 2237474"/>
              <a:gd name="connsiteX90" fmla="*/ 6516595 w 12192000"/>
              <a:gd name="connsiteY90" fmla="*/ 1667475 h 2237474"/>
              <a:gd name="connsiteX91" fmla="*/ 6508541 w 12192000"/>
              <a:gd name="connsiteY91" fmla="*/ 1668757 h 2237474"/>
              <a:gd name="connsiteX92" fmla="*/ 6471012 w 12192000"/>
              <a:gd name="connsiteY92" fmla="*/ 1678604 h 2237474"/>
              <a:gd name="connsiteX93" fmla="*/ 6415265 w 12192000"/>
              <a:gd name="connsiteY93" fmla="*/ 1665317 h 2237474"/>
              <a:gd name="connsiteX94" fmla="*/ 6364035 w 12192000"/>
              <a:gd name="connsiteY94" fmla="*/ 1667683 h 2237474"/>
              <a:gd name="connsiteX95" fmla="*/ 6280959 w 12192000"/>
              <a:gd name="connsiteY95" fmla="*/ 1689329 h 2237474"/>
              <a:gd name="connsiteX96" fmla="*/ 6243319 w 12192000"/>
              <a:gd name="connsiteY96" fmla="*/ 1695560 h 2237474"/>
              <a:gd name="connsiteX97" fmla="*/ 6098321 w 12192000"/>
              <a:gd name="connsiteY97" fmla="*/ 1721646 h 2237474"/>
              <a:gd name="connsiteX98" fmla="*/ 5880652 w 12192000"/>
              <a:gd name="connsiteY98" fmla="*/ 1779643 h 2237474"/>
              <a:gd name="connsiteX99" fmla="*/ 5785959 w 12192000"/>
              <a:gd name="connsiteY99" fmla="*/ 1775307 h 2237474"/>
              <a:gd name="connsiteX100" fmla="*/ 5643534 w 12192000"/>
              <a:gd name="connsiteY100" fmla="*/ 1802919 h 2237474"/>
              <a:gd name="connsiteX101" fmla="*/ 5518799 w 12192000"/>
              <a:gd name="connsiteY101" fmla="*/ 1818312 h 2237474"/>
              <a:gd name="connsiteX102" fmla="*/ 5505014 w 12192000"/>
              <a:gd name="connsiteY102" fmla="*/ 1819259 h 2237474"/>
              <a:gd name="connsiteX103" fmla="*/ 5453307 w 12192000"/>
              <a:gd name="connsiteY103" fmla="*/ 1815450 h 2237474"/>
              <a:gd name="connsiteX104" fmla="*/ 5364192 w 12192000"/>
              <a:gd name="connsiteY104" fmla="*/ 1826074 h 2237474"/>
              <a:gd name="connsiteX105" fmla="*/ 5350380 w 12192000"/>
              <a:gd name="connsiteY105" fmla="*/ 1830891 h 2237474"/>
              <a:gd name="connsiteX106" fmla="*/ 5259633 w 12192000"/>
              <a:gd name="connsiteY106" fmla="*/ 1837160 h 2237474"/>
              <a:gd name="connsiteX107" fmla="*/ 5197513 w 12192000"/>
              <a:gd name="connsiteY107" fmla="*/ 1844718 h 2237474"/>
              <a:gd name="connsiteX108" fmla="*/ 5168852 w 12192000"/>
              <a:gd name="connsiteY108" fmla="*/ 1844846 h 2237474"/>
              <a:gd name="connsiteX109" fmla="*/ 5114927 w 12192000"/>
              <a:gd name="connsiteY109" fmla="*/ 1847827 h 2237474"/>
              <a:gd name="connsiteX110" fmla="*/ 5108970 w 12192000"/>
              <a:gd name="connsiteY110" fmla="*/ 1847935 h 2237474"/>
              <a:gd name="connsiteX111" fmla="*/ 5067961 w 12192000"/>
              <a:gd name="connsiteY111" fmla="*/ 1845917 h 2237474"/>
              <a:gd name="connsiteX112" fmla="*/ 5007075 w 12192000"/>
              <a:gd name="connsiteY112" fmla="*/ 1838626 h 2237474"/>
              <a:gd name="connsiteX113" fmla="*/ 4944087 w 12192000"/>
              <a:gd name="connsiteY113" fmla="*/ 1823332 h 2237474"/>
              <a:gd name="connsiteX114" fmla="*/ 4907662 w 12192000"/>
              <a:gd name="connsiteY114" fmla="*/ 1816900 h 2237474"/>
              <a:gd name="connsiteX115" fmla="*/ 4882386 w 12192000"/>
              <a:gd name="connsiteY115" fmla="*/ 1809844 h 2237474"/>
              <a:gd name="connsiteX116" fmla="*/ 4811440 w 12192000"/>
              <a:gd name="connsiteY116" fmla="*/ 1804655 h 2237474"/>
              <a:gd name="connsiteX117" fmla="*/ 4691075 w 12192000"/>
              <a:gd name="connsiteY117" fmla="*/ 1801389 h 2237474"/>
              <a:gd name="connsiteX118" fmla="*/ 4611738 w 12192000"/>
              <a:gd name="connsiteY118" fmla="*/ 1776964 h 2237474"/>
              <a:gd name="connsiteX119" fmla="*/ 4560070 w 12192000"/>
              <a:gd name="connsiteY119" fmla="*/ 1785640 h 2237474"/>
              <a:gd name="connsiteX120" fmla="*/ 4536503 w 12192000"/>
              <a:gd name="connsiteY120" fmla="*/ 1785334 h 2237474"/>
              <a:gd name="connsiteX121" fmla="*/ 4513724 w 12192000"/>
              <a:gd name="connsiteY121" fmla="*/ 1791996 h 2237474"/>
              <a:gd name="connsiteX122" fmla="*/ 4459810 w 12192000"/>
              <a:gd name="connsiteY122" fmla="*/ 1797886 h 2237474"/>
              <a:gd name="connsiteX123" fmla="*/ 4379064 w 12192000"/>
              <a:gd name="connsiteY123" fmla="*/ 1817177 h 2237474"/>
              <a:gd name="connsiteX124" fmla="*/ 4319209 w 12192000"/>
              <a:gd name="connsiteY124" fmla="*/ 1834833 h 2237474"/>
              <a:gd name="connsiteX125" fmla="*/ 4290981 w 12192000"/>
              <a:gd name="connsiteY125" fmla="*/ 1839677 h 2237474"/>
              <a:gd name="connsiteX126" fmla="*/ 4285792 w 12192000"/>
              <a:gd name="connsiteY126" fmla="*/ 1836231 h 2237474"/>
              <a:gd name="connsiteX127" fmla="*/ 4238372 w 12192000"/>
              <a:gd name="connsiteY127" fmla="*/ 1851480 h 2237474"/>
              <a:gd name="connsiteX128" fmla="*/ 4232517 w 12192000"/>
              <a:gd name="connsiteY128" fmla="*/ 1852567 h 2237474"/>
              <a:gd name="connsiteX129" fmla="*/ 4191732 w 12192000"/>
              <a:gd name="connsiteY129" fmla="*/ 1857328 h 2237474"/>
              <a:gd name="connsiteX130" fmla="*/ 4065532 w 12192000"/>
              <a:gd name="connsiteY130" fmla="*/ 1855477 h 2237474"/>
              <a:gd name="connsiteX131" fmla="*/ 4028460 w 12192000"/>
              <a:gd name="connsiteY131" fmla="*/ 1855137 h 2237474"/>
              <a:gd name="connsiteX132" fmla="*/ 4002267 w 12192000"/>
              <a:gd name="connsiteY132" fmla="*/ 1852352 h 2237474"/>
              <a:gd name="connsiteX133" fmla="*/ 3931396 w 12192000"/>
              <a:gd name="connsiteY133" fmla="*/ 1858915 h 2237474"/>
              <a:gd name="connsiteX134" fmla="*/ 3812162 w 12192000"/>
              <a:gd name="connsiteY134" fmla="*/ 1875501 h 2237474"/>
              <a:gd name="connsiteX135" fmla="*/ 3729530 w 12192000"/>
              <a:gd name="connsiteY135" fmla="*/ 1864513 h 2237474"/>
              <a:gd name="connsiteX136" fmla="*/ 3680177 w 12192000"/>
              <a:gd name="connsiteY136" fmla="*/ 1881552 h 2237474"/>
              <a:gd name="connsiteX137" fmla="*/ 3567259 w 12192000"/>
              <a:gd name="connsiteY137" fmla="*/ 1893482 h 2237474"/>
              <a:gd name="connsiteX138" fmla="*/ 3405770 w 12192000"/>
              <a:gd name="connsiteY138" fmla="*/ 1904591 h 2237474"/>
              <a:gd name="connsiteX139" fmla="*/ 3280097 w 12192000"/>
              <a:gd name="connsiteY139" fmla="*/ 1919610 h 2237474"/>
              <a:gd name="connsiteX140" fmla="*/ 3123424 w 12192000"/>
              <a:gd name="connsiteY140" fmla="*/ 1952930 h 2237474"/>
              <a:gd name="connsiteX141" fmla="*/ 3009910 w 12192000"/>
              <a:gd name="connsiteY141" fmla="*/ 1957866 h 2237474"/>
              <a:gd name="connsiteX142" fmla="*/ 2995934 w 12192000"/>
              <a:gd name="connsiteY142" fmla="*/ 1967085 h 2237474"/>
              <a:gd name="connsiteX143" fmla="*/ 2980071 w 12192000"/>
              <a:gd name="connsiteY143" fmla="*/ 1972988 h 2237474"/>
              <a:gd name="connsiteX144" fmla="*/ 2978094 w 12192000"/>
              <a:gd name="connsiteY144" fmla="*/ 1972369 h 2237474"/>
              <a:gd name="connsiteX145" fmla="*/ 2942858 w 12192000"/>
              <a:gd name="connsiteY145" fmla="*/ 1981367 h 2237474"/>
              <a:gd name="connsiteX146" fmla="*/ 2875436 w 12192000"/>
              <a:gd name="connsiteY146" fmla="*/ 1996977 h 2237474"/>
              <a:gd name="connsiteX147" fmla="*/ 2874892 w 12192000"/>
              <a:gd name="connsiteY147" fmla="*/ 1996085 h 2237474"/>
              <a:gd name="connsiteX148" fmla="*/ 2864145 w 12192000"/>
              <a:gd name="connsiteY148" fmla="*/ 1994061 h 2237474"/>
              <a:gd name="connsiteX149" fmla="*/ 2843662 w 12192000"/>
              <a:gd name="connsiteY149" fmla="*/ 1992498 h 2237474"/>
              <a:gd name="connsiteX150" fmla="*/ 2796128 w 12192000"/>
              <a:gd name="connsiteY150" fmla="*/ 1976403 h 2237474"/>
              <a:gd name="connsiteX151" fmla="*/ 2756784 w 12192000"/>
              <a:gd name="connsiteY151" fmla="*/ 1985116 h 2237474"/>
              <a:gd name="connsiteX152" fmla="*/ 2748833 w 12192000"/>
              <a:gd name="connsiteY152" fmla="*/ 1986323 h 2237474"/>
              <a:gd name="connsiteX153" fmla="*/ 2748661 w 12192000"/>
              <a:gd name="connsiteY153" fmla="*/ 1986122 h 2237474"/>
              <a:gd name="connsiteX154" fmla="*/ 2740251 w 12192000"/>
              <a:gd name="connsiteY154" fmla="*/ 1986946 h 2237474"/>
              <a:gd name="connsiteX155" fmla="*/ 2718916 w 12192000"/>
              <a:gd name="connsiteY155" fmla="*/ 1990867 h 2237474"/>
              <a:gd name="connsiteX156" fmla="*/ 2713522 w 12192000"/>
              <a:gd name="connsiteY156" fmla="*/ 1990173 h 2237474"/>
              <a:gd name="connsiteX157" fmla="*/ 2680597 w 12192000"/>
              <a:gd name="connsiteY157" fmla="*/ 1984996 h 2237474"/>
              <a:gd name="connsiteX158" fmla="*/ 2578178 w 12192000"/>
              <a:gd name="connsiteY158" fmla="*/ 1990531 h 2237474"/>
              <a:gd name="connsiteX159" fmla="*/ 2476147 w 12192000"/>
              <a:gd name="connsiteY159" fmla="*/ 1998305 h 2237474"/>
              <a:gd name="connsiteX160" fmla="*/ 2373568 w 12192000"/>
              <a:gd name="connsiteY160" fmla="*/ 2003219 h 2237474"/>
              <a:gd name="connsiteX161" fmla="*/ 2321399 w 12192000"/>
              <a:gd name="connsiteY161" fmla="*/ 1989467 h 2237474"/>
              <a:gd name="connsiteX162" fmla="*/ 2315525 w 12192000"/>
              <a:gd name="connsiteY162" fmla="*/ 1989708 h 2237474"/>
              <a:gd name="connsiteX163" fmla="*/ 2300792 w 12192000"/>
              <a:gd name="connsiteY163" fmla="*/ 1994290 h 2237474"/>
              <a:gd name="connsiteX164" fmla="*/ 2295469 w 12192000"/>
              <a:gd name="connsiteY164" fmla="*/ 1996659 h 2237474"/>
              <a:gd name="connsiteX165" fmla="*/ 2287219 w 12192000"/>
              <a:gd name="connsiteY165" fmla="*/ 1998750 h 2237474"/>
              <a:gd name="connsiteX166" fmla="*/ 2286948 w 12192000"/>
              <a:gd name="connsiteY166" fmla="*/ 1998596 h 2237474"/>
              <a:gd name="connsiteX167" fmla="*/ 2243069 w 12192000"/>
              <a:gd name="connsiteY167" fmla="*/ 2015111 h 2237474"/>
              <a:gd name="connsiteX168" fmla="*/ 2186609 w 12192000"/>
              <a:gd name="connsiteY168" fmla="*/ 2008263 h 2237474"/>
              <a:gd name="connsiteX169" fmla="*/ 2164831 w 12192000"/>
              <a:gd name="connsiteY169" fmla="*/ 2010143 h 2237474"/>
              <a:gd name="connsiteX170" fmla="*/ 2152836 w 12192000"/>
              <a:gd name="connsiteY170" fmla="*/ 2010048 h 2237474"/>
              <a:gd name="connsiteX171" fmla="*/ 2117102 w 12192000"/>
              <a:gd name="connsiteY171" fmla="*/ 2023004 h 2237474"/>
              <a:gd name="connsiteX172" fmla="*/ 2111935 w 12192000"/>
              <a:gd name="connsiteY172" fmla="*/ 2023163 h 2237474"/>
              <a:gd name="connsiteX173" fmla="*/ 2089991 w 12192000"/>
              <a:gd name="connsiteY173" fmla="*/ 2034193 h 2237474"/>
              <a:gd name="connsiteX174" fmla="*/ 2058061 w 12192000"/>
              <a:gd name="connsiteY174" fmla="*/ 2047942 h 2237474"/>
              <a:gd name="connsiteX175" fmla="*/ 2055737 w 12192000"/>
              <a:gd name="connsiteY175" fmla="*/ 2047704 h 2237474"/>
              <a:gd name="connsiteX176" fmla="*/ 2042244 w 12192000"/>
              <a:gd name="connsiteY176" fmla="*/ 2055560 h 2237474"/>
              <a:gd name="connsiteX177" fmla="*/ 1976224 w 12192000"/>
              <a:gd name="connsiteY177" fmla="*/ 2074257 h 2237474"/>
              <a:gd name="connsiteX178" fmla="*/ 1877728 w 12192000"/>
              <a:gd name="connsiteY178" fmla="*/ 2101004 h 2237474"/>
              <a:gd name="connsiteX179" fmla="*/ 1759056 w 12192000"/>
              <a:gd name="connsiteY179" fmla="*/ 2125608 h 2237474"/>
              <a:gd name="connsiteX180" fmla="*/ 1637948 w 12192000"/>
              <a:gd name="connsiteY180" fmla="*/ 2172597 h 2237474"/>
              <a:gd name="connsiteX181" fmla="*/ 1434549 w 12192000"/>
              <a:gd name="connsiteY181" fmla="*/ 2234522 h 2237474"/>
              <a:gd name="connsiteX182" fmla="*/ 1398481 w 12192000"/>
              <a:gd name="connsiteY182" fmla="*/ 2237074 h 2237474"/>
              <a:gd name="connsiteX183" fmla="*/ 1398407 w 12192000"/>
              <a:gd name="connsiteY183" fmla="*/ 2237095 h 2237474"/>
              <a:gd name="connsiteX184" fmla="*/ 1370962 w 12192000"/>
              <a:gd name="connsiteY184" fmla="*/ 2237474 h 2237474"/>
              <a:gd name="connsiteX185" fmla="*/ 1356367 w 12192000"/>
              <a:gd name="connsiteY185" fmla="*/ 2235089 h 2237474"/>
              <a:gd name="connsiteX186" fmla="*/ 1324828 w 12192000"/>
              <a:gd name="connsiteY186" fmla="*/ 2231968 h 2237474"/>
              <a:gd name="connsiteX187" fmla="*/ 1297744 w 12192000"/>
              <a:gd name="connsiteY187" fmla="*/ 2235849 h 2237474"/>
              <a:gd name="connsiteX188" fmla="*/ 1286236 w 12192000"/>
              <a:gd name="connsiteY188" fmla="*/ 2233135 h 2237474"/>
              <a:gd name="connsiteX189" fmla="*/ 1283504 w 12192000"/>
              <a:gd name="connsiteY189" fmla="*/ 2233797 h 2237474"/>
              <a:gd name="connsiteX190" fmla="*/ 1279765 w 12192000"/>
              <a:gd name="connsiteY190" fmla="*/ 2229639 h 2237474"/>
              <a:gd name="connsiteX191" fmla="*/ 1195347 w 12192000"/>
              <a:gd name="connsiteY191" fmla="*/ 2212354 h 2237474"/>
              <a:gd name="connsiteX192" fmla="*/ 970251 w 12192000"/>
              <a:gd name="connsiteY192" fmla="*/ 2221029 h 2237474"/>
              <a:gd name="connsiteX193" fmla="*/ 812914 w 12192000"/>
              <a:gd name="connsiteY193" fmla="*/ 2202752 h 2237474"/>
              <a:gd name="connsiteX194" fmla="*/ 800195 w 12192000"/>
              <a:gd name="connsiteY194" fmla="*/ 2209407 h 2237474"/>
              <a:gd name="connsiteX195" fmla="*/ 784978 w 12192000"/>
              <a:gd name="connsiteY195" fmla="*/ 2212360 h 2237474"/>
              <a:gd name="connsiteX196" fmla="*/ 681987 w 12192000"/>
              <a:gd name="connsiteY196" fmla="*/ 2216757 h 2237474"/>
              <a:gd name="connsiteX197" fmla="*/ 669923 w 12192000"/>
              <a:gd name="connsiteY197" fmla="*/ 2211682 h 2237474"/>
              <a:gd name="connsiteX198" fmla="*/ 648680 w 12192000"/>
              <a:gd name="connsiteY198" fmla="*/ 2206229 h 2237474"/>
              <a:gd name="connsiteX199" fmla="*/ 597225 w 12192000"/>
              <a:gd name="connsiteY199" fmla="*/ 2180999 h 2237474"/>
              <a:gd name="connsiteX200" fmla="*/ 558449 w 12192000"/>
              <a:gd name="connsiteY200" fmla="*/ 2182346 h 2237474"/>
              <a:gd name="connsiteX201" fmla="*/ 550517 w 12192000"/>
              <a:gd name="connsiteY201" fmla="*/ 2182060 h 2237474"/>
              <a:gd name="connsiteX202" fmla="*/ 550309 w 12192000"/>
              <a:gd name="connsiteY202" fmla="*/ 2181825 h 2237474"/>
              <a:gd name="connsiteX203" fmla="*/ 541836 w 12192000"/>
              <a:gd name="connsiteY203" fmla="*/ 2181063 h 2237474"/>
              <a:gd name="connsiteX204" fmla="*/ 536057 w 12192000"/>
              <a:gd name="connsiteY204" fmla="*/ 2181537 h 2237474"/>
              <a:gd name="connsiteX205" fmla="*/ 520671 w 12192000"/>
              <a:gd name="connsiteY205" fmla="*/ 2180980 h 2237474"/>
              <a:gd name="connsiteX206" fmla="*/ 515024 w 12192000"/>
              <a:gd name="connsiteY206" fmla="*/ 2179258 h 2237474"/>
              <a:gd name="connsiteX207" fmla="*/ 512278 w 12192000"/>
              <a:gd name="connsiteY207" fmla="*/ 2176369 h 2237474"/>
              <a:gd name="connsiteX208" fmla="*/ 480419 w 12192000"/>
              <a:gd name="connsiteY208" fmla="*/ 2167807 h 2237474"/>
              <a:gd name="connsiteX209" fmla="*/ 413835 w 12192000"/>
              <a:gd name="connsiteY209" fmla="*/ 2156783 h 2237474"/>
              <a:gd name="connsiteX210" fmla="*/ 376513 w 12192000"/>
              <a:gd name="connsiteY210" fmla="*/ 2154014 h 2237474"/>
              <a:gd name="connsiteX211" fmla="*/ 273386 w 12192000"/>
              <a:gd name="connsiteY211" fmla="*/ 2142551 h 2237474"/>
              <a:gd name="connsiteX212" fmla="*/ 169207 w 12192000"/>
              <a:gd name="connsiteY212" fmla="*/ 2128100 h 2237474"/>
              <a:gd name="connsiteX213" fmla="*/ 93149 w 12192000"/>
              <a:gd name="connsiteY213" fmla="*/ 2105324 h 2237474"/>
              <a:gd name="connsiteX214" fmla="*/ 88109 w 12192000"/>
              <a:gd name="connsiteY214" fmla="*/ 2106704 h 2237474"/>
              <a:gd name="connsiteX215" fmla="*/ 80022 w 12192000"/>
              <a:gd name="connsiteY215" fmla="*/ 2107254 h 2237474"/>
              <a:gd name="connsiteX216" fmla="*/ 79717 w 12192000"/>
              <a:gd name="connsiteY216" fmla="*/ 2107046 h 2237474"/>
              <a:gd name="connsiteX217" fmla="*/ 72352 w 12192000"/>
              <a:gd name="connsiteY217" fmla="*/ 2107991 h 2237474"/>
              <a:gd name="connsiteX218" fmla="*/ 37645 w 12192000"/>
              <a:gd name="connsiteY218" fmla="*/ 2115401 h 2237474"/>
              <a:gd name="connsiteX219" fmla="*/ 4572 w 12192000"/>
              <a:gd name="connsiteY219" fmla="*/ 2111091 h 2237474"/>
              <a:gd name="connsiteX220" fmla="*/ 0 w 12192000"/>
              <a:gd name="connsiteY220" fmla="*/ 2110468 h 2237474"/>
              <a:gd name="connsiteX221" fmla="*/ 0 w 12192000"/>
              <a:gd name="connsiteY22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278619 w 12192000"/>
              <a:gd name="connsiteY39" fmla="*/ 1011878 h 2237474"/>
              <a:gd name="connsiteX40" fmla="*/ 9268019 w 12192000"/>
              <a:gd name="connsiteY40" fmla="*/ 1007442 h 2237474"/>
              <a:gd name="connsiteX41" fmla="*/ 9234662 w 12192000"/>
              <a:gd name="connsiteY41" fmla="*/ 1023056 h 2237474"/>
              <a:gd name="connsiteX42" fmla="*/ 9181033 w 12192000"/>
              <a:gd name="connsiteY42" fmla="*/ 1037921 h 2237474"/>
              <a:gd name="connsiteX43" fmla="*/ 9155969 w 12192000"/>
              <a:gd name="connsiteY43" fmla="*/ 1046804 h 2237474"/>
              <a:gd name="connsiteX44" fmla="*/ 9133985 w 12192000"/>
              <a:gd name="connsiteY44" fmla="*/ 1046450 h 2237474"/>
              <a:gd name="connsiteX45" fmla="*/ 9012987 w 12192000"/>
              <a:gd name="connsiteY45" fmla="*/ 1061986 h 2237474"/>
              <a:gd name="connsiteX46" fmla="*/ 8968445 w 12192000"/>
              <a:gd name="connsiteY46" fmla="*/ 1052169 h 2237474"/>
              <a:gd name="connsiteX47" fmla="*/ 8958984 w 12192000"/>
              <a:gd name="connsiteY47" fmla="*/ 1057212 h 2237474"/>
              <a:gd name="connsiteX48" fmla="*/ 8886001 w 12192000"/>
              <a:gd name="connsiteY48" fmla="*/ 1067468 h 2237474"/>
              <a:gd name="connsiteX49" fmla="*/ 8838610 w 12192000"/>
              <a:gd name="connsiteY49" fmla="*/ 1075091 h 2237474"/>
              <a:gd name="connsiteX50" fmla="*/ 8750383 w 12192000"/>
              <a:gd name="connsiteY50" fmla="*/ 1097387 h 2237474"/>
              <a:gd name="connsiteX51" fmla="*/ 8697365 w 12192000"/>
              <a:gd name="connsiteY51" fmla="*/ 1105869 h 2237474"/>
              <a:gd name="connsiteX52" fmla="*/ 8665605 w 12192000"/>
              <a:gd name="connsiteY52" fmla="*/ 1110791 h 2237474"/>
              <a:gd name="connsiteX53" fmla="*/ 8584946 w 12192000"/>
              <a:gd name="connsiteY53" fmla="*/ 1135226 h 2237474"/>
              <a:gd name="connsiteX54" fmla="*/ 8460755 w 12192000"/>
              <a:gd name="connsiteY54" fmla="*/ 1203427 h 2237474"/>
              <a:gd name="connsiteX55" fmla="*/ 8419755 w 12192000"/>
              <a:gd name="connsiteY55" fmla="*/ 1216260 h 2237474"/>
              <a:gd name="connsiteX56" fmla="*/ 8411626 w 12192000"/>
              <a:gd name="connsiteY56" fmla="*/ 1214397 h 2237474"/>
              <a:gd name="connsiteX57" fmla="*/ 8363469 w 12192000"/>
              <a:gd name="connsiteY57" fmla="*/ 1246658 h 2237474"/>
              <a:gd name="connsiteX58" fmla="*/ 8275497 w 12192000"/>
              <a:gd name="connsiteY58" fmla="*/ 1264396 h 2237474"/>
              <a:gd name="connsiteX59" fmla="*/ 8206287 w 12192000"/>
              <a:gd name="connsiteY59" fmla="*/ 1273060 h 2237474"/>
              <a:gd name="connsiteX60" fmla="*/ 8168705 w 12192000"/>
              <a:gd name="connsiteY60" fmla="*/ 1279956 h 2237474"/>
              <a:gd name="connsiteX61" fmla="*/ 8139997 w 12192000"/>
              <a:gd name="connsiteY61" fmla="*/ 1282713 h 2237474"/>
              <a:gd name="connsiteX62" fmla="*/ 8074238 w 12192000"/>
              <a:gd name="connsiteY62" fmla="*/ 1301895 h 2237474"/>
              <a:gd name="connsiteX63" fmla="*/ 7968292 w 12192000"/>
              <a:gd name="connsiteY63" fmla="*/ 1338779 h 2237474"/>
              <a:gd name="connsiteX64" fmla="*/ 7945122 w 12192000"/>
              <a:gd name="connsiteY64" fmla="*/ 1345477 h 2237474"/>
              <a:gd name="connsiteX65" fmla="*/ 7902328 w 12192000"/>
              <a:gd name="connsiteY65" fmla="*/ 1345865 h 2237474"/>
              <a:gd name="connsiteX66" fmla="*/ 7875879 w 12192000"/>
              <a:gd name="connsiteY66" fmla="*/ 1345646 h 2237474"/>
              <a:gd name="connsiteX67" fmla="*/ 7840612 w 12192000"/>
              <a:gd name="connsiteY67" fmla="*/ 1369373 h 2237474"/>
              <a:gd name="connsiteX68" fmla="*/ 7786819 w 12192000"/>
              <a:gd name="connsiteY68" fmla="*/ 1378970 h 2237474"/>
              <a:gd name="connsiteX69" fmla="*/ 7548172 w 12192000"/>
              <a:gd name="connsiteY69" fmla="*/ 1417460 h 2237474"/>
              <a:gd name="connsiteX70" fmla="*/ 7483437 w 12192000"/>
              <a:gd name="connsiteY70" fmla="*/ 1478152 h 2237474"/>
              <a:gd name="connsiteX71" fmla="*/ 7377870 w 12192000"/>
              <a:gd name="connsiteY71" fmla="*/ 1523319 h 2237474"/>
              <a:gd name="connsiteX72" fmla="*/ 7230737 w 12192000"/>
              <a:gd name="connsiteY72" fmla="*/ 1562633 h 2237474"/>
              <a:gd name="connsiteX73" fmla="*/ 7224458 w 12192000"/>
              <a:gd name="connsiteY73" fmla="*/ 1573008 h 2237474"/>
              <a:gd name="connsiteX74" fmla="*/ 7213486 w 12192000"/>
              <a:gd name="connsiteY74" fmla="*/ 1580987 h 2237474"/>
              <a:gd name="connsiteX75" fmla="*/ 7183121 w 12192000"/>
              <a:gd name="connsiteY75" fmla="*/ 1595162 h 2237474"/>
              <a:gd name="connsiteX76" fmla="*/ 7164601 w 12192000"/>
              <a:gd name="connsiteY76" fmla="*/ 1606490 h 2237474"/>
              <a:gd name="connsiteX77" fmla="*/ 7114651 w 12192000"/>
              <a:gd name="connsiteY77" fmla="*/ 1620959 h 2237474"/>
              <a:gd name="connsiteX78" fmla="*/ 7092727 w 12192000"/>
              <a:gd name="connsiteY78" fmla="*/ 1623628 h 2237474"/>
              <a:gd name="connsiteX79" fmla="*/ 7031309 w 12192000"/>
              <a:gd name="connsiteY79" fmla="*/ 1619451 h 2237474"/>
              <a:gd name="connsiteX80" fmla="*/ 6999084 w 12192000"/>
              <a:gd name="connsiteY80" fmla="*/ 1634317 h 2237474"/>
              <a:gd name="connsiteX81" fmla="*/ 6992107 w 12192000"/>
              <a:gd name="connsiteY81" fmla="*/ 1636860 h 2237474"/>
              <a:gd name="connsiteX82" fmla="*/ 6991765 w 12192000"/>
              <a:gd name="connsiteY82" fmla="*/ 1636725 h 2237474"/>
              <a:gd name="connsiteX83" fmla="*/ 6900177 w 12192000"/>
              <a:gd name="connsiteY83" fmla="*/ 1636016 h 2237474"/>
              <a:gd name="connsiteX84" fmla="*/ 6795372 w 12192000"/>
              <a:gd name="connsiteY84" fmla="*/ 1644845 h 2237474"/>
              <a:gd name="connsiteX85" fmla="*/ 6692251 w 12192000"/>
              <a:gd name="connsiteY85" fmla="*/ 1656357 h 2237474"/>
              <a:gd name="connsiteX86" fmla="*/ 6655235 w 12192000"/>
              <a:gd name="connsiteY86" fmla="*/ 1661869 h 2237474"/>
              <a:gd name="connsiteX87" fmla="*/ 6587857 w 12192000"/>
              <a:gd name="connsiteY87" fmla="*/ 1665769 h 2237474"/>
              <a:gd name="connsiteX88" fmla="*/ 6554894 w 12192000"/>
              <a:gd name="connsiteY88" fmla="*/ 1664428 h 2237474"/>
              <a:gd name="connsiteX89" fmla="*/ 6516595 w 12192000"/>
              <a:gd name="connsiteY89" fmla="*/ 1667475 h 2237474"/>
              <a:gd name="connsiteX90" fmla="*/ 6508541 w 12192000"/>
              <a:gd name="connsiteY90" fmla="*/ 1668757 h 2237474"/>
              <a:gd name="connsiteX91" fmla="*/ 6471012 w 12192000"/>
              <a:gd name="connsiteY91" fmla="*/ 1678604 h 2237474"/>
              <a:gd name="connsiteX92" fmla="*/ 6415265 w 12192000"/>
              <a:gd name="connsiteY92" fmla="*/ 1665317 h 2237474"/>
              <a:gd name="connsiteX93" fmla="*/ 6364035 w 12192000"/>
              <a:gd name="connsiteY93" fmla="*/ 1667683 h 2237474"/>
              <a:gd name="connsiteX94" fmla="*/ 6280959 w 12192000"/>
              <a:gd name="connsiteY94" fmla="*/ 1689329 h 2237474"/>
              <a:gd name="connsiteX95" fmla="*/ 6243319 w 12192000"/>
              <a:gd name="connsiteY95" fmla="*/ 1695560 h 2237474"/>
              <a:gd name="connsiteX96" fmla="*/ 6098321 w 12192000"/>
              <a:gd name="connsiteY96" fmla="*/ 1721646 h 2237474"/>
              <a:gd name="connsiteX97" fmla="*/ 5880652 w 12192000"/>
              <a:gd name="connsiteY97" fmla="*/ 1779643 h 2237474"/>
              <a:gd name="connsiteX98" fmla="*/ 5785959 w 12192000"/>
              <a:gd name="connsiteY98" fmla="*/ 1775307 h 2237474"/>
              <a:gd name="connsiteX99" fmla="*/ 5643534 w 12192000"/>
              <a:gd name="connsiteY99" fmla="*/ 1802919 h 2237474"/>
              <a:gd name="connsiteX100" fmla="*/ 5518799 w 12192000"/>
              <a:gd name="connsiteY100" fmla="*/ 1818312 h 2237474"/>
              <a:gd name="connsiteX101" fmla="*/ 5505014 w 12192000"/>
              <a:gd name="connsiteY101" fmla="*/ 1819259 h 2237474"/>
              <a:gd name="connsiteX102" fmla="*/ 5453307 w 12192000"/>
              <a:gd name="connsiteY102" fmla="*/ 1815450 h 2237474"/>
              <a:gd name="connsiteX103" fmla="*/ 5364192 w 12192000"/>
              <a:gd name="connsiteY103" fmla="*/ 1826074 h 2237474"/>
              <a:gd name="connsiteX104" fmla="*/ 5350380 w 12192000"/>
              <a:gd name="connsiteY104" fmla="*/ 1830891 h 2237474"/>
              <a:gd name="connsiteX105" fmla="*/ 5259633 w 12192000"/>
              <a:gd name="connsiteY105" fmla="*/ 1837160 h 2237474"/>
              <a:gd name="connsiteX106" fmla="*/ 5197513 w 12192000"/>
              <a:gd name="connsiteY106" fmla="*/ 1844718 h 2237474"/>
              <a:gd name="connsiteX107" fmla="*/ 5168852 w 12192000"/>
              <a:gd name="connsiteY107" fmla="*/ 1844846 h 2237474"/>
              <a:gd name="connsiteX108" fmla="*/ 5114927 w 12192000"/>
              <a:gd name="connsiteY108" fmla="*/ 1847827 h 2237474"/>
              <a:gd name="connsiteX109" fmla="*/ 5108970 w 12192000"/>
              <a:gd name="connsiteY109" fmla="*/ 1847935 h 2237474"/>
              <a:gd name="connsiteX110" fmla="*/ 5067961 w 12192000"/>
              <a:gd name="connsiteY110" fmla="*/ 1845917 h 2237474"/>
              <a:gd name="connsiteX111" fmla="*/ 5007075 w 12192000"/>
              <a:gd name="connsiteY111" fmla="*/ 1838626 h 2237474"/>
              <a:gd name="connsiteX112" fmla="*/ 4944087 w 12192000"/>
              <a:gd name="connsiteY112" fmla="*/ 1823332 h 2237474"/>
              <a:gd name="connsiteX113" fmla="*/ 4907662 w 12192000"/>
              <a:gd name="connsiteY113" fmla="*/ 1816900 h 2237474"/>
              <a:gd name="connsiteX114" fmla="*/ 4882386 w 12192000"/>
              <a:gd name="connsiteY114" fmla="*/ 1809844 h 2237474"/>
              <a:gd name="connsiteX115" fmla="*/ 4811440 w 12192000"/>
              <a:gd name="connsiteY115" fmla="*/ 1804655 h 2237474"/>
              <a:gd name="connsiteX116" fmla="*/ 4691075 w 12192000"/>
              <a:gd name="connsiteY116" fmla="*/ 1801389 h 2237474"/>
              <a:gd name="connsiteX117" fmla="*/ 4611738 w 12192000"/>
              <a:gd name="connsiteY117" fmla="*/ 1776964 h 2237474"/>
              <a:gd name="connsiteX118" fmla="*/ 4560070 w 12192000"/>
              <a:gd name="connsiteY118" fmla="*/ 1785640 h 2237474"/>
              <a:gd name="connsiteX119" fmla="*/ 4536503 w 12192000"/>
              <a:gd name="connsiteY119" fmla="*/ 1785334 h 2237474"/>
              <a:gd name="connsiteX120" fmla="*/ 4513724 w 12192000"/>
              <a:gd name="connsiteY120" fmla="*/ 1791996 h 2237474"/>
              <a:gd name="connsiteX121" fmla="*/ 4459810 w 12192000"/>
              <a:gd name="connsiteY121" fmla="*/ 1797886 h 2237474"/>
              <a:gd name="connsiteX122" fmla="*/ 4379064 w 12192000"/>
              <a:gd name="connsiteY122" fmla="*/ 1817177 h 2237474"/>
              <a:gd name="connsiteX123" fmla="*/ 4319209 w 12192000"/>
              <a:gd name="connsiteY123" fmla="*/ 1834833 h 2237474"/>
              <a:gd name="connsiteX124" fmla="*/ 4290981 w 12192000"/>
              <a:gd name="connsiteY124" fmla="*/ 1839677 h 2237474"/>
              <a:gd name="connsiteX125" fmla="*/ 4285792 w 12192000"/>
              <a:gd name="connsiteY125" fmla="*/ 1836231 h 2237474"/>
              <a:gd name="connsiteX126" fmla="*/ 4238372 w 12192000"/>
              <a:gd name="connsiteY126" fmla="*/ 1851480 h 2237474"/>
              <a:gd name="connsiteX127" fmla="*/ 4232517 w 12192000"/>
              <a:gd name="connsiteY127" fmla="*/ 1852567 h 2237474"/>
              <a:gd name="connsiteX128" fmla="*/ 4191732 w 12192000"/>
              <a:gd name="connsiteY128" fmla="*/ 1857328 h 2237474"/>
              <a:gd name="connsiteX129" fmla="*/ 4065532 w 12192000"/>
              <a:gd name="connsiteY129" fmla="*/ 1855477 h 2237474"/>
              <a:gd name="connsiteX130" fmla="*/ 4028460 w 12192000"/>
              <a:gd name="connsiteY130" fmla="*/ 1855137 h 2237474"/>
              <a:gd name="connsiteX131" fmla="*/ 4002267 w 12192000"/>
              <a:gd name="connsiteY131" fmla="*/ 1852352 h 2237474"/>
              <a:gd name="connsiteX132" fmla="*/ 3931396 w 12192000"/>
              <a:gd name="connsiteY132" fmla="*/ 1858915 h 2237474"/>
              <a:gd name="connsiteX133" fmla="*/ 3812162 w 12192000"/>
              <a:gd name="connsiteY133" fmla="*/ 1875501 h 2237474"/>
              <a:gd name="connsiteX134" fmla="*/ 3729530 w 12192000"/>
              <a:gd name="connsiteY134" fmla="*/ 1864513 h 2237474"/>
              <a:gd name="connsiteX135" fmla="*/ 3680177 w 12192000"/>
              <a:gd name="connsiteY135" fmla="*/ 1881552 h 2237474"/>
              <a:gd name="connsiteX136" fmla="*/ 3567259 w 12192000"/>
              <a:gd name="connsiteY136" fmla="*/ 1893482 h 2237474"/>
              <a:gd name="connsiteX137" fmla="*/ 3405770 w 12192000"/>
              <a:gd name="connsiteY137" fmla="*/ 1904591 h 2237474"/>
              <a:gd name="connsiteX138" fmla="*/ 3280097 w 12192000"/>
              <a:gd name="connsiteY138" fmla="*/ 1919610 h 2237474"/>
              <a:gd name="connsiteX139" fmla="*/ 3123424 w 12192000"/>
              <a:gd name="connsiteY139" fmla="*/ 1952930 h 2237474"/>
              <a:gd name="connsiteX140" fmla="*/ 3009910 w 12192000"/>
              <a:gd name="connsiteY140" fmla="*/ 1957866 h 2237474"/>
              <a:gd name="connsiteX141" fmla="*/ 2995934 w 12192000"/>
              <a:gd name="connsiteY141" fmla="*/ 1967085 h 2237474"/>
              <a:gd name="connsiteX142" fmla="*/ 2980071 w 12192000"/>
              <a:gd name="connsiteY142" fmla="*/ 1972988 h 2237474"/>
              <a:gd name="connsiteX143" fmla="*/ 2978094 w 12192000"/>
              <a:gd name="connsiteY143" fmla="*/ 1972369 h 2237474"/>
              <a:gd name="connsiteX144" fmla="*/ 2942858 w 12192000"/>
              <a:gd name="connsiteY144" fmla="*/ 1981367 h 2237474"/>
              <a:gd name="connsiteX145" fmla="*/ 2875436 w 12192000"/>
              <a:gd name="connsiteY145" fmla="*/ 1996977 h 2237474"/>
              <a:gd name="connsiteX146" fmla="*/ 2874892 w 12192000"/>
              <a:gd name="connsiteY146" fmla="*/ 1996085 h 2237474"/>
              <a:gd name="connsiteX147" fmla="*/ 2864145 w 12192000"/>
              <a:gd name="connsiteY147" fmla="*/ 1994061 h 2237474"/>
              <a:gd name="connsiteX148" fmla="*/ 2843662 w 12192000"/>
              <a:gd name="connsiteY148" fmla="*/ 1992498 h 2237474"/>
              <a:gd name="connsiteX149" fmla="*/ 2796128 w 12192000"/>
              <a:gd name="connsiteY149" fmla="*/ 1976403 h 2237474"/>
              <a:gd name="connsiteX150" fmla="*/ 2756784 w 12192000"/>
              <a:gd name="connsiteY150" fmla="*/ 1985116 h 2237474"/>
              <a:gd name="connsiteX151" fmla="*/ 2748833 w 12192000"/>
              <a:gd name="connsiteY151" fmla="*/ 1986323 h 2237474"/>
              <a:gd name="connsiteX152" fmla="*/ 2748661 w 12192000"/>
              <a:gd name="connsiteY152" fmla="*/ 1986122 h 2237474"/>
              <a:gd name="connsiteX153" fmla="*/ 2740251 w 12192000"/>
              <a:gd name="connsiteY153" fmla="*/ 1986946 h 2237474"/>
              <a:gd name="connsiteX154" fmla="*/ 2718916 w 12192000"/>
              <a:gd name="connsiteY154" fmla="*/ 1990867 h 2237474"/>
              <a:gd name="connsiteX155" fmla="*/ 2713522 w 12192000"/>
              <a:gd name="connsiteY155" fmla="*/ 1990173 h 2237474"/>
              <a:gd name="connsiteX156" fmla="*/ 2680597 w 12192000"/>
              <a:gd name="connsiteY156" fmla="*/ 1984996 h 2237474"/>
              <a:gd name="connsiteX157" fmla="*/ 2578178 w 12192000"/>
              <a:gd name="connsiteY157" fmla="*/ 1990531 h 2237474"/>
              <a:gd name="connsiteX158" fmla="*/ 2476147 w 12192000"/>
              <a:gd name="connsiteY158" fmla="*/ 1998305 h 2237474"/>
              <a:gd name="connsiteX159" fmla="*/ 2373568 w 12192000"/>
              <a:gd name="connsiteY159" fmla="*/ 2003219 h 2237474"/>
              <a:gd name="connsiteX160" fmla="*/ 2321399 w 12192000"/>
              <a:gd name="connsiteY160" fmla="*/ 1989467 h 2237474"/>
              <a:gd name="connsiteX161" fmla="*/ 2315525 w 12192000"/>
              <a:gd name="connsiteY161" fmla="*/ 1989708 h 2237474"/>
              <a:gd name="connsiteX162" fmla="*/ 2300792 w 12192000"/>
              <a:gd name="connsiteY162" fmla="*/ 1994290 h 2237474"/>
              <a:gd name="connsiteX163" fmla="*/ 2295469 w 12192000"/>
              <a:gd name="connsiteY163" fmla="*/ 1996659 h 2237474"/>
              <a:gd name="connsiteX164" fmla="*/ 2287219 w 12192000"/>
              <a:gd name="connsiteY164" fmla="*/ 1998750 h 2237474"/>
              <a:gd name="connsiteX165" fmla="*/ 2286948 w 12192000"/>
              <a:gd name="connsiteY165" fmla="*/ 1998596 h 2237474"/>
              <a:gd name="connsiteX166" fmla="*/ 2243069 w 12192000"/>
              <a:gd name="connsiteY166" fmla="*/ 2015111 h 2237474"/>
              <a:gd name="connsiteX167" fmla="*/ 2186609 w 12192000"/>
              <a:gd name="connsiteY167" fmla="*/ 2008263 h 2237474"/>
              <a:gd name="connsiteX168" fmla="*/ 2164831 w 12192000"/>
              <a:gd name="connsiteY168" fmla="*/ 2010143 h 2237474"/>
              <a:gd name="connsiteX169" fmla="*/ 2152836 w 12192000"/>
              <a:gd name="connsiteY169" fmla="*/ 2010048 h 2237474"/>
              <a:gd name="connsiteX170" fmla="*/ 2117102 w 12192000"/>
              <a:gd name="connsiteY170" fmla="*/ 2023004 h 2237474"/>
              <a:gd name="connsiteX171" fmla="*/ 2111935 w 12192000"/>
              <a:gd name="connsiteY171" fmla="*/ 2023163 h 2237474"/>
              <a:gd name="connsiteX172" fmla="*/ 2089991 w 12192000"/>
              <a:gd name="connsiteY172" fmla="*/ 2034193 h 2237474"/>
              <a:gd name="connsiteX173" fmla="*/ 2058061 w 12192000"/>
              <a:gd name="connsiteY173" fmla="*/ 2047942 h 2237474"/>
              <a:gd name="connsiteX174" fmla="*/ 2055737 w 12192000"/>
              <a:gd name="connsiteY174" fmla="*/ 2047704 h 2237474"/>
              <a:gd name="connsiteX175" fmla="*/ 2042244 w 12192000"/>
              <a:gd name="connsiteY175" fmla="*/ 2055560 h 2237474"/>
              <a:gd name="connsiteX176" fmla="*/ 1976224 w 12192000"/>
              <a:gd name="connsiteY176" fmla="*/ 2074257 h 2237474"/>
              <a:gd name="connsiteX177" fmla="*/ 1877728 w 12192000"/>
              <a:gd name="connsiteY177" fmla="*/ 2101004 h 2237474"/>
              <a:gd name="connsiteX178" fmla="*/ 1759056 w 12192000"/>
              <a:gd name="connsiteY178" fmla="*/ 2125608 h 2237474"/>
              <a:gd name="connsiteX179" fmla="*/ 1637948 w 12192000"/>
              <a:gd name="connsiteY179" fmla="*/ 2172597 h 2237474"/>
              <a:gd name="connsiteX180" fmla="*/ 1434549 w 12192000"/>
              <a:gd name="connsiteY180" fmla="*/ 2234522 h 2237474"/>
              <a:gd name="connsiteX181" fmla="*/ 1398481 w 12192000"/>
              <a:gd name="connsiteY181" fmla="*/ 2237074 h 2237474"/>
              <a:gd name="connsiteX182" fmla="*/ 1398407 w 12192000"/>
              <a:gd name="connsiteY182" fmla="*/ 2237095 h 2237474"/>
              <a:gd name="connsiteX183" fmla="*/ 1370962 w 12192000"/>
              <a:gd name="connsiteY183" fmla="*/ 2237474 h 2237474"/>
              <a:gd name="connsiteX184" fmla="*/ 1356367 w 12192000"/>
              <a:gd name="connsiteY184" fmla="*/ 2235089 h 2237474"/>
              <a:gd name="connsiteX185" fmla="*/ 1324828 w 12192000"/>
              <a:gd name="connsiteY185" fmla="*/ 2231968 h 2237474"/>
              <a:gd name="connsiteX186" fmla="*/ 1297744 w 12192000"/>
              <a:gd name="connsiteY186" fmla="*/ 2235849 h 2237474"/>
              <a:gd name="connsiteX187" fmla="*/ 1286236 w 12192000"/>
              <a:gd name="connsiteY187" fmla="*/ 2233135 h 2237474"/>
              <a:gd name="connsiteX188" fmla="*/ 1283504 w 12192000"/>
              <a:gd name="connsiteY188" fmla="*/ 2233797 h 2237474"/>
              <a:gd name="connsiteX189" fmla="*/ 1279765 w 12192000"/>
              <a:gd name="connsiteY189" fmla="*/ 2229639 h 2237474"/>
              <a:gd name="connsiteX190" fmla="*/ 1195347 w 12192000"/>
              <a:gd name="connsiteY190" fmla="*/ 2212354 h 2237474"/>
              <a:gd name="connsiteX191" fmla="*/ 970251 w 12192000"/>
              <a:gd name="connsiteY191" fmla="*/ 2221029 h 2237474"/>
              <a:gd name="connsiteX192" fmla="*/ 812914 w 12192000"/>
              <a:gd name="connsiteY192" fmla="*/ 2202752 h 2237474"/>
              <a:gd name="connsiteX193" fmla="*/ 800195 w 12192000"/>
              <a:gd name="connsiteY193" fmla="*/ 2209407 h 2237474"/>
              <a:gd name="connsiteX194" fmla="*/ 784978 w 12192000"/>
              <a:gd name="connsiteY194" fmla="*/ 2212360 h 2237474"/>
              <a:gd name="connsiteX195" fmla="*/ 681987 w 12192000"/>
              <a:gd name="connsiteY195" fmla="*/ 2216757 h 2237474"/>
              <a:gd name="connsiteX196" fmla="*/ 669923 w 12192000"/>
              <a:gd name="connsiteY196" fmla="*/ 2211682 h 2237474"/>
              <a:gd name="connsiteX197" fmla="*/ 648680 w 12192000"/>
              <a:gd name="connsiteY197" fmla="*/ 2206229 h 2237474"/>
              <a:gd name="connsiteX198" fmla="*/ 597225 w 12192000"/>
              <a:gd name="connsiteY198" fmla="*/ 2180999 h 2237474"/>
              <a:gd name="connsiteX199" fmla="*/ 558449 w 12192000"/>
              <a:gd name="connsiteY199" fmla="*/ 2182346 h 2237474"/>
              <a:gd name="connsiteX200" fmla="*/ 550517 w 12192000"/>
              <a:gd name="connsiteY200" fmla="*/ 2182060 h 2237474"/>
              <a:gd name="connsiteX201" fmla="*/ 550309 w 12192000"/>
              <a:gd name="connsiteY201" fmla="*/ 2181825 h 2237474"/>
              <a:gd name="connsiteX202" fmla="*/ 541836 w 12192000"/>
              <a:gd name="connsiteY202" fmla="*/ 2181063 h 2237474"/>
              <a:gd name="connsiteX203" fmla="*/ 536057 w 12192000"/>
              <a:gd name="connsiteY203" fmla="*/ 2181537 h 2237474"/>
              <a:gd name="connsiteX204" fmla="*/ 520671 w 12192000"/>
              <a:gd name="connsiteY204" fmla="*/ 2180980 h 2237474"/>
              <a:gd name="connsiteX205" fmla="*/ 515024 w 12192000"/>
              <a:gd name="connsiteY205" fmla="*/ 2179258 h 2237474"/>
              <a:gd name="connsiteX206" fmla="*/ 512278 w 12192000"/>
              <a:gd name="connsiteY206" fmla="*/ 2176369 h 2237474"/>
              <a:gd name="connsiteX207" fmla="*/ 480419 w 12192000"/>
              <a:gd name="connsiteY207" fmla="*/ 2167807 h 2237474"/>
              <a:gd name="connsiteX208" fmla="*/ 413835 w 12192000"/>
              <a:gd name="connsiteY208" fmla="*/ 2156783 h 2237474"/>
              <a:gd name="connsiteX209" fmla="*/ 376513 w 12192000"/>
              <a:gd name="connsiteY209" fmla="*/ 2154014 h 2237474"/>
              <a:gd name="connsiteX210" fmla="*/ 273386 w 12192000"/>
              <a:gd name="connsiteY210" fmla="*/ 2142551 h 2237474"/>
              <a:gd name="connsiteX211" fmla="*/ 169207 w 12192000"/>
              <a:gd name="connsiteY211" fmla="*/ 2128100 h 2237474"/>
              <a:gd name="connsiteX212" fmla="*/ 93149 w 12192000"/>
              <a:gd name="connsiteY212" fmla="*/ 2105324 h 2237474"/>
              <a:gd name="connsiteX213" fmla="*/ 88109 w 12192000"/>
              <a:gd name="connsiteY213" fmla="*/ 2106704 h 2237474"/>
              <a:gd name="connsiteX214" fmla="*/ 80022 w 12192000"/>
              <a:gd name="connsiteY214" fmla="*/ 2107254 h 2237474"/>
              <a:gd name="connsiteX215" fmla="*/ 79717 w 12192000"/>
              <a:gd name="connsiteY215" fmla="*/ 2107046 h 2237474"/>
              <a:gd name="connsiteX216" fmla="*/ 72352 w 12192000"/>
              <a:gd name="connsiteY216" fmla="*/ 2107991 h 2237474"/>
              <a:gd name="connsiteX217" fmla="*/ 37645 w 12192000"/>
              <a:gd name="connsiteY217" fmla="*/ 2115401 h 2237474"/>
              <a:gd name="connsiteX218" fmla="*/ 4572 w 12192000"/>
              <a:gd name="connsiteY218" fmla="*/ 2111091 h 2237474"/>
              <a:gd name="connsiteX219" fmla="*/ 0 w 12192000"/>
              <a:gd name="connsiteY219" fmla="*/ 2110468 h 2237474"/>
              <a:gd name="connsiteX220" fmla="*/ 0 w 12192000"/>
              <a:gd name="connsiteY22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00499 w 12192000"/>
              <a:gd name="connsiteY34" fmla="*/ 954680 h 2237474"/>
              <a:gd name="connsiteX35" fmla="*/ 9428195 w 12192000"/>
              <a:gd name="connsiteY35" fmla="*/ 986225 h 2237474"/>
              <a:gd name="connsiteX36" fmla="*/ 9410017 w 12192000"/>
              <a:gd name="connsiteY36" fmla="*/ 993931 h 2237474"/>
              <a:gd name="connsiteX37" fmla="*/ 9392919 w 12192000"/>
              <a:gd name="connsiteY37" fmla="*/ 994656 h 2237474"/>
              <a:gd name="connsiteX38" fmla="*/ 9278619 w 12192000"/>
              <a:gd name="connsiteY38" fmla="*/ 1011878 h 2237474"/>
              <a:gd name="connsiteX39" fmla="*/ 9268019 w 12192000"/>
              <a:gd name="connsiteY39" fmla="*/ 1007442 h 2237474"/>
              <a:gd name="connsiteX40" fmla="*/ 9234662 w 12192000"/>
              <a:gd name="connsiteY40" fmla="*/ 1023056 h 2237474"/>
              <a:gd name="connsiteX41" fmla="*/ 9181033 w 12192000"/>
              <a:gd name="connsiteY41" fmla="*/ 1037921 h 2237474"/>
              <a:gd name="connsiteX42" fmla="*/ 9155969 w 12192000"/>
              <a:gd name="connsiteY42" fmla="*/ 1046804 h 2237474"/>
              <a:gd name="connsiteX43" fmla="*/ 9133985 w 12192000"/>
              <a:gd name="connsiteY43" fmla="*/ 1046450 h 2237474"/>
              <a:gd name="connsiteX44" fmla="*/ 9012987 w 12192000"/>
              <a:gd name="connsiteY44" fmla="*/ 1061986 h 2237474"/>
              <a:gd name="connsiteX45" fmla="*/ 8968445 w 12192000"/>
              <a:gd name="connsiteY45" fmla="*/ 1052169 h 2237474"/>
              <a:gd name="connsiteX46" fmla="*/ 8958984 w 12192000"/>
              <a:gd name="connsiteY46" fmla="*/ 1057212 h 2237474"/>
              <a:gd name="connsiteX47" fmla="*/ 8886001 w 12192000"/>
              <a:gd name="connsiteY47" fmla="*/ 1067468 h 2237474"/>
              <a:gd name="connsiteX48" fmla="*/ 8838610 w 12192000"/>
              <a:gd name="connsiteY48" fmla="*/ 1075091 h 2237474"/>
              <a:gd name="connsiteX49" fmla="*/ 8750383 w 12192000"/>
              <a:gd name="connsiteY49" fmla="*/ 1097387 h 2237474"/>
              <a:gd name="connsiteX50" fmla="*/ 8697365 w 12192000"/>
              <a:gd name="connsiteY50" fmla="*/ 1105869 h 2237474"/>
              <a:gd name="connsiteX51" fmla="*/ 8665605 w 12192000"/>
              <a:gd name="connsiteY51" fmla="*/ 1110791 h 2237474"/>
              <a:gd name="connsiteX52" fmla="*/ 8584946 w 12192000"/>
              <a:gd name="connsiteY52" fmla="*/ 1135226 h 2237474"/>
              <a:gd name="connsiteX53" fmla="*/ 8460755 w 12192000"/>
              <a:gd name="connsiteY53" fmla="*/ 1203427 h 2237474"/>
              <a:gd name="connsiteX54" fmla="*/ 8419755 w 12192000"/>
              <a:gd name="connsiteY54" fmla="*/ 1216260 h 2237474"/>
              <a:gd name="connsiteX55" fmla="*/ 8411626 w 12192000"/>
              <a:gd name="connsiteY55" fmla="*/ 1214397 h 2237474"/>
              <a:gd name="connsiteX56" fmla="*/ 8363469 w 12192000"/>
              <a:gd name="connsiteY56" fmla="*/ 1246658 h 2237474"/>
              <a:gd name="connsiteX57" fmla="*/ 8275497 w 12192000"/>
              <a:gd name="connsiteY57" fmla="*/ 1264396 h 2237474"/>
              <a:gd name="connsiteX58" fmla="*/ 8206287 w 12192000"/>
              <a:gd name="connsiteY58" fmla="*/ 1273060 h 2237474"/>
              <a:gd name="connsiteX59" fmla="*/ 8168705 w 12192000"/>
              <a:gd name="connsiteY59" fmla="*/ 1279956 h 2237474"/>
              <a:gd name="connsiteX60" fmla="*/ 8139997 w 12192000"/>
              <a:gd name="connsiteY60" fmla="*/ 1282713 h 2237474"/>
              <a:gd name="connsiteX61" fmla="*/ 8074238 w 12192000"/>
              <a:gd name="connsiteY61" fmla="*/ 1301895 h 2237474"/>
              <a:gd name="connsiteX62" fmla="*/ 7968292 w 12192000"/>
              <a:gd name="connsiteY62" fmla="*/ 1338779 h 2237474"/>
              <a:gd name="connsiteX63" fmla="*/ 7945122 w 12192000"/>
              <a:gd name="connsiteY63" fmla="*/ 1345477 h 2237474"/>
              <a:gd name="connsiteX64" fmla="*/ 7902328 w 12192000"/>
              <a:gd name="connsiteY64" fmla="*/ 1345865 h 2237474"/>
              <a:gd name="connsiteX65" fmla="*/ 7875879 w 12192000"/>
              <a:gd name="connsiteY65" fmla="*/ 1345646 h 2237474"/>
              <a:gd name="connsiteX66" fmla="*/ 7840612 w 12192000"/>
              <a:gd name="connsiteY66" fmla="*/ 1369373 h 2237474"/>
              <a:gd name="connsiteX67" fmla="*/ 7786819 w 12192000"/>
              <a:gd name="connsiteY67" fmla="*/ 1378970 h 2237474"/>
              <a:gd name="connsiteX68" fmla="*/ 7548172 w 12192000"/>
              <a:gd name="connsiteY68" fmla="*/ 1417460 h 2237474"/>
              <a:gd name="connsiteX69" fmla="*/ 7483437 w 12192000"/>
              <a:gd name="connsiteY69" fmla="*/ 1478152 h 2237474"/>
              <a:gd name="connsiteX70" fmla="*/ 7377870 w 12192000"/>
              <a:gd name="connsiteY70" fmla="*/ 1523319 h 2237474"/>
              <a:gd name="connsiteX71" fmla="*/ 7230737 w 12192000"/>
              <a:gd name="connsiteY71" fmla="*/ 1562633 h 2237474"/>
              <a:gd name="connsiteX72" fmla="*/ 7224458 w 12192000"/>
              <a:gd name="connsiteY72" fmla="*/ 1573008 h 2237474"/>
              <a:gd name="connsiteX73" fmla="*/ 7213486 w 12192000"/>
              <a:gd name="connsiteY73" fmla="*/ 1580987 h 2237474"/>
              <a:gd name="connsiteX74" fmla="*/ 7183121 w 12192000"/>
              <a:gd name="connsiteY74" fmla="*/ 1595162 h 2237474"/>
              <a:gd name="connsiteX75" fmla="*/ 7164601 w 12192000"/>
              <a:gd name="connsiteY75" fmla="*/ 1606490 h 2237474"/>
              <a:gd name="connsiteX76" fmla="*/ 7114651 w 12192000"/>
              <a:gd name="connsiteY76" fmla="*/ 1620959 h 2237474"/>
              <a:gd name="connsiteX77" fmla="*/ 7092727 w 12192000"/>
              <a:gd name="connsiteY77" fmla="*/ 1623628 h 2237474"/>
              <a:gd name="connsiteX78" fmla="*/ 7031309 w 12192000"/>
              <a:gd name="connsiteY78" fmla="*/ 1619451 h 2237474"/>
              <a:gd name="connsiteX79" fmla="*/ 6999084 w 12192000"/>
              <a:gd name="connsiteY79" fmla="*/ 1634317 h 2237474"/>
              <a:gd name="connsiteX80" fmla="*/ 6992107 w 12192000"/>
              <a:gd name="connsiteY80" fmla="*/ 1636860 h 2237474"/>
              <a:gd name="connsiteX81" fmla="*/ 6991765 w 12192000"/>
              <a:gd name="connsiteY81" fmla="*/ 1636725 h 2237474"/>
              <a:gd name="connsiteX82" fmla="*/ 6900177 w 12192000"/>
              <a:gd name="connsiteY82" fmla="*/ 1636016 h 2237474"/>
              <a:gd name="connsiteX83" fmla="*/ 6795372 w 12192000"/>
              <a:gd name="connsiteY83" fmla="*/ 1644845 h 2237474"/>
              <a:gd name="connsiteX84" fmla="*/ 6692251 w 12192000"/>
              <a:gd name="connsiteY84" fmla="*/ 1656357 h 2237474"/>
              <a:gd name="connsiteX85" fmla="*/ 6655235 w 12192000"/>
              <a:gd name="connsiteY85" fmla="*/ 1661869 h 2237474"/>
              <a:gd name="connsiteX86" fmla="*/ 6587857 w 12192000"/>
              <a:gd name="connsiteY86" fmla="*/ 1665769 h 2237474"/>
              <a:gd name="connsiteX87" fmla="*/ 6554894 w 12192000"/>
              <a:gd name="connsiteY87" fmla="*/ 1664428 h 2237474"/>
              <a:gd name="connsiteX88" fmla="*/ 6516595 w 12192000"/>
              <a:gd name="connsiteY88" fmla="*/ 1667475 h 2237474"/>
              <a:gd name="connsiteX89" fmla="*/ 6508541 w 12192000"/>
              <a:gd name="connsiteY89" fmla="*/ 1668757 h 2237474"/>
              <a:gd name="connsiteX90" fmla="*/ 6471012 w 12192000"/>
              <a:gd name="connsiteY90" fmla="*/ 1678604 h 2237474"/>
              <a:gd name="connsiteX91" fmla="*/ 6415265 w 12192000"/>
              <a:gd name="connsiteY91" fmla="*/ 1665317 h 2237474"/>
              <a:gd name="connsiteX92" fmla="*/ 6364035 w 12192000"/>
              <a:gd name="connsiteY92" fmla="*/ 1667683 h 2237474"/>
              <a:gd name="connsiteX93" fmla="*/ 6280959 w 12192000"/>
              <a:gd name="connsiteY93" fmla="*/ 1689329 h 2237474"/>
              <a:gd name="connsiteX94" fmla="*/ 6243319 w 12192000"/>
              <a:gd name="connsiteY94" fmla="*/ 1695560 h 2237474"/>
              <a:gd name="connsiteX95" fmla="*/ 6098321 w 12192000"/>
              <a:gd name="connsiteY95" fmla="*/ 1721646 h 2237474"/>
              <a:gd name="connsiteX96" fmla="*/ 5880652 w 12192000"/>
              <a:gd name="connsiteY96" fmla="*/ 1779643 h 2237474"/>
              <a:gd name="connsiteX97" fmla="*/ 5785959 w 12192000"/>
              <a:gd name="connsiteY97" fmla="*/ 1775307 h 2237474"/>
              <a:gd name="connsiteX98" fmla="*/ 5643534 w 12192000"/>
              <a:gd name="connsiteY98" fmla="*/ 1802919 h 2237474"/>
              <a:gd name="connsiteX99" fmla="*/ 5518799 w 12192000"/>
              <a:gd name="connsiteY99" fmla="*/ 1818312 h 2237474"/>
              <a:gd name="connsiteX100" fmla="*/ 5505014 w 12192000"/>
              <a:gd name="connsiteY100" fmla="*/ 1819259 h 2237474"/>
              <a:gd name="connsiteX101" fmla="*/ 5453307 w 12192000"/>
              <a:gd name="connsiteY101" fmla="*/ 1815450 h 2237474"/>
              <a:gd name="connsiteX102" fmla="*/ 5364192 w 12192000"/>
              <a:gd name="connsiteY102" fmla="*/ 1826074 h 2237474"/>
              <a:gd name="connsiteX103" fmla="*/ 5350380 w 12192000"/>
              <a:gd name="connsiteY103" fmla="*/ 1830891 h 2237474"/>
              <a:gd name="connsiteX104" fmla="*/ 5259633 w 12192000"/>
              <a:gd name="connsiteY104" fmla="*/ 1837160 h 2237474"/>
              <a:gd name="connsiteX105" fmla="*/ 5197513 w 12192000"/>
              <a:gd name="connsiteY105" fmla="*/ 1844718 h 2237474"/>
              <a:gd name="connsiteX106" fmla="*/ 5168852 w 12192000"/>
              <a:gd name="connsiteY106" fmla="*/ 1844846 h 2237474"/>
              <a:gd name="connsiteX107" fmla="*/ 5114927 w 12192000"/>
              <a:gd name="connsiteY107" fmla="*/ 1847827 h 2237474"/>
              <a:gd name="connsiteX108" fmla="*/ 5108970 w 12192000"/>
              <a:gd name="connsiteY108" fmla="*/ 1847935 h 2237474"/>
              <a:gd name="connsiteX109" fmla="*/ 5067961 w 12192000"/>
              <a:gd name="connsiteY109" fmla="*/ 1845917 h 2237474"/>
              <a:gd name="connsiteX110" fmla="*/ 5007075 w 12192000"/>
              <a:gd name="connsiteY110" fmla="*/ 1838626 h 2237474"/>
              <a:gd name="connsiteX111" fmla="*/ 4944087 w 12192000"/>
              <a:gd name="connsiteY111" fmla="*/ 1823332 h 2237474"/>
              <a:gd name="connsiteX112" fmla="*/ 4907662 w 12192000"/>
              <a:gd name="connsiteY112" fmla="*/ 1816900 h 2237474"/>
              <a:gd name="connsiteX113" fmla="*/ 4882386 w 12192000"/>
              <a:gd name="connsiteY113" fmla="*/ 1809844 h 2237474"/>
              <a:gd name="connsiteX114" fmla="*/ 4811440 w 12192000"/>
              <a:gd name="connsiteY114" fmla="*/ 1804655 h 2237474"/>
              <a:gd name="connsiteX115" fmla="*/ 4691075 w 12192000"/>
              <a:gd name="connsiteY115" fmla="*/ 1801389 h 2237474"/>
              <a:gd name="connsiteX116" fmla="*/ 4611738 w 12192000"/>
              <a:gd name="connsiteY116" fmla="*/ 1776964 h 2237474"/>
              <a:gd name="connsiteX117" fmla="*/ 4560070 w 12192000"/>
              <a:gd name="connsiteY117" fmla="*/ 1785640 h 2237474"/>
              <a:gd name="connsiteX118" fmla="*/ 4536503 w 12192000"/>
              <a:gd name="connsiteY118" fmla="*/ 1785334 h 2237474"/>
              <a:gd name="connsiteX119" fmla="*/ 4513724 w 12192000"/>
              <a:gd name="connsiteY119" fmla="*/ 1791996 h 2237474"/>
              <a:gd name="connsiteX120" fmla="*/ 4459810 w 12192000"/>
              <a:gd name="connsiteY120" fmla="*/ 1797886 h 2237474"/>
              <a:gd name="connsiteX121" fmla="*/ 4379064 w 12192000"/>
              <a:gd name="connsiteY121" fmla="*/ 1817177 h 2237474"/>
              <a:gd name="connsiteX122" fmla="*/ 4319209 w 12192000"/>
              <a:gd name="connsiteY122" fmla="*/ 1834833 h 2237474"/>
              <a:gd name="connsiteX123" fmla="*/ 4290981 w 12192000"/>
              <a:gd name="connsiteY123" fmla="*/ 1839677 h 2237474"/>
              <a:gd name="connsiteX124" fmla="*/ 4285792 w 12192000"/>
              <a:gd name="connsiteY124" fmla="*/ 1836231 h 2237474"/>
              <a:gd name="connsiteX125" fmla="*/ 4238372 w 12192000"/>
              <a:gd name="connsiteY125" fmla="*/ 1851480 h 2237474"/>
              <a:gd name="connsiteX126" fmla="*/ 4232517 w 12192000"/>
              <a:gd name="connsiteY126" fmla="*/ 1852567 h 2237474"/>
              <a:gd name="connsiteX127" fmla="*/ 4191732 w 12192000"/>
              <a:gd name="connsiteY127" fmla="*/ 1857328 h 2237474"/>
              <a:gd name="connsiteX128" fmla="*/ 4065532 w 12192000"/>
              <a:gd name="connsiteY128" fmla="*/ 1855477 h 2237474"/>
              <a:gd name="connsiteX129" fmla="*/ 4028460 w 12192000"/>
              <a:gd name="connsiteY129" fmla="*/ 1855137 h 2237474"/>
              <a:gd name="connsiteX130" fmla="*/ 4002267 w 12192000"/>
              <a:gd name="connsiteY130" fmla="*/ 1852352 h 2237474"/>
              <a:gd name="connsiteX131" fmla="*/ 3931396 w 12192000"/>
              <a:gd name="connsiteY131" fmla="*/ 1858915 h 2237474"/>
              <a:gd name="connsiteX132" fmla="*/ 3812162 w 12192000"/>
              <a:gd name="connsiteY132" fmla="*/ 1875501 h 2237474"/>
              <a:gd name="connsiteX133" fmla="*/ 3729530 w 12192000"/>
              <a:gd name="connsiteY133" fmla="*/ 1864513 h 2237474"/>
              <a:gd name="connsiteX134" fmla="*/ 3680177 w 12192000"/>
              <a:gd name="connsiteY134" fmla="*/ 1881552 h 2237474"/>
              <a:gd name="connsiteX135" fmla="*/ 3567259 w 12192000"/>
              <a:gd name="connsiteY135" fmla="*/ 1893482 h 2237474"/>
              <a:gd name="connsiteX136" fmla="*/ 3405770 w 12192000"/>
              <a:gd name="connsiteY136" fmla="*/ 1904591 h 2237474"/>
              <a:gd name="connsiteX137" fmla="*/ 3280097 w 12192000"/>
              <a:gd name="connsiteY137" fmla="*/ 1919610 h 2237474"/>
              <a:gd name="connsiteX138" fmla="*/ 3123424 w 12192000"/>
              <a:gd name="connsiteY138" fmla="*/ 1952930 h 2237474"/>
              <a:gd name="connsiteX139" fmla="*/ 3009910 w 12192000"/>
              <a:gd name="connsiteY139" fmla="*/ 1957866 h 2237474"/>
              <a:gd name="connsiteX140" fmla="*/ 2995934 w 12192000"/>
              <a:gd name="connsiteY140" fmla="*/ 1967085 h 2237474"/>
              <a:gd name="connsiteX141" fmla="*/ 2980071 w 12192000"/>
              <a:gd name="connsiteY141" fmla="*/ 1972988 h 2237474"/>
              <a:gd name="connsiteX142" fmla="*/ 2978094 w 12192000"/>
              <a:gd name="connsiteY142" fmla="*/ 1972369 h 2237474"/>
              <a:gd name="connsiteX143" fmla="*/ 2942858 w 12192000"/>
              <a:gd name="connsiteY143" fmla="*/ 1981367 h 2237474"/>
              <a:gd name="connsiteX144" fmla="*/ 2875436 w 12192000"/>
              <a:gd name="connsiteY144" fmla="*/ 1996977 h 2237474"/>
              <a:gd name="connsiteX145" fmla="*/ 2874892 w 12192000"/>
              <a:gd name="connsiteY145" fmla="*/ 1996085 h 2237474"/>
              <a:gd name="connsiteX146" fmla="*/ 2864145 w 12192000"/>
              <a:gd name="connsiteY146" fmla="*/ 1994061 h 2237474"/>
              <a:gd name="connsiteX147" fmla="*/ 2843662 w 12192000"/>
              <a:gd name="connsiteY147" fmla="*/ 1992498 h 2237474"/>
              <a:gd name="connsiteX148" fmla="*/ 2796128 w 12192000"/>
              <a:gd name="connsiteY148" fmla="*/ 1976403 h 2237474"/>
              <a:gd name="connsiteX149" fmla="*/ 2756784 w 12192000"/>
              <a:gd name="connsiteY149" fmla="*/ 1985116 h 2237474"/>
              <a:gd name="connsiteX150" fmla="*/ 2748833 w 12192000"/>
              <a:gd name="connsiteY150" fmla="*/ 1986323 h 2237474"/>
              <a:gd name="connsiteX151" fmla="*/ 2748661 w 12192000"/>
              <a:gd name="connsiteY151" fmla="*/ 1986122 h 2237474"/>
              <a:gd name="connsiteX152" fmla="*/ 2740251 w 12192000"/>
              <a:gd name="connsiteY152" fmla="*/ 1986946 h 2237474"/>
              <a:gd name="connsiteX153" fmla="*/ 2718916 w 12192000"/>
              <a:gd name="connsiteY153" fmla="*/ 1990867 h 2237474"/>
              <a:gd name="connsiteX154" fmla="*/ 2713522 w 12192000"/>
              <a:gd name="connsiteY154" fmla="*/ 1990173 h 2237474"/>
              <a:gd name="connsiteX155" fmla="*/ 2680597 w 12192000"/>
              <a:gd name="connsiteY155" fmla="*/ 1984996 h 2237474"/>
              <a:gd name="connsiteX156" fmla="*/ 2578178 w 12192000"/>
              <a:gd name="connsiteY156" fmla="*/ 1990531 h 2237474"/>
              <a:gd name="connsiteX157" fmla="*/ 2476147 w 12192000"/>
              <a:gd name="connsiteY157" fmla="*/ 1998305 h 2237474"/>
              <a:gd name="connsiteX158" fmla="*/ 2373568 w 12192000"/>
              <a:gd name="connsiteY158" fmla="*/ 2003219 h 2237474"/>
              <a:gd name="connsiteX159" fmla="*/ 2321399 w 12192000"/>
              <a:gd name="connsiteY159" fmla="*/ 1989467 h 2237474"/>
              <a:gd name="connsiteX160" fmla="*/ 2315525 w 12192000"/>
              <a:gd name="connsiteY160" fmla="*/ 1989708 h 2237474"/>
              <a:gd name="connsiteX161" fmla="*/ 2300792 w 12192000"/>
              <a:gd name="connsiteY161" fmla="*/ 1994290 h 2237474"/>
              <a:gd name="connsiteX162" fmla="*/ 2295469 w 12192000"/>
              <a:gd name="connsiteY162" fmla="*/ 1996659 h 2237474"/>
              <a:gd name="connsiteX163" fmla="*/ 2287219 w 12192000"/>
              <a:gd name="connsiteY163" fmla="*/ 1998750 h 2237474"/>
              <a:gd name="connsiteX164" fmla="*/ 2286948 w 12192000"/>
              <a:gd name="connsiteY164" fmla="*/ 1998596 h 2237474"/>
              <a:gd name="connsiteX165" fmla="*/ 2243069 w 12192000"/>
              <a:gd name="connsiteY165" fmla="*/ 2015111 h 2237474"/>
              <a:gd name="connsiteX166" fmla="*/ 2186609 w 12192000"/>
              <a:gd name="connsiteY166" fmla="*/ 2008263 h 2237474"/>
              <a:gd name="connsiteX167" fmla="*/ 2164831 w 12192000"/>
              <a:gd name="connsiteY167" fmla="*/ 2010143 h 2237474"/>
              <a:gd name="connsiteX168" fmla="*/ 2152836 w 12192000"/>
              <a:gd name="connsiteY168" fmla="*/ 2010048 h 2237474"/>
              <a:gd name="connsiteX169" fmla="*/ 2117102 w 12192000"/>
              <a:gd name="connsiteY169" fmla="*/ 2023004 h 2237474"/>
              <a:gd name="connsiteX170" fmla="*/ 2111935 w 12192000"/>
              <a:gd name="connsiteY170" fmla="*/ 2023163 h 2237474"/>
              <a:gd name="connsiteX171" fmla="*/ 2089991 w 12192000"/>
              <a:gd name="connsiteY171" fmla="*/ 2034193 h 2237474"/>
              <a:gd name="connsiteX172" fmla="*/ 2058061 w 12192000"/>
              <a:gd name="connsiteY172" fmla="*/ 2047942 h 2237474"/>
              <a:gd name="connsiteX173" fmla="*/ 2055737 w 12192000"/>
              <a:gd name="connsiteY173" fmla="*/ 2047704 h 2237474"/>
              <a:gd name="connsiteX174" fmla="*/ 2042244 w 12192000"/>
              <a:gd name="connsiteY174" fmla="*/ 2055560 h 2237474"/>
              <a:gd name="connsiteX175" fmla="*/ 1976224 w 12192000"/>
              <a:gd name="connsiteY175" fmla="*/ 2074257 h 2237474"/>
              <a:gd name="connsiteX176" fmla="*/ 1877728 w 12192000"/>
              <a:gd name="connsiteY176" fmla="*/ 2101004 h 2237474"/>
              <a:gd name="connsiteX177" fmla="*/ 1759056 w 12192000"/>
              <a:gd name="connsiteY177" fmla="*/ 2125608 h 2237474"/>
              <a:gd name="connsiteX178" fmla="*/ 1637948 w 12192000"/>
              <a:gd name="connsiteY178" fmla="*/ 2172597 h 2237474"/>
              <a:gd name="connsiteX179" fmla="*/ 1434549 w 12192000"/>
              <a:gd name="connsiteY179" fmla="*/ 2234522 h 2237474"/>
              <a:gd name="connsiteX180" fmla="*/ 1398481 w 12192000"/>
              <a:gd name="connsiteY180" fmla="*/ 2237074 h 2237474"/>
              <a:gd name="connsiteX181" fmla="*/ 1398407 w 12192000"/>
              <a:gd name="connsiteY181" fmla="*/ 2237095 h 2237474"/>
              <a:gd name="connsiteX182" fmla="*/ 1370962 w 12192000"/>
              <a:gd name="connsiteY182" fmla="*/ 2237474 h 2237474"/>
              <a:gd name="connsiteX183" fmla="*/ 1356367 w 12192000"/>
              <a:gd name="connsiteY183" fmla="*/ 2235089 h 2237474"/>
              <a:gd name="connsiteX184" fmla="*/ 1324828 w 12192000"/>
              <a:gd name="connsiteY184" fmla="*/ 2231968 h 2237474"/>
              <a:gd name="connsiteX185" fmla="*/ 1297744 w 12192000"/>
              <a:gd name="connsiteY185" fmla="*/ 2235849 h 2237474"/>
              <a:gd name="connsiteX186" fmla="*/ 1286236 w 12192000"/>
              <a:gd name="connsiteY186" fmla="*/ 2233135 h 2237474"/>
              <a:gd name="connsiteX187" fmla="*/ 1283504 w 12192000"/>
              <a:gd name="connsiteY187" fmla="*/ 2233797 h 2237474"/>
              <a:gd name="connsiteX188" fmla="*/ 1279765 w 12192000"/>
              <a:gd name="connsiteY188" fmla="*/ 2229639 h 2237474"/>
              <a:gd name="connsiteX189" fmla="*/ 1195347 w 12192000"/>
              <a:gd name="connsiteY189" fmla="*/ 2212354 h 2237474"/>
              <a:gd name="connsiteX190" fmla="*/ 970251 w 12192000"/>
              <a:gd name="connsiteY190" fmla="*/ 2221029 h 2237474"/>
              <a:gd name="connsiteX191" fmla="*/ 812914 w 12192000"/>
              <a:gd name="connsiteY191" fmla="*/ 2202752 h 2237474"/>
              <a:gd name="connsiteX192" fmla="*/ 800195 w 12192000"/>
              <a:gd name="connsiteY192" fmla="*/ 2209407 h 2237474"/>
              <a:gd name="connsiteX193" fmla="*/ 784978 w 12192000"/>
              <a:gd name="connsiteY193" fmla="*/ 2212360 h 2237474"/>
              <a:gd name="connsiteX194" fmla="*/ 681987 w 12192000"/>
              <a:gd name="connsiteY194" fmla="*/ 2216757 h 2237474"/>
              <a:gd name="connsiteX195" fmla="*/ 669923 w 12192000"/>
              <a:gd name="connsiteY195" fmla="*/ 2211682 h 2237474"/>
              <a:gd name="connsiteX196" fmla="*/ 648680 w 12192000"/>
              <a:gd name="connsiteY196" fmla="*/ 2206229 h 2237474"/>
              <a:gd name="connsiteX197" fmla="*/ 597225 w 12192000"/>
              <a:gd name="connsiteY197" fmla="*/ 2180999 h 2237474"/>
              <a:gd name="connsiteX198" fmla="*/ 558449 w 12192000"/>
              <a:gd name="connsiteY198" fmla="*/ 2182346 h 2237474"/>
              <a:gd name="connsiteX199" fmla="*/ 550517 w 12192000"/>
              <a:gd name="connsiteY199" fmla="*/ 2182060 h 2237474"/>
              <a:gd name="connsiteX200" fmla="*/ 550309 w 12192000"/>
              <a:gd name="connsiteY200" fmla="*/ 2181825 h 2237474"/>
              <a:gd name="connsiteX201" fmla="*/ 541836 w 12192000"/>
              <a:gd name="connsiteY201" fmla="*/ 2181063 h 2237474"/>
              <a:gd name="connsiteX202" fmla="*/ 536057 w 12192000"/>
              <a:gd name="connsiteY202" fmla="*/ 2181537 h 2237474"/>
              <a:gd name="connsiteX203" fmla="*/ 520671 w 12192000"/>
              <a:gd name="connsiteY203" fmla="*/ 2180980 h 2237474"/>
              <a:gd name="connsiteX204" fmla="*/ 515024 w 12192000"/>
              <a:gd name="connsiteY204" fmla="*/ 2179258 h 2237474"/>
              <a:gd name="connsiteX205" fmla="*/ 512278 w 12192000"/>
              <a:gd name="connsiteY205" fmla="*/ 2176369 h 2237474"/>
              <a:gd name="connsiteX206" fmla="*/ 480419 w 12192000"/>
              <a:gd name="connsiteY206" fmla="*/ 2167807 h 2237474"/>
              <a:gd name="connsiteX207" fmla="*/ 413835 w 12192000"/>
              <a:gd name="connsiteY207" fmla="*/ 2156783 h 2237474"/>
              <a:gd name="connsiteX208" fmla="*/ 376513 w 12192000"/>
              <a:gd name="connsiteY208" fmla="*/ 2154014 h 2237474"/>
              <a:gd name="connsiteX209" fmla="*/ 273386 w 12192000"/>
              <a:gd name="connsiteY209" fmla="*/ 2142551 h 2237474"/>
              <a:gd name="connsiteX210" fmla="*/ 169207 w 12192000"/>
              <a:gd name="connsiteY210" fmla="*/ 2128100 h 2237474"/>
              <a:gd name="connsiteX211" fmla="*/ 93149 w 12192000"/>
              <a:gd name="connsiteY211" fmla="*/ 2105324 h 2237474"/>
              <a:gd name="connsiteX212" fmla="*/ 88109 w 12192000"/>
              <a:gd name="connsiteY212" fmla="*/ 2106704 h 2237474"/>
              <a:gd name="connsiteX213" fmla="*/ 80022 w 12192000"/>
              <a:gd name="connsiteY213" fmla="*/ 2107254 h 2237474"/>
              <a:gd name="connsiteX214" fmla="*/ 79717 w 12192000"/>
              <a:gd name="connsiteY214" fmla="*/ 2107046 h 2237474"/>
              <a:gd name="connsiteX215" fmla="*/ 72352 w 12192000"/>
              <a:gd name="connsiteY215" fmla="*/ 2107991 h 2237474"/>
              <a:gd name="connsiteX216" fmla="*/ 37645 w 12192000"/>
              <a:gd name="connsiteY216" fmla="*/ 2115401 h 2237474"/>
              <a:gd name="connsiteX217" fmla="*/ 4572 w 12192000"/>
              <a:gd name="connsiteY217" fmla="*/ 2111091 h 2237474"/>
              <a:gd name="connsiteX218" fmla="*/ 0 w 12192000"/>
              <a:gd name="connsiteY218" fmla="*/ 2110468 h 2237474"/>
              <a:gd name="connsiteX219" fmla="*/ 0 w 12192000"/>
              <a:gd name="connsiteY21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61459 w 12192000"/>
              <a:gd name="connsiteY27" fmla="*/ 862394 h 2237474"/>
              <a:gd name="connsiteX28" fmla="*/ 9705768 w 12192000"/>
              <a:gd name="connsiteY28" fmla="*/ 894610 h 2237474"/>
              <a:gd name="connsiteX29" fmla="*/ 9683005 w 12192000"/>
              <a:gd name="connsiteY29" fmla="*/ 894128 h 2237474"/>
              <a:gd name="connsiteX30" fmla="*/ 9594438 w 12192000"/>
              <a:gd name="connsiteY30" fmla="*/ 919051 h 2237474"/>
              <a:gd name="connsiteX31" fmla="*/ 9577033 w 12192000"/>
              <a:gd name="connsiteY31" fmla="*/ 922857 h 2237474"/>
              <a:gd name="connsiteX32" fmla="*/ 9544189 w 12192000"/>
              <a:gd name="connsiteY32" fmla="*/ 938966 h 2237474"/>
              <a:gd name="connsiteX33" fmla="*/ 9500499 w 12192000"/>
              <a:gd name="connsiteY33" fmla="*/ 954680 h 2237474"/>
              <a:gd name="connsiteX34" fmla="*/ 9428195 w 12192000"/>
              <a:gd name="connsiteY34" fmla="*/ 986225 h 2237474"/>
              <a:gd name="connsiteX35" fmla="*/ 9410017 w 12192000"/>
              <a:gd name="connsiteY35" fmla="*/ 993931 h 2237474"/>
              <a:gd name="connsiteX36" fmla="*/ 9392919 w 12192000"/>
              <a:gd name="connsiteY36" fmla="*/ 994656 h 2237474"/>
              <a:gd name="connsiteX37" fmla="*/ 9278619 w 12192000"/>
              <a:gd name="connsiteY37" fmla="*/ 1011878 h 2237474"/>
              <a:gd name="connsiteX38" fmla="*/ 9268019 w 12192000"/>
              <a:gd name="connsiteY38" fmla="*/ 1007442 h 2237474"/>
              <a:gd name="connsiteX39" fmla="*/ 9234662 w 12192000"/>
              <a:gd name="connsiteY39" fmla="*/ 1023056 h 2237474"/>
              <a:gd name="connsiteX40" fmla="*/ 9181033 w 12192000"/>
              <a:gd name="connsiteY40" fmla="*/ 1037921 h 2237474"/>
              <a:gd name="connsiteX41" fmla="*/ 9155969 w 12192000"/>
              <a:gd name="connsiteY41" fmla="*/ 1046804 h 2237474"/>
              <a:gd name="connsiteX42" fmla="*/ 9133985 w 12192000"/>
              <a:gd name="connsiteY42" fmla="*/ 1046450 h 2237474"/>
              <a:gd name="connsiteX43" fmla="*/ 9012987 w 12192000"/>
              <a:gd name="connsiteY43" fmla="*/ 1061986 h 2237474"/>
              <a:gd name="connsiteX44" fmla="*/ 8968445 w 12192000"/>
              <a:gd name="connsiteY44" fmla="*/ 1052169 h 2237474"/>
              <a:gd name="connsiteX45" fmla="*/ 8958984 w 12192000"/>
              <a:gd name="connsiteY45" fmla="*/ 1057212 h 2237474"/>
              <a:gd name="connsiteX46" fmla="*/ 8886001 w 12192000"/>
              <a:gd name="connsiteY46" fmla="*/ 1067468 h 2237474"/>
              <a:gd name="connsiteX47" fmla="*/ 8838610 w 12192000"/>
              <a:gd name="connsiteY47" fmla="*/ 1075091 h 2237474"/>
              <a:gd name="connsiteX48" fmla="*/ 8750383 w 12192000"/>
              <a:gd name="connsiteY48" fmla="*/ 1097387 h 2237474"/>
              <a:gd name="connsiteX49" fmla="*/ 8697365 w 12192000"/>
              <a:gd name="connsiteY49" fmla="*/ 1105869 h 2237474"/>
              <a:gd name="connsiteX50" fmla="*/ 8665605 w 12192000"/>
              <a:gd name="connsiteY50" fmla="*/ 1110791 h 2237474"/>
              <a:gd name="connsiteX51" fmla="*/ 8584946 w 12192000"/>
              <a:gd name="connsiteY51" fmla="*/ 1135226 h 2237474"/>
              <a:gd name="connsiteX52" fmla="*/ 8460755 w 12192000"/>
              <a:gd name="connsiteY52" fmla="*/ 1203427 h 2237474"/>
              <a:gd name="connsiteX53" fmla="*/ 8419755 w 12192000"/>
              <a:gd name="connsiteY53" fmla="*/ 1216260 h 2237474"/>
              <a:gd name="connsiteX54" fmla="*/ 8411626 w 12192000"/>
              <a:gd name="connsiteY54" fmla="*/ 1214397 h 2237474"/>
              <a:gd name="connsiteX55" fmla="*/ 8363469 w 12192000"/>
              <a:gd name="connsiteY55" fmla="*/ 1246658 h 2237474"/>
              <a:gd name="connsiteX56" fmla="*/ 8275497 w 12192000"/>
              <a:gd name="connsiteY56" fmla="*/ 1264396 h 2237474"/>
              <a:gd name="connsiteX57" fmla="*/ 8206287 w 12192000"/>
              <a:gd name="connsiteY57" fmla="*/ 1273060 h 2237474"/>
              <a:gd name="connsiteX58" fmla="*/ 8168705 w 12192000"/>
              <a:gd name="connsiteY58" fmla="*/ 1279956 h 2237474"/>
              <a:gd name="connsiteX59" fmla="*/ 8139997 w 12192000"/>
              <a:gd name="connsiteY59" fmla="*/ 1282713 h 2237474"/>
              <a:gd name="connsiteX60" fmla="*/ 8074238 w 12192000"/>
              <a:gd name="connsiteY60" fmla="*/ 1301895 h 2237474"/>
              <a:gd name="connsiteX61" fmla="*/ 7968292 w 12192000"/>
              <a:gd name="connsiteY61" fmla="*/ 1338779 h 2237474"/>
              <a:gd name="connsiteX62" fmla="*/ 7945122 w 12192000"/>
              <a:gd name="connsiteY62" fmla="*/ 1345477 h 2237474"/>
              <a:gd name="connsiteX63" fmla="*/ 7902328 w 12192000"/>
              <a:gd name="connsiteY63" fmla="*/ 1345865 h 2237474"/>
              <a:gd name="connsiteX64" fmla="*/ 7875879 w 12192000"/>
              <a:gd name="connsiteY64" fmla="*/ 1345646 h 2237474"/>
              <a:gd name="connsiteX65" fmla="*/ 7840612 w 12192000"/>
              <a:gd name="connsiteY65" fmla="*/ 1369373 h 2237474"/>
              <a:gd name="connsiteX66" fmla="*/ 7786819 w 12192000"/>
              <a:gd name="connsiteY66" fmla="*/ 1378970 h 2237474"/>
              <a:gd name="connsiteX67" fmla="*/ 7548172 w 12192000"/>
              <a:gd name="connsiteY67" fmla="*/ 1417460 h 2237474"/>
              <a:gd name="connsiteX68" fmla="*/ 7483437 w 12192000"/>
              <a:gd name="connsiteY68" fmla="*/ 1478152 h 2237474"/>
              <a:gd name="connsiteX69" fmla="*/ 7377870 w 12192000"/>
              <a:gd name="connsiteY69" fmla="*/ 1523319 h 2237474"/>
              <a:gd name="connsiteX70" fmla="*/ 7230737 w 12192000"/>
              <a:gd name="connsiteY70" fmla="*/ 1562633 h 2237474"/>
              <a:gd name="connsiteX71" fmla="*/ 7224458 w 12192000"/>
              <a:gd name="connsiteY71" fmla="*/ 1573008 h 2237474"/>
              <a:gd name="connsiteX72" fmla="*/ 7213486 w 12192000"/>
              <a:gd name="connsiteY72" fmla="*/ 1580987 h 2237474"/>
              <a:gd name="connsiteX73" fmla="*/ 7183121 w 12192000"/>
              <a:gd name="connsiteY73" fmla="*/ 1595162 h 2237474"/>
              <a:gd name="connsiteX74" fmla="*/ 7164601 w 12192000"/>
              <a:gd name="connsiteY74" fmla="*/ 1606490 h 2237474"/>
              <a:gd name="connsiteX75" fmla="*/ 7114651 w 12192000"/>
              <a:gd name="connsiteY75" fmla="*/ 1620959 h 2237474"/>
              <a:gd name="connsiteX76" fmla="*/ 7092727 w 12192000"/>
              <a:gd name="connsiteY76" fmla="*/ 1623628 h 2237474"/>
              <a:gd name="connsiteX77" fmla="*/ 7031309 w 12192000"/>
              <a:gd name="connsiteY77" fmla="*/ 1619451 h 2237474"/>
              <a:gd name="connsiteX78" fmla="*/ 6999084 w 12192000"/>
              <a:gd name="connsiteY78" fmla="*/ 1634317 h 2237474"/>
              <a:gd name="connsiteX79" fmla="*/ 6992107 w 12192000"/>
              <a:gd name="connsiteY79" fmla="*/ 1636860 h 2237474"/>
              <a:gd name="connsiteX80" fmla="*/ 6991765 w 12192000"/>
              <a:gd name="connsiteY80" fmla="*/ 1636725 h 2237474"/>
              <a:gd name="connsiteX81" fmla="*/ 6900177 w 12192000"/>
              <a:gd name="connsiteY81" fmla="*/ 1636016 h 2237474"/>
              <a:gd name="connsiteX82" fmla="*/ 6795372 w 12192000"/>
              <a:gd name="connsiteY82" fmla="*/ 1644845 h 2237474"/>
              <a:gd name="connsiteX83" fmla="*/ 6692251 w 12192000"/>
              <a:gd name="connsiteY83" fmla="*/ 1656357 h 2237474"/>
              <a:gd name="connsiteX84" fmla="*/ 6655235 w 12192000"/>
              <a:gd name="connsiteY84" fmla="*/ 1661869 h 2237474"/>
              <a:gd name="connsiteX85" fmla="*/ 6587857 w 12192000"/>
              <a:gd name="connsiteY85" fmla="*/ 1665769 h 2237474"/>
              <a:gd name="connsiteX86" fmla="*/ 6554894 w 12192000"/>
              <a:gd name="connsiteY86" fmla="*/ 1664428 h 2237474"/>
              <a:gd name="connsiteX87" fmla="*/ 6516595 w 12192000"/>
              <a:gd name="connsiteY87" fmla="*/ 1667475 h 2237474"/>
              <a:gd name="connsiteX88" fmla="*/ 6508541 w 12192000"/>
              <a:gd name="connsiteY88" fmla="*/ 1668757 h 2237474"/>
              <a:gd name="connsiteX89" fmla="*/ 6471012 w 12192000"/>
              <a:gd name="connsiteY89" fmla="*/ 1678604 h 2237474"/>
              <a:gd name="connsiteX90" fmla="*/ 6415265 w 12192000"/>
              <a:gd name="connsiteY90" fmla="*/ 1665317 h 2237474"/>
              <a:gd name="connsiteX91" fmla="*/ 6364035 w 12192000"/>
              <a:gd name="connsiteY91" fmla="*/ 1667683 h 2237474"/>
              <a:gd name="connsiteX92" fmla="*/ 6280959 w 12192000"/>
              <a:gd name="connsiteY92" fmla="*/ 1689329 h 2237474"/>
              <a:gd name="connsiteX93" fmla="*/ 6243319 w 12192000"/>
              <a:gd name="connsiteY93" fmla="*/ 1695560 h 2237474"/>
              <a:gd name="connsiteX94" fmla="*/ 6098321 w 12192000"/>
              <a:gd name="connsiteY94" fmla="*/ 1721646 h 2237474"/>
              <a:gd name="connsiteX95" fmla="*/ 5880652 w 12192000"/>
              <a:gd name="connsiteY95" fmla="*/ 1779643 h 2237474"/>
              <a:gd name="connsiteX96" fmla="*/ 5785959 w 12192000"/>
              <a:gd name="connsiteY96" fmla="*/ 1775307 h 2237474"/>
              <a:gd name="connsiteX97" fmla="*/ 5643534 w 12192000"/>
              <a:gd name="connsiteY97" fmla="*/ 1802919 h 2237474"/>
              <a:gd name="connsiteX98" fmla="*/ 5518799 w 12192000"/>
              <a:gd name="connsiteY98" fmla="*/ 1818312 h 2237474"/>
              <a:gd name="connsiteX99" fmla="*/ 5505014 w 12192000"/>
              <a:gd name="connsiteY99" fmla="*/ 1819259 h 2237474"/>
              <a:gd name="connsiteX100" fmla="*/ 5453307 w 12192000"/>
              <a:gd name="connsiteY100" fmla="*/ 1815450 h 2237474"/>
              <a:gd name="connsiteX101" fmla="*/ 5364192 w 12192000"/>
              <a:gd name="connsiteY101" fmla="*/ 1826074 h 2237474"/>
              <a:gd name="connsiteX102" fmla="*/ 5350380 w 12192000"/>
              <a:gd name="connsiteY102" fmla="*/ 1830891 h 2237474"/>
              <a:gd name="connsiteX103" fmla="*/ 5259633 w 12192000"/>
              <a:gd name="connsiteY103" fmla="*/ 1837160 h 2237474"/>
              <a:gd name="connsiteX104" fmla="*/ 5197513 w 12192000"/>
              <a:gd name="connsiteY104" fmla="*/ 1844718 h 2237474"/>
              <a:gd name="connsiteX105" fmla="*/ 5168852 w 12192000"/>
              <a:gd name="connsiteY105" fmla="*/ 1844846 h 2237474"/>
              <a:gd name="connsiteX106" fmla="*/ 5114927 w 12192000"/>
              <a:gd name="connsiteY106" fmla="*/ 1847827 h 2237474"/>
              <a:gd name="connsiteX107" fmla="*/ 5108970 w 12192000"/>
              <a:gd name="connsiteY107" fmla="*/ 1847935 h 2237474"/>
              <a:gd name="connsiteX108" fmla="*/ 5067961 w 12192000"/>
              <a:gd name="connsiteY108" fmla="*/ 1845917 h 2237474"/>
              <a:gd name="connsiteX109" fmla="*/ 5007075 w 12192000"/>
              <a:gd name="connsiteY109" fmla="*/ 1838626 h 2237474"/>
              <a:gd name="connsiteX110" fmla="*/ 4944087 w 12192000"/>
              <a:gd name="connsiteY110" fmla="*/ 1823332 h 2237474"/>
              <a:gd name="connsiteX111" fmla="*/ 4907662 w 12192000"/>
              <a:gd name="connsiteY111" fmla="*/ 1816900 h 2237474"/>
              <a:gd name="connsiteX112" fmla="*/ 4882386 w 12192000"/>
              <a:gd name="connsiteY112" fmla="*/ 1809844 h 2237474"/>
              <a:gd name="connsiteX113" fmla="*/ 4811440 w 12192000"/>
              <a:gd name="connsiteY113" fmla="*/ 1804655 h 2237474"/>
              <a:gd name="connsiteX114" fmla="*/ 4691075 w 12192000"/>
              <a:gd name="connsiteY114" fmla="*/ 1801389 h 2237474"/>
              <a:gd name="connsiteX115" fmla="*/ 4611738 w 12192000"/>
              <a:gd name="connsiteY115" fmla="*/ 1776964 h 2237474"/>
              <a:gd name="connsiteX116" fmla="*/ 4560070 w 12192000"/>
              <a:gd name="connsiteY116" fmla="*/ 1785640 h 2237474"/>
              <a:gd name="connsiteX117" fmla="*/ 4536503 w 12192000"/>
              <a:gd name="connsiteY117" fmla="*/ 1785334 h 2237474"/>
              <a:gd name="connsiteX118" fmla="*/ 4513724 w 12192000"/>
              <a:gd name="connsiteY118" fmla="*/ 1791996 h 2237474"/>
              <a:gd name="connsiteX119" fmla="*/ 4459810 w 12192000"/>
              <a:gd name="connsiteY119" fmla="*/ 1797886 h 2237474"/>
              <a:gd name="connsiteX120" fmla="*/ 4379064 w 12192000"/>
              <a:gd name="connsiteY120" fmla="*/ 1817177 h 2237474"/>
              <a:gd name="connsiteX121" fmla="*/ 4319209 w 12192000"/>
              <a:gd name="connsiteY121" fmla="*/ 1834833 h 2237474"/>
              <a:gd name="connsiteX122" fmla="*/ 4290981 w 12192000"/>
              <a:gd name="connsiteY122" fmla="*/ 1839677 h 2237474"/>
              <a:gd name="connsiteX123" fmla="*/ 4285792 w 12192000"/>
              <a:gd name="connsiteY123" fmla="*/ 1836231 h 2237474"/>
              <a:gd name="connsiteX124" fmla="*/ 4238372 w 12192000"/>
              <a:gd name="connsiteY124" fmla="*/ 1851480 h 2237474"/>
              <a:gd name="connsiteX125" fmla="*/ 4232517 w 12192000"/>
              <a:gd name="connsiteY125" fmla="*/ 1852567 h 2237474"/>
              <a:gd name="connsiteX126" fmla="*/ 4191732 w 12192000"/>
              <a:gd name="connsiteY126" fmla="*/ 1857328 h 2237474"/>
              <a:gd name="connsiteX127" fmla="*/ 4065532 w 12192000"/>
              <a:gd name="connsiteY127" fmla="*/ 1855477 h 2237474"/>
              <a:gd name="connsiteX128" fmla="*/ 4028460 w 12192000"/>
              <a:gd name="connsiteY128" fmla="*/ 1855137 h 2237474"/>
              <a:gd name="connsiteX129" fmla="*/ 4002267 w 12192000"/>
              <a:gd name="connsiteY129" fmla="*/ 1852352 h 2237474"/>
              <a:gd name="connsiteX130" fmla="*/ 3931396 w 12192000"/>
              <a:gd name="connsiteY130" fmla="*/ 1858915 h 2237474"/>
              <a:gd name="connsiteX131" fmla="*/ 3812162 w 12192000"/>
              <a:gd name="connsiteY131" fmla="*/ 1875501 h 2237474"/>
              <a:gd name="connsiteX132" fmla="*/ 3729530 w 12192000"/>
              <a:gd name="connsiteY132" fmla="*/ 1864513 h 2237474"/>
              <a:gd name="connsiteX133" fmla="*/ 3680177 w 12192000"/>
              <a:gd name="connsiteY133" fmla="*/ 1881552 h 2237474"/>
              <a:gd name="connsiteX134" fmla="*/ 3567259 w 12192000"/>
              <a:gd name="connsiteY134" fmla="*/ 1893482 h 2237474"/>
              <a:gd name="connsiteX135" fmla="*/ 3405770 w 12192000"/>
              <a:gd name="connsiteY135" fmla="*/ 1904591 h 2237474"/>
              <a:gd name="connsiteX136" fmla="*/ 3280097 w 12192000"/>
              <a:gd name="connsiteY136" fmla="*/ 1919610 h 2237474"/>
              <a:gd name="connsiteX137" fmla="*/ 3123424 w 12192000"/>
              <a:gd name="connsiteY137" fmla="*/ 1952930 h 2237474"/>
              <a:gd name="connsiteX138" fmla="*/ 3009910 w 12192000"/>
              <a:gd name="connsiteY138" fmla="*/ 1957866 h 2237474"/>
              <a:gd name="connsiteX139" fmla="*/ 2995934 w 12192000"/>
              <a:gd name="connsiteY139" fmla="*/ 1967085 h 2237474"/>
              <a:gd name="connsiteX140" fmla="*/ 2980071 w 12192000"/>
              <a:gd name="connsiteY140" fmla="*/ 1972988 h 2237474"/>
              <a:gd name="connsiteX141" fmla="*/ 2978094 w 12192000"/>
              <a:gd name="connsiteY141" fmla="*/ 1972369 h 2237474"/>
              <a:gd name="connsiteX142" fmla="*/ 2942858 w 12192000"/>
              <a:gd name="connsiteY142" fmla="*/ 1981367 h 2237474"/>
              <a:gd name="connsiteX143" fmla="*/ 2875436 w 12192000"/>
              <a:gd name="connsiteY143" fmla="*/ 1996977 h 2237474"/>
              <a:gd name="connsiteX144" fmla="*/ 2874892 w 12192000"/>
              <a:gd name="connsiteY144" fmla="*/ 1996085 h 2237474"/>
              <a:gd name="connsiteX145" fmla="*/ 2864145 w 12192000"/>
              <a:gd name="connsiteY145" fmla="*/ 1994061 h 2237474"/>
              <a:gd name="connsiteX146" fmla="*/ 2843662 w 12192000"/>
              <a:gd name="connsiteY146" fmla="*/ 1992498 h 2237474"/>
              <a:gd name="connsiteX147" fmla="*/ 2796128 w 12192000"/>
              <a:gd name="connsiteY147" fmla="*/ 1976403 h 2237474"/>
              <a:gd name="connsiteX148" fmla="*/ 2756784 w 12192000"/>
              <a:gd name="connsiteY148" fmla="*/ 1985116 h 2237474"/>
              <a:gd name="connsiteX149" fmla="*/ 2748833 w 12192000"/>
              <a:gd name="connsiteY149" fmla="*/ 1986323 h 2237474"/>
              <a:gd name="connsiteX150" fmla="*/ 2748661 w 12192000"/>
              <a:gd name="connsiteY150" fmla="*/ 1986122 h 2237474"/>
              <a:gd name="connsiteX151" fmla="*/ 2740251 w 12192000"/>
              <a:gd name="connsiteY151" fmla="*/ 1986946 h 2237474"/>
              <a:gd name="connsiteX152" fmla="*/ 2718916 w 12192000"/>
              <a:gd name="connsiteY152" fmla="*/ 1990867 h 2237474"/>
              <a:gd name="connsiteX153" fmla="*/ 2713522 w 12192000"/>
              <a:gd name="connsiteY153" fmla="*/ 1990173 h 2237474"/>
              <a:gd name="connsiteX154" fmla="*/ 2680597 w 12192000"/>
              <a:gd name="connsiteY154" fmla="*/ 1984996 h 2237474"/>
              <a:gd name="connsiteX155" fmla="*/ 2578178 w 12192000"/>
              <a:gd name="connsiteY155" fmla="*/ 1990531 h 2237474"/>
              <a:gd name="connsiteX156" fmla="*/ 2476147 w 12192000"/>
              <a:gd name="connsiteY156" fmla="*/ 1998305 h 2237474"/>
              <a:gd name="connsiteX157" fmla="*/ 2373568 w 12192000"/>
              <a:gd name="connsiteY157" fmla="*/ 2003219 h 2237474"/>
              <a:gd name="connsiteX158" fmla="*/ 2321399 w 12192000"/>
              <a:gd name="connsiteY158" fmla="*/ 1989467 h 2237474"/>
              <a:gd name="connsiteX159" fmla="*/ 2315525 w 12192000"/>
              <a:gd name="connsiteY159" fmla="*/ 1989708 h 2237474"/>
              <a:gd name="connsiteX160" fmla="*/ 2300792 w 12192000"/>
              <a:gd name="connsiteY160" fmla="*/ 1994290 h 2237474"/>
              <a:gd name="connsiteX161" fmla="*/ 2295469 w 12192000"/>
              <a:gd name="connsiteY161" fmla="*/ 1996659 h 2237474"/>
              <a:gd name="connsiteX162" fmla="*/ 2287219 w 12192000"/>
              <a:gd name="connsiteY162" fmla="*/ 1998750 h 2237474"/>
              <a:gd name="connsiteX163" fmla="*/ 2286948 w 12192000"/>
              <a:gd name="connsiteY163" fmla="*/ 1998596 h 2237474"/>
              <a:gd name="connsiteX164" fmla="*/ 2243069 w 12192000"/>
              <a:gd name="connsiteY164" fmla="*/ 2015111 h 2237474"/>
              <a:gd name="connsiteX165" fmla="*/ 2186609 w 12192000"/>
              <a:gd name="connsiteY165" fmla="*/ 2008263 h 2237474"/>
              <a:gd name="connsiteX166" fmla="*/ 2164831 w 12192000"/>
              <a:gd name="connsiteY166" fmla="*/ 2010143 h 2237474"/>
              <a:gd name="connsiteX167" fmla="*/ 2152836 w 12192000"/>
              <a:gd name="connsiteY167" fmla="*/ 2010048 h 2237474"/>
              <a:gd name="connsiteX168" fmla="*/ 2117102 w 12192000"/>
              <a:gd name="connsiteY168" fmla="*/ 2023004 h 2237474"/>
              <a:gd name="connsiteX169" fmla="*/ 2111935 w 12192000"/>
              <a:gd name="connsiteY169" fmla="*/ 2023163 h 2237474"/>
              <a:gd name="connsiteX170" fmla="*/ 2089991 w 12192000"/>
              <a:gd name="connsiteY170" fmla="*/ 2034193 h 2237474"/>
              <a:gd name="connsiteX171" fmla="*/ 2058061 w 12192000"/>
              <a:gd name="connsiteY171" fmla="*/ 2047942 h 2237474"/>
              <a:gd name="connsiteX172" fmla="*/ 2055737 w 12192000"/>
              <a:gd name="connsiteY172" fmla="*/ 2047704 h 2237474"/>
              <a:gd name="connsiteX173" fmla="*/ 2042244 w 12192000"/>
              <a:gd name="connsiteY173" fmla="*/ 2055560 h 2237474"/>
              <a:gd name="connsiteX174" fmla="*/ 1976224 w 12192000"/>
              <a:gd name="connsiteY174" fmla="*/ 2074257 h 2237474"/>
              <a:gd name="connsiteX175" fmla="*/ 1877728 w 12192000"/>
              <a:gd name="connsiteY175" fmla="*/ 2101004 h 2237474"/>
              <a:gd name="connsiteX176" fmla="*/ 1759056 w 12192000"/>
              <a:gd name="connsiteY176" fmla="*/ 2125608 h 2237474"/>
              <a:gd name="connsiteX177" fmla="*/ 1637948 w 12192000"/>
              <a:gd name="connsiteY177" fmla="*/ 2172597 h 2237474"/>
              <a:gd name="connsiteX178" fmla="*/ 1434549 w 12192000"/>
              <a:gd name="connsiteY178" fmla="*/ 2234522 h 2237474"/>
              <a:gd name="connsiteX179" fmla="*/ 1398481 w 12192000"/>
              <a:gd name="connsiteY179" fmla="*/ 2237074 h 2237474"/>
              <a:gd name="connsiteX180" fmla="*/ 1398407 w 12192000"/>
              <a:gd name="connsiteY180" fmla="*/ 2237095 h 2237474"/>
              <a:gd name="connsiteX181" fmla="*/ 1370962 w 12192000"/>
              <a:gd name="connsiteY181" fmla="*/ 2237474 h 2237474"/>
              <a:gd name="connsiteX182" fmla="*/ 1356367 w 12192000"/>
              <a:gd name="connsiteY182" fmla="*/ 2235089 h 2237474"/>
              <a:gd name="connsiteX183" fmla="*/ 1324828 w 12192000"/>
              <a:gd name="connsiteY183" fmla="*/ 2231968 h 2237474"/>
              <a:gd name="connsiteX184" fmla="*/ 1297744 w 12192000"/>
              <a:gd name="connsiteY184" fmla="*/ 2235849 h 2237474"/>
              <a:gd name="connsiteX185" fmla="*/ 1286236 w 12192000"/>
              <a:gd name="connsiteY185" fmla="*/ 2233135 h 2237474"/>
              <a:gd name="connsiteX186" fmla="*/ 1283504 w 12192000"/>
              <a:gd name="connsiteY186" fmla="*/ 2233797 h 2237474"/>
              <a:gd name="connsiteX187" fmla="*/ 1279765 w 12192000"/>
              <a:gd name="connsiteY187" fmla="*/ 2229639 h 2237474"/>
              <a:gd name="connsiteX188" fmla="*/ 1195347 w 12192000"/>
              <a:gd name="connsiteY188" fmla="*/ 2212354 h 2237474"/>
              <a:gd name="connsiteX189" fmla="*/ 970251 w 12192000"/>
              <a:gd name="connsiteY189" fmla="*/ 2221029 h 2237474"/>
              <a:gd name="connsiteX190" fmla="*/ 812914 w 12192000"/>
              <a:gd name="connsiteY190" fmla="*/ 2202752 h 2237474"/>
              <a:gd name="connsiteX191" fmla="*/ 800195 w 12192000"/>
              <a:gd name="connsiteY191" fmla="*/ 2209407 h 2237474"/>
              <a:gd name="connsiteX192" fmla="*/ 784978 w 12192000"/>
              <a:gd name="connsiteY192" fmla="*/ 2212360 h 2237474"/>
              <a:gd name="connsiteX193" fmla="*/ 681987 w 12192000"/>
              <a:gd name="connsiteY193" fmla="*/ 2216757 h 2237474"/>
              <a:gd name="connsiteX194" fmla="*/ 669923 w 12192000"/>
              <a:gd name="connsiteY194" fmla="*/ 2211682 h 2237474"/>
              <a:gd name="connsiteX195" fmla="*/ 648680 w 12192000"/>
              <a:gd name="connsiteY195" fmla="*/ 2206229 h 2237474"/>
              <a:gd name="connsiteX196" fmla="*/ 597225 w 12192000"/>
              <a:gd name="connsiteY196" fmla="*/ 2180999 h 2237474"/>
              <a:gd name="connsiteX197" fmla="*/ 558449 w 12192000"/>
              <a:gd name="connsiteY197" fmla="*/ 2182346 h 2237474"/>
              <a:gd name="connsiteX198" fmla="*/ 550517 w 12192000"/>
              <a:gd name="connsiteY198" fmla="*/ 2182060 h 2237474"/>
              <a:gd name="connsiteX199" fmla="*/ 550309 w 12192000"/>
              <a:gd name="connsiteY199" fmla="*/ 2181825 h 2237474"/>
              <a:gd name="connsiteX200" fmla="*/ 541836 w 12192000"/>
              <a:gd name="connsiteY200" fmla="*/ 2181063 h 2237474"/>
              <a:gd name="connsiteX201" fmla="*/ 536057 w 12192000"/>
              <a:gd name="connsiteY201" fmla="*/ 2181537 h 2237474"/>
              <a:gd name="connsiteX202" fmla="*/ 520671 w 12192000"/>
              <a:gd name="connsiteY202" fmla="*/ 2180980 h 2237474"/>
              <a:gd name="connsiteX203" fmla="*/ 515024 w 12192000"/>
              <a:gd name="connsiteY203" fmla="*/ 2179258 h 2237474"/>
              <a:gd name="connsiteX204" fmla="*/ 512278 w 12192000"/>
              <a:gd name="connsiteY204" fmla="*/ 2176369 h 2237474"/>
              <a:gd name="connsiteX205" fmla="*/ 480419 w 12192000"/>
              <a:gd name="connsiteY205" fmla="*/ 2167807 h 2237474"/>
              <a:gd name="connsiteX206" fmla="*/ 413835 w 12192000"/>
              <a:gd name="connsiteY206" fmla="*/ 2156783 h 2237474"/>
              <a:gd name="connsiteX207" fmla="*/ 376513 w 12192000"/>
              <a:gd name="connsiteY207" fmla="*/ 2154014 h 2237474"/>
              <a:gd name="connsiteX208" fmla="*/ 273386 w 12192000"/>
              <a:gd name="connsiteY208" fmla="*/ 2142551 h 2237474"/>
              <a:gd name="connsiteX209" fmla="*/ 169207 w 12192000"/>
              <a:gd name="connsiteY209" fmla="*/ 2128100 h 2237474"/>
              <a:gd name="connsiteX210" fmla="*/ 93149 w 12192000"/>
              <a:gd name="connsiteY210" fmla="*/ 2105324 h 2237474"/>
              <a:gd name="connsiteX211" fmla="*/ 88109 w 12192000"/>
              <a:gd name="connsiteY211" fmla="*/ 2106704 h 2237474"/>
              <a:gd name="connsiteX212" fmla="*/ 80022 w 12192000"/>
              <a:gd name="connsiteY212" fmla="*/ 2107254 h 2237474"/>
              <a:gd name="connsiteX213" fmla="*/ 79717 w 12192000"/>
              <a:gd name="connsiteY213" fmla="*/ 2107046 h 2237474"/>
              <a:gd name="connsiteX214" fmla="*/ 72352 w 12192000"/>
              <a:gd name="connsiteY214" fmla="*/ 2107991 h 2237474"/>
              <a:gd name="connsiteX215" fmla="*/ 37645 w 12192000"/>
              <a:gd name="connsiteY215" fmla="*/ 2115401 h 2237474"/>
              <a:gd name="connsiteX216" fmla="*/ 4572 w 12192000"/>
              <a:gd name="connsiteY216" fmla="*/ 2111091 h 2237474"/>
              <a:gd name="connsiteX217" fmla="*/ 0 w 12192000"/>
              <a:gd name="connsiteY217" fmla="*/ 2110468 h 2237474"/>
              <a:gd name="connsiteX218" fmla="*/ 0 w 12192000"/>
              <a:gd name="connsiteY21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78288 w 12192000"/>
              <a:gd name="connsiteY25" fmla="*/ 854362 h 2237474"/>
              <a:gd name="connsiteX26" fmla="*/ 9761459 w 12192000"/>
              <a:gd name="connsiteY26" fmla="*/ 862394 h 2237474"/>
              <a:gd name="connsiteX27" fmla="*/ 9705768 w 12192000"/>
              <a:gd name="connsiteY27" fmla="*/ 894610 h 2237474"/>
              <a:gd name="connsiteX28" fmla="*/ 9683005 w 12192000"/>
              <a:gd name="connsiteY28" fmla="*/ 894128 h 2237474"/>
              <a:gd name="connsiteX29" fmla="*/ 9594438 w 12192000"/>
              <a:gd name="connsiteY29" fmla="*/ 919051 h 2237474"/>
              <a:gd name="connsiteX30" fmla="*/ 9577033 w 12192000"/>
              <a:gd name="connsiteY30" fmla="*/ 922857 h 2237474"/>
              <a:gd name="connsiteX31" fmla="*/ 9544189 w 12192000"/>
              <a:gd name="connsiteY31" fmla="*/ 938966 h 2237474"/>
              <a:gd name="connsiteX32" fmla="*/ 9500499 w 12192000"/>
              <a:gd name="connsiteY32" fmla="*/ 954680 h 2237474"/>
              <a:gd name="connsiteX33" fmla="*/ 9428195 w 12192000"/>
              <a:gd name="connsiteY33" fmla="*/ 986225 h 2237474"/>
              <a:gd name="connsiteX34" fmla="*/ 9410017 w 12192000"/>
              <a:gd name="connsiteY34" fmla="*/ 993931 h 2237474"/>
              <a:gd name="connsiteX35" fmla="*/ 9392919 w 12192000"/>
              <a:gd name="connsiteY35" fmla="*/ 994656 h 2237474"/>
              <a:gd name="connsiteX36" fmla="*/ 9278619 w 12192000"/>
              <a:gd name="connsiteY36" fmla="*/ 1011878 h 2237474"/>
              <a:gd name="connsiteX37" fmla="*/ 9268019 w 12192000"/>
              <a:gd name="connsiteY37" fmla="*/ 1007442 h 2237474"/>
              <a:gd name="connsiteX38" fmla="*/ 9234662 w 12192000"/>
              <a:gd name="connsiteY38" fmla="*/ 1023056 h 2237474"/>
              <a:gd name="connsiteX39" fmla="*/ 9181033 w 12192000"/>
              <a:gd name="connsiteY39" fmla="*/ 1037921 h 2237474"/>
              <a:gd name="connsiteX40" fmla="*/ 9155969 w 12192000"/>
              <a:gd name="connsiteY40" fmla="*/ 1046804 h 2237474"/>
              <a:gd name="connsiteX41" fmla="*/ 9133985 w 12192000"/>
              <a:gd name="connsiteY41" fmla="*/ 1046450 h 2237474"/>
              <a:gd name="connsiteX42" fmla="*/ 9012987 w 12192000"/>
              <a:gd name="connsiteY42" fmla="*/ 1061986 h 2237474"/>
              <a:gd name="connsiteX43" fmla="*/ 8968445 w 12192000"/>
              <a:gd name="connsiteY43" fmla="*/ 1052169 h 2237474"/>
              <a:gd name="connsiteX44" fmla="*/ 8958984 w 12192000"/>
              <a:gd name="connsiteY44" fmla="*/ 1057212 h 2237474"/>
              <a:gd name="connsiteX45" fmla="*/ 8886001 w 12192000"/>
              <a:gd name="connsiteY45" fmla="*/ 1067468 h 2237474"/>
              <a:gd name="connsiteX46" fmla="*/ 8838610 w 12192000"/>
              <a:gd name="connsiteY46" fmla="*/ 1075091 h 2237474"/>
              <a:gd name="connsiteX47" fmla="*/ 8750383 w 12192000"/>
              <a:gd name="connsiteY47" fmla="*/ 1097387 h 2237474"/>
              <a:gd name="connsiteX48" fmla="*/ 8697365 w 12192000"/>
              <a:gd name="connsiteY48" fmla="*/ 1105869 h 2237474"/>
              <a:gd name="connsiteX49" fmla="*/ 8665605 w 12192000"/>
              <a:gd name="connsiteY49" fmla="*/ 1110791 h 2237474"/>
              <a:gd name="connsiteX50" fmla="*/ 8584946 w 12192000"/>
              <a:gd name="connsiteY50" fmla="*/ 1135226 h 2237474"/>
              <a:gd name="connsiteX51" fmla="*/ 8460755 w 12192000"/>
              <a:gd name="connsiteY51" fmla="*/ 1203427 h 2237474"/>
              <a:gd name="connsiteX52" fmla="*/ 8419755 w 12192000"/>
              <a:gd name="connsiteY52" fmla="*/ 1216260 h 2237474"/>
              <a:gd name="connsiteX53" fmla="*/ 8411626 w 12192000"/>
              <a:gd name="connsiteY53" fmla="*/ 1214397 h 2237474"/>
              <a:gd name="connsiteX54" fmla="*/ 8363469 w 12192000"/>
              <a:gd name="connsiteY54" fmla="*/ 1246658 h 2237474"/>
              <a:gd name="connsiteX55" fmla="*/ 8275497 w 12192000"/>
              <a:gd name="connsiteY55" fmla="*/ 1264396 h 2237474"/>
              <a:gd name="connsiteX56" fmla="*/ 8206287 w 12192000"/>
              <a:gd name="connsiteY56" fmla="*/ 1273060 h 2237474"/>
              <a:gd name="connsiteX57" fmla="*/ 8168705 w 12192000"/>
              <a:gd name="connsiteY57" fmla="*/ 1279956 h 2237474"/>
              <a:gd name="connsiteX58" fmla="*/ 8139997 w 12192000"/>
              <a:gd name="connsiteY58" fmla="*/ 1282713 h 2237474"/>
              <a:gd name="connsiteX59" fmla="*/ 8074238 w 12192000"/>
              <a:gd name="connsiteY59" fmla="*/ 1301895 h 2237474"/>
              <a:gd name="connsiteX60" fmla="*/ 7968292 w 12192000"/>
              <a:gd name="connsiteY60" fmla="*/ 1338779 h 2237474"/>
              <a:gd name="connsiteX61" fmla="*/ 7945122 w 12192000"/>
              <a:gd name="connsiteY61" fmla="*/ 1345477 h 2237474"/>
              <a:gd name="connsiteX62" fmla="*/ 7902328 w 12192000"/>
              <a:gd name="connsiteY62" fmla="*/ 1345865 h 2237474"/>
              <a:gd name="connsiteX63" fmla="*/ 7875879 w 12192000"/>
              <a:gd name="connsiteY63" fmla="*/ 1345646 h 2237474"/>
              <a:gd name="connsiteX64" fmla="*/ 7840612 w 12192000"/>
              <a:gd name="connsiteY64" fmla="*/ 1369373 h 2237474"/>
              <a:gd name="connsiteX65" fmla="*/ 7786819 w 12192000"/>
              <a:gd name="connsiteY65" fmla="*/ 1378970 h 2237474"/>
              <a:gd name="connsiteX66" fmla="*/ 7548172 w 12192000"/>
              <a:gd name="connsiteY66" fmla="*/ 1417460 h 2237474"/>
              <a:gd name="connsiteX67" fmla="*/ 7483437 w 12192000"/>
              <a:gd name="connsiteY67" fmla="*/ 1478152 h 2237474"/>
              <a:gd name="connsiteX68" fmla="*/ 7377870 w 12192000"/>
              <a:gd name="connsiteY68" fmla="*/ 1523319 h 2237474"/>
              <a:gd name="connsiteX69" fmla="*/ 7230737 w 12192000"/>
              <a:gd name="connsiteY69" fmla="*/ 1562633 h 2237474"/>
              <a:gd name="connsiteX70" fmla="*/ 7224458 w 12192000"/>
              <a:gd name="connsiteY70" fmla="*/ 1573008 h 2237474"/>
              <a:gd name="connsiteX71" fmla="*/ 7213486 w 12192000"/>
              <a:gd name="connsiteY71" fmla="*/ 1580987 h 2237474"/>
              <a:gd name="connsiteX72" fmla="*/ 7183121 w 12192000"/>
              <a:gd name="connsiteY72" fmla="*/ 1595162 h 2237474"/>
              <a:gd name="connsiteX73" fmla="*/ 7164601 w 12192000"/>
              <a:gd name="connsiteY73" fmla="*/ 1606490 h 2237474"/>
              <a:gd name="connsiteX74" fmla="*/ 7114651 w 12192000"/>
              <a:gd name="connsiteY74" fmla="*/ 1620959 h 2237474"/>
              <a:gd name="connsiteX75" fmla="*/ 7092727 w 12192000"/>
              <a:gd name="connsiteY75" fmla="*/ 1623628 h 2237474"/>
              <a:gd name="connsiteX76" fmla="*/ 7031309 w 12192000"/>
              <a:gd name="connsiteY76" fmla="*/ 1619451 h 2237474"/>
              <a:gd name="connsiteX77" fmla="*/ 6999084 w 12192000"/>
              <a:gd name="connsiteY77" fmla="*/ 1634317 h 2237474"/>
              <a:gd name="connsiteX78" fmla="*/ 6992107 w 12192000"/>
              <a:gd name="connsiteY78" fmla="*/ 1636860 h 2237474"/>
              <a:gd name="connsiteX79" fmla="*/ 6991765 w 12192000"/>
              <a:gd name="connsiteY79" fmla="*/ 1636725 h 2237474"/>
              <a:gd name="connsiteX80" fmla="*/ 6900177 w 12192000"/>
              <a:gd name="connsiteY80" fmla="*/ 1636016 h 2237474"/>
              <a:gd name="connsiteX81" fmla="*/ 6795372 w 12192000"/>
              <a:gd name="connsiteY81" fmla="*/ 1644845 h 2237474"/>
              <a:gd name="connsiteX82" fmla="*/ 6692251 w 12192000"/>
              <a:gd name="connsiteY82" fmla="*/ 1656357 h 2237474"/>
              <a:gd name="connsiteX83" fmla="*/ 6655235 w 12192000"/>
              <a:gd name="connsiteY83" fmla="*/ 1661869 h 2237474"/>
              <a:gd name="connsiteX84" fmla="*/ 6587857 w 12192000"/>
              <a:gd name="connsiteY84" fmla="*/ 1665769 h 2237474"/>
              <a:gd name="connsiteX85" fmla="*/ 6554894 w 12192000"/>
              <a:gd name="connsiteY85" fmla="*/ 1664428 h 2237474"/>
              <a:gd name="connsiteX86" fmla="*/ 6516595 w 12192000"/>
              <a:gd name="connsiteY86" fmla="*/ 1667475 h 2237474"/>
              <a:gd name="connsiteX87" fmla="*/ 6508541 w 12192000"/>
              <a:gd name="connsiteY87" fmla="*/ 1668757 h 2237474"/>
              <a:gd name="connsiteX88" fmla="*/ 6471012 w 12192000"/>
              <a:gd name="connsiteY88" fmla="*/ 1678604 h 2237474"/>
              <a:gd name="connsiteX89" fmla="*/ 6415265 w 12192000"/>
              <a:gd name="connsiteY89" fmla="*/ 1665317 h 2237474"/>
              <a:gd name="connsiteX90" fmla="*/ 6364035 w 12192000"/>
              <a:gd name="connsiteY90" fmla="*/ 1667683 h 2237474"/>
              <a:gd name="connsiteX91" fmla="*/ 6280959 w 12192000"/>
              <a:gd name="connsiteY91" fmla="*/ 1689329 h 2237474"/>
              <a:gd name="connsiteX92" fmla="*/ 6243319 w 12192000"/>
              <a:gd name="connsiteY92" fmla="*/ 1695560 h 2237474"/>
              <a:gd name="connsiteX93" fmla="*/ 6098321 w 12192000"/>
              <a:gd name="connsiteY93" fmla="*/ 1721646 h 2237474"/>
              <a:gd name="connsiteX94" fmla="*/ 5880652 w 12192000"/>
              <a:gd name="connsiteY94" fmla="*/ 1779643 h 2237474"/>
              <a:gd name="connsiteX95" fmla="*/ 5785959 w 12192000"/>
              <a:gd name="connsiteY95" fmla="*/ 1775307 h 2237474"/>
              <a:gd name="connsiteX96" fmla="*/ 5643534 w 12192000"/>
              <a:gd name="connsiteY96" fmla="*/ 1802919 h 2237474"/>
              <a:gd name="connsiteX97" fmla="*/ 5518799 w 12192000"/>
              <a:gd name="connsiteY97" fmla="*/ 1818312 h 2237474"/>
              <a:gd name="connsiteX98" fmla="*/ 5505014 w 12192000"/>
              <a:gd name="connsiteY98" fmla="*/ 1819259 h 2237474"/>
              <a:gd name="connsiteX99" fmla="*/ 5453307 w 12192000"/>
              <a:gd name="connsiteY99" fmla="*/ 1815450 h 2237474"/>
              <a:gd name="connsiteX100" fmla="*/ 5364192 w 12192000"/>
              <a:gd name="connsiteY100" fmla="*/ 1826074 h 2237474"/>
              <a:gd name="connsiteX101" fmla="*/ 5350380 w 12192000"/>
              <a:gd name="connsiteY101" fmla="*/ 1830891 h 2237474"/>
              <a:gd name="connsiteX102" fmla="*/ 5259633 w 12192000"/>
              <a:gd name="connsiteY102" fmla="*/ 1837160 h 2237474"/>
              <a:gd name="connsiteX103" fmla="*/ 5197513 w 12192000"/>
              <a:gd name="connsiteY103" fmla="*/ 1844718 h 2237474"/>
              <a:gd name="connsiteX104" fmla="*/ 5168852 w 12192000"/>
              <a:gd name="connsiteY104" fmla="*/ 1844846 h 2237474"/>
              <a:gd name="connsiteX105" fmla="*/ 5114927 w 12192000"/>
              <a:gd name="connsiteY105" fmla="*/ 1847827 h 2237474"/>
              <a:gd name="connsiteX106" fmla="*/ 5108970 w 12192000"/>
              <a:gd name="connsiteY106" fmla="*/ 1847935 h 2237474"/>
              <a:gd name="connsiteX107" fmla="*/ 5067961 w 12192000"/>
              <a:gd name="connsiteY107" fmla="*/ 1845917 h 2237474"/>
              <a:gd name="connsiteX108" fmla="*/ 5007075 w 12192000"/>
              <a:gd name="connsiteY108" fmla="*/ 1838626 h 2237474"/>
              <a:gd name="connsiteX109" fmla="*/ 4944087 w 12192000"/>
              <a:gd name="connsiteY109" fmla="*/ 1823332 h 2237474"/>
              <a:gd name="connsiteX110" fmla="*/ 4907662 w 12192000"/>
              <a:gd name="connsiteY110" fmla="*/ 1816900 h 2237474"/>
              <a:gd name="connsiteX111" fmla="*/ 4882386 w 12192000"/>
              <a:gd name="connsiteY111" fmla="*/ 1809844 h 2237474"/>
              <a:gd name="connsiteX112" fmla="*/ 4811440 w 12192000"/>
              <a:gd name="connsiteY112" fmla="*/ 1804655 h 2237474"/>
              <a:gd name="connsiteX113" fmla="*/ 4691075 w 12192000"/>
              <a:gd name="connsiteY113" fmla="*/ 1801389 h 2237474"/>
              <a:gd name="connsiteX114" fmla="*/ 4611738 w 12192000"/>
              <a:gd name="connsiteY114" fmla="*/ 1776964 h 2237474"/>
              <a:gd name="connsiteX115" fmla="*/ 4560070 w 12192000"/>
              <a:gd name="connsiteY115" fmla="*/ 1785640 h 2237474"/>
              <a:gd name="connsiteX116" fmla="*/ 4536503 w 12192000"/>
              <a:gd name="connsiteY116" fmla="*/ 1785334 h 2237474"/>
              <a:gd name="connsiteX117" fmla="*/ 4513724 w 12192000"/>
              <a:gd name="connsiteY117" fmla="*/ 1791996 h 2237474"/>
              <a:gd name="connsiteX118" fmla="*/ 4459810 w 12192000"/>
              <a:gd name="connsiteY118" fmla="*/ 1797886 h 2237474"/>
              <a:gd name="connsiteX119" fmla="*/ 4379064 w 12192000"/>
              <a:gd name="connsiteY119" fmla="*/ 1817177 h 2237474"/>
              <a:gd name="connsiteX120" fmla="*/ 4319209 w 12192000"/>
              <a:gd name="connsiteY120" fmla="*/ 1834833 h 2237474"/>
              <a:gd name="connsiteX121" fmla="*/ 4290981 w 12192000"/>
              <a:gd name="connsiteY121" fmla="*/ 1839677 h 2237474"/>
              <a:gd name="connsiteX122" fmla="*/ 4285792 w 12192000"/>
              <a:gd name="connsiteY122" fmla="*/ 1836231 h 2237474"/>
              <a:gd name="connsiteX123" fmla="*/ 4238372 w 12192000"/>
              <a:gd name="connsiteY123" fmla="*/ 1851480 h 2237474"/>
              <a:gd name="connsiteX124" fmla="*/ 4232517 w 12192000"/>
              <a:gd name="connsiteY124" fmla="*/ 1852567 h 2237474"/>
              <a:gd name="connsiteX125" fmla="*/ 4191732 w 12192000"/>
              <a:gd name="connsiteY125" fmla="*/ 1857328 h 2237474"/>
              <a:gd name="connsiteX126" fmla="*/ 4065532 w 12192000"/>
              <a:gd name="connsiteY126" fmla="*/ 1855477 h 2237474"/>
              <a:gd name="connsiteX127" fmla="*/ 4028460 w 12192000"/>
              <a:gd name="connsiteY127" fmla="*/ 1855137 h 2237474"/>
              <a:gd name="connsiteX128" fmla="*/ 4002267 w 12192000"/>
              <a:gd name="connsiteY128" fmla="*/ 1852352 h 2237474"/>
              <a:gd name="connsiteX129" fmla="*/ 3931396 w 12192000"/>
              <a:gd name="connsiteY129" fmla="*/ 1858915 h 2237474"/>
              <a:gd name="connsiteX130" fmla="*/ 3812162 w 12192000"/>
              <a:gd name="connsiteY130" fmla="*/ 1875501 h 2237474"/>
              <a:gd name="connsiteX131" fmla="*/ 3729530 w 12192000"/>
              <a:gd name="connsiteY131" fmla="*/ 1864513 h 2237474"/>
              <a:gd name="connsiteX132" fmla="*/ 3680177 w 12192000"/>
              <a:gd name="connsiteY132" fmla="*/ 1881552 h 2237474"/>
              <a:gd name="connsiteX133" fmla="*/ 3567259 w 12192000"/>
              <a:gd name="connsiteY133" fmla="*/ 1893482 h 2237474"/>
              <a:gd name="connsiteX134" fmla="*/ 3405770 w 12192000"/>
              <a:gd name="connsiteY134" fmla="*/ 1904591 h 2237474"/>
              <a:gd name="connsiteX135" fmla="*/ 3280097 w 12192000"/>
              <a:gd name="connsiteY135" fmla="*/ 1919610 h 2237474"/>
              <a:gd name="connsiteX136" fmla="*/ 3123424 w 12192000"/>
              <a:gd name="connsiteY136" fmla="*/ 1952930 h 2237474"/>
              <a:gd name="connsiteX137" fmla="*/ 3009910 w 12192000"/>
              <a:gd name="connsiteY137" fmla="*/ 1957866 h 2237474"/>
              <a:gd name="connsiteX138" fmla="*/ 2995934 w 12192000"/>
              <a:gd name="connsiteY138" fmla="*/ 1967085 h 2237474"/>
              <a:gd name="connsiteX139" fmla="*/ 2980071 w 12192000"/>
              <a:gd name="connsiteY139" fmla="*/ 1972988 h 2237474"/>
              <a:gd name="connsiteX140" fmla="*/ 2978094 w 12192000"/>
              <a:gd name="connsiteY140" fmla="*/ 1972369 h 2237474"/>
              <a:gd name="connsiteX141" fmla="*/ 2942858 w 12192000"/>
              <a:gd name="connsiteY141" fmla="*/ 1981367 h 2237474"/>
              <a:gd name="connsiteX142" fmla="*/ 2875436 w 12192000"/>
              <a:gd name="connsiteY142" fmla="*/ 1996977 h 2237474"/>
              <a:gd name="connsiteX143" fmla="*/ 2874892 w 12192000"/>
              <a:gd name="connsiteY143" fmla="*/ 1996085 h 2237474"/>
              <a:gd name="connsiteX144" fmla="*/ 2864145 w 12192000"/>
              <a:gd name="connsiteY144" fmla="*/ 1994061 h 2237474"/>
              <a:gd name="connsiteX145" fmla="*/ 2843662 w 12192000"/>
              <a:gd name="connsiteY145" fmla="*/ 1992498 h 2237474"/>
              <a:gd name="connsiteX146" fmla="*/ 2796128 w 12192000"/>
              <a:gd name="connsiteY146" fmla="*/ 1976403 h 2237474"/>
              <a:gd name="connsiteX147" fmla="*/ 2756784 w 12192000"/>
              <a:gd name="connsiteY147" fmla="*/ 1985116 h 2237474"/>
              <a:gd name="connsiteX148" fmla="*/ 2748833 w 12192000"/>
              <a:gd name="connsiteY148" fmla="*/ 1986323 h 2237474"/>
              <a:gd name="connsiteX149" fmla="*/ 2748661 w 12192000"/>
              <a:gd name="connsiteY149" fmla="*/ 1986122 h 2237474"/>
              <a:gd name="connsiteX150" fmla="*/ 2740251 w 12192000"/>
              <a:gd name="connsiteY150" fmla="*/ 1986946 h 2237474"/>
              <a:gd name="connsiteX151" fmla="*/ 2718916 w 12192000"/>
              <a:gd name="connsiteY151" fmla="*/ 1990867 h 2237474"/>
              <a:gd name="connsiteX152" fmla="*/ 2713522 w 12192000"/>
              <a:gd name="connsiteY152" fmla="*/ 1990173 h 2237474"/>
              <a:gd name="connsiteX153" fmla="*/ 2680597 w 12192000"/>
              <a:gd name="connsiteY153" fmla="*/ 1984996 h 2237474"/>
              <a:gd name="connsiteX154" fmla="*/ 2578178 w 12192000"/>
              <a:gd name="connsiteY154" fmla="*/ 1990531 h 2237474"/>
              <a:gd name="connsiteX155" fmla="*/ 2476147 w 12192000"/>
              <a:gd name="connsiteY155" fmla="*/ 1998305 h 2237474"/>
              <a:gd name="connsiteX156" fmla="*/ 2373568 w 12192000"/>
              <a:gd name="connsiteY156" fmla="*/ 2003219 h 2237474"/>
              <a:gd name="connsiteX157" fmla="*/ 2321399 w 12192000"/>
              <a:gd name="connsiteY157" fmla="*/ 1989467 h 2237474"/>
              <a:gd name="connsiteX158" fmla="*/ 2315525 w 12192000"/>
              <a:gd name="connsiteY158" fmla="*/ 1989708 h 2237474"/>
              <a:gd name="connsiteX159" fmla="*/ 2300792 w 12192000"/>
              <a:gd name="connsiteY159" fmla="*/ 1994290 h 2237474"/>
              <a:gd name="connsiteX160" fmla="*/ 2295469 w 12192000"/>
              <a:gd name="connsiteY160" fmla="*/ 1996659 h 2237474"/>
              <a:gd name="connsiteX161" fmla="*/ 2287219 w 12192000"/>
              <a:gd name="connsiteY161" fmla="*/ 1998750 h 2237474"/>
              <a:gd name="connsiteX162" fmla="*/ 2286948 w 12192000"/>
              <a:gd name="connsiteY162" fmla="*/ 1998596 h 2237474"/>
              <a:gd name="connsiteX163" fmla="*/ 2243069 w 12192000"/>
              <a:gd name="connsiteY163" fmla="*/ 2015111 h 2237474"/>
              <a:gd name="connsiteX164" fmla="*/ 2186609 w 12192000"/>
              <a:gd name="connsiteY164" fmla="*/ 2008263 h 2237474"/>
              <a:gd name="connsiteX165" fmla="*/ 2164831 w 12192000"/>
              <a:gd name="connsiteY165" fmla="*/ 2010143 h 2237474"/>
              <a:gd name="connsiteX166" fmla="*/ 2152836 w 12192000"/>
              <a:gd name="connsiteY166" fmla="*/ 2010048 h 2237474"/>
              <a:gd name="connsiteX167" fmla="*/ 2117102 w 12192000"/>
              <a:gd name="connsiteY167" fmla="*/ 2023004 h 2237474"/>
              <a:gd name="connsiteX168" fmla="*/ 2111935 w 12192000"/>
              <a:gd name="connsiteY168" fmla="*/ 2023163 h 2237474"/>
              <a:gd name="connsiteX169" fmla="*/ 2089991 w 12192000"/>
              <a:gd name="connsiteY169" fmla="*/ 2034193 h 2237474"/>
              <a:gd name="connsiteX170" fmla="*/ 2058061 w 12192000"/>
              <a:gd name="connsiteY170" fmla="*/ 2047942 h 2237474"/>
              <a:gd name="connsiteX171" fmla="*/ 2055737 w 12192000"/>
              <a:gd name="connsiteY171" fmla="*/ 2047704 h 2237474"/>
              <a:gd name="connsiteX172" fmla="*/ 2042244 w 12192000"/>
              <a:gd name="connsiteY172" fmla="*/ 2055560 h 2237474"/>
              <a:gd name="connsiteX173" fmla="*/ 1976224 w 12192000"/>
              <a:gd name="connsiteY173" fmla="*/ 2074257 h 2237474"/>
              <a:gd name="connsiteX174" fmla="*/ 1877728 w 12192000"/>
              <a:gd name="connsiteY174" fmla="*/ 2101004 h 2237474"/>
              <a:gd name="connsiteX175" fmla="*/ 1759056 w 12192000"/>
              <a:gd name="connsiteY175" fmla="*/ 2125608 h 2237474"/>
              <a:gd name="connsiteX176" fmla="*/ 1637948 w 12192000"/>
              <a:gd name="connsiteY176" fmla="*/ 2172597 h 2237474"/>
              <a:gd name="connsiteX177" fmla="*/ 1434549 w 12192000"/>
              <a:gd name="connsiteY177" fmla="*/ 2234522 h 2237474"/>
              <a:gd name="connsiteX178" fmla="*/ 1398481 w 12192000"/>
              <a:gd name="connsiteY178" fmla="*/ 2237074 h 2237474"/>
              <a:gd name="connsiteX179" fmla="*/ 1398407 w 12192000"/>
              <a:gd name="connsiteY179" fmla="*/ 2237095 h 2237474"/>
              <a:gd name="connsiteX180" fmla="*/ 1370962 w 12192000"/>
              <a:gd name="connsiteY180" fmla="*/ 2237474 h 2237474"/>
              <a:gd name="connsiteX181" fmla="*/ 1356367 w 12192000"/>
              <a:gd name="connsiteY181" fmla="*/ 2235089 h 2237474"/>
              <a:gd name="connsiteX182" fmla="*/ 1324828 w 12192000"/>
              <a:gd name="connsiteY182" fmla="*/ 2231968 h 2237474"/>
              <a:gd name="connsiteX183" fmla="*/ 1297744 w 12192000"/>
              <a:gd name="connsiteY183" fmla="*/ 2235849 h 2237474"/>
              <a:gd name="connsiteX184" fmla="*/ 1286236 w 12192000"/>
              <a:gd name="connsiteY184" fmla="*/ 2233135 h 2237474"/>
              <a:gd name="connsiteX185" fmla="*/ 1283504 w 12192000"/>
              <a:gd name="connsiteY185" fmla="*/ 2233797 h 2237474"/>
              <a:gd name="connsiteX186" fmla="*/ 1279765 w 12192000"/>
              <a:gd name="connsiteY186" fmla="*/ 2229639 h 2237474"/>
              <a:gd name="connsiteX187" fmla="*/ 1195347 w 12192000"/>
              <a:gd name="connsiteY187" fmla="*/ 2212354 h 2237474"/>
              <a:gd name="connsiteX188" fmla="*/ 970251 w 12192000"/>
              <a:gd name="connsiteY188" fmla="*/ 2221029 h 2237474"/>
              <a:gd name="connsiteX189" fmla="*/ 812914 w 12192000"/>
              <a:gd name="connsiteY189" fmla="*/ 2202752 h 2237474"/>
              <a:gd name="connsiteX190" fmla="*/ 800195 w 12192000"/>
              <a:gd name="connsiteY190" fmla="*/ 2209407 h 2237474"/>
              <a:gd name="connsiteX191" fmla="*/ 784978 w 12192000"/>
              <a:gd name="connsiteY191" fmla="*/ 2212360 h 2237474"/>
              <a:gd name="connsiteX192" fmla="*/ 681987 w 12192000"/>
              <a:gd name="connsiteY192" fmla="*/ 2216757 h 2237474"/>
              <a:gd name="connsiteX193" fmla="*/ 669923 w 12192000"/>
              <a:gd name="connsiteY193" fmla="*/ 2211682 h 2237474"/>
              <a:gd name="connsiteX194" fmla="*/ 648680 w 12192000"/>
              <a:gd name="connsiteY194" fmla="*/ 2206229 h 2237474"/>
              <a:gd name="connsiteX195" fmla="*/ 597225 w 12192000"/>
              <a:gd name="connsiteY195" fmla="*/ 2180999 h 2237474"/>
              <a:gd name="connsiteX196" fmla="*/ 558449 w 12192000"/>
              <a:gd name="connsiteY196" fmla="*/ 2182346 h 2237474"/>
              <a:gd name="connsiteX197" fmla="*/ 550517 w 12192000"/>
              <a:gd name="connsiteY197" fmla="*/ 2182060 h 2237474"/>
              <a:gd name="connsiteX198" fmla="*/ 550309 w 12192000"/>
              <a:gd name="connsiteY198" fmla="*/ 2181825 h 2237474"/>
              <a:gd name="connsiteX199" fmla="*/ 541836 w 12192000"/>
              <a:gd name="connsiteY199" fmla="*/ 2181063 h 2237474"/>
              <a:gd name="connsiteX200" fmla="*/ 536057 w 12192000"/>
              <a:gd name="connsiteY200" fmla="*/ 2181537 h 2237474"/>
              <a:gd name="connsiteX201" fmla="*/ 520671 w 12192000"/>
              <a:gd name="connsiteY201" fmla="*/ 2180980 h 2237474"/>
              <a:gd name="connsiteX202" fmla="*/ 515024 w 12192000"/>
              <a:gd name="connsiteY202" fmla="*/ 2179258 h 2237474"/>
              <a:gd name="connsiteX203" fmla="*/ 512278 w 12192000"/>
              <a:gd name="connsiteY203" fmla="*/ 2176369 h 2237474"/>
              <a:gd name="connsiteX204" fmla="*/ 480419 w 12192000"/>
              <a:gd name="connsiteY204" fmla="*/ 2167807 h 2237474"/>
              <a:gd name="connsiteX205" fmla="*/ 413835 w 12192000"/>
              <a:gd name="connsiteY205" fmla="*/ 2156783 h 2237474"/>
              <a:gd name="connsiteX206" fmla="*/ 376513 w 12192000"/>
              <a:gd name="connsiteY206" fmla="*/ 2154014 h 2237474"/>
              <a:gd name="connsiteX207" fmla="*/ 273386 w 12192000"/>
              <a:gd name="connsiteY207" fmla="*/ 2142551 h 2237474"/>
              <a:gd name="connsiteX208" fmla="*/ 169207 w 12192000"/>
              <a:gd name="connsiteY208" fmla="*/ 2128100 h 2237474"/>
              <a:gd name="connsiteX209" fmla="*/ 93149 w 12192000"/>
              <a:gd name="connsiteY209" fmla="*/ 2105324 h 2237474"/>
              <a:gd name="connsiteX210" fmla="*/ 88109 w 12192000"/>
              <a:gd name="connsiteY210" fmla="*/ 2106704 h 2237474"/>
              <a:gd name="connsiteX211" fmla="*/ 80022 w 12192000"/>
              <a:gd name="connsiteY211" fmla="*/ 2107254 h 2237474"/>
              <a:gd name="connsiteX212" fmla="*/ 79717 w 12192000"/>
              <a:gd name="connsiteY212" fmla="*/ 2107046 h 2237474"/>
              <a:gd name="connsiteX213" fmla="*/ 72352 w 12192000"/>
              <a:gd name="connsiteY213" fmla="*/ 2107991 h 2237474"/>
              <a:gd name="connsiteX214" fmla="*/ 37645 w 12192000"/>
              <a:gd name="connsiteY214" fmla="*/ 2115401 h 2237474"/>
              <a:gd name="connsiteX215" fmla="*/ 4572 w 12192000"/>
              <a:gd name="connsiteY215" fmla="*/ 2111091 h 2237474"/>
              <a:gd name="connsiteX216" fmla="*/ 0 w 12192000"/>
              <a:gd name="connsiteY216" fmla="*/ 2110468 h 2237474"/>
              <a:gd name="connsiteX217" fmla="*/ 0 w 12192000"/>
              <a:gd name="connsiteY21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092727 w 12192000"/>
              <a:gd name="connsiteY72" fmla="*/ 1623628 h 2237474"/>
              <a:gd name="connsiteX73" fmla="*/ 7031309 w 12192000"/>
              <a:gd name="connsiteY73" fmla="*/ 1619451 h 2237474"/>
              <a:gd name="connsiteX74" fmla="*/ 6999084 w 12192000"/>
              <a:gd name="connsiteY74" fmla="*/ 1634317 h 2237474"/>
              <a:gd name="connsiteX75" fmla="*/ 6992107 w 12192000"/>
              <a:gd name="connsiteY75" fmla="*/ 1636860 h 2237474"/>
              <a:gd name="connsiteX76" fmla="*/ 6991765 w 12192000"/>
              <a:gd name="connsiteY76" fmla="*/ 1636725 h 2237474"/>
              <a:gd name="connsiteX77" fmla="*/ 6900177 w 12192000"/>
              <a:gd name="connsiteY77" fmla="*/ 1636016 h 2237474"/>
              <a:gd name="connsiteX78" fmla="*/ 6795372 w 12192000"/>
              <a:gd name="connsiteY78" fmla="*/ 1644845 h 2237474"/>
              <a:gd name="connsiteX79" fmla="*/ 6692251 w 12192000"/>
              <a:gd name="connsiteY79" fmla="*/ 1656357 h 2237474"/>
              <a:gd name="connsiteX80" fmla="*/ 6655235 w 12192000"/>
              <a:gd name="connsiteY80" fmla="*/ 1661869 h 2237474"/>
              <a:gd name="connsiteX81" fmla="*/ 6587857 w 12192000"/>
              <a:gd name="connsiteY81" fmla="*/ 1665769 h 2237474"/>
              <a:gd name="connsiteX82" fmla="*/ 6554894 w 12192000"/>
              <a:gd name="connsiteY82" fmla="*/ 1664428 h 2237474"/>
              <a:gd name="connsiteX83" fmla="*/ 6516595 w 12192000"/>
              <a:gd name="connsiteY83" fmla="*/ 1667475 h 2237474"/>
              <a:gd name="connsiteX84" fmla="*/ 6508541 w 12192000"/>
              <a:gd name="connsiteY84" fmla="*/ 1668757 h 2237474"/>
              <a:gd name="connsiteX85" fmla="*/ 6471012 w 12192000"/>
              <a:gd name="connsiteY85" fmla="*/ 1678604 h 2237474"/>
              <a:gd name="connsiteX86" fmla="*/ 6415265 w 12192000"/>
              <a:gd name="connsiteY86" fmla="*/ 1665317 h 2237474"/>
              <a:gd name="connsiteX87" fmla="*/ 6364035 w 12192000"/>
              <a:gd name="connsiteY87" fmla="*/ 1667683 h 2237474"/>
              <a:gd name="connsiteX88" fmla="*/ 6280959 w 12192000"/>
              <a:gd name="connsiteY88" fmla="*/ 1689329 h 2237474"/>
              <a:gd name="connsiteX89" fmla="*/ 6243319 w 12192000"/>
              <a:gd name="connsiteY89" fmla="*/ 1695560 h 2237474"/>
              <a:gd name="connsiteX90" fmla="*/ 6098321 w 12192000"/>
              <a:gd name="connsiteY90" fmla="*/ 1721646 h 2237474"/>
              <a:gd name="connsiteX91" fmla="*/ 5880652 w 12192000"/>
              <a:gd name="connsiteY91" fmla="*/ 1779643 h 2237474"/>
              <a:gd name="connsiteX92" fmla="*/ 5785959 w 12192000"/>
              <a:gd name="connsiteY92" fmla="*/ 1775307 h 2237474"/>
              <a:gd name="connsiteX93" fmla="*/ 5643534 w 12192000"/>
              <a:gd name="connsiteY93" fmla="*/ 1802919 h 2237474"/>
              <a:gd name="connsiteX94" fmla="*/ 5518799 w 12192000"/>
              <a:gd name="connsiteY94" fmla="*/ 1818312 h 2237474"/>
              <a:gd name="connsiteX95" fmla="*/ 5505014 w 12192000"/>
              <a:gd name="connsiteY95" fmla="*/ 1819259 h 2237474"/>
              <a:gd name="connsiteX96" fmla="*/ 5453307 w 12192000"/>
              <a:gd name="connsiteY96" fmla="*/ 1815450 h 2237474"/>
              <a:gd name="connsiteX97" fmla="*/ 5364192 w 12192000"/>
              <a:gd name="connsiteY97" fmla="*/ 1826074 h 2237474"/>
              <a:gd name="connsiteX98" fmla="*/ 5350380 w 12192000"/>
              <a:gd name="connsiteY98" fmla="*/ 1830891 h 2237474"/>
              <a:gd name="connsiteX99" fmla="*/ 5259633 w 12192000"/>
              <a:gd name="connsiteY99" fmla="*/ 1837160 h 2237474"/>
              <a:gd name="connsiteX100" fmla="*/ 5197513 w 12192000"/>
              <a:gd name="connsiteY100" fmla="*/ 1844718 h 2237474"/>
              <a:gd name="connsiteX101" fmla="*/ 5168852 w 12192000"/>
              <a:gd name="connsiteY101" fmla="*/ 1844846 h 2237474"/>
              <a:gd name="connsiteX102" fmla="*/ 5114927 w 12192000"/>
              <a:gd name="connsiteY102" fmla="*/ 1847827 h 2237474"/>
              <a:gd name="connsiteX103" fmla="*/ 5108970 w 12192000"/>
              <a:gd name="connsiteY103" fmla="*/ 1847935 h 2237474"/>
              <a:gd name="connsiteX104" fmla="*/ 5067961 w 12192000"/>
              <a:gd name="connsiteY104" fmla="*/ 1845917 h 2237474"/>
              <a:gd name="connsiteX105" fmla="*/ 5007075 w 12192000"/>
              <a:gd name="connsiteY105" fmla="*/ 1838626 h 2237474"/>
              <a:gd name="connsiteX106" fmla="*/ 4944087 w 12192000"/>
              <a:gd name="connsiteY106" fmla="*/ 1823332 h 2237474"/>
              <a:gd name="connsiteX107" fmla="*/ 4907662 w 12192000"/>
              <a:gd name="connsiteY107" fmla="*/ 1816900 h 2237474"/>
              <a:gd name="connsiteX108" fmla="*/ 4882386 w 12192000"/>
              <a:gd name="connsiteY108" fmla="*/ 1809844 h 2237474"/>
              <a:gd name="connsiteX109" fmla="*/ 4811440 w 12192000"/>
              <a:gd name="connsiteY109" fmla="*/ 1804655 h 2237474"/>
              <a:gd name="connsiteX110" fmla="*/ 4691075 w 12192000"/>
              <a:gd name="connsiteY110" fmla="*/ 1801389 h 2237474"/>
              <a:gd name="connsiteX111" fmla="*/ 4611738 w 12192000"/>
              <a:gd name="connsiteY111" fmla="*/ 1776964 h 2237474"/>
              <a:gd name="connsiteX112" fmla="*/ 4560070 w 12192000"/>
              <a:gd name="connsiteY112" fmla="*/ 1785640 h 2237474"/>
              <a:gd name="connsiteX113" fmla="*/ 4536503 w 12192000"/>
              <a:gd name="connsiteY113" fmla="*/ 1785334 h 2237474"/>
              <a:gd name="connsiteX114" fmla="*/ 4513724 w 12192000"/>
              <a:gd name="connsiteY114" fmla="*/ 1791996 h 2237474"/>
              <a:gd name="connsiteX115" fmla="*/ 4459810 w 12192000"/>
              <a:gd name="connsiteY115" fmla="*/ 1797886 h 2237474"/>
              <a:gd name="connsiteX116" fmla="*/ 4379064 w 12192000"/>
              <a:gd name="connsiteY116" fmla="*/ 1817177 h 2237474"/>
              <a:gd name="connsiteX117" fmla="*/ 4319209 w 12192000"/>
              <a:gd name="connsiteY117" fmla="*/ 1834833 h 2237474"/>
              <a:gd name="connsiteX118" fmla="*/ 4290981 w 12192000"/>
              <a:gd name="connsiteY118" fmla="*/ 1839677 h 2237474"/>
              <a:gd name="connsiteX119" fmla="*/ 4285792 w 12192000"/>
              <a:gd name="connsiteY119" fmla="*/ 1836231 h 2237474"/>
              <a:gd name="connsiteX120" fmla="*/ 4238372 w 12192000"/>
              <a:gd name="connsiteY120" fmla="*/ 1851480 h 2237474"/>
              <a:gd name="connsiteX121" fmla="*/ 4232517 w 12192000"/>
              <a:gd name="connsiteY121" fmla="*/ 1852567 h 2237474"/>
              <a:gd name="connsiteX122" fmla="*/ 4191732 w 12192000"/>
              <a:gd name="connsiteY122" fmla="*/ 1857328 h 2237474"/>
              <a:gd name="connsiteX123" fmla="*/ 4065532 w 12192000"/>
              <a:gd name="connsiteY123" fmla="*/ 1855477 h 2237474"/>
              <a:gd name="connsiteX124" fmla="*/ 4028460 w 12192000"/>
              <a:gd name="connsiteY124" fmla="*/ 1855137 h 2237474"/>
              <a:gd name="connsiteX125" fmla="*/ 4002267 w 12192000"/>
              <a:gd name="connsiteY125" fmla="*/ 1852352 h 2237474"/>
              <a:gd name="connsiteX126" fmla="*/ 3931396 w 12192000"/>
              <a:gd name="connsiteY126" fmla="*/ 1858915 h 2237474"/>
              <a:gd name="connsiteX127" fmla="*/ 3812162 w 12192000"/>
              <a:gd name="connsiteY127" fmla="*/ 1875501 h 2237474"/>
              <a:gd name="connsiteX128" fmla="*/ 3729530 w 12192000"/>
              <a:gd name="connsiteY128" fmla="*/ 1864513 h 2237474"/>
              <a:gd name="connsiteX129" fmla="*/ 3680177 w 12192000"/>
              <a:gd name="connsiteY129" fmla="*/ 1881552 h 2237474"/>
              <a:gd name="connsiteX130" fmla="*/ 3567259 w 12192000"/>
              <a:gd name="connsiteY130" fmla="*/ 1893482 h 2237474"/>
              <a:gd name="connsiteX131" fmla="*/ 3405770 w 12192000"/>
              <a:gd name="connsiteY131" fmla="*/ 1904591 h 2237474"/>
              <a:gd name="connsiteX132" fmla="*/ 3280097 w 12192000"/>
              <a:gd name="connsiteY132" fmla="*/ 1919610 h 2237474"/>
              <a:gd name="connsiteX133" fmla="*/ 3123424 w 12192000"/>
              <a:gd name="connsiteY133" fmla="*/ 1952930 h 2237474"/>
              <a:gd name="connsiteX134" fmla="*/ 3009910 w 12192000"/>
              <a:gd name="connsiteY134" fmla="*/ 1957866 h 2237474"/>
              <a:gd name="connsiteX135" fmla="*/ 2995934 w 12192000"/>
              <a:gd name="connsiteY135" fmla="*/ 1967085 h 2237474"/>
              <a:gd name="connsiteX136" fmla="*/ 2980071 w 12192000"/>
              <a:gd name="connsiteY136" fmla="*/ 1972988 h 2237474"/>
              <a:gd name="connsiteX137" fmla="*/ 2978094 w 12192000"/>
              <a:gd name="connsiteY137" fmla="*/ 1972369 h 2237474"/>
              <a:gd name="connsiteX138" fmla="*/ 2942858 w 12192000"/>
              <a:gd name="connsiteY138" fmla="*/ 1981367 h 2237474"/>
              <a:gd name="connsiteX139" fmla="*/ 2875436 w 12192000"/>
              <a:gd name="connsiteY139" fmla="*/ 1996977 h 2237474"/>
              <a:gd name="connsiteX140" fmla="*/ 2874892 w 12192000"/>
              <a:gd name="connsiteY140" fmla="*/ 1996085 h 2237474"/>
              <a:gd name="connsiteX141" fmla="*/ 2864145 w 12192000"/>
              <a:gd name="connsiteY141" fmla="*/ 1994061 h 2237474"/>
              <a:gd name="connsiteX142" fmla="*/ 2843662 w 12192000"/>
              <a:gd name="connsiteY142" fmla="*/ 1992498 h 2237474"/>
              <a:gd name="connsiteX143" fmla="*/ 2796128 w 12192000"/>
              <a:gd name="connsiteY143" fmla="*/ 1976403 h 2237474"/>
              <a:gd name="connsiteX144" fmla="*/ 2756784 w 12192000"/>
              <a:gd name="connsiteY144" fmla="*/ 1985116 h 2237474"/>
              <a:gd name="connsiteX145" fmla="*/ 2748833 w 12192000"/>
              <a:gd name="connsiteY145" fmla="*/ 1986323 h 2237474"/>
              <a:gd name="connsiteX146" fmla="*/ 2748661 w 12192000"/>
              <a:gd name="connsiteY146" fmla="*/ 1986122 h 2237474"/>
              <a:gd name="connsiteX147" fmla="*/ 2740251 w 12192000"/>
              <a:gd name="connsiteY147" fmla="*/ 1986946 h 2237474"/>
              <a:gd name="connsiteX148" fmla="*/ 2718916 w 12192000"/>
              <a:gd name="connsiteY148" fmla="*/ 1990867 h 2237474"/>
              <a:gd name="connsiteX149" fmla="*/ 2713522 w 12192000"/>
              <a:gd name="connsiteY149" fmla="*/ 1990173 h 2237474"/>
              <a:gd name="connsiteX150" fmla="*/ 2680597 w 12192000"/>
              <a:gd name="connsiteY150" fmla="*/ 1984996 h 2237474"/>
              <a:gd name="connsiteX151" fmla="*/ 2578178 w 12192000"/>
              <a:gd name="connsiteY151" fmla="*/ 1990531 h 2237474"/>
              <a:gd name="connsiteX152" fmla="*/ 2476147 w 12192000"/>
              <a:gd name="connsiteY152" fmla="*/ 1998305 h 2237474"/>
              <a:gd name="connsiteX153" fmla="*/ 2373568 w 12192000"/>
              <a:gd name="connsiteY153" fmla="*/ 2003219 h 2237474"/>
              <a:gd name="connsiteX154" fmla="*/ 2321399 w 12192000"/>
              <a:gd name="connsiteY154" fmla="*/ 1989467 h 2237474"/>
              <a:gd name="connsiteX155" fmla="*/ 2315525 w 12192000"/>
              <a:gd name="connsiteY155" fmla="*/ 1989708 h 2237474"/>
              <a:gd name="connsiteX156" fmla="*/ 2300792 w 12192000"/>
              <a:gd name="connsiteY156" fmla="*/ 1994290 h 2237474"/>
              <a:gd name="connsiteX157" fmla="*/ 2295469 w 12192000"/>
              <a:gd name="connsiteY157" fmla="*/ 1996659 h 2237474"/>
              <a:gd name="connsiteX158" fmla="*/ 2287219 w 12192000"/>
              <a:gd name="connsiteY158" fmla="*/ 1998750 h 2237474"/>
              <a:gd name="connsiteX159" fmla="*/ 2286948 w 12192000"/>
              <a:gd name="connsiteY159" fmla="*/ 1998596 h 2237474"/>
              <a:gd name="connsiteX160" fmla="*/ 2243069 w 12192000"/>
              <a:gd name="connsiteY160" fmla="*/ 2015111 h 2237474"/>
              <a:gd name="connsiteX161" fmla="*/ 2186609 w 12192000"/>
              <a:gd name="connsiteY161" fmla="*/ 2008263 h 2237474"/>
              <a:gd name="connsiteX162" fmla="*/ 2164831 w 12192000"/>
              <a:gd name="connsiteY162" fmla="*/ 2010143 h 2237474"/>
              <a:gd name="connsiteX163" fmla="*/ 2152836 w 12192000"/>
              <a:gd name="connsiteY163" fmla="*/ 2010048 h 2237474"/>
              <a:gd name="connsiteX164" fmla="*/ 2117102 w 12192000"/>
              <a:gd name="connsiteY164" fmla="*/ 2023004 h 2237474"/>
              <a:gd name="connsiteX165" fmla="*/ 2111935 w 12192000"/>
              <a:gd name="connsiteY165" fmla="*/ 2023163 h 2237474"/>
              <a:gd name="connsiteX166" fmla="*/ 2089991 w 12192000"/>
              <a:gd name="connsiteY166" fmla="*/ 2034193 h 2237474"/>
              <a:gd name="connsiteX167" fmla="*/ 2058061 w 12192000"/>
              <a:gd name="connsiteY167" fmla="*/ 2047942 h 2237474"/>
              <a:gd name="connsiteX168" fmla="*/ 2055737 w 12192000"/>
              <a:gd name="connsiteY168" fmla="*/ 2047704 h 2237474"/>
              <a:gd name="connsiteX169" fmla="*/ 2042244 w 12192000"/>
              <a:gd name="connsiteY169" fmla="*/ 2055560 h 2237474"/>
              <a:gd name="connsiteX170" fmla="*/ 1976224 w 12192000"/>
              <a:gd name="connsiteY170" fmla="*/ 2074257 h 2237474"/>
              <a:gd name="connsiteX171" fmla="*/ 1877728 w 12192000"/>
              <a:gd name="connsiteY171" fmla="*/ 2101004 h 2237474"/>
              <a:gd name="connsiteX172" fmla="*/ 1759056 w 12192000"/>
              <a:gd name="connsiteY172" fmla="*/ 2125608 h 2237474"/>
              <a:gd name="connsiteX173" fmla="*/ 1637948 w 12192000"/>
              <a:gd name="connsiteY173" fmla="*/ 2172597 h 2237474"/>
              <a:gd name="connsiteX174" fmla="*/ 1434549 w 12192000"/>
              <a:gd name="connsiteY174" fmla="*/ 2234522 h 2237474"/>
              <a:gd name="connsiteX175" fmla="*/ 1398481 w 12192000"/>
              <a:gd name="connsiteY175" fmla="*/ 2237074 h 2237474"/>
              <a:gd name="connsiteX176" fmla="*/ 1398407 w 12192000"/>
              <a:gd name="connsiteY176" fmla="*/ 2237095 h 2237474"/>
              <a:gd name="connsiteX177" fmla="*/ 1370962 w 12192000"/>
              <a:gd name="connsiteY177" fmla="*/ 2237474 h 2237474"/>
              <a:gd name="connsiteX178" fmla="*/ 1356367 w 12192000"/>
              <a:gd name="connsiteY178" fmla="*/ 2235089 h 2237474"/>
              <a:gd name="connsiteX179" fmla="*/ 1324828 w 12192000"/>
              <a:gd name="connsiteY179" fmla="*/ 2231968 h 2237474"/>
              <a:gd name="connsiteX180" fmla="*/ 1297744 w 12192000"/>
              <a:gd name="connsiteY180" fmla="*/ 2235849 h 2237474"/>
              <a:gd name="connsiteX181" fmla="*/ 1286236 w 12192000"/>
              <a:gd name="connsiteY181" fmla="*/ 2233135 h 2237474"/>
              <a:gd name="connsiteX182" fmla="*/ 1283504 w 12192000"/>
              <a:gd name="connsiteY182" fmla="*/ 2233797 h 2237474"/>
              <a:gd name="connsiteX183" fmla="*/ 1279765 w 12192000"/>
              <a:gd name="connsiteY183" fmla="*/ 2229639 h 2237474"/>
              <a:gd name="connsiteX184" fmla="*/ 1195347 w 12192000"/>
              <a:gd name="connsiteY184" fmla="*/ 2212354 h 2237474"/>
              <a:gd name="connsiteX185" fmla="*/ 970251 w 12192000"/>
              <a:gd name="connsiteY185" fmla="*/ 2221029 h 2237474"/>
              <a:gd name="connsiteX186" fmla="*/ 812914 w 12192000"/>
              <a:gd name="connsiteY186" fmla="*/ 2202752 h 2237474"/>
              <a:gd name="connsiteX187" fmla="*/ 800195 w 12192000"/>
              <a:gd name="connsiteY187" fmla="*/ 2209407 h 2237474"/>
              <a:gd name="connsiteX188" fmla="*/ 784978 w 12192000"/>
              <a:gd name="connsiteY188" fmla="*/ 2212360 h 2237474"/>
              <a:gd name="connsiteX189" fmla="*/ 681987 w 12192000"/>
              <a:gd name="connsiteY189" fmla="*/ 2216757 h 2237474"/>
              <a:gd name="connsiteX190" fmla="*/ 669923 w 12192000"/>
              <a:gd name="connsiteY190" fmla="*/ 2211682 h 2237474"/>
              <a:gd name="connsiteX191" fmla="*/ 648680 w 12192000"/>
              <a:gd name="connsiteY191" fmla="*/ 2206229 h 2237474"/>
              <a:gd name="connsiteX192" fmla="*/ 597225 w 12192000"/>
              <a:gd name="connsiteY192" fmla="*/ 2180999 h 2237474"/>
              <a:gd name="connsiteX193" fmla="*/ 558449 w 12192000"/>
              <a:gd name="connsiteY193" fmla="*/ 2182346 h 2237474"/>
              <a:gd name="connsiteX194" fmla="*/ 550517 w 12192000"/>
              <a:gd name="connsiteY194" fmla="*/ 2182060 h 2237474"/>
              <a:gd name="connsiteX195" fmla="*/ 550309 w 12192000"/>
              <a:gd name="connsiteY195" fmla="*/ 2181825 h 2237474"/>
              <a:gd name="connsiteX196" fmla="*/ 541836 w 12192000"/>
              <a:gd name="connsiteY196" fmla="*/ 2181063 h 2237474"/>
              <a:gd name="connsiteX197" fmla="*/ 536057 w 12192000"/>
              <a:gd name="connsiteY197" fmla="*/ 2181537 h 2237474"/>
              <a:gd name="connsiteX198" fmla="*/ 520671 w 12192000"/>
              <a:gd name="connsiteY198" fmla="*/ 2180980 h 2237474"/>
              <a:gd name="connsiteX199" fmla="*/ 515024 w 12192000"/>
              <a:gd name="connsiteY199" fmla="*/ 2179258 h 2237474"/>
              <a:gd name="connsiteX200" fmla="*/ 512278 w 12192000"/>
              <a:gd name="connsiteY200" fmla="*/ 2176369 h 2237474"/>
              <a:gd name="connsiteX201" fmla="*/ 480419 w 12192000"/>
              <a:gd name="connsiteY201" fmla="*/ 2167807 h 2237474"/>
              <a:gd name="connsiteX202" fmla="*/ 413835 w 12192000"/>
              <a:gd name="connsiteY202" fmla="*/ 2156783 h 2237474"/>
              <a:gd name="connsiteX203" fmla="*/ 376513 w 12192000"/>
              <a:gd name="connsiteY203" fmla="*/ 2154014 h 2237474"/>
              <a:gd name="connsiteX204" fmla="*/ 273386 w 12192000"/>
              <a:gd name="connsiteY204" fmla="*/ 2142551 h 2237474"/>
              <a:gd name="connsiteX205" fmla="*/ 169207 w 12192000"/>
              <a:gd name="connsiteY205" fmla="*/ 2128100 h 2237474"/>
              <a:gd name="connsiteX206" fmla="*/ 93149 w 12192000"/>
              <a:gd name="connsiteY206" fmla="*/ 2105324 h 2237474"/>
              <a:gd name="connsiteX207" fmla="*/ 88109 w 12192000"/>
              <a:gd name="connsiteY207" fmla="*/ 2106704 h 2237474"/>
              <a:gd name="connsiteX208" fmla="*/ 80022 w 12192000"/>
              <a:gd name="connsiteY208" fmla="*/ 2107254 h 2237474"/>
              <a:gd name="connsiteX209" fmla="*/ 79717 w 12192000"/>
              <a:gd name="connsiteY209" fmla="*/ 2107046 h 2237474"/>
              <a:gd name="connsiteX210" fmla="*/ 72352 w 12192000"/>
              <a:gd name="connsiteY210" fmla="*/ 2107991 h 2237474"/>
              <a:gd name="connsiteX211" fmla="*/ 37645 w 12192000"/>
              <a:gd name="connsiteY211" fmla="*/ 2115401 h 2237474"/>
              <a:gd name="connsiteX212" fmla="*/ 4572 w 12192000"/>
              <a:gd name="connsiteY212" fmla="*/ 2111091 h 2237474"/>
              <a:gd name="connsiteX213" fmla="*/ 0 w 12192000"/>
              <a:gd name="connsiteY213" fmla="*/ 2110468 h 2237474"/>
              <a:gd name="connsiteX214" fmla="*/ 0 w 12192000"/>
              <a:gd name="connsiteY21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87857 w 12192000"/>
              <a:gd name="connsiteY80" fmla="*/ 1665769 h 2237474"/>
              <a:gd name="connsiteX81" fmla="*/ 6554894 w 12192000"/>
              <a:gd name="connsiteY81" fmla="*/ 1664428 h 2237474"/>
              <a:gd name="connsiteX82" fmla="*/ 6516595 w 12192000"/>
              <a:gd name="connsiteY82" fmla="*/ 1667475 h 2237474"/>
              <a:gd name="connsiteX83" fmla="*/ 6508541 w 12192000"/>
              <a:gd name="connsiteY83" fmla="*/ 1668757 h 2237474"/>
              <a:gd name="connsiteX84" fmla="*/ 6471012 w 12192000"/>
              <a:gd name="connsiteY84" fmla="*/ 1678604 h 2237474"/>
              <a:gd name="connsiteX85" fmla="*/ 6415265 w 12192000"/>
              <a:gd name="connsiteY85" fmla="*/ 1665317 h 2237474"/>
              <a:gd name="connsiteX86" fmla="*/ 6364035 w 12192000"/>
              <a:gd name="connsiteY86" fmla="*/ 1667683 h 2237474"/>
              <a:gd name="connsiteX87" fmla="*/ 6280959 w 12192000"/>
              <a:gd name="connsiteY87" fmla="*/ 1689329 h 2237474"/>
              <a:gd name="connsiteX88" fmla="*/ 6243319 w 12192000"/>
              <a:gd name="connsiteY88" fmla="*/ 1695560 h 2237474"/>
              <a:gd name="connsiteX89" fmla="*/ 6098321 w 12192000"/>
              <a:gd name="connsiteY89" fmla="*/ 1721646 h 2237474"/>
              <a:gd name="connsiteX90" fmla="*/ 5880652 w 12192000"/>
              <a:gd name="connsiteY90" fmla="*/ 1779643 h 2237474"/>
              <a:gd name="connsiteX91" fmla="*/ 5785959 w 12192000"/>
              <a:gd name="connsiteY91" fmla="*/ 1775307 h 2237474"/>
              <a:gd name="connsiteX92" fmla="*/ 5643534 w 12192000"/>
              <a:gd name="connsiteY92" fmla="*/ 1802919 h 2237474"/>
              <a:gd name="connsiteX93" fmla="*/ 5518799 w 12192000"/>
              <a:gd name="connsiteY93" fmla="*/ 1818312 h 2237474"/>
              <a:gd name="connsiteX94" fmla="*/ 5505014 w 12192000"/>
              <a:gd name="connsiteY94" fmla="*/ 1819259 h 2237474"/>
              <a:gd name="connsiteX95" fmla="*/ 5453307 w 12192000"/>
              <a:gd name="connsiteY95" fmla="*/ 1815450 h 2237474"/>
              <a:gd name="connsiteX96" fmla="*/ 5364192 w 12192000"/>
              <a:gd name="connsiteY96" fmla="*/ 1826074 h 2237474"/>
              <a:gd name="connsiteX97" fmla="*/ 5350380 w 12192000"/>
              <a:gd name="connsiteY97" fmla="*/ 1830891 h 2237474"/>
              <a:gd name="connsiteX98" fmla="*/ 5259633 w 12192000"/>
              <a:gd name="connsiteY98" fmla="*/ 1837160 h 2237474"/>
              <a:gd name="connsiteX99" fmla="*/ 5197513 w 12192000"/>
              <a:gd name="connsiteY99" fmla="*/ 1844718 h 2237474"/>
              <a:gd name="connsiteX100" fmla="*/ 5168852 w 12192000"/>
              <a:gd name="connsiteY100" fmla="*/ 1844846 h 2237474"/>
              <a:gd name="connsiteX101" fmla="*/ 5114927 w 12192000"/>
              <a:gd name="connsiteY101" fmla="*/ 1847827 h 2237474"/>
              <a:gd name="connsiteX102" fmla="*/ 5108970 w 12192000"/>
              <a:gd name="connsiteY102" fmla="*/ 1847935 h 2237474"/>
              <a:gd name="connsiteX103" fmla="*/ 5067961 w 12192000"/>
              <a:gd name="connsiteY103" fmla="*/ 1845917 h 2237474"/>
              <a:gd name="connsiteX104" fmla="*/ 5007075 w 12192000"/>
              <a:gd name="connsiteY104" fmla="*/ 1838626 h 2237474"/>
              <a:gd name="connsiteX105" fmla="*/ 4944087 w 12192000"/>
              <a:gd name="connsiteY105" fmla="*/ 1823332 h 2237474"/>
              <a:gd name="connsiteX106" fmla="*/ 4907662 w 12192000"/>
              <a:gd name="connsiteY106" fmla="*/ 1816900 h 2237474"/>
              <a:gd name="connsiteX107" fmla="*/ 4882386 w 12192000"/>
              <a:gd name="connsiteY107" fmla="*/ 1809844 h 2237474"/>
              <a:gd name="connsiteX108" fmla="*/ 4811440 w 12192000"/>
              <a:gd name="connsiteY108" fmla="*/ 1804655 h 2237474"/>
              <a:gd name="connsiteX109" fmla="*/ 4691075 w 12192000"/>
              <a:gd name="connsiteY109" fmla="*/ 1801389 h 2237474"/>
              <a:gd name="connsiteX110" fmla="*/ 4611738 w 12192000"/>
              <a:gd name="connsiteY110" fmla="*/ 1776964 h 2237474"/>
              <a:gd name="connsiteX111" fmla="*/ 4560070 w 12192000"/>
              <a:gd name="connsiteY111" fmla="*/ 1785640 h 2237474"/>
              <a:gd name="connsiteX112" fmla="*/ 4536503 w 12192000"/>
              <a:gd name="connsiteY112" fmla="*/ 1785334 h 2237474"/>
              <a:gd name="connsiteX113" fmla="*/ 4513724 w 12192000"/>
              <a:gd name="connsiteY113" fmla="*/ 1791996 h 2237474"/>
              <a:gd name="connsiteX114" fmla="*/ 4459810 w 12192000"/>
              <a:gd name="connsiteY114" fmla="*/ 1797886 h 2237474"/>
              <a:gd name="connsiteX115" fmla="*/ 4379064 w 12192000"/>
              <a:gd name="connsiteY115" fmla="*/ 1817177 h 2237474"/>
              <a:gd name="connsiteX116" fmla="*/ 4319209 w 12192000"/>
              <a:gd name="connsiteY116" fmla="*/ 1834833 h 2237474"/>
              <a:gd name="connsiteX117" fmla="*/ 4290981 w 12192000"/>
              <a:gd name="connsiteY117" fmla="*/ 1839677 h 2237474"/>
              <a:gd name="connsiteX118" fmla="*/ 4285792 w 12192000"/>
              <a:gd name="connsiteY118" fmla="*/ 1836231 h 2237474"/>
              <a:gd name="connsiteX119" fmla="*/ 4238372 w 12192000"/>
              <a:gd name="connsiteY119" fmla="*/ 1851480 h 2237474"/>
              <a:gd name="connsiteX120" fmla="*/ 4232517 w 12192000"/>
              <a:gd name="connsiteY120" fmla="*/ 1852567 h 2237474"/>
              <a:gd name="connsiteX121" fmla="*/ 4191732 w 12192000"/>
              <a:gd name="connsiteY121" fmla="*/ 1857328 h 2237474"/>
              <a:gd name="connsiteX122" fmla="*/ 4065532 w 12192000"/>
              <a:gd name="connsiteY122" fmla="*/ 1855477 h 2237474"/>
              <a:gd name="connsiteX123" fmla="*/ 4028460 w 12192000"/>
              <a:gd name="connsiteY123" fmla="*/ 1855137 h 2237474"/>
              <a:gd name="connsiteX124" fmla="*/ 4002267 w 12192000"/>
              <a:gd name="connsiteY124" fmla="*/ 1852352 h 2237474"/>
              <a:gd name="connsiteX125" fmla="*/ 3931396 w 12192000"/>
              <a:gd name="connsiteY125" fmla="*/ 1858915 h 2237474"/>
              <a:gd name="connsiteX126" fmla="*/ 3812162 w 12192000"/>
              <a:gd name="connsiteY126" fmla="*/ 1875501 h 2237474"/>
              <a:gd name="connsiteX127" fmla="*/ 3729530 w 12192000"/>
              <a:gd name="connsiteY127" fmla="*/ 1864513 h 2237474"/>
              <a:gd name="connsiteX128" fmla="*/ 3680177 w 12192000"/>
              <a:gd name="connsiteY128" fmla="*/ 1881552 h 2237474"/>
              <a:gd name="connsiteX129" fmla="*/ 3567259 w 12192000"/>
              <a:gd name="connsiteY129" fmla="*/ 1893482 h 2237474"/>
              <a:gd name="connsiteX130" fmla="*/ 3405770 w 12192000"/>
              <a:gd name="connsiteY130" fmla="*/ 1904591 h 2237474"/>
              <a:gd name="connsiteX131" fmla="*/ 3280097 w 12192000"/>
              <a:gd name="connsiteY131" fmla="*/ 1919610 h 2237474"/>
              <a:gd name="connsiteX132" fmla="*/ 3123424 w 12192000"/>
              <a:gd name="connsiteY132" fmla="*/ 1952930 h 2237474"/>
              <a:gd name="connsiteX133" fmla="*/ 3009910 w 12192000"/>
              <a:gd name="connsiteY133" fmla="*/ 1957866 h 2237474"/>
              <a:gd name="connsiteX134" fmla="*/ 2995934 w 12192000"/>
              <a:gd name="connsiteY134" fmla="*/ 1967085 h 2237474"/>
              <a:gd name="connsiteX135" fmla="*/ 2980071 w 12192000"/>
              <a:gd name="connsiteY135" fmla="*/ 1972988 h 2237474"/>
              <a:gd name="connsiteX136" fmla="*/ 2978094 w 12192000"/>
              <a:gd name="connsiteY136" fmla="*/ 1972369 h 2237474"/>
              <a:gd name="connsiteX137" fmla="*/ 2942858 w 12192000"/>
              <a:gd name="connsiteY137" fmla="*/ 1981367 h 2237474"/>
              <a:gd name="connsiteX138" fmla="*/ 2875436 w 12192000"/>
              <a:gd name="connsiteY138" fmla="*/ 1996977 h 2237474"/>
              <a:gd name="connsiteX139" fmla="*/ 2874892 w 12192000"/>
              <a:gd name="connsiteY139" fmla="*/ 1996085 h 2237474"/>
              <a:gd name="connsiteX140" fmla="*/ 2864145 w 12192000"/>
              <a:gd name="connsiteY140" fmla="*/ 1994061 h 2237474"/>
              <a:gd name="connsiteX141" fmla="*/ 2843662 w 12192000"/>
              <a:gd name="connsiteY141" fmla="*/ 1992498 h 2237474"/>
              <a:gd name="connsiteX142" fmla="*/ 2796128 w 12192000"/>
              <a:gd name="connsiteY142" fmla="*/ 1976403 h 2237474"/>
              <a:gd name="connsiteX143" fmla="*/ 2756784 w 12192000"/>
              <a:gd name="connsiteY143" fmla="*/ 1985116 h 2237474"/>
              <a:gd name="connsiteX144" fmla="*/ 2748833 w 12192000"/>
              <a:gd name="connsiteY144" fmla="*/ 1986323 h 2237474"/>
              <a:gd name="connsiteX145" fmla="*/ 2748661 w 12192000"/>
              <a:gd name="connsiteY145" fmla="*/ 1986122 h 2237474"/>
              <a:gd name="connsiteX146" fmla="*/ 2740251 w 12192000"/>
              <a:gd name="connsiteY146" fmla="*/ 1986946 h 2237474"/>
              <a:gd name="connsiteX147" fmla="*/ 2718916 w 12192000"/>
              <a:gd name="connsiteY147" fmla="*/ 1990867 h 2237474"/>
              <a:gd name="connsiteX148" fmla="*/ 2713522 w 12192000"/>
              <a:gd name="connsiteY148" fmla="*/ 1990173 h 2237474"/>
              <a:gd name="connsiteX149" fmla="*/ 2680597 w 12192000"/>
              <a:gd name="connsiteY149" fmla="*/ 1984996 h 2237474"/>
              <a:gd name="connsiteX150" fmla="*/ 2578178 w 12192000"/>
              <a:gd name="connsiteY150" fmla="*/ 1990531 h 2237474"/>
              <a:gd name="connsiteX151" fmla="*/ 2476147 w 12192000"/>
              <a:gd name="connsiteY151" fmla="*/ 1998305 h 2237474"/>
              <a:gd name="connsiteX152" fmla="*/ 2373568 w 12192000"/>
              <a:gd name="connsiteY152" fmla="*/ 2003219 h 2237474"/>
              <a:gd name="connsiteX153" fmla="*/ 2321399 w 12192000"/>
              <a:gd name="connsiteY153" fmla="*/ 1989467 h 2237474"/>
              <a:gd name="connsiteX154" fmla="*/ 2315525 w 12192000"/>
              <a:gd name="connsiteY154" fmla="*/ 1989708 h 2237474"/>
              <a:gd name="connsiteX155" fmla="*/ 2300792 w 12192000"/>
              <a:gd name="connsiteY155" fmla="*/ 1994290 h 2237474"/>
              <a:gd name="connsiteX156" fmla="*/ 2295469 w 12192000"/>
              <a:gd name="connsiteY156" fmla="*/ 1996659 h 2237474"/>
              <a:gd name="connsiteX157" fmla="*/ 2287219 w 12192000"/>
              <a:gd name="connsiteY157" fmla="*/ 1998750 h 2237474"/>
              <a:gd name="connsiteX158" fmla="*/ 2286948 w 12192000"/>
              <a:gd name="connsiteY158" fmla="*/ 1998596 h 2237474"/>
              <a:gd name="connsiteX159" fmla="*/ 2243069 w 12192000"/>
              <a:gd name="connsiteY159" fmla="*/ 2015111 h 2237474"/>
              <a:gd name="connsiteX160" fmla="*/ 2186609 w 12192000"/>
              <a:gd name="connsiteY160" fmla="*/ 2008263 h 2237474"/>
              <a:gd name="connsiteX161" fmla="*/ 2164831 w 12192000"/>
              <a:gd name="connsiteY161" fmla="*/ 2010143 h 2237474"/>
              <a:gd name="connsiteX162" fmla="*/ 2152836 w 12192000"/>
              <a:gd name="connsiteY162" fmla="*/ 2010048 h 2237474"/>
              <a:gd name="connsiteX163" fmla="*/ 2117102 w 12192000"/>
              <a:gd name="connsiteY163" fmla="*/ 2023004 h 2237474"/>
              <a:gd name="connsiteX164" fmla="*/ 2111935 w 12192000"/>
              <a:gd name="connsiteY164" fmla="*/ 2023163 h 2237474"/>
              <a:gd name="connsiteX165" fmla="*/ 2089991 w 12192000"/>
              <a:gd name="connsiteY165" fmla="*/ 2034193 h 2237474"/>
              <a:gd name="connsiteX166" fmla="*/ 2058061 w 12192000"/>
              <a:gd name="connsiteY166" fmla="*/ 2047942 h 2237474"/>
              <a:gd name="connsiteX167" fmla="*/ 2055737 w 12192000"/>
              <a:gd name="connsiteY167" fmla="*/ 2047704 h 2237474"/>
              <a:gd name="connsiteX168" fmla="*/ 2042244 w 12192000"/>
              <a:gd name="connsiteY168" fmla="*/ 2055560 h 2237474"/>
              <a:gd name="connsiteX169" fmla="*/ 1976224 w 12192000"/>
              <a:gd name="connsiteY169" fmla="*/ 2074257 h 2237474"/>
              <a:gd name="connsiteX170" fmla="*/ 1877728 w 12192000"/>
              <a:gd name="connsiteY170" fmla="*/ 2101004 h 2237474"/>
              <a:gd name="connsiteX171" fmla="*/ 1759056 w 12192000"/>
              <a:gd name="connsiteY171" fmla="*/ 2125608 h 2237474"/>
              <a:gd name="connsiteX172" fmla="*/ 1637948 w 12192000"/>
              <a:gd name="connsiteY172" fmla="*/ 2172597 h 2237474"/>
              <a:gd name="connsiteX173" fmla="*/ 1434549 w 12192000"/>
              <a:gd name="connsiteY173" fmla="*/ 2234522 h 2237474"/>
              <a:gd name="connsiteX174" fmla="*/ 1398481 w 12192000"/>
              <a:gd name="connsiteY174" fmla="*/ 2237074 h 2237474"/>
              <a:gd name="connsiteX175" fmla="*/ 1398407 w 12192000"/>
              <a:gd name="connsiteY175" fmla="*/ 2237095 h 2237474"/>
              <a:gd name="connsiteX176" fmla="*/ 1370962 w 12192000"/>
              <a:gd name="connsiteY176" fmla="*/ 2237474 h 2237474"/>
              <a:gd name="connsiteX177" fmla="*/ 1356367 w 12192000"/>
              <a:gd name="connsiteY177" fmla="*/ 2235089 h 2237474"/>
              <a:gd name="connsiteX178" fmla="*/ 1324828 w 12192000"/>
              <a:gd name="connsiteY178" fmla="*/ 2231968 h 2237474"/>
              <a:gd name="connsiteX179" fmla="*/ 1297744 w 12192000"/>
              <a:gd name="connsiteY179" fmla="*/ 2235849 h 2237474"/>
              <a:gd name="connsiteX180" fmla="*/ 1286236 w 12192000"/>
              <a:gd name="connsiteY180" fmla="*/ 2233135 h 2237474"/>
              <a:gd name="connsiteX181" fmla="*/ 1283504 w 12192000"/>
              <a:gd name="connsiteY181" fmla="*/ 2233797 h 2237474"/>
              <a:gd name="connsiteX182" fmla="*/ 1279765 w 12192000"/>
              <a:gd name="connsiteY182" fmla="*/ 2229639 h 2237474"/>
              <a:gd name="connsiteX183" fmla="*/ 1195347 w 12192000"/>
              <a:gd name="connsiteY183" fmla="*/ 2212354 h 2237474"/>
              <a:gd name="connsiteX184" fmla="*/ 970251 w 12192000"/>
              <a:gd name="connsiteY184" fmla="*/ 2221029 h 2237474"/>
              <a:gd name="connsiteX185" fmla="*/ 812914 w 12192000"/>
              <a:gd name="connsiteY185" fmla="*/ 2202752 h 2237474"/>
              <a:gd name="connsiteX186" fmla="*/ 800195 w 12192000"/>
              <a:gd name="connsiteY186" fmla="*/ 2209407 h 2237474"/>
              <a:gd name="connsiteX187" fmla="*/ 784978 w 12192000"/>
              <a:gd name="connsiteY187" fmla="*/ 2212360 h 2237474"/>
              <a:gd name="connsiteX188" fmla="*/ 681987 w 12192000"/>
              <a:gd name="connsiteY188" fmla="*/ 2216757 h 2237474"/>
              <a:gd name="connsiteX189" fmla="*/ 669923 w 12192000"/>
              <a:gd name="connsiteY189" fmla="*/ 2211682 h 2237474"/>
              <a:gd name="connsiteX190" fmla="*/ 648680 w 12192000"/>
              <a:gd name="connsiteY190" fmla="*/ 2206229 h 2237474"/>
              <a:gd name="connsiteX191" fmla="*/ 597225 w 12192000"/>
              <a:gd name="connsiteY191" fmla="*/ 2180999 h 2237474"/>
              <a:gd name="connsiteX192" fmla="*/ 558449 w 12192000"/>
              <a:gd name="connsiteY192" fmla="*/ 2182346 h 2237474"/>
              <a:gd name="connsiteX193" fmla="*/ 550517 w 12192000"/>
              <a:gd name="connsiteY193" fmla="*/ 2182060 h 2237474"/>
              <a:gd name="connsiteX194" fmla="*/ 550309 w 12192000"/>
              <a:gd name="connsiteY194" fmla="*/ 2181825 h 2237474"/>
              <a:gd name="connsiteX195" fmla="*/ 541836 w 12192000"/>
              <a:gd name="connsiteY195" fmla="*/ 2181063 h 2237474"/>
              <a:gd name="connsiteX196" fmla="*/ 536057 w 12192000"/>
              <a:gd name="connsiteY196" fmla="*/ 2181537 h 2237474"/>
              <a:gd name="connsiteX197" fmla="*/ 520671 w 12192000"/>
              <a:gd name="connsiteY197" fmla="*/ 2180980 h 2237474"/>
              <a:gd name="connsiteX198" fmla="*/ 515024 w 12192000"/>
              <a:gd name="connsiteY198" fmla="*/ 2179258 h 2237474"/>
              <a:gd name="connsiteX199" fmla="*/ 512278 w 12192000"/>
              <a:gd name="connsiteY199" fmla="*/ 2176369 h 2237474"/>
              <a:gd name="connsiteX200" fmla="*/ 480419 w 12192000"/>
              <a:gd name="connsiteY200" fmla="*/ 2167807 h 2237474"/>
              <a:gd name="connsiteX201" fmla="*/ 413835 w 12192000"/>
              <a:gd name="connsiteY201" fmla="*/ 2156783 h 2237474"/>
              <a:gd name="connsiteX202" fmla="*/ 376513 w 12192000"/>
              <a:gd name="connsiteY202" fmla="*/ 2154014 h 2237474"/>
              <a:gd name="connsiteX203" fmla="*/ 273386 w 12192000"/>
              <a:gd name="connsiteY203" fmla="*/ 2142551 h 2237474"/>
              <a:gd name="connsiteX204" fmla="*/ 169207 w 12192000"/>
              <a:gd name="connsiteY204" fmla="*/ 2128100 h 2237474"/>
              <a:gd name="connsiteX205" fmla="*/ 93149 w 12192000"/>
              <a:gd name="connsiteY205" fmla="*/ 2105324 h 2237474"/>
              <a:gd name="connsiteX206" fmla="*/ 88109 w 12192000"/>
              <a:gd name="connsiteY206" fmla="*/ 2106704 h 2237474"/>
              <a:gd name="connsiteX207" fmla="*/ 80022 w 12192000"/>
              <a:gd name="connsiteY207" fmla="*/ 2107254 h 2237474"/>
              <a:gd name="connsiteX208" fmla="*/ 79717 w 12192000"/>
              <a:gd name="connsiteY208" fmla="*/ 2107046 h 2237474"/>
              <a:gd name="connsiteX209" fmla="*/ 72352 w 12192000"/>
              <a:gd name="connsiteY209" fmla="*/ 2107991 h 2237474"/>
              <a:gd name="connsiteX210" fmla="*/ 37645 w 12192000"/>
              <a:gd name="connsiteY210" fmla="*/ 2115401 h 2237474"/>
              <a:gd name="connsiteX211" fmla="*/ 4572 w 12192000"/>
              <a:gd name="connsiteY211" fmla="*/ 2111091 h 2237474"/>
              <a:gd name="connsiteX212" fmla="*/ 0 w 12192000"/>
              <a:gd name="connsiteY212" fmla="*/ 2110468 h 2237474"/>
              <a:gd name="connsiteX213" fmla="*/ 0 w 12192000"/>
              <a:gd name="connsiteY21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54894 w 12192000"/>
              <a:gd name="connsiteY80" fmla="*/ 1664428 h 2237474"/>
              <a:gd name="connsiteX81" fmla="*/ 6516595 w 12192000"/>
              <a:gd name="connsiteY81" fmla="*/ 1667475 h 2237474"/>
              <a:gd name="connsiteX82" fmla="*/ 6508541 w 12192000"/>
              <a:gd name="connsiteY82" fmla="*/ 1668757 h 2237474"/>
              <a:gd name="connsiteX83" fmla="*/ 6471012 w 12192000"/>
              <a:gd name="connsiteY83" fmla="*/ 1678604 h 2237474"/>
              <a:gd name="connsiteX84" fmla="*/ 6415265 w 12192000"/>
              <a:gd name="connsiteY84" fmla="*/ 1665317 h 2237474"/>
              <a:gd name="connsiteX85" fmla="*/ 6364035 w 12192000"/>
              <a:gd name="connsiteY85" fmla="*/ 1667683 h 2237474"/>
              <a:gd name="connsiteX86" fmla="*/ 6280959 w 12192000"/>
              <a:gd name="connsiteY86" fmla="*/ 1689329 h 2237474"/>
              <a:gd name="connsiteX87" fmla="*/ 6243319 w 12192000"/>
              <a:gd name="connsiteY87" fmla="*/ 1695560 h 2237474"/>
              <a:gd name="connsiteX88" fmla="*/ 6098321 w 12192000"/>
              <a:gd name="connsiteY88" fmla="*/ 1721646 h 2237474"/>
              <a:gd name="connsiteX89" fmla="*/ 5880652 w 12192000"/>
              <a:gd name="connsiteY89" fmla="*/ 1779643 h 2237474"/>
              <a:gd name="connsiteX90" fmla="*/ 5785959 w 12192000"/>
              <a:gd name="connsiteY90" fmla="*/ 1775307 h 2237474"/>
              <a:gd name="connsiteX91" fmla="*/ 5643534 w 12192000"/>
              <a:gd name="connsiteY91" fmla="*/ 1802919 h 2237474"/>
              <a:gd name="connsiteX92" fmla="*/ 5518799 w 12192000"/>
              <a:gd name="connsiteY92" fmla="*/ 1818312 h 2237474"/>
              <a:gd name="connsiteX93" fmla="*/ 5505014 w 12192000"/>
              <a:gd name="connsiteY93" fmla="*/ 1819259 h 2237474"/>
              <a:gd name="connsiteX94" fmla="*/ 5453307 w 12192000"/>
              <a:gd name="connsiteY94" fmla="*/ 1815450 h 2237474"/>
              <a:gd name="connsiteX95" fmla="*/ 5364192 w 12192000"/>
              <a:gd name="connsiteY95" fmla="*/ 1826074 h 2237474"/>
              <a:gd name="connsiteX96" fmla="*/ 5350380 w 12192000"/>
              <a:gd name="connsiteY96" fmla="*/ 1830891 h 2237474"/>
              <a:gd name="connsiteX97" fmla="*/ 5259633 w 12192000"/>
              <a:gd name="connsiteY97" fmla="*/ 1837160 h 2237474"/>
              <a:gd name="connsiteX98" fmla="*/ 5197513 w 12192000"/>
              <a:gd name="connsiteY98" fmla="*/ 1844718 h 2237474"/>
              <a:gd name="connsiteX99" fmla="*/ 5168852 w 12192000"/>
              <a:gd name="connsiteY99" fmla="*/ 1844846 h 2237474"/>
              <a:gd name="connsiteX100" fmla="*/ 5114927 w 12192000"/>
              <a:gd name="connsiteY100" fmla="*/ 1847827 h 2237474"/>
              <a:gd name="connsiteX101" fmla="*/ 5108970 w 12192000"/>
              <a:gd name="connsiteY101" fmla="*/ 1847935 h 2237474"/>
              <a:gd name="connsiteX102" fmla="*/ 5067961 w 12192000"/>
              <a:gd name="connsiteY102" fmla="*/ 1845917 h 2237474"/>
              <a:gd name="connsiteX103" fmla="*/ 5007075 w 12192000"/>
              <a:gd name="connsiteY103" fmla="*/ 1838626 h 2237474"/>
              <a:gd name="connsiteX104" fmla="*/ 4944087 w 12192000"/>
              <a:gd name="connsiteY104" fmla="*/ 1823332 h 2237474"/>
              <a:gd name="connsiteX105" fmla="*/ 4907662 w 12192000"/>
              <a:gd name="connsiteY105" fmla="*/ 1816900 h 2237474"/>
              <a:gd name="connsiteX106" fmla="*/ 4882386 w 12192000"/>
              <a:gd name="connsiteY106" fmla="*/ 1809844 h 2237474"/>
              <a:gd name="connsiteX107" fmla="*/ 4811440 w 12192000"/>
              <a:gd name="connsiteY107" fmla="*/ 1804655 h 2237474"/>
              <a:gd name="connsiteX108" fmla="*/ 4691075 w 12192000"/>
              <a:gd name="connsiteY108" fmla="*/ 1801389 h 2237474"/>
              <a:gd name="connsiteX109" fmla="*/ 4611738 w 12192000"/>
              <a:gd name="connsiteY109" fmla="*/ 1776964 h 2237474"/>
              <a:gd name="connsiteX110" fmla="*/ 4560070 w 12192000"/>
              <a:gd name="connsiteY110" fmla="*/ 1785640 h 2237474"/>
              <a:gd name="connsiteX111" fmla="*/ 4536503 w 12192000"/>
              <a:gd name="connsiteY111" fmla="*/ 1785334 h 2237474"/>
              <a:gd name="connsiteX112" fmla="*/ 4513724 w 12192000"/>
              <a:gd name="connsiteY112" fmla="*/ 1791996 h 2237474"/>
              <a:gd name="connsiteX113" fmla="*/ 4459810 w 12192000"/>
              <a:gd name="connsiteY113" fmla="*/ 1797886 h 2237474"/>
              <a:gd name="connsiteX114" fmla="*/ 4379064 w 12192000"/>
              <a:gd name="connsiteY114" fmla="*/ 1817177 h 2237474"/>
              <a:gd name="connsiteX115" fmla="*/ 4319209 w 12192000"/>
              <a:gd name="connsiteY115" fmla="*/ 1834833 h 2237474"/>
              <a:gd name="connsiteX116" fmla="*/ 4290981 w 12192000"/>
              <a:gd name="connsiteY116" fmla="*/ 1839677 h 2237474"/>
              <a:gd name="connsiteX117" fmla="*/ 4285792 w 12192000"/>
              <a:gd name="connsiteY117" fmla="*/ 1836231 h 2237474"/>
              <a:gd name="connsiteX118" fmla="*/ 4238372 w 12192000"/>
              <a:gd name="connsiteY118" fmla="*/ 1851480 h 2237474"/>
              <a:gd name="connsiteX119" fmla="*/ 4232517 w 12192000"/>
              <a:gd name="connsiteY119" fmla="*/ 1852567 h 2237474"/>
              <a:gd name="connsiteX120" fmla="*/ 4191732 w 12192000"/>
              <a:gd name="connsiteY120" fmla="*/ 1857328 h 2237474"/>
              <a:gd name="connsiteX121" fmla="*/ 4065532 w 12192000"/>
              <a:gd name="connsiteY121" fmla="*/ 1855477 h 2237474"/>
              <a:gd name="connsiteX122" fmla="*/ 4028460 w 12192000"/>
              <a:gd name="connsiteY122" fmla="*/ 1855137 h 2237474"/>
              <a:gd name="connsiteX123" fmla="*/ 4002267 w 12192000"/>
              <a:gd name="connsiteY123" fmla="*/ 1852352 h 2237474"/>
              <a:gd name="connsiteX124" fmla="*/ 3931396 w 12192000"/>
              <a:gd name="connsiteY124" fmla="*/ 1858915 h 2237474"/>
              <a:gd name="connsiteX125" fmla="*/ 3812162 w 12192000"/>
              <a:gd name="connsiteY125" fmla="*/ 1875501 h 2237474"/>
              <a:gd name="connsiteX126" fmla="*/ 3729530 w 12192000"/>
              <a:gd name="connsiteY126" fmla="*/ 1864513 h 2237474"/>
              <a:gd name="connsiteX127" fmla="*/ 3680177 w 12192000"/>
              <a:gd name="connsiteY127" fmla="*/ 1881552 h 2237474"/>
              <a:gd name="connsiteX128" fmla="*/ 3567259 w 12192000"/>
              <a:gd name="connsiteY128" fmla="*/ 1893482 h 2237474"/>
              <a:gd name="connsiteX129" fmla="*/ 3405770 w 12192000"/>
              <a:gd name="connsiteY129" fmla="*/ 1904591 h 2237474"/>
              <a:gd name="connsiteX130" fmla="*/ 3280097 w 12192000"/>
              <a:gd name="connsiteY130" fmla="*/ 1919610 h 2237474"/>
              <a:gd name="connsiteX131" fmla="*/ 3123424 w 12192000"/>
              <a:gd name="connsiteY131" fmla="*/ 1952930 h 2237474"/>
              <a:gd name="connsiteX132" fmla="*/ 3009910 w 12192000"/>
              <a:gd name="connsiteY132" fmla="*/ 1957866 h 2237474"/>
              <a:gd name="connsiteX133" fmla="*/ 2995934 w 12192000"/>
              <a:gd name="connsiteY133" fmla="*/ 1967085 h 2237474"/>
              <a:gd name="connsiteX134" fmla="*/ 2980071 w 12192000"/>
              <a:gd name="connsiteY134" fmla="*/ 1972988 h 2237474"/>
              <a:gd name="connsiteX135" fmla="*/ 2978094 w 12192000"/>
              <a:gd name="connsiteY135" fmla="*/ 1972369 h 2237474"/>
              <a:gd name="connsiteX136" fmla="*/ 2942858 w 12192000"/>
              <a:gd name="connsiteY136" fmla="*/ 1981367 h 2237474"/>
              <a:gd name="connsiteX137" fmla="*/ 2875436 w 12192000"/>
              <a:gd name="connsiteY137" fmla="*/ 1996977 h 2237474"/>
              <a:gd name="connsiteX138" fmla="*/ 2874892 w 12192000"/>
              <a:gd name="connsiteY138" fmla="*/ 1996085 h 2237474"/>
              <a:gd name="connsiteX139" fmla="*/ 2864145 w 12192000"/>
              <a:gd name="connsiteY139" fmla="*/ 1994061 h 2237474"/>
              <a:gd name="connsiteX140" fmla="*/ 2843662 w 12192000"/>
              <a:gd name="connsiteY140" fmla="*/ 1992498 h 2237474"/>
              <a:gd name="connsiteX141" fmla="*/ 2796128 w 12192000"/>
              <a:gd name="connsiteY141" fmla="*/ 1976403 h 2237474"/>
              <a:gd name="connsiteX142" fmla="*/ 2756784 w 12192000"/>
              <a:gd name="connsiteY142" fmla="*/ 1985116 h 2237474"/>
              <a:gd name="connsiteX143" fmla="*/ 2748833 w 12192000"/>
              <a:gd name="connsiteY143" fmla="*/ 1986323 h 2237474"/>
              <a:gd name="connsiteX144" fmla="*/ 2748661 w 12192000"/>
              <a:gd name="connsiteY144" fmla="*/ 1986122 h 2237474"/>
              <a:gd name="connsiteX145" fmla="*/ 2740251 w 12192000"/>
              <a:gd name="connsiteY145" fmla="*/ 1986946 h 2237474"/>
              <a:gd name="connsiteX146" fmla="*/ 2718916 w 12192000"/>
              <a:gd name="connsiteY146" fmla="*/ 1990867 h 2237474"/>
              <a:gd name="connsiteX147" fmla="*/ 2713522 w 12192000"/>
              <a:gd name="connsiteY147" fmla="*/ 1990173 h 2237474"/>
              <a:gd name="connsiteX148" fmla="*/ 2680597 w 12192000"/>
              <a:gd name="connsiteY148" fmla="*/ 1984996 h 2237474"/>
              <a:gd name="connsiteX149" fmla="*/ 2578178 w 12192000"/>
              <a:gd name="connsiteY149" fmla="*/ 1990531 h 2237474"/>
              <a:gd name="connsiteX150" fmla="*/ 2476147 w 12192000"/>
              <a:gd name="connsiteY150" fmla="*/ 1998305 h 2237474"/>
              <a:gd name="connsiteX151" fmla="*/ 2373568 w 12192000"/>
              <a:gd name="connsiteY151" fmla="*/ 2003219 h 2237474"/>
              <a:gd name="connsiteX152" fmla="*/ 2321399 w 12192000"/>
              <a:gd name="connsiteY152" fmla="*/ 1989467 h 2237474"/>
              <a:gd name="connsiteX153" fmla="*/ 2315525 w 12192000"/>
              <a:gd name="connsiteY153" fmla="*/ 1989708 h 2237474"/>
              <a:gd name="connsiteX154" fmla="*/ 2300792 w 12192000"/>
              <a:gd name="connsiteY154" fmla="*/ 1994290 h 2237474"/>
              <a:gd name="connsiteX155" fmla="*/ 2295469 w 12192000"/>
              <a:gd name="connsiteY155" fmla="*/ 1996659 h 2237474"/>
              <a:gd name="connsiteX156" fmla="*/ 2287219 w 12192000"/>
              <a:gd name="connsiteY156" fmla="*/ 1998750 h 2237474"/>
              <a:gd name="connsiteX157" fmla="*/ 2286948 w 12192000"/>
              <a:gd name="connsiteY157" fmla="*/ 1998596 h 2237474"/>
              <a:gd name="connsiteX158" fmla="*/ 2243069 w 12192000"/>
              <a:gd name="connsiteY158" fmla="*/ 2015111 h 2237474"/>
              <a:gd name="connsiteX159" fmla="*/ 2186609 w 12192000"/>
              <a:gd name="connsiteY159" fmla="*/ 2008263 h 2237474"/>
              <a:gd name="connsiteX160" fmla="*/ 2164831 w 12192000"/>
              <a:gd name="connsiteY160" fmla="*/ 2010143 h 2237474"/>
              <a:gd name="connsiteX161" fmla="*/ 2152836 w 12192000"/>
              <a:gd name="connsiteY161" fmla="*/ 2010048 h 2237474"/>
              <a:gd name="connsiteX162" fmla="*/ 2117102 w 12192000"/>
              <a:gd name="connsiteY162" fmla="*/ 2023004 h 2237474"/>
              <a:gd name="connsiteX163" fmla="*/ 2111935 w 12192000"/>
              <a:gd name="connsiteY163" fmla="*/ 2023163 h 2237474"/>
              <a:gd name="connsiteX164" fmla="*/ 2089991 w 12192000"/>
              <a:gd name="connsiteY164" fmla="*/ 2034193 h 2237474"/>
              <a:gd name="connsiteX165" fmla="*/ 2058061 w 12192000"/>
              <a:gd name="connsiteY165" fmla="*/ 2047942 h 2237474"/>
              <a:gd name="connsiteX166" fmla="*/ 2055737 w 12192000"/>
              <a:gd name="connsiteY166" fmla="*/ 2047704 h 2237474"/>
              <a:gd name="connsiteX167" fmla="*/ 2042244 w 12192000"/>
              <a:gd name="connsiteY167" fmla="*/ 2055560 h 2237474"/>
              <a:gd name="connsiteX168" fmla="*/ 1976224 w 12192000"/>
              <a:gd name="connsiteY168" fmla="*/ 2074257 h 2237474"/>
              <a:gd name="connsiteX169" fmla="*/ 1877728 w 12192000"/>
              <a:gd name="connsiteY169" fmla="*/ 2101004 h 2237474"/>
              <a:gd name="connsiteX170" fmla="*/ 1759056 w 12192000"/>
              <a:gd name="connsiteY170" fmla="*/ 2125608 h 2237474"/>
              <a:gd name="connsiteX171" fmla="*/ 1637948 w 12192000"/>
              <a:gd name="connsiteY171" fmla="*/ 2172597 h 2237474"/>
              <a:gd name="connsiteX172" fmla="*/ 1434549 w 12192000"/>
              <a:gd name="connsiteY172" fmla="*/ 2234522 h 2237474"/>
              <a:gd name="connsiteX173" fmla="*/ 1398481 w 12192000"/>
              <a:gd name="connsiteY173" fmla="*/ 2237074 h 2237474"/>
              <a:gd name="connsiteX174" fmla="*/ 1398407 w 12192000"/>
              <a:gd name="connsiteY174" fmla="*/ 2237095 h 2237474"/>
              <a:gd name="connsiteX175" fmla="*/ 1370962 w 12192000"/>
              <a:gd name="connsiteY175" fmla="*/ 2237474 h 2237474"/>
              <a:gd name="connsiteX176" fmla="*/ 1356367 w 12192000"/>
              <a:gd name="connsiteY176" fmla="*/ 2235089 h 2237474"/>
              <a:gd name="connsiteX177" fmla="*/ 1324828 w 12192000"/>
              <a:gd name="connsiteY177" fmla="*/ 2231968 h 2237474"/>
              <a:gd name="connsiteX178" fmla="*/ 1297744 w 12192000"/>
              <a:gd name="connsiteY178" fmla="*/ 2235849 h 2237474"/>
              <a:gd name="connsiteX179" fmla="*/ 1286236 w 12192000"/>
              <a:gd name="connsiteY179" fmla="*/ 2233135 h 2237474"/>
              <a:gd name="connsiteX180" fmla="*/ 1283504 w 12192000"/>
              <a:gd name="connsiteY180" fmla="*/ 2233797 h 2237474"/>
              <a:gd name="connsiteX181" fmla="*/ 1279765 w 12192000"/>
              <a:gd name="connsiteY181" fmla="*/ 2229639 h 2237474"/>
              <a:gd name="connsiteX182" fmla="*/ 1195347 w 12192000"/>
              <a:gd name="connsiteY182" fmla="*/ 2212354 h 2237474"/>
              <a:gd name="connsiteX183" fmla="*/ 970251 w 12192000"/>
              <a:gd name="connsiteY183" fmla="*/ 2221029 h 2237474"/>
              <a:gd name="connsiteX184" fmla="*/ 812914 w 12192000"/>
              <a:gd name="connsiteY184" fmla="*/ 2202752 h 2237474"/>
              <a:gd name="connsiteX185" fmla="*/ 800195 w 12192000"/>
              <a:gd name="connsiteY185" fmla="*/ 2209407 h 2237474"/>
              <a:gd name="connsiteX186" fmla="*/ 784978 w 12192000"/>
              <a:gd name="connsiteY186" fmla="*/ 2212360 h 2237474"/>
              <a:gd name="connsiteX187" fmla="*/ 681987 w 12192000"/>
              <a:gd name="connsiteY187" fmla="*/ 2216757 h 2237474"/>
              <a:gd name="connsiteX188" fmla="*/ 669923 w 12192000"/>
              <a:gd name="connsiteY188" fmla="*/ 2211682 h 2237474"/>
              <a:gd name="connsiteX189" fmla="*/ 648680 w 12192000"/>
              <a:gd name="connsiteY189" fmla="*/ 2206229 h 2237474"/>
              <a:gd name="connsiteX190" fmla="*/ 597225 w 12192000"/>
              <a:gd name="connsiteY190" fmla="*/ 2180999 h 2237474"/>
              <a:gd name="connsiteX191" fmla="*/ 558449 w 12192000"/>
              <a:gd name="connsiteY191" fmla="*/ 2182346 h 2237474"/>
              <a:gd name="connsiteX192" fmla="*/ 550517 w 12192000"/>
              <a:gd name="connsiteY192" fmla="*/ 2182060 h 2237474"/>
              <a:gd name="connsiteX193" fmla="*/ 550309 w 12192000"/>
              <a:gd name="connsiteY193" fmla="*/ 2181825 h 2237474"/>
              <a:gd name="connsiteX194" fmla="*/ 541836 w 12192000"/>
              <a:gd name="connsiteY194" fmla="*/ 2181063 h 2237474"/>
              <a:gd name="connsiteX195" fmla="*/ 536057 w 12192000"/>
              <a:gd name="connsiteY195" fmla="*/ 2181537 h 2237474"/>
              <a:gd name="connsiteX196" fmla="*/ 520671 w 12192000"/>
              <a:gd name="connsiteY196" fmla="*/ 2180980 h 2237474"/>
              <a:gd name="connsiteX197" fmla="*/ 515024 w 12192000"/>
              <a:gd name="connsiteY197" fmla="*/ 2179258 h 2237474"/>
              <a:gd name="connsiteX198" fmla="*/ 512278 w 12192000"/>
              <a:gd name="connsiteY198" fmla="*/ 2176369 h 2237474"/>
              <a:gd name="connsiteX199" fmla="*/ 480419 w 12192000"/>
              <a:gd name="connsiteY199" fmla="*/ 2167807 h 2237474"/>
              <a:gd name="connsiteX200" fmla="*/ 413835 w 12192000"/>
              <a:gd name="connsiteY200" fmla="*/ 2156783 h 2237474"/>
              <a:gd name="connsiteX201" fmla="*/ 376513 w 12192000"/>
              <a:gd name="connsiteY201" fmla="*/ 2154014 h 2237474"/>
              <a:gd name="connsiteX202" fmla="*/ 273386 w 12192000"/>
              <a:gd name="connsiteY202" fmla="*/ 2142551 h 2237474"/>
              <a:gd name="connsiteX203" fmla="*/ 169207 w 12192000"/>
              <a:gd name="connsiteY203" fmla="*/ 2128100 h 2237474"/>
              <a:gd name="connsiteX204" fmla="*/ 93149 w 12192000"/>
              <a:gd name="connsiteY204" fmla="*/ 2105324 h 2237474"/>
              <a:gd name="connsiteX205" fmla="*/ 88109 w 12192000"/>
              <a:gd name="connsiteY205" fmla="*/ 2106704 h 2237474"/>
              <a:gd name="connsiteX206" fmla="*/ 80022 w 12192000"/>
              <a:gd name="connsiteY206" fmla="*/ 2107254 h 2237474"/>
              <a:gd name="connsiteX207" fmla="*/ 79717 w 12192000"/>
              <a:gd name="connsiteY207" fmla="*/ 2107046 h 2237474"/>
              <a:gd name="connsiteX208" fmla="*/ 72352 w 12192000"/>
              <a:gd name="connsiteY208" fmla="*/ 2107991 h 2237474"/>
              <a:gd name="connsiteX209" fmla="*/ 37645 w 12192000"/>
              <a:gd name="connsiteY209" fmla="*/ 2115401 h 2237474"/>
              <a:gd name="connsiteX210" fmla="*/ 4572 w 12192000"/>
              <a:gd name="connsiteY210" fmla="*/ 2111091 h 2237474"/>
              <a:gd name="connsiteX211" fmla="*/ 0 w 12192000"/>
              <a:gd name="connsiteY211" fmla="*/ 2110468 h 2237474"/>
              <a:gd name="connsiteX212" fmla="*/ 0 w 12192000"/>
              <a:gd name="connsiteY21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415265 w 12192000"/>
              <a:gd name="connsiteY83" fmla="*/ 1665317 h 2237474"/>
              <a:gd name="connsiteX84" fmla="*/ 6364035 w 12192000"/>
              <a:gd name="connsiteY84" fmla="*/ 1667683 h 2237474"/>
              <a:gd name="connsiteX85" fmla="*/ 6280959 w 12192000"/>
              <a:gd name="connsiteY85" fmla="*/ 1689329 h 2237474"/>
              <a:gd name="connsiteX86" fmla="*/ 6243319 w 12192000"/>
              <a:gd name="connsiteY86" fmla="*/ 1695560 h 2237474"/>
              <a:gd name="connsiteX87" fmla="*/ 6098321 w 12192000"/>
              <a:gd name="connsiteY87" fmla="*/ 1721646 h 2237474"/>
              <a:gd name="connsiteX88" fmla="*/ 5880652 w 12192000"/>
              <a:gd name="connsiteY88" fmla="*/ 1779643 h 2237474"/>
              <a:gd name="connsiteX89" fmla="*/ 5785959 w 12192000"/>
              <a:gd name="connsiteY89" fmla="*/ 1775307 h 2237474"/>
              <a:gd name="connsiteX90" fmla="*/ 5643534 w 12192000"/>
              <a:gd name="connsiteY90" fmla="*/ 1802919 h 2237474"/>
              <a:gd name="connsiteX91" fmla="*/ 5518799 w 12192000"/>
              <a:gd name="connsiteY91" fmla="*/ 1818312 h 2237474"/>
              <a:gd name="connsiteX92" fmla="*/ 5505014 w 12192000"/>
              <a:gd name="connsiteY92" fmla="*/ 1819259 h 2237474"/>
              <a:gd name="connsiteX93" fmla="*/ 5453307 w 12192000"/>
              <a:gd name="connsiteY93" fmla="*/ 1815450 h 2237474"/>
              <a:gd name="connsiteX94" fmla="*/ 5364192 w 12192000"/>
              <a:gd name="connsiteY94" fmla="*/ 1826074 h 2237474"/>
              <a:gd name="connsiteX95" fmla="*/ 5350380 w 12192000"/>
              <a:gd name="connsiteY95" fmla="*/ 1830891 h 2237474"/>
              <a:gd name="connsiteX96" fmla="*/ 5259633 w 12192000"/>
              <a:gd name="connsiteY96" fmla="*/ 1837160 h 2237474"/>
              <a:gd name="connsiteX97" fmla="*/ 5197513 w 12192000"/>
              <a:gd name="connsiteY97" fmla="*/ 1844718 h 2237474"/>
              <a:gd name="connsiteX98" fmla="*/ 5168852 w 12192000"/>
              <a:gd name="connsiteY98" fmla="*/ 1844846 h 2237474"/>
              <a:gd name="connsiteX99" fmla="*/ 5114927 w 12192000"/>
              <a:gd name="connsiteY99" fmla="*/ 1847827 h 2237474"/>
              <a:gd name="connsiteX100" fmla="*/ 5108970 w 12192000"/>
              <a:gd name="connsiteY100" fmla="*/ 1847935 h 2237474"/>
              <a:gd name="connsiteX101" fmla="*/ 5067961 w 12192000"/>
              <a:gd name="connsiteY101" fmla="*/ 1845917 h 2237474"/>
              <a:gd name="connsiteX102" fmla="*/ 5007075 w 12192000"/>
              <a:gd name="connsiteY102" fmla="*/ 1838626 h 2237474"/>
              <a:gd name="connsiteX103" fmla="*/ 4944087 w 12192000"/>
              <a:gd name="connsiteY103" fmla="*/ 1823332 h 2237474"/>
              <a:gd name="connsiteX104" fmla="*/ 4907662 w 12192000"/>
              <a:gd name="connsiteY104" fmla="*/ 1816900 h 2237474"/>
              <a:gd name="connsiteX105" fmla="*/ 4882386 w 12192000"/>
              <a:gd name="connsiteY105" fmla="*/ 1809844 h 2237474"/>
              <a:gd name="connsiteX106" fmla="*/ 4811440 w 12192000"/>
              <a:gd name="connsiteY106" fmla="*/ 1804655 h 2237474"/>
              <a:gd name="connsiteX107" fmla="*/ 4691075 w 12192000"/>
              <a:gd name="connsiteY107" fmla="*/ 1801389 h 2237474"/>
              <a:gd name="connsiteX108" fmla="*/ 4611738 w 12192000"/>
              <a:gd name="connsiteY108" fmla="*/ 1776964 h 2237474"/>
              <a:gd name="connsiteX109" fmla="*/ 4560070 w 12192000"/>
              <a:gd name="connsiteY109" fmla="*/ 1785640 h 2237474"/>
              <a:gd name="connsiteX110" fmla="*/ 4536503 w 12192000"/>
              <a:gd name="connsiteY110" fmla="*/ 1785334 h 2237474"/>
              <a:gd name="connsiteX111" fmla="*/ 4513724 w 12192000"/>
              <a:gd name="connsiteY111" fmla="*/ 1791996 h 2237474"/>
              <a:gd name="connsiteX112" fmla="*/ 4459810 w 12192000"/>
              <a:gd name="connsiteY112" fmla="*/ 1797886 h 2237474"/>
              <a:gd name="connsiteX113" fmla="*/ 4379064 w 12192000"/>
              <a:gd name="connsiteY113" fmla="*/ 1817177 h 2237474"/>
              <a:gd name="connsiteX114" fmla="*/ 4319209 w 12192000"/>
              <a:gd name="connsiteY114" fmla="*/ 1834833 h 2237474"/>
              <a:gd name="connsiteX115" fmla="*/ 4290981 w 12192000"/>
              <a:gd name="connsiteY115" fmla="*/ 1839677 h 2237474"/>
              <a:gd name="connsiteX116" fmla="*/ 4285792 w 12192000"/>
              <a:gd name="connsiteY116" fmla="*/ 1836231 h 2237474"/>
              <a:gd name="connsiteX117" fmla="*/ 4238372 w 12192000"/>
              <a:gd name="connsiteY117" fmla="*/ 1851480 h 2237474"/>
              <a:gd name="connsiteX118" fmla="*/ 4232517 w 12192000"/>
              <a:gd name="connsiteY118" fmla="*/ 1852567 h 2237474"/>
              <a:gd name="connsiteX119" fmla="*/ 4191732 w 12192000"/>
              <a:gd name="connsiteY119" fmla="*/ 1857328 h 2237474"/>
              <a:gd name="connsiteX120" fmla="*/ 4065532 w 12192000"/>
              <a:gd name="connsiteY120" fmla="*/ 1855477 h 2237474"/>
              <a:gd name="connsiteX121" fmla="*/ 4028460 w 12192000"/>
              <a:gd name="connsiteY121" fmla="*/ 1855137 h 2237474"/>
              <a:gd name="connsiteX122" fmla="*/ 4002267 w 12192000"/>
              <a:gd name="connsiteY122" fmla="*/ 1852352 h 2237474"/>
              <a:gd name="connsiteX123" fmla="*/ 3931396 w 12192000"/>
              <a:gd name="connsiteY123" fmla="*/ 1858915 h 2237474"/>
              <a:gd name="connsiteX124" fmla="*/ 3812162 w 12192000"/>
              <a:gd name="connsiteY124" fmla="*/ 1875501 h 2237474"/>
              <a:gd name="connsiteX125" fmla="*/ 3729530 w 12192000"/>
              <a:gd name="connsiteY125" fmla="*/ 1864513 h 2237474"/>
              <a:gd name="connsiteX126" fmla="*/ 3680177 w 12192000"/>
              <a:gd name="connsiteY126" fmla="*/ 1881552 h 2237474"/>
              <a:gd name="connsiteX127" fmla="*/ 3567259 w 12192000"/>
              <a:gd name="connsiteY127" fmla="*/ 1893482 h 2237474"/>
              <a:gd name="connsiteX128" fmla="*/ 3405770 w 12192000"/>
              <a:gd name="connsiteY128" fmla="*/ 1904591 h 2237474"/>
              <a:gd name="connsiteX129" fmla="*/ 3280097 w 12192000"/>
              <a:gd name="connsiteY129" fmla="*/ 1919610 h 2237474"/>
              <a:gd name="connsiteX130" fmla="*/ 3123424 w 12192000"/>
              <a:gd name="connsiteY130" fmla="*/ 1952930 h 2237474"/>
              <a:gd name="connsiteX131" fmla="*/ 3009910 w 12192000"/>
              <a:gd name="connsiteY131" fmla="*/ 1957866 h 2237474"/>
              <a:gd name="connsiteX132" fmla="*/ 2995934 w 12192000"/>
              <a:gd name="connsiteY132" fmla="*/ 1967085 h 2237474"/>
              <a:gd name="connsiteX133" fmla="*/ 2980071 w 12192000"/>
              <a:gd name="connsiteY133" fmla="*/ 1972988 h 2237474"/>
              <a:gd name="connsiteX134" fmla="*/ 2978094 w 12192000"/>
              <a:gd name="connsiteY134" fmla="*/ 1972369 h 2237474"/>
              <a:gd name="connsiteX135" fmla="*/ 2942858 w 12192000"/>
              <a:gd name="connsiteY135" fmla="*/ 1981367 h 2237474"/>
              <a:gd name="connsiteX136" fmla="*/ 2875436 w 12192000"/>
              <a:gd name="connsiteY136" fmla="*/ 1996977 h 2237474"/>
              <a:gd name="connsiteX137" fmla="*/ 2874892 w 12192000"/>
              <a:gd name="connsiteY137" fmla="*/ 1996085 h 2237474"/>
              <a:gd name="connsiteX138" fmla="*/ 2864145 w 12192000"/>
              <a:gd name="connsiteY138" fmla="*/ 1994061 h 2237474"/>
              <a:gd name="connsiteX139" fmla="*/ 2843662 w 12192000"/>
              <a:gd name="connsiteY139" fmla="*/ 1992498 h 2237474"/>
              <a:gd name="connsiteX140" fmla="*/ 2796128 w 12192000"/>
              <a:gd name="connsiteY140" fmla="*/ 1976403 h 2237474"/>
              <a:gd name="connsiteX141" fmla="*/ 2756784 w 12192000"/>
              <a:gd name="connsiteY141" fmla="*/ 1985116 h 2237474"/>
              <a:gd name="connsiteX142" fmla="*/ 2748833 w 12192000"/>
              <a:gd name="connsiteY142" fmla="*/ 1986323 h 2237474"/>
              <a:gd name="connsiteX143" fmla="*/ 2748661 w 12192000"/>
              <a:gd name="connsiteY143" fmla="*/ 1986122 h 2237474"/>
              <a:gd name="connsiteX144" fmla="*/ 2740251 w 12192000"/>
              <a:gd name="connsiteY144" fmla="*/ 1986946 h 2237474"/>
              <a:gd name="connsiteX145" fmla="*/ 2718916 w 12192000"/>
              <a:gd name="connsiteY145" fmla="*/ 1990867 h 2237474"/>
              <a:gd name="connsiteX146" fmla="*/ 2713522 w 12192000"/>
              <a:gd name="connsiteY146" fmla="*/ 1990173 h 2237474"/>
              <a:gd name="connsiteX147" fmla="*/ 2680597 w 12192000"/>
              <a:gd name="connsiteY147" fmla="*/ 1984996 h 2237474"/>
              <a:gd name="connsiteX148" fmla="*/ 2578178 w 12192000"/>
              <a:gd name="connsiteY148" fmla="*/ 1990531 h 2237474"/>
              <a:gd name="connsiteX149" fmla="*/ 2476147 w 12192000"/>
              <a:gd name="connsiteY149" fmla="*/ 1998305 h 2237474"/>
              <a:gd name="connsiteX150" fmla="*/ 2373568 w 12192000"/>
              <a:gd name="connsiteY150" fmla="*/ 2003219 h 2237474"/>
              <a:gd name="connsiteX151" fmla="*/ 2321399 w 12192000"/>
              <a:gd name="connsiteY151" fmla="*/ 1989467 h 2237474"/>
              <a:gd name="connsiteX152" fmla="*/ 2315525 w 12192000"/>
              <a:gd name="connsiteY152" fmla="*/ 1989708 h 2237474"/>
              <a:gd name="connsiteX153" fmla="*/ 2300792 w 12192000"/>
              <a:gd name="connsiteY153" fmla="*/ 1994290 h 2237474"/>
              <a:gd name="connsiteX154" fmla="*/ 2295469 w 12192000"/>
              <a:gd name="connsiteY154" fmla="*/ 1996659 h 2237474"/>
              <a:gd name="connsiteX155" fmla="*/ 2287219 w 12192000"/>
              <a:gd name="connsiteY155" fmla="*/ 1998750 h 2237474"/>
              <a:gd name="connsiteX156" fmla="*/ 2286948 w 12192000"/>
              <a:gd name="connsiteY156" fmla="*/ 1998596 h 2237474"/>
              <a:gd name="connsiteX157" fmla="*/ 2243069 w 12192000"/>
              <a:gd name="connsiteY157" fmla="*/ 2015111 h 2237474"/>
              <a:gd name="connsiteX158" fmla="*/ 2186609 w 12192000"/>
              <a:gd name="connsiteY158" fmla="*/ 2008263 h 2237474"/>
              <a:gd name="connsiteX159" fmla="*/ 2164831 w 12192000"/>
              <a:gd name="connsiteY159" fmla="*/ 2010143 h 2237474"/>
              <a:gd name="connsiteX160" fmla="*/ 2152836 w 12192000"/>
              <a:gd name="connsiteY160" fmla="*/ 2010048 h 2237474"/>
              <a:gd name="connsiteX161" fmla="*/ 2117102 w 12192000"/>
              <a:gd name="connsiteY161" fmla="*/ 2023004 h 2237474"/>
              <a:gd name="connsiteX162" fmla="*/ 2111935 w 12192000"/>
              <a:gd name="connsiteY162" fmla="*/ 2023163 h 2237474"/>
              <a:gd name="connsiteX163" fmla="*/ 2089991 w 12192000"/>
              <a:gd name="connsiteY163" fmla="*/ 2034193 h 2237474"/>
              <a:gd name="connsiteX164" fmla="*/ 2058061 w 12192000"/>
              <a:gd name="connsiteY164" fmla="*/ 2047942 h 2237474"/>
              <a:gd name="connsiteX165" fmla="*/ 2055737 w 12192000"/>
              <a:gd name="connsiteY165" fmla="*/ 2047704 h 2237474"/>
              <a:gd name="connsiteX166" fmla="*/ 2042244 w 12192000"/>
              <a:gd name="connsiteY166" fmla="*/ 2055560 h 2237474"/>
              <a:gd name="connsiteX167" fmla="*/ 1976224 w 12192000"/>
              <a:gd name="connsiteY167" fmla="*/ 2074257 h 2237474"/>
              <a:gd name="connsiteX168" fmla="*/ 1877728 w 12192000"/>
              <a:gd name="connsiteY168" fmla="*/ 2101004 h 2237474"/>
              <a:gd name="connsiteX169" fmla="*/ 1759056 w 12192000"/>
              <a:gd name="connsiteY169" fmla="*/ 2125608 h 2237474"/>
              <a:gd name="connsiteX170" fmla="*/ 1637948 w 12192000"/>
              <a:gd name="connsiteY170" fmla="*/ 2172597 h 2237474"/>
              <a:gd name="connsiteX171" fmla="*/ 1434549 w 12192000"/>
              <a:gd name="connsiteY171" fmla="*/ 2234522 h 2237474"/>
              <a:gd name="connsiteX172" fmla="*/ 1398481 w 12192000"/>
              <a:gd name="connsiteY172" fmla="*/ 2237074 h 2237474"/>
              <a:gd name="connsiteX173" fmla="*/ 1398407 w 12192000"/>
              <a:gd name="connsiteY173" fmla="*/ 2237095 h 2237474"/>
              <a:gd name="connsiteX174" fmla="*/ 1370962 w 12192000"/>
              <a:gd name="connsiteY174" fmla="*/ 2237474 h 2237474"/>
              <a:gd name="connsiteX175" fmla="*/ 1356367 w 12192000"/>
              <a:gd name="connsiteY175" fmla="*/ 2235089 h 2237474"/>
              <a:gd name="connsiteX176" fmla="*/ 1324828 w 12192000"/>
              <a:gd name="connsiteY176" fmla="*/ 2231968 h 2237474"/>
              <a:gd name="connsiteX177" fmla="*/ 1297744 w 12192000"/>
              <a:gd name="connsiteY177" fmla="*/ 2235849 h 2237474"/>
              <a:gd name="connsiteX178" fmla="*/ 1286236 w 12192000"/>
              <a:gd name="connsiteY178" fmla="*/ 2233135 h 2237474"/>
              <a:gd name="connsiteX179" fmla="*/ 1283504 w 12192000"/>
              <a:gd name="connsiteY179" fmla="*/ 2233797 h 2237474"/>
              <a:gd name="connsiteX180" fmla="*/ 1279765 w 12192000"/>
              <a:gd name="connsiteY180" fmla="*/ 2229639 h 2237474"/>
              <a:gd name="connsiteX181" fmla="*/ 1195347 w 12192000"/>
              <a:gd name="connsiteY181" fmla="*/ 2212354 h 2237474"/>
              <a:gd name="connsiteX182" fmla="*/ 970251 w 12192000"/>
              <a:gd name="connsiteY182" fmla="*/ 2221029 h 2237474"/>
              <a:gd name="connsiteX183" fmla="*/ 812914 w 12192000"/>
              <a:gd name="connsiteY183" fmla="*/ 2202752 h 2237474"/>
              <a:gd name="connsiteX184" fmla="*/ 800195 w 12192000"/>
              <a:gd name="connsiteY184" fmla="*/ 2209407 h 2237474"/>
              <a:gd name="connsiteX185" fmla="*/ 784978 w 12192000"/>
              <a:gd name="connsiteY185" fmla="*/ 2212360 h 2237474"/>
              <a:gd name="connsiteX186" fmla="*/ 681987 w 12192000"/>
              <a:gd name="connsiteY186" fmla="*/ 2216757 h 2237474"/>
              <a:gd name="connsiteX187" fmla="*/ 669923 w 12192000"/>
              <a:gd name="connsiteY187" fmla="*/ 2211682 h 2237474"/>
              <a:gd name="connsiteX188" fmla="*/ 648680 w 12192000"/>
              <a:gd name="connsiteY188" fmla="*/ 2206229 h 2237474"/>
              <a:gd name="connsiteX189" fmla="*/ 597225 w 12192000"/>
              <a:gd name="connsiteY189" fmla="*/ 2180999 h 2237474"/>
              <a:gd name="connsiteX190" fmla="*/ 558449 w 12192000"/>
              <a:gd name="connsiteY190" fmla="*/ 2182346 h 2237474"/>
              <a:gd name="connsiteX191" fmla="*/ 550517 w 12192000"/>
              <a:gd name="connsiteY191" fmla="*/ 2182060 h 2237474"/>
              <a:gd name="connsiteX192" fmla="*/ 550309 w 12192000"/>
              <a:gd name="connsiteY192" fmla="*/ 2181825 h 2237474"/>
              <a:gd name="connsiteX193" fmla="*/ 541836 w 12192000"/>
              <a:gd name="connsiteY193" fmla="*/ 2181063 h 2237474"/>
              <a:gd name="connsiteX194" fmla="*/ 536057 w 12192000"/>
              <a:gd name="connsiteY194" fmla="*/ 2181537 h 2237474"/>
              <a:gd name="connsiteX195" fmla="*/ 520671 w 12192000"/>
              <a:gd name="connsiteY195" fmla="*/ 2180980 h 2237474"/>
              <a:gd name="connsiteX196" fmla="*/ 515024 w 12192000"/>
              <a:gd name="connsiteY196" fmla="*/ 2179258 h 2237474"/>
              <a:gd name="connsiteX197" fmla="*/ 512278 w 12192000"/>
              <a:gd name="connsiteY197" fmla="*/ 2176369 h 2237474"/>
              <a:gd name="connsiteX198" fmla="*/ 480419 w 12192000"/>
              <a:gd name="connsiteY198" fmla="*/ 2167807 h 2237474"/>
              <a:gd name="connsiteX199" fmla="*/ 413835 w 12192000"/>
              <a:gd name="connsiteY199" fmla="*/ 2156783 h 2237474"/>
              <a:gd name="connsiteX200" fmla="*/ 376513 w 12192000"/>
              <a:gd name="connsiteY200" fmla="*/ 2154014 h 2237474"/>
              <a:gd name="connsiteX201" fmla="*/ 273386 w 12192000"/>
              <a:gd name="connsiteY201" fmla="*/ 2142551 h 2237474"/>
              <a:gd name="connsiteX202" fmla="*/ 169207 w 12192000"/>
              <a:gd name="connsiteY202" fmla="*/ 2128100 h 2237474"/>
              <a:gd name="connsiteX203" fmla="*/ 93149 w 12192000"/>
              <a:gd name="connsiteY203" fmla="*/ 2105324 h 2237474"/>
              <a:gd name="connsiteX204" fmla="*/ 88109 w 12192000"/>
              <a:gd name="connsiteY204" fmla="*/ 2106704 h 2237474"/>
              <a:gd name="connsiteX205" fmla="*/ 80022 w 12192000"/>
              <a:gd name="connsiteY205" fmla="*/ 2107254 h 2237474"/>
              <a:gd name="connsiteX206" fmla="*/ 79717 w 12192000"/>
              <a:gd name="connsiteY206" fmla="*/ 2107046 h 2237474"/>
              <a:gd name="connsiteX207" fmla="*/ 72352 w 12192000"/>
              <a:gd name="connsiteY207" fmla="*/ 2107991 h 2237474"/>
              <a:gd name="connsiteX208" fmla="*/ 37645 w 12192000"/>
              <a:gd name="connsiteY208" fmla="*/ 2115401 h 2237474"/>
              <a:gd name="connsiteX209" fmla="*/ 4572 w 12192000"/>
              <a:gd name="connsiteY209" fmla="*/ 2111091 h 2237474"/>
              <a:gd name="connsiteX210" fmla="*/ 0 w 12192000"/>
              <a:gd name="connsiteY210" fmla="*/ 2110468 h 2237474"/>
              <a:gd name="connsiteX211" fmla="*/ 0 w 12192000"/>
              <a:gd name="connsiteY21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364035 w 12192000"/>
              <a:gd name="connsiteY83" fmla="*/ 1667683 h 2237474"/>
              <a:gd name="connsiteX84" fmla="*/ 6280959 w 12192000"/>
              <a:gd name="connsiteY84" fmla="*/ 1689329 h 2237474"/>
              <a:gd name="connsiteX85" fmla="*/ 6243319 w 12192000"/>
              <a:gd name="connsiteY85" fmla="*/ 1695560 h 2237474"/>
              <a:gd name="connsiteX86" fmla="*/ 6098321 w 12192000"/>
              <a:gd name="connsiteY86" fmla="*/ 1721646 h 2237474"/>
              <a:gd name="connsiteX87" fmla="*/ 5880652 w 12192000"/>
              <a:gd name="connsiteY87" fmla="*/ 1779643 h 2237474"/>
              <a:gd name="connsiteX88" fmla="*/ 5785959 w 12192000"/>
              <a:gd name="connsiteY88" fmla="*/ 1775307 h 2237474"/>
              <a:gd name="connsiteX89" fmla="*/ 5643534 w 12192000"/>
              <a:gd name="connsiteY89" fmla="*/ 1802919 h 2237474"/>
              <a:gd name="connsiteX90" fmla="*/ 5518799 w 12192000"/>
              <a:gd name="connsiteY90" fmla="*/ 1818312 h 2237474"/>
              <a:gd name="connsiteX91" fmla="*/ 5505014 w 12192000"/>
              <a:gd name="connsiteY91" fmla="*/ 1819259 h 2237474"/>
              <a:gd name="connsiteX92" fmla="*/ 5453307 w 12192000"/>
              <a:gd name="connsiteY92" fmla="*/ 1815450 h 2237474"/>
              <a:gd name="connsiteX93" fmla="*/ 5364192 w 12192000"/>
              <a:gd name="connsiteY93" fmla="*/ 1826074 h 2237474"/>
              <a:gd name="connsiteX94" fmla="*/ 5350380 w 12192000"/>
              <a:gd name="connsiteY94" fmla="*/ 1830891 h 2237474"/>
              <a:gd name="connsiteX95" fmla="*/ 5259633 w 12192000"/>
              <a:gd name="connsiteY95" fmla="*/ 1837160 h 2237474"/>
              <a:gd name="connsiteX96" fmla="*/ 5197513 w 12192000"/>
              <a:gd name="connsiteY96" fmla="*/ 1844718 h 2237474"/>
              <a:gd name="connsiteX97" fmla="*/ 5168852 w 12192000"/>
              <a:gd name="connsiteY97" fmla="*/ 1844846 h 2237474"/>
              <a:gd name="connsiteX98" fmla="*/ 5114927 w 12192000"/>
              <a:gd name="connsiteY98" fmla="*/ 1847827 h 2237474"/>
              <a:gd name="connsiteX99" fmla="*/ 5108970 w 12192000"/>
              <a:gd name="connsiteY99" fmla="*/ 1847935 h 2237474"/>
              <a:gd name="connsiteX100" fmla="*/ 5067961 w 12192000"/>
              <a:gd name="connsiteY100" fmla="*/ 1845917 h 2237474"/>
              <a:gd name="connsiteX101" fmla="*/ 5007075 w 12192000"/>
              <a:gd name="connsiteY101" fmla="*/ 1838626 h 2237474"/>
              <a:gd name="connsiteX102" fmla="*/ 4944087 w 12192000"/>
              <a:gd name="connsiteY102" fmla="*/ 1823332 h 2237474"/>
              <a:gd name="connsiteX103" fmla="*/ 4907662 w 12192000"/>
              <a:gd name="connsiteY103" fmla="*/ 1816900 h 2237474"/>
              <a:gd name="connsiteX104" fmla="*/ 4882386 w 12192000"/>
              <a:gd name="connsiteY104" fmla="*/ 1809844 h 2237474"/>
              <a:gd name="connsiteX105" fmla="*/ 4811440 w 12192000"/>
              <a:gd name="connsiteY105" fmla="*/ 1804655 h 2237474"/>
              <a:gd name="connsiteX106" fmla="*/ 4691075 w 12192000"/>
              <a:gd name="connsiteY106" fmla="*/ 1801389 h 2237474"/>
              <a:gd name="connsiteX107" fmla="*/ 4611738 w 12192000"/>
              <a:gd name="connsiteY107" fmla="*/ 1776964 h 2237474"/>
              <a:gd name="connsiteX108" fmla="*/ 4560070 w 12192000"/>
              <a:gd name="connsiteY108" fmla="*/ 1785640 h 2237474"/>
              <a:gd name="connsiteX109" fmla="*/ 4536503 w 12192000"/>
              <a:gd name="connsiteY109" fmla="*/ 1785334 h 2237474"/>
              <a:gd name="connsiteX110" fmla="*/ 4513724 w 12192000"/>
              <a:gd name="connsiteY110" fmla="*/ 1791996 h 2237474"/>
              <a:gd name="connsiteX111" fmla="*/ 4459810 w 12192000"/>
              <a:gd name="connsiteY111" fmla="*/ 1797886 h 2237474"/>
              <a:gd name="connsiteX112" fmla="*/ 4379064 w 12192000"/>
              <a:gd name="connsiteY112" fmla="*/ 1817177 h 2237474"/>
              <a:gd name="connsiteX113" fmla="*/ 4319209 w 12192000"/>
              <a:gd name="connsiteY113" fmla="*/ 1834833 h 2237474"/>
              <a:gd name="connsiteX114" fmla="*/ 4290981 w 12192000"/>
              <a:gd name="connsiteY114" fmla="*/ 1839677 h 2237474"/>
              <a:gd name="connsiteX115" fmla="*/ 4285792 w 12192000"/>
              <a:gd name="connsiteY115" fmla="*/ 1836231 h 2237474"/>
              <a:gd name="connsiteX116" fmla="*/ 4238372 w 12192000"/>
              <a:gd name="connsiteY116" fmla="*/ 1851480 h 2237474"/>
              <a:gd name="connsiteX117" fmla="*/ 4232517 w 12192000"/>
              <a:gd name="connsiteY117" fmla="*/ 1852567 h 2237474"/>
              <a:gd name="connsiteX118" fmla="*/ 4191732 w 12192000"/>
              <a:gd name="connsiteY118" fmla="*/ 1857328 h 2237474"/>
              <a:gd name="connsiteX119" fmla="*/ 4065532 w 12192000"/>
              <a:gd name="connsiteY119" fmla="*/ 1855477 h 2237474"/>
              <a:gd name="connsiteX120" fmla="*/ 4028460 w 12192000"/>
              <a:gd name="connsiteY120" fmla="*/ 1855137 h 2237474"/>
              <a:gd name="connsiteX121" fmla="*/ 4002267 w 12192000"/>
              <a:gd name="connsiteY121" fmla="*/ 1852352 h 2237474"/>
              <a:gd name="connsiteX122" fmla="*/ 3931396 w 12192000"/>
              <a:gd name="connsiteY122" fmla="*/ 1858915 h 2237474"/>
              <a:gd name="connsiteX123" fmla="*/ 3812162 w 12192000"/>
              <a:gd name="connsiteY123" fmla="*/ 1875501 h 2237474"/>
              <a:gd name="connsiteX124" fmla="*/ 3729530 w 12192000"/>
              <a:gd name="connsiteY124" fmla="*/ 1864513 h 2237474"/>
              <a:gd name="connsiteX125" fmla="*/ 3680177 w 12192000"/>
              <a:gd name="connsiteY125" fmla="*/ 1881552 h 2237474"/>
              <a:gd name="connsiteX126" fmla="*/ 3567259 w 12192000"/>
              <a:gd name="connsiteY126" fmla="*/ 1893482 h 2237474"/>
              <a:gd name="connsiteX127" fmla="*/ 3405770 w 12192000"/>
              <a:gd name="connsiteY127" fmla="*/ 1904591 h 2237474"/>
              <a:gd name="connsiteX128" fmla="*/ 3280097 w 12192000"/>
              <a:gd name="connsiteY128" fmla="*/ 1919610 h 2237474"/>
              <a:gd name="connsiteX129" fmla="*/ 3123424 w 12192000"/>
              <a:gd name="connsiteY129" fmla="*/ 1952930 h 2237474"/>
              <a:gd name="connsiteX130" fmla="*/ 3009910 w 12192000"/>
              <a:gd name="connsiteY130" fmla="*/ 1957866 h 2237474"/>
              <a:gd name="connsiteX131" fmla="*/ 2995934 w 12192000"/>
              <a:gd name="connsiteY131" fmla="*/ 1967085 h 2237474"/>
              <a:gd name="connsiteX132" fmla="*/ 2980071 w 12192000"/>
              <a:gd name="connsiteY132" fmla="*/ 1972988 h 2237474"/>
              <a:gd name="connsiteX133" fmla="*/ 2978094 w 12192000"/>
              <a:gd name="connsiteY133" fmla="*/ 1972369 h 2237474"/>
              <a:gd name="connsiteX134" fmla="*/ 2942858 w 12192000"/>
              <a:gd name="connsiteY134" fmla="*/ 1981367 h 2237474"/>
              <a:gd name="connsiteX135" fmla="*/ 2875436 w 12192000"/>
              <a:gd name="connsiteY135" fmla="*/ 1996977 h 2237474"/>
              <a:gd name="connsiteX136" fmla="*/ 2874892 w 12192000"/>
              <a:gd name="connsiteY136" fmla="*/ 1996085 h 2237474"/>
              <a:gd name="connsiteX137" fmla="*/ 2864145 w 12192000"/>
              <a:gd name="connsiteY137" fmla="*/ 1994061 h 2237474"/>
              <a:gd name="connsiteX138" fmla="*/ 2843662 w 12192000"/>
              <a:gd name="connsiteY138" fmla="*/ 1992498 h 2237474"/>
              <a:gd name="connsiteX139" fmla="*/ 2796128 w 12192000"/>
              <a:gd name="connsiteY139" fmla="*/ 1976403 h 2237474"/>
              <a:gd name="connsiteX140" fmla="*/ 2756784 w 12192000"/>
              <a:gd name="connsiteY140" fmla="*/ 1985116 h 2237474"/>
              <a:gd name="connsiteX141" fmla="*/ 2748833 w 12192000"/>
              <a:gd name="connsiteY141" fmla="*/ 1986323 h 2237474"/>
              <a:gd name="connsiteX142" fmla="*/ 2748661 w 12192000"/>
              <a:gd name="connsiteY142" fmla="*/ 1986122 h 2237474"/>
              <a:gd name="connsiteX143" fmla="*/ 2740251 w 12192000"/>
              <a:gd name="connsiteY143" fmla="*/ 1986946 h 2237474"/>
              <a:gd name="connsiteX144" fmla="*/ 2718916 w 12192000"/>
              <a:gd name="connsiteY144" fmla="*/ 1990867 h 2237474"/>
              <a:gd name="connsiteX145" fmla="*/ 2713522 w 12192000"/>
              <a:gd name="connsiteY145" fmla="*/ 1990173 h 2237474"/>
              <a:gd name="connsiteX146" fmla="*/ 2680597 w 12192000"/>
              <a:gd name="connsiteY146" fmla="*/ 1984996 h 2237474"/>
              <a:gd name="connsiteX147" fmla="*/ 2578178 w 12192000"/>
              <a:gd name="connsiteY147" fmla="*/ 1990531 h 2237474"/>
              <a:gd name="connsiteX148" fmla="*/ 2476147 w 12192000"/>
              <a:gd name="connsiteY148" fmla="*/ 1998305 h 2237474"/>
              <a:gd name="connsiteX149" fmla="*/ 2373568 w 12192000"/>
              <a:gd name="connsiteY149" fmla="*/ 2003219 h 2237474"/>
              <a:gd name="connsiteX150" fmla="*/ 2321399 w 12192000"/>
              <a:gd name="connsiteY150" fmla="*/ 1989467 h 2237474"/>
              <a:gd name="connsiteX151" fmla="*/ 2315525 w 12192000"/>
              <a:gd name="connsiteY151" fmla="*/ 1989708 h 2237474"/>
              <a:gd name="connsiteX152" fmla="*/ 2300792 w 12192000"/>
              <a:gd name="connsiteY152" fmla="*/ 1994290 h 2237474"/>
              <a:gd name="connsiteX153" fmla="*/ 2295469 w 12192000"/>
              <a:gd name="connsiteY153" fmla="*/ 1996659 h 2237474"/>
              <a:gd name="connsiteX154" fmla="*/ 2287219 w 12192000"/>
              <a:gd name="connsiteY154" fmla="*/ 1998750 h 2237474"/>
              <a:gd name="connsiteX155" fmla="*/ 2286948 w 12192000"/>
              <a:gd name="connsiteY155" fmla="*/ 1998596 h 2237474"/>
              <a:gd name="connsiteX156" fmla="*/ 2243069 w 12192000"/>
              <a:gd name="connsiteY156" fmla="*/ 2015111 h 2237474"/>
              <a:gd name="connsiteX157" fmla="*/ 2186609 w 12192000"/>
              <a:gd name="connsiteY157" fmla="*/ 2008263 h 2237474"/>
              <a:gd name="connsiteX158" fmla="*/ 2164831 w 12192000"/>
              <a:gd name="connsiteY158" fmla="*/ 2010143 h 2237474"/>
              <a:gd name="connsiteX159" fmla="*/ 2152836 w 12192000"/>
              <a:gd name="connsiteY159" fmla="*/ 2010048 h 2237474"/>
              <a:gd name="connsiteX160" fmla="*/ 2117102 w 12192000"/>
              <a:gd name="connsiteY160" fmla="*/ 2023004 h 2237474"/>
              <a:gd name="connsiteX161" fmla="*/ 2111935 w 12192000"/>
              <a:gd name="connsiteY161" fmla="*/ 2023163 h 2237474"/>
              <a:gd name="connsiteX162" fmla="*/ 2089991 w 12192000"/>
              <a:gd name="connsiteY162" fmla="*/ 2034193 h 2237474"/>
              <a:gd name="connsiteX163" fmla="*/ 2058061 w 12192000"/>
              <a:gd name="connsiteY163" fmla="*/ 2047942 h 2237474"/>
              <a:gd name="connsiteX164" fmla="*/ 2055737 w 12192000"/>
              <a:gd name="connsiteY164" fmla="*/ 2047704 h 2237474"/>
              <a:gd name="connsiteX165" fmla="*/ 2042244 w 12192000"/>
              <a:gd name="connsiteY165" fmla="*/ 2055560 h 2237474"/>
              <a:gd name="connsiteX166" fmla="*/ 1976224 w 12192000"/>
              <a:gd name="connsiteY166" fmla="*/ 2074257 h 2237474"/>
              <a:gd name="connsiteX167" fmla="*/ 1877728 w 12192000"/>
              <a:gd name="connsiteY167" fmla="*/ 2101004 h 2237474"/>
              <a:gd name="connsiteX168" fmla="*/ 1759056 w 12192000"/>
              <a:gd name="connsiteY168" fmla="*/ 2125608 h 2237474"/>
              <a:gd name="connsiteX169" fmla="*/ 1637948 w 12192000"/>
              <a:gd name="connsiteY169" fmla="*/ 2172597 h 2237474"/>
              <a:gd name="connsiteX170" fmla="*/ 1434549 w 12192000"/>
              <a:gd name="connsiteY170" fmla="*/ 2234522 h 2237474"/>
              <a:gd name="connsiteX171" fmla="*/ 1398481 w 12192000"/>
              <a:gd name="connsiteY171" fmla="*/ 2237074 h 2237474"/>
              <a:gd name="connsiteX172" fmla="*/ 1398407 w 12192000"/>
              <a:gd name="connsiteY172" fmla="*/ 2237095 h 2237474"/>
              <a:gd name="connsiteX173" fmla="*/ 1370962 w 12192000"/>
              <a:gd name="connsiteY173" fmla="*/ 2237474 h 2237474"/>
              <a:gd name="connsiteX174" fmla="*/ 1356367 w 12192000"/>
              <a:gd name="connsiteY174" fmla="*/ 2235089 h 2237474"/>
              <a:gd name="connsiteX175" fmla="*/ 1324828 w 12192000"/>
              <a:gd name="connsiteY175" fmla="*/ 2231968 h 2237474"/>
              <a:gd name="connsiteX176" fmla="*/ 1297744 w 12192000"/>
              <a:gd name="connsiteY176" fmla="*/ 2235849 h 2237474"/>
              <a:gd name="connsiteX177" fmla="*/ 1286236 w 12192000"/>
              <a:gd name="connsiteY177" fmla="*/ 2233135 h 2237474"/>
              <a:gd name="connsiteX178" fmla="*/ 1283504 w 12192000"/>
              <a:gd name="connsiteY178" fmla="*/ 2233797 h 2237474"/>
              <a:gd name="connsiteX179" fmla="*/ 1279765 w 12192000"/>
              <a:gd name="connsiteY179" fmla="*/ 2229639 h 2237474"/>
              <a:gd name="connsiteX180" fmla="*/ 1195347 w 12192000"/>
              <a:gd name="connsiteY180" fmla="*/ 2212354 h 2237474"/>
              <a:gd name="connsiteX181" fmla="*/ 970251 w 12192000"/>
              <a:gd name="connsiteY181" fmla="*/ 2221029 h 2237474"/>
              <a:gd name="connsiteX182" fmla="*/ 812914 w 12192000"/>
              <a:gd name="connsiteY182" fmla="*/ 2202752 h 2237474"/>
              <a:gd name="connsiteX183" fmla="*/ 800195 w 12192000"/>
              <a:gd name="connsiteY183" fmla="*/ 2209407 h 2237474"/>
              <a:gd name="connsiteX184" fmla="*/ 784978 w 12192000"/>
              <a:gd name="connsiteY184" fmla="*/ 2212360 h 2237474"/>
              <a:gd name="connsiteX185" fmla="*/ 681987 w 12192000"/>
              <a:gd name="connsiteY185" fmla="*/ 2216757 h 2237474"/>
              <a:gd name="connsiteX186" fmla="*/ 669923 w 12192000"/>
              <a:gd name="connsiteY186" fmla="*/ 2211682 h 2237474"/>
              <a:gd name="connsiteX187" fmla="*/ 648680 w 12192000"/>
              <a:gd name="connsiteY187" fmla="*/ 2206229 h 2237474"/>
              <a:gd name="connsiteX188" fmla="*/ 597225 w 12192000"/>
              <a:gd name="connsiteY188" fmla="*/ 2180999 h 2237474"/>
              <a:gd name="connsiteX189" fmla="*/ 558449 w 12192000"/>
              <a:gd name="connsiteY189" fmla="*/ 2182346 h 2237474"/>
              <a:gd name="connsiteX190" fmla="*/ 550517 w 12192000"/>
              <a:gd name="connsiteY190" fmla="*/ 2182060 h 2237474"/>
              <a:gd name="connsiteX191" fmla="*/ 550309 w 12192000"/>
              <a:gd name="connsiteY191" fmla="*/ 2181825 h 2237474"/>
              <a:gd name="connsiteX192" fmla="*/ 541836 w 12192000"/>
              <a:gd name="connsiteY192" fmla="*/ 2181063 h 2237474"/>
              <a:gd name="connsiteX193" fmla="*/ 536057 w 12192000"/>
              <a:gd name="connsiteY193" fmla="*/ 2181537 h 2237474"/>
              <a:gd name="connsiteX194" fmla="*/ 520671 w 12192000"/>
              <a:gd name="connsiteY194" fmla="*/ 2180980 h 2237474"/>
              <a:gd name="connsiteX195" fmla="*/ 515024 w 12192000"/>
              <a:gd name="connsiteY195" fmla="*/ 2179258 h 2237474"/>
              <a:gd name="connsiteX196" fmla="*/ 512278 w 12192000"/>
              <a:gd name="connsiteY196" fmla="*/ 2176369 h 2237474"/>
              <a:gd name="connsiteX197" fmla="*/ 480419 w 12192000"/>
              <a:gd name="connsiteY197" fmla="*/ 2167807 h 2237474"/>
              <a:gd name="connsiteX198" fmla="*/ 413835 w 12192000"/>
              <a:gd name="connsiteY198" fmla="*/ 2156783 h 2237474"/>
              <a:gd name="connsiteX199" fmla="*/ 376513 w 12192000"/>
              <a:gd name="connsiteY199" fmla="*/ 2154014 h 2237474"/>
              <a:gd name="connsiteX200" fmla="*/ 273386 w 12192000"/>
              <a:gd name="connsiteY200" fmla="*/ 2142551 h 2237474"/>
              <a:gd name="connsiteX201" fmla="*/ 169207 w 12192000"/>
              <a:gd name="connsiteY201" fmla="*/ 2128100 h 2237474"/>
              <a:gd name="connsiteX202" fmla="*/ 93149 w 12192000"/>
              <a:gd name="connsiteY202" fmla="*/ 2105324 h 2237474"/>
              <a:gd name="connsiteX203" fmla="*/ 88109 w 12192000"/>
              <a:gd name="connsiteY203" fmla="*/ 2106704 h 2237474"/>
              <a:gd name="connsiteX204" fmla="*/ 80022 w 12192000"/>
              <a:gd name="connsiteY204" fmla="*/ 2107254 h 2237474"/>
              <a:gd name="connsiteX205" fmla="*/ 79717 w 12192000"/>
              <a:gd name="connsiteY205" fmla="*/ 2107046 h 2237474"/>
              <a:gd name="connsiteX206" fmla="*/ 72352 w 12192000"/>
              <a:gd name="connsiteY206" fmla="*/ 2107991 h 2237474"/>
              <a:gd name="connsiteX207" fmla="*/ 37645 w 12192000"/>
              <a:gd name="connsiteY207" fmla="*/ 2115401 h 2237474"/>
              <a:gd name="connsiteX208" fmla="*/ 4572 w 12192000"/>
              <a:gd name="connsiteY208" fmla="*/ 2111091 h 2237474"/>
              <a:gd name="connsiteX209" fmla="*/ 0 w 12192000"/>
              <a:gd name="connsiteY209" fmla="*/ 2110468 h 2237474"/>
              <a:gd name="connsiteX210" fmla="*/ 0 w 12192000"/>
              <a:gd name="connsiteY21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45122 w 12192000"/>
              <a:gd name="connsiteY58" fmla="*/ 1345477 h 2237474"/>
              <a:gd name="connsiteX59" fmla="*/ 7902328 w 12192000"/>
              <a:gd name="connsiteY59" fmla="*/ 1345865 h 2237474"/>
              <a:gd name="connsiteX60" fmla="*/ 7875879 w 12192000"/>
              <a:gd name="connsiteY60" fmla="*/ 1345646 h 2237474"/>
              <a:gd name="connsiteX61" fmla="*/ 7840612 w 12192000"/>
              <a:gd name="connsiteY61" fmla="*/ 1369373 h 2237474"/>
              <a:gd name="connsiteX62" fmla="*/ 7786819 w 12192000"/>
              <a:gd name="connsiteY62" fmla="*/ 1378970 h 2237474"/>
              <a:gd name="connsiteX63" fmla="*/ 7548172 w 12192000"/>
              <a:gd name="connsiteY63" fmla="*/ 1417460 h 2237474"/>
              <a:gd name="connsiteX64" fmla="*/ 7483437 w 12192000"/>
              <a:gd name="connsiteY64" fmla="*/ 1478152 h 2237474"/>
              <a:gd name="connsiteX65" fmla="*/ 7377870 w 12192000"/>
              <a:gd name="connsiteY65" fmla="*/ 1523319 h 2237474"/>
              <a:gd name="connsiteX66" fmla="*/ 7230737 w 12192000"/>
              <a:gd name="connsiteY66" fmla="*/ 1562633 h 2237474"/>
              <a:gd name="connsiteX67" fmla="*/ 7224458 w 12192000"/>
              <a:gd name="connsiteY67" fmla="*/ 1573008 h 2237474"/>
              <a:gd name="connsiteX68" fmla="*/ 7183121 w 12192000"/>
              <a:gd name="connsiteY68" fmla="*/ 1595162 h 2237474"/>
              <a:gd name="connsiteX69" fmla="*/ 7164601 w 12192000"/>
              <a:gd name="connsiteY69" fmla="*/ 1606490 h 2237474"/>
              <a:gd name="connsiteX70" fmla="*/ 7092727 w 12192000"/>
              <a:gd name="connsiteY70" fmla="*/ 1623628 h 2237474"/>
              <a:gd name="connsiteX71" fmla="*/ 7031309 w 12192000"/>
              <a:gd name="connsiteY71" fmla="*/ 1619451 h 2237474"/>
              <a:gd name="connsiteX72" fmla="*/ 6999084 w 12192000"/>
              <a:gd name="connsiteY72" fmla="*/ 1634317 h 2237474"/>
              <a:gd name="connsiteX73" fmla="*/ 6992107 w 12192000"/>
              <a:gd name="connsiteY73" fmla="*/ 1636860 h 2237474"/>
              <a:gd name="connsiteX74" fmla="*/ 6900177 w 12192000"/>
              <a:gd name="connsiteY74" fmla="*/ 1636016 h 2237474"/>
              <a:gd name="connsiteX75" fmla="*/ 6795372 w 12192000"/>
              <a:gd name="connsiteY75" fmla="*/ 1644845 h 2237474"/>
              <a:gd name="connsiteX76" fmla="*/ 6692251 w 12192000"/>
              <a:gd name="connsiteY76" fmla="*/ 1656357 h 2237474"/>
              <a:gd name="connsiteX77" fmla="*/ 6655235 w 12192000"/>
              <a:gd name="connsiteY77" fmla="*/ 1661869 h 2237474"/>
              <a:gd name="connsiteX78" fmla="*/ 6554894 w 12192000"/>
              <a:gd name="connsiteY78" fmla="*/ 1664428 h 2237474"/>
              <a:gd name="connsiteX79" fmla="*/ 6516595 w 12192000"/>
              <a:gd name="connsiteY79" fmla="*/ 1667475 h 2237474"/>
              <a:gd name="connsiteX80" fmla="*/ 6508541 w 12192000"/>
              <a:gd name="connsiteY80" fmla="*/ 1668757 h 2237474"/>
              <a:gd name="connsiteX81" fmla="*/ 6471012 w 12192000"/>
              <a:gd name="connsiteY81" fmla="*/ 1678604 h 2237474"/>
              <a:gd name="connsiteX82" fmla="*/ 6364035 w 12192000"/>
              <a:gd name="connsiteY82" fmla="*/ 1667683 h 2237474"/>
              <a:gd name="connsiteX83" fmla="*/ 6280959 w 12192000"/>
              <a:gd name="connsiteY83" fmla="*/ 1689329 h 2237474"/>
              <a:gd name="connsiteX84" fmla="*/ 6243319 w 12192000"/>
              <a:gd name="connsiteY84" fmla="*/ 1695560 h 2237474"/>
              <a:gd name="connsiteX85" fmla="*/ 6098321 w 12192000"/>
              <a:gd name="connsiteY85" fmla="*/ 1721646 h 2237474"/>
              <a:gd name="connsiteX86" fmla="*/ 5880652 w 12192000"/>
              <a:gd name="connsiteY86" fmla="*/ 1779643 h 2237474"/>
              <a:gd name="connsiteX87" fmla="*/ 5785959 w 12192000"/>
              <a:gd name="connsiteY87" fmla="*/ 1775307 h 2237474"/>
              <a:gd name="connsiteX88" fmla="*/ 5643534 w 12192000"/>
              <a:gd name="connsiteY88" fmla="*/ 1802919 h 2237474"/>
              <a:gd name="connsiteX89" fmla="*/ 5518799 w 12192000"/>
              <a:gd name="connsiteY89" fmla="*/ 1818312 h 2237474"/>
              <a:gd name="connsiteX90" fmla="*/ 5505014 w 12192000"/>
              <a:gd name="connsiteY90" fmla="*/ 1819259 h 2237474"/>
              <a:gd name="connsiteX91" fmla="*/ 5453307 w 12192000"/>
              <a:gd name="connsiteY91" fmla="*/ 1815450 h 2237474"/>
              <a:gd name="connsiteX92" fmla="*/ 5364192 w 12192000"/>
              <a:gd name="connsiteY92" fmla="*/ 1826074 h 2237474"/>
              <a:gd name="connsiteX93" fmla="*/ 5350380 w 12192000"/>
              <a:gd name="connsiteY93" fmla="*/ 1830891 h 2237474"/>
              <a:gd name="connsiteX94" fmla="*/ 5259633 w 12192000"/>
              <a:gd name="connsiteY94" fmla="*/ 1837160 h 2237474"/>
              <a:gd name="connsiteX95" fmla="*/ 5197513 w 12192000"/>
              <a:gd name="connsiteY95" fmla="*/ 1844718 h 2237474"/>
              <a:gd name="connsiteX96" fmla="*/ 5168852 w 12192000"/>
              <a:gd name="connsiteY96" fmla="*/ 1844846 h 2237474"/>
              <a:gd name="connsiteX97" fmla="*/ 5114927 w 12192000"/>
              <a:gd name="connsiteY97" fmla="*/ 1847827 h 2237474"/>
              <a:gd name="connsiteX98" fmla="*/ 5108970 w 12192000"/>
              <a:gd name="connsiteY98" fmla="*/ 1847935 h 2237474"/>
              <a:gd name="connsiteX99" fmla="*/ 5067961 w 12192000"/>
              <a:gd name="connsiteY99" fmla="*/ 1845917 h 2237474"/>
              <a:gd name="connsiteX100" fmla="*/ 5007075 w 12192000"/>
              <a:gd name="connsiteY100" fmla="*/ 1838626 h 2237474"/>
              <a:gd name="connsiteX101" fmla="*/ 4944087 w 12192000"/>
              <a:gd name="connsiteY101" fmla="*/ 1823332 h 2237474"/>
              <a:gd name="connsiteX102" fmla="*/ 4907662 w 12192000"/>
              <a:gd name="connsiteY102" fmla="*/ 1816900 h 2237474"/>
              <a:gd name="connsiteX103" fmla="*/ 4882386 w 12192000"/>
              <a:gd name="connsiteY103" fmla="*/ 1809844 h 2237474"/>
              <a:gd name="connsiteX104" fmla="*/ 4811440 w 12192000"/>
              <a:gd name="connsiteY104" fmla="*/ 1804655 h 2237474"/>
              <a:gd name="connsiteX105" fmla="*/ 4691075 w 12192000"/>
              <a:gd name="connsiteY105" fmla="*/ 1801389 h 2237474"/>
              <a:gd name="connsiteX106" fmla="*/ 4611738 w 12192000"/>
              <a:gd name="connsiteY106" fmla="*/ 1776964 h 2237474"/>
              <a:gd name="connsiteX107" fmla="*/ 4560070 w 12192000"/>
              <a:gd name="connsiteY107" fmla="*/ 1785640 h 2237474"/>
              <a:gd name="connsiteX108" fmla="*/ 4536503 w 12192000"/>
              <a:gd name="connsiteY108" fmla="*/ 1785334 h 2237474"/>
              <a:gd name="connsiteX109" fmla="*/ 4513724 w 12192000"/>
              <a:gd name="connsiteY109" fmla="*/ 1791996 h 2237474"/>
              <a:gd name="connsiteX110" fmla="*/ 4459810 w 12192000"/>
              <a:gd name="connsiteY110" fmla="*/ 1797886 h 2237474"/>
              <a:gd name="connsiteX111" fmla="*/ 4379064 w 12192000"/>
              <a:gd name="connsiteY111" fmla="*/ 1817177 h 2237474"/>
              <a:gd name="connsiteX112" fmla="*/ 4319209 w 12192000"/>
              <a:gd name="connsiteY112" fmla="*/ 1834833 h 2237474"/>
              <a:gd name="connsiteX113" fmla="*/ 4290981 w 12192000"/>
              <a:gd name="connsiteY113" fmla="*/ 1839677 h 2237474"/>
              <a:gd name="connsiteX114" fmla="*/ 4285792 w 12192000"/>
              <a:gd name="connsiteY114" fmla="*/ 1836231 h 2237474"/>
              <a:gd name="connsiteX115" fmla="*/ 4238372 w 12192000"/>
              <a:gd name="connsiteY115" fmla="*/ 1851480 h 2237474"/>
              <a:gd name="connsiteX116" fmla="*/ 4232517 w 12192000"/>
              <a:gd name="connsiteY116" fmla="*/ 1852567 h 2237474"/>
              <a:gd name="connsiteX117" fmla="*/ 4191732 w 12192000"/>
              <a:gd name="connsiteY117" fmla="*/ 1857328 h 2237474"/>
              <a:gd name="connsiteX118" fmla="*/ 4065532 w 12192000"/>
              <a:gd name="connsiteY118" fmla="*/ 1855477 h 2237474"/>
              <a:gd name="connsiteX119" fmla="*/ 4028460 w 12192000"/>
              <a:gd name="connsiteY119" fmla="*/ 1855137 h 2237474"/>
              <a:gd name="connsiteX120" fmla="*/ 4002267 w 12192000"/>
              <a:gd name="connsiteY120" fmla="*/ 1852352 h 2237474"/>
              <a:gd name="connsiteX121" fmla="*/ 3931396 w 12192000"/>
              <a:gd name="connsiteY121" fmla="*/ 1858915 h 2237474"/>
              <a:gd name="connsiteX122" fmla="*/ 3812162 w 12192000"/>
              <a:gd name="connsiteY122" fmla="*/ 1875501 h 2237474"/>
              <a:gd name="connsiteX123" fmla="*/ 3729530 w 12192000"/>
              <a:gd name="connsiteY123" fmla="*/ 1864513 h 2237474"/>
              <a:gd name="connsiteX124" fmla="*/ 3680177 w 12192000"/>
              <a:gd name="connsiteY124" fmla="*/ 1881552 h 2237474"/>
              <a:gd name="connsiteX125" fmla="*/ 3567259 w 12192000"/>
              <a:gd name="connsiteY125" fmla="*/ 1893482 h 2237474"/>
              <a:gd name="connsiteX126" fmla="*/ 3405770 w 12192000"/>
              <a:gd name="connsiteY126" fmla="*/ 1904591 h 2237474"/>
              <a:gd name="connsiteX127" fmla="*/ 3280097 w 12192000"/>
              <a:gd name="connsiteY127" fmla="*/ 1919610 h 2237474"/>
              <a:gd name="connsiteX128" fmla="*/ 3123424 w 12192000"/>
              <a:gd name="connsiteY128" fmla="*/ 1952930 h 2237474"/>
              <a:gd name="connsiteX129" fmla="*/ 3009910 w 12192000"/>
              <a:gd name="connsiteY129" fmla="*/ 1957866 h 2237474"/>
              <a:gd name="connsiteX130" fmla="*/ 2995934 w 12192000"/>
              <a:gd name="connsiteY130" fmla="*/ 1967085 h 2237474"/>
              <a:gd name="connsiteX131" fmla="*/ 2980071 w 12192000"/>
              <a:gd name="connsiteY131" fmla="*/ 1972988 h 2237474"/>
              <a:gd name="connsiteX132" fmla="*/ 2978094 w 12192000"/>
              <a:gd name="connsiteY132" fmla="*/ 1972369 h 2237474"/>
              <a:gd name="connsiteX133" fmla="*/ 2942858 w 12192000"/>
              <a:gd name="connsiteY133" fmla="*/ 1981367 h 2237474"/>
              <a:gd name="connsiteX134" fmla="*/ 2875436 w 12192000"/>
              <a:gd name="connsiteY134" fmla="*/ 1996977 h 2237474"/>
              <a:gd name="connsiteX135" fmla="*/ 2874892 w 12192000"/>
              <a:gd name="connsiteY135" fmla="*/ 1996085 h 2237474"/>
              <a:gd name="connsiteX136" fmla="*/ 2864145 w 12192000"/>
              <a:gd name="connsiteY136" fmla="*/ 1994061 h 2237474"/>
              <a:gd name="connsiteX137" fmla="*/ 2843662 w 12192000"/>
              <a:gd name="connsiteY137" fmla="*/ 1992498 h 2237474"/>
              <a:gd name="connsiteX138" fmla="*/ 2796128 w 12192000"/>
              <a:gd name="connsiteY138" fmla="*/ 1976403 h 2237474"/>
              <a:gd name="connsiteX139" fmla="*/ 2756784 w 12192000"/>
              <a:gd name="connsiteY139" fmla="*/ 1985116 h 2237474"/>
              <a:gd name="connsiteX140" fmla="*/ 2748833 w 12192000"/>
              <a:gd name="connsiteY140" fmla="*/ 1986323 h 2237474"/>
              <a:gd name="connsiteX141" fmla="*/ 2748661 w 12192000"/>
              <a:gd name="connsiteY141" fmla="*/ 1986122 h 2237474"/>
              <a:gd name="connsiteX142" fmla="*/ 2740251 w 12192000"/>
              <a:gd name="connsiteY142" fmla="*/ 1986946 h 2237474"/>
              <a:gd name="connsiteX143" fmla="*/ 2718916 w 12192000"/>
              <a:gd name="connsiteY143" fmla="*/ 1990867 h 2237474"/>
              <a:gd name="connsiteX144" fmla="*/ 2713522 w 12192000"/>
              <a:gd name="connsiteY144" fmla="*/ 1990173 h 2237474"/>
              <a:gd name="connsiteX145" fmla="*/ 2680597 w 12192000"/>
              <a:gd name="connsiteY145" fmla="*/ 1984996 h 2237474"/>
              <a:gd name="connsiteX146" fmla="*/ 2578178 w 12192000"/>
              <a:gd name="connsiteY146" fmla="*/ 1990531 h 2237474"/>
              <a:gd name="connsiteX147" fmla="*/ 2476147 w 12192000"/>
              <a:gd name="connsiteY147" fmla="*/ 1998305 h 2237474"/>
              <a:gd name="connsiteX148" fmla="*/ 2373568 w 12192000"/>
              <a:gd name="connsiteY148" fmla="*/ 2003219 h 2237474"/>
              <a:gd name="connsiteX149" fmla="*/ 2321399 w 12192000"/>
              <a:gd name="connsiteY149" fmla="*/ 1989467 h 2237474"/>
              <a:gd name="connsiteX150" fmla="*/ 2315525 w 12192000"/>
              <a:gd name="connsiteY150" fmla="*/ 1989708 h 2237474"/>
              <a:gd name="connsiteX151" fmla="*/ 2300792 w 12192000"/>
              <a:gd name="connsiteY151" fmla="*/ 1994290 h 2237474"/>
              <a:gd name="connsiteX152" fmla="*/ 2295469 w 12192000"/>
              <a:gd name="connsiteY152" fmla="*/ 1996659 h 2237474"/>
              <a:gd name="connsiteX153" fmla="*/ 2287219 w 12192000"/>
              <a:gd name="connsiteY153" fmla="*/ 1998750 h 2237474"/>
              <a:gd name="connsiteX154" fmla="*/ 2286948 w 12192000"/>
              <a:gd name="connsiteY154" fmla="*/ 1998596 h 2237474"/>
              <a:gd name="connsiteX155" fmla="*/ 2243069 w 12192000"/>
              <a:gd name="connsiteY155" fmla="*/ 2015111 h 2237474"/>
              <a:gd name="connsiteX156" fmla="*/ 2186609 w 12192000"/>
              <a:gd name="connsiteY156" fmla="*/ 2008263 h 2237474"/>
              <a:gd name="connsiteX157" fmla="*/ 2164831 w 12192000"/>
              <a:gd name="connsiteY157" fmla="*/ 2010143 h 2237474"/>
              <a:gd name="connsiteX158" fmla="*/ 2152836 w 12192000"/>
              <a:gd name="connsiteY158" fmla="*/ 2010048 h 2237474"/>
              <a:gd name="connsiteX159" fmla="*/ 2117102 w 12192000"/>
              <a:gd name="connsiteY159" fmla="*/ 2023004 h 2237474"/>
              <a:gd name="connsiteX160" fmla="*/ 2111935 w 12192000"/>
              <a:gd name="connsiteY160" fmla="*/ 2023163 h 2237474"/>
              <a:gd name="connsiteX161" fmla="*/ 2089991 w 12192000"/>
              <a:gd name="connsiteY161" fmla="*/ 2034193 h 2237474"/>
              <a:gd name="connsiteX162" fmla="*/ 2058061 w 12192000"/>
              <a:gd name="connsiteY162" fmla="*/ 2047942 h 2237474"/>
              <a:gd name="connsiteX163" fmla="*/ 2055737 w 12192000"/>
              <a:gd name="connsiteY163" fmla="*/ 2047704 h 2237474"/>
              <a:gd name="connsiteX164" fmla="*/ 2042244 w 12192000"/>
              <a:gd name="connsiteY164" fmla="*/ 2055560 h 2237474"/>
              <a:gd name="connsiteX165" fmla="*/ 1976224 w 12192000"/>
              <a:gd name="connsiteY165" fmla="*/ 2074257 h 2237474"/>
              <a:gd name="connsiteX166" fmla="*/ 1877728 w 12192000"/>
              <a:gd name="connsiteY166" fmla="*/ 2101004 h 2237474"/>
              <a:gd name="connsiteX167" fmla="*/ 1759056 w 12192000"/>
              <a:gd name="connsiteY167" fmla="*/ 2125608 h 2237474"/>
              <a:gd name="connsiteX168" fmla="*/ 1637948 w 12192000"/>
              <a:gd name="connsiteY168" fmla="*/ 2172597 h 2237474"/>
              <a:gd name="connsiteX169" fmla="*/ 1434549 w 12192000"/>
              <a:gd name="connsiteY169" fmla="*/ 2234522 h 2237474"/>
              <a:gd name="connsiteX170" fmla="*/ 1398481 w 12192000"/>
              <a:gd name="connsiteY170" fmla="*/ 2237074 h 2237474"/>
              <a:gd name="connsiteX171" fmla="*/ 1398407 w 12192000"/>
              <a:gd name="connsiteY171" fmla="*/ 2237095 h 2237474"/>
              <a:gd name="connsiteX172" fmla="*/ 1370962 w 12192000"/>
              <a:gd name="connsiteY172" fmla="*/ 2237474 h 2237474"/>
              <a:gd name="connsiteX173" fmla="*/ 1356367 w 12192000"/>
              <a:gd name="connsiteY173" fmla="*/ 2235089 h 2237474"/>
              <a:gd name="connsiteX174" fmla="*/ 1324828 w 12192000"/>
              <a:gd name="connsiteY174" fmla="*/ 2231968 h 2237474"/>
              <a:gd name="connsiteX175" fmla="*/ 1297744 w 12192000"/>
              <a:gd name="connsiteY175" fmla="*/ 2235849 h 2237474"/>
              <a:gd name="connsiteX176" fmla="*/ 1286236 w 12192000"/>
              <a:gd name="connsiteY176" fmla="*/ 2233135 h 2237474"/>
              <a:gd name="connsiteX177" fmla="*/ 1283504 w 12192000"/>
              <a:gd name="connsiteY177" fmla="*/ 2233797 h 2237474"/>
              <a:gd name="connsiteX178" fmla="*/ 1279765 w 12192000"/>
              <a:gd name="connsiteY178" fmla="*/ 2229639 h 2237474"/>
              <a:gd name="connsiteX179" fmla="*/ 1195347 w 12192000"/>
              <a:gd name="connsiteY179" fmla="*/ 2212354 h 2237474"/>
              <a:gd name="connsiteX180" fmla="*/ 970251 w 12192000"/>
              <a:gd name="connsiteY180" fmla="*/ 2221029 h 2237474"/>
              <a:gd name="connsiteX181" fmla="*/ 812914 w 12192000"/>
              <a:gd name="connsiteY181" fmla="*/ 2202752 h 2237474"/>
              <a:gd name="connsiteX182" fmla="*/ 800195 w 12192000"/>
              <a:gd name="connsiteY182" fmla="*/ 2209407 h 2237474"/>
              <a:gd name="connsiteX183" fmla="*/ 784978 w 12192000"/>
              <a:gd name="connsiteY183" fmla="*/ 2212360 h 2237474"/>
              <a:gd name="connsiteX184" fmla="*/ 681987 w 12192000"/>
              <a:gd name="connsiteY184" fmla="*/ 2216757 h 2237474"/>
              <a:gd name="connsiteX185" fmla="*/ 669923 w 12192000"/>
              <a:gd name="connsiteY185" fmla="*/ 2211682 h 2237474"/>
              <a:gd name="connsiteX186" fmla="*/ 648680 w 12192000"/>
              <a:gd name="connsiteY186" fmla="*/ 2206229 h 2237474"/>
              <a:gd name="connsiteX187" fmla="*/ 597225 w 12192000"/>
              <a:gd name="connsiteY187" fmla="*/ 2180999 h 2237474"/>
              <a:gd name="connsiteX188" fmla="*/ 558449 w 12192000"/>
              <a:gd name="connsiteY188" fmla="*/ 2182346 h 2237474"/>
              <a:gd name="connsiteX189" fmla="*/ 550517 w 12192000"/>
              <a:gd name="connsiteY189" fmla="*/ 2182060 h 2237474"/>
              <a:gd name="connsiteX190" fmla="*/ 550309 w 12192000"/>
              <a:gd name="connsiteY190" fmla="*/ 2181825 h 2237474"/>
              <a:gd name="connsiteX191" fmla="*/ 541836 w 12192000"/>
              <a:gd name="connsiteY191" fmla="*/ 2181063 h 2237474"/>
              <a:gd name="connsiteX192" fmla="*/ 536057 w 12192000"/>
              <a:gd name="connsiteY192" fmla="*/ 2181537 h 2237474"/>
              <a:gd name="connsiteX193" fmla="*/ 520671 w 12192000"/>
              <a:gd name="connsiteY193" fmla="*/ 2180980 h 2237474"/>
              <a:gd name="connsiteX194" fmla="*/ 515024 w 12192000"/>
              <a:gd name="connsiteY194" fmla="*/ 2179258 h 2237474"/>
              <a:gd name="connsiteX195" fmla="*/ 512278 w 12192000"/>
              <a:gd name="connsiteY195" fmla="*/ 2176369 h 2237474"/>
              <a:gd name="connsiteX196" fmla="*/ 480419 w 12192000"/>
              <a:gd name="connsiteY196" fmla="*/ 2167807 h 2237474"/>
              <a:gd name="connsiteX197" fmla="*/ 413835 w 12192000"/>
              <a:gd name="connsiteY197" fmla="*/ 2156783 h 2237474"/>
              <a:gd name="connsiteX198" fmla="*/ 376513 w 12192000"/>
              <a:gd name="connsiteY198" fmla="*/ 2154014 h 2237474"/>
              <a:gd name="connsiteX199" fmla="*/ 273386 w 12192000"/>
              <a:gd name="connsiteY199" fmla="*/ 2142551 h 2237474"/>
              <a:gd name="connsiteX200" fmla="*/ 169207 w 12192000"/>
              <a:gd name="connsiteY200" fmla="*/ 2128100 h 2237474"/>
              <a:gd name="connsiteX201" fmla="*/ 93149 w 12192000"/>
              <a:gd name="connsiteY201" fmla="*/ 2105324 h 2237474"/>
              <a:gd name="connsiteX202" fmla="*/ 88109 w 12192000"/>
              <a:gd name="connsiteY202" fmla="*/ 2106704 h 2237474"/>
              <a:gd name="connsiteX203" fmla="*/ 80022 w 12192000"/>
              <a:gd name="connsiteY203" fmla="*/ 2107254 h 2237474"/>
              <a:gd name="connsiteX204" fmla="*/ 79717 w 12192000"/>
              <a:gd name="connsiteY204" fmla="*/ 2107046 h 2237474"/>
              <a:gd name="connsiteX205" fmla="*/ 72352 w 12192000"/>
              <a:gd name="connsiteY205" fmla="*/ 2107991 h 2237474"/>
              <a:gd name="connsiteX206" fmla="*/ 37645 w 12192000"/>
              <a:gd name="connsiteY206" fmla="*/ 2115401 h 2237474"/>
              <a:gd name="connsiteX207" fmla="*/ 4572 w 12192000"/>
              <a:gd name="connsiteY207" fmla="*/ 2111091 h 2237474"/>
              <a:gd name="connsiteX208" fmla="*/ 0 w 12192000"/>
              <a:gd name="connsiteY208" fmla="*/ 2110468 h 2237474"/>
              <a:gd name="connsiteX209" fmla="*/ 0 w 12192000"/>
              <a:gd name="connsiteY20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02328 w 12192000"/>
              <a:gd name="connsiteY58" fmla="*/ 1345865 h 2237474"/>
              <a:gd name="connsiteX59" fmla="*/ 7875879 w 12192000"/>
              <a:gd name="connsiteY59" fmla="*/ 1345646 h 2237474"/>
              <a:gd name="connsiteX60" fmla="*/ 7840612 w 12192000"/>
              <a:gd name="connsiteY60" fmla="*/ 1369373 h 2237474"/>
              <a:gd name="connsiteX61" fmla="*/ 7786819 w 12192000"/>
              <a:gd name="connsiteY61" fmla="*/ 1378970 h 2237474"/>
              <a:gd name="connsiteX62" fmla="*/ 7548172 w 12192000"/>
              <a:gd name="connsiteY62" fmla="*/ 1417460 h 2237474"/>
              <a:gd name="connsiteX63" fmla="*/ 7483437 w 12192000"/>
              <a:gd name="connsiteY63" fmla="*/ 1478152 h 2237474"/>
              <a:gd name="connsiteX64" fmla="*/ 7377870 w 12192000"/>
              <a:gd name="connsiteY64" fmla="*/ 1523319 h 2237474"/>
              <a:gd name="connsiteX65" fmla="*/ 7230737 w 12192000"/>
              <a:gd name="connsiteY65" fmla="*/ 1562633 h 2237474"/>
              <a:gd name="connsiteX66" fmla="*/ 7224458 w 12192000"/>
              <a:gd name="connsiteY66" fmla="*/ 1573008 h 2237474"/>
              <a:gd name="connsiteX67" fmla="*/ 7183121 w 12192000"/>
              <a:gd name="connsiteY67" fmla="*/ 1595162 h 2237474"/>
              <a:gd name="connsiteX68" fmla="*/ 7164601 w 12192000"/>
              <a:gd name="connsiteY68" fmla="*/ 1606490 h 2237474"/>
              <a:gd name="connsiteX69" fmla="*/ 7092727 w 12192000"/>
              <a:gd name="connsiteY69" fmla="*/ 1623628 h 2237474"/>
              <a:gd name="connsiteX70" fmla="*/ 7031309 w 12192000"/>
              <a:gd name="connsiteY70" fmla="*/ 1619451 h 2237474"/>
              <a:gd name="connsiteX71" fmla="*/ 6999084 w 12192000"/>
              <a:gd name="connsiteY71" fmla="*/ 1634317 h 2237474"/>
              <a:gd name="connsiteX72" fmla="*/ 6992107 w 12192000"/>
              <a:gd name="connsiteY72" fmla="*/ 1636860 h 2237474"/>
              <a:gd name="connsiteX73" fmla="*/ 6900177 w 12192000"/>
              <a:gd name="connsiteY73" fmla="*/ 1636016 h 2237474"/>
              <a:gd name="connsiteX74" fmla="*/ 6795372 w 12192000"/>
              <a:gd name="connsiteY74" fmla="*/ 1644845 h 2237474"/>
              <a:gd name="connsiteX75" fmla="*/ 6692251 w 12192000"/>
              <a:gd name="connsiteY75" fmla="*/ 1656357 h 2237474"/>
              <a:gd name="connsiteX76" fmla="*/ 6655235 w 12192000"/>
              <a:gd name="connsiteY76" fmla="*/ 1661869 h 2237474"/>
              <a:gd name="connsiteX77" fmla="*/ 6554894 w 12192000"/>
              <a:gd name="connsiteY77" fmla="*/ 1664428 h 2237474"/>
              <a:gd name="connsiteX78" fmla="*/ 6516595 w 12192000"/>
              <a:gd name="connsiteY78" fmla="*/ 1667475 h 2237474"/>
              <a:gd name="connsiteX79" fmla="*/ 6508541 w 12192000"/>
              <a:gd name="connsiteY79" fmla="*/ 1668757 h 2237474"/>
              <a:gd name="connsiteX80" fmla="*/ 6471012 w 12192000"/>
              <a:gd name="connsiteY80" fmla="*/ 1678604 h 2237474"/>
              <a:gd name="connsiteX81" fmla="*/ 6364035 w 12192000"/>
              <a:gd name="connsiteY81" fmla="*/ 1667683 h 2237474"/>
              <a:gd name="connsiteX82" fmla="*/ 6280959 w 12192000"/>
              <a:gd name="connsiteY82" fmla="*/ 1689329 h 2237474"/>
              <a:gd name="connsiteX83" fmla="*/ 6243319 w 12192000"/>
              <a:gd name="connsiteY83" fmla="*/ 1695560 h 2237474"/>
              <a:gd name="connsiteX84" fmla="*/ 6098321 w 12192000"/>
              <a:gd name="connsiteY84" fmla="*/ 1721646 h 2237474"/>
              <a:gd name="connsiteX85" fmla="*/ 5880652 w 12192000"/>
              <a:gd name="connsiteY85" fmla="*/ 1779643 h 2237474"/>
              <a:gd name="connsiteX86" fmla="*/ 5785959 w 12192000"/>
              <a:gd name="connsiteY86" fmla="*/ 1775307 h 2237474"/>
              <a:gd name="connsiteX87" fmla="*/ 5643534 w 12192000"/>
              <a:gd name="connsiteY87" fmla="*/ 1802919 h 2237474"/>
              <a:gd name="connsiteX88" fmla="*/ 5518799 w 12192000"/>
              <a:gd name="connsiteY88" fmla="*/ 1818312 h 2237474"/>
              <a:gd name="connsiteX89" fmla="*/ 5505014 w 12192000"/>
              <a:gd name="connsiteY89" fmla="*/ 1819259 h 2237474"/>
              <a:gd name="connsiteX90" fmla="*/ 5453307 w 12192000"/>
              <a:gd name="connsiteY90" fmla="*/ 1815450 h 2237474"/>
              <a:gd name="connsiteX91" fmla="*/ 5364192 w 12192000"/>
              <a:gd name="connsiteY91" fmla="*/ 1826074 h 2237474"/>
              <a:gd name="connsiteX92" fmla="*/ 5350380 w 12192000"/>
              <a:gd name="connsiteY92" fmla="*/ 1830891 h 2237474"/>
              <a:gd name="connsiteX93" fmla="*/ 5259633 w 12192000"/>
              <a:gd name="connsiteY93" fmla="*/ 1837160 h 2237474"/>
              <a:gd name="connsiteX94" fmla="*/ 5197513 w 12192000"/>
              <a:gd name="connsiteY94" fmla="*/ 1844718 h 2237474"/>
              <a:gd name="connsiteX95" fmla="*/ 5168852 w 12192000"/>
              <a:gd name="connsiteY95" fmla="*/ 1844846 h 2237474"/>
              <a:gd name="connsiteX96" fmla="*/ 5114927 w 12192000"/>
              <a:gd name="connsiteY96" fmla="*/ 1847827 h 2237474"/>
              <a:gd name="connsiteX97" fmla="*/ 5108970 w 12192000"/>
              <a:gd name="connsiteY97" fmla="*/ 1847935 h 2237474"/>
              <a:gd name="connsiteX98" fmla="*/ 5067961 w 12192000"/>
              <a:gd name="connsiteY98" fmla="*/ 1845917 h 2237474"/>
              <a:gd name="connsiteX99" fmla="*/ 5007075 w 12192000"/>
              <a:gd name="connsiteY99" fmla="*/ 1838626 h 2237474"/>
              <a:gd name="connsiteX100" fmla="*/ 4944087 w 12192000"/>
              <a:gd name="connsiteY100" fmla="*/ 1823332 h 2237474"/>
              <a:gd name="connsiteX101" fmla="*/ 4907662 w 12192000"/>
              <a:gd name="connsiteY101" fmla="*/ 1816900 h 2237474"/>
              <a:gd name="connsiteX102" fmla="*/ 4882386 w 12192000"/>
              <a:gd name="connsiteY102" fmla="*/ 1809844 h 2237474"/>
              <a:gd name="connsiteX103" fmla="*/ 4811440 w 12192000"/>
              <a:gd name="connsiteY103" fmla="*/ 1804655 h 2237474"/>
              <a:gd name="connsiteX104" fmla="*/ 4691075 w 12192000"/>
              <a:gd name="connsiteY104" fmla="*/ 1801389 h 2237474"/>
              <a:gd name="connsiteX105" fmla="*/ 4611738 w 12192000"/>
              <a:gd name="connsiteY105" fmla="*/ 1776964 h 2237474"/>
              <a:gd name="connsiteX106" fmla="*/ 4560070 w 12192000"/>
              <a:gd name="connsiteY106" fmla="*/ 1785640 h 2237474"/>
              <a:gd name="connsiteX107" fmla="*/ 4536503 w 12192000"/>
              <a:gd name="connsiteY107" fmla="*/ 1785334 h 2237474"/>
              <a:gd name="connsiteX108" fmla="*/ 4513724 w 12192000"/>
              <a:gd name="connsiteY108" fmla="*/ 1791996 h 2237474"/>
              <a:gd name="connsiteX109" fmla="*/ 4459810 w 12192000"/>
              <a:gd name="connsiteY109" fmla="*/ 1797886 h 2237474"/>
              <a:gd name="connsiteX110" fmla="*/ 4379064 w 12192000"/>
              <a:gd name="connsiteY110" fmla="*/ 1817177 h 2237474"/>
              <a:gd name="connsiteX111" fmla="*/ 4319209 w 12192000"/>
              <a:gd name="connsiteY111" fmla="*/ 1834833 h 2237474"/>
              <a:gd name="connsiteX112" fmla="*/ 4290981 w 12192000"/>
              <a:gd name="connsiteY112" fmla="*/ 1839677 h 2237474"/>
              <a:gd name="connsiteX113" fmla="*/ 4285792 w 12192000"/>
              <a:gd name="connsiteY113" fmla="*/ 1836231 h 2237474"/>
              <a:gd name="connsiteX114" fmla="*/ 4238372 w 12192000"/>
              <a:gd name="connsiteY114" fmla="*/ 1851480 h 2237474"/>
              <a:gd name="connsiteX115" fmla="*/ 4232517 w 12192000"/>
              <a:gd name="connsiteY115" fmla="*/ 1852567 h 2237474"/>
              <a:gd name="connsiteX116" fmla="*/ 4191732 w 12192000"/>
              <a:gd name="connsiteY116" fmla="*/ 1857328 h 2237474"/>
              <a:gd name="connsiteX117" fmla="*/ 4065532 w 12192000"/>
              <a:gd name="connsiteY117" fmla="*/ 1855477 h 2237474"/>
              <a:gd name="connsiteX118" fmla="*/ 4028460 w 12192000"/>
              <a:gd name="connsiteY118" fmla="*/ 1855137 h 2237474"/>
              <a:gd name="connsiteX119" fmla="*/ 4002267 w 12192000"/>
              <a:gd name="connsiteY119" fmla="*/ 1852352 h 2237474"/>
              <a:gd name="connsiteX120" fmla="*/ 3931396 w 12192000"/>
              <a:gd name="connsiteY120" fmla="*/ 1858915 h 2237474"/>
              <a:gd name="connsiteX121" fmla="*/ 3812162 w 12192000"/>
              <a:gd name="connsiteY121" fmla="*/ 1875501 h 2237474"/>
              <a:gd name="connsiteX122" fmla="*/ 3729530 w 12192000"/>
              <a:gd name="connsiteY122" fmla="*/ 1864513 h 2237474"/>
              <a:gd name="connsiteX123" fmla="*/ 3680177 w 12192000"/>
              <a:gd name="connsiteY123" fmla="*/ 1881552 h 2237474"/>
              <a:gd name="connsiteX124" fmla="*/ 3567259 w 12192000"/>
              <a:gd name="connsiteY124" fmla="*/ 1893482 h 2237474"/>
              <a:gd name="connsiteX125" fmla="*/ 3405770 w 12192000"/>
              <a:gd name="connsiteY125" fmla="*/ 1904591 h 2237474"/>
              <a:gd name="connsiteX126" fmla="*/ 3280097 w 12192000"/>
              <a:gd name="connsiteY126" fmla="*/ 1919610 h 2237474"/>
              <a:gd name="connsiteX127" fmla="*/ 3123424 w 12192000"/>
              <a:gd name="connsiteY127" fmla="*/ 1952930 h 2237474"/>
              <a:gd name="connsiteX128" fmla="*/ 3009910 w 12192000"/>
              <a:gd name="connsiteY128" fmla="*/ 1957866 h 2237474"/>
              <a:gd name="connsiteX129" fmla="*/ 2995934 w 12192000"/>
              <a:gd name="connsiteY129" fmla="*/ 1967085 h 2237474"/>
              <a:gd name="connsiteX130" fmla="*/ 2980071 w 12192000"/>
              <a:gd name="connsiteY130" fmla="*/ 1972988 h 2237474"/>
              <a:gd name="connsiteX131" fmla="*/ 2978094 w 12192000"/>
              <a:gd name="connsiteY131" fmla="*/ 1972369 h 2237474"/>
              <a:gd name="connsiteX132" fmla="*/ 2942858 w 12192000"/>
              <a:gd name="connsiteY132" fmla="*/ 1981367 h 2237474"/>
              <a:gd name="connsiteX133" fmla="*/ 2875436 w 12192000"/>
              <a:gd name="connsiteY133" fmla="*/ 1996977 h 2237474"/>
              <a:gd name="connsiteX134" fmla="*/ 2874892 w 12192000"/>
              <a:gd name="connsiteY134" fmla="*/ 1996085 h 2237474"/>
              <a:gd name="connsiteX135" fmla="*/ 2864145 w 12192000"/>
              <a:gd name="connsiteY135" fmla="*/ 1994061 h 2237474"/>
              <a:gd name="connsiteX136" fmla="*/ 2843662 w 12192000"/>
              <a:gd name="connsiteY136" fmla="*/ 1992498 h 2237474"/>
              <a:gd name="connsiteX137" fmla="*/ 2796128 w 12192000"/>
              <a:gd name="connsiteY137" fmla="*/ 1976403 h 2237474"/>
              <a:gd name="connsiteX138" fmla="*/ 2756784 w 12192000"/>
              <a:gd name="connsiteY138" fmla="*/ 1985116 h 2237474"/>
              <a:gd name="connsiteX139" fmla="*/ 2748833 w 12192000"/>
              <a:gd name="connsiteY139" fmla="*/ 1986323 h 2237474"/>
              <a:gd name="connsiteX140" fmla="*/ 2748661 w 12192000"/>
              <a:gd name="connsiteY140" fmla="*/ 1986122 h 2237474"/>
              <a:gd name="connsiteX141" fmla="*/ 2740251 w 12192000"/>
              <a:gd name="connsiteY141" fmla="*/ 1986946 h 2237474"/>
              <a:gd name="connsiteX142" fmla="*/ 2718916 w 12192000"/>
              <a:gd name="connsiteY142" fmla="*/ 1990867 h 2237474"/>
              <a:gd name="connsiteX143" fmla="*/ 2713522 w 12192000"/>
              <a:gd name="connsiteY143" fmla="*/ 1990173 h 2237474"/>
              <a:gd name="connsiteX144" fmla="*/ 2680597 w 12192000"/>
              <a:gd name="connsiteY144" fmla="*/ 1984996 h 2237474"/>
              <a:gd name="connsiteX145" fmla="*/ 2578178 w 12192000"/>
              <a:gd name="connsiteY145" fmla="*/ 1990531 h 2237474"/>
              <a:gd name="connsiteX146" fmla="*/ 2476147 w 12192000"/>
              <a:gd name="connsiteY146" fmla="*/ 1998305 h 2237474"/>
              <a:gd name="connsiteX147" fmla="*/ 2373568 w 12192000"/>
              <a:gd name="connsiteY147" fmla="*/ 2003219 h 2237474"/>
              <a:gd name="connsiteX148" fmla="*/ 2321399 w 12192000"/>
              <a:gd name="connsiteY148" fmla="*/ 1989467 h 2237474"/>
              <a:gd name="connsiteX149" fmla="*/ 2315525 w 12192000"/>
              <a:gd name="connsiteY149" fmla="*/ 1989708 h 2237474"/>
              <a:gd name="connsiteX150" fmla="*/ 2300792 w 12192000"/>
              <a:gd name="connsiteY150" fmla="*/ 1994290 h 2237474"/>
              <a:gd name="connsiteX151" fmla="*/ 2295469 w 12192000"/>
              <a:gd name="connsiteY151" fmla="*/ 1996659 h 2237474"/>
              <a:gd name="connsiteX152" fmla="*/ 2287219 w 12192000"/>
              <a:gd name="connsiteY152" fmla="*/ 1998750 h 2237474"/>
              <a:gd name="connsiteX153" fmla="*/ 2286948 w 12192000"/>
              <a:gd name="connsiteY153" fmla="*/ 1998596 h 2237474"/>
              <a:gd name="connsiteX154" fmla="*/ 2243069 w 12192000"/>
              <a:gd name="connsiteY154" fmla="*/ 2015111 h 2237474"/>
              <a:gd name="connsiteX155" fmla="*/ 2186609 w 12192000"/>
              <a:gd name="connsiteY155" fmla="*/ 2008263 h 2237474"/>
              <a:gd name="connsiteX156" fmla="*/ 2164831 w 12192000"/>
              <a:gd name="connsiteY156" fmla="*/ 2010143 h 2237474"/>
              <a:gd name="connsiteX157" fmla="*/ 2152836 w 12192000"/>
              <a:gd name="connsiteY157" fmla="*/ 2010048 h 2237474"/>
              <a:gd name="connsiteX158" fmla="*/ 2117102 w 12192000"/>
              <a:gd name="connsiteY158" fmla="*/ 2023004 h 2237474"/>
              <a:gd name="connsiteX159" fmla="*/ 2111935 w 12192000"/>
              <a:gd name="connsiteY159" fmla="*/ 2023163 h 2237474"/>
              <a:gd name="connsiteX160" fmla="*/ 2089991 w 12192000"/>
              <a:gd name="connsiteY160" fmla="*/ 2034193 h 2237474"/>
              <a:gd name="connsiteX161" fmla="*/ 2058061 w 12192000"/>
              <a:gd name="connsiteY161" fmla="*/ 2047942 h 2237474"/>
              <a:gd name="connsiteX162" fmla="*/ 2055737 w 12192000"/>
              <a:gd name="connsiteY162" fmla="*/ 2047704 h 2237474"/>
              <a:gd name="connsiteX163" fmla="*/ 2042244 w 12192000"/>
              <a:gd name="connsiteY163" fmla="*/ 2055560 h 2237474"/>
              <a:gd name="connsiteX164" fmla="*/ 1976224 w 12192000"/>
              <a:gd name="connsiteY164" fmla="*/ 2074257 h 2237474"/>
              <a:gd name="connsiteX165" fmla="*/ 1877728 w 12192000"/>
              <a:gd name="connsiteY165" fmla="*/ 2101004 h 2237474"/>
              <a:gd name="connsiteX166" fmla="*/ 1759056 w 12192000"/>
              <a:gd name="connsiteY166" fmla="*/ 2125608 h 2237474"/>
              <a:gd name="connsiteX167" fmla="*/ 1637948 w 12192000"/>
              <a:gd name="connsiteY167" fmla="*/ 2172597 h 2237474"/>
              <a:gd name="connsiteX168" fmla="*/ 1434549 w 12192000"/>
              <a:gd name="connsiteY168" fmla="*/ 2234522 h 2237474"/>
              <a:gd name="connsiteX169" fmla="*/ 1398481 w 12192000"/>
              <a:gd name="connsiteY169" fmla="*/ 2237074 h 2237474"/>
              <a:gd name="connsiteX170" fmla="*/ 1398407 w 12192000"/>
              <a:gd name="connsiteY170" fmla="*/ 2237095 h 2237474"/>
              <a:gd name="connsiteX171" fmla="*/ 1370962 w 12192000"/>
              <a:gd name="connsiteY171" fmla="*/ 2237474 h 2237474"/>
              <a:gd name="connsiteX172" fmla="*/ 1356367 w 12192000"/>
              <a:gd name="connsiteY172" fmla="*/ 2235089 h 2237474"/>
              <a:gd name="connsiteX173" fmla="*/ 1324828 w 12192000"/>
              <a:gd name="connsiteY173" fmla="*/ 2231968 h 2237474"/>
              <a:gd name="connsiteX174" fmla="*/ 1297744 w 12192000"/>
              <a:gd name="connsiteY174" fmla="*/ 2235849 h 2237474"/>
              <a:gd name="connsiteX175" fmla="*/ 1286236 w 12192000"/>
              <a:gd name="connsiteY175" fmla="*/ 2233135 h 2237474"/>
              <a:gd name="connsiteX176" fmla="*/ 1283504 w 12192000"/>
              <a:gd name="connsiteY176" fmla="*/ 2233797 h 2237474"/>
              <a:gd name="connsiteX177" fmla="*/ 1279765 w 12192000"/>
              <a:gd name="connsiteY177" fmla="*/ 2229639 h 2237474"/>
              <a:gd name="connsiteX178" fmla="*/ 1195347 w 12192000"/>
              <a:gd name="connsiteY178" fmla="*/ 2212354 h 2237474"/>
              <a:gd name="connsiteX179" fmla="*/ 970251 w 12192000"/>
              <a:gd name="connsiteY179" fmla="*/ 2221029 h 2237474"/>
              <a:gd name="connsiteX180" fmla="*/ 812914 w 12192000"/>
              <a:gd name="connsiteY180" fmla="*/ 2202752 h 2237474"/>
              <a:gd name="connsiteX181" fmla="*/ 800195 w 12192000"/>
              <a:gd name="connsiteY181" fmla="*/ 2209407 h 2237474"/>
              <a:gd name="connsiteX182" fmla="*/ 784978 w 12192000"/>
              <a:gd name="connsiteY182" fmla="*/ 2212360 h 2237474"/>
              <a:gd name="connsiteX183" fmla="*/ 681987 w 12192000"/>
              <a:gd name="connsiteY183" fmla="*/ 2216757 h 2237474"/>
              <a:gd name="connsiteX184" fmla="*/ 669923 w 12192000"/>
              <a:gd name="connsiteY184" fmla="*/ 2211682 h 2237474"/>
              <a:gd name="connsiteX185" fmla="*/ 648680 w 12192000"/>
              <a:gd name="connsiteY185" fmla="*/ 2206229 h 2237474"/>
              <a:gd name="connsiteX186" fmla="*/ 597225 w 12192000"/>
              <a:gd name="connsiteY186" fmla="*/ 2180999 h 2237474"/>
              <a:gd name="connsiteX187" fmla="*/ 558449 w 12192000"/>
              <a:gd name="connsiteY187" fmla="*/ 2182346 h 2237474"/>
              <a:gd name="connsiteX188" fmla="*/ 550517 w 12192000"/>
              <a:gd name="connsiteY188" fmla="*/ 2182060 h 2237474"/>
              <a:gd name="connsiteX189" fmla="*/ 550309 w 12192000"/>
              <a:gd name="connsiteY189" fmla="*/ 2181825 h 2237474"/>
              <a:gd name="connsiteX190" fmla="*/ 541836 w 12192000"/>
              <a:gd name="connsiteY190" fmla="*/ 2181063 h 2237474"/>
              <a:gd name="connsiteX191" fmla="*/ 536057 w 12192000"/>
              <a:gd name="connsiteY191" fmla="*/ 2181537 h 2237474"/>
              <a:gd name="connsiteX192" fmla="*/ 520671 w 12192000"/>
              <a:gd name="connsiteY192" fmla="*/ 2180980 h 2237474"/>
              <a:gd name="connsiteX193" fmla="*/ 515024 w 12192000"/>
              <a:gd name="connsiteY193" fmla="*/ 2179258 h 2237474"/>
              <a:gd name="connsiteX194" fmla="*/ 512278 w 12192000"/>
              <a:gd name="connsiteY194" fmla="*/ 2176369 h 2237474"/>
              <a:gd name="connsiteX195" fmla="*/ 480419 w 12192000"/>
              <a:gd name="connsiteY195" fmla="*/ 2167807 h 2237474"/>
              <a:gd name="connsiteX196" fmla="*/ 413835 w 12192000"/>
              <a:gd name="connsiteY196" fmla="*/ 2156783 h 2237474"/>
              <a:gd name="connsiteX197" fmla="*/ 376513 w 12192000"/>
              <a:gd name="connsiteY197" fmla="*/ 2154014 h 2237474"/>
              <a:gd name="connsiteX198" fmla="*/ 273386 w 12192000"/>
              <a:gd name="connsiteY198" fmla="*/ 2142551 h 2237474"/>
              <a:gd name="connsiteX199" fmla="*/ 169207 w 12192000"/>
              <a:gd name="connsiteY199" fmla="*/ 2128100 h 2237474"/>
              <a:gd name="connsiteX200" fmla="*/ 93149 w 12192000"/>
              <a:gd name="connsiteY200" fmla="*/ 2105324 h 2237474"/>
              <a:gd name="connsiteX201" fmla="*/ 88109 w 12192000"/>
              <a:gd name="connsiteY201" fmla="*/ 2106704 h 2237474"/>
              <a:gd name="connsiteX202" fmla="*/ 80022 w 12192000"/>
              <a:gd name="connsiteY202" fmla="*/ 2107254 h 2237474"/>
              <a:gd name="connsiteX203" fmla="*/ 79717 w 12192000"/>
              <a:gd name="connsiteY203" fmla="*/ 2107046 h 2237474"/>
              <a:gd name="connsiteX204" fmla="*/ 72352 w 12192000"/>
              <a:gd name="connsiteY204" fmla="*/ 2107991 h 2237474"/>
              <a:gd name="connsiteX205" fmla="*/ 37645 w 12192000"/>
              <a:gd name="connsiteY205" fmla="*/ 2115401 h 2237474"/>
              <a:gd name="connsiteX206" fmla="*/ 4572 w 12192000"/>
              <a:gd name="connsiteY206" fmla="*/ 2111091 h 2237474"/>
              <a:gd name="connsiteX207" fmla="*/ 0 w 12192000"/>
              <a:gd name="connsiteY207" fmla="*/ 2110468 h 2237474"/>
              <a:gd name="connsiteX208" fmla="*/ 0 w 12192000"/>
              <a:gd name="connsiteY20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05768 w 12192000"/>
              <a:gd name="connsiteY24" fmla="*/ 894610 h 2237474"/>
              <a:gd name="connsiteX25" fmla="*/ 9683005 w 12192000"/>
              <a:gd name="connsiteY25" fmla="*/ 894128 h 2237474"/>
              <a:gd name="connsiteX26" fmla="*/ 9594438 w 12192000"/>
              <a:gd name="connsiteY26" fmla="*/ 919051 h 2237474"/>
              <a:gd name="connsiteX27" fmla="*/ 9577033 w 12192000"/>
              <a:gd name="connsiteY27" fmla="*/ 922857 h 2237474"/>
              <a:gd name="connsiteX28" fmla="*/ 9544189 w 12192000"/>
              <a:gd name="connsiteY28" fmla="*/ 938966 h 2237474"/>
              <a:gd name="connsiteX29" fmla="*/ 9500499 w 12192000"/>
              <a:gd name="connsiteY29" fmla="*/ 954680 h 2237474"/>
              <a:gd name="connsiteX30" fmla="*/ 9428195 w 12192000"/>
              <a:gd name="connsiteY30" fmla="*/ 986225 h 2237474"/>
              <a:gd name="connsiteX31" fmla="*/ 9410017 w 12192000"/>
              <a:gd name="connsiteY31" fmla="*/ 993931 h 2237474"/>
              <a:gd name="connsiteX32" fmla="*/ 9392919 w 12192000"/>
              <a:gd name="connsiteY32" fmla="*/ 994656 h 2237474"/>
              <a:gd name="connsiteX33" fmla="*/ 9278619 w 12192000"/>
              <a:gd name="connsiteY33" fmla="*/ 1011878 h 2237474"/>
              <a:gd name="connsiteX34" fmla="*/ 9268019 w 12192000"/>
              <a:gd name="connsiteY34" fmla="*/ 1007442 h 2237474"/>
              <a:gd name="connsiteX35" fmla="*/ 9234662 w 12192000"/>
              <a:gd name="connsiteY35" fmla="*/ 1023056 h 2237474"/>
              <a:gd name="connsiteX36" fmla="*/ 9181033 w 12192000"/>
              <a:gd name="connsiteY36" fmla="*/ 1037921 h 2237474"/>
              <a:gd name="connsiteX37" fmla="*/ 9155969 w 12192000"/>
              <a:gd name="connsiteY37" fmla="*/ 1046804 h 2237474"/>
              <a:gd name="connsiteX38" fmla="*/ 9133985 w 12192000"/>
              <a:gd name="connsiteY38" fmla="*/ 1046450 h 2237474"/>
              <a:gd name="connsiteX39" fmla="*/ 9012987 w 12192000"/>
              <a:gd name="connsiteY39" fmla="*/ 1061986 h 2237474"/>
              <a:gd name="connsiteX40" fmla="*/ 8968445 w 12192000"/>
              <a:gd name="connsiteY40" fmla="*/ 1052169 h 2237474"/>
              <a:gd name="connsiteX41" fmla="*/ 8958984 w 12192000"/>
              <a:gd name="connsiteY41" fmla="*/ 1057212 h 2237474"/>
              <a:gd name="connsiteX42" fmla="*/ 8886001 w 12192000"/>
              <a:gd name="connsiteY42" fmla="*/ 1067468 h 2237474"/>
              <a:gd name="connsiteX43" fmla="*/ 8838610 w 12192000"/>
              <a:gd name="connsiteY43" fmla="*/ 1075091 h 2237474"/>
              <a:gd name="connsiteX44" fmla="*/ 8750383 w 12192000"/>
              <a:gd name="connsiteY44" fmla="*/ 1097387 h 2237474"/>
              <a:gd name="connsiteX45" fmla="*/ 8665605 w 12192000"/>
              <a:gd name="connsiteY45" fmla="*/ 1110791 h 2237474"/>
              <a:gd name="connsiteX46" fmla="*/ 8584946 w 12192000"/>
              <a:gd name="connsiteY46" fmla="*/ 1135226 h 2237474"/>
              <a:gd name="connsiteX47" fmla="*/ 8460755 w 12192000"/>
              <a:gd name="connsiteY47" fmla="*/ 1203427 h 2237474"/>
              <a:gd name="connsiteX48" fmla="*/ 8419755 w 12192000"/>
              <a:gd name="connsiteY48" fmla="*/ 1216260 h 2237474"/>
              <a:gd name="connsiteX49" fmla="*/ 8411626 w 12192000"/>
              <a:gd name="connsiteY49" fmla="*/ 1214397 h 2237474"/>
              <a:gd name="connsiteX50" fmla="*/ 8363469 w 12192000"/>
              <a:gd name="connsiteY50" fmla="*/ 1246658 h 2237474"/>
              <a:gd name="connsiteX51" fmla="*/ 8275497 w 12192000"/>
              <a:gd name="connsiteY51" fmla="*/ 1264396 h 2237474"/>
              <a:gd name="connsiteX52" fmla="*/ 8206287 w 12192000"/>
              <a:gd name="connsiteY52" fmla="*/ 1273060 h 2237474"/>
              <a:gd name="connsiteX53" fmla="*/ 8168705 w 12192000"/>
              <a:gd name="connsiteY53" fmla="*/ 1279956 h 2237474"/>
              <a:gd name="connsiteX54" fmla="*/ 8139997 w 12192000"/>
              <a:gd name="connsiteY54" fmla="*/ 1282713 h 2237474"/>
              <a:gd name="connsiteX55" fmla="*/ 8074238 w 12192000"/>
              <a:gd name="connsiteY55" fmla="*/ 1301895 h 2237474"/>
              <a:gd name="connsiteX56" fmla="*/ 7968292 w 12192000"/>
              <a:gd name="connsiteY56" fmla="*/ 1338779 h 2237474"/>
              <a:gd name="connsiteX57" fmla="*/ 7902328 w 12192000"/>
              <a:gd name="connsiteY57" fmla="*/ 1345865 h 2237474"/>
              <a:gd name="connsiteX58" fmla="*/ 7875879 w 12192000"/>
              <a:gd name="connsiteY58" fmla="*/ 1345646 h 2237474"/>
              <a:gd name="connsiteX59" fmla="*/ 7840612 w 12192000"/>
              <a:gd name="connsiteY59" fmla="*/ 1369373 h 2237474"/>
              <a:gd name="connsiteX60" fmla="*/ 7786819 w 12192000"/>
              <a:gd name="connsiteY60" fmla="*/ 1378970 h 2237474"/>
              <a:gd name="connsiteX61" fmla="*/ 7548172 w 12192000"/>
              <a:gd name="connsiteY61" fmla="*/ 1417460 h 2237474"/>
              <a:gd name="connsiteX62" fmla="*/ 7483437 w 12192000"/>
              <a:gd name="connsiteY62" fmla="*/ 1478152 h 2237474"/>
              <a:gd name="connsiteX63" fmla="*/ 7377870 w 12192000"/>
              <a:gd name="connsiteY63" fmla="*/ 1523319 h 2237474"/>
              <a:gd name="connsiteX64" fmla="*/ 7230737 w 12192000"/>
              <a:gd name="connsiteY64" fmla="*/ 1562633 h 2237474"/>
              <a:gd name="connsiteX65" fmla="*/ 7224458 w 12192000"/>
              <a:gd name="connsiteY65" fmla="*/ 1573008 h 2237474"/>
              <a:gd name="connsiteX66" fmla="*/ 7183121 w 12192000"/>
              <a:gd name="connsiteY66" fmla="*/ 1595162 h 2237474"/>
              <a:gd name="connsiteX67" fmla="*/ 7164601 w 12192000"/>
              <a:gd name="connsiteY67" fmla="*/ 1606490 h 2237474"/>
              <a:gd name="connsiteX68" fmla="*/ 7092727 w 12192000"/>
              <a:gd name="connsiteY68" fmla="*/ 1623628 h 2237474"/>
              <a:gd name="connsiteX69" fmla="*/ 7031309 w 12192000"/>
              <a:gd name="connsiteY69" fmla="*/ 1619451 h 2237474"/>
              <a:gd name="connsiteX70" fmla="*/ 6999084 w 12192000"/>
              <a:gd name="connsiteY70" fmla="*/ 1634317 h 2237474"/>
              <a:gd name="connsiteX71" fmla="*/ 6992107 w 12192000"/>
              <a:gd name="connsiteY71" fmla="*/ 1636860 h 2237474"/>
              <a:gd name="connsiteX72" fmla="*/ 6900177 w 12192000"/>
              <a:gd name="connsiteY72" fmla="*/ 1636016 h 2237474"/>
              <a:gd name="connsiteX73" fmla="*/ 6795372 w 12192000"/>
              <a:gd name="connsiteY73" fmla="*/ 1644845 h 2237474"/>
              <a:gd name="connsiteX74" fmla="*/ 6692251 w 12192000"/>
              <a:gd name="connsiteY74" fmla="*/ 1656357 h 2237474"/>
              <a:gd name="connsiteX75" fmla="*/ 6655235 w 12192000"/>
              <a:gd name="connsiteY75" fmla="*/ 1661869 h 2237474"/>
              <a:gd name="connsiteX76" fmla="*/ 6554894 w 12192000"/>
              <a:gd name="connsiteY76" fmla="*/ 1664428 h 2237474"/>
              <a:gd name="connsiteX77" fmla="*/ 6516595 w 12192000"/>
              <a:gd name="connsiteY77" fmla="*/ 1667475 h 2237474"/>
              <a:gd name="connsiteX78" fmla="*/ 6508541 w 12192000"/>
              <a:gd name="connsiteY78" fmla="*/ 1668757 h 2237474"/>
              <a:gd name="connsiteX79" fmla="*/ 6471012 w 12192000"/>
              <a:gd name="connsiteY79" fmla="*/ 1678604 h 2237474"/>
              <a:gd name="connsiteX80" fmla="*/ 6364035 w 12192000"/>
              <a:gd name="connsiteY80" fmla="*/ 1667683 h 2237474"/>
              <a:gd name="connsiteX81" fmla="*/ 6280959 w 12192000"/>
              <a:gd name="connsiteY81" fmla="*/ 1689329 h 2237474"/>
              <a:gd name="connsiteX82" fmla="*/ 6243319 w 12192000"/>
              <a:gd name="connsiteY82" fmla="*/ 1695560 h 2237474"/>
              <a:gd name="connsiteX83" fmla="*/ 6098321 w 12192000"/>
              <a:gd name="connsiteY83" fmla="*/ 1721646 h 2237474"/>
              <a:gd name="connsiteX84" fmla="*/ 5880652 w 12192000"/>
              <a:gd name="connsiteY84" fmla="*/ 1779643 h 2237474"/>
              <a:gd name="connsiteX85" fmla="*/ 5785959 w 12192000"/>
              <a:gd name="connsiteY85" fmla="*/ 1775307 h 2237474"/>
              <a:gd name="connsiteX86" fmla="*/ 5643534 w 12192000"/>
              <a:gd name="connsiteY86" fmla="*/ 1802919 h 2237474"/>
              <a:gd name="connsiteX87" fmla="*/ 5518799 w 12192000"/>
              <a:gd name="connsiteY87" fmla="*/ 1818312 h 2237474"/>
              <a:gd name="connsiteX88" fmla="*/ 5505014 w 12192000"/>
              <a:gd name="connsiteY88" fmla="*/ 1819259 h 2237474"/>
              <a:gd name="connsiteX89" fmla="*/ 5453307 w 12192000"/>
              <a:gd name="connsiteY89" fmla="*/ 1815450 h 2237474"/>
              <a:gd name="connsiteX90" fmla="*/ 5364192 w 12192000"/>
              <a:gd name="connsiteY90" fmla="*/ 1826074 h 2237474"/>
              <a:gd name="connsiteX91" fmla="*/ 5350380 w 12192000"/>
              <a:gd name="connsiteY91" fmla="*/ 1830891 h 2237474"/>
              <a:gd name="connsiteX92" fmla="*/ 5259633 w 12192000"/>
              <a:gd name="connsiteY92" fmla="*/ 1837160 h 2237474"/>
              <a:gd name="connsiteX93" fmla="*/ 5197513 w 12192000"/>
              <a:gd name="connsiteY93" fmla="*/ 1844718 h 2237474"/>
              <a:gd name="connsiteX94" fmla="*/ 5168852 w 12192000"/>
              <a:gd name="connsiteY94" fmla="*/ 1844846 h 2237474"/>
              <a:gd name="connsiteX95" fmla="*/ 5114927 w 12192000"/>
              <a:gd name="connsiteY95" fmla="*/ 1847827 h 2237474"/>
              <a:gd name="connsiteX96" fmla="*/ 5108970 w 12192000"/>
              <a:gd name="connsiteY96" fmla="*/ 1847935 h 2237474"/>
              <a:gd name="connsiteX97" fmla="*/ 5067961 w 12192000"/>
              <a:gd name="connsiteY97" fmla="*/ 1845917 h 2237474"/>
              <a:gd name="connsiteX98" fmla="*/ 5007075 w 12192000"/>
              <a:gd name="connsiteY98" fmla="*/ 1838626 h 2237474"/>
              <a:gd name="connsiteX99" fmla="*/ 4944087 w 12192000"/>
              <a:gd name="connsiteY99" fmla="*/ 1823332 h 2237474"/>
              <a:gd name="connsiteX100" fmla="*/ 4907662 w 12192000"/>
              <a:gd name="connsiteY100" fmla="*/ 1816900 h 2237474"/>
              <a:gd name="connsiteX101" fmla="*/ 4882386 w 12192000"/>
              <a:gd name="connsiteY101" fmla="*/ 1809844 h 2237474"/>
              <a:gd name="connsiteX102" fmla="*/ 4811440 w 12192000"/>
              <a:gd name="connsiteY102" fmla="*/ 1804655 h 2237474"/>
              <a:gd name="connsiteX103" fmla="*/ 4691075 w 12192000"/>
              <a:gd name="connsiteY103" fmla="*/ 1801389 h 2237474"/>
              <a:gd name="connsiteX104" fmla="*/ 4611738 w 12192000"/>
              <a:gd name="connsiteY104" fmla="*/ 1776964 h 2237474"/>
              <a:gd name="connsiteX105" fmla="*/ 4560070 w 12192000"/>
              <a:gd name="connsiteY105" fmla="*/ 1785640 h 2237474"/>
              <a:gd name="connsiteX106" fmla="*/ 4536503 w 12192000"/>
              <a:gd name="connsiteY106" fmla="*/ 1785334 h 2237474"/>
              <a:gd name="connsiteX107" fmla="*/ 4513724 w 12192000"/>
              <a:gd name="connsiteY107" fmla="*/ 1791996 h 2237474"/>
              <a:gd name="connsiteX108" fmla="*/ 4459810 w 12192000"/>
              <a:gd name="connsiteY108" fmla="*/ 1797886 h 2237474"/>
              <a:gd name="connsiteX109" fmla="*/ 4379064 w 12192000"/>
              <a:gd name="connsiteY109" fmla="*/ 1817177 h 2237474"/>
              <a:gd name="connsiteX110" fmla="*/ 4319209 w 12192000"/>
              <a:gd name="connsiteY110" fmla="*/ 1834833 h 2237474"/>
              <a:gd name="connsiteX111" fmla="*/ 4290981 w 12192000"/>
              <a:gd name="connsiteY111" fmla="*/ 1839677 h 2237474"/>
              <a:gd name="connsiteX112" fmla="*/ 4285792 w 12192000"/>
              <a:gd name="connsiteY112" fmla="*/ 1836231 h 2237474"/>
              <a:gd name="connsiteX113" fmla="*/ 4238372 w 12192000"/>
              <a:gd name="connsiteY113" fmla="*/ 1851480 h 2237474"/>
              <a:gd name="connsiteX114" fmla="*/ 4232517 w 12192000"/>
              <a:gd name="connsiteY114" fmla="*/ 1852567 h 2237474"/>
              <a:gd name="connsiteX115" fmla="*/ 4191732 w 12192000"/>
              <a:gd name="connsiteY115" fmla="*/ 1857328 h 2237474"/>
              <a:gd name="connsiteX116" fmla="*/ 4065532 w 12192000"/>
              <a:gd name="connsiteY116" fmla="*/ 1855477 h 2237474"/>
              <a:gd name="connsiteX117" fmla="*/ 4028460 w 12192000"/>
              <a:gd name="connsiteY117" fmla="*/ 1855137 h 2237474"/>
              <a:gd name="connsiteX118" fmla="*/ 4002267 w 12192000"/>
              <a:gd name="connsiteY118" fmla="*/ 1852352 h 2237474"/>
              <a:gd name="connsiteX119" fmla="*/ 3931396 w 12192000"/>
              <a:gd name="connsiteY119" fmla="*/ 1858915 h 2237474"/>
              <a:gd name="connsiteX120" fmla="*/ 3812162 w 12192000"/>
              <a:gd name="connsiteY120" fmla="*/ 1875501 h 2237474"/>
              <a:gd name="connsiteX121" fmla="*/ 3729530 w 12192000"/>
              <a:gd name="connsiteY121" fmla="*/ 1864513 h 2237474"/>
              <a:gd name="connsiteX122" fmla="*/ 3680177 w 12192000"/>
              <a:gd name="connsiteY122" fmla="*/ 1881552 h 2237474"/>
              <a:gd name="connsiteX123" fmla="*/ 3567259 w 12192000"/>
              <a:gd name="connsiteY123" fmla="*/ 1893482 h 2237474"/>
              <a:gd name="connsiteX124" fmla="*/ 3405770 w 12192000"/>
              <a:gd name="connsiteY124" fmla="*/ 1904591 h 2237474"/>
              <a:gd name="connsiteX125" fmla="*/ 3280097 w 12192000"/>
              <a:gd name="connsiteY125" fmla="*/ 1919610 h 2237474"/>
              <a:gd name="connsiteX126" fmla="*/ 3123424 w 12192000"/>
              <a:gd name="connsiteY126" fmla="*/ 1952930 h 2237474"/>
              <a:gd name="connsiteX127" fmla="*/ 3009910 w 12192000"/>
              <a:gd name="connsiteY127" fmla="*/ 1957866 h 2237474"/>
              <a:gd name="connsiteX128" fmla="*/ 2995934 w 12192000"/>
              <a:gd name="connsiteY128" fmla="*/ 1967085 h 2237474"/>
              <a:gd name="connsiteX129" fmla="*/ 2980071 w 12192000"/>
              <a:gd name="connsiteY129" fmla="*/ 1972988 h 2237474"/>
              <a:gd name="connsiteX130" fmla="*/ 2978094 w 12192000"/>
              <a:gd name="connsiteY130" fmla="*/ 1972369 h 2237474"/>
              <a:gd name="connsiteX131" fmla="*/ 2942858 w 12192000"/>
              <a:gd name="connsiteY131" fmla="*/ 1981367 h 2237474"/>
              <a:gd name="connsiteX132" fmla="*/ 2875436 w 12192000"/>
              <a:gd name="connsiteY132" fmla="*/ 1996977 h 2237474"/>
              <a:gd name="connsiteX133" fmla="*/ 2874892 w 12192000"/>
              <a:gd name="connsiteY133" fmla="*/ 1996085 h 2237474"/>
              <a:gd name="connsiteX134" fmla="*/ 2864145 w 12192000"/>
              <a:gd name="connsiteY134" fmla="*/ 1994061 h 2237474"/>
              <a:gd name="connsiteX135" fmla="*/ 2843662 w 12192000"/>
              <a:gd name="connsiteY135" fmla="*/ 1992498 h 2237474"/>
              <a:gd name="connsiteX136" fmla="*/ 2796128 w 12192000"/>
              <a:gd name="connsiteY136" fmla="*/ 1976403 h 2237474"/>
              <a:gd name="connsiteX137" fmla="*/ 2756784 w 12192000"/>
              <a:gd name="connsiteY137" fmla="*/ 1985116 h 2237474"/>
              <a:gd name="connsiteX138" fmla="*/ 2748833 w 12192000"/>
              <a:gd name="connsiteY138" fmla="*/ 1986323 h 2237474"/>
              <a:gd name="connsiteX139" fmla="*/ 2748661 w 12192000"/>
              <a:gd name="connsiteY139" fmla="*/ 1986122 h 2237474"/>
              <a:gd name="connsiteX140" fmla="*/ 2740251 w 12192000"/>
              <a:gd name="connsiteY140" fmla="*/ 1986946 h 2237474"/>
              <a:gd name="connsiteX141" fmla="*/ 2718916 w 12192000"/>
              <a:gd name="connsiteY141" fmla="*/ 1990867 h 2237474"/>
              <a:gd name="connsiteX142" fmla="*/ 2713522 w 12192000"/>
              <a:gd name="connsiteY142" fmla="*/ 1990173 h 2237474"/>
              <a:gd name="connsiteX143" fmla="*/ 2680597 w 12192000"/>
              <a:gd name="connsiteY143" fmla="*/ 1984996 h 2237474"/>
              <a:gd name="connsiteX144" fmla="*/ 2578178 w 12192000"/>
              <a:gd name="connsiteY144" fmla="*/ 1990531 h 2237474"/>
              <a:gd name="connsiteX145" fmla="*/ 2476147 w 12192000"/>
              <a:gd name="connsiteY145" fmla="*/ 1998305 h 2237474"/>
              <a:gd name="connsiteX146" fmla="*/ 2373568 w 12192000"/>
              <a:gd name="connsiteY146" fmla="*/ 2003219 h 2237474"/>
              <a:gd name="connsiteX147" fmla="*/ 2321399 w 12192000"/>
              <a:gd name="connsiteY147" fmla="*/ 1989467 h 2237474"/>
              <a:gd name="connsiteX148" fmla="*/ 2315525 w 12192000"/>
              <a:gd name="connsiteY148" fmla="*/ 1989708 h 2237474"/>
              <a:gd name="connsiteX149" fmla="*/ 2300792 w 12192000"/>
              <a:gd name="connsiteY149" fmla="*/ 1994290 h 2237474"/>
              <a:gd name="connsiteX150" fmla="*/ 2295469 w 12192000"/>
              <a:gd name="connsiteY150" fmla="*/ 1996659 h 2237474"/>
              <a:gd name="connsiteX151" fmla="*/ 2287219 w 12192000"/>
              <a:gd name="connsiteY151" fmla="*/ 1998750 h 2237474"/>
              <a:gd name="connsiteX152" fmla="*/ 2286948 w 12192000"/>
              <a:gd name="connsiteY152" fmla="*/ 1998596 h 2237474"/>
              <a:gd name="connsiteX153" fmla="*/ 2243069 w 12192000"/>
              <a:gd name="connsiteY153" fmla="*/ 2015111 h 2237474"/>
              <a:gd name="connsiteX154" fmla="*/ 2186609 w 12192000"/>
              <a:gd name="connsiteY154" fmla="*/ 2008263 h 2237474"/>
              <a:gd name="connsiteX155" fmla="*/ 2164831 w 12192000"/>
              <a:gd name="connsiteY155" fmla="*/ 2010143 h 2237474"/>
              <a:gd name="connsiteX156" fmla="*/ 2152836 w 12192000"/>
              <a:gd name="connsiteY156" fmla="*/ 2010048 h 2237474"/>
              <a:gd name="connsiteX157" fmla="*/ 2117102 w 12192000"/>
              <a:gd name="connsiteY157" fmla="*/ 2023004 h 2237474"/>
              <a:gd name="connsiteX158" fmla="*/ 2111935 w 12192000"/>
              <a:gd name="connsiteY158" fmla="*/ 2023163 h 2237474"/>
              <a:gd name="connsiteX159" fmla="*/ 2089991 w 12192000"/>
              <a:gd name="connsiteY159" fmla="*/ 2034193 h 2237474"/>
              <a:gd name="connsiteX160" fmla="*/ 2058061 w 12192000"/>
              <a:gd name="connsiteY160" fmla="*/ 2047942 h 2237474"/>
              <a:gd name="connsiteX161" fmla="*/ 2055737 w 12192000"/>
              <a:gd name="connsiteY161" fmla="*/ 2047704 h 2237474"/>
              <a:gd name="connsiteX162" fmla="*/ 2042244 w 12192000"/>
              <a:gd name="connsiteY162" fmla="*/ 2055560 h 2237474"/>
              <a:gd name="connsiteX163" fmla="*/ 1976224 w 12192000"/>
              <a:gd name="connsiteY163" fmla="*/ 2074257 h 2237474"/>
              <a:gd name="connsiteX164" fmla="*/ 1877728 w 12192000"/>
              <a:gd name="connsiteY164" fmla="*/ 2101004 h 2237474"/>
              <a:gd name="connsiteX165" fmla="*/ 1759056 w 12192000"/>
              <a:gd name="connsiteY165" fmla="*/ 2125608 h 2237474"/>
              <a:gd name="connsiteX166" fmla="*/ 1637948 w 12192000"/>
              <a:gd name="connsiteY166" fmla="*/ 2172597 h 2237474"/>
              <a:gd name="connsiteX167" fmla="*/ 1434549 w 12192000"/>
              <a:gd name="connsiteY167" fmla="*/ 2234522 h 2237474"/>
              <a:gd name="connsiteX168" fmla="*/ 1398481 w 12192000"/>
              <a:gd name="connsiteY168" fmla="*/ 2237074 h 2237474"/>
              <a:gd name="connsiteX169" fmla="*/ 1398407 w 12192000"/>
              <a:gd name="connsiteY169" fmla="*/ 2237095 h 2237474"/>
              <a:gd name="connsiteX170" fmla="*/ 1370962 w 12192000"/>
              <a:gd name="connsiteY170" fmla="*/ 2237474 h 2237474"/>
              <a:gd name="connsiteX171" fmla="*/ 1356367 w 12192000"/>
              <a:gd name="connsiteY171" fmla="*/ 2235089 h 2237474"/>
              <a:gd name="connsiteX172" fmla="*/ 1324828 w 12192000"/>
              <a:gd name="connsiteY172" fmla="*/ 2231968 h 2237474"/>
              <a:gd name="connsiteX173" fmla="*/ 1297744 w 12192000"/>
              <a:gd name="connsiteY173" fmla="*/ 2235849 h 2237474"/>
              <a:gd name="connsiteX174" fmla="*/ 1286236 w 12192000"/>
              <a:gd name="connsiteY174" fmla="*/ 2233135 h 2237474"/>
              <a:gd name="connsiteX175" fmla="*/ 1283504 w 12192000"/>
              <a:gd name="connsiteY175" fmla="*/ 2233797 h 2237474"/>
              <a:gd name="connsiteX176" fmla="*/ 1279765 w 12192000"/>
              <a:gd name="connsiteY176" fmla="*/ 2229639 h 2237474"/>
              <a:gd name="connsiteX177" fmla="*/ 1195347 w 12192000"/>
              <a:gd name="connsiteY177" fmla="*/ 2212354 h 2237474"/>
              <a:gd name="connsiteX178" fmla="*/ 970251 w 12192000"/>
              <a:gd name="connsiteY178" fmla="*/ 2221029 h 2237474"/>
              <a:gd name="connsiteX179" fmla="*/ 812914 w 12192000"/>
              <a:gd name="connsiteY179" fmla="*/ 2202752 h 2237474"/>
              <a:gd name="connsiteX180" fmla="*/ 800195 w 12192000"/>
              <a:gd name="connsiteY180" fmla="*/ 2209407 h 2237474"/>
              <a:gd name="connsiteX181" fmla="*/ 784978 w 12192000"/>
              <a:gd name="connsiteY181" fmla="*/ 2212360 h 2237474"/>
              <a:gd name="connsiteX182" fmla="*/ 681987 w 12192000"/>
              <a:gd name="connsiteY182" fmla="*/ 2216757 h 2237474"/>
              <a:gd name="connsiteX183" fmla="*/ 669923 w 12192000"/>
              <a:gd name="connsiteY183" fmla="*/ 2211682 h 2237474"/>
              <a:gd name="connsiteX184" fmla="*/ 648680 w 12192000"/>
              <a:gd name="connsiteY184" fmla="*/ 2206229 h 2237474"/>
              <a:gd name="connsiteX185" fmla="*/ 597225 w 12192000"/>
              <a:gd name="connsiteY185" fmla="*/ 2180999 h 2237474"/>
              <a:gd name="connsiteX186" fmla="*/ 558449 w 12192000"/>
              <a:gd name="connsiteY186" fmla="*/ 2182346 h 2237474"/>
              <a:gd name="connsiteX187" fmla="*/ 550517 w 12192000"/>
              <a:gd name="connsiteY187" fmla="*/ 2182060 h 2237474"/>
              <a:gd name="connsiteX188" fmla="*/ 550309 w 12192000"/>
              <a:gd name="connsiteY188" fmla="*/ 2181825 h 2237474"/>
              <a:gd name="connsiteX189" fmla="*/ 541836 w 12192000"/>
              <a:gd name="connsiteY189" fmla="*/ 2181063 h 2237474"/>
              <a:gd name="connsiteX190" fmla="*/ 536057 w 12192000"/>
              <a:gd name="connsiteY190" fmla="*/ 2181537 h 2237474"/>
              <a:gd name="connsiteX191" fmla="*/ 520671 w 12192000"/>
              <a:gd name="connsiteY191" fmla="*/ 2180980 h 2237474"/>
              <a:gd name="connsiteX192" fmla="*/ 515024 w 12192000"/>
              <a:gd name="connsiteY192" fmla="*/ 2179258 h 2237474"/>
              <a:gd name="connsiteX193" fmla="*/ 512278 w 12192000"/>
              <a:gd name="connsiteY193" fmla="*/ 2176369 h 2237474"/>
              <a:gd name="connsiteX194" fmla="*/ 480419 w 12192000"/>
              <a:gd name="connsiteY194" fmla="*/ 2167807 h 2237474"/>
              <a:gd name="connsiteX195" fmla="*/ 413835 w 12192000"/>
              <a:gd name="connsiteY195" fmla="*/ 2156783 h 2237474"/>
              <a:gd name="connsiteX196" fmla="*/ 376513 w 12192000"/>
              <a:gd name="connsiteY196" fmla="*/ 2154014 h 2237474"/>
              <a:gd name="connsiteX197" fmla="*/ 273386 w 12192000"/>
              <a:gd name="connsiteY197" fmla="*/ 2142551 h 2237474"/>
              <a:gd name="connsiteX198" fmla="*/ 169207 w 12192000"/>
              <a:gd name="connsiteY198" fmla="*/ 2128100 h 2237474"/>
              <a:gd name="connsiteX199" fmla="*/ 93149 w 12192000"/>
              <a:gd name="connsiteY199" fmla="*/ 2105324 h 2237474"/>
              <a:gd name="connsiteX200" fmla="*/ 88109 w 12192000"/>
              <a:gd name="connsiteY200" fmla="*/ 2106704 h 2237474"/>
              <a:gd name="connsiteX201" fmla="*/ 80022 w 12192000"/>
              <a:gd name="connsiteY201" fmla="*/ 2107254 h 2237474"/>
              <a:gd name="connsiteX202" fmla="*/ 79717 w 12192000"/>
              <a:gd name="connsiteY202" fmla="*/ 2107046 h 2237474"/>
              <a:gd name="connsiteX203" fmla="*/ 72352 w 12192000"/>
              <a:gd name="connsiteY203" fmla="*/ 2107991 h 2237474"/>
              <a:gd name="connsiteX204" fmla="*/ 37645 w 12192000"/>
              <a:gd name="connsiteY204" fmla="*/ 2115401 h 2237474"/>
              <a:gd name="connsiteX205" fmla="*/ 4572 w 12192000"/>
              <a:gd name="connsiteY205" fmla="*/ 2111091 h 2237474"/>
              <a:gd name="connsiteX206" fmla="*/ 0 w 12192000"/>
              <a:gd name="connsiteY206" fmla="*/ 2110468 h 2237474"/>
              <a:gd name="connsiteX207" fmla="*/ 0 w 12192000"/>
              <a:gd name="connsiteY20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67091 w 12192000"/>
              <a:gd name="connsiteY23" fmla="*/ 870550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834800 w 12192000"/>
              <a:gd name="connsiteY7" fmla="*/ 747840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92107 w 12192000"/>
              <a:gd name="connsiteY68" fmla="*/ 1636860 h 2237474"/>
              <a:gd name="connsiteX69" fmla="*/ 6900177 w 12192000"/>
              <a:gd name="connsiteY69" fmla="*/ 1636016 h 2237474"/>
              <a:gd name="connsiteX70" fmla="*/ 6795372 w 12192000"/>
              <a:gd name="connsiteY70" fmla="*/ 1644845 h 2237474"/>
              <a:gd name="connsiteX71" fmla="*/ 6692251 w 12192000"/>
              <a:gd name="connsiteY71" fmla="*/ 1656357 h 2237474"/>
              <a:gd name="connsiteX72" fmla="*/ 6655235 w 12192000"/>
              <a:gd name="connsiteY72" fmla="*/ 1661869 h 2237474"/>
              <a:gd name="connsiteX73" fmla="*/ 6554894 w 12192000"/>
              <a:gd name="connsiteY73" fmla="*/ 1664428 h 2237474"/>
              <a:gd name="connsiteX74" fmla="*/ 6516595 w 12192000"/>
              <a:gd name="connsiteY74" fmla="*/ 1667475 h 2237474"/>
              <a:gd name="connsiteX75" fmla="*/ 6508541 w 12192000"/>
              <a:gd name="connsiteY75" fmla="*/ 1668757 h 2237474"/>
              <a:gd name="connsiteX76" fmla="*/ 6471012 w 12192000"/>
              <a:gd name="connsiteY76" fmla="*/ 1678604 h 2237474"/>
              <a:gd name="connsiteX77" fmla="*/ 6364035 w 12192000"/>
              <a:gd name="connsiteY77" fmla="*/ 1667683 h 2237474"/>
              <a:gd name="connsiteX78" fmla="*/ 6280959 w 12192000"/>
              <a:gd name="connsiteY78" fmla="*/ 1689329 h 2237474"/>
              <a:gd name="connsiteX79" fmla="*/ 6243319 w 12192000"/>
              <a:gd name="connsiteY79" fmla="*/ 1695560 h 2237474"/>
              <a:gd name="connsiteX80" fmla="*/ 6098321 w 12192000"/>
              <a:gd name="connsiteY80" fmla="*/ 1721646 h 2237474"/>
              <a:gd name="connsiteX81" fmla="*/ 5880652 w 12192000"/>
              <a:gd name="connsiteY81" fmla="*/ 1779643 h 2237474"/>
              <a:gd name="connsiteX82" fmla="*/ 5785959 w 12192000"/>
              <a:gd name="connsiteY82" fmla="*/ 1775307 h 2237474"/>
              <a:gd name="connsiteX83" fmla="*/ 5643534 w 12192000"/>
              <a:gd name="connsiteY83" fmla="*/ 1802919 h 2237474"/>
              <a:gd name="connsiteX84" fmla="*/ 5518799 w 12192000"/>
              <a:gd name="connsiteY84" fmla="*/ 1818312 h 2237474"/>
              <a:gd name="connsiteX85" fmla="*/ 5505014 w 12192000"/>
              <a:gd name="connsiteY85" fmla="*/ 1819259 h 2237474"/>
              <a:gd name="connsiteX86" fmla="*/ 5453307 w 12192000"/>
              <a:gd name="connsiteY86" fmla="*/ 1815450 h 2237474"/>
              <a:gd name="connsiteX87" fmla="*/ 5364192 w 12192000"/>
              <a:gd name="connsiteY87" fmla="*/ 1826074 h 2237474"/>
              <a:gd name="connsiteX88" fmla="*/ 5350380 w 12192000"/>
              <a:gd name="connsiteY88" fmla="*/ 1830891 h 2237474"/>
              <a:gd name="connsiteX89" fmla="*/ 5259633 w 12192000"/>
              <a:gd name="connsiteY89" fmla="*/ 1837160 h 2237474"/>
              <a:gd name="connsiteX90" fmla="*/ 5197513 w 12192000"/>
              <a:gd name="connsiteY90" fmla="*/ 1844718 h 2237474"/>
              <a:gd name="connsiteX91" fmla="*/ 5168852 w 12192000"/>
              <a:gd name="connsiteY91" fmla="*/ 1844846 h 2237474"/>
              <a:gd name="connsiteX92" fmla="*/ 5114927 w 12192000"/>
              <a:gd name="connsiteY92" fmla="*/ 1847827 h 2237474"/>
              <a:gd name="connsiteX93" fmla="*/ 5108970 w 12192000"/>
              <a:gd name="connsiteY93" fmla="*/ 1847935 h 2237474"/>
              <a:gd name="connsiteX94" fmla="*/ 5067961 w 12192000"/>
              <a:gd name="connsiteY94" fmla="*/ 1845917 h 2237474"/>
              <a:gd name="connsiteX95" fmla="*/ 5007075 w 12192000"/>
              <a:gd name="connsiteY95" fmla="*/ 1838626 h 2237474"/>
              <a:gd name="connsiteX96" fmla="*/ 4944087 w 12192000"/>
              <a:gd name="connsiteY96" fmla="*/ 1823332 h 2237474"/>
              <a:gd name="connsiteX97" fmla="*/ 4907662 w 12192000"/>
              <a:gd name="connsiteY97" fmla="*/ 1816900 h 2237474"/>
              <a:gd name="connsiteX98" fmla="*/ 4882386 w 12192000"/>
              <a:gd name="connsiteY98" fmla="*/ 1809844 h 2237474"/>
              <a:gd name="connsiteX99" fmla="*/ 4811440 w 12192000"/>
              <a:gd name="connsiteY99" fmla="*/ 1804655 h 2237474"/>
              <a:gd name="connsiteX100" fmla="*/ 4691075 w 12192000"/>
              <a:gd name="connsiteY100" fmla="*/ 1801389 h 2237474"/>
              <a:gd name="connsiteX101" fmla="*/ 4611738 w 12192000"/>
              <a:gd name="connsiteY101" fmla="*/ 1776964 h 2237474"/>
              <a:gd name="connsiteX102" fmla="*/ 4560070 w 12192000"/>
              <a:gd name="connsiteY102" fmla="*/ 1785640 h 2237474"/>
              <a:gd name="connsiteX103" fmla="*/ 4536503 w 12192000"/>
              <a:gd name="connsiteY103" fmla="*/ 1785334 h 2237474"/>
              <a:gd name="connsiteX104" fmla="*/ 4513724 w 12192000"/>
              <a:gd name="connsiteY104" fmla="*/ 1791996 h 2237474"/>
              <a:gd name="connsiteX105" fmla="*/ 4459810 w 12192000"/>
              <a:gd name="connsiteY105" fmla="*/ 1797886 h 2237474"/>
              <a:gd name="connsiteX106" fmla="*/ 4379064 w 12192000"/>
              <a:gd name="connsiteY106" fmla="*/ 1817177 h 2237474"/>
              <a:gd name="connsiteX107" fmla="*/ 4319209 w 12192000"/>
              <a:gd name="connsiteY107" fmla="*/ 1834833 h 2237474"/>
              <a:gd name="connsiteX108" fmla="*/ 4290981 w 12192000"/>
              <a:gd name="connsiteY108" fmla="*/ 1839677 h 2237474"/>
              <a:gd name="connsiteX109" fmla="*/ 4285792 w 12192000"/>
              <a:gd name="connsiteY109" fmla="*/ 1836231 h 2237474"/>
              <a:gd name="connsiteX110" fmla="*/ 4238372 w 12192000"/>
              <a:gd name="connsiteY110" fmla="*/ 1851480 h 2237474"/>
              <a:gd name="connsiteX111" fmla="*/ 4232517 w 12192000"/>
              <a:gd name="connsiteY111" fmla="*/ 1852567 h 2237474"/>
              <a:gd name="connsiteX112" fmla="*/ 4191732 w 12192000"/>
              <a:gd name="connsiteY112" fmla="*/ 1857328 h 2237474"/>
              <a:gd name="connsiteX113" fmla="*/ 4065532 w 12192000"/>
              <a:gd name="connsiteY113" fmla="*/ 1855477 h 2237474"/>
              <a:gd name="connsiteX114" fmla="*/ 4028460 w 12192000"/>
              <a:gd name="connsiteY114" fmla="*/ 1855137 h 2237474"/>
              <a:gd name="connsiteX115" fmla="*/ 4002267 w 12192000"/>
              <a:gd name="connsiteY115" fmla="*/ 1852352 h 2237474"/>
              <a:gd name="connsiteX116" fmla="*/ 3931396 w 12192000"/>
              <a:gd name="connsiteY116" fmla="*/ 1858915 h 2237474"/>
              <a:gd name="connsiteX117" fmla="*/ 3812162 w 12192000"/>
              <a:gd name="connsiteY117" fmla="*/ 1875501 h 2237474"/>
              <a:gd name="connsiteX118" fmla="*/ 3729530 w 12192000"/>
              <a:gd name="connsiteY118" fmla="*/ 1864513 h 2237474"/>
              <a:gd name="connsiteX119" fmla="*/ 3680177 w 12192000"/>
              <a:gd name="connsiteY119" fmla="*/ 1881552 h 2237474"/>
              <a:gd name="connsiteX120" fmla="*/ 3567259 w 12192000"/>
              <a:gd name="connsiteY120" fmla="*/ 1893482 h 2237474"/>
              <a:gd name="connsiteX121" fmla="*/ 3405770 w 12192000"/>
              <a:gd name="connsiteY121" fmla="*/ 1904591 h 2237474"/>
              <a:gd name="connsiteX122" fmla="*/ 3280097 w 12192000"/>
              <a:gd name="connsiteY122" fmla="*/ 1919610 h 2237474"/>
              <a:gd name="connsiteX123" fmla="*/ 3123424 w 12192000"/>
              <a:gd name="connsiteY123" fmla="*/ 1952930 h 2237474"/>
              <a:gd name="connsiteX124" fmla="*/ 3009910 w 12192000"/>
              <a:gd name="connsiteY124" fmla="*/ 1957866 h 2237474"/>
              <a:gd name="connsiteX125" fmla="*/ 2995934 w 12192000"/>
              <a:gd name="connsiteY125" fmla="*/ 1967085 h 2237474"/>
              <a:gd name="connsiteX126" fmla="*/ 2980071 w 12192000"/>
              <a:gd name="connsiteY126" fmla="*/ 1972988 h 2237474"/>
              <a:gd name="connsiteX127" fmla="*/ 2978094 w 12192000"/>
              <a:gd name="connsiteY127" fmla="*/ 1972369 h 2237474"/>
              <a:gd name="connsiteX128" fmla="*/ 2942858 w 12192000"/>
              <a:gd name="connsiteY128" fmla="*/ 1981367 h 2237474"/>
              <a:gd name="connsiteX129" fmla="*/ 2875436 w 12192000"/>
              <a:gd name="connsiteY129" fmla="*/ 1996977 h 2237474"/>
              <a:gd name="connsiteX130" fmla="*/ 2874892 w 12192000"/>
              <a:gd name="connsiteY130" fmla="*/ 1996085 h 2237474"/>
              <a:gd name="connsiteX131" fmla="*/ 2864145 w 12192000"/>
              <a:gd name="connsiteY131" fmla="*/ 1994061 h 2237474"/>
              <a:gd name="connsiteX132" fmla="*/ 2843662 w 12192000"/>
              <a:gd name="connsiteY132" fmla="*/ 1992498 h 2237474"/>
              <a:gd name="connsiteX133" fmla="*/ 2796128 w 12192000"/>
              <a:gd name="connsiteY133" fmla="*/ 1976403 h 2237474"/>
              <a:gd name="connsiteX134" fmla="*/ 2756784 w 12192000"/>
              <a:gd name="connsiteY134" fmla="*/ 1985116 h 2237474"/>
              <a:gd name="connsiteX135" fmla="*/ 2748833 w 12192000"/>
              <a:gd name="connsiteY135" fmla="*/ 1986323 h 2237474"/>
              <a:gd name="connsiteX136" fmla="*/ 2748661 w 12192000"/>
              <a:gd name="connsiteY136" fmla="*/ 1986122 h 2237474"/>
              <a:gd name="connsiteX137" fmla="*/ 2740251 w 12192000"/>
              <a:gd name="connsiteY137" fmla="*/ 1986946 h 2237474"/>
              <a:gd name="connsiteX138" fmla="*/ 2718916 w 12192000"/>
              <a:gd name="connsiteY138" fmla="*/ 1990867 h 2237474"/>
              <a:gd name="connsiteX139" fmla="*/ 2713522 w 12192000"/>
              <a:gd name="connsiteY139" fmla="*/ 1990173 h 2237474"/>
              <a:gd name="connsiteX140" fmla="*/ 2680597 w 12192000"/>
              <a:gd name="connsiteY140" fmla="*/ 1984996 h 2237474"/>
              <a:gd name="connsiteX141" fmla="*/ 2578178 w 12192000"/>
              <a:gd name="connsiteY141" fmla="*/ 1990531 h 2237474"/>
              <a:gd name="connsiteX142" fmla="*/ 2476147 w 12192000"/>
              <a:gd name="connsiteY142" fmla="*/ 1998305 h 2237474"/>
              <a:gd name="connsiteX143" fmla="*/ 2373568 w 12192000"/>
              <a:gd name="connsiteY143" fmla="*/ 2003219 h 2237474"/>
              <a:gd name="connsiteX144" fmla="*/ 2321399 w 12192000"/>
              <a:gd name="connsiteY144" fmla="*/ 1989467 h 2237474"/>
              <a:gd name="connsiteX145" fmla="*/ 2315525 w 12192000"/>
              <a:gd name="connsiteY145" fmla="*/ 1989708 h 2237474"/>
              <a:gd name="connsiteX146" fmla="*/ 2300792 w 12192000"/>
              <a:gd name="connsiteY146" fmla="*/ 1994290 h 2237474"/>
              <a:gd name="connsiteX147" fmla="*/ 2295469 w 12192000"/>
              <a:gd name="connsiteY147" fmla="*/ 1996659 h 2237474"/>
              <a:gd name="connsiteX148" fmla="*/ 2287219 w 12192000"/>
              <a:gd name="connsiteY148" fmla="*/ 1998750 h 2237474"/>
              <a:gd name="connsiteX149" fmla="*/ 2286948 w 12192000"/>
              <a:gd name="connsiteY149" fmla="*/ 1998596 h 2237474"/>
              <a:gd name="connsiteX150" fmla="*/ 2243069 w 12192000"/>
              <a:gd name="connsiteY150" fmla="*/ 2015111 h 2237474"/>
              <a:gd name="connsiteX151" fmla="*/ 2186609 w 12192000"/>
              <a:gd name="connsiteY151" fmla="*/ 2008263 h 2237474"/>
              <a:gd name="connsiteX152" fmla="*/ 2164831 w 12192000"/>
              <a:gd name="connsiteY152" fmla="*/ 2010143 h 2237474"/>
              <a:gd name="connsiteX153" fmla="*/ 2152836 w 12192000"/>
              <a:gd name="connsiteY153" fmla="*/ 2010048 h 2237474"/>
              <a:gd name="connsiteX154" fmla="*/ 2117102 w 12192000"/>
              <a:gd name="connsiteY154" fmla="*/ 2023004 h 2237474"/>
              <a:gd name="connsiteX155" fmla="*/ 2111935 w 12192000"/>
              <a:gd name="connsiteY155" fmla="*/ 2023163 h 2237474"/>
              <a:gd name="connsiteX156" fmla="*/ 2089991 w 12192000"/>
              <a:gd name="connsiteY156" fmla="*/ 2034193 h 2237474"/>
              <a:gd name="connsiteX157" fmla="*/ 2058061 w 12192000"/>
              <a:gd name="connsiteY157" fmla="*/ 2047942 h 2237474"/>
              <a:gd name="connsiteX158" fmla="*/ 2055737 w 12192000"/>
              <a:gd name="connsiteY158" fmla="*/ 2047704 h 2237474"/>
              <a:gd name="connsiteX159" fmla="*/ 2042244 w 12192000"/>
              <a:gd name="connsiteY159" fmla="*/ 2055560 h 2237474"/>
              <a:gd name="connsiteX160" fmla="*/ 1976224 w 12192000"/>
              <a:gd name="connsiteY160" fmla="*/ 2074257 h 2237474"/>
              <a:gd name="connsiteX161" fmla="*/ 1877728 w 12192000"/>
              <a:gd name="connsiteY161" fmla="*/ 2101004 h 2237474"/>
              <a:gd name="connsiteX162" fmla="*/ 1759056 w 12192000"/>
              <a:gd name="connsiteY162" fmla="*/ 2125608 h 2237474"/>
              <a:gd name="connsiteX163" fmla="*/ 1637948 w 12192000"/>
              <a:gd name="connsiteY163" fmla="*/ 2172597 h 2237474"/>
              <a:gd name="connsiteX164" fmla="*/ 1434549 w 12192000"/>
              <a:gd name="connsiteY164" fmla="*/ 2234522 h 2237474"/>
              <a:gd name="connsiteX165" fmla="*/ 1398481 w 12192000"/>
              <a:gd name="connsiteY165" fmla="*/ 2237074 h 2237474"/>
              <a:gd name="connsiteX166" fmla="*/ 1398407 w 12192000"/>
              <a:gd name="connsiteY166" fmla="*/ 2237095 h 2237474"/>
              <a:gd name="connsiteX167" fmla="*/ 1370962 w 12192000"/>
              <a:gd name="connsiteY167" fmla="*/ 2237474 h 2237474"/>
              <a:gd name="connsiteX168" fmla="*/ 1356367 w 12192000"/>
              <a:gd name="connsiteY168" fmla="*/ 2235089 h 2237474"/>
              <a:gd name="connsiteX169" fmla="*/ 1324828 w 12192000"/>
              <a:gd name="connsiteY169" fmla="*/ 2231968 h 2237474"/>
              <a:gd name="connsiteX170" fmla="*/ 1297744 w 12192000"/>
              <a:gd name="connsiteY170" fmla="*/ 2235849 h 2237474"/>
              <a:gd name="connsiteX171" fmla="*/ 1286236 w 12192000"/>
              <a:gd name="connsiteY171" fmla="*/ 2233135 h 2237474"/>
              <a:gd name="connsiteX172" fmla="*/ 1283504 w 12192000"/>
              <a:gd name="connsiteY172" fmla="*/ 2233797 h 2237474"/>
              <a:gd name="connsiteX173" fmla="*/ 1279765 w 12192000"/>
              <a:gd name="connsiteY173" fmla="*/ 2229639 h 2237474"/>
              <a:gd name="connsiteX174" fmla="*/ 1195347 w 12192000"/>
              <a:gd name="connsiteY174" fmla="*/ 2212354 h 2237474"/>
              <a:gd name="connsiteX175" fmla="*/ 970251 w 12192000"/>
              <a:gd name="connsiteY175" fmla="*/ 2221029 h 2237474"/>
              <a:gd name="connsiteX176" fmla="*/ 812914 w 12192000"/>
              <a:gd name="connsiteY176" fmla="*/ 2202752 h 2237474"/>
              <a:gd name="connsiteX177" fmla="*/ 800195 w 12192000"/>
              <a:gd name="connsiteY177" fmla="*/ 2209407 h 2237474"/>
              <a:gd name="connsiteX178" fmla="*/ 784978 w 12192000"/>
              <a:gd name="connsiteY178" fmla="*/ 2212360 h 2237474"/>
              <a:gd name="connsiteX179" fmla="*/ 681987 w 12192000"/>
              <a:gd name="connsiteY179" fmla="*/ 2216757 h 2237474"/>
              <a:gd name="connsiteX180" fmla="*/ 669923 w 12192000"/>
              <a:gd name="connsiteY180" fmla="*/ 2211682 h 2237474"/>
              <a:gd name="connsiteX181" fmla="*/ 648680 w 12192000"/>
              <a:gd name="connsiteY181" fmla="*/ 2206229 h 2237474"/>
              <a:gd name="connsiteX182" fmla="*/ 597225 w 12192000"/>
              <a:gd name="connsiteY182" fmla="*/ 2180999 h 2237474"/>
              <a:gd name="connsiteX183" fmla="*/ 558449 w 12192000"/>
              <a:gd name="connsiteY183" fmla="*/ 2182346 h 2237474"/>
              <a:gd name="connsiteX184" fmla="*/ 550517 w 12192000"/>
              <a:gd name="connsiteY184" fmla="*/ 2182060 h 2237474"/>
              <a:gd name="connsiteX185" fmla="*/ 550309 w 12192000"/>
              <a:gd name="connsiteY185" fmla="*/ 2181825 h 2237474"/>
              <a:gd name="connsiteX186" fmla="*/ 541836 w 12192000"/>
              <a:gd name="connsiteY186" fmla="*/ 2181063 h 2237474"/>
              <a:gd name="connsiteX187" fmla="*/ 536057 w 12192000"/>
              <a:gd name="connsiteY187" fmla="*/ 2181537 h 2237474"/>
              <a:gd name="connsiteX188" fmla="*/ 520671 w 12192000"/>
              <a:gd name="connsiteY188" fmla="*/ 2180980 h 2237474"/>
              <a:gd name="connsiteX189" fmla="*/ 515024 w 12192000"/>
              <a:gd name="connsiteY189" fmla="*/ 2179258 h 2237474"/>
              <a:gd name="connsiteX190" fmla="*/ 512278 w 12192000"/>
              <a:gd name="connsiteY190" fmla="*/ 2176369 h 2237474"/>
              <a:gd name="connsiteX191" fmla="*/ 480419 w 12192000"/>
              <a:gd name="connsiteY191" fmla="*/ 2167807 h 2237474"/>
              <a:gd name="connsiteX192" fmla="*/ 413835 w 12192000"/>
              <a:gd name="connsiteY192" fmla="*/ 2156783 h 2237474"/>
              <a:gd name="connsiteX193" fmla="*/ 376513 w 12192000"/>
              <a:gd name="connsiteY193" fmla="*/ 2154014 h 2237474"/>
              <a:gd name="connsiteX194" fmla="*/ 273386 w 12192000"/>
              <a:gd name="connsiteY194" fmla="*/ 2142551 h 2237474"/>
              <a:gd name="connsiteX195" fmla="*/ 169207 w 12192000"/>
              <a:gd name="connsiteY195" fmla="*/ 2128100 h 2237474"/>
              <a:gd name="connsiteX196" fmla="*/ 93149 w 12192000"/>
              <a:gd name="connsiteY196" fmla="*/ 2105324 h 2237474"/>
              <a:gd name="connsiteX197" fmla="*/ 88109 w 12192000"/>
              <a:gd name="connsiteY197" fmla="*/ 2106704 h 2237474"/>
              <a:gd name="connsiteX198" fmla="*/ 80022 w 12192000"/>
              <a:gd name="connsiteY198" fmla="*/ 2107254 h 2237474"/>
              <a:gd name="connsiteX199" fmla="*/ 79717 w 12192000"/>
              <a:gd name="connsiteY199" fmla="*/ 2107046 h 2237474"/>
              <a:gd name="connsiteX200" fmla="*/ 72352 w 12192000"/>
              <a:gd name="connsiteY200" fmla="*/ 2107991 h 2237474"/>
              <a:gd name="connsiteX201" fmla="*/ 37645 w 12192000"/>
              <a:gd name="connsiteY201" fmla="*/ 2115401 h 2237474"/>
              <a:gd name="connsiteX202" fmla="*/ 4572 w 12192000"/>
              <a:gd name="connsiteY202" fmla="*/ 2111091 h 2237474"/>
              <a:gd name="connsiteX203" fmla="*/ 0 w 12192000"/>
              <a:gd name="connsiteY203" fmla="*/ 2110468 h 2237474"/>
              <a:gd name="connsiteX204" fmla="*/ 0 w 12192000"/>
              <a:gd name="connsiteY20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00177 w 12192000"/>
              <a:gd name="connsiteY68" fmla="*/ 1636016 h 2237474"/>
              <a:gd name="connsiteX69" fmla="*/ 6795372 w 12192000"/>
              <a:gd name="connsiteY69" fmla="*/ 1644845 h 2237474"/>
              <a:gd name="connsiteX70" fmla="*/ 6692251 w 12192000"/>
              <a:gd name="connsiteY70" fmla="*/ 1656357 h 2237474"/>
              <a:gd name="connsiteX71" fmla="*/ 6655235 w 12192000"/>
              <a:gd name="connsiteY71" fmla="*/ 1661869 h 2237474"/>
              <a:gd name="connsiteX72" fmla="*/ 6554894 w 12192000"/>
              <a:gd name="connsiteY72" fmla="*/ 1664428 h 2237474"/>
              <a:gd name="connsiteX73" fmla="*/ 6516595 w 12192000"/>
              <a:gd name="connsiteY73" fmla="*/ 1667475 h 2237474"/>
              <a:gd name="connsiteX74" fmla="*/ 6508541 w 12192000"/>
              <a:gd name="connsiteY74" fmla="*/ 1668757 h 2237474"/>
              <a:gd name="connsiteX75" fmla="*/ 6471012 w 12192000"/>
              <a:gd name="connsiteY75" fmla="*/ 1678604 h 2237474"/>
              <a:gd name="connsiteX76" fmla="*/ 6364035 w 12192000"/>
              <a:gd name="connsiteY76" fmla="*/ 1667683 h 2237474"/>
              <a:gd name="connsiteX77" fmla="*/ 6280959 w 12192000"/>
              <a:gd name="connsiteY77" fmla="*/ 1689329 h 2237474"/>
              <a:gd name="connsiteX78" fmla="*/ 6243319 w 12192000"/>
              <a:gd name="connsiteY78" fmla="*/ 1695560 h 2237474"/>
              <a:gd name="connsiteX79" fmla="*/ 6098321 w 12192000"/>
              <a:gd name="connsiteY79" fmla="*/ 1721646 h 2237474"/>
              <a:gd name="connsiteX80" fmla="*/ 5880652 w 12192000"/>
              <a:gd name="connsiteY80" fmla="*/ 1779643 h 2237474"/>
              <a:gd name="connsiteX81" fmla="*/ 5785959 w 12192000"/>
              <a:gd name="connsiteY81" fmla="*/ 1775307 h 2237474"/>
              <a:gd name="connsiteX82" fmla="*/ 5643534 w 12192000"/>
              <a:gd name="connsiteY82" fmla="*/ 1802919 h 2237474"/>
              <a:gd name="connsiteX83" fmla="*/ 5518799 w 12192000"/>
              <a:gd name="connsiteY83" fmla="*/ 1818312 h 2237474"/>
              <a:gd name="connsiteX84" fmla="*/ 5505014 w 12192000"/>
              <a:gd name="connsiteY84" fmla="*/ 1819259 h 2237474"/>
              <a:gd name="connsiteX85" fmla="*/ 5453307 w 12192000"/>
              <a:gd name="connsiteY85" fmla="*/ 1815450 h 2237474"/>
              <a:gd name="connsiteX86" fmla="*/ 5364192 w 12192000"/>
              <a:gd name="connsiteY86" fmla="*/ 1826074 h 2237474"/>
              <a:gd name="connsiteX87" fmla="*/ 5350380 w 12192000"/>
              <a:gd name="connsiteY87" fmla="*/ 1830891 h 2237474"/>
              <a:gd name="connsiteX88" fmla="*/ 5259633 w 12192000"/>
              <a:gd name="connsiteY88" fmla="*/ 1837160 h 2237474"/>
              <a:gd name="connsiteX89" fmla="*/ 5197513 w 12192000"/>
              <a:gd name="connsiteY89" fmla="*/ 1844718 h 2237474"/>
              <a:gd name="connsiteX90" fmla="*/ 5168852 w 12192000"/>
              <a:gd name="connsiteY90" fmla="*/ 1844846 h 2237474"/>
              <a:gd name="connsiteX91" fmla="*/ 5114927 w 12192000"/>
              <a:gd name="connsiteY91" fmla="*/ 1847827 h 2237474"/>
              <a:gd name="connsiteX92" fmla="*/ 5108970 w 12192000"/>
              <a:gd name="connsiteY92" fmla="*/ 1847935 h 2237474"/>
              <a:gd name="connsiteX93" fmla="*/ 5067961 w 12192000"/>
              <a:gd name="connsiteY93" fmla="*/ 1845917 h 2237474"/>
              <a:gd name="connsiteX94" fmla="*/ 5007075 w 12192000"/>
              <a:gd name="connsiteY94" fmla="*/ 1838626 h 2237474"/>
              <a:gd name="connsiteX95" fmla="*/ 4944087 w 12192000"/>
              <a:gd name="connsiteY95" fmla="*/ 1823332 h 2237474"/>
              <a:gd name="connsiteX96" fmla="*/ 4907662 w 12192000"/>
              <a:gd name="connsiteY96" fmla="*/ 1816900 h 2237474"/>
              <a:gd name="connsiteX97" fmla="*/ 4882386 w 12192000"/>
              <a:gd name="connsiteY97" fmla="*/ 1809844 h 2237474"/>
              <a:gd name="connsiteX98" fmla="*/ 4811440 w 12192000"/>
              <a:gd name="connsiteY98" fmla="*/ 1804655 h 2237474"/>
              <a:gd name="connsiteX99" fmla="*/ 4691075 w 12192000"/>
              <a:gd name="connsiteY99" fmla="*/ 1801389 h 2237474"/>
              <a:gd name="connsiteX100" fmla="*/ 4611738 w 12192000"/>
              <a:gd name="connsiteY100" fmla="*/ 1776964 h 2237474"/>
              <a:gd name="connsiteX101" fmla="*/ 4560070 w 12192000"/>
              <a:gd name="connsiteY101" fmla="*/ 1785640 h 2237474"/>
              <a:gd name="connsiteX102" fmla="*/ 4536503 w 12192000"/>
              <a:gd name="connsiteY102" fmla="*/ 1785334 h 2237474"/>
              <a:gd name="connsiteX103" fmla="*/ 4513724 w 12192000"/>
              <a:gd name="connsiteY103" fmla="*/ 1791996 h 2237474"/>
              <a:gd name="connsiteX104" fmla="*/ 4459810 w 12192000"/>
              <a:gd name="connsiteY104" fmla="*/ 1797886 h 2237474"/>
              <a:gd name="connsiteX105" fmla="*/ 4379064 w 12192000"/>
              <a:gd name="connsiteY105" fmla="*/ 1817177 h 2237474"/>
              <a:gd name="connsiteX106" fmla="*/ 4319209 w 12192000"/>
              <a:gd name="connsiteY106" fmla="*/ 1834833 h 2237474"/>
              <a:gd name="connsiteX107" fmla="*/ 4290981 w 12192000"/>
              <a:gd name="connsiteY107" fmla="*/ 1839677 h 2237474"/>
              <a:gd name="connsiteX108" fmla="*/ 4285792 w 12192000"/>
              <a:gd name="connsiteY108" fmla="*/ 1836231 h 2237474"/>
              <a:gd name="connsiteX109" fmla="*/ 4238372 w 12192000"/>
              <a:gd name="connsiteY109" fmla="*/ 1851480 h 2237474"/>
              <a:gd name="connsiteX110" fmla="*/ 4232517 w 12192000"/>
              <a:gd name="connsiteY110" fmla="*/ 1852567 h 2237474"/>
              <a:gd name="connsiteX111" fmla="*/ 4191732 w 12192000"/>
              <a:gd name="connsiteY111" fmla="*/ 1857328 h 2237474"/>
              <a:gd name="connsiteX112" fmla="*/ 4065532 w 12192000"/>
              <a:gd name="connsiteY112" fmla="*/ 1855477 h 2237474"/>
              <a:gd name="connsiteX113" fmla="*/ 4028460 w 12192000"/>
              <a:gd name="connsiteY113" fmla="*/ 1855137 h 2237474"/>
              <a:gd name="connsiteX114" fmla="*/ 4002267 w 12192000"/>
              <a:gd name="connsiteY114" fmla="*/ 1852352 h 2237474"/>
              <a:gd name="connsiteX115" fmla="*/ 3931396 w 12192000"/>
              <a:gd name="connsiteY115" fmla="*/ 1858915 h 2237474"/>
              <a:gd name="connsiteX116" fmla="*/ 3812162 w 12192000"/>
              <a:gd name="connsiteY116" fmla="*/ 1875501 h 2237474"/>
              <a:gd name="connsiteX117" fmla="*/ 3729530 w 12192000"/>
              <a:gd name="connsiteY117" fmla="*/ 1864513 h 2237474"/>
              <a:gd name="connsiteX118" fmla="*/ 3680177 w 12192000"/>
              <a:gd name="connsiteY118" fmla="*/ 1881552 h 2237474"/>
              <a:gd name="connsiteX119" fmla="*/ 3567259 w 12192000"/>
              <a:gd name="connsiteY119" fmla="*/ 1893482 h 2237474"/>
              <a:gd name="connsiteX120" fmla="*/ 3405770 w 12192000"/>
              <a:gd name="connsiteY120" fmla="*/ 1904591 h 2237474"/>
              <a:gd name="connsiteX121" fmla="*/ 3280097 w 12192000"/>
              <a:gd name="connsiteY121" fmla="*/ 1919610 h 2237474"/>
              <a:gd name="connsiteX122" fmla="*/ 3123424 w 12192000"/>
              <a:gd name="connsiteY122" fmla="*/ 1952930 h 2237474"/>
              <a:gd name="connsiteX123" fmla="*/ 3009910 w 12192000"/>
              <a:gd name="connsiteY123" fmla="*/ 1957866 h 2237474"/>
              <a:gd name="connsiteX124" fmla="*/ 2995934 w 12192000"/>
              <a:gd name="connsiteY124" fmla="*/ 1967085 h 2237474"/>
              <a:gd name="connsiteX125" fmla="*/ 2980071 w 12192000"/>
              <a:gd name="connsiteY125" fmla="*/ 1972988 h 2237474"/>
              <a:gd name="connsiteX126" fmla="*/ 2978094 w 12192000"/>
              <a:gd name="connsiteY126" fmla="*/ 1972369 h 2237474"/>
              <a:gd name="connsiteX127" fmla="*/ 2942858 w 12192000"/>
              <a:gd name="connsiteY127" fmla="*/ 1981367 h 2237474"/>
              <a:gd name="connsiteX128" fmla="*/ 2875436 w 12192000"/>
              <a:gd name="connsiteY128" fmla="*/ 1996977 h 2237474"/>
              <a:gd name="connsiteX129" fmla="*/ 2874892 w 12192000"/>
              <a:gd name="connsiteY129" fmla="*/ 1996085 h 2237474"/>
              <a:gd name="connsiteX130" fmla="*/ 2864145 w 12192000"/>
              <a:gd name="connsiteY130" fmla="*/ 1994061 h 2237474"/>
              <a:gd name="connsiteX131" fmla="*/ 2843662 w 12192000"/>
              <a:gd name="connsiteY131" fmla="*/ 1992498 h 2237474"/>
              <a:gd name="connsiteX132" fmla="*/ 2796128 w 12192000"/>
              <a:gd name="connsiteY132" fmla="*/ 1976403 h 2237474"/>
              <a:gd name="connsiteX133" fmla="*/ 2756784 w 12192000"/>
              <a:gd name="connsiteY133" fmla="*/ 1985116 h 2237474"/>
              <a:gd name="connsiteX134" fmla="*/ 2748833 w 12192000"/>
              <a:gd name="connsiteY134" fmla="*/ 1986323 h 2237474"/>
              <a:gd name="connsiteX135" fmla="*/ 2748661 w 12192000"/>
              <a:gd name="connsiteY135" fmla="*/ 1986122 h 2237474"/>
              <a:gd name="connsiteX136" fmla="*/ 2740251 w 12192000"/>
              <a:gd name="connsiteY136" fmla="*/ 1986946 h 2237474"/>
              <a:gd name="connsiteX137" fmla="*/ 2718916 w 12192000"/>
              <a:gd name="connsiteY137" fmla="*/ 1990867 h 2237474"/>
              <a:gd name="connsiteX138" fmla="*/ 2713522 w 12192000"/>
              <a:gd name="connsiteY138" fmla="*/ 1990173 h 2237474"/>
              <a:gd name="connsiteX139" fmla="*/ 2680597 w 12192000"/>
              <a:gd name="connsiteY139" fmla="*/ 1984996 h 2237474"/>
              <a:gd name="connsiteX140" fmla="*/ 2578178 w 12192000"/>
              <a:gd name="connsiteY140" fmla="*/ 1990531 h 2237474"/>
              <a:gd name="connsiteX141" fmla="*/ 2476147 w 12192000"/>
              <a:gd name="connsiteY141" fmla="*/ 1998305 h 2237474"/>
              <a:gd name="connsiteX142" fmla="*/ 2373568 w 12192000"/>
              <a:gd name="connsiteY142" fmla="*/ 2003219 h 2237474"/>
              <a:gd name="connsiteX143" fmla="*/ 2321399 w 12192000"/>
              <a:gd name="connsiteY143" fmla="*/ 1989467 h 2237474"/>
              <a:gd name="connsiteX144" fmla="*/ 2315525 w 12192000"/>
              <a:gd name="connsiteY144" fmla="*/ 1989708 h 2237474"/>
              <a:gd name="connsiteX145" fmla="*/ 2300792 w 12192000"/>
              <a:gd name="connsiteY145" fmla="*/ 1994290 h 2237474"/>
              <a:gd name="connsiteX146" fmla="*/ 2295469 w 12192000"/>
              <a:gd name="connsiteY146" fmla="*/ 1996659 h 2237474"/>
              <a:gd name="connsiteX147" fmla="*/ 2287219 w 12192000"/>
              <a:gd name="connsiteY147" fmla="*/ 1998750 h 2237474"/>
              <a:gd name="connsiteX148" fmla="*/ 2286948 w 12192000"/>
              <a:gd name="connsiteY148" fmla="*/ 1998596 h 2237474"/>
              <a:gd name="connsiteX149" fmla="*/ 2243069 w 12192000"/>
              <a:gd name="connsiteY149" fmla="*/ 2015111 h 2237474"/>
              <a:gd name="connsiteX150" fmla="*/ 2186609 w 12192000"/>
              <a:gd name="connsiteY150" fmla="*/ 2008263 h 2237474"/>
              <a:gd name="connsiteX151" fmla="*/ 2164831 w 12192000"/>
              <a:gd name="connsiteY151" fmla="*/ 2010143 h 2237474"/>
              <a:gd name="connsiteX152" fmla="*/ 2152836 w 12192000"/>
              <a:gd name="connsiteY152" fmla="*/ 2010048 h 2237474"/>
              <a:gd name="connsiteX153" fmla="*/ 2117102 w 12192000"/>
              <a:gd name="connsiteY153" fmla="*/ 2023004 h 2237474"/>
              <a:gd name="connsiteX154" fmla="*/ 2111935 w 12192000"/>
              <a:gd name="connsiteY154" fmla="*/ 2023163 h 2237474"/>
              <a:gd name="connsiteX155" fmla="*/ 2089991 w 12192000"/>
              <a:gd name="connsiteY155" fmla="*/ 2034193 h 2237474"/>
              <a:gd name="connsiteX156" fmla="*/ 2058061 w 12192000"/>
              <a:gd name="connsiteY156" fmla="*/ 2047942 h 2237474"/>
              <a:gd name="connsiteX157" fmla="*/ 2055737 w 12192000"/>
              <a:gd name="connsiteY157" fmla="*/ 2047704 h 2237474"/>
              <a:gd name="connsiteX158" fmla="*/ 2042244 w 12192000"/>
              <a:gd name="connsiteY158" fmla="*/ 2055560 h 2237474"/>
              <a:gd name="connsiteX159" fmla="*/ 1976224 w 12192000"/>
              <a:gd name="connsiteY159" fmla="*/ 2074257 h 2237474"/>
              <a:gd name="connsiteX160" fmla="*/ 1877728 w 12192000"/>
              <a:gd name="connsiteY160" fmla="*/ 2101004 h 2237474"/>
              <a:gd name="connsiteX161" fmla="*/ 1759056 w 12192000"/>
              <a:gd name="connsiteY161" fmla="*/ 2125608 h 2237474"/>
              <a:gd name="connsiteX162" fmla="*/ 1637948 w 12192000"/>
              <a:gd name="connsiteY162" fmla="*/ 2172597 h 2237474"/>
              <a:gd name="connsiteX163" fmla="*/ 1434549 w 12192000"/>
              <a:gd name="connsiteY163" fmla="*/ 2234522 h 2237474"/>
              <a:gd name="connsiteX164" fmla="*/ 1398481 w 12192000"/>
              <a:gd name="connsiteY164" fmla="*/ 2237074 h 2237474"/>
              <a:gd name="connsiteX165" fmla="*/ 1398407 w 12192000"/>
              <a:gd name="connsiteY165" fmla="*/ 2237095 h 2237474"/>
              <a:gd name="connsiteX166" fmla="*/ 1370962 w 12192000"/>
              <a:gd name="connsiteY166" fmla="*/ 2237474 h 2237474"/>
              <a:gd name="connsiteX167" fmla="*/ 1356367 w 12192000"/>
              <a:gd name="connsiteY167" fmla="*/ 2235089 h 2237474"/>
              <a:gd name="connsiteX168" fmla="*/ 1324828 w 12192000"/>
              <a:gd name="connsiteY168" fmla="*/ 2231968 h 2237474"/>
              <a:gd name="connsiteX169" fmla="*/ 1297744 w 12192000"/>
              <a:gd name="connsiteY169" fmla="*/ 2235849 h 2237474"/>
              <a:gd name="connsiteX170" fmla="*/ 1286236 w 12192000"/>
              <a:gd name="connsiteY170" fmla="*/ 2233135 h 2237474"/>
              <a:gd name="connsiteX171" fmla="*/ 1283504 w 12192000"/>
              <a:gd name="connsiteY171" fmla="*/ 2233797 h 2237474"/>
              <a:gd name="connsiteX172" fmla="*/ 1279765 w 12192000"/>
              <a:gd name="connsiteY172" fmla="*/ 2229639 h 2237474"/>
              <a:gd name="connsiteX173" fmla="*/ 1195347 w 12192000"/>
              <a:gd name="connsiteY173" fmla="*/ 2212354 h 2237474"/>
              <a:gd name="connsiteX174" fmla="*/ 970251 w 12192000"/>
              <a:gd name="connsiteY174" fmla="*/ 2221029 h 2237474"/>
              <a:gd name="connsiteX175" fmla="*/ 812914 w 12192000"/>
              <a:gd name="connsiteY175" fmla="*/ 2202752 h 2237474"/>
              <a:gd name="connsiteX176" fmla="*/ 800195 w 12192000"/>
              <a:gd name="connsiteY176" fmla="*/ 2209407 h 2237474"/>
              <a:gd name="connsiteX177" fmla="*/ 784978 w 12192000"/>
              <a:gd name="connsiteY177" fmla="*/ 2212360 h 2237474"/>
              <a:gd name="connsiteX178" fmla="*/ 681987 w 12192000"/>
              <a:gd name="connsiteY178" fmla="*/ 2216757 h 2237474"/>
              <a:gd name="connsiteX179" fmla="*/ 669923 w 12192000"/>
              <a:gd name="connsiteY179" fmla="*/ 2211682 h 2237474"/>
              <a:gd name="connsiteX180" fmla="*/ 648680 w 12192000"/>
              <a:gd name="connsiteY180" fmla="*/ 2206229 h 2237474"/>
              <a:gd name="connsiteX181" fmla="*/ 597225 w 12192000"/>
              <a:gd name="connsiteY181" fmla="*/ 2180999 h 2237474"/>
              <a:gd name="connsiteX182" fmla="*/ 558449 w 12192000"/>
              <a:gd name="connsiteY182" fmla="*/ 2182346 h 2237474"/>
              <a:gd name="connsiteX183" fmla="*/ 550517 w 12192000"/>
              <a:gd name="connsiteY183" fmla="*/ 2182060 h 2237474"/>
              <a:gd name="connsiteX184" fmla="*/ 550309 w 12192000"/>
              <a:gd name="connsiteY184" fmla="*/ 2181825 h 2237474"/>
              <a:gd name="connsiteX185" fmla="*/ 541836 w 12192000"/>
              <a:gd name="connsiteY185" fmla="*/ 2181063 h 2237474"/>
              <a:gd name="connsiteX186" fmla="*/ 536057 w 12192000"/>
              <a:gd name="connsiteY186" fmla="*/ 2181537 h 2237474"/>
              <a:gd name="connsiteX187" fmla="*/ 520671 w 12192000"/>
              <a:gd name="connsiteY187" fmla="*/ 2180980 h 2237474"/>
              <a:gd name="connsiteX188" fmla="*/ 515024 w 12192000"/>
              <a:gd name="connsiteY188" fmla="*/ 2179258 h 2237474"/>
              <a:gd name="connsiteX189" fmla="*/ 512278 w 12192000"/>
              <a:gd name="connsiteY189" fmla="*/ 2176369 h 2237474"/>
              <a:gd name="connsiteX190" fmla="*/ 480419 w 12192000"/>
              <a:gd name="connsiteY190" fmla="*/ 2167807 h 2237474"/>
              <a:gd name="connsiteX191" fmla="*/ 413835 w 12192000"/>
              <a:gd name="connsiteY191" fmla="*/ 2156783 h 2237474"/>
              <a:gd name="connsiteX192" fmla="*/ 376513 w 12192000"/>
              <a:gd name="connsiteY192" fmla="*/ 2154014 h 2237474"/>
              <a:gd name="connsiteX193" fmla="*/ 273386 w 12192000"/>
              <a:gd name="connsiteY193" fmla="*/ 2142551 h 2237474"/>
              <a:gd name="connsiteX194" fmla="*/ 169207 w 12192000"/>
              <a:gd name="connsiteY194" fmla="*/ 2128100 h 2237474"/>
              <a:gd name="connsiteX195" fmla="*/ 93149 w 12192000"/>
              <a:gd name="connsiteY195" fmla="*/ 2105324 h 2237474"/>
              <a:gd name="connsiteX196" fmla="*/ 88109 w 12192000"/>
              <a:gd name="connsiteY196" fmla="*/ 2106704 h 2237474"/>
              <a:gd name="connsiteX197" fmla="*/ 80022 w 12192000"/>
              <a:gd name="connsiteY197" fmla="*/ 2107254 h 2237474"/>
              <a:gd name="connsiteX198" fmla="*/ 79717 w 12192000"/>
              <a:gd name="connsiteY198" fmla="*/ 2107046 h 2237474"/>
              <a:gd name="connsiteX199" fmla="*/ 72352 w 12192000"/>
              <a:gd name="connsiteY199" fmla="*/ 2107991 h 2237474"/>
              <a:gd name="connsiteX200" fmla="*/ 37645 w 12192000"/>
              <a:gd name="connsiteY200" fmla="*/ 2115401 h 2237474"/>
              <a:gd name="connsiteX201" fmla="*/ 4572 w 12192000"/>
              <a:gd name="connsiteY201" fmla="*/ 2111091 h 2237474"/>
              <a:gd name="connsiteX202" fmla="*/ 0 w 12192000"/>
              <a:gd name="connsiteY202" fmla="*/ 2110468 h 2237474"/>
              <a:gd name="connsiteX203" fmla="*/ 0 w 12192000"/>
              <a:gd name="connsiteY20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97513 w 12192000"/>
              <a:gd name="connsiteY87" fmla="*/ 1844718 h 2237474"/>
              <a:gd name="connsiteX88" fmla="*/ 5168852 w 12192000"/>
              <a:gd name="connsiteY88" fmla="*/ 1844846 h 2237474"/>
              <a:gd name="connsiteX89" fmla="*/ 5114927 w 12192000"/>
              <a:gd name="connsiteY89" fmla="*/ 1847827 h 2237474"/>
              <a:gd name="connsiteX90" fmla="*/ 5108970 w 12192000"/>
              <a:gd name="connsiteY90" fmla="*/ 1847935 h 2237474"/>
              <a:gd name="connsiteX91" fmla="*/ 5067961 w 12192000"/>
              <a:gd name="connsiteY91" fmla="*/ 1845917 h 2237474"/>
              <a:gd name="connsiteX92" fmla="*/ 5007075 w 12192000"/>
              <a:gd name="connsiteY92" fmla="*/ 1838626 h 2237474"/>
              <a:gd name="connsiteX93" fmla="*/ 4944087 w 12192000"/>
              <a:gd name="connsiteY93" fmla="*/ 1823332 h 2237474"/>
              <a:gd name="connsiteX94" fmla="*/ 4907662 w 12192000"/>
              <a:gd name="connsiteY94" fmla="*/ 1816900 h 2237474"/>
              <a:gd name="connsiteX95" fmla="*/ 4882386 w 12192000"/>
              <a:gd name="connsiteY95" fmla="*/ 1809844 h 2237474"/>
              <a:gd name="connsiteX96" fmla="*/ 4811440 w 12192000"/>
              <a:gd name="connsiteY96" fmla="*/ 1804655 h 2237474"/>
              <a:gd name="connsiteX97" fmla="*/ 4691075 w 12192000"/>
              <a:gd name="connsiteY97" fmla="*/ 1801389 h 2237474"/>
              <a:gd name="connsiteX98" fmla="*/ 4611738 w 12192000"/>
              <a:gd name="connsiteY98" fmla="*/ 1776964 h 2237474"/>
              <a:gd name="connsiteX99" fmla="*/ 4560070 w 12192000"/>
              <a:gd name="connsiteY99" fmla="*/ 1785640 h 2237474"/>
              <a:gd name="connsiteX100" fmla="*/ 4536503 w 12192000"/>
              <a:gd name="connsiteY100" fmla="*/ 1785334 h 2237474"/>
              <a:gd name="connsiteX101" fmla="*/ 4513724 w 12192000"/>
              <a:gd name="connsiteY101" fmla="*/ 1791996 h 2237474"/>
              <a:gd name="connsiteX102" fmla="*/ 4459810 w 12192000"/>
              <a:gd name="connsiteY102" fmla="*/ 1797886 h 2237474"/>
              <a:gd name="connsiteX103" fmla="*/ 4379064 w 12192000"/>
              <a:gd name="connsiteY103" fmla="*/ 1817177 h 2237474"/>
              <a:gd name="connsiteX104" fmla="*/ 4319209 w 12192000"/>
              <a:gd name="connsiteY104" fmla="*/ 1834833 h 2237474"/>
              <a:gd name="connsiteX105" fmla="*/ 4290981 w 12192000"/>
              <a:gd name="connsiteY105" fmla="*/ 1839677 h 2237474"/>
              <a:gd name="connsiteX106" fmla="*/ 4285792 w 12192000"/>
              <a:gd name="connsiteY106" fmla="*/ 1836231 h 2237474"/>
              <a:gd name="connsiteX107" fmla="*/ 4238372 w 12192000"/>
              <a:gd name="connsiteY107" fmla="*/ 1851480 h 2237474"/>
              <a:gd name="connsiteX108" fmla="*/ 4232517 w 12192000"/>
              <a:gd name="connsiteY108" fmla="*/ 1852567 h 2237474"/>
              <a:gd name="connsiteX109" fmla="*/ 4191732 w 12192000"/>
              <a:gd name="connsiteY109" fmla="*/ 1857328 h 2237474"/>
              <a:gd name="connsiteX110" fmla="*/ 4065532 w 12192000"/>
              <a:gd name="connsiteY110" fmla="*/ 1855477 h 2237474"/>
              <a:gd name="connsiteX111" fmla="*/ 4028460 w 12192000"/>
              <a:gd name="connsiteY111" fmla="*/ 1855137 h 2237474"/>
              <a:gd name="connsiteX112" fmla="*/ 4002267 w 12192000"/>
              <a:gd name="connsiteY112" fmla="*/ 1852352 h 2237474"/>
              <a:gd name="connsiteX113" fmla="*/ 3931396 w 12192000"/>
              <a:gd name="connsiteY113" fmla="*/ 1858915 h 2237474"/>
              <a:gd name="connsiteX114" fmla="*/ 3812162 w 12192000"/>
              <a:gd name="connsiteY114" fmla="*/ 1875501 h 2237474"/>
              <a:gd name="connsiteX115" fmla="*/ 3729530 w 12192000"/>
              <a:gd name="connsiteY115" fmla="*/ 1864513 h 2237474"/>
              <a:gd name="connsiteX116" fmla="*/ 3680177 w 12192000"/>
              <a:gd name="connsiteY116" fmla="*/ 1881552 h 2237474"/>
              <a:gd name="connsiteX117" fmla="*/ 3567259 w 12192000"/>
              <a:gd name="connsiteY117" fmla="*/ 1893482 h 2237474"/>
              <a:gd name="connsiteX118" fmla="*/ 3405770 w 12192000"/>
              <a:gd name="connsiteY118" fmla="*/ 1904591 h 2237474"/>
              <a:gd name="connsiteX119" fmla="*/ 3280097 w 12192000"/>
              <a:gd name="connsiteY119" fmla="*/ 1919610 h 2237474"/>
              <a:gd name="connsiteX120" fmla="*/ 3123424 w 12192000"/>
              <a:gd name="connsiteY120" fmla="*/ 1952930 h 2237474"/>
              <a:gd name="connsiteX121" fmla="*/ 3009910 w 12192000"/>
              <a:gd name="connsiteY121" fmla="*/ 1957866 h 2237474"/>
              <a:gd name="connsiteX122" fmla="*/ 2995934 w 12192000"/>
              <a:gd name="connsiteY122" fmla="*/ 1967085 h 2237474"/>
              <a:gd name="connsiteX123" fmla="*/ 2980071 w 12192000"/>
              <a:gd name="connsiteY123" fmla="*/ 1972988 h 2237474"/>
              <a:gd name="connsiteX124" fmla="*/ 2978094 w 12192000"/>
              <a:gd name="connsiteY124" fmla="*/ 1972369 h 2237474"/>
              <a:gd name="connsiteX125" fmla="*/ 2942858 w 12192000"/>
              <a:gd name="connsiteY125" fmla="*/ 1981367 h 2237474"/>
              <a:gd name="connsiteX126" fmla="*/ 2875436 w 12192000"/>
              <a:gd name="connsiteY126" fmla="*/ 1996977 h 2237474"/>
              <a:gd name="connsiteX127" fmla="*/ 2874892 w 12192000"/>
              <a:gd name="connsiteY127" fmla="*/ 1996085 h 2237474"/>
              <a:gd name="connsiteX128" fmla="*/ 2864145 w 12192000"/>
              <a:gd name="connsiteY128" fmla="*/ 1994061 h 2237474"/>
              <a:gd name="connsiteX129" fmla="*/ 2843662 w 12192000"/>
              <a:gd name="connsiteY129" fmla="*/ 1992498 h 2237474"/>
              <a:gd name="connsiteX130" fmla="*/ 2796128 w 12192000"/>
              <a:gd name="connsiteY130" fmla="*/ 1976403 h 2237474"/>
              <a:gd name="connsiteX131" fmla="*/ 2756784 w 12192000"/>
              <a:gd name="connsiteY131" fmla="*/ 1985116 h 2237474"/>
              <a:gd name="connsiteX132" fmla="*/ 2748833 w 12192000"/>
              <a:gd name="connsiteY132" fmla="*/ 1986323 h 2237474"/>
              <a:gd name="connsiteX133" fmla="*/ 2748661 w 12192000"/>
              <a:gd name="connsiteY133" fmla="*/ 1986122 h 2237474"/>
              <a:gd name="connsiteX134" fmla="*/ 2740251 w 12192000"/>
              <a:gd name="connsiteY134" fmla="*/ 1986946 h 2237474"/>
              <a:gd name="connsiteX135" fmla="*/ 2718916 w 12192000"/>
              <a:gd name="connsiteY135" fmla="*/ 1990867 h 2237474"/>
              <a:gd name="connsiteX136" fmla="*/ 2713522 w 12192000"/>
              <a:gd name="connsiteY136" fmla="*/ 1990173 h 2237474"/>
              <a:gd name="connsiteX137" fmla="*/ 2680597 w 12192000"/>
              <a:gd name="connsiteY137" fmla="*/ 1984996 h 2237474"/>
              <a:gd name="connsiteX138" fmla="*/ 2578178 w 12192000"/>
              <a:gd name="connsiteY138" fmla="*/ 1990531 h 2237474"/>
              <a:gd name="connsiteX139" fmla="*/ 2476147 w 12192000"/>
              <a:gd name="connsiteY139" fmla="*/ 1998305 h 2237474"/>
              <a:gd name="connsiteX140" fmla="*/ 2373568 w 12192000"/>
              <a:gd name="connsiteY140" fmla="*/ 2003219 h 2237474"/>
              <a:gd name="connsiteX141" fmla="*/ 2321399 w 12192000"/>
              <a:gd name="connsiteY141" fmla="*/ 1989467 h 2237474"/>
              <a:gd name="connsiteX142" fmla="*/ 2315525 w 12192000"/>
              <a:gd name="connsiteY142" fmla="*/ 1989708 h 2237474"/>
              <a:gd name="connsiteX143" fmla="*/ 2300792 w 12192000"/>
              <a:gd name="connsiteY143" fmla="*/ 1994290 h 2237474"/>
              <a:gd name="connsiteX144" fmla="*/ 2295469 w 12192000"/>
              <a:gd name="connsiteY144" fmla="*/ 1996659 h 2237474"/>
              <a:gd name="connsiteX145" fmla="*/ 2287219 w 12192000"/>
              <a:gd name="connsiteY145" fmla="*/ 1998750 h 2237474"/>
              <a:gd name="connsiteX146" fmla="*/ 2286948 w 12192000"/>
              <a:gd name="connsiteY146" fmla="*/ 1998596 h 2237474"/>
              <a:gd name="connsiteX147" fmla="*/ 2243069 w 12192000"/>
              <a:gd name="connsiteY147" fmla="*/ 2015111 h 2237474"/>
              <a:gd name="connsiteX148" fmla="*/ 2186609 w 12192000"/>
              <a:gd name="connsiteY148" fmla="*/ 2008263 h 2237474"/>
              <a:gd name="connsiteX149" fmla="*/ 2164831 w 12192000"/>
              <a:gd name="connsiteY149" fmla="*/ 2010143 h 2237474"/>
              <a:gd name="connsiteX150" fmla="*/ 2152836 w 12192000"/>
              <a:gd name="connsiteY150" fmla="*/ 2010048 h 2237474"/>
              <a:gd name="connsiteX151" fmla="*/ 2117102 w 12192000"/>
              <a:gd name="connsiteY151" fmla="*/ 2023004 h 2237474"/>
              <a:gd name="connsiteX152" fmla="*/ 2111935 w 12192000"/>
              <a:gd name="connsiteY152" fmla="*/ 2023163 h 2237474"/>
              <a:gd name="connsiteX153" fmla="*/ 2089991 w 12192000"/>
              <a:gd name="connsiteY153" fmla="*/ 2034193 h 2237474"/>
              <a:gd name="connsiteX154" fmla="*/ 2058061 w 12192000"/>
              <a:gd name="connsiteY154" fmla="*/ 2047942 h 2237474"/>
              <a:gd name="connsiteX155" fmla="*/ 2055737 w 12192000"/>
              <a:gd name="connsiteY155" fmla="*/ 2047704 h 2237474"/>
              <a:gd name="connsiteX156" fmla="*/ 2042244 w 12192000"/>
              <a:gd name="connsiteY156" fmla="*/ 2055560 h 2237474"/>
              <a:gd name="connsiteX157" fmla="*/ 1976224 w 12192000"/>
              <a:gd name="connsiteY157" fmla="*/ 2074257 h 2237474"/>
              <a:gd name="connsiteX158" fmla="*/ 1877728 w 12192000"/>
              <a:gd name="connsiteY158" fmla="*/ 2101004 h 2237474"/>
              <a:gd name="connsiteX159" fmla="*/ 1759056 w 12192000"/>
              <a:gd name="connsiteY159" fmla="*/ 2125608 h 2237474"/>
              <a:gd name="connsiteX160" fmla="*/ 1637948 w 12192000"/>
              <a:gd name="connsiteY160" fmla="*/ 2172597 h 2237474"/>
              <a:gd name="connsiteX161" fmla="*/ 1434549 w 12192000"/>
              <a:gd name="connsiteY161" fmla="*/ 2234522 h 2237474"/>
              <a:gd name="connsiteX162" fmla="*/ 1398481 w 12192000"/>
              <a:gd name="connsiteY162" fmla="*/ 2237074 h 2237474"/>
              <a:gd name="connsiteX163" fmla="*/ 1398407 w 12192000"/>
              <a:gd name="connsiteY163" fmla="*/ 2237095 h 2237474"/>
              <a:gd name="connsiteX164" fmla="*/ 1370962 w 12192000"/>
              <a:gd name="connsiteY164" fmla="*/ 2237474 h 2237474"/>
              <a:gd name="connsiteX165" fmla="*/ 1356367 w 12192000"/>
              <a:gd name="connsiteY165" fmla="*/ 2235089 h 2237474"/>
              <a:gd name="connsiteX166" fmla="*/ 1324828 w 12192000"/>
              <a:gd name="connsiteY166" fmla="*/ 2231968 h 2237474"/>
              <a:gd name="connsiteX167" fmla="*/ 1297744 w 12192000"/>
              <a:gd name="connsiteY167" fmla="*/ 2235849 h 2237474"/>
              <a:gd name="connsiteX168" fmla="*/ 1286236 w 12192000"/>
              <a:gd name="connsiteY168" fmla="*/ 2233135 h 2237474"/>
              <a:gd name="connsiteX169" fmla="*/ 1283504 w 12192000"/>
              <a:gd name="connsiteY169" fmla="*/ 2233797 h 2237474"/>
              <a:gd name="connsiteX170" fmla="*/ 1279765 w 12192000"/>
              <a:gd name="connsiteY170" fmla="*/ 2229639 h 2237474"/>
              <a:gd name="connsiteX171" fmla="*/ 1195347 w 12192000"/>
              <a:gd name="connsiteY171" fmla="*/ 2212354 h 2237474"/>
              <a:gd name="connsiteX172" fmla="*/ 970251 w 12192000"/>
              <a:gd name="connsiteY172" fmla="*/ 2221029 h 2237474"/>
              <a:gd name="connsiteX173" fmla="*/ 812914 w 12192000"/>
              <a:gd name="connsiteY173" fmla="*/ 2202752 h 2237474"/>
              <a:gd name="connsiteX174" fmla="*/ 800195 w 12192000"/>
              <a:gd name="connsiteY174" fmla="*/ 2209407 h 2237474"/>
              <a:gd name="connsiteX175" fmla="*/ 784978 w 12192000"/>
              <a:gd name="connsiteY175" fmla="*/ 2212360 h 2237474"/>
              <a:gd name="connsiteX176" fmla="*/ 681987 w 12192000"/>
              <a:gd name="connsiteY176" fmla="*/ 2216757 h 2237474"/>
              <a:gd name="connsiteX177" fmla="*/ 669923 w 12192000"/>
              <a:gd name="connsiteY177" fmla="*/ 2211682 h 2237474"/>
              <a:gd name="connsiteX178" fmla="*/ 648680 w 12192000"/>
              <a:gd name="connsiteY178" fmla="*/ 2206229 h 2237474"/>
              <a:gd name="connsiteX179" fmla="*/ 597225 w 12192000"/>
              <a:gd name="connsiteY179" fmla="*/ 2180999 h 2237474"/>
              <a:gd name="connsiteX180" fmla="*/ 558449 w 12192000"/>
              <a:gd name="connsiteY180" fmla="*/ 2182346 h 2237474"/>
              <a:gd name="connsiteX181" fmla="*/ 550517 w 12192000"/>
              <a:gd name="connsiteY181" fmla="*/ 2182060 h 2237474"/>
              <a:gd name="connsiteX182" fmla="*/ 550309 w 12192000"/>
              <a:gd name="connsiteY182" fmla="*/ 2181825 h 2237474"/>
              <a:gd name="connsiteX183" fmla="*/ 541836 w 12192000"/>
              <a:gd name="connsiteY183" fmla="*/ 2181063 h 2237474"/>
              <a:gd name="connsiteX184" fmla="*/ 536057 w 12192000"/>
              <a:gd name="connsiteY184" fmla="*/ 2181537 h 2237474"/>
              <a:gd name="connsiteX185" fmla="*/ 520671 w 12192000"/>
              <a:gd name="connsiteY185" fmla="*/ 2180980 h 2237474"/>
              <a:gd name="connsiteX186" fmla="*/ 515024 w 12192000"/>
              <a:gd name="connsiteY186" fmla="*/ 2179258 h 2237474"/>
              <a:gd name="connsiteX187" fmla="*/ 512278 w 12192000"/>
              <a:gd name="connsiteY187" fmla="*/ 2176369 h 2237474"/>
              <a:gd name="connsiteX188" fmla="*/ 480419 w 12192000"/>
              <a:gd name="connsiteY188" fmla="*/ 2167807 h 2237474"/>
              <a:gd name="connsiteX189" fmla="*/ 413835 w 12192000"/>
              <a:gd name="connsiteY189" fmla="*/ 2156783 h 2237474"/>
              <a:gd name="connsiteX190" fmla="*/ 376513 w 12192000"/>
              <a:gd name="connsiteY190" fmla="*/ 2154014 h 2237474"/>
              <a:gd name="connsiteX191" fmla="*/ 273386 w 12192000"/>
              <a:gd name="connsiteY191" fmla="*/ 2142551 h 2237474"/>
              <a:gd name="connsiteX192" fmla="*/ 169207 w 12192000"/>
              <a:gd name="connsiteY192" fmla="*/ 2128100 h 2237474"/>
              <a:gd name="connsiteX193" fmla="*/ 93149 w 12192000"/>
              <a:gd name="connsiteY193" fmla="*/ 2105324 h 2237474"/>
              <a:gd name="connsiteX194" fmla="*/ 88109 w 12192000"/>
              <a:gd name="connsiteY194" fmla="*/ 2106704 h 2237474"/>
              <a:gd name="connsiteX195" fmla="*/ 80022 w 12192000"/>
              <a:gd name="connsiteY195" fmla="*/ 2107254 h 2237474"/>
              <a:gd name="connsiteX196" fmla="*/ 79717 w 12192000"/>
              <a:gd name="connsiteY196" fmla="*/ 2107046 h 2237474"/>
              <a:gd name="connsiteX197" fmla="*/ 72352 w 12192000"/>
              <a:gd name="connsiteY197" fmla="*/ 2107991 h 2237474"/>
              <a:gd name="connsiteX198" fmla="*/ 37645 w 12192000"/>
              <a:gd name="connsiteY198" fmla="*/ 2115401 h 2237474"/>
              <a:gd name="connsiteX199" fmla="*/ 4572 w 12192000"/>
              <a:gd name="connsiteY199" fmla="*/ 2111091 h 2237474"/>
              <a:gd name="connsiteX200" fmla="*/ 0 w 12192000"/>
              <a:gd name="connsiteY200" fmla="*/ 2110468 h 2237474"/>
              <a:gd name="connsiteX201" fmla="*/ 0 w 12192000"/>
              <a:gd name="connsiteY20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6885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4980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38372 w 12192000"/>
              <a:gd name="connsiteY104" fmla="*/ 1851480 h 2237474"/>
              <a:gd name="connsiteX105" fmla="*/ 4232517 w 12192000"/>
              <a:gd name="connsiteY105" fmla="*/ 1852567 h 2237474"/>
              <a:gd name="connsiteX106" fmla="*/ 4191732 w 12192000"/>
              <a:gd name="connsiteY106" fmla="*/ 1857328 h 2237474"/>
              <a:gd name="connsiteX107" fmla="*/ 4065532 w 12192000"/>
              <a:gd name="connsiteY107" fmla="*/ 1855477 h 2237474"/>
              <a:gd name="connsiteX108" fmla="*/ 4028460 w 12192000"/>
              <a:gd name="connsiteY108" fmla="*/ 1855137 h 2237474"/>
              <a:gd name="connsiteX109" fmla="*/ 4002267 w 12192000"/>
              <a:gd name="connsiteY109" fmla="*/ 1852352 h 2237474"/>
              <a:gd name="connsiteX110" fmla="*/ 3931396 w 12192000"/>
              <a:gd name="connsiteY110" fmla="*/ 1858915 h 2237474"/>
              <a:gd name="connsiteX111" fmla="*/ 3812162 w 12192000"/>
              <a:gd name="connsiteY111" fmla="*/ 1875501 h 2237474"/>
              <a:gd name="connsiteX112" fmla="*/ 3729530 w 12192000"/>
              <a:gd name="connsiteY112" fmla="*/ 1864513 h 2237474"/>
              <a:gd name="connsiteX113" fmla="*/ 3680177 w 12192000"/>
              <a:gd name="connsiteY113" fmla="*/ 1881552 h 2237474"/>
              <a:gd name="connsiteX114" fmla="*/ 3567259 w 12192000"/>
              <a:gd name="connsiteY114" fmla="*/ 1893482 h 2237474"/>
              <a:gd name="connsiteX115" fmla="*/ 3405770 w 12192000"/>
              <a:gd name="connsiteY115" fmla="*/ 1904591 h 2237474"/>
              <a:gd name="connsiteX116" fmla="*/ 3280097 w 12192000"/>
              <a:gd name="connsiteY116" fmla="*/ 1919610 h 2237474"/>
              <a:gd name="connsiteX117" fmla="*/ 3123424 w 12192000"/>
              <a:gd name="connsiteY117" fmla="*/ 1952930 h 2237474"/>
              <a:gd name="connsiteX118" fmla="*/ 3009910 w 12192000"/>
              <a:gd name="connsiteY118" fmla="*/ 1957866 h 2237474"/>
              <a:gd name="connsiteX119" fmla="*/ 2995934 w 12192000"/>
              <a:gd name="connsiteY119" fmla="*/ 1967085 h 2237474"/>
              <a:gd name="connsiteX120" fmla="*/ 2980071 w 12192000"/>
              <a:gd name="connsiteY120" fmla="*/ 1972988 h 2237474"/>
              <a:gd name="connsiteX121" fmla="*/ 2978094 w 12192000"/>
              <a:gd name="connsiteY121" fmla="*/ 1972369 h 2237474"/>
              <a:gd name="connsiteX122" fmla="*/ 2942858 w 12192000"/>
              <a:gd name="connsiteY122" fmla="*/ 1981367 h 2237474"/>
              <a:gd name="connsiteX123" fmla="*/ 2875436 w 12192000"/>
              <a:gd name="connsiteY123" fmla="*/ 1996977 h 2237474"/>
              <a:gd name="connsiteX124" fmla="*/ 2874892 w 12192000"/>
              <a:gd name="connsiteY124" fmla="*/ 1996085 h 2237474"/>
              <a:gd name="connsiteX125" fmla="*/ 2864145 w 12192000"/>
              <a:gd name="connsiteY125" fmla="*/ 1994061 h 2237474"/>
              <a:gd name="connsiteX126" fmla="*/ 2843662 w 12192000"/>
              <a:gd name="connsiteY126" fmla="*/ 1992498 h 2237474"/>
              <a:gd name="connsiteX127" fmla="*/ 2796128 w 12192000"/>
              <a:gd name="connsiteY127" fmla="*/ 1976403 h 2237474"/>
              <a:gd name="connsiteX128" fmla="*/ 2756784 w 12192000"/>
              <a:gd name="connsiteY128" fmla="*/ 1985116 h 2237474"/>
              <a:gd name="connsiteX129" fmla="*/ 2748833 w 12192000"/>
              <a:gd name="connsiteY129" fmla="*/ 1986323 h 2237474"/>
              <a:gd name="connsiteX130" fmla="*/ 2748661 w 12192000"/>
              <a:gd name="connsiteY130" fmla="*/ 1986122 h 2237474"/>
              <a:gd name="connsiteX131" fmla="*/ 2740251 w 12192000"/>
              <a:gd name="connsiteY131" fmla="*/ 1986946 h 2237474"/>
              <a:gd name="connsiteX132" fmla="*/ 2718916 w 12192000"/>
              <a:gd name="connsiteY132" fmla="*/ 1990867 h 2237474"/>
              <a:gd name="connsiteX133" fmla="*/ 2713522 w 12192000"/>
              <a:gd name="connsiteY133" fmla="*/ 1990173 h 2237474"/>
              <a:gd name="connsiteX134" fmla="*/ 2680597 w 12192000"/>
              <a:gd name="connsiteY134" fmla="*/ 1984996 h 2237474"/>
              <a:gd name="connsiteX135" fmla="*/ 2578178 w 12192000"/>
              <a:gd name="connsiteY135" fmla="*/ 1990531 h 2237474"/>
              <a:gd name="connsiteX136" fmla="*/ 2476147 w 12192000"/>
              <a:gd name="connsiteY136" fmla="*/ 1998305 h 2237474"/>
              <a:gd name="connsiteX137" fmla="*/ 2373568 w 12192000"/>
              <a:gd name="connsiteY137" fmla="*/ 2003219 h 2237474"/>
              <a:gd name="connsiteX138" fmla="*/ 2321399 w 12192000"/>
              <a:gd name="connsiteY138" fmla="*/ 1989467 h 2237474"/>
              <a:gd name="connsiteX139" fmla="*/ 2315525 w 12192000"/>
              <a:gd name="connsiteY139" fmla="*/ 1989708 h 2237474"/>
              <a:gd name="connsiteX140" fmla="*/ 2300792 w 12192000"/>
              <a:gd name="connsiteY140" fmla="*/ 1994290 h 2237474"/>
              <a:gd name="connsiteX141" fmla="*/ 2295469 w 12192000"/>
              <a:gd name="connsiteY141" fmla="*/ 1996659 h 2237474"/>
              <a:gd name="connsiteX142" fmla="*/ 2287219 w 12192000"/>
              <a:gd name="connsiteY142" fmla="*/ 1998750 h 2237474"/>
              <a:gd name="connsiteX143" fmla="*/ 2286948 w 12192000"/>
              <a:gd name="connsiteY143" fmla="*/ 1998596 h 2237474"/>
              <a:gd name="connsiteX144" fmla="*/ 2243069 w 12192000"/>
              <a:gd name="connsiteY144" fmla="*/ 2015111 h 2237474"/>
              <a:gd name="connsiteX145" fmla="*/ 2186609 w 12192000"/>
              <a:gd name="connsiteY145" fmla="*/ 2008263 h 2237474"/>
              <a:gd name="connsiteX146" fmla="*/ 2164831 w 12192000"/>
              <a:gd name="connsiteY146" fmla="*/ 2010143 h 2237474"/>
              <a:gd name="connsiteX147" fmla="*/ 2152836 w 12192000"/>
              <a:gd name="connsiteY147" fmla="*/ 2010048 h 2237474"/>
              <a:gd name="connsiteX148" fmla="*/ 2117102 w 12192000"/>
              <a:gd name="connsiteY148" fmla="*/ 2023004 h 2237474"/>
              <a:gd name="connsiteX149" fmla="*/ 2111935 w 12192000"/>
              <a:gd name="connsiteY149" fmla="*/ 2023163 h 2237474"/>
              <a:gd name="connsiteX150" fmla="*/ 2089991 w 12192000"/>
              <a:gd name="connsiteY150" fmla="*/ 2034193 h 2237474"/>
              <a:gd name="connsiteX151" fmla="*/ 2058061 w 12192000"/>
              <a:gd name="connsiteY151" fmla="*/ 2047942 h 2237474"/>
              <a:gd name="connsiteX152" fmla="*/ 2055737 w 12192000"/>
              <a:gd name="connsiteY152" fmla="*/ 2047704 h 2237474"/>
              <a:gd name="connsiteX153" fmla="*/ 2042244 w 12192000"/>
              <a:gd name="connsiteY153" fmla="*/ 2055560 h 2237474"/>
              <a:gd name="connsiteX154" fmla="*/ 1976224 w 12192000"/>
              <a:gd name="connsiteY154" fmla="*/ 2074257 h 2237474"/>
              <a:gd name="connsiteX155" fmla="*/ 1877728 w 12192000"/>
              <a:gd name="connsiteY155" fmla="*/ 2101004 h 2237474"/>
              <a:gd name="connsiteX156" fmla="*/ 1759056 w 12192000"/>
              <a:gd name="connsiteY156" fmla="*/ 2125608 h 2237474"/>
              <a:gd name="connsiteX157" fmla="*/ 1637948 w 12192000"/>
              <a:gd name="connsiteY157" fmla="*/ 2172597 h 2237474"/>
              <a:gd name="connsiteX158" fmla="*/ 1434549 w 12192000"/>
              <a:gd name="connsiteY158" fmla="*/ 2234522 h 2237474"/>
              <a:gd name="connsiteX159" fmla="*/ 1398481 w 12192000"/>
              <a:gd name="connsiteY159" fmla="*/ 2237074 h 2237474"/>
              <a:gd name="connsiteX160" fmla="*/ 1398407 w 12192000"/>
              <a:gd name="connsiteY160" fmla="*/ 2237095 h 2237474"/>
              <a:gd name="connsiteX161" fmla="*/ 1370962 w 12192000"/>
              <a:gd name="connsiteY161" fmla="*/ 2237474 h 2237474"/>
              <a:gd name="connsiteX162" fmla="*/ 1356367 w 12192000"/>
              <a:gd name="connsiteY162" fmla="*/ 2235089 h 2237474"/>
              <a:gd name="connsiteX163" fmla="*/ 1324828 w 12192000"/>
              <a:gd name="connsiteY163" fmla="*/ 2231968 h 2237474"/>
              <a:gd name="connsiteX164" fmla="*/ 1297744 w 12192000"/>
              <a:gd name="connsiteY164" fmla="*/ 2235849 h 2237474"/>
              <a:gd name="connsiteX165" fmla="*/ 1286236 w 12192000"/>
              <a:gd name="connsiteY165" fmla="*/ 2233135 h 2237474"/>
              <a:gd name="connsiteX166" fmla="*/ 1283504 w 12192000"/>
              <a:gd name="connsiteY166" fmla="*/ 2233797 h 2237474"/>
              <a:gd name="connsiteX167" fmla="*/ 1279765 w 12192000"/>
              <a:gd name="connsiteY167" fmla="*/ 2229639 h 2237474"/>
              <a:gd name="connsiteX168" fmla="*/ 1195347 w 12192000"/>
              <a:gd name="connsiteY168" fmla="*/ 2212354 h 2237474"/>
              <a:gd name="connsiteX169" fmla="*/ 970251 w 12192000"/>
              <a:gd name="connsiteY169" fmla="*/ 2221029 h 2237474"/>
              <a:gd name="connsiteX170" fmla="*/ 812914 w 12192000"/>
              <a:gd name="connsiteY170" fmla="*/ 2202752 h 2237474"/>
              <a:gd name="connsiteX171" fmla="*/ 800195 w 12192000"/>
              <a:gd name="connsiteY171" fmla="*/ 2209407 h 2237474"/>
              <a:gd name="connsiteX172" fmla="*/ 784978 w 12192000"/>
              <a:gd name="connsiteY172" fmla="*/ 2212360 h 2237474"/>
              <a:gd name="connsiteX173" fmla="*/ 681987 w 12192000"/>
              <a:gd name="connsiteY173" fmla="*/ 2216757 h 2237474"/>
              <a:gd name="connsiteX174" fmla="*/ 669923 w 12192000"/>
              <a:gd name="connsiteY174" fmla="*/ 2211682 h 2237474"/>
              <a:gd name="connsiteX175" fmla="*/ 648680 w 12192000"/>
              <a:gd name="connsiteY175" fmla="*/ 2206229 h 2237474"/>
              <a:gd name="connsiteX176" fmla="*/ 597225 w 12192000"/>
              <a:gd name="connsiteY176" fmla="*/ 2180999 h 2237474"/>
              <a:gd name="connsiteX177" fmla="*/ 558449 w 12192000"/>
              <a:gd name="connsiteY177" fmla="*/ 2182346 h 2237474"/>
              <a:gd name="connsiteX178" fmla="*/ 550517 w 12192000"/>
              <a:gd name="connsiteY178" fmla="*/ 2182060 h 2237474"/>
              <a:gd name="connsiteX179" fmla="*/ 550309 w 12192000"/>
              <a:gd name="connsiteY179" fmla="*/ 2181825 h 2237474"/>
              <a:gd name="connsiteX180" fmla="*/ 541836 w 12192000"/>
              <a:gd name="connsiteY180" fmla="*/ 2181063 h 2237474"/>
              <a:gd name="connsiteX181" fmla="*/ 536057 w 12192000"/>
              <a:gd name="connsiteY181" fmla="*/ 2181537 h 2237474"/>
              <a:gd name="connsiteX182" fmla="*/ 520671 w 12192000"/>
              <a:gd name="connsiteY182" fmla="*/ 2180980 h 2237474"/>
              <a:gd name="connsiteX183" fmla="*/ 515024 w 12192000"/>
              <a:gd name="connsiteY183" fmla="*/ 2179258 h 2237474"/>
              <a:gd name="connsiteX184" fmla="*/ 512278 w 12192000"/>
              <a:gd name="connsiteY184" fmla="*/ 2176369 h 2237474"/>
              <a:gd name="connsiteX185" fmla="*/ 480419 w 12192000"/>
              <a:gd name="connsiteY185" fmla="*/ 2167807 h 2237474"/>
              <a:gd name="connsiteX186" fmla="*/ 413835 w 12192000"/>
              <a:gd name="connsiteY186" fmla="*/ 2156783 h 2237474"/>
              <a:gd name="connsiteX187" fmla="*/ 376513 w 12192000"/>
              <a:gd name="connsiteY187" fmla="*/ 2154014 h 2237474"/>
              <a:gd name="connsiteX188" fmla="*/ 273386 w 12192000"/>
              <a:gd name="connsiteY188" fmla="*/ 2142551 h 2237474"/>
              <a:gd name="connsiteX189" fmla="*/ 169207 w 12192000"/>
              <a:gd name="connsiteY189" fmla="*/ 2128100 h 2237474"/>
              <a:gd name="connsiteX190" fmla="*/ 93149 w 12192000"/>
              <a:gd name="connsiteY190" fmla="*/ 2105324 h 2237474"/>
              <a:gd name="connsiteX191" fmla="*/ 88109 w 12192000"/>
              <a:gd name="connsiteY191" fmla="*/ 2106704 h 2237474"/>
              <a:gd name="connsiteX192" fmla="*/ 80022 w 12192000"/>
              <a:gd name="connsiteY192" fmla="*/ 2107254 h 2237474"/>
              <a:gd name="connsiteX193" fmla="*/ 79717 w 12192000"/>
              <a:gd name="connsiteY193" fmla="*/ 2107046 h 2237474"/>
              <a:gd name="connsiteX194" fmla="*/ 72352 w 12192000"/>
              <a:gd name="connsiteY194" fmla="*/ 2107991 h 2237474"/>
              <a:gd name="connsiteX195" fmla="*/ 37645 w 12192000"/>
              <a:gd name="connsiteY195" fmla="*/ 2115401 h 2237474"/>
              <a:gd name="connsiteX196" fmla="*/ 4572 w 12192000"/>
              <a:gd name="connsiteY196" fmla="*/ 2111091 h 2237474"/>
              <a:gd name="connsiteX197" fmla="*/ 0 w 12192000"/>
              <a:gd name="connsiteY197" fmla="*/ 2110468 h 2237474"/>
              <a:gd name="connsiteX198" fmla="*/ 0 w 12192000"/>
              <a:gd name="connsiteY19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42099 w 12192000"/>
              <a:gd name="connsiteY53" fmla="*/ 1336332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39997 w 12192000"/>
              <a:gd name="connsiteY50" fmla="*/ 1282713 h 2237474"/>
              <a:gd name="connsiteX51" fmla="*/ 8074238 w 12192000"/>
              <a:gd name="connsiteY51" fmla="*/ 1301895 h 2237474"/>
              <a:gd name="connsiteX52" fmla="*/ 7942099 w 12192000"/>
              <a:gd name="connsiteY52" fmla="*/ 1336332 h 2237474"/>
              <a:gd name="connsiteX53" fmla="*/ 7902328 w 12192000"/>
              <a:gd name="connsiteY53" fmla="*/ 1345865 h 2237474"/>
              <a:gd name="connsiteX54" fmla="*/ 7840612 w 12192000"/>
              <a:gd name="connsiteY54" fmla="*/ 1369373 h 2237474"/>
              <a:gd name="connsiteX55" fmla="*/ 7786819 w 12192000"/>
              <a:gd name="connsiteY55" fmla="*/ 1378970 h 2237474"/>
              <a:gd name="connsiteX56" fmla="*/ 7548172 w 12192000"/>
              <a:gd name="connsiteY56" fmla="*/ 1417460 h 2237474"/>
              <a:gd name="connsiteX57" fmla="*/ 7483437 w 12192000"/>
              <a:gd name="connsiteY57" fmla="*/ 1478152 h 2237474"/>
              <a:gd name="connsiteX58" fmla="*/ 7377870 w 12192000"/>
              <a:gd name="connsiteY58" fmla="*/ 1523319 h 2237474"/>
              <a:gd name="connsiteX59" fmla="*/ 7230737 w 12192000"/>
              <a:gd name="connsiteY59" fmla="*/ 1562633 h 2237474"/>
              <a:gd name="connsiteX60" fmla="*/ 7224458 w 12192000"/>
              <a:gd name="connsiteY60" fmla="*/ 1573008 h 2237474"/>
              <a:gd name="connsiteX61" fmla="*/ 7183121 w 12192000"/>
              <a:gd name="connsiteY61" fmla="*/ 1595162 h 2237474"/>
              <a:gd name="connsiteX62" fmla="*/ 7164601 w 12192000"/>
              <a:gd name="connsiteY62" fmla="*/ 1606490 h 2237474"/>
              <a:gd name="connsiteX63" fmla="*/ 7031309 w 12192000"/>
              <a:gd name="connsiteY63" fmla="*/ 1619451 h 2237474"/>
              <a:gd name="connsiteX64" fmla="*/ 6900177 w 12192000"/>
              <a:gd name="connsiteY64" fmla="*/ 1636016 h 2237474"/>
              <a:gd name="connsiteX65" fmla="*/ 6795372 w 12192000"/>
              <a:gd name="connsiteY65" fmla="*/ 1644845 h 2237474"/>
              <a:gd name="connsiteX66" fmla="*/ 6692251 w 12192000"/>
              <a:gd name="connsiteY66" fmla="*/ 1656357 h 2237474"/>
              <a:gd name="connsiteX67" fmla="*/ 6655235 w 12192000"/>
              <a:gd name="connsiteY67" fmla="*/ 1661869 h 2237474"/>
              <a:gd name="connsiteX68" fmla="*/ 6554894 w 12192000"/>
              <a:gd name="connsiteY68" fmla="*/ 1664428 h 2237474"/>
              <a:gd name="connsiteX69" fmla="*/ 6516595 w 12192000"/>
              <a:gd name="connsiteY69" fmla="*/ 1667475 h 2237474"/>
              <a:gd name="connsiteX70" fmla="*/ 6508541 w 12192000"/>
              <a:gd name="connsiteY70" fmla="*/ 1668757 h 2237474"/>
              <a:gd name="connsiteX71" fmla="*/ 6471012 w 12192000"/>
              <a:gd name="connsiteY71" fmla="*/ 1678604 h 2237474"/>
              <a:gd name="connsiteX72" fmla="*/ 6364035 w 12192000"/>
              <a:gd name="connsiteY72" fmla="*/ 1667683 h 2237474"/>
              <a:gd name="connsiteX73" fmla="*/ 6280959 w 12192000"/>
              <a:gd name="connsiteY73" fmla="*/ 1689329 h 2237474"/>
              <a:gd name="connsiteX74" fmla="*/ 6243319 w 12192000"/>
              <a:gd name="connsiteY74" fmla="*/ 1695560 h 2237474"/>
              <a:gd name="connsiteX75" fmla="*/ 6098321 w 12192000"/>
              <a:gd name="connsiteY75" fmla="*/ 1721646 h 2237474"/>
              <a:gd name="connsiteX76" fmla="*/ 5880652 w 12192000"/>
              <a:gd name="connsiteY76" fmla="*/ 1779643 h 2237474"/>
              <a:gd name="connsiteX77" fmla="*/ 5785959 w 12192000"/>
              <a:gd name="connsiteY77" fmla="*/ 1775307 h 2237474"/>
              <a:gd name="connsiteX78" fmla="*/ 5643534 w 12192000"/>
              <a:gd name="connsiteY78" fmla="*/ 1802919 h 2237474"/>
              <a:gd name="connsiteX79" fmla="*/ 5518799 w 12192000"/>
              <a:gd name="connsiteY79" fmla="*/ 1818312 h 2237474"/>
              <a:gd name="connsiteX80" fmla="*/ 5505014 w 12192000"/>
              <a:gd name="connsiteY80" fmla="*/ 1819259 h 2237474"/>
              <a:gd name="connsiteX81" fmla="*/ 5453307 w 12192000"/>
              <a:gd name="connsiteY81" fmla="*/ 1815450 h 2237474"/>
              <a:gd name="connsiteX82" fmla="*/ 5221533 w 12192000"/>
              <a:gd name="connsiteY82" fmla="*/ 1846950 h 2237474"/>
              <a:gd name="connsiteX83" fmla="*/ 5149802 w 12192000"/>
              <a:gd name="connsiteY83" fmla="*/ 1844846 h 2237474"/>
              <a:gd name="connsiteX84" fmla="*/ 5114927 w 12192000"/>
              <a:gd name="connsiteY84" fmla="*/ 1847827 h 2237474"/>
              <a:gd name="connsiteX85" fmla="*/ 5108970 w 12192000"/>
              <a:gd name="connsiteY85" fmla="*/ 1847935 h 2237474"/>
              <a:gd name="connsiteX86" fmla="*/ 5067961 w 12192000"/>
              <a:gd name="connsiteY86" fmla="*/ 1845917 h 2237474"/>
              <a:gd name="connsiteX87" fmla="*/ 5007075 w 12192000"/>
              <a:gd name="connsiteY87" fmla="*/ 1838626 h 2237474"/>
              <a:gd name="connsiteX88" fmla="*/ 4944087 w 12192000"/>
              <a:gd name="connsiteY88" fmla="*/ 1823332 h 2237474"/>
              <a:gd name="connsiteX89" fmla="*/ 4907662 w 12192000"/>
              <a:gd name="connsiteY89" fmla="*/ 1816900 h 2237474"/>
              <a:gd name="connsiteX90" fmla="*/ 4882386 w 12192000"/>
              <a:gd name="connsiteY90" fmla="*/ 1809844 h 2237474"/>
              <a:gd name="connsiteX91" fmla="*/ 4811440 w 12192000"/>
              <a:gd name="connsiteY91" fmla="*/ 1804655 h 2237474"/>
              <a:gd name="connsiteX92" fmla="*/ 4691075 w 12192000"/>
              <a:gd name="connsiteY92" fmla="*/ 1801389 h 2237474"/>
              <a:gd name="connsiteX93" fmla="*/ 4611738 w 12192000"/>
              <a:gd name="connsiteY93" fmla="*/ 1776964 h 2237474"/>
              <a:gd name="connsiteX94" fmla="*/ 4560070 w 12192000"/>
              <a:gd name="connsiteY94" fmla="*/ 1785640 h 2237474"/>
              <a:gd name="connsiteX95" fmla="*/ 4536503 w 12192000"/>
              <a:gd name="connsiteY95" fmla="*/ 1785334 h 2237474"/>
              <a:gd name="connsiteX96" fmla="*/ 4513724 w 12192000"/>
              <a:gd name="connsiteY96" fmla="*/ 1791996 h 2237474"/>
              <a:gd name="connsiteX97" fmla="*/ 4459810 w 12192000"/>
              <a:gd name="connsiteY97" fmla="*/ 1797886 h 2237474"/>
              <a:gd name="connsiteX98" fmla="*/ 4379064 w 12192000"/>
              <a:gd name="connsiteY98" fmla="*/ 1817177 h 2237474"/>
              <a:gd name="connsiteX99" fmla="*/ 4290981 w 12192000"/>
              <a:gd name="connsiteY99" fmla="*/ 1839677 h 2237474"/>
              <a:gd name="connsiteX100" fmla="*/ 4238372 w 12192000"/>
              <a:gd name="connsiteY100" fmla="*/ 1851480 h 2237474"/>
              <a:gd name="connsiteX101" fmla="*/ 4232517 w 12192000"/>
              <a:gd name="connsiteY101" fmla="*/ 1852567 h 2237474"/>
              <a:gd name="connsiteX102" fmla="*/ 4191732 w 12192000"/>
              <a:gd name="connsiteY102" fmla="*/ 1857328 h 2237474"/>
              <a:gd name="connsiteX103" fmla="*/ 4065532 w 12192000"/>
              <a:gd name="connsiteY103" fmla="*/ 1855477 h 2237474"/>
              <a:gd name="connsiteX104" fmla="*/ 4028460 w 12192000"/>
              <a:gd name="connsiteY104" fmla="*/ 1855137 h 2237474"/>
              <a:gd name="connsiteX105" fmla="*/ 4002267 w 12192000"/>
              <a:gd name="connsiteY105" fmla="*/ 1852352 h 2237474"/>
              <a:gd name="connsiteX106" fmla="*/ 3931396 w 12192000"/>
              <a:gd name="connsiteY106" fmla="*/ 1858915 h 2237474"/>
              <a:gd name="connsiteX107" fmla="*/ 3812162 w 12192000"/>
              <a:gd name="connsiteY107" fmla="*/ 1875501 h 2237474"/>
              <a:gd name="connsiteX108" fmla="*/ 3729530 w 12192000"/>
              <a:gd name="connsiteY108" fmla="*/ 1864513 h 2237474"/>
              <a:gd name="connsiteX109" fmla="*/ 3680177 w 12192000"/>
              <a:gd name="connsiteY109" fmla="*/ 1881552 h 2237474"/>
              <a:gd name="connsiteX110" fmla="*/ 3567259 w 12192000"/>
              <a:gd name="connsiteY110" fmla="*/ 1893482 h 2237474"/>
              <a:gd name="connsiteX111" fmla="*/ 3405770 w 12192000"/>
              <a:gd name="connsiteY111" fmla="*/ 1904591 h 2237474"/>
              <a:gd name="connsiteX112" fmla="*/ 3280097 w 12192000"/>
              <a:gd name="connsiteY112" fmla="*/ 1919610 h 2237474"/>
              <a:gd name="connsiteX113" fmla="*/ 3123424 w 12192000"/>
              <a:gd name="connsiteY113" fmla="*/ 1952930 h 2237474"/>
              <a:gd name="connsiteX114" fmla="*/ 3009910 w 12192000"/>
              <a:gd name="connsiteY114" fmla="*/ 1957866 h 2237474"/>
              <a:gd name="connsiteX115" fmla="*/ 2995934 w 12192000"/>
              <a:gd name="connsiteY115" fmla="*/ 1967085 h 2237474"/>
              <a:gd name="connsiteX116" fmla="*/ 2980071 w 12192000"/>
              <a:gd name="connsiteY116" fmla="*/ 1972988 h 2237474"/>
              <a:gd name="connsiteX117" fmla="*/ 2978094 w 12192000"/>
              <a:gd name="connsiteY117" fmla="*/ 1972369 h 2237474"/>
              <a:gd name="connsiteX118" fmla="*/ 2942858 w 12192000"/>
              <a:gd name="connsiteY118" fmla="*/ 1981367 h 2237474"/>
              <a:gd name="connsiteX119" fmla="*/ 2875436 w 12192000"/>
              <a:gd name="connsiteY119" fmla="*/ 1996977 h 2237474"/>
              <a:gd name="connsiteX120" fmla="*/ 2874892 w 12192000"/>
              <a:gd name="connsiteY120" fmla="*/ 1996085 h 2237474"/>
              <a:gd name="connsiteX121" fmla="*/ 2864145 w 12192000"/>
              <a:gd name="connsiteY121" fmla="*/ 1994061 h 2237474"/>
              <a:gd name="connsiteX122" fmla="*/ 2843662 w 12192000"/>
              <a:gd name="connsiteY122" fmla="*/ 1992498 h 2237474"/>
              <a:gd name="connsiteX123" fmla="*/ 2796128 w 12192000"/>
              <a:gd name="connsiteY123" fmla="*/ 1976403 h 2237474"/>
              <a:gd name="connsiteX124" fmla="*/ 2756784 w 12192000"/>
              <a:gd name="connsiteY124" fmla="*/ 1985116 h 2237474"/>
              <a:gd name="connsiteX125" fmla="*/ 2748833 w 12192000"/>
              <a:gd name="connsiteY125" fmla="*/ 1986323 h 2237474"/>
              <a:gd name="connsiteX126" fmla="*/ 2748661 w 12192000"/>
              <a:gd name="connsiteY126" fmla="*/ 1986122 h 2237474"/>
              <a:gd name="connsiteX127" fmla="*/ 2740251 w 12192000"/>
              <a:gd name="connsiteY127" fmla="*/ 1986946 h 2237474"/>
              <a:gd name="connsiteX128" fmla="*/ 2718916 w 12192000"/>
              <a:gd name="connsiteY128" fmla="*/ 1990867 h 2237474"/>
              <a:gd name="connsiteX129" fmla="*/ 2713522 w 12192000"/>
              <a:gd name="connsiteY129" fmla="*/ 1990173 h 2237474"/>
              <a:gd name="connsiteX130" fmla="*/ 2680597 w 12192000"/>
              <a:gd name="connsiteY130" fmla="*/ 1984996 h 2237474"/>
              <a:gd name="connsiteX131" fmla="*/ 2578178 w 12192000"/>
              <a:gd name="connsiteY131" fmla="*/ 1990531 h 2237474"/>
              <a:gd name="connsiteX132" fmla="*/ 2476147 w 12192000"/>
              <a:gd name="connsiteY132" fmla="*/ 1998305 h 2237474"/>
              <a:gd name="connsiteX133" fmla="*/ 2373568 w 12192000"/>
              <a:gd name="connsiteY133" fmla="*/ 2003219 h 2237474"/>
              <a:gd name="connsiteX134" fmla="*/ 2321399 w 12192000"/>
              <a:gd name="connsiteY134" fmla="*/ 1989467 h 2237474"/>
              <a:gd name="connsiteX135" fmla="*/ 2315525 w 12192000"/>
              <a:gd name="connsiteY135" fmla="*/ 1989708 h 2237474"/>
              <a:gd name="connsiteX136" fmla="*/ 2300792 w 12192000"/>
              <a:gd name="connsiteY136" fmla="*/ 1994290 h 2237474"/>
              <a:gd name="connsiteX137" fmla="*/ 2295469 w 12192000"/>
              <a:gd name="connsiteY137" fmla="*/ 1996659 h 2237474"/>
              <a:gd name="connsiteX138" fmla="*/ 2287219 w 12192000"/>
              <a:gd name="connsiteY138" fmla="*/ 1998750 h 2237474"/>
              <a:gd name="connsiteX139" fmla="*/ 2286948 w 12192000"/>
              <a:gd name="connsiteY139" fmla="*/ 1998596 h 2237474"/>
              <a:gd name="connsiteX140" fmla="*/ 2243069 w 12192000"/>
              <a:gd name="connsiteY140" fmla="*/ 2015111 h 2237474"/>
              <a:gd name="connsiteX141" fmla="*/ 2186609 w 12192000"/>
              <a:gd name="connsiteY141" fmla="*/ 2008263 h 2237474"/>
              <a:gd name="connsiteX142" fmla="*/ 2164831 w 12192000"/>
              <a:gd name="connsiteY142" fmla="*/ 2010143 h 2237474"/>
              <a:gd name="connsiteX143" fmla="*/ 2152836 w 12192000"/>
              <a:gd name="connsiteY143" fmla="*/ 2010048 h 2237474"/>
              <a:gd name="connsiteX144" fmla="*/ 2117102 w 12192000"/>
              <a:gd name="connsiteY144" fmla="*/ 2023004 h 2237474"/>
              <a:gd name="connsiteX145" fmla="*/ 2111935 w 12192000"/>
              <a:gd name="connsiteY145" fmla="*/ 2023163 h 2237474"/>
              <a:gd name="connsiteX146" fmla="*/ 2089991 w 12192000"/>
              <a:gd name="connsiteY146" fmla="*/ 2034193 h 2237474"/>
              <a:gd name="connsiteX147" fmla="*/ 2058061 w 12192000"/>
              <a:gd name="connsiteY147" fmla="*/ 2047942 h 2237474"/>
              <a:gd name="connsiteX148" fmla="*/ 2055737 w 12192000"/>
              <a:gd name="connsiteY148" fmla="*/ 2047704 h 2237474"/>
              <a:gd name="connsiteX149" fmla="*/ 2042244 w 12192000"/>
              <a:gd name="connsiteY149" fmla="*/ 2055560 h 2237474"/>
              <a:gd name="connsiteX150" fmla="*/ 1976224 w 12192000"/>
              <a:gd name="connsiteY150" fmla="*/ 2074257 h 2237474"/>
              <a:gd name="connsiteX151" fmla="*/ 1877728 w 12192000"/>
              <a:gd name="connsiteY151" fmla="*/ 2101004 h 2237474"/>
              <a:gd name="connsiteX152" fmla="*/ 1759056 w 12192000"/>
              <a:gd name="connsiteY152" fmla="*/ 2125608 h 2237474"/>
              <a:gd name="connsiteX153" fmla="*/ 1637948 w 12192000"/>
              <a:gd name="connsiteY153" fmla="*/ 2172597 h 2237474"/>
              <a:gd name="connsiteX154" fmla="*/ 1434549 w 12192000"/>
              <a:gd name="connsiteY154" fmla="*/ 2234522 h 2237474"/>
              <a:gd name="connsiteX155" fmla="*/ 1398481 w 12192000"/>
              <a:gd name="connsiteY155" fmla="*/ 2237074 h 2237474"/>
              <a:gd name="connsiteX156" fmla="*/ 1398407 w 12192000"/>
              <a:gd name="connsiteY156" fmla="*/ 2237095 h 2237474"/>
              <a:gd name="connsiteX157" fmla="*/ 1370962 w 12192000"/>
              <a:gd name="connsiteY157" fmla="*/ 2237474 h 2237474"/>
              <a:gd name="connsiteX158" fmla="*/ 1356367 w 12192000"/>
              <a:gd name="connsiteY158" fmla="*/ 2235089 h 2237474"/>
              <a:gd name="connsiteX159" fmla="*/ 1324828 w 12192000"/>
              <a:gd name="connsiteY159" fmla="*/ 2231968 h 2237474"/>
              <a:gd name="connsiteX160" fmla="*/ 1297744 w 12192000"/>
              <a:gd name="connsiteY160" fmla="*/ 2235849 h 2237474"/>
              <a:gd name="connsiteX161" fmla="*/ 1286236 w 12192000"/>
              <a:gd name="connsiteY161" fmla="*/ 2233135 h 2237474"/>
              <a:gd name="connsiteX162" fmla="*/ 1283504 w 12192000"/>
              <a:gd name="connsiteY162" fmla="*/ 2233797 h 2237474"/>
              <a:gd name="connsiteX163" fmla="*/ 1279765 w 12192000"/>
              <a:gd name="connsiteY163" fmla="*/ 2229639 h 2237474"/>
              <a:gd name="connsiteX164" fmla="*/ 1195347 w 12192000"/>
              <a:gd name="connsiteY164" fmla="*/ 2212354 h 2237474"/>
              <a:gd name="connsiteX165" fmla="*/ 970251 w 12192000"/>
              <a:gd name="connsiteY165" fmla="*/ 2221029 h 2237474"/>
              <a:gd name="connsiteX166" fmla="*/ 812914 w 12192000"/>
              <a:gd name="connsiteY166" fmla="*/ 2202752 h 2237474"/>
              <a:gd name="connsiteX167" fmla="*/ 800195 w 12192000"/>
              <a:gd name="connsiteY167" fmla="*/ 2209407 h 2237474"/>
              <a:gd name="connsiteX168" fmla="*/ 784978 w 12192000"/>
              <a:gd name="connsiteY168" fmla="*/ 2212360 h 2237474"/>
              <a:gd name="connsiteX169" fmla="*/ 681987 w 12192000"/>
              <a:gd name="connsiteY169" fmla="*/ 2216757 h 2237474"/>
              <a:gd name="connsiteX170" fmla="*/ 669923 w 12192000"/>
              <a:gd name="connsiteY170" fmla="*/ 2211682 h 2237474"/>
              <a:gd name="connsiteX171" fmla="*/ 648680 w 12192000"/>
              <a:gd name="connsiteY171" fmla="*/ 2206229 h 2237474"/>
              <a:gd name="connsiteX172" fmla="*/ 597225 w 12192000"/>
              <a:gd name="connsiteY172" fmla="*/ 2180999 h 2237474"/>
              <a:gd name="connsiteX173" fmla="*/ 558449 w 12192000"/>
              <a:gd name="connsiteY173" fmla="*/ 2182346 h 2237474"/>
              <a:gd name="connsiteX174" fmla="*/ 550517 w 12192000"/>
              <a:gd name="connsiteY174" fmla="*/ 2182060 h 2237474"/>
              <a:gd name="connsiteX175" fmla="*/ 550309 w 12192000"/>
              <a:gd name="connsiteY175" fmla="*/ 2181825 h 2237474"/>
              <a:gd name="connsiteX176" fmla="*/ 541836 w 12192000"/>
              <a:gd name="connsiteY176" fmla="*/ 2181063 h 2237474"/>
              <a:gd name="connsiteX177" fmla="*/ 536057 w 12192000"/>
              <a:gd name="connsiteY177" fmla="*/ 2181537 h 2237474"/>
              <a:gd name="connsiteX178" fmla="*/ 520671 w 12192000"/>
              <a:gd name="connsiteY178" fmla="*/ 2180980 h 2237474"/>
              <a:gd name="connsiteX179" fmla="*/ 515024 w 12192000"/>
              <a:gd name="connsiteY179" fmla="*/ 2179258 h 2237474"/>
              <a:gd name="connsiteX180" fmla="*/ 512278 w 12192000"/>
              <a:gd name="connsiteY180" fmla="*/ 2176369 h 2237474"/>
              <a:gd name="connsiteX181" fmla="*/ 480419 w 12192000"/>
              <a:gd name="connsiteY181" fmla="*/ 2167807 h 2237474"/>
              <a:gd name="connsiteX182" fmla="*/ 413835 w 12192000"/>
              <a:gd name="connsiteY182" fmla="*/ 2156783 h 2237474"/>
              <a:gd name="connsiteX183" fmla="*/ 376513 w 12192000"/>
              <a:gd name="connsiteY183" fmla="*/ 2154014 h 2237474"/>
              <a:gd name="connsiteX184" fmla="*/ 273386 w 12192000"/>
              <a:gd name="connsiteY184" fmla="*/ 2142551 h 2237474"/>
              <a:gd name="connsiteX185" fmla="*/ 169207 w 12192000"/>
              <a:gd name="connsiteY185" fmla="*/ 2128100 h 2237474"/>
              <a:gd name="connsiteX186" fmla="*/ 93149 w 12192000"/>
              <a:gd name="connsiteY186" fmla="*/ 2105324 h 2237474"/>
              <a:gd name="connsiteX187" fmla="*/ 88109 w 12192000"/>
              <a:gd name="connsiteY187" fmla="*/ 2106704 h 2237474"/>
              <a:gd name="connsiteX188" fmla="*/ 80022 w 12192000"/>
              <a:gd name="connsiteY188" fmla="*/ 2107254 h 2237474"/>
              <a:gd name="connsiteX189" fmla="*/ 79717 w 12192000"/>
              <a:gd name="connsiteY189" fmla="*/ 2107046 h 2237474"/>
              <a:gd name="connsiteX190" fmla="*/ 72352 w 12192000"/>
              <a:gd name="connsiteY190" fmla="*/ 2107991 h 2237474"/>
              <a:gd name="connsiteX191" fmla="*/ 37645 w 12192000"/>
              <a:gd name="connsiteY191" fmla="*/ 2115401 h 2237474"/>
              <a:gd name="connsiteX192" fmla="*/ 4572 w 12192000"/>
              <a:gd name="connsiteY192" fmla="*/ 2111091 h 2237474"/>
              <a:gd name="connsiteX193" fmla="*/ 0 w 12192000"/>
              <a:gd name="connsiteY193" fmla="*/ 2110468 h 2237474"/>
              <a:gd name="connsiteX194" fmla="*/ 0 w 12192000"/>
              <a:gd name="connsiteY19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8975 w 12192000"/>
              <a:gd name="connsiteY12" fmla="*/ 75527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715896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78619 w 12192000"/>
              <a:gd name="connsiteY28" fmla="*/ 1011878 h 2237474"/>
              <a:gd name="connsiteX29" fmla="*/ 9268019 w 12192000"/>
              <a:gd name="connsiteY29" fmla="*/ 1007442 h 2237474"/>
              <a:gd name="connsiteX30" fmla="*/ 9234662 w 12192000"/>
              <a:gd name="connsiteY30" fmla="*/ 1023056 h 2237474"/>
              <a:gd name="connsiteX31" fmla="*/ 9181033 w 12192000"/>
              <a:gd name="connsiteY31" fmla="*/ 1037921 h 2237474"/>
              <a:gd name="connsiteX32" fmla="*/ 9155969 w 12192000"/>
              <a:gd name="connsiteY32" fmla="*/ 1046804 h 2237474"/>
              <a:gd name="connsiteX33" fmla="*/ 9133985 w 12192000"/>
              <a:gd name="connsiteY33" fmla="*/ 1046450 h 2237474"/>
              <a:gd name="connsiteX34" fmla="*/ 9003462 w 12192000"/>
              <a:gd name="connsiteY34" fmla="*/ 1042406 h 2237474"/>
              <a:gd name="connsiteX35" fmla="*/ 8968445 w 12192000"/>
              <a:gd name="connsiteY35" fmla="*/ 1052169 h 2237474"/>
              <a:gd name="connsiteX36" fmla="*/ 8886001 w 12192000"/>
              <a:gd name="connsiteY36" fmla="*/ 1067468 h 2237474"/>
              <a:gd name="connsiteX37" fmla="*/ 8838610 w 12192000"/>
              <a:gd name="connsiteY37" fmla="*/ 1075091 h 2237474"/>
              <a:gd name="connsiteX38" fmla="*/ 8750383 w 12192000"/>
              <a:gd name="connsiteY38" fmla="*/ 1097387 h 2237474"/>
              <a:gd name="connsiteX39" fmla="*/ 8665605 w 12192000"/>
              <a:gd name="connsiteY39" fmla="*/ 1110791 h 2237474"/>
              <a:gd name="connsiteX40" fmla="*/ 8584946 w 12192000"/>
              <a:gd name="connsiteY40" fmla="*/ 1135226 h 2237474"/>
              <a:gd name="connsiteX41" fmla="*/ 8460755 w 12192000"/>
              <a:gd name="connsiteY41" fmla="*/ 1203427 h 2237474"/>
              <a:gd name="connsiteX42" fmla="*/ 8419755 w 12192000"/>
              <a:gd name="connsiteY42" fmla="*/ 1216260 h 2237474"/>
              <a:gd name="connsiteX43" fmla="*/ 8411626 w 12192000"/>
              <a:gd name="connsiteY43" fmla="*/ 1214397 h 2237474"/>
              <a:gd name="connsiteX44" fmla="*/ 8363469 w 12192000"/>
              <a:gd name="connsiteY44" fmla="*/ 1246658 h 2237474"/>
              <a:gd name="connsiteX45" fmla="*/ 8275497 w 12192000"/>
              <a:gd name="connsiteY45" fmla="*/ 1264396 h 2237474"/>
              <a:gd name="connsiteX46" fmla="*/ 8206287 w 12192000"/>
              <a:gd name="connsiteY46" fmla="*/ 1273060 h 2237474"/>
              <a:gd name="connsiteX47" fmla="*/ 8139997 w 12192000"/>
              <a:gd name="connsiteY47" fmla="*/ 1282713 h 2237474"/>
              <a:gd name="connsiteX48" fmla="*/ 8074238 w 12192000"/>
              <a:gd name="connsiteY48" fmla="*/ 1301895 h 2237474"/>
              <a:gd name="connsiteX49" fmla="*/ 7942099 w 12192000"/>
              <a:gd name="connsiteY49" fmla="*/ 1336332 h 2237474"/>
              <a:gd name="connsiteX50" fmla="*/ 7902328 w 12192000"/>
              <a:gd name="connsiteY50" fmla="*/ 1345865 h 2237474"/>
              <a:gd name="connsiteX51" fmla="*/ 7840612 w 12192000"/>
              <a:gd name="connsiteY51" fmla="*/ 1369373 h 2237474"/>
              <a:gd name="connsiteX52" fmla="*/ 7786819 w 12192000"/>
              <a:gd name="connsiteY52" fmla="*/ 1378970 h 2237474"/>
              <a:gd name="connsiteX53" fmla="*/ 7548172 w 12192000"/>
              <a:gd name="connsiteY53" fmla="*/ 1417460 h 2237474"/>
              <a:gd name="connsiteX54" fmla="*/ 7483437 w 12192000"/>
              <a:gd name="connsiteY54" fmla="*/ 1478152 h 2237474"/>
              <a:gd name="connsiteX55" fmla="*/ 7377870 w 12192000"/>
              <a:gd name="connsiteY55" fmla="*/ 1523319 h 2237474"/>
              <a:gd name="connsiteX56" fmla="*/ 7230737 w 12192000"/>
              <a:gd name="connsiteY56" fmla="*/ 1562633 h 2237474"/>
              <a:gd name="connsiteX57" fmla="*/ 7224458 w 12192000"/>
              <a:gd name="connsiteY57" fmla="*/ 1573008 h 2237474"/>
              <a:gd name="connsiteX58" fmla="*/ 7183121 w 12192000"/>
              <a:gd name="connsiteY58" fmla="*/ 1595162 h 2237474"/>
              <a:gd name="connsiteX59" fmla="*/ 7164601 w 12192000"/>
              <a:gd name="connsiteY59" fmla="*/ 1606490 h 2237474"/>
              <a:gd name="connsiteX60" fmla="*/ 7031309 w 12192000"/>
              <a:gd name="connsiteY60" fmla="*/ 1619451 h 2237474"/>
              <a:gd name="connsiteX61" fmla="*/ 6900177 w 12192000"/>
              <a:gd name="connsiteY61" fmla="*/ 1636016 h 2237474"/>
              <a:gd name="connsiteX62" fmla="*/ 6795372 w 12192000"/>
              <a:gd name="connsiteY62" fmla="*/ 1644845 h 2237474"/>
              <a:gd name="connsiteX63" fmla="*/ 6692251 w 12192000"/>
              <a:gd name="connsiteY63" fmla="*/ 1656357 h 2237474"/>
              <a:gd name="connsiteX64" fmla="*/ 6655235 w 12192000"/>
              <a:gd name="connsiteY64" fmla="*/ 1661869 h 2237474"/>
              <a:gd name="connsiteX65" fmla="*/ 6554894 w 12192000"/>
              <a:gd name="connsiteY65" fmla="*/ 1664428 h 2237474"/>
              <a:gd name="connsiteX66" fmla="*/ 6516595 w 12192000"/>
              <a:gd name="connsiteY66" fmla="*/ 1667475 h 2237474"/>
              <a:gd name="connsiteX67" fmla="*/ 6508541 w 12192000"/>
              <a:gd name="connsiteY67" fmla="*/ 1668757 h 2237474"/>
              <a:gd name="connsiteX68" fmla="*/ 6471012 w 12192000"/>
              <a:gd name="connsiteY68" fmla="*/ 1678604 h 2237474"/>
              <a:gd name="connsiteX69" fmla="*/ 6364035 w 12192000"/>
              <a:gd name="connsiteY69" fmla="*/ 1667683 h 2237474"/>
              <a:gd name="connsiteX70" fmla="*/ 6280959 w 12192000"/>
              <a:gd name="connsiteY70" fmla="*/ 1689329 h 2237474"/>
              <a:gd name="connsiteX71" fmla="*/ 6243319 w 12192000"/>
              <a:gd name="connsiteY71" fmla="*/ 1695560 h 2237474"/>
              <a:gd name="connsiteX72" fmla="*/ 6098321 w 12192000"/>
              <a:gd name="connsiteY72" fmla="*/ 1721646 h 2237474"/>
              <a:gd name="connsiteX73" fmla="*/ 5880652 w 12192000"/>
              <a:gd name="connsiteY73" fmla="*/ 1779643 h 2237474"/>
              <a:gd name="connsiteX74" fmla="*/ 5785959 w 12192000"/>
              <a:gd name="connsiteY74" fmla="*/ 1775307 h 2237474"/>
              <a:gd name="connsiteX75" fmla="*/ 5643534 w 12192000"/>
              <a:gd name="connsiteY75" fmla="*/ 1802919 h 2237474"/>
              <a:gd name="connsiteX76" fmla="*/ 5518799 w 12192000"/>
              <a:gd name="connsiteY76" fmla="*/ 1818312 h 2237474"/>
              <a:gd name="connsiteX77" fmla="*/ 5505014 w 12192000"/>
              <a:gd name="connsiteY77" fmla="*/ 1819259 h 2237474"/>
              <a:gd name="connsiteX78" fmla="*/ 5453307 w 12192000"/>
              <a:gd name="connsiteY78" fmla="*/ 1815450 h 2237474"/>
              <a:gd name="connsiteX79" fmla="*/ 5221533 w 12192000"/>
              <a:gd name="connsiteY79" fmla="*/ 1846950 h 2237474"/>
              <a:gd name="connsiteX80" fmla="*/ 5149802 w 12192000"/>
              <a:gd name="connsiteY80" fmla="*/ 1844846 h 2237474"/>
              <a:gd name="connsiteX81" fmla="*/ 5114927 w 12192000"/>
              <a:gd name="connsiteY81" fmla="*/ 1847827 h 2237474"/>
              <a:gd name="connsiteX82" fmla="*/ 5108970 w 12192000"/>
              <a:gd name="connsiteY82" fmla="*/ 1847935 h 2237474"/>
              <a:gd name="connsiteX83" fmla="*/ 5067961 w 12192000"/>
              <a:gd name="connsiteY83" fmla="*/ 1845917 h 2237474"/>
              <a:gd name="connsiteX84" fmla="*/ 5007075 w 12192000"/>
              <a:gd name="connsiteY84" fmla="*/ 1838626 h 2237474"/>
              <a:gd name="connsiteX85" fmla="*/ 4944087 w 12192000"/>
              <a:gd name="connsiteY85" fmla="*/ 1823332 h 2237474"/>
              <a:gd name="connsiteX86" fmla="*/ 4907662 w 12192000"/>
              <a:gd name="connsiteY86" fmla="*/ 1816900 h 2237474"/>
              <a:gd name="connsiteX87" fmla="*/ 4882386 w 12192000"/>
              <a:gd name="connsiteY87" fmla="*/ 1809844 h 2237474"/>
              <a:gd name="connsiteX88" fmla="*/ 4811440 w 12192000"/>
              <a:gd name="connsiteY88" fmla="*/ 1804655 h 2237474"/>
              <a:gd name="connsiteX89" fmla="*/ 4691075 w 12192000"/>
              <a:gd name="connsiteY89" fmla="*/ 1801389 h 2237474"/>
              <a:gd name="connsiteX90" fmla="*/ 4640313 w 12192000"/>
              <a:gd name="connsiteY90" fmla="*/ 1784307 h 2237474"/>
              <a:gd name="connsiteX91" fmla="*/ 4536503 w 12192000"/>
              <a:gd name="connsiteY91" fmla="*/ 1785334 h 2237474"/>
              <a:gd name="connsiteX92" fmla="*/ 4513724 w 12192000"/>
              <a:gd name="connsiteY92" fmla="*/ 1791996 h 2237474"/>
              <a:gd name="connsiteX93" fmla="*/ 4459810 w 12192000"/>
              <a:gd name="connsiteY93" fmla="*/ 1797886 h 2237474"/>
              <a:gd name="connsiteX94" fmla="*/ 4379064 w 12192000"/>
              <a:gd name="connsiteY94" fmla="*/ 1817177 h 2237474"/>
              <a:gd name="connsiteX95" fmla="*/ 4290981 w 12192000"/>
              <a:gd name="connsiteY95" fmla="*/ 1839677 h 2237474"/>
              <a:gd name="connsiteX96" fmla="*/ 4238372 w 12192000"/>
              <a:gd name="connsiteY96" fmla="*/ 1851480 h 2237474"/>
              <a:gd name="connsiteX97" fmla="*/ 4232517 w 12192000"/>
              <a:gd name="connsiteY97" fmla="*/ 1852567 h 2237474"/>
              <a:gd name="connsiteX98" fmla="*/ 4191732 w 12192000"/>
              <a:gd name="connsiteY98" fmla="*/ 1857328 h 2237474"/>
              <a:gd name="connsiteX99" fmla="*/ 4065532 w 12192000"/>
              <a:gd name="connsiteY99" fmla="*/ 1855477 h 2237474"/>
              <a:gd name="connsiteX100" fmla="*/ 4028460 w 12192000"/>
              <a:gd name="connsiteY100" fmla="*/ 1855137 h 2237474"/>
              <a:gd name="connsiteX101" fmla="*/ 4002267 w 12192000"/>
              <a:gd name="connsiteY101" fmla="*/ 1852352 h 2237474"/>
              <a:gd name="connsiteX102" fmla="*/ 3931396 w 12192000"/>
              <a:gd name="connsiteY102" fmla="*/ 1858915 h 2237474"/>
              <a:gd name="connsiteX103" fmla="*/ 3812162 w 12192000"/>
              <a:gd name="connsiteY103" fmla="*/ 1875501 h 2237474"/>
              <a:gd name="connsiteX104" fmla="*/ 3758105 w 12192000"/>
              <a:gd name="connsiteY104" fmla="*/ 1871856 h 2237474"/>
              <a:gd name="connsiteX105" fmla="*/ 3715896 w 12192000"/>
              <a:gd name="connsiteY105" fmla="*/ 1881552 h 2237474"/>
              <a:gd name="connsiteX106" fmla="*/ 3567259 w 12192000"/>
              <a:gd name="connsiteY106" fmla="*/ 1893482 h 2237474"/>
              <a:gd name="connsiteX107" fmla="*/ 3405770 w 12192000"/>
              <a:gd name="connsiteY107" fmla="*/ 1904591 h 2237474"/>
              <a:gd name="connsiteX108" fmla="*/ 3280097 w 12192000"/>
              <a:gd name="connsiteY108" fmla="*/ 1919610 h 2237474"/>
              <a:gd name="connsiteX109" fmla="*/ 3123424 w 12192000"/>
              <a:gd name="connsiteY109" fmla="*/ 1952930 h 2237474"/>
              <a:gd name="connsiteX110" fmla="*/ 3009910 w 12192000"/>
              <a:gd name="connsiteY110" fmla="*/ 1957866 h 2237474"/>
              <a:gd name="connsiteX111" fmla="*/ 2995934 w 12192000"/>
              <a:gd name="connsiteY111" fmla="*/ 1967085 h 2237474"/>
              <a:gd name="connsiteX112" fmla="*/ 2980071 w 12192000"/>
              <a:gd name="connsiteY112" fmla="*/ 1972988 h 2237474"/>
              <a:gd name="connsiteX113" fmla="*/ 2942858 w 12192000"/>
              <a:gd name="connsiteY113" fmla="*/ 1981367 h 2237474"/>
              <a:gd name="connsiteX114" fmla="*/ 2875436 w 12192000"/>
              <a:gd name="connsiteY114" fmla="*/ 1996977 h 2237474"/>
              <a:gd name="connsiteX115" fmla="*/ 2874892 w 12192000"/>
              <a:gd name="connsiteY115" fmla="*/ 1996085 h 2237474"/>
              <a:gd name="connsiteX116" fmla="*/ 2864145 w 12192000"/>
              <a:gd name="connsiteY116" fmla="*/ 1994061 h 2237474"/>
              <a:gd name="connsiteX117" fmla="*/ 2843662 w 12192000"/>
              <a:gd name="connsiteY117" fmla="*/ 1992498 h 2237474"/>
              <a:gd name="connsiteX118" fmla="*/ 2796128 w 12192000"/>
              <a:gd name="connsiteY118" fmla="*/ 1976403 h 2237474"/>
              <a:gd name="connsiteX119" fmla="*/ 2756784 w 12192000"/>
              <a:gd name="connsiteY119" fmla="*/ 1985116 h 2237474"/>
              <a:gd name="connsiteX120" fmla="*/ 2748833 w 12192000"/>
              <a:gd name="connsiteY120" fmla="*/ 1986323 h 2237474"/>
              <a:gd name="connsiteX121" fmla="*/ 2748661 w 12192000"/>
              <a:gd name="connsiteY121" fmla="*/ 1986122 h 2237474"/>
              <a:gd name="connsiteX122" fmla="*/ 2740251 w 12192000"/>
              <a:gd name="connsiteY122" fmla="*/ 1986946 h 2237474"/>
              <a:gd name="connsiteX123" fmla="*/ 2718916 w 12192000"/>
              <a:gd name="connsiteY123" fmla="*/ 1990867 h 2237474"/>
              <a:gd name="connsiteX124" fmla="*/ 2713522 w 12192000"/>
              <a:gd name="connsiteY124" fmla="*/ 1990173 h 2237474"/>
              <a:gd name="connsiteX125" fmla="*/ 2680597 w 12192000"/>
              <a:gd name="connsiteY125" fmla="*/ 1984996 h 2237474"/>
              <a:gd name="connsiteX126" fmla="*/ 2578178 w 12192000"/>
              <a:gd name="connsiteY126" fmla="*/ 1990531 h 2237474"/>
              <a:gd name="connsiteX127" fmla="*/ 2476147 w 12192000"/>
              <a:gd name="connsiteY127" fmla="*/ 1998305 h 2237474"/>
              <a:gd name="connsiteX128" fmla="*/ 2373568 w 12192000"/>
              <a:gd name="connsiteY128" fmla="*/ 2003219 h 2237474"/>
              <a:gd name="connsiteX129" fmla="*/ 2321399 w 12192000"/>
              <a:gd name="connsiteY129" fmla="*/ 1989467 h 2237474"/>
              <a:gd name="connsiteX130" fmla="*/ 2315525 w 12192000"/>
              <a:gd name="connsiteY130" fmla="*/ 1989708 h 2237474"/>
              <a:gd name="connsiteX131" fmla="*/ 2300792 w 12192000"/>
              <a:gd name="connsiteY131" fmla="*/ 1994290 h 2237474"/>
              <a:gd name="connsiteX132" fmla="*/ 2295469 w 12192000"/>
              <a:gd name="connsiteY132" fmla="*/ 1996659 h 2237474"/>
              <a:gd name="connsiteX133" fmla="*/ 2287219 w 12192000"/>
              <a:gd name="connsiteY133" fmla="*/ 1998750 h 2237474"/>
              <a:gd name="connsiteX134" fmla="*/ 2286948 w 12192000"/>
              <a:gd name="connsiteY134" fmla="*/ 1998596 h 2237474"/>
              <a:gd name="connsiteX135" fmla="*/ 2243069 w 12192000"/>
              <a:gd name="connsiteY135" fmla="*/ 2015111 h 2237474"/>
              <a:gd name="connsiteX136" fmla="*/ 2186609 w 12192000"/>
              <a:gd name="connsiteY136" fmla="*/ 2008263 h 2237474"/>
              <a:gd name="connsiteX137" fmla="*/ 2164831 w 12192000"/>
              <a:gd name="connsiteY137" fmla="*/ 2010143 h 2237474"/>
              <a:gd name="connsiteX138" fmla="*/ 2152836 w 12192000"/>
              <a:gd name="connsiteY138" fmla="*/ 2010048 h 2237474"/>
              <a:gd name="connsiteX139" fmla="*/ 2117102 w 12192000"/>
              <a:gd name="connsiteY139" fmla="*/ 2023004 h 2237474"/>
              <a:gd name="connsiteX140" fmla="*/ 2111935 w 12192000"/>
              <a:gd name="connsiteY140" fmla="*/ 2023163 h 2237474"/>
              <a:gd name="connsiteX141" fmla="*/ 2089991 w 12192000"/>
              <a:gd name="connsiteY141" fmla="*/ 2034193 h 2237474"/>
              <a:gd name="connsiteX142" fmla="*/ 2058061 w 12192000"/>
              <a:gd name="connsiteY142" fmla="*/ 2047942 h 2237474"/>
              <a:gd name="connsiteX143" fmla="*/ 2055737 w 12192000"/>
              <a:gd name="connsiteY143" fmla="*/ 2047704 h 2237474"/>
              <a:gd name="connsiteX144" fmla="*/ 2042244 w 12192000"/>
              <a:gd name="connsiteY144" fmla="*/ 2055560 h 2237474"/>
              <a:gd name="connsiteX145" fmla="*/ 1976224 w 12192000"/>
              <a:gd name="connsiteY145" fmla="*/ 2074257 h 2237474"/>
              <a:gd name="connsiteX146" fmla="*/ 1877728 w 12192000"/>
              <a:gd name="connsiteY146" fmla="*/ 2101004 h 2237474"/>
              <a:gd name="connsiteX147" fmla="*/ 1759056 w 12192000"/>
              <a:gd name="connsiteY147" fmla="*/ 2125608 h 2237474"/>
              <a:gd name="connsiteX148" fmla="*/ 1637948 w 12192000"/>
              <a:gd name="connsiteY148" fmla="*/ 2172597 h 2237474"/>
              <a:gd name="connsiteX149" fmla="*/ 1434549 w 12192000"/>
              <a:gd name="connsiteY149" fmla="*/ 2234522 h 2237474"/>
              <a:gd name="connsiteX150" fmla="*/ 1398481 w 12192000"/>
              <a:gd name="connsiteY150" fmla="*/ 2237074 h 2237474"/>
              <a:gd name="connsiteX151" fmla="*/ 1398407 w 12192000"/>
              <a:gd name="connsiteY151" fmla="*/ 2237095 h 2237474"/>
              <a:gd name="connsiteX152" fmla="*/ 1370962 w 12192000"/>
              <a:gd name="connsiteY152" fmla="*/ 2237474 h 2237474"/>
              <a:gd name="connsiteX153" fmla="*/ 1356367 w 12192000"/>
              <a:gd name="connsiteY153" fmla="*/ 2235089 h 2237474"/>
              <a:gd name="connsiteX154" fmla="*/ 1324828 w 12192000"/>
              <a:gd name="connsiteY154" fmla="*/ 2231968 h 2237474"/>
              <a:gd name="connsiteX155" fmla="*/ 1297744 w 12192000"/>
              <a:gd name="connsiteY155" fmla="*/ 2235849 h 2237474"/>
              <a:gd name="connsiteX156" fmla="*/ 1286236 w 12192000"/>
              <a:gd name="connsiteY156" fmla="*/ 2233135 h 2237474"/>
              <a:gd name="connsiteX157" fmla="*/ 1283504 w 12192000"/>
              <a:gd name="connsiteY157" fmla="*/ 2233797 h 2237474"/>
              <a:gd name="connsiteX158" fmla="*/ 1279765 w 12192000"/>
              <a:gd name="connsiteY158" fmla="*/ 2229639 h 2237474"/>
              <a:gd name="connsiteX159" fmla="*/ 1195347 w 12192000"/>
              <a:gd name="connsiteY159" fmla="*/ 2212354 h 2237474"/>
              <a:gd name="connsiteX160" fmla="*/ 970251 w 12192000"/>
              <a:gd name="connsiteY160" fmla="*/ 2221029 h 2237474"/>
              <a:gd name="connsiteX161" fmla="*/ 812914 w 12192000"/>
              <a:gd name="connsiteY161" fmla="*/ 2202752 h 2237474"/>
              <a:gd name="connsiteX162" fmla="*/ 800195 w 12192000"/>
              <a:gd name="connsiteY162" fmla="*/ 2209407 h 2237474"/>
              <a:gd name="connsiteX163" fmla="*/ 784978 w 12192000"/>
              <a:gd name="connsiteY163" fmla="*/ 2212360 h 2237474"/>
              <a:gd name="connsiteX164" fmla="*/ 681987 w 12192000"/>
              <a:gd name="connsiteY164" fmla="*/ 2216757 h 2237474"/>
              <a:gd name="connsiteX165" fmla="*/ 669923 w 12192000"/>
              <a:gd name="connsiteY165" fmla="*/ 2211682 h 2237474"/>
              <a:gd name="connsiteX166" fmla="*/ 648680 w 12192000"/>
              <a:gd name="connsiteY166" fmla="*/ 2206229 h 2237474"/>
              <a:gd name="connsiteX167" fmla="*/ 597225 w 12192000"/>
              <a:gd name="connsiteY167" fmla="*/ 2180999 h 2237474"/>
              <a:gd name="connsiteX168" fmla="*/ 558449 w 12192000"/>
              <a:gd name="connsiteY168" fmla="*/ 2182346 h 2237474"/>
              <a:gd name="connsiteX169" fmla="*/ 550517 w 12192000"/>
              <a:gd name="connsiteY169" fmla="*/ 2182060 h 2237474"/>
              <a:gd name="connsiteX170" fmla="*/ 550309 w 12192000"/>
              <a:gd name="connsiteY170" fmla="*/ 2181825 h 2237474"/>
              <a:gd name="connsiteX171" fmla="*/ 541836 w 12192000"/>
              <a:gd name="connsiteY171" fmla="*/ 2181063 h 2237474"/>
              <a:gd name="connsiteX172" fmla="*/ 536057 w 12192000"/>
              <a:gd name="connsiteY172" fmla="*/ 2181537 h 2237474"/>
              <a:gd name="connsiteX173" fmla="*/ 520671 w 12192000"/>
              <a:gd name="connsiteY173" fmla="*/ 2180980 h 2237474"/>
              <a:gd name="connsiteX174" fmla="*/ 515024 w 12192000"/>
              <a:gd name="connsiteY174" fmla="*/ 2179258 h 2237474"/>
              <a:gd name="connsiteX175" fmla="*/ 512278 w 12192000"/>
              <a:gd name="connsiteY175" fmla="*/ 2176369 h 2237474"/>
              <a:gd name="connsiteX176" fmla="*/ 480419 w 12192000"/>
              <a:gd name="connsiteY176" fmla="*/ 2167807 h 2237474"/>
              <a:gd name="connsiteX177" fmla="*/ 413835 w 12192000"/>
              <a:gd name="connsiteY177" fmla="*/ 2156783 h 2237474"/>
              <a:gd name="connsiteX178" fmla="*/ 376513 w 12192000"/>
              <a:gd name="connsiteY178" fmla="*/ 2154014 h 2237474"/>
              <a:gd name="connsiteX179" fmla="*/ 273386 w 12192000"/>
              <a:gd name="connsiteY179" fmla="*/ 2142551 h 2237474"/>
              <a:gd name="connsiteX180" fmla="*/ 169207 w 12192000"/>
              <a:gd name="connsiteY180" fmla="*/ 2128100 h 2237474"/>
              <a:gd name="connsiteX181" fmla="*/ 93149 w 12192000"/>
              <a:gd name="connsiteY181" fmla="*/ 2105324 h 2237474"/>
              <a:gd name="connsiteX182" fmla="*/ 88109 w 12192000"/>
              <a:gd name="connsiteY182" fmla="*/ 2106704 h 2237474"/>
              <a:gd name="connsiteX183" fmla="*/ 80022 w 12192000"/>
              <a:gd name="connsiteY183" fmla="*/ 2107254 h 2237474"/>
              <a:gd name="connsiteX184" fmla="*/ 79717 w 12192000"/>
              <a:gd name="connsiteY184" fmla="*/ 2107046 h 2237474"/>
              <a:gd name="connsiteX185" fmla="*/ 72352 w 12192000"/>
              <a:gd name="connsiteY185" fmla="*/ 2107991 h 2237474"/>
              <a:gd name="connsiteX186" fmla="*/ 37645 w 12192000"/>
              <a:gd name="connsiteY186" fmla="*/ 2115401 h 2237474"/>
              <a:gd name="connsiteX187" fmla="*/ 4572 w 12192000"/>
              <a:gd name="connsiteY187" fmla="*/ 2111091 h 2237474"/>
              <a:gd name="connsiteX188" fmla="*/ 0 w 12192000"/>
              <a:gd name="connsiteY188" fmla="*/ 2110468 h 2237474"/>
              <a:gd name="connsiteX189" fmla="*/ 0 w 12192000"/>
              <a:gd name="connsiteY18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60755 w 12192000"/>
              <a:gd name="connsiteY40" fmla="*/ 1203427 h 2237474"/>
              <a:gd name="connsiteX41" fmla="*/ 8419755 w 12192000"/>
              <a:gd name="connsiteY41" fmla="*/ 1216260 h 2237474"/>
              <a:gd name="connsiteX42" fmla="*/ 8411626 w 12192000"/>
              <a:gd name="connsiteY42" fmla="*/ 1214397 h 2237474"/>
              <a:gd name="connsiteX43" fmla="*/ 8363469 w 12192000"/>
              <a:gd name="connsiteY43" fmla="*/ 1246658 h 2237474"/>
              <a:gd name="connsiteX44" fmla="*/ 8275497 w 12192000"/>
              <a:gd name="connsiteY44" fmla="*/ 1264396 h 2237474"/>
              <a:gd name="connsiteX45" fmla="*/ 8206287 w 12192000"/>
              <a:gd name="connsiteY45" fmla="*/ 1273060 h 2237474"/>
              <a:gd name="connsiteX46" fmla="*/ 8139997 w 12192000"/>
              <a:gd name="connsiteY46" fmla="*/ 1282713 h 2237474"/>
              <a:gd name="connsiteX47" fmla="*/ 8074238 w 12192000"/>
              <a:gd name="connsiteY47" fmla="*/ 1301895 h 2237474"/>
              <a:gd name="connsiteX48" fmla="*/ 7942099 w 12192000"/>
              <a:gd name="connsiteY48" fmla="*/ 1336332 h 2237474"/>
              <a:gd name="connsiteX49" fmla="*/ 7902328 w 12192000"/>
              <a:gd name="connsiteY49" fmla="*/ 1345865 h 2237474"/>
              <a:gd name="connsiteX50" fmla="*/ 7840612 w 12192000"/>
              <a:gd name="connsiteY50" fmla="*/ 1369373 h 2237474"/>
              <a:gd name="connsiteX51" fmla="*/ 7786819 w 12192000"/>
              <a:gd name="connsiteY51" fmla="*/ 1378970 h 2237474"/>
              <a:gd name="connsiteX52" fmla="*/ 7548172 w 12192000"/>
              <a:gd name="connsiteY52" fmla="*/ 1417460 h 2237474"/>
              <a:gd name="connsiteX53" fmla="*/ 7483437 w 12192000"/>
              <a:gd name="connsiteY53" fmla="*/ 1478152 h 2237474"/>
              <a:gd name="connsiteX54" fmla="*/ 7377870 w 12192000"/>
              <a:gd name="connsiteY54" fmla="*/ 1523319 h 2237474"/>
              <a:gd name="connsiteX55" fmla="*/ 7230737 w 12192000"/>
              <a:gd name="connsiteY55" fmla="*/ 1562633 h 2237474"/>
              <a:gd name="connsiteX56" fmla="*/ 7224458 w 12192000"/>
              <a:gd name="connsiteY56" fmla="*/ 1573008 h 2237474"/>
              <a:gd name="connsiteX57" fmla="*/ 7183121 w 12192000"/>
              <a:gd name="connsiteY57" fmla="*/ 1595162 h 2237474"/>
              <a:gd name="connsiteX58" fmla="*/ 7164601 w 12192000"/>
              <a:gd name="connsiteY58" fmla="*/ 1606490 h 2237474"/>
              <a:gd name="connsiteX59" fmla="*/ 7031309 w 12192000"/>
              <a:gd name="connsiteY59" fmla="*/ 1619451 h 2237474"/>
              <a:gd name="connsiteX60" fmla="*/ 6900177 w 12192000"/>
              <a:gd name="connsiteY60" fmla="*/ 1636016 h 2237474"/>
              <a:gd name="connsiteX61" fmla="*/ 6795372 w 12192000"/>
              <a:gd name="connsiteY61" fmla="*/ 1644845 h 2237474"/>
              <a:gd name="connsiteX62" fmla="*/ 6692251 w 12192000"/>
              <a:gd name="connsiteY62" fmla="*/ 1656357 h 2237474"/>
              <a:gd name="connsiteX63" fmla="*/ 6655235 w 12192000"/>
              <a:gd name="connsiteY63" fmla="*/ 1661869 h 2237474"/>
              <a:gd name="connsiteX64" fmla="*/ 6554894 w 12192000"/>
              <a:gd name="connsiteY64" fmla="*/ 1664428 h 2237474"/>
              <a:gd name="connsiteX65" fmla="*/ 6516595 w 12192000"/>
              <a:gd name="connsiteY65" fmla="*/ 1667475 h 2237474"/>
              <a:gd name="connsiteX66" fmla="*/ 6508541 w 12192000"/>
              <a:gd name="connsiteY66" fmla="*/ 1668757 h 2237474"/>
              <a:gd name="connsiteX67" fmla="*/ 6471012 w 12192000"/>
              <a:gd name="connsiteY67" fmla="*/ 1678604 h 2237474"/>
              <a:gd name="connsiteX68" fmla="*/ 6364035 w 12192000"/>
              <a:gd name="connsiteY68" fmla="*/ 1667683 h 2237474"/>
              <a:gd name="connsiteX69" fmla="*/ 6280959 w 12192000"/>
              <a:gd name="connsiteY69" fmla="*/ 1689329 h 2237474"/>
              <a:gd name="connsiteX70" fmla="*/ 6243319 w 12192000"/>
              <a:gd name="connsiteY70" fmla="*/ 1695560 h 2237474"/>
              <a:gd name="connsiteX71" fmla="*/ 6098321 w 12192000"/>
              <a:gd name="connsiteY71" fmla="*/ 1721646 h 2237474"/>
              <a:gd name="connsiteX72" fmla="*/ 5880652 w 12192000"/>
              <a:gd name="connsiteY72" fmla="*/ 1779643 h 2237474"/>
              <a:gd name="connsiteX73" fmla="*/ 5785959 w 12192000"/>
              <a:gd name="connsiteY73" fmla="*/ 1775307 h 2237474"/>
              <a:gd name="connsiteX74" fmla="*/ 5643534 w 12192000"/>
              <a:gd name="connsiteY74" fmla="*/ 1802919 h 2237474"/>
              <a:gd name="connsiteX75" fmla="*/ 5518799 w 12192000"/>
              <a:gd name="connsiteY75" fmla="*/ 1818312 h 2237474"/>
              <a:gd name="connsiteX76" fmla="*/ 5505014 w 12192000"/>
              <a:gd name="connsiteY76" fmla="*/ 1819259 h 2237474"/>
              <a:gd name="connsiteX77" fmla="*/ 5453307 w 12192000"/>
              <a:gd name="connsiteY77" fmla="*/ 1815450 h 2237474"/>
              <a:gd name="connsiteX78" fmla="*/ 5221533 w 12192000"/>
              <a:gd name="connsiteY78" fmla="*/ 1846950 h 2237474"/>
              <a:gd name="connsiteX79" fmla="*/ 5149802 w 12192000"/>
              <a:gd name="connsiteY79" fmla="*/ 1844846 h 2237474"/>
              <a:gd name="connsiteX80" fmla="*/ 5114927 w 12192000"/>
              <a:gd name="connsiteY80" fmla="*/ 1847827 h 2237474"/>
              <a:gd name="connsiteX81" fmla="*/ 5108970 w 12192000"/>
              <a:gd name="connsiteY81" fmla="*/ 1847935 h 2237474"/>
              <a:gd name="connsiteX82" fmla="*/ 5067961 w 12192000"/>
              <a:gd name="connsiteY82" fmla="*/ 1845917 h 2237474"/>
              <a:gd name="connsiteX83" fmla="*/ 5007075 w 12192000"/>
              <a:gd name="connsiteY83" fmla="*/ 1838626 h 2237474"/>
              <a:gd name="connsiteX84" fmla="*/ 4944087 w 12192000"/>
              <a:gd name="connsiteY84" fmla="*/ 1823332 h 2237474"/>
              <a:gd name="connsiteX85" fmla="*/ 4907662 w 12192000"/>
              <a:gd name="connsiteY85" fmla="*/ 1816900 h 2237474"/>
              <a:gd name="connsiteX86" fmla="*/ 4882386 w 12192000"/>
              <a:gd name="connsiteY86" fmla="*/ 1809844 h 2237474"/>
              <a:gd name="connsiteX87" fmla="*/ 4811440 w 12192000"/>
              <a:gd name="connsiteY87" fmla="*/ 1804655 h 2237474"/>
              <a:gd name="connsiteX88" fmla="*/ 4691075 w 12192000"/>
              <a:gd name="connsiteY88" fmla="*/ 1801389 h 2237474"/>
              <a:gd name="connsiteX89" fmla="*/ 4640313 w 12192000"/>
              <a:gd name="connsiteY89" fmla="*/ 1784307 h 2237474"/>
              <a:gd name="connsiteX90" fmla="*/ 4536503 w 12192000"/>
              <a:gd name="connsiteY90" fmla="*/ 1785334 h 2237474"/>
              <a:gd name="connsiteX91" fmla="*/ 4513724 w 12192000"/>
              <a:gd name="connsiteY91" fmla="*/ 1791996 h 2237474"/>
              <a:gd name="connsiteX92" fmla="*/ 4459810 w 12192000"/>
              <a:gd name="connsiteY92" fmla="*/ 1797886 h 2237474"/>
              <a:gd name="connsiteX93" fmla="*/ 4379064 w 12192000"/>
              <a:gd name="connsiteY93" fmla="*/ 1817177 h 2237474"/>
              <a:gd name="connsiteX94" fmla="*/ 4290981 w 12192000"/>
              <a:gd name="connsiteY94" fmla="*/ 1839677 h 2237474"/>
              <a:gd name="connsiteX95" fmla="*/ 4238372 w 12192000"/>
              <a:gd name="connsiteY95" fmla="*/ 1851480 h 2237474"/>
              <a:gd name="connsiteX96" fmla="*/ 4232517 w 12192000"/>
              <a:gd name="connsiteY96" fmla="*/ 1852567 h 2237474"/>
              <a:gd name="connsiteX97" fmla="*/ 4191732 w 12192000"/>
              <a:gd name="connsiteY97" fmla="*/ 1857328 h 2237474"/>
              <a:gd name="connsiteX98" fmla="*/ 4065532 w 12192000"/>
              <a:gd name="connsiteY98" fmla="*/ 1855477 h 2237474"/>
              <a:gd name="connsiteX99" fmla="*/ 4028460 w 12192000"/>
              <a:gd name="connsiteY99" fmla="*/ 1855137 h 2237474"/>
              <a:gd name="connsiteX100" fmla="*/ 4002267 w 12192000"/>
              <a:gd name="connsiteY100" fmla="*/ 1852352 h 2237474"/>
              <a:gd name="connsiteX101" fmla="*/ 3931396 w 12192000"/>
              <a:gd name="connsiteY101" fmla="*/ 1858915 h 2237474"/>
              <a:gd name="connsiteX102" fmla="*/ 3812162 w 12192000"/>
              <a:gd name="connsiteY102" fmla="*/ 1875501 h 2237474"/>
              <a:gd name="connsiteX103" fmla="*/ 3758105 w 12192000"/>
              <a:gd name="connsiteY103" fmla="*/ 1871856 h 2237474"/>
              <a:gd name="connsiteX104" fmla="*/ 3715896 w 12192000"/>
              <a:gd name="connsiteY104" fmla="*/ 1881552 h 2237474"/>
              <a:gd name="connsiteX105" fmla="*/ 3567259 w 12192000"/>
              <a:gd name="connsiteY105" fmla="*/ 1893482 h 2237474"/>
              <a:gd name="connsiteX106" fmla="*/ 3405770 w 12192000"/>
              <a:gd name="connsiteY106" fmla="*/ 1904591 h 2237474"/>
              <a:gd name="connsiteX107" fmla="*/ 3280097 w 12192000"/>
              <a:gd name="connsiteY107" fmla="*/ 1919610 h 2237474"/>
              <a:gd name="connsiteX108" fmla="*/ 3123424 w 12192000"/>
              <a:gd name="connsiteY108" fmla="*/ 1952930 h 2237474"/>
              <a:gd name="connsiteX109" fmla="*/ 3009910 w 12192000"/>
              <a:gd name="connsiteY109" fmla="*/ 1957866 h 2237474"/>
              <a:gd name="connsiteX110" fmla="*/ 2995934 w 12192000"/>
              <a:gd name="connsiteY110" fmla="*/ 1967085 h 2237474"/>
              <a:gd name="connsiteX111" fmla="*/ 2980071 w 12192000"/>
              <a:gd name="connsiteY111" fmla="*/ 1972988 h 2237474"/>
              <a:gd name="connsiteX112" fmla="*/ 2942858 w 12192000"/>
              <a:gd name="connsiteY112" fmla="*/ 1981367 h 2237474"/>
              <a:gd name="connsiteX113" fmla="*/ 2875436 w 12192000"/>
              <a:gd name="connsiteY113" fmla="*/ 1996977 h 2237474"/>
              <a:gd name="connsiteX114" fmla="*/ 2874892 w 12192000"/>
              <a:gd name="connsiteY114" fmla="*/ 1996085 h 2237474"/>
              <a:gd name="connsiteX115" fmla="*/ 2864145 w 12192000"/>
              <a:gd name="connsiteY115" fmla="*/ 1994061 h 2237474"/>
              <a:gd name="connsiteX116" fmla="*/ 2843662 w 12192000"/>
              <a:gd name="connsiteY116" fmla="*/ 1992498 h 2237474"/>
              <a:gd name="connsiteX117" fmla="*/ 2796128 w 12192000"/>
              <a:gd name="connsiteY117" fmla="*/ 1976403 h 2237474"/>
              <a:gd name="connsiteX118" fmla="*/ 2756784 w 12192000"/>
              <a:gd name="connsiteY118" fmla="*/ 1985116 h 2237474"/>
              <a:gd name="connsiteX119" fmla="*/ 2748833 w 12192000"/>
              <a:gd name="connsiteY119" fmla="*/ 1986323 h 2237474"/>
              <a:gd name="connsiteX120" fmla="*/ 2748661 w 12192000"/>
              <a:gd name="connsiteY120" fmla="*/ 1986122 h 2237474"/>
              <a:gd name="connsiteX121" fmla="*/ 2740251 w 12192000"/>
              <a:gd name="connsiteY121" fmla="*/ 1986946 h 2237474"/>
              <a:gd name="connsiteX122" fmla="*/ 2718916 w 12192000"/>
              <a:gd name="connsiteY122" fmla="*/ 1990867 h 2237474"/>
              <a:gd name="connsiteX123" fmla="*/ 2713522 w 12192000"/>
              <a:gd name="connsiteY123" fmla="*/ 1990173 h 2237474"/>
              <a:gd name="connsiteX124" fmla="*/ 2680597 w 12192000"/>
              <a:gd name="connsiteY124" fmla="*/ 1984996 h 2237474"/>
              <a:gd name="connsiteX125" fmla="*/ 2578178 w 12192000"/>
              <a:gd name="connsiteY125" fmla="*/ 1990531 h 2237474"/>
              <a:gd name="connsiteX126" fmla="*/ 2476147 w 12192000"/>
              <a:gd name="connsiteY126" fmla="*/ 1998305 h 2237474"/>
              <a:gd name="connsiteX127" fmla="*/ 2373568 w 12192000"/>
              <a:gd name="connsiteY127" fmla="*/ 2003219 h 2237474"/>
              <a:gd name="connsiteX128" fmla="*/ 2321399 w 12192000"/>
              <a:gd name="connsiteY128" fmla="*/ 1989467 h 2237474"/>
              <a:gd name="connsiteX129" fmla="*/ 2315525 w 12192000"/>
              <a:gd name="connsiteY129" fmla="*/ 1989708 h 2237474"/>
              <a:gd name="connsiteX130" fmla="*/ 2300792 w 12192000"/>
              <a:gd name="connsiteY130" fmla="*/ 1994290 h 2237474"/>
              <a:gd name="connsiteX131" fmla="*/ 2295469 w 12192000"/>
              <a:gd name="connsiteY131" fmla="*/ 1996659 h 2237474"/>
              <a:gd name="connsiteX132" fmla="*/ 2287219 w 12192000"/>
              <a:gd name="connsiteY132" fmla="*/ 1998750 h 2237474"/>
              <a:gd name="connsiteX133" fmla="*/ 2286948 w 12192000"/>
              <a:gd name="connsiteY133" fmla="*/ 1998596 h 2237474"/>
              <a:gd name="connsiteX134" fmla="*/ 2243069 w 12192000"/>
              <a:gd name="connsiteY134" fmla="*/ 2015111 h 2237474"/>
              <a:gd name="connsiteX135" fmla="*/ 2186609 w 12192000"/>
              <a:gd name="connsiteY135" fmla="*/ 2008263 h 2237474"/>
              <a:gd name="connsiteX136" fmla="*/ 2164831 w 12192000"/>
              <a:gd name="connsiteY136" fmla="*/ 2010143 h 2237474"/>
              <a:gd name="connsiteX137" fmla="*/ 2152836 w 12192000"/>
              <a:gd name="connsiteY137" fmla="*/ 2010048 h 2237474"/>
              <a:gd name="connsiteX138" fmla="*/ 2117102 w 12192000"/>
              <a:gd name="connsiteY138" fmla="*/ 2023004 h 2237474"/>
              <a:gd name="connsiteX139" fmla="*/ 2111935 w 12192000"/>
              <a:gd name="connsiteY139" fmla="*/ 2023163 h 2237474"/>
              <a:gd name="connsiteX140" fmla="*/ 2089991 w 12192000"/>
              <a:gd name="connsiteY140" fmla="*/ 2034193 h 2237474"/>
              <a:gd name="connsiteX141" fmla="*/ 2058061 w 12192000"/>
              <a:gd name="connsiteY141" fmla="*/ 2047942 h 2237474"/>
              <a:gd name="connsiteX142" fmla="*/ 2055737 w 12192000"/>
              <a:gd name="connsiteY142" fmla="*/ 2047704 h 2237474"/>
              <a:gd name="connsiteX143" fmla="*/ 2042244 w 12192000"/>
              <a:gd name="connsiteY143" fmla="*/ 2055560 h 2237474"/>
              <a:gd name="connsiteX144" fmla="*/ 1976224 w 12192000"/>
              <a:gd name="connsiteY144" fmla="*/ 2074257 h 2237474"/>
              <a:gd name="connsiteX145" fmla="*/ 1877728 w 12192000"/>
              <a:gd name="connsiteY145" fmla="*/ 2101004 h 2237474"/>
              <a:gd name="connsiteX146" fmla="*/ 1759056 w 12192000"/>
              <a:gd name="connsiteY146" fmla="*/ 2125608 h 2237474"/>
              <a:gd name="connsiteX147" fmla="*/ 1637948 w 12192000"/>
              <a:gd name="connsiteY147" fmla="*/ 2172597 h 2237474"/>
              <a:gd name="connsiteX148" fmla="*/ 1434549 w 12192000"/>
              <a:gd name="connsiteY148" fmla="*/ 2234522 h 2237474"/>
              <a:gd name="connsiteX149" fmla="*/ 1398481 w 12192000"/>
              <a:gd name="connsiteY149" fmla="*/ 2237074 h 2237474"/>
              <a:gd name="connsiteX150" fmla="*/ 1398407 w 12192000"/>
              <a:gd name="connsiteY150" fmla="*/ 2237095 h 2237474"/>
              <a:gd name="connsiteX151" fmla="*/ 1370962 w 12192000"/>
              <a:gd name="connsiteY151" fmla="*/ 2237474 h 2237474"/>
              <a:gd name="connsiteX152" fmla="*/ 1356367 w 12192000"/>
              <a:gd name="connsiteY152" fmla="*/ 2235089 h 2237474"/>
              <a:gd name="connsiteX153" fmla="*/ 1324828 w 12192000"/>
              <a:gd name="connsiteY153" fmla="*/ 2231968 h 2237474"/>
              <a:gd name="connsiteX154" fmla="*/ 1297744 w 12192000"/>
              <a:gd name="connsiteY154" fmla="*/ 2235849 h 2237474"/>
              <a:gd name="connsiteX155" fmla="*/ 1286236 w 12192000"/>
              <a:gd name="connsiteY155" fmla="*/ 2233135 h 2237474"/>
              <a:gd name="connsiteX156" fmla="*/ 1283504 w 12192000"/>
              <a:gd name="connsiteY156" fmla="*/ 2233797 h 2237474"/>
              <a:gd name="connsiteX157" fmla="*/ 1279765 w 12192000"/>
              <a:gd name="connsiteY157" fmla="*/ 2229639 h 2237474"/>
              <a:gd name="connsiteX158" fmla="*/ 1195347 w 12192000"/>
              <a:gd name="connsiteY158" fmla="*/ 2212354 h 2237474"/>
              <a:gd name="connsiteX159" fmla="*/ 970251 w 12192000"/>
              <a:gd name="connsiteY159" fmla="*/ 2221029 h 2237474"/>
              <a:gd name="connsiteX160" fmla="*/ 812914 w 12192000"/>
              <a:gd name="connsiteY160" fmla="*/ 2202752 h 2237474"/>
              <a:gd name="connsiteX161" fmla="*/ 800195 w 12192000"/>
              <a:gd name="connsiteY161" fmla="*/ 2209407 h 2237474"/>
              <a:gd name="connsiteX162" fmla="*/ 784978 w 12192000"/>
              <a:gd name="connsiteY162" fmla="*/ 2212360 h 2237474"/>
              <a:gd name="connsiteX163" fmla="*/ 681987 w 12192000"/>
              <a:gd name="connsiteY163" fmla="*/ 2216757 h 2237474"/>
              <a:gd name="connsiteX164" fmla="*/ 669923 w 12192000"/>
              <a:gd name="connsiteY164" fmla="*/ 2211682 h 2237474"/>
              <a:gd name="connsiteX165" fmla="*/ 648680 w 12192000"/>
              <a:gd name="connsiteY165" fmla="*/ 2206229 h 2237474"/>
              <a:gd name="connsiteX166" fmla="*/ 597225 w 12192000"/>
              <a:gd name="connsiteY166" fmla="*/ 2180999 h 2237474"/>
              <a:gd name="connsiteX167" fmla="*/ 558449 w 12192000"/>
              <a:gd name="connsiteY167" fmla="*/ 2182346 h 2237474"/>
              <a:gd name="connsiteX168" fmla="*/ 550517 w 12192000"/>
              <a:gd name="connsiteY168" fmla="*/ 2182060 h 2237474"/>
              <a:gd name="connsiteX169" fmla="*/ 550309 w 12192000"/>
              <a:gd name="connsiteY169" fmla="*/ 2181825 h 2237474"/>
              <a:gd name="connsiteX170" fmla="*/ 541836 w 12192000"/>
              <a:gd name="connsiteY170" fmla="*/ 2181063 h 2237474"/>
              <a:gd name="connsiteX171" fmla="*/ 536057 w 12192000"/>
              <a:gd name="connsiteY171" fmla="*/ 2181537 h 2237474"/>
              <a:gd name="connsiteX172" fmla="*/ 520671 w 12192000"/>
              <a:gd name="connsiteY172" fmla="*/ 2180980 h 2237474"/>
              <a:gd name="connsiteX173" fmla="*/ 515024 w 12192000"/>
              <a:gd name="connsiteY173" fmla="*/ 2179258 h 2237474"/>
              <a:gd name="connsiteX174" fmla="*/ 512278 w 12192000"/>
              <a:gd name="connsiteY174" fmla="*/ 2176369 h 2237474"/>
              <a:gd name="connsiteX175" fmla="*/ 480419 w 12192000"/>
              <a:gd name="connsiteY175" fmla="*/ 2167807 h 2237474"/>
              <a:gd name="connsiteX176" fmla="*/ 413835 w 12192000"/>
              <a:gd name="connsiteY176" fmla="*/ 2156783 h 2237474"/>
              <a:gd name="connsiteX177" fmla="*/ 376513 w 12192000"/>
              <a:gd name="connsiteY177" fmla="*/ 2154014 h 2237474"/>
              <a:gd name="connsiteX178" fmla="*/ 273386 w 12192000"/>
              <a:gd name="connsiteY178" fmla="*/ 2142551 h 2237474"/>
              <a:gd name="connsiteX179" fmla="*/ 169207 w 12192000"/>
              <a:gd name="connsiteY179" fmla="*/ 2128100 h 2237474"/>
              <a:gd name="connsiteX180" fmla="*/ 93149 w 12192000"/>
              <a:gd name="connsiteY180" fmla="*/ 2105324 h 2237474"/>
              <a:gd name="connsiteX181" fmla="*/ 88109 w 12192000"/>
              <a:gd name="connsiteY181" fmla="*/ 2106704 h 2237474"/>
              <a:gd name="connsiteX182" fmla="*/ 80022 w 12192000"/>
              <a:gd name="connsiteY182" fmla="*/ 2107254 h 2237474"/>
              <a:gd name="connsiteX183" fmla="*/ 79717 w 12192000"/>
              <a:gd name="connsiteY183" fmla="*/ 2107046 h 2237474"/>
              <a:gd name="connsiteX184" fmla="*/ 72352 w 12192000"/>
              <a:gd name="connsiteY184" fmla="*/ 2107991 h 2237474"/>
              <a:gd name="connsiteX185" fmla="*/ 37645 w 12192000"/>
              <a:gd name="connsiteY185" fmla="*/ 2115401 h 2237474"/>
              <a:gd name="connsiteX186" fmla="*/ 4572 w 12192000"/>
              <a:gd name="connsiteY186" fmla="*/ 2111091 h 2237474"/>
              <a:gd name="connsiteX187" fmla="*/ 0 w 12192000"/>
              <a:gd name="connsiteY187" fmla="*/ 2110468 h 2237474"/>
              <a:gd name="connsiteX188" fmla="*/ 0 w 12192000"/>
              <a:gd name="connsiteY18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80071 w 12192000"/>
              <a:gd name="connsiteY110" fmla="*/ 1972988 h 2237474"/>
              <a:gd name="connsiteX111" fmla="*/ 2942858 w 12192000"/>
              <a:gd name="connsiteY111" fmla="*/ 1981367 h 2237474"/>
              <a:gd name="connsiteX112" fmla="*/ 2875436 w 12192000"/>
              <a:gd name="connsiteY112" fmla="*/ 1996977 h 2237474"/>
              <a:gd name="connsiteX113" fmla="*/ 2874892 w 12192000"/>
              <a:gd name="connsiteY113" fmla="*/ 1996085 h 2237474"/>
              <a:gd name="connsiteX114" fmla="*/ 2864145 w 12192000"/>
              <a:gd name="connsiteY114" fmla="*/ 1994061 h 2237474"/>
              <a:gd name="connsiteX115" fmla="*/ 2843662 w 12192000"/>
              <a:gd name="connsiteY115" fmla="*/ 1992498 h 2237474"/>
              <a:gd name="connsiteX116" fmla="*/ 2796128 w 12192000"/>
              <a:gd name="connsiteY116" fmla="*/ 1976403 h 2237474"/>
              <a:gd name="connsiteX117" fmla="*/ 2756784 w 12192000"/>
              <a:gd name="connsiteY117" fmla="*/ 1985116 h 2237474"/>
              <a:gd name="connsiteX118" fmla="*/ 2748833 w 12192000"/>
              <a:gd name="connsiteY118" fmla="*/ 1986323 h 2237474"/>
              <a:gd name="connsiteX119" fmla="*/ 2748661 w 12192000"/>
              <a:gd name="connsiteY119" fmla="*/ 1986122 h 2237474"/>
              <a:gd name="connsiteX120" fmla="*/ 2740251 w 12192000"/>
              <a:gd name="connsiteY120" fmla="*/ 1986946 h 2237474"/>
              <a:gd name="connsiteX121" fmla="*/ 2718916 w 12192000"/>
              <a:gd name="connsiteY121" fmla="*/ 1990867 h 2237474"/>
              <a:gd name="connsiteX122" fmla="*/ 2713522 w 12192000"/>
              <a:gd name="connsiteY122" fmla="*/ 1990173 h 2237474"/>
              <a:gd name="connsiteX123" fmla="*/ 2680597 w 12192000"/>
              <a:gd name="connsiteY123" fmla="*/ 1984996 h 2237474"/>
              <a:gd name="connsiteX124" fmla="*/ 2578178 w 12192000"/>
              <a:gd name="connsiteY124" fmla="*/ 1990531 h 2237474"/>
              <a:gd name="connsiteX125" fmla="*/ 2476147 w 12192000"/>
              <a:gd name="connsiteY125" fmla="*/ 1998305 h 2237474"/>
              <a:gd name="connsiteX126" fmla="*/ 2373568 w 12192000"/>
              <a:gd name="connsiteY126" fmla="*/ 2003219 h 2237474"/>
              <a:gd name="connsiteX127" fmla="*/ 2321399 w 12192000"/>
              <a:gd name="connsiteY127" fmla="*/ 1989467 h 2237474"/>
              <a:gd name="connsiteX128" fmla="*/ 2315525 w 12192000"/>
              <a:gd name="connsiteY128" fmla="*/ 1989708 h 2237474"/>
              <a:gd name="connsiteX129" fmla="*/ 2300792 w 12192000"/>
              <a:gd name="connsiteY129" fmla="*/ 1994290 h 2237474"/>
              <a:gd name="connsiteX130" fmla="*/ 2295469 w 12192000"/>
              <a:gd name="connsiteY130" fmla="*/ 1996659 h 2237474"/>
              <a:gd name="connsiteX131" fmla="*/ 2287219 w 12192000"/>
              <a:gd name="connsiteY131" fmla="*/ 1998750 h 2237474"/>
              <a:gd name="connsiteX132" fmla="*/ 2286948 w 12192000"/>
              <a:gd name="connsiteY132" fmla="*/ 1998596 h 2237474"/>
              <a:gd name="connsiteX133" fmla="*/ 2243069 w 12192000"/>
              <a:gd name="connsiteY133" fmla="*/ 2015111 h 2237474"/>
              <a:gd name="connsiteX134" fmla="*/ 2186609 w 12192000"/>
              <a:gd name="connsiteY134" fmla="*/ 2008263 h 2237474"/>
              <a:gd name="connsiteX135" fmla="*/ 2164831 w 12192000"/>
              <a:gd name="connsiteY135" fmla="*/ 2010143 h 2237474"/>
              <a:gd name="connsiteX136" fmla="*/ 2152836 w 12192000"/>
              <a:gd name="connsiteY136" fmla="*/ 2010048 h 2237474"/>
              <a:gd name="connsiteX137" fmla="*/ 2117102 w 12192000"/>
              <a:gd name="connsiteY137" fmla="*/ 2023004 h 2237474"/>
              <a:gd name="connsiteX138" fmla="*/ 2111935 w 12192000"/>
              <a:gd name="connsiteY138" fmla="*/ 2023163 h 2237474"/>
              <a:gd name="connsiteX139" fmla="*/ 2089991 w 12192000"/>
              <a:gd name="connsiteY139" fmla="*/ 2034193 h 2237474"/>
              <a:gd name="connsiteX140" fmla="*/ 2058061 w 12192000"/>
              <a:gd name="connsiteY140" fmla="*/ 2047942 h 2237474"/>
              <a:gd name="connsiteX141" fmla="*/ 2055737 w 12192000"/>
              <a:gd name="connsiteY141" fmla="*/ 2047704 h 2237474"/>
              <a:gd name="connsiteX142" fmla="*/ 2042244 w 12192000"/>
              <a:gd name="connsiteY142" fmla="*/ 2055560 h 2237474"/>
              <a:gd name="connsiteX143" fmla="*/ 1976224 w 12192000"/>
              <a:gd name="connsiteY143" fmla="*/ 2074257 h 2237474"/>
              <a:gd name="connsiteX144" fmla="*/ 1877728 w 12192000"/>
              <a:gd name="connsiteY144" fmla="*/ 2101004 h 2237474"/>
              <a:gd name="connsiteX145" fmla="*/ 1759056 w 12192000"/>
              <a:gd name="connsiteY145" fmla="*/ 2125608 h 2237474"/>
              <a:gd name="connsiteX146" fmla="*/ 1637948 w 12192000"/>
              <a:gd name="connsiteY146" fmla="*/ 2172597 h 2237474"/>
              <a:gd name="connsiteX147" fmla="*/ 1434549 w 12192000"/>
              <a:gd name="connsiteY147" fmla="*/ 2234522 h 2237474"/>
              <a:gd name="connsiteX148" fmla="*/ 1398481 w 12192000"/>
              <a:gd name="connsiteY148" fmla="*/ 2237074 h 2237474"/>
              <a:gd name="connsiteX149" fmla="*/ 1398407 w 12192000"/>
              <a:gd name="connsiteY149" fmla="*/ 2237095 h 2237474"/>
              <a:gd name="connsiteX150" fmla="*/ 1370962 w 12192000"/>
              <a:gd name="connsiteY150" fmla="*/ 2237474 h 2237474"/>
              <a:gd name="connsiteX151" fmla="*/ 1356367 w 12192000"/>
              <a:gd name="connsiteY151" fmla="*/ 2235089 h 2237474"/>
              <a:gd name="connsiteX152" fmla="*/ 1324828 w 12192000"/>
              <a:gd name="connsiteY152" fmla="*/ 2231968 h 2237474"/>
              <a:gd name="connsiteX153" fmla="*/ 1297744 w 12192000"/>
              <a:gd name="connsiteY153" fmla="*/ 2235849 h 2237474"/>
              <a:gd name="connsiteX154" fmla="*/ 1286236 w 12192000"/>
              <a:gd name="connsiteY154" fmla="*/ 2233135 h 2237474"/>
              <a:gd name="connsiteX155" fmla="*/ 1283504 w 12192000"/>
              <a:gd name="connsiteY155" fmla="*/ 2233797 h 2237474"/>
              <a:gd name="connsiteX156" fmla="*/ 1279765 w 12192000"/>
              <a:gd name="connsiteY156" fmla="*/ 2229639 h 2237474"/>
              <a:gd name="connsiteX157" fmla="*/ 1195347 w 12192000"/>
              <a:gd name="connsiteY157" fmla="*/ 2212354 h 2237474"/>
              <a:gd name="connsiteX158" fmla="*/ 970251 w 12192000"/>
              <a:gd name="connsiteY158" fmla="*/ 2221029 h 2237474"/>
              <a:gd name="connsiteX159" fmla="*/ 812914 w 12192000"/>
              <a:gd name="connsiteY159" fmla="*/ 2202752 h 2237474"/>
              <a:gd name="connsiteX160" fmla="*/ 800195 w 12192000"/>
              <a:gd name="connsiteY160" fmla="*/ 2209407 h 2237474"/>
              <a:gd name="connsiteX161" fmla="*/ 784978 w 12192000"/>
              <a:gd name="connsiteY161" fmla="*/ 2212360 h 2237474"/>
              <a:gd name="connsiteX162" fmla="*/ 681987 w 12192000"/>
              <a:gd name="connsiteY162" fmla="*/ 2216757 h 2237474"/>
              <a:gd name="connsiteX163" fmla="*/ 669923 w 12192000"/>
              <a:gd name="connsiteY163" fmla="*/ 2211682 h 2237474"/>
              <a:gd name="connsiteX164" fmla="*/ 648680 w 12192000"/>
              <a:gd name="connsiteY164" fmla="*/ 2206229 h 2237474"/>
              <a:gd name="connsiteX165" fmla="*/ 597225 w 12192000"/>
              <a:gd name="connsiteY165" fmla="*/ 2180999 h 2237474"/>
              <a:gd name="connsiteX166" fmla="*/ 558449 w 12192000"/>
              <a:gd name="connsiteY166" fmla="*/ 2182346 h 2237474"/>
              <a:gd name="connsiteX167" fmla="*/ 550517 w 12192000"/>
              <a:gd name="connsiteY167" fmla="*/ 2182060 h 2237474"/>
              <a:gd name="connsiteX168" fmla="*/ 550309 w 12192000"/>
              <a:gd name="connsiteY168" fmla="*/ 2181825 h 2237474"/>
              <a:gd name="connsiteX169" fmla="*/ 541836 w 12192000"/>
              <a:gd name="connsiteY169" fmla="*/ 2181063 h 2237474"/>
              <a:gd name="connsiteX170" fmla="*/ 536057 w 12192000"/>
              <a:gd name="connsiteY170" fmla="*/ 2181537 h 2237474"/>
              <a:gd name="connsiteX171" fmla="*/ 520671 w 12192000"/>
              <a:gd name="connsiteY171" fmla="*/ 2180980 h 2237474"/>
              <a:gd name="connsiteX172" fmla="*/ 515024 w 12192000"/>
              <a:gd name="connsiteY172" fmla="*/ 2179258 h 2237474"/>
              <a:gd name="connsiteX173" fmla="*/ 512278 w 12192000"/>
              <a:gd name="connsiteY173" fmla="*/ 2176369 h 2237474"/>
              <a:gd name="connsiteX174" fmla="*/ 480419 w 12192000"/>
              <a:gd name="connsiteY174" fmla="*/ 2167807 h 2237474"/>
              <a:gd name="connsiteX175" fmla="*/ 413835 w 12192000"/>
              <a:gd name="connsiteY175" fmla="*/ 2156783 h 2237474"/>
              <a:gd name="connsiteX176" fmla="*/ 376513 w 12192000"/>
              <a:gd name="connsiteY176" fmla="*/ 2154014 h 2237474"/>
              <a:gd name="connsiteX177" fmla="*/ 273386 w 12192000"/>
              <a:gd name="connsiteY177" fmla="*/ 2142551 h 2237474"/>
              <a:gd name="connsiteX178" fmla="*/ 169207 w 12192000"/>
              <a:gd name="connsiteY178" fmla="*/ 2128100 h 2237474"/>
              <a:gd name="connsiteX179" fmla="*/ 93149 w 12192000"/>
              <a:gd name="connsiteY179" fmla="*/ 2105324 h 2237474"/>
              <a:gd name="connsiteX180" fmla="*/ 88109 w 12192000"/>
              <a:gd name="connsiteY180" fmla="*/ 2106704 h 2237474"/>
              <a:gd name="connsiteX181" fmla="*/ 80022 w 12192000"/>
              <a:gd name="connsiteY181" fmla="*/ 2107254 h 2237474"/>
              <a:gd name="connsiteX182" fmla="*/ 79717 w 12192000"/>
              <a:gd name="connsiteY182" fmla="*/ 2107046 h 2237474"/>
              <a:gd name="connsiteX183" fmla="*/ 72352 w 12192000"/>
              <a:gd name="connsiteY183" fmla="*/ 2107991 h 2237474"/>
              <a:gd name="connsiteX184" fmla="*/ 37645 w 12192000"/>
              <a:gd name="connsiteY184" fmla="*/ 2115401 h 2237474"/>
              <a:gd name="connsiteX185" fmla="*/ 4572 w 12192000"/>
              <a:gd name="connsiteY185" fmla="*/ 2111091 h 2237474"/>
              <a:gd name="connsiteX186" fmla="*/ 0 w 12192000"/>
              <a:gd name="connsiteY186" fmla="*/ 2110468 h 2237474"/>
              <a:gd name="connsiteX187" fmla="*/ 0 w 12192000"/>
              <a:gd name="connsiteY18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40251 w 12192000"/>
              <a:gd name="connsiteY119" fmla="*/ 1986946 h 2237474"/>
              <a:gd name="connsiteX120" fmla="*/ 2718916 w 12192000"/>
              <a:gd name="connsiteY120" fmla="*/ 1990867 h 2237474"/>
              <a:gd name="connsiteX121" fmla="*/ 2713522 w 12192000"/>
              <a:gd name="connsiteY121" fmla="*/ 1990173 h 2237474"/>
              <a:gd name="connsiteX122" fmla="*/ 2680597 w 12192000"/>
              <a:gd name="connsiteY122" fmla="*/ 1984996 h 2237474"/>
              <a:gd name="connsiteX123" fmla="*/ 2578178 w 12192000"/>
              <a:gd name="connsiteY123" fmla="*/ 1990531 h 2237474"/>
              <a:gd name="connsiteX124" fmla="*/ 2476147 w 12192000"/>
              <a:gd name="connsiteY124" fmla="*/ 1998305 h 2237474"/>
              <a:gd name="connsiteX125" fmla="*/ 2373568 w 12192000"/>
              <a:gd name="connsiteY125" fmla="*/ 2003219 h 2237474"/>
              <a:gd name="connsiteX126" fmla="*/ 2321399 w 12192000"/>
              <a:gd name="connsiteY126" fmla="*/ 1989467 h 2237474"/>
              <a:gd name="connsiteX127" fmla="*/ 2315525 w 12192000"/>
              <a:gd name="connsiteY127" fmla="*/ 1989708 h 2237474"/>
              <a:gd name="connsiteX128" fmla="*/ 2300792 w 12192000"/>
              <a:gd name="connsiteY128" fmla="*/ 1994290 h 2237474"/>
              <a:gd name="connsiteX129" fmla="*/ 2295469 w 12192000"/>
              <a:gd name="connsiteY129" fmla="*/ 1996659 h 2237474"/>
              <a:gd name="connsiteX130" fmla="*/ 2287219 w 12192000"/>
              <a:gd name="connsiteY130" fmla="*/ 1998750 h 2237474"/>
              <a:gd name="connsiteX131" fmla="*/ 2286948 w 12192000"/>
              <a:gd name="connsiteY131" fmla="*/ 1998596 h 2237474"/>
              <a:gd name="connsiteX132" fmla="*/ 2243069 w 12192000"/>
              <a:gd name="connsiteY132" fmla="*/ 2015111 h 2237474"/>
              <a:gd name="connsiteX133" fmla="*/ 2186609 w 12192000"/>
              <a:gd name="connsiteY133" fmla="*/ 2008263 h 2237474"/>
              <a:gd name="connsiteX134" fmla="*/ 2164831 w 12192000"/>
              <a:gd name="connsiteY134" fmla="*/ 2010143 h 2237474"/>
              <a:gd name="connsiteX135" fmla="*/ 2152836 w 12192000"/>
              <a:gd name="connsiteY135" fmla="*/ 2010048 h 2237474"/>
              <a:gd name="connsiteX136" fmla="*/ 2117102 w 12192000"/>
              <a:gd name="connsiteY136" fmla="*/ 2023004 h 2237474"/>
              <a:gd name="connsiteX137" fmla="*/ 2111935 w 12192000"/>
              <a:gd name="connsiteY137" fmla="*/ 2023163 h 2237474"/>
              <a:gd name="connsiteX138" fmla="*/ 2089991 w 12192000"/>
              <a:gd name="connsiteY138" fmla="*/ 2034193 h 2237474"/>
              <a:gd name="connsiteX139" fmla="*/ 2058061 w 12192000"/>
              <a:gd name="connsiteY139" fmla="*/ 2047942 h 2237474"/>
              <a:gd name="connsiteX140" fmla="*/ 2055737 w 12192000"/>
              <a:gd name="connsiteY140" fmla="*/ 2047704 h 2237474"/>
              <a:gd name="connsiteX141" fmla="*/ 2042244 w 12192000"/>
              <a:gd name="connsiteY141" fmla="*/ 2055560 h 2237474"/>
              <a:gd name="connsiteX142" fmla="*/ 1976224 w 12192000"/>
              <a:gd name="connsiteY142" fmla="*/ 2074257 h 2237474"/>
              <a:gd name="connsiteX143" fmla="*/ 1877728 w 12192000"/>
              <a:gd name="connsiteY143" fmla="*/ 2101004 h 2237474"/>
              <a:gd name="connsiteX144" fmla="*/ 1759056 w 12192000"/>
              <a:gd name="connsiteY144" fmla="*/ 2125608 h 2237474"/>
              <a:gd name="connsiteX145" fmla="*/ 1637948 w 12192000"/>
              <a:gd name="connsiteY145" fmla="*/ 2172597 h 2237474"/>
              <a:gd name="connsiteX146" fmla="*/ 1434549 w 12192000"/>
              <a:gd name="connsiteY146" fmla="*/ 2234522 h 2237474"/>
              <a:gd name="connsiteX147" fmla="*/ 1398481 w 12192000"/>
              <a:gd name="connsiteY147" fmla="*/ 2237074 h 2237474"/>
              <a:gd name="connsiteX148" fmla="*/ 1398407 w 12192000"/>
              <a:gd name="connsiteY148" fmla="*/ 2237095 h 2237474"/>
              <a:gd name="connsiteX149" fmla="*/ 1370962 w 12192000"/>
              <a:gd name="connsiteY149" fmla="*/ 2237474 h 2237474"/>
              <a:gd name="connsiteX150" fmla="*/ 1356367 w 12192000"/>
              <a:gd name="connsiteY150" fmla="*/ 2235089 h 2237474"/>
              <a:gd name="connsiteX151" fmla="*/ 1324828 w 12192000"/>
              <a:gd name="connsiteY151" fmla="*/ 2231968 h 2237474"/>
              <a:gd name="connsiteX152" fmla="*/ 1297744 w 12192000"/>
              <a:gd name="connsiteY152" fmla="*/ 2235849 h 2237474"/>
              <a:gd name="connsiteX153" fmla="*/ 1286236 w 12192000"/>
              <a:gd name="connsiteY153" fmla="*/ 2233135 h 2237474"/>
              <a:gd name="connsiteX154" fmla="*/ 1283504 w 12192000"/>
              <a:gd name="connsiteY154" fmla="*/ 2233797 h 2237474"/>
              <a:gd name="connsiteX155" fmla="*/ 1279765 w 12192000"/>
              <a:gd name="connsiteY155" fmla="*/ 2229639 h 2237474"/>
              <a:gd name="connsiteX156" fmla="*/ 1195347 w 12192000"/>
              <a:gd name="connsiteY156" fmla="*/ 2212354 h 2237474"/>
              <a:gd name="connsiteX157" fmla="*/ 970251 w 12192000"/>
              <a:gd name="connsiteY157" fmla="*/ 2221029 h 2237474"/>
              <a:gd name="connsiteX158" fmla="*/ 812914 w 12192000"/>
              <a:gd name="connsiteY158" fmla="*/ 2202752 h 2237474"/>
              <a:gd name="connsiteX159" fmla="*/ 800195 w 12192000"/>
              <a:gd name="connsiteY159" fmla="*/ 2209407 h 2237474"/>
              <a:gd name="connsiteX160" fmla="*/ 784978 w 12192000"/>
              <a:gd name="connsiteY160" fmla="*/ 2212360 h 2237474"/>
              <a:gd name="connsiteX161" fmla="*/ 681987 w 12192000"/>
              <a:gd name="connsiteY161" fmla="*/ 2216757 h 2237474"/>
              <a:gd name="connsiteX162" fmla="*/ 669923 w 12192000"/>
              <a:gd name="connsiteY162" fmla="*/ 2211682 h 2237474"/>
              <a:gd name="connsiteX163" fmla="*/ 648680 w 12192000"/>
              <a:gd name="connsiteY163" fmla="*/ 2206229 h 2237474"/>
              <a:gd name="connsiteX164" fmla="*/ 597225 w 12192000"/>
              <a:gd name="connsiteY164" fmla="*/ 2180999 h 2237474"/>
              <a:gd name="connsiteX165" fmla="*/ 558449 w 12192000"/>
              <a:gd name="connsiteY165" fmla="*/ 2182346 h 2237474"/>
              <a:gd name="connsiteX166" fmla="*/ 550517 w 12192000"/>
              <a:gd name="connsiteY166" fmla="*/ 2182060 h 2237474"/>
              <a:gd name="connsiteX167" fmla="*/ 550309 w 12192000"/>
              <a:gd name="connsiteY167" fmla="*/ 2181825 h 2237474"/>
              <a:gd name="connsiteX168" fmla="*/ 541836 w 12192000"/>
              <a:gd name="connsiteY168" fmla="*/ 2181063 h 2237474"/>
              <a:gd name="connsiteX169" fmla="*/ 536057 w 12192000"/>
              <a:gd name="connsiteY169" fmla="*/ 2181537 h 2237474"/>
              <a:gd name="connsiteX170" fmla="*/ 520671 w 12192000"/>
              <a:gd name="connsiteY170" fmla="*/ 2180980 h 2237474"/>
              <a:gd name="connsiteX171" fmla="*/ 515024 w 12192000"/>
              <a:gd name="connsiteY171" fmla="*/ 2179258 h 2237474"/>
              <a:gd name="connsiteX172" fmla="*/ 512278 w 12192000"/>
              <a:gd name="connsiteY172" fmla="*/ 2176369 h 2237474"/>
              <a:gd name="connsiteX173" fmla="*/ 480419 w 12192000"/>
              <a:gd name="connsiteY173" fmla="*/ 2167807 h 2237474"/>
              <a:gd name="connsiteX174" fmla="*/ 413835 w 12192000"/>
              <a:gd name="connsiteY174" fmla="*/ 2156783 h 2237474"/>
              <a:gd name="connsiteX175" fmla="*/ 376513 w 12192000"/>
              <a:gd name="connsiteY175" fmla="*/ 2154014 h 2237474"/>
              <a:gd name="connsiteX176" fmla="*/ 273386 w 12192000"/>
              <a:gd name="connsiteY176" fmla="*/ 2142551 h 2237474"/>
              <a:gd name="connsiteX177" fmla="*/ 169207 w 12192000"/>
              <a:gd name="connsiteY177" fmla="*/ 2128100 h 2237474"/>
              <a:gd name="connsiteX178" fmla="*/ 93149 w 12192000"/>
              <a:gd name="connsiteY178" fmla="*/ 2105324 h 2237474"/>
              <a:gd name="connsiteX179" fmla="*/ 88109 w 12192000"/>
              <a:gd name="connsiteY179" fmla="*/ 2106704 h 2237474"/>
              <a:gd name="connsiteX180" fmla="*/ 80022 w 12192000"/>
              <a:gd name="connsiteY180" fmla="*/ 2107254 h 2237474"/>
              <a:gd name="connsiteX181" fmla="*/ 79717 w 12192000"/>
              <a:gd name="connsiteY181" fmla="*/ 2107046 h 2237474"/>
              <a:gd name="connsiteX182" fmla="*/ 72352 w 12192000"/>
              <a:gd name="connsiteY182" fmla="*/ 2107991 h 2237474"/>
              <a:gd name="connsiteX183" fmla="*/ 37645 w 12192000"/>
              <a:gd name="connsiteY183" fmla="*/ 2115401 h 2237474"/>
              <a:gd name="connsiteX184" fmla="*/ 4572 w 12192000"/>
              <a:gd name="connsiteY184" fmla="*/ 2111091 h 2237474"/>
              <a:gd name="connsiteX185" fmla="*/ 0 w 12192000"/>
              <a:gd name="connsiteY185" fmla="*/ 2110468 h 2237474"/>
              <a:gd name="connsiteX186" fmla="*/ 0 w 12192000"/>
              <a:gd name="connsiteY18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18916 w 12192000"/>
              <a:gd name="connsiteY119" fmla="*/ 1990867 h 2237474"/>
              <a:gd name="connsiteX120" fmla="*/ 2713522 w 12192000"/>
              <a:gd name="connsiteY120" fmla="*/ 1990173 h 2237474"/>
              <a:gd name="connsiteX121" fmla="*/ 2680597 w 12192000"/>
              <a:gd name="connsiteY121" fmla="*/ 1984996 h 2237474"/>
              <a:gd name="connsiteX122" fmla="*/ 2578178 w 12192000"/>
              <a:gd name="connsiteY122" fmla="*/ 1990531 h 2237474"/>
              <a:gd name="connsiteX123" fmla="*/ 2476147 w 12192000"/>
              <a:gd name="connsiteY123" fmla="*/ 1998305 h 2237474"/>
              <a:gd name="connsiteX124" fmla="*/ 2373568 w 12192000"/>
              <a:gd name="connsiteY124" fmla="*/ 2003219 h 2237474"/>
              <a:gd name="connsiteX125" fmla="*/ 2321399 w 12192000"/>
              <a:gd name="connsiteY125" fmla="*/ 1989467 h 2237474"/>
              <a:gd name="connsiteX126" fmla="*/ 2315525 w 12192000"/>
              <a:gd name="connsiteY126" fmla="*/ 1989708 h 2237474"/>
              <a:gd name="connsiteX127" fmla="*/ 2300792 w 12192000"/>
              <a:gd name="connsiteY127" fmla="*/ 1994290 h 2237474"/>
              <a:gd name="connsiteX128" fmla="*/ 2295469 w 12192000"/>
              <a:gd name="connsiteY128" fmla="*/ 1996659 h 2237474"/>
              <a:gd name="connsiteX129" fmla="*/ 2287219 w 12192000"/>
              <a:gd name="connsiteY129" fmla="*/ 1998750 h 2237474"/>
              <a:gd name="connsiteX130" fmla="*/ 2286948 w 12192000"/>
              <a:gd name="connsiteY130" fmla="*/ 1998596 h 2237474"/>
              <a:gd name="connsiteX131" fmla="*/ 2243069 w 12192000"/>
              <a:gd name="connsiteY131" fmla="*/ 2015111 h 2237474"/>
              <a:gd name="connsiteX132" fmla="*/ 2186609 w 12192000"/>
              <a:gd name="connsiteY132" fmla="*/ 2008263 h 2237474"/>
              <a:gd name="connsiteX133" fmla="*/ 2164831 w 12192000"/>
              <a:gd name="connsiteY133" fmla="*/ 2010143 h 2237474"/>
              <a:gd name="connsiteX134" fmla="*/ 2152836 w 12192000"/>
              <a:gd name="connsiteY134" fmla="*/ 2010048 h 2237474"/>
              <a:gd name="connsiteX135" fmla="*/ 2117102 w 12192000"/>
              <a:gd name="connsiteY135" fmla="*/ 2023004 h 2237474"/>
              <a:gd name="connsiteX136" fmla="*/ 2111935 w 12192000"/>
              <a:gd name="connsiteY136" fmla="*/ 2023163 h 2237474"/>
              <a:gd name="connsiteX137" fmla="*/ 2089991 w 12192000"/>
              <a:gd name="connsiteY137" fmla="*/ 2034193 h 2237474"/>
              <a:gd name="connsiteX138" fmla="*/ 2058061 w 12192000"/>
              <a:gd name="connsiteY138" fmla="*/ 2047942 h 2237474"/>
              <a:gd name="connsiteX139" fmla="*/ 2055737 w 12192000"/>
              <a:gd name="connsiteY139" fmla="*/ 2047704 h 2237474"/>
              <a:gd name="connsiteX140" fmla="*/ 2042244 w 12192000"/>
              <a:gd name="connsiteY140" fmla="*/ 2055560 h 2237474"/>
              <a:gd name="connsiteX141" fmla="*/ 1976224 w 12192000"/>
              <a:gd name="connsiteY141" fmla="*/ 2074257 h 2237474"/>
              <a:gd name="connsiteX142" fmla="*/ 1877728 w 12192000"/>
              <a:gd name="connsiteY142" fmla="*/ 2101004 h 2237474"/>
              <a:gd name="connsiteX143" fmla="*/ 1759056 w 12192000"/>
              <a:gd name="connsiteY143" fmla="*/ 2125608 h 2237474"/>
              <a:gd name="connsiteX144" fmla="*/ 1637948 w 12192000"/>
              <a:gd name="connsiteY144" fmla="*/ 2172597 h 2237474"/>
              <a:gd name="connsiteX145" fmla="*/ 1434549 w 12192000"/>
              <a:gd name="connsiteY145" fmla="*/ 2234522 h 2237474"/>
              <a:gd name="connsiteX146" fmla="*/ 1398481 w 12192000"/>
              <a:gd name="connsiteY146" fmla="*/ 2237074 h 2237474"/>
              <a:gd name="connsiteX147" fmla="*/ 1398407 w 12192000"/>
              <a:gd name="connsiteY147" fmla="*/ 2237095 h 2237474"/>
              <a:gd name="connsiteX148" fmla="*/ 1370962 w 12192000"/>
              <a:gd name="connsiteY148" fmla="*/ 2237474 h 2237474"/>
              <a:gd name="connsiteX149" fmla="*/ 1356367 w 12192000"/>
              <a:gd name="connsiteY149" fmla="*/ 2235089 h 2237474"/>
              <a:gd name="connsiteX150" fmla="*/ 1324828 w 12192000"/>
              <a:gd name="connsiteY150" fmla="*/ 2231968 h 2237474"/>
              <a:gd name="connsiteX151" fmla="*/ 1297744 w 12192000"/>
              <a:gd name="connsiteY151" fmla="*/ 2235849 h 2237474"/>
              <a:gd name="connsiteX152" fmla="*/ 1286236 w 12192000"/>
              <a:gd name="connsiteY152" fmla="*/ 2233135 h 2237474"/>
              <a:gd name="connsiteX153" fmla="*/ 1283504 w 12192000"/>
              <a:gd name="connsiteY153" fmla="*/ 2233797 h 2237474"/>
              <a:gd name="connsiteX154" fmla="*/ 1279765 w 12192000"/>
              <a:gd name="connsiteY154" fmla="*/ 2229639 h 2237474"/>
              <a:gd name="connsiteX155" fmla="*/ 1195347 w 12192000"/>
              <a:gd name="connsiteY155" fmla="*/ 2212354 h 2237474"/>
              <a:gd name="connsiteX156" fmla="*/ 970251 w 12192000"/>
              <a:gd name="connsiteY156" fmla="*/ 2221029 h 2237474"/>
              <a:gd name="connsiteX157" fmla="*/ 812914 w 12192000"/>
              <a:gd name="connsiteY157" fmla="*/ 2202752 h 2237474"/>
              <a:gd name="connsiteX158" fmla="*/ 800195 w 12192000"/>
              <a:gd name="connsiteY158" fmla="*/ 2209407 h 2237474"/>
              <a:gd name="connsiteX159" fmla="*/ 784978 w 12192000"/>
              <a:gd name="connsiteY159" fmla="*/ 2212360 h 2237474"/>
              <a:gd name="connsiteX160" fmla="*/ 681987 w 12192000"/>
              <a:gd name="connsiteY160" fmla="*/ 2216757 h 2237474"/>
              <a:gd name="connsiteX161" fmla="*/ 669923 w 12192000"/>
              <a:gd name="connsiteY161" fmla="*/ 2211682 h 2237474"/>
              <a:gd name="connsiteX162" fmla="*/ 648680 w 12192000"/>
              <a:gd name="connsiteY162" fmla="*/ 2206229 h 2237474"/>
              <a:gd name="connsiteX163" fmla="*/ 597225 w 12192000"/>
              <a:gd name="connsiteY163" fmla="*/ 2180999 h 2237474"/>
              <a:gd name="connsiteX164" fmla="*/ 558449 w 12192000"/>
              <a:gd name="connsiteY164" fmla="*/ 2182346 h 2237474"/>
              <a:gd name="connsiteX165" fmla="*/ 550517 w 12192000"/>
              <a:gd name="connsiteY165" fmla="*/ 2182060 h 2237474"/>
              <a:gd name="connsiteX166" fmla="*/ 550309 w 12192000"/>
              <a:gd name="connsiteY166" fmla="*/ 2181825 h 2237474"/>
              <a:gd name="connsiteX167" fmla="*/ 541836 w 12192000"/>
              <a:gd name="connsiteY167" fmla="*/ 2181063 h 2237474"/>
              <a:gd name="connsiteX168" fmla="*/ 536057 w 12192000"/>
              <a:gd name="connsiteY168" fmla="*/ 2181537 h 2237474"/>
              <a:gd name="connsiteX169" fmla="*/ 520671 w 12192000"/>
              <a:gd name="connsiteY169" fmla="*/ 2180980 h 2237474"/>
              <a:gd name="connsiteX170" fmla="*/ 515024 w 12192000"/>
              <a:gd name="connsiteY170" fmla="*/ 2179258 h 2237474"/>
              <a:gd name="connsiteX171" fmla="*/ 512278 w 12192000"/>
              <a:gd name="connsiteY171" fmla="*/ 2176369 h 2237474"/>
              <a:gd name="connsiteX172" fmla="*/ 480419 w 12192000"/>
              <a:gd name="connsiteY172" fmla="*/ 2167807 h 2237474"/>
              <a:gd name="connsiteX173" fmla="*/ 413835 w 12192000"/>
              <a:gd name="connsiteY173" fmla="*/ 2156783 h 2237474"/>
              <a:gd name="connsiteX174" fmla="*/ 376513 w 12192000"/>
              <a:gd name="connsiteY174" fmla="*/ 2154014 h 2237474"/>
              <a:gd name="connsiteX175" fmla="*/ 273386 w 12192000"/>
              <a:gd name="connsiteY175" fmla="*/ 2142551 h 2237474"/>
              <a:gd name="connsiteX176" fmla="*/ 169207 w 12192000"/>
              <a:gd name="connsiteY176" fmla="*/ 2128100 h 2237474"/>
              <a:gd name="connsiteX177" fmla="*/ 93149 w 12192000"/>
              <a:gd name="connsiteY177" fmla="*/ 2105324 h 2237474"/>
              <a:gd name="connsiteX178" fmla="*/ 88109 w 12192000"/>
              <a:gd name="connsiteY178" fmla="*/ 2106704 h 2237474"/>
              <a:gd name="connsiteX179" fmla="*/ 80022 w 12192000"/>
              <a:gd name="connsiteY179" fmla="*/ 2107254 h 2237474"/>
              <a:gd name="connsiteX180" fmla="*/ 79717 w 12192000"/>
              <a:gd name="connsiteY180" fmla="*/ 2107046 h 2237474"/>
              <a:gd name="connsiteX181" fmla="*/ 72352 w 12192000"/>
              <a:gd name="connsiteY181" fmla="*/ 2107991 h 2237474"/>
              <a:gd name="connsiteX182" fmla="*/ 37645 w 12192000"/>
              <a:gd name="connsiteY182" fmla="*/ 2115401 h 2237474"/>
              <a:gd name="connsiteX183" fmla="*/ 4572 w 12192000"/>
              <a:gd name="connsiteY183" fmla="*/ 2111091 h 2237474"/>
              <a:gd name="connsiteX184" fmla="*/ 0 w 12192000"/>
              <a:gd name="connsiteY184" fmla="*/ 2110468 h 2237474"/>
              <a:gd name="connsiteX185" fmla="*/ 0 w 12192000"/>
              <a:gd name="connsiteY18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86948 w 12192000"/>
              <a:gd name="connsiteY129" fmla="*/ 1998596 h 2237474"/>
              <a:gd name="connsiteX130" fmla="*/ 2243069 w 12192000"/>
              <a:gd name="connsiteY130" fmla="*/ 2015111 h 2237474"/>
              <a:gd name="connsiteX131" fmla="*/ 2186609 w 12192000"/>
              <a:gd name="connsiteY131" fmla="*/ 2008263 h 2237474"/>
              <a:gd name="connsiteX132" fmla="*/ 2164831 w 12192000"/>
              <a:gd name="connsiteY132" fmla="*/ 2010143 h 2237474"/>
              <a:gd name="connsiteX133" fmla="*/ 2152836 w 12192000"/>
              <a:gd name="connsiteY133" fmla="*/ 2010048 h 2237474"/>
              <a:gd name="connsiteX134" fmla="*/ 2117102 w 12192000"/>
              <a:gd name="connsiteY134" fmla="*/ 2023004 h 2237474"/>
              <a:gd name="connsiteX135" fmla="*/ 2111935 w 12192000"/>
              <a:gd name="connsiteY135" fmla="*/ 2023163 h 2237474"/>
              <a:gd name="connsiteX136" fmla="*/ 2089991 w 12192000"/>
              <a:gd name="connsiteY136" fmla="*/ 2034193 h 2237474"/>
              <a:gd name="connsiteX137" fmla="*/ 2058061 w 12192000"/>
              <a:gd name="connsiteY137" fmla="*/ 2047942 h 2237474"/>
              <a:gd name="connsiteX138" fmla="*/ 2055737 w 12192000"/>
              <a:gd name="connsiteY138" fmla="*/ 2047704 h 2237474"/>
              <a:gd name="connsiteX139" fmla="*/ 2042244 w 12192000"/>
              <a:gd name="connsiteY139" fmla="*/ 2055560 h 2237474"/>
              <a:gd name="connsiteX140" fmla="*/ 1976224 w 12192000"/>
              <a:gd name="connsiteY140" fmla="*/ 2074257 h 2237474"/>
              <a:gd name="connsiteX141" fmla="*/ 1877728 w 12192000"/>
              <a:gd name="connsiteY141" fmla="*/ 2101004 h 2237474"/>
              <a:gd name="connsiteX142" fmla="*/ 1759056 w 12192000"/>
              <a:gd name="connsiteY142" fmla="*/ 2125608 h 2237474"/>
              <a:gd name="connsiteX143" fmla="*/ 1637948 w 12192000"/>
              <a:gd name="connsiteY143" fmla="*/ 2172597 h 2237474"/>
              <a:gd name="connsiteX144" fmla="*/ 1434549 w 12192000"/>
              <a:gd name="connsiteY144" fmla="*/ 2234522 h 2237474"/>
              <a:gd name="connsiteX145" fmla="*/ 1398481 w 12192000"/>
              <a:gd name="connsiteY145" fmla="*/ 2237074 h 2237474"/>
              <a:gd name="connsiteX146" fmla="*/ 1398407 w 12192000"/>
              <a:gd name="connsiteY146" fmla="*/ 2237095 h 2237474"/>
              <a:gd name="connsiteX147" fmla="*/ 1370962 w 12192000"/>
              <a:gd name="connsiteY147" fmla="*/ 2237474 h 2237474"/>
              <a:gd name="connsiteX148" fmla="*/ 1356367 w 12192000"/>
              <a:gd name="connsiteY148" fmla="*/ 2235089 h 2237474"/>
              <a:gd name="connsiteX149" fmla="*/ 1324828 w 12192000"/>
              <a:gd name="connsiteY149" fmla="*/ 2231968 h 2237474"/>
              <a:gd name="connsiteX150" fmla="*/ 1297744 w 12192000"/>
              <a:gd name="connsiteY150" fmla="*/ 2235849 h 2237474"/>
              <a:gd name="connsiteX151" fmla="*/ 1286236 w 12192000"/>
              <a:gd name="connsiteY151" fmla="*/ 2233135 h 2237474"/>
              <a:gd name="connsiteX152" fmla="*/ 1283504 w 12192000"/>
              <a:gd name="connsiteY152" fmla="*/ 2233797 h 2237474"/>
              <a:gd name="connsiteX153" fmla="*/ 1279765 w 12192000"/>
              <a:gd name="connsiteY153" fmla="*/ 2229639 h 2237474"/>
              <a:gd name="connsiteX154" fmla="*/ 1195347 w 12192000"/>
              <a:gd name="connsiteY154" fmla="*/ 2212354 h 2237474"/>
              <a:gd name="connsiteX155" fmla="*/ 970251 w 12192000"/>
              <a:gd name="connsiteY155" fmla="*/ 2221029 h 2237474"/>
              <a:gd name="connsiteX156" fmla="*/ 812914 w 12192000"/>
              <a:gd name="connsiteY156" fmla="*/ 2202752 h 2237474"/>
              <a:gd name="connsiteX157" fmla="*/ 800195 w 12192000"/>
              <a:gd name="connsiteY157" fmla="*/ 2209407 h 2237474"/>
              <a:gd name="connsiteX158" fmla="*/ 784978 w 12192000"/>
              <a:gd name="connsiteY158" fmla="*/ 2212360 h 2237474"/>
              <a:gd name="connsiteX159" fmla="*/ 681987 w 12192000"/>
              <a:gd name="connsiteY159" fmla="*/ 2216757 h 2237474"/>
              <a:gd name="connsiteX160" fmla="*/ 669923 w 12192000"/>
              <a:gd name="connsiteY160" fmla="*/ 2211682 h 2237474"/>
              <a:gd name="connsiteX161" fmla="*/ 648680 w 12192000"/>
              <a:gd name="connsiteY161" fmla="*/ 2206229 h 2237474"/>
              <a:gd name="connsiteX162" fmla="*/ 597225 w 12192000"/>
              <a:gd name="connsiteY162" fmla="*/ 2180999 h 2237474"/>
              <a:gd name="connsiteX163" fmla="*/ 558449 w 12192000"/>
              <a:gd name="connsiteY163" fmla="*/ 2182346 h 2237474"/>
              <a:gd name="connsiteX164" fmla="*/ 550517 w 12192000"/>
              <a:gd name="connsiteY164" fmla="*/ 2182060 h 2237474"/>
              <a:gd name="connsiteX165" fmla="*/ 550309 w 12192000"/>
              <a:gd name="connsiteY165" fmla="*/ 2181825 h 2237474"/>
              <a:gd name="connsiteX166" fmla="*/ 541836 w 12192000"/>
              <a:gd name="connsiteY166" fmla="*/ 2181063 h 2237474"/>
              <a:gd name="connsiteX167" fmla="*/ 536057 w 12192000"/>
              <a:gd name="connsiteY167" fmla="*/ 2181537 h 2237474"/>
              <a:gd name="connsiteX168" fmla="*/ 520671 w 12192000"/>
              <a:gd name="connsiteY168" fmla="*/ 2180980 h 2237474"/>
              <a:gd name="connsiteX169" fmla="*/ 515024 w 12192000"/>
              <a:gd name="connsiteY169" fmla="*/ 2179258 h 2237474"/>
              <a:gd name="connsiteX170" fmla="*/ 512278 w 12192000"/>
              <a:gd name="connsiteY170" fmla="*/ 2176369 h 2237474"/>
              <a:gd name="connsiteX171" fmla="*/ 480419 w 12192000"/>
              <a:gd name="connsiteY171" fmla="*/ 2167807 h 2237474"/>
              <a:gd name="connsiteX172" fmla="*/ 413835 w 12192000"/>
              <a:gd name="connsiteY172" fmla="*/ 2156783 h 2237474"/>
              <a:gd name="connsiteX173" fmla="*/ 376513 w 12192000"/>
              <a:gd name="connsiteY173" fmla="*/ 2154014 h 2237474"/>
              <a:gd name="connsiteX174" fmla="*/ 273386 w 12192000"/>
              <a:gd name="connsiteY174" fmla="*/ 2142551 h 2237474"/>
              <a:gd name="connsiteX175" fmla="*/ 169207 w 12192000"/>
              <a:gd name="connsiteY175" fmla="*/ 2128100 h 2237474"/>
              <a:gd name="connsiteX176" fmla="*/ 93149 w 12192000"/>
              <a:gd name="connsiteY176" fmla="*/ 2105324 h 2237474"/>
              <a:gd name="connsiteX177" fmla="*/ 88109 w 12192000"/>
              <a:gd name="connsiteY177" fmla="*/ 2106704 h 2237474"/>
              <a:gd name="connsiteX178" fmla="*/ 80022 w 12192000"/>
              <a:gd name="connsiteY178" fmla="*/ 2107254 h 2237474"/>
              <a:gd name="connsiteX179" fmla="*/ 79717 w 12192000"/>
              <a:gd name="connsiteY179" fmla="*/ 2107046 h 2237474"/>
              <a:gd name="connsiteX180" fmla="*/ 72352 w 12192000"/>
              <a:gd name="connsiteY180" fmla="*/ 2107991 h 2237474"/>
              <a:gd name="connsiteX181" fmla="*/ 37645 w 12192000"/>
              <a:gd name="connsiteY181" fmla="*/ 2115401 h 2237474"/>
              <a:gd name="connsiteX182" fmla="*/ 4572 w 12192000"/>
              <a:gd name="connsiteY182" fmla="*/ 2111091 h 2237474"/>
              <a:gd name="connsiteX183" fmla="*/ 0 w 12192000"/>
              <a:gd name="connsiteY183" fmla="*/ 2110468 h 2237474"/>
              <a:gd name="connsiteX184" fmla="*/ 0 w 12192000"/>
              <a:gd name="connsiteY18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43069 w 12192000"/>
              <a:gd name="connsiteY129" fmla="*/ 2015111 h 2237474"/>
              <a:gd name="connsiteX130" fmla="*/ 2186609 w 12192000"/>
              <a:gd name="connsiteY130" fmla="*/ 2008263 h 2237474"/>
              <a:gd name="connsiteX131" fmla="*/ 2164831 w 12192000"/>
              <a:gd name="connsiteY131" fmla="*/ 2010143 h 2237474"/>
              <a:gd name="connsiteX132" fmla="*/ 2152836 w 12192000"/>
              <a:gd name="connsiteY132" fmla="*/ 2010048 h 2237474"/>
              <a:gd name="connsiteX133" fmla="*/ 2117102 w 12192000"/>
              <a:gd name="connsiteY133" fmla="*/ 2023004 h 2237474"/>
              <a:gd name="connsiteX134" fmla="*/ 2111935 w 12192000"/>
              <a:gd name="connsiteY134" fmla="*/ 2023163 h 2237474"/>
              <a:gd name="connsiteX135" fmla="*/ 2089991 w 12192000"/>
              <a:gd name="connsiteY135" fmla="*/ 2034193 h 2237474"/>
              <a:gd name="connsiteX136" fmla="*/ 2058061 w 12192000"/>
              <a:gd name="connsiteY136" fmla="*/ 2047942 h 2237474"/>
              <a:gd name="connsiteX137" fmla="*/ 2055737 w 12192000"/>
              <a:gd name="connsiteY137" fmla="*/ 2047704 h 2237474"/>
              <a:gd name="connsiteX138" fmla="*/ 2042244 w 12192000"/>
              <a:gd name="connsiteY138" fmla="*/ 2055560 h 2237474"/>
              <a:gd name="connsiteX139" fmla="*/ 1976224 w 12192000"/>
              <a:gd name="connsiteY139" fmla="*/ 2074257 h 2237474"/>
              <a:gd name="connsiteX140" fmla="*/ 1877728 w 12192000"/>
              <a:gd name="connsiteY140" fmla="*/ 2101004 h 2237474"/>
              <a:gd name="connsiteX141" fmla="*/ 1759056 w 12192000"/>
              <a:gd name="connsiteY141" fmla="*/ 2125608 h 2237474"/>
              <a:gd name="connsiteX142" fmla="*/ 1637948 w 12192000"/>
              <a:gd name="connsiteY142" fmla="*/ 2172597 h 2237474"/>
              <a:gd name="connsiteX143" fmla="*/ 1434549 w 12192000"/>
              <a:gd name="connsiteY143" fmla="*/ 2234522 h 2237474"/>
              <a:gd name="connsiteX144" fmla="*/ 1398481 w 12192000"/>
              <a:gd name="connsiteY144" fmla="*/ 2237074 h 2237474"/>
              <a:gd name="connsiteX145" fmla="*/ 1398407 w 12192000"/>
              <a:gd name="connsiteY145" fmla="*/ 2237095 h 2237474"/>
              <a:gd name="connsiteX146" fmla="*/ 1370962 w 12192000"/>
              <a:gd name="connsiteY146" fmla="*/ 2237474 h 2237474"/>
              <a:gd name="connsiteX147" fmla="*/ 1356367 w 12192000"/>
              <a:gd name="connsiteY147" fmla="*/ 2235089 h 2237474"/>
              <a:gd name="connsiteX148" fmla="*/ 1324828 w 12192000"/>
              <a:gd name="connsiteY148" fmla="*/ 2231968 h 2237474"/>
              <a:gd name="connsiteX149" fmla="*/ 1297744 w 12192000"/>
              <a:gd name="connsiteY149" fmla="*/ 2235849 h 2237474"/>
              <a:gd name="connsiteX150" fmla="*/ 1286236 w 12192000"/>
              <a:gd name="connsiteY150" fmla="*/ 2233135 h 2237474"/>
              <a:gd name="connsiteX151" fmla="*/ 1283504 w 12192000"/>
              <a:gd name="connsiteY151" fmla="*/ 2233797 h 2237474"/>
              <a:gd name="connsiteX152" fmla="*/ 1279765 w 12192000"/>
              <a:gd name="connsiteY152" fmla="*/ 2229639 h 2237474"/>
              <a:gd name="connsiteX153" fmla="*/ 1195347 w 12192000"/>
              <a:gd name="connsiteY153" fmla="*/ 2212354 h 2237474"/>
              <a:gd name="connsiteX154" fmla="*/ 970251 w 12192000"/>
              <a:gd name="connsiteY154" fmla="*/ 2221029 h 2237474"/>
              <a:gd name="connsiteX155" fmla="*/ 812914 w 12192000"/>
              <a:gd name="connsiteY155" fmla="*/ 2202752 h 2237474"/>
              <a:gd name="connsiteX156" fmla="*/ 800195 w 12192000"/>
              <a:gd name="connsiteY156" fmla="*/ 2209407 h 2237474"/>
              <a:gd name="connsiteX157" fmla="*/ 784978 w 12192000"/>
              <a:gd name="connsiteY157" fmla="*/ 2212360 h 2237474"/>
              <a:gd name="connsiteX158" fmla="*/ 681987 w 12192000"/>
              <a:gd name="connsiteY158" fmla="*/ 2216757 h 2237474"/>
              <a:gd name="connsiteX159" fmla="*/ 669923 w 12192000"/>
              <a:gd name="connsiteY159" fmla="*/ 2211682 h 2237474"/>
              <a:gd name="connsiteX160" fmla="*/ 648680 w 12192000"/>
              <a:gd name="connsiteY160" fmla="*/ 2206229 h 2237474"/>
              <a:gd name="connsiteX161" fmla="*/ 597225 w 12192000"/>
              <a:gd name="connsiteY161" fmla="*/ 2180999 h 2237474"/>
              <a:gd name="connsiteX162" fmla="*/ 558449 w 12192000"/>
              <a:gd name="connsiteY162" fmla="*/ 2182346 h 2237474"/>
              <a:gd name="connsiteX163" fmla="*/ 550517 w 12192000"/>
              <a:gd name="connsiteY163" fmla="*/ 2182060 h 2237474"/>
              <a:gd name="connsiteX164" fmla="*/ 550309 w 12192000"/>
              <a:gd name="connsiteY164" fmla="*/ 2181825 h 2237474"/>
              <a:gd name="connsiteX165" fmla="*/ 541836 w 12192000"/>
              <a:gd name="connsiteY165" fmla="*/ 2181063 h 2237474"/>
              <a:gd name="connsiteX166" fmla="*/ 536057 w 12192000"/>
              <a:gd name="connsiteY166" fmla="*/ 2181537 h 2237474"/>
              <a:gd name="connsiteX167" fmla="*/ 520671 w 12192000"/>
              <a:gd name="connsiteY167" fmla="*/ 2180980 h 2237474"/>
              <a:gd name="connsiteX168" fmla="*/ 515024 w 12192000"/>
              <a:gd name="connsiteY168" fmla="*/ 2179258 h 2237474"/>
              <a:gd name="connsiteX169" fmla="*/ 512278 w 12192000"/>
              <a:gd name="connsiteY169" fmla="*/ 2176369 h 2237474"/>
              <a:gd name="connsiteX170" fmla="*/ 480419 w 12192000"/>
              <a:gd name="connsiteY170" fmla="*/ 2167807 h 2237474"/>
              <a:gd name="connsiteX171" fmla="*/ 413835 w 12192000"/>
              <a:gd name="connsiteY171" fmla="*/ 2156783 h 2237474"/>
              <a:gd name="connsiteX172" fmla="*/ 376513 w 12192000"/>
              <a:gd name="connsiteY172" fmla="*/ 2154014 h 2237474"/>
              <a:gd name="connsiteX173" fmla="*/ 273386 w 12192000"/>
              <a:gd name="connsiteY173" fmla="*/ 2142551 h 2237474"/>
              <a:gd name="connsiteX174" fmla="*/ 169207 w 12192000"/>
              <a:gd name="connsiteY174" fmla="*/ 2128100 h 2237474"/>
              <a:gd name="connsiteX175" fmla="*/ 93149 w 12192000"/>
              <a:gd name="connsiteY175" fmla="*/ 2105324 h 2237474"/>
              <a:gd name="connsiteX176" fmla="*/ 88109 w 12192000"/>
              <a:gd name="connsiteY176" fmla="*/ 2106704 h 2237474"/>
              <a:gd name="connsiteX177" fmla="*/ 80022 w 12192000"/>
              <a:gd name="connsiteY177" fmla="*/ 2107254 h 2237474"/>
              <a:gd name="connsiteX178" fmla="*/ 79717 w 12192000"/>
              <a:gd name="connsiteY178" fmla="*/ 2107046 h 2237474"/>
              <a:gd name="connsiteX179" fmla="*/ 72352 w 12192000"/>
              <a:gd name="connsiteY179" fmla="*/ 2107991 h 2237474"/>
              <a:gd name="connsiteX180" fmla="*/ 37645 w 12192000"/>
              <a:gd name="connsiteY180" fmla="*/ 2115401 h 2237474"/>
              <a:gd name="connsiteX181" fmla="*/ 4572 w 12192000"/>
              <a:gd name="connsiteY181" fmla="*/ 2111091 h 2237474"/>
              <a:gd name="connsiteX182" fmla="*/ 0 w 12192000"/>
              <a:gd name="connsiteY182" fmla="*/ 2110468 h 2237474"/>
              <a:gd name="connsiteX183" fmla="*/ 0 w 12192000"/>
              <a:gd name="connsiteY18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87219 w 12192000"/>
              <a:gd name="connsiteY127" fmla="*/ 1998750 h 2237474"/>
              <a:gd name="connsiteX128" fmla="*/ 2243069 w 12192000"/>
              <a:gd name="connsiteY128" fmla="*/ 2015111 h 2237474"/>
              <a:gd name="connsiteX129" fmla="*/ 2186609 w 12192000"/>
              <a:gd name="connsiteY129" fmla="*/ 2008263 h 2237474"/>
              <a:gd name="connsiteX130" fmla="*/ 2164831 w 12192000"/>
              <a:gd name="connsiteY130" fmla="*/ 2010143 h 2237474"/>
              <a:gd name="connsiteX131" fmla="*/ 2152836 w 12192000"/>
              <a:gd name="connsiteY131" fmla="*/ 2010048 h 2237474"/>
              <a:gd name="connsiteX132" fmla="*/ 2117102 w 12192000"/>
              <a:gd name="connsiteY132" fmla="*/ 2023004 h 2237474"/>
              <a:gd name="connsiteX133" fmla="*/ 2111935 w 12192000"/>
              <a:gd name="connsiteY133" fmla="*/ 2023163 h 2237474"/>
              <a:gd name="connsiteX134" fmla="*/ 2089991 w 12192000"/>
              <a:gd name="connsiteY134" fmla="*/ 2034193 h 2237474"/>
              <a:gd name="connsiteX135" fmla="*/ 2058061 w 12192000"/>
              <a:gd name="connsiteY135" fmla="*/ 2047942 h 2237474"/>
              <a:gd name="connsiteX136" fmla="*/ 2055737 w 12192000"/>
              <a:gd name="connsiteY136" fmla="*/ 2047704 h 2237474"/>
              <a:gd name="connsiteX137" fmla="*/ 2042244 w 12192000"/>
              <a:gd name="connsiteY137" fmla="*/ 2055560 h 2237474"/>
              <a:gd name="connsiteX138" fmla="*/ 1976224 w 12192000"/>
              <a:gd name="connsiteY138" fmla="*/ 2074257 h 2237474"/>
              <a:gd name="connsiteX139" fmla="*/ 1877728 w 12192000"/>
              <a:gd name="connsiteY139" fmla="*/ 2101004 h 2237474"/>
              <a:gd name="connsiteX140" fmla="*/ 1759056 w 12192000"/>
              <a:gd name="connsiteY140" fmla="*/ 2125608 h 2237474"/>
              <a:gd name="connsiteX141" fmla="*/ 1637948 w 12192000"/>
              <a:gd name="connsiteY141" fmla="*/ 2172597 h 2237474"/>
              <a:gd name="connsiteX142" fmla="*/ 1434549 w 12192000"/>
              <a:gd name="connsiteY142" fmla="*/ 2234522 h 2237474"/>
              <a:gd name="connsiteX143" fmla="*/ 1398481 w 12192000"/>
              <a:gd name="connsiteY143" fmla="*/ 2237074 h 2237474"/>
              <a:gd name="connsiteX144" fmla="*/ 1398407 w 12192000"/>
              <a:gd name="connsiteY144" fmla="*/ 2237095 h 2237474"/>
              <a:gd name="connsiteX145" fmla="*/ 1370962 w 12192000"/>
              <a:gd name="connsiteY145" fmla="*/ 2237474 h 2237474"/>
              <a:gd name="connsiteX146" fmla="*/ 1356367 w 12192000"/>
              <a:gd name="connsiteY146" fmla="*/ 2235089 h 2237474"/>
              <a:gd name="connsiteX147" fmla="*/ 1324828 w 12192000"/>
              <a:gd name="connsiteY147" fmla="*/ 2231968 h 2237474"/>
              <a:gd name="connsiteX148" fmla="*/ 1297744 w 12192000"/>
              <a:gd name="connsiteY148" fmla="*/ 2235849 h 2237474"/>
              <a:gd name="connsiteX149" fmla="*/ 1286236 w 12192000"/>
              <a:gd name="connsiteY149" fmla="*/ 2233135 h 2237474"/>
              <a:gd name="connsiteX150" fmla="*/ 1283504 w 12192000"/>
              <a:gd name="connsiteY150" fmla="*/ 2233797 h 2237474"/>
              <a:gd name="connsiteX151" fmla="*/ 1279765 w 12192000"/>
              <a:gd name="connsiteY151" fmla="*/ 2229639 h 2237474"/>
              <a:gd name="connsiteX152" fmla="*/ 1195347 w 12192000"/>
              <a:gd name="connsiteY152" fmla="*/ 2212354 h 2237474"/>
              <a:gd name="connsiteX153" fmla="*/ 970251 w 12192000"/>
              <a:gd name="connsiteY153" fmla="*/ 2221029 h 2237474"/>
              <a:gd name="connsiteX154" fmla="*/ 812914 w 12192000"/>
              <a:gd name="connsiteY154" fmla="*/ 2202752 h 2237474"/>
              <a:gd name="connsiteX155" fmla="*/ 800195 w 12192000"/>
              <a:gd name="connsiteY155" fmla="*/ 2209407 h 2237474"/>
              <a:gd name="connsiteX156" fmla="*/ 784978 w 12192000"/>
              <a:gd name="connsiteY156" fmla="*/ 2212360 h 2237474"/>
              <a:gd name="connsiteX157" fmla="*/ 681987 w 12192000"/>
              <a:gd name="connsiteY157" fmla="*/ 2216757 h 2237474"/>
              <a:gd name="connsiteX158" fmla="*/ 669923 w 12192000"/>
              <a:gd name="connsiteY158" fmla="*/ 2211682 h 2237474"/>
              <a:gd name="connsiteX159" fmla="*/ 648680 w 12192000"/>
              <a:gd name="connsiteY159" fmla="*/ 2206229 h 2237474"/>
              <a:gd name="connsiteX160" fmla="*/ 597225 w 12192000"/>
              <a:gd name="connsiteY160" fmla="*/ 2180999 h 2237474"/>
              <a:gd name="connsiteX161" fmla="*/ 558449 w 12192000"/>
              <a:gd name="connsiteY161" fmla="*/ 2182346 h 2237474"/>
              <a:gd name="connsiteX162" fmla="*/ 550517 w 12192000"/>
              <a:gd name="connsiteY162" fmla="*/ 2182060 h 2237474"/>
              <a:gd name="connsiteX163" fmla="*/ 550309 w 12192000"/>
              <a:gd name="connsiteY163" fmla="*/ 2181825 h 2237474"/>
              <a:gd name="connsiteX164" fmla="*/ 541836 w 12192000"/>
              <a:gd name="connsiteY164" fmla="*/ 2181063 h 2237474"/>
              <a:gd name="connsiteX165" fmla="*/ 536057 w 12192000"/>
              <a:gd name="connsiteY165" fmla="*/ 2181537 h 2237474"/>
              <a:gd name="connsiteX166" fmla="*/ 520671 w 12192000"/>
              <a:gd name="connsiteY166" fmla="*/ 2180980 h 2237474"/>
              <a:gd name="connsiteX167" fmla="*/ 515024 w 12192000"/>
              <a:gd name="connsiteY167" fmla="*/ 2179258 h 2237474"/>
              <a:gd name="connsiteX168" fmla="*/ 512278 w 12192000"/>
              <a:gd name="connsiteY168" fmla="*/ 2176369 h 2237474"/>
              <a:gd name="connsiteX169" fmla="*/ 480419 w 12192000"/>
              <a:gd name="connsiteY169" fmla="*/ 2167807 h 2237474"/>
              <a:gd name="connsiteX170" fmla="*/ 413835 w 12192000"/>
              <a:gd name="connsiteY170" fmla="*/ 2156783 h 2237474"/>
              <a:gd name="connsiteX171" fmla="*/ 376513 w 12192000"/>
              <a:gd name="connsiteY171" fmla="*/ 2154014 h 2237474"/>
              <a:gd name="connsiteX172" fmla="*/ 273386 w 12192000"/>
              <a:gd name="connsiteY172" fmla="*/ 2142551 h 2237474"/>
              <a:gd name="connsiteX173" fmla="*/ 169207 w 12192000"/>
              <a:gd name="connsiteY173" fmla="*/ 2128100 h 2237474"/>
              <a:gd name="connsiteX174" fmla="*/ 93149 w 12192000"/>
              <a:gd name="connsiteY174" fmla="*/ 2105324 h 2237474"/>
              <a:gd name="connsiteX175" fmla="*/ 88109 w 12192000"/>
              <a:gd name="connsiteY175" fmla="*/ 2106704 h 2237474"/>
              <a:gd name="connsiteX176" fmla="*/ 80022 w 12192000"/>
              <a:gd name="connsiteY176" fmla="*/ 2107254 h 2237474"/>
              <a:gd name="connsiteX177" fmla="*/ 79717 w 12192000"/>
              <a:gd name="connsiteY177" fmla="*/ 2107046 h 2237474"/>
              <a:gd name="connsiteX178" fmla="*/ 72352 w 12192000"/>
              <a:gd name="connsiteY178" fmla="*/ 2107991 h 2237474"/>
              <a:gd name="connsiteX179" fmla="*/ 37645 w 12192000"/>
              <a:gd name="connsiteY179" fmla="*/ 2115401 h 2237474"/>
              <a:gd name="connsiteX180" fmla="*/ 4572 w 12192000"/>
              <a:gd name="connsiteY180" fmla="*/ 2111091 h 2237474"/>
              <a:gd name="connsiteX181" fmla="*/ 0 w 12192000"/>
              <a:gd name="connsiteY181" fmla="*/ 2110468 h 2237474"/>
              <a:gd name="connsiteX182" fmla="*/ 0 w 12192000"/>
              <a:gd name="connsiteY18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15525 w 12192000"/>
              <a:gd name="connsiteY124" fmla="*/ 1989708 h 2237474"/>
              <a:gd name="connsiteX125" fmla="*/ 2300792 w 12192000"/>
              <a:gd name="connsiteY125" fmla="*/ 1994290 h 2237474"/>
              <a:gd name="connsiteX126" fmla="*/ 2287219 w 12192000"/>
              <a:gd name="connsiteY126" fmla="*/ 1998750 h 2237474"/>
              <a:gd name="connsiteX127" fmla="*/ 2243069 w 12192000"/>
              <a:gd name="connsiteY127" fmla="*/ 2015111 h 2237474"/>
              <a:gd name="connsiteX128" fmla="*/ 2186609 w 12192000"/>
              <a:gd name="connsiteY128" fmla="*/ 2008263 h 2237474"/>
              <a:gd name="connsiteX129" fmla="*/ 2164831 w 12192000"/>
              <a:gd name="connsiteY129" fmla="*/ 2010143 h 2237474"/>
              <a:gd name="connsiteX130" fmla="*/ 2152836 w 12192000"/>
              <a:gd name="connsiteY130" fmla="*/ 2010048 h 2237474"/>
              <a:gd name="connsiteX131" fmla="*/ 2117102 w 12192000"/>
              <a:gd name="connsiteY131" fmla="*/ 2023004 h 2237474"/>
              <a:gd name="connsiteX132" fmla="*/ 2111935 w 12192000"/>
              <a:gd name="connsiteY132" fmla="*/ 2023163 h 2237474"/>
              <a:gd name="connsiteX133" fmla="*/ 2089991 w 12192000"/>
              <a:gd name="connsiteY133" fmla="*/ 2034193 h 2237474"/>
              <a:gd name="connsiteX134" fmla="*/ 2058061 w 12192000"/>
              <a:gd name="connsiteY134" fmla="*/ 2047942 h 2237474"/>
              <a:gd name="connsiteX135" fmla="*/ 2055737 w 12192000"/>
              <a:gd name="connsiteY135" fmla="*/ 2047704 h 2237474"/>
              <a:gd name="connsiteX136" fmla="*/ 2042244 w 12192000"/>
              <a:gd name="connsiteY136" fmla="*/ 2055560 h 2237474"/>
              <a:gd name="connsiteX137" fmla="*/ 1976224 w 12192000"/>
              <a:gd name="connsiteY137" fmla="*/ 2074257 h 2237474"/>
              <a:gd name="connsiteX138" fmla="*/ 1877728 w 12192000"/>
              <a:gd name="connsiteY138" fmla="*/ 2101004 h 2237474"/>
              <a:gd name="connsiteX139" fmla="*/ 1759056 w 12192000"/>
              <a:gd name="connsiteY139" fmla="*/ 2125608 h 2237474"/>
              <a:gd name="connsiteX140" fmla="*/ 1637948 w 12192000"/>
              <a:gd name="connsiteY140" fmla="*/ 2172597 h 2237474"/>
              <a:gd name="connsiteX141" fmla="*/ 1434549 w 12192000"/>
              <a:gd name="connsiteY141" fmla="*/ 2234522 h 2237474"/>
              <a:gd name="connsiteX142" fmla="*/ 1398481 w 12192000"/>
              <a:gd name="connsiteY142" fmla="*/ 2237074 h 2237474"/>
              <a:gd name="connsiteX143" fmla="*/ 1398407 w 12192000"/>
              <a:gd name="connsiteY143" fmla="*/ 2237095 h 2237474"/>
              <a:gd name="connsiteX144" fmla="*/ 1370962 w 12192000"/>
              <a:gd name="connsiteY144" fmla="*/ 2237474 h 2237474"/>
              <a:gd name="connsiteX145" fmla="*/ 1356367 w 12192000"/>
              <a:gd name="connsiteY145" fmla="*/ 2235089 h 2237474"/>
              <a:gd name="connsiteX146" fmla="*/ 1324828 w 12192000"/>
              <a:gd name="connsiteY146" fmla="*/ 2231968 h 2237474"/>
              <a:gd name="connsiteX147" fmla="*/ 1297744 w 12192000"/>
              <a:gd name="connsiteY147" fmla="*/ 2235849 h 2237474"/>
              <a:gd name="connsiteX148" fmla="*/ 1286236 w 12192000"/>
              <a:gd name="connsiteY148" fmla="*/ 2233135 h 2237474"/>
              <a:gd name="connsiteX149" fmla="*/ 1283504 w 12192000"/>
              <a:gd name="connsiteY149" fmla="*/ 2233797 h 2237474"/>
              <a:gd name="connsiteX150" fmla="*/ 1279765 w 12192000"/>
              <a:gd name="connsiteY150" fmla="*/ 2229639 h 2237474"/>
              <a:gd name="connsiteX151" fmla="*/ 1195347 w 12192000"/>
              <a:gd name="connsiteY151" fmla="*/ 2212354 h 2237474"/>
              <a:gd name="connsiteX152" fmla="*/ 970251 w 12192000"/>
              <a:gd name="connsiteY152" fmla="*/ 2221029 h 2237474"/>
              <a:gd name="connsiteX153" fmla="*/ 812914 w 12192000"/>
              <a:gd name="connsiteY153" fmla="*/ 2202752 h 2237474"/>
              <a:gd name="connsiteX154" fmla="*/ 800195 w 12192000"/>
              <a:gd name="connsiteY154" fmla="*/ 2209407 h 2237474"/>
              <a:gd name="connsiteX155" fmla="*/ 784978 w 12192000"/>
              <a:gd name="connsiteY155" fmla="*/ 2212360 h 2237474"/>
              <a:gd name="connsiteX156" fmla="*/ 681987 w 12192000"/>
              <a:gd name="connsiteY156" fmla="*/ 2216757 h 2237474"/>
              <a:gd name="connsiteX157" fmla="*/ 669923 w 12192000"/>
              <a:gd name="connsiteY157" fmla="*/ 2211682 h 2237474"/>
              <a:gd name="connsiteX158" fmla="*/ 648680 w 12192000"/>
              <a:gd name="connsiteY158" fmla="*/ 2206229 h 2237474"/>
              <a:gd name="connsiteX159" fmla="*/ 597225 w 12192000"/>
              <a:gd name="connsiteY159" fmla="*/ 2180999 h 2237474"/>
              <a:gd name="connsiteX160" fmla="*/ 558449 w 12192000"/>
              <a:gd name="connsiteY160" fmla="*/ 2182346 h 2237474"/>
              <a:gd name="connsiteX161" fmla="*/ 550517 w 12192000"/>
              <a:gd name="connsiteY161" fmla="*/ 2182060 h 2237474"/>
              <a:gd name="connsiteX162" fmla="*/ 550309 w 12192000"/>
              <a:gd name="connsiteY162" fmla="*/ 2181825 h 2237474"/>
              <a:gd name="connsiteX163" fmla="*/ 541836 w 12192000"/>
              <a:gd name="connsiteY163" fmla="*/ 2181063 h 2237474"/>
              <a:gd name="connsiteX164" fmla="*/ 536057 w 12192000"/>
              <a:gd name="connsiteY164" fmla="*/ 2181537 h 2237474"/>
              <a:gd name="connsiteX165" fmla="*/ 520671 w 12192000"/>
              <a:gd name="connsiteY165" fmla="*/ 2180980 h 2237474"/>
              <a:gd name="connsiteX166" fmla="*/ 515024 w 12192000"/>
              <a:gd name="connsiteY166" fmla="*/ 2179258 h 2237474"/>
              <a:gd name="connsiteX167" fmla="*/ 512278 w 12192000"/>
              <a:gd name="connsiteY167" fmla="*/ 2176369 h 2237474"/>
              <a:gd name="connsiteX168" fmla="*/ 480419 w 12192000"/>
              <a:gd name="connsiteY168" fmla="*/ 2167807 h 2237474"/>
              <a:gd name="connsiteX169" fmla="*/ 413835 w 12192000"/>
              <a:gd name="connsiteY169" fmla="*/ 2156783 h 2237474"/>
              <a:gd name="connsiteX170" fmla="*/ 376513 w 12192000"/>
              <a:gd name="connsiteY170" fmla="*/ 2154014 h 2237474"/>
              <a:gd name="connsiteX171" fmla="*/ 273386 w 12192000"/>
              <a:gd name="connsiteY171" fmla="*/ 2142551 h 2237474"/>
              <a:gd name="connsiteX172" fmla="*/ 169207 w 12192000"/>
              <a:gd name="connsiteY172" fmla="*/ 2128100 h 2237474"/>
              <a:gd name="connsiteX173" fmla="*/ 93149 w 12192000"/>
              <a:gd name="connsiteY173" fmla="*/ 2105324 h 2237474"/>
              <a:gd name="connsiteX174" fmla="*/ 88109 w 12192000"/>
              <a:gd name="connsiteY174" fmla="*/ 2106704 h 2237474"/>
              <a:gd name="connsiteX175" fmla="*/ 80022 w 12192000"/>
              <a:gd name="connsiteY175" fmla="*/ 2107254 h 2237474"/>
              <a:gd name="connsiteX176" fmla="*/ 79717 w 12192000"/>
              <a:gd name="connsiteY176" fmla="*/ 2107046 h 2237474"/>
              <a:gd name="connsiteX177" fmla="*/ 72352 w 12192000"/>
              <a:gd name="connsiteY177" fmla="*/ 2107991 h 2237474"/>
              <a:gd name="connsiteX178" fmla="*/ 37645 w 12192000"/>
              <a:gd name="connsiteY178" fmla="*/ 2115401 h 2237474"/>
              <a:gd name="connsiteX179" fmla="*/ 4572 w 12192000"/>
              <a:gd name="connsiteY179" fmla="*/ 2111091 h 2237474"/>
              <a:gd name="connsiteX180" fmla="*/ 0 w 12192000"/>
              <a:gd name="connsiteY180" fmla="*/ 2110468 h 2237474"/>
              <a:gd name="connsiteX181" fmla="*/ 0 w 12192000"/>
              <a:gd name="connsiteY18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00792 w 12192000"/>
              <a:gd name="connsiteY124" fmla="*/ 1994290 h 2237474"/>
              <a:gd name="connsiteX125" fmla="*/ 2287219 w 12192000"/>
              <a:gd name="connsiteY125" fmla="*/ 1998750 h 2237474"/>
              <a:gd name="connsiteX126" fmla="*/ 2243069 w 12192000"/>
              <a:gd name="connsiteY126" fmla="*/ 2015111 h 2237474"/>
              <a:gd name="connsiteX127" fmla="*/ 2186609 w 12192000"/>
              <a:gd name="connsiteY127" fmla="*/ 2008263 h 2237474"/>
              <a:gd name="connsiteX128" fmla="*/ 2164831 w 12192000"/>
              <a:gd name="connsiteY128" fmla="*/ 2010143 h 2237474"/>
              <a:gd name="connsiteX129" fmla="*/ 2152836 w 12192000"/>
              <a:gd name="connsiteY129" fmla="*/ 2010048 h 2237474"/>
              <a:gd name="connsiteX130" fmla="*/ 2117102 w 12192000"/>
              <a:gd name="connsiteY130" fmla="*/ 2023004 h 2237474"/>
              <a:gd name="connsiteX131" fmla="*/ 2111935 w 12192000"/>
              <a:gd name="connsiteY131" fmla="*/ 2023163 h 2237474"/>
              <a:gd name="connsiteX132" fmla="*/ 2089991 w 12192000"/>
              <a:gd name="connsiteY132" fmla="*/ 2034193 h 2237474"/>
              <a:gd name="connsiteX133" fmla="*/ 2058061 w 12192000"/>
              <a:gd name="connsiteY133" fmla="*/ 2047942 h 2237474"/>
              <a:gd name="connsiteX134" fmla="*/ 2055737 w 12192000"/>
              <a:gd name="connsiteY134" fmla="*/ 2047704 h 2237474"/>
              <a:gd name="connsiteX135" fmla="*/ 2042244 w 12192000"/>
              <a:gd name="connsiteY135" fmla="*/ 2055560 h 2237474"/>
              <a:gd name="connsiteX136" fmla="*/ 1976224 w 12192000"/>
              <a:gd name="connsiteY136" fmla="*/ 2074257 h 2237474"/>
              <a:gd name="connsiteX137" fmla="*/ 1877728 w 12192000"/>
              <a:gd name="connsiteY137" fmla="*/ 2101004 h 2237474"/>
              <a:gd name="connsiteX138" fmla="*/ 1759056 w 12192000"/>
              <a:gd name="connsiteY138" fmla="*/ 2125608 h 2237474"/>
              <a:gd name="connsiteX139" fmla="*/ 1637948 w 12192000"/>
              <a:gd name="connsiteY139" fmla="*/ 2172597 h 2237474"/>
              <a:gd name="connsiteX140" fmla="*/ 1434549 w 12192000"/>
              <a:gd name="connsiteY140" fmla="*/ 2234522 h 2237474"/>
              <a:gd name="connsiteX141" fmla="*/ 1398481 w 12192000"/>
              <a:gd name="connsiteY141" fmla="*/ 2237074 h 2237474"/>
              <a:gd name="connsiteX142" fmla="*/ 1398407 w 12192000"/>
              <a:gd name="connsiteY142" fmla="*/ 2237095 h 2237474"/>
              <a:gd name="connsiteX143" fmla="*/ 1370962 w 12192000"/>
              <a:gd name="connsiteY143" fmla="*/ 2237474 h 2237474"/>
              <a:gd name="connsiteX144" fmla="*/ 1356367 w 12192000"/>
              <a:gd name="connsiteY144" fmla="*/ 2235089 h 2237474"/>
              <a:gd name="connsiteX145" fmla="*/ 1324828 w 12192000"/>
              <a:gd name="connsiteY145" fmla="*/ 2231968 h 2237474"/>
              <a:gd name="connsiteX146" fmla="*/ 1297744 w 12192000"/>
              <a:gd name="connsiteY146" fmla="*/ 2235849 h 2237474"/>
              <a:gd name="connsiteX147" fmla="*/ 1286236 w 12192000"/>
              <a:gd name="connsiteY147" fmla="*/ 2233135 h 2237474"/>
              <a:gd name="connsiteX148" fmla="*/ 1283504 w 12192000"/>
              <a:gd name="connsiteY148" fmla="*/ 2233797 h 2237474"/>
              <a:gd name="connsiteX149" fmla="*/ 1279765 w 12192000"/>
              <a:gd name="connsiteY149" fmla="*/ 2229639 h 2237474"/>
              <a:gd name="connsiteX150" fmla="*/ 1195347 w 12192000"/>
              <a:gd name="connsiteY150" fmla="*/ 2212354 h 2237474"/>
              <a:gd name="connsiteX151" fmla="*/ 970251 w 12192000"/>
              <a:gd name="connsiteY151" fmla="*/ 2221029 h 2237474"/>
              <a:gd name="connsiteX152" fmla="*/ 812914 w 12192000"/>
              <a:gd name="connsiteY152" fmla="*/ 2202752 h 2237474"/>
              <a:gd name="connsiteX153" fmla="*/ 800195 w 12192000"/>
              <a:gd name="connsiteY153" fmla="*/ 2209407 h 2237474"/>
              <a:gd name="connsiteX154" fmla="*/ 784978 w 12192000"/>
              <a:gd name="connsiteY154" fmla="*/ 2212360 h 2237474"/>
              <a:gd name="connsiteX155" fmla="*/ 681987 w 12192000"/>
              <a:gd name="connsiteY155" fmla="*/ 2216757 h 2237474"/>
              <a:gd name="connsiteX156" fmla="*/ 669923 w 12192000"/>
              <a:gd name="connsiteY156" fmla="*/ 2211682 h 2237474"/>
              <a:gd name="connsiteX157" fmla="*/ 648680 w 12192000"/>
              <a:gd name="connsiteY157" fmla="*/ 2206229 h 2237474"/>
              <a:gd name="connsiteX158" fmla="*/ 597225 w 12192000"/>
              <a:gd name="connsiteY158" fmla="*/ 2180999 h 2237474"/>
              <a:gd name="connsiteX159" fmla="*/ 558449 w 12192000"/>
              <a:gd name="connsiteY159" fmla="*/ 2182346 h 2237474"/>
              <a:gd name="connsiteX160" fmla="*/ 550517 w 12192000"/>
              <a:gd name="connsiteY160" fmla="*/ 2182060 h 2237474"/>
              <a:gd name="connsiteX161" fmla="*/ 550309 w 12192000"/>
              <a:gd name="connsiteY161" fmla="*/ 2181825 h 2237474"/>
              <a:gd name="connsiteX162" fmla="*/ 541836 w 12192000"/>
              <a:gd name="connsiteY162" fmla="*/ 2181063 h 2237474"/>
              <a:gd name="connsiteX163" fmla="*/ 536057 w 12192000"/>
              <a:gd name="connsiteY163" fmla="*/ 2181537 h 2237474"/>
              <a:gd name="connsiteX164" fmla="*/ 520671 w 12192000"/>
              <a:gd name="connsiteY164" fmla="*/ 2180980 h 2237474"/>
              <a:gd name="connsiteX165" fmla="*/ 515024 w 12192000"/>
              <a:gd name="connsiteY165" fmla="*/ 2179258 h 2237474"/>
              <a:gd name="connsiteX166" fmla="*/ 512278 w 12192000"/>
              <a:gd name="connsiteY166" fmla="*/ 2176369 h 2237474"/>
              <a:gd name="connsiteX167" fmla="*/ 480419 w 12192000"/>
              <a:gd name="connsiteY167" fmla="*/ 2167807 h 2237474"/>
              <a:gd name="connsiteX168" fmla="*/ 413835 w 12192000"/>
              <a:gd name="connsiteY168" fmla="*/ 2156783 h 2237474"/>
              <a:gd name="connsiteX169" fmla="*/ 376513 w 12192000"/>
              <a:gd name="connsiteY169" fmla="*/ 2154014 h 2237474"/>
              <a:gd name="connsiteX170" fmla="*/ 273386 w 12192000"/>
              <a:gd name="connsiteY170" fmla="*/ 2142551 h 2237474"/>
              <a:gd name="connsiteX171" fmla="*/ 169207 w 12192000"/>
              <a:gd name="connsiteY171" fmla="*/ 2128100 h 2237474"/>
              <a:gd name="connsiteX172" fmla="*/ 93149 w 12192000"/>
              <a:gd name="connsiteY172" fmla="*/ 2105324 h 2237474"/>
              <a:gd name="connsiteX173" fmla="*/ 88109 w 12192000"/>
              <a:gd name="connsiteY173" fmla="*/ 2106704 h 2237474"/>
              <a:gd name="connsiteX174" fmla="*/ 80022 w 12192000"/>
              <a:gd name="connsiteY174" fmla="*/ 2107254 h 2237474"/>
              <a:gd name="connsiteX175" fmla="*/ 79717 w 12192000"/>
              <a:gd name="connsiteY175" fmla="*/ 2107046 h 2237474"/>
              <a:gd name="connsiteX176" fmla="*/ 72352 w 12192000"/>
              <a:gd name="connsiteY176" fmla="*/ 2107991 h 2237474"/>
              <a:gd name="connsiteX177" fmla="*/ 37645 w 12192000"/>
              <a:gd name="connsiteY177" fmla="*/ 2115401 h 2237474"/>
              <a:gd name="connsiteX178" fmla="*/ 4572 w 12192000"/>
              <a:gd name="connsiteY178" fmla="*/ 2111091 h 2237474"/>
              <a:gd name="connsiteX179" fmla="*/ 0 w 12192000"/>
              <a:gd name="connsiteY179" fmla="*/ 2110468 h 2237474"/>
              <a:gd name="connsiteX180" fmla="*/ 0 w 12192000"/>
              <a:gd name="connsiteY18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287219 w 12192000"/>
              <a:gd name="connsiteY124" fmla="*/ 1998750 h 2237474"/>
              <a:gd name="connsiteX125" fmla="*/ 2243069 w 12192000"/>
              <a:gd name="connsiteY125" fmla="*/ 2015111 h 2237474"/>
              <a:gd name="connsiteX126" fmla="*/ 2186609 w 12192000"/>
              <a:gd name="connsiteY126" fmla="*/ 2008263 h 2237474"/>
              <a:gd name="connsiteX127" fmla="*/ 2164831 w 12192000"/>
              <a:gd name="connsiteY127" fmla="*/ 2010143 h 2237474"/>
              <a:gd name="connsiteX128" fmla="*/ 2152836 w 12192000"/>
              <a:gd name="connsiteY128" fmla="*/ 2010048 h 2237474"/>
              <a:gd name="connsiteX129" fmla="*/ 2117102 w 12192000"/>
              <a:gd name="connsiteY129" fmla="*/ 2023004 h 2237474"/>
              <a:gd name="connsiteX130" fmla="*/ 2111935 w 12192000"/>
              <a:gd name="connsiteY130" fmla="*/ 2023163 h 2237474"/>
              <a:gd name="connsiteX131" fmla="*/ 2089991 w 12192000"/>
              <a:gd name="connsiteY131" fmla="*/ 2034193 h 2237474"/>
              <a:gd name="connsiteX132" fmla="*/ 2058061 w 12192000"/>
              <a:gd name="connsiteY132" fmla="*/ 2047942 h 2237474"/>
              <a:gd name="connsiteX133" fmla="*/ 2055737 w 12192000"/>
              <a:gd name="connsiteY133" fmla="*/ 2047704 h 2237474"/>
              <a:gd name="connsiteX134" fmla="*/ 2042244 w 12192000"/>
              <a:gd name="connsiteY134" fmla="*/ 2055560 h 2237474"/>
              <a:gd name="connsiteX135" fmla="*/ 1976224 w 12192000"/>
              <a:gd name="connsiteY135" fmla="*/ 2074257 h 2237474"/>
              <a:gd name="connsiteX136" fmla="*/ 1877728 w 12192000"/>
              <a:gd name="connsiteY136" fmla="*/ 2101004 h 2237474"/>
              <a:gd name="connsiteX137" fmla="*/ 1759056 w 12192000"/>
              <a:gd name="connsiteY137" fmla="*/ 2125608 h 2237474"/>
              <a:gd name="connsiteX138" fmla="*/ 1637948 w 12192000"/>
              <a:gd name="connsiteY138" fmla="*/ 2172597 h 2237474"/>
              <a:gd name="connsiteX139" fmla="*/ 1434549 w 12192000"/>
              <a:gd name="connsiteY139" fmla="*/ 2234522 h 2237474"/>
              <a:gd name="connsiteX140" fmla="*/ 1398481 w 12192000"/>
              <a:gd name="connsiteY140" fmla="*/ 2237074 h 2237474"/>
              <a:gd name="connsiteX141" fmla="*/ 1398407 w 12192000"/>
              <a:gd name="connsiteY141" fmla="*/ 2237095 h 2237474"/>
              <a:gd name="connsiteX142" fmla="*/ 1370962 w 12192000"/>
              <a:gd name="connsiteY142" fmla="*/ 2237474 h 2237474"/>
              <a:gd name="connsiteX143" fmla="*/ 1356367 w 12192000"/>
              <a:gd name="connsiteY143" fmla="*/ 2235089 h 2237474"/>
              <a:gd name="connsiteX144" fmla="*/ 1324828 w 12192000"/>
              <a:gd name="connsiteY144" fmla="*/ 2231968 h 2237474"/>
              <a:gd name="connsiteX145" fmla="*/ 1297744 w 12192000"/>
              <a:gd name="connsiteY145" fmla="*/ 2235849 h 2237474"/>
              <a:gd name="connsiteX146" fmla="*/ 1286236 w 12192000"/>
              <a:gd name="connsiteY146" fmla="*/ 2233135 h 2237474"/>
              <a:gd name="connsiteX147" fmla="*/ 1283504 w 12192000"/>
              <a:gd name="connsiteY147" fmla="*/ 2233797 h 2237474"/>
              <a:gd name="connsiteX148" fmla="*/ 1279765 w 12192000"/>
              <a:gd name="connsiteY148" fmla="*/ 2229639 h 2237474"/>
              <a:gd name="connsiteX149" fmla="*/ 1195347 w 12192000"/>
              <a:gd name="connsiteY149" fmla="*/ 2212354 h 2237474"/>
              <a:gd name="connsiteX150" fmla="*/ 970251 w 12192000"/>
              <a:gd name="connsiteY150" fmla="*/ 2221029 h 2237474"/>
              <a:gd name="connsiteX151" fmla="*/ 812914 w 12192000"/>
              <a:gd name="connsiteY151" fmla="*/ 2202752 h 2237474"/>
              <a:gd name="connsiteX152" fmla="*/ 800195 w 12192000"/>
              <a:gd name="connsiteY152" fmla="*/ 2209407 h 2237474"/>
              <a:gd name="connsiteX153" fmla="*/ 784978 w 12192000"/>
              <a:gd name="connsiteY153" fmla="*/ 2212360 h 2237474"/>
              <a:gd name="connsiteX154" fmla="*/ 681987 w 12192000"/>
              <a:gd name="connsiteY154" fmla="*/ 2216757 h 2237474"/>
              <a:gd name="connsiteX155" fmla="*/ 669923 w 12192000"/>
              <a:gd name="connsiteY155" fmla="*/ 2211682 h 2237474"/>
              <a:gd name="connsiteX156" fmla="*/ 648680 w 12192000"/>
              <a:gd name="connsiteY156" fmla="*/ 2206229 h 2237474"/>
              <a:gd name="connsiteX157" fmla="*/ 597225 w 12192000"/>
              <a:gd name="connsiteY157" fmla="*/ 2180999 h 2237474"/>
              <a:gd name="connsiteX158" fmla="*/ 558449 w 12192000"/>
              <a:gd name="connsiteY158" fmla="*/ 2182346 h 2237474"/>
              <a:gd name="connsiteX159" fmla="*/ 550517 w 12192000"/>
              <a:gd name="connsiteY159" fmla="*/ 2182060 h 2237474"/>
              <a:gd name="connsiteX160" fmla="*/ 550309 w 12192000"/>
              <a:gd name="connsiteY160" fmla="*/ 2181825 h 2237474"/>
              <a:gd name="connsiteX161" fmla="*/ 541836 w 12192000"/>
              <a:gd name="connsiteY161" fmla="*/ 2181063 h 2237474"/>
              <a:gd name="connsiteX162" fmla="*/ 536057 w 12192000"/>
              <a:gd name="connsiteY162" fmla="*/ 2181537 h 2237474"/>
              <a:gd name="connsiteX163" fmla="*/ 520671 w 12192000"/>
              <a:gd name="connsiteY163" fmla="*/ 2180980 h 2237474"/>
              <a:gd name="connsiteX164" fmla="*/ 515024 w 12192000"/>
              <a:gd name="connsiteY164" fmla="*/ 2179258 h 2237474"/>
              <a:gd name="connsiteX165" fmla="*/ 512278 w 12192000"/>
              <a:gd name="connsiteY165" fmla="*/ 2176369 h 2237474"/>
              <a:gd name="connsiteX166" fmla="*/ 480419 w 12192000"/>
              <a:gd name="connsiteY166" fmla="*/ 2167807 h 2237474"/>
              <a:gd name="connsiteX167" fmla="*/ 413835 w 12192000"/>
              <a:gd name="connsiteY167" fmla="*/ 2156783 h 2237474"/>
              <a:gd name="connsiteX168" fmla="*/ 376513 w 12192000"/>
              <a:gd name="connsiteY168" fmla="*/ 2154014 h 2237474"/>
              <a:gd name="connsiteX169" fmla="*/ 273386 w 12192000"/>
              <a:gd name="connsiteY169" fmla="*/ 2142551 h 2237474"/>
              <a:gd name="connsiteX170" fmla="*/ 169207 w 12192000"/>
              <a:gd name="connsiteY170" fmla="*/ 2128100 h 2237474"/>
              <a:gd name="connsiteX171" fmla="*/ 93149 w 12192000"/>
              <a:gd name="connsiteY171" fmla="*/ 2105324 h 2237474"/>
              <a:gd name="connsiteX172" fmla="*/ 88109 w 12192000"/>
              <a:gd name="connsiteY172" fmla="*/ 2106704 h 2237474"/>
              <a:gd name="connsiteX173" fmla="*/ 80022 w 12192000"/>
              <a:gd name="connsiteY173" fmla="*/ 2107254 h 2237474"/>
              <a:gd name="connsiteX174" fmla="*/ 79717 w 12192000"/>
              <a:gd name="connsiteY174" fmla="*/ 2107046 h 2237474"/>
              <a:gd name="connsiteX175" fmla="*/ 72352 w 12192000"/>
              <a:gd name="connsiteY175" fmla="*/ 2107991 h 2237474"/>
              <a:gd name="connsiteX176" fmla="*/ 37645 w 12192000"/>
              <a:gd name="connsiteY176" fmla="*/ 2115401 h 2237474"/>
              <a:gd name="connsiteX177" fmla="*/ 4572 w 12192000"/>
              <a:gd name="connsiteY177" fmla="*/ 2111091 h 2237474"/>
              <a:gd name="connsiteX178" fmla="*/ 0 w 12192000"/>
              <a:gd name="connsiteY178" fmla="*/ 2110468 h 2237474"/>
              <a:gd name="connsiteX179" fmla="*/ 0 w 12192000"/>
              <a:gd name="connsiteY17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578178 w 12192000"/>
              <a:gd name="connsiteY120" fmla="*/ 1990531 h 2237474"/>
              <a:gd name="connsiteX121" fmla="*/ 2476147 w 12192000"/>
              <a:gd name="connsiteY121" fmla="*/ 1998305 h 2237474"/>
              <a:gd name="connsiteX122" fmla="*/ 2373568 w 12192000"/>
              <a:gd name="connsiteY122" fmla="*/ 2003219 h 2237474"/>
              <a:gd name="connsiteX123" fmla="*/ 2287219 w 12192000"/>
              <a:gd name="connsiteY123" fmla="*/ 1998750 h 2237474"/>
              <a:gd name="connsiteX124" fmla="*/ 2243069 w 12192000"/>
              <a:gd name="connsiteY124" fmla="*/ 2015111 h 2237474"/>
              <a:gd name="connsiteX125" fmla="*/ 2186609 w 12192000"/>
              <a:gd name="connsiteY125" fmla="*/ 2008263 h 2237474"/>
              <a:gd name="connsiteX126" fmla="*/ 2164831 w 12192000"/>
              <a:gd name="connsiteY126" fmla="*/ 2010143 h 2237474"/>
              <a:gd name="connsiteX127" fmla="*/ 2152836 w 12192000"/>
              <a:gd name="connsiteY127" fmla="*/ 2010048 h 2237474"/>
              <a:gd name="connsiteX128" fmla="*/ 2117102 w 12192000"/>
              <a:gd name="connsiteY128" fmla="*/ 2023004 h 2237474"/>
              <a:gd name="connsiteX129" fmla="*/ 2111935 w 12192000"/>
              <a:gd name="connsiteY129" fmla="*/ 2023163 h 2237474"/>
              <a:gd name="connsiteX130" fmla="*/ 2089991 w 12192000"/>
              <a:gd name="connsiteY130" fmla="*/ 2034193 h 2237474"/>
              <a:gd name="connsiteX131" fmla="*/ 2058061 w 12192000"/>
              <a:gd name="connsiteY131" fmla="*/ 2047942 h 2237474"/>
              <a:gd name="connsiteX132" fmla="*/ 2055737 w 12192000"/>
              <a:gd name="connsiteY132" fmla="*/ 2047704 h 2237474"/>
              <a:gd name="connsiteX133" fmla="*/ 2042244 w 12192000"/>
              <a:gd name="connsiteY133" fmla="*/ 2055560 h 2237474"/>
              <a:gd name="connsiteX134" fmla="*/ 1976224 w 12192000"/>
              <a:gd name="connsiteY134" fmla="*/ 2074257 h 2237474"/>
              <a:gd name="connsiteX135" fmla="*/ 1877728 w 12192000"/>
              <a:gd name="connsiteY135" fmla="*/ 2101004 h 2237474"/>
              <a:gd name="connsiteX136" fmla="*/ 1759056 w 12192000"/>
              <a:gd name="connsiteY136" fmla="*/ 2125608 h 2237474"/>
              <a:gd name="connsiteX137" fmla="*/ 1637948 w 12192000"/>
              <a:gd name="connsiteY137" fmla="*/ 2172597 h 2237474"/>
              <a:gd name="connsiteX138" fmla="*/ 1434549 w 12192000"/>
              <a:gd name="connsiteY138" fmla="*/ 2234522 h 2237474"/>
              <a:gd name="connsiteX139" fmla="*/ 1398481 w 12192000"/>
              <a:gd name="connsiteY139" fmla="*/ 2237074 h 2237474"/>
              <a:gd name="connsiteX140" fmla="*/ 1398407 w 12192000"/>
              <a:gd name="connsiteY140" fmla="*/ 2237095 h 2237474"/>
              <a:gd name="connsiteX141" fmla="*/ 1370962 w 12192000"/>
              <a:gd name="connsiteY141" fmla="*/ 2237474 h 2237474"/>
              <a:gd name="connsiteX142" fmla="*/ 1356367 w 12192000"/>
              <a:gd name="connsiteY142" fmla="*/ 2235089 h 2237474"/>
              <a:gd name="connsiteX143" fmla="*/ 1324828 w 12192000"/>
              <a:gd name="connsiteY143" fmla="*/ 2231968 h 2237474"/>
              <a:gd name="connsiteX144" fmla="*/ 1297744 w 12192000"/>
              <a:gd name="connsiteY144" fmla="*/ 2235849 h 2237474"/>
              <a:gd name="connsiteX145" fmla="*/ 1286236 w 12192000"/>
              <a:gd name="connsiteY145" fmla="*/ 2233135 h 2237474"/>
              <a:gd name="connsiteX146" fmla="*/ 1283504 w 12192000"/>
              <a:gd name="connsiteY146" fmla="*/ 2233797 h 2237474"/>
              <a:gd name="connsiteX147" fmla="*/ 1279765 w 12192000"/>
              <a:gd name="connsiteY147" fmla="*/ 2229639 h 2237474"/>
              <a:gd name="connsiteX148" fmla="*/ 1195347 w 12192000"/>
              <a:gd name="connsiteY148" fmla="*/ 2212354 h 2237474"/>
              <a:gd name="connsiteX149" fmla="*/ 970251 w 12192000"/>
              <a:gd name="connsiteY149" fmla="*/ 2221029 h 2237474"/>
              <a:gd name="connsiteX150" fmla="*/ 812914 w 12192000"/>
              <a:gd name="connsiteY150" fmla="*/ 2202752 h 2237474"/>
              <a:gd name="connsiteX151" fmla="*/ 800195 w 12192000"/>
              <a:gd name="connsiteY151" fmla="*/ 2209407 h 2237474"/>
              <a:gd name="connsiteX152" fmla="*/ 784978 w 12192000"/>
              <a:gd name="connsiteY152" fmla="*/ 2212360 h 2237474"/>
              <a:gd name="connsiteX153" fmla="*/ 681987 w 12192000"/>
              <a:gd name="connsiteY153" fmla="*/ 2216757 h 2237474"/>
              <a:gd name="connsiteX154" fmla="*/ 669923 w 12192000"/>
              <a:gd name="connsiteY154" fmla="*/ 2211682 h 2237474"/>
              <a:gd name="connsiteX155" fmla="*/ 648680 w 12192000"/>
              <a:gd name="connsiteY155" fmla="*/ 2206229 h 2237474"/>
              <a:gd name="connsiteX156" fmla="*/ 597225 w 12192000"/>
              <a:gd name="connsiteY156" fmla="*/ 2180999 h 2237474"/>
              <a:gd name="connsiteX157" fmla="*/ 558449 w 12192000"/>
              <a:gd name="connsiteY157" fmla="*/ 2182346 h 2237474"/>
              <a:gd name="connsiteX158" fmla="*/ 550517 w 12192000"/>
              <a:gd name="connsiteY158" fmla="*/ 2182060 h 2237474"/>
              <a:gd name="connsiteX159" fmla="*/ 550309 w 12192000"/>
              <a:gd name="connsiteY159" fmla="*/ 2181825 h 2237474"/>
              <a:gd name="connsiteX160" fmla="*/ 541836 w 12192000"/>
              <a:gd name="connsiteY160" fmla="*/ 2181063 h 2237474"/>
              <a:gd name="connsiteX161" fmla="*/ 536057 w 12192000"/>
              <a:gd name="connsiteY161" fmla="*/ 2181537 h 2237474"/>
              <a:gd name="connsiteX162" fmla="*/ 520671 w 12192000"/>
              <a:gd name="connsiteY162" fmla="*/ 2180980 h 2237474"/>
              <a:gd name="connsiteX163" fmla="*/ 515024 w 12192000"/>
              <a:gd name="connsiteY163" fmla="*/ 2179258 h 2237474"/>
              <a:gd name="connsiteX164" fmla="*/ 512278 w 12192000"/>
              <a:gd name="connsiteY164" fmla="*/ 2176369 h 2237474"/>
              <a:gd name="connsiteX165" fmla="*/ 480419 w 12192000"/>
              <a:gd name="connsiteY165" fmla="*/ 2167807 h 2237474"/>
              <a:gd name="connsiteX166" fmla="*/ 413835 w 12192000"/>
              <a:gd name="connsiteY166" fmla="*/ 2156783 h 2237474"/>
              <a:gd name="connsiteX167" fmla="*/ 376513 w 12192000"/>
              <a:gd name="connsiteY167" fmla="*/ 2154014 h 2237474"/>
              <a:gd name="connsiteX168" fmla="*/ 273386 w 12192000"/>
              <a:gd name="connsiteY168" fmla="*/ 2142551 h 2237474"/>
              <a:gd name="connsiteX169" fmla="*/ 169207 w 12192000"/>
              <a:gd name="connsiteY169" fmla="*/ 2128100 h 2237474"/>
              <a:gd name="connsiteX170" fmla="*/ 93149 w 12192000"/>
              <a:gd name="connsiteY170" fmla="*/ 2105324 h 2237474"/>
              <a:gd name="connsiteX171" fmla="*/ 88109 w 12192000"/>
              <a:gd name="connsiteY171" fmla="*/ 2106704 h 2237474"/>
              <a:gd name="connsiteX172" fmla="*/ 80022 w 12192000"/>
              <a:gd name="connsiteY172" fmla="*/ 2107254 h 2237474"/>
              <a:gd name="connsiteX173" fmla="*/ 79717 w 12192000"/>
              <a:gd name="connsiteY173" fmla="*/ 2107046 h 2237474"/>
              <a:gd name="connsiteX174" fmla="*/ 72352 w 12192000"/>
              <a:gd name="connsiteY174" fmla="*/ 2107991 h 2237474"/>
              <a:gd name="connsiteX175" fmla="*/ 37645 w 12192000"/>
              <a:gd name="connsiteY175" fmla="*/ 2115401 h 2237474"/>
              <a:gd name="connsiteX176" fmla="*/ 4572 w 12192000"/>
              <a:gd name="connsiteY176" fmla="*/ 2111091 h 2237474"/>
              <a:gd name="connsiteX177" fmla="*/ 0 w 12192000"/>
              <a:gd name="connsiteY177" fmla="*/ 2110468 h 2237474"/>
              <a:gd name="connsiteX178" fmla="*/ 0 w 12192000"/>
              <a:gd name="connsiteY17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48661 w 12192000"/>
              <a:gd name="connsiteY116" fmla="*/ 1986122 h 2237474"/>
              <a:gd name="connsiteX117" fmla="*/ 2718916 w 12192000"/>
              <a:gd name="connsiteY117" fmla="*/ 1990867 h 2237474"/>
              <a:gd name="connsiteX118" fmla="*/ 2713522 w 12192000"/>
              <a:gd name="connsiteY118" fmla="*/ 1990173 h 2237474"/>
              <a:gd name="connsiteX119" fmla="*/ 2578178 w 12192000"/>
              <a:gd name="connsiteY119" fmla="*/ 1990531 h 2237474"/>
              <a:gd name="connsiteX120" fmla="*/ 2476147 w 12192000"/>
              <a:gd name="connsiteY120" fmla="*/ 1998305 h 2237474"/>
              <a:gd name="connsiteX121" fmla="*/ 2373568 w 12192000"/>
              <a:gd name="connsiteY121" fmla="*/ 2003219 h 2237474"/>
              <a:gd name="connsiteX122" fmla="*/ 2287219 w 12192000"/>
              <a:gd name="connsiteY122" fmla="*/ 1998750 h 2237474"/>
              <a:gd name="connsiteX123" fmla="*/ 2243069 w 12192000"/>
              <a:gd name="connsiteY123" fmla="*/ 2015111 h 2237474"/>
              <a:gd name="connsiteX124" fmla="*/ 2186609 w 12192000"/>
              <a:gd name="connsiteY124" fmla="*/ 2008263 h 2237474"/>
              <a:gd name="connsiteX125" fmla="*/ 2164831 w 12192000"/>
              <a:gd name="connsiteY125" fmla="*/ 2010143 h 2237474"/>
              <a:gd name="connsiteX126" fmla="*/ 2152836 w 12192000"/>
              <a:gd name="connsiteY126" fmla="*/ 2010048 h 2237474"/>
              <a:gd name="connsiteX127" fmla="*/ 2117102 w 12192000"/>
              <a:gd name="connsiteY127" fmla="*/ 2023004 h 2237474"/>
              <a:gd name="connsiteX128" fmla="*/ 2111935 w 12192000"/>
              <a:gd name="connsiteY128" fmla="*/ 2023163 h 2237474"/>
              <a:gd name="connsiteX129" fmla="*/ 2089991 w 12192000"/>
              <a:gd name="connsiteY129" fmla="*/ 2034193 h 2237474"/>
              <a:gd name="connsiteX130" fmla="*/ 2058061 w 12192000"/>
              <a:gd name="connsiteY130" fmla="*/ 2047942 h 2237474"/>
              <a:gd name="connsiteX131" fmla="*/ 2055737 w 12192000"/>
              <a:gd name="connsiteY131" fmla="*/ 2047704 h 2237474"/>
              <a:gd name="connsiteX132" fmla="*/ 2042244 w 12192000"/>
              <a:gd name="connsiteY132" fmla="*/ 2055560 h 2237474"/>
              <a:gd name="connsiteX133" fmla="*/ 1976224 w 12192000"/>
              <a:gd name="connsiteY133" fmla="*/ 2074257 h 2237474"/>
              <a:gd name="connsiteX134" fmla="*/ 1877728 w 12192000"/>
              <a:gd name="connsiteY134" fmla="*/ 2101004 h 2237474"/>
              <a:gd name="connsiteX135" fmla="*/ 1759056 w 12192000"/>
              <a:gd name="connsiteY135" fmla="*/ 2125608 h 2237474"/>
              <a:gd name="connsiteX136" fmla="*/ 1637948 w 12192000"/>
              <a:gd name="connsiteY136" fmla="*/ 2172597 h 2237474"/>
              <a:gd name="connsiteX137" fmla="*/ 1434549 w 12192000"/>
              <a:gd name="connsiteY137" fmla="*/ 2234522 h 2237474"/>
              <a:gd name="connsiteX138" fmla="*/ 1398481 w 12192000"/>
              <a:gd name="connsiteY138" fmla="*/ 2237074 h 2237474"/>
              <a:gd name="connsiteX139" fmla="*/ 1398407 w 12192000"/>
              <a:gd name="connsiteY139" fmla="*/ 2237095 h 2237474"/>
              <a:gd name="connsiteX140" fmla="*/ 1370962 w 12192000"/>
              <a:gd name="connsiteY140" fmla="*/ 2237474 h 2237474"/>
              <a:gd name="connsiteX141" fmla="*/ 1356367 w 12192000"/>
              <a:gd name="connsiteY141" fmla="*/ 2235089 h 2237474"/>
              <a:gd name="connsiteX142" fmla="*/ 1324828 w 12192000"/>
              <a:gd name="connsiteY142" fmla="*/ 2231968 h 2237474"/>
              <a:gd name="connsiteX143" fmla="*/ 1297744 w 12192000"/>
              <a:gd name="connsiteY143" fmla="*/ 2235849 h 2237474"/>
              <a:gd name="connsiteX144" fmla="*/ 1286236 w 12192000"/>
              <a:gd name="connsiteY144" fmla="*/ 2233135 h 2237474"/>
              <a:gd name="connsiteX145" fmla="*/ 1283504 w 12192000"/>
              <a:gd name="connsiteY145" fmla="*/ 2233797 h 2237474"/>
              <a:gd name="connsiteX146" fmla="*/ 1279765 w 12192000"/>
              <a:gd name="connsiteY146" fmla="*/ 2229639 h 2237474"/>
              <a:gd name="connsiteX147" fmla="*/ 1195347 w 12192000"/>
              <a:gd name="connsiteY147" fmla="*/ 2212354 h 2237474"/>
              <a:gd name="connsiteX148" fmla="*/ 970251 w 12192000"/>
              <a:gd name="connsiteY148" fmla="*/ 2221029 h 2237474"/>
              <a:gd name="connsiteX149" fmla="*/ 812914 w 12192000"/>
              <a:gd name="connsiteY149" fmla="*/ 2202752 h 2237474"/>
              <a:gd name="connsiteX150" fmla="*/ 800195 w 12192000"/>
              <a:gd name="connsiteY150" fmla="*/ 2209407 h 2237474"/>
              <a:gd name="connsiteX151" fmla="*/ 784978 w 12192000"/>
              <a:gd name="connsiteY151" fmla="*/ 2212360 h 2237474"/>
              <a:gd name="connsiteX152" fmla="*/ 681987 w 12192000"/>
              <a:gd name="connsiteY152" fmla="*/ 2216757 h 2237474"/>
              <a:gd name="connsiteX153" fmla="*/ 669923 w 12192000"/>
              <a:gd name="connsiteY153" fmla="*/ 2211682 h 2237474"/>
              <a:gd name="connsiteX154" fmla="*/ 648680 w 12192000"/>
              <a:gd name="connsiteY154" fmla="*/ 2206229 h 2237474"/>
              <a:gd name="connsiteX155" fmla="*/ 597225 w 12192000"/>
              <a:gd name="connsiteY155" fmla="*/ 2180999 h 2237474"/>
              <a:gd name="connsiteX156" fmla="*/ 558449 w 12192000"/>
              <a:gd name="connsiteY156" fmla="*/ 2182346 h 2237474"/>
              <a:gd name="connsiteX157" fmla="*/ 550517 w 12192000"/>
              <a:gd name="connsiteY157" fmla="*/ 2182060 h 2237474"/>
              <a:gd name="connsiteX158" fmla="*/ 550309 w 12192000"/>
              <a:gd name="connsiteY158" fmla="*/ 2181825 h 2237474"/>
              <a:gd name="connsiteX159" fmla="*/ 541836 w 12192000"/>
              <a:gd name="connsiteY159" fmla="*/ 2181063 h 2237474"/>
              <a:gd name="connsiteX160" fmla="*/ 536057 w 12192000"/>
              <a:gd name="connsiteY160" fmla="*/ 2181537 h 2237474"/>
              <a:gd name="connsiteX161" fmla="*/ 520671 w 12192000"/>
              <a:gd name="connsiteY161" fmla="*/ 2180980 h 2237474"/>
              <a:gd name="connsiteX162" fmla="*/ 515024 w 12192000"/>
              <a:gd name="connsiteY162" fmla="*/ 2179258 h 2237474"/>
              <a:gd name="connsiteX163" fmla="*/ 512278 w 12192000"/>
              <a:gd name="connsiteY163" fmla="*/ 2176369 h 2237474"/>
              <a:gd name="connsiteX164" fmla="*/ 480419 w 12192000"/>
              <a:gd name="connsiteY164" fmla="*/ 2167807 h 2237474"/>
              <a:gd name="connsiteX165" fmla="*/ 413835 w 12192000"/>
              <a:gd name="connsiteY165" fmla="*/ 2156783 h 2237474"/>
              <a:gd name="connsiteX166" fmla="*/ 376513 w 12192000"/>
              <a:gd name="connsiteY166" fmla="*/ 2154014 h 2237474"/>
              <a:gd name="connsiteX167" fmla="*/ 273386 w 12192000"/>
              <a:gd name="connsiteY167" fmla="*/ 2142551 h 2237474"/>
              <a:gd name="connsiteX168" fmla="*/ 169207 w 12192000"/>
              <a:gd name="connsiteY168" fmla="*/ 2128100 h 2237474"/>
              <a:gd name="connsiteX169" fmla="*/ 93149 w 12192000"/>
              <a:gd name="connsiteY169" fmla="*/ 2105324 h 2237474"/>
              <a:gd name="connsiteX170" fmla="*/ 88109 w 12192000"/>
              <a:gd name="connsiteY170" fmla="*/ 2106704 h 2237474"/>
              <a:gd name="connsiteX171" fmla="*/ 80022 w 12192000"/>
              <a:gd name="connsiteY171" fmla="*/ 2107254 h 2237474"/>
              <a:gd name="connsiteX172" fmla="*/ 79717 w 12192000"/>
              <a:gd name="connsiteY172" fmla="*/ 2107046 h 2237474"/>
              <a:gd name="connsiteX173" fmla="*/ 72352 w 12192000"/>
              <a:gd name="connsiteY173" fmla="*/ 2107991 h 2237474"/>
              <a:gd name="connsiteX174" fmla="*/ 37645 w 12192000"/>
              <a:gd name="connsiteY174" fmla="*/ 2115401 h 2237474"/>
              <a:gd name="connsiteX175" fmla="*/ 4572 w 12192000"/>
              <a:gd name="connsiteY175" fmla="*/ 2111091 h 2237474"/>
              <a:gd name="connsiteX176" fmla="*/ 0 w 12192000"/>
              <a:gd name="connsiteY176" fmla="*/ 2110468 h 2237474"/>
              <a:gd name="connsiteX177" fmla="*/ 0 w 12192000"/>
              <a:gd name="connsiteY17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18916 w 12192000"/>
              <a:gd name="connsiteY116" fmla="*/ 1990867 h 2237474"/>
              <a:gd name="connsiteX117" fmla="*/ 2713522 w 12192000"/>
              <a:gd name="connsiteY117" fmla="*/ 1990173 h 2237474"/>
              <a:gd name="connsiteX118" fmla="*/ 2578178 w 12192000"/>
              <a:gd name="connsiteY118" fmla="*/ 1990531 h 2237474"/>
              <a:gd name="connsiteX119" fmla="*/ 2476147 w 12192000"/>
              <a:gd name="connsiteY119" fmla="*/ 1998305 h 2237474"/>
              <a:gd name="connsiteX120" fmla="*/ 2373568 w 12192000"/>
              <a:gd name="connsiteY120" fmla="*/ 2003219 h 2237474"/>
              <a:gd name="connsiteX121" fmla="*/ 2287219 w 12192000"/>
              <a:gd name="connsiteY121" fmla="*/ 1998750 h 2237474"/>
              <a:gd name="connsiteX122" fmla="*/ 2243069 w 12192000"/>
              <a:gd name="connsiteY122" fmla="*/ 2015111 h 2237474"/>
              <a:gd name="connsiteX123" fmla="*/ 2186609 w 12192000"/>
              <a:gd name="connsiteY123" fmla="*/ 2008263 h 2237474"/>
              <a:gd name="connsiteX124" fmla="*/ 2164831 w 12192000"/>
              <a:gd name="connsiteY124" fmla="*/ 2010143 h 2237474"/>
              <a:gd name="connsiteX125" fmla="*/ 2152836 w 12192000"/>
              <a:gd name="connsiteY125" fmla="*/ 2010048 h 2237474"/>
              <a:gd name="connsiteX126" fmla="*/ 2117102 w 12192000"/>
              <a:gd name="connsiteY126" fmla="*/ 2023004 h 2237474"/>
              <a:gd name="connsiteX127" fmla="*/ 2111935 w 12192000"/>
              <a:gd name="connsiteY127" fmla="*/ 2023163 h 2237474"/>
              <a:gd name="connsiteX128" fmla="*/ 2089991 w 12192000"/>
              <a:gd name="connsiteY128" fmla="*/ 2034193 h 2237474"/>
              <a:gd name="connsiteX129" fmla="*/ 2058061 w 12192000"/>
              <a:gd name="connsiteY129" fmla="*/ 2047942 h 2237474"/>
              <a:gd name="connsiteX130" fmla="*/ 2055737 w 12192000"/>
              <a:gd name="connsiteY130" fmla="*/ 2047704 h 2237474"/>
              <a:gd name="connsiteX131" fmla="*/ 2042244 w 12192000"/>
              <a:gd name="connsiteY131" fmla="*/ 2055560 h 2237474"/>
              <a:gd name="connsiteX132" fmla="*/ 1976224 w 12192000"/>
              <a:gd name="connsiteY132" fmla="*/ 2074257 h 2237474"/>
              <a:gd name="connsiteX133" fmla="*/ 1877728 w 12192000"/>
              <a:gd name="connsiteY133" fmla="*/ 2101004 h 2237474"/>
              <a:gd name="connsiteX134" fmla="*/ 1759056 w 12192000"/>
              <a:gd name="connsiteY134" fmla="*/ 2125608 h 2237474"/>
              <a:gd name="connsiteX135" fmla="*/ 1637948 w 12192000"/>
              <a:gd name="connsiteY135" fmla="*/ 2172597 h 2237474"/>
              <a:gd name="connsiteX136" fmla="*/ 1434549 w 12192000"/>
              <a:gd name="connsiteY136" fmla="*/ 2234522 h 2237474"/>
              <a:gd name="connsiteX137" fmla="*/ 1398481 w 12192000"/>
              <a:gd name="connsiteY137" fmla="*/ 2237074 h 2237474"/>
              <a:gd name="connsiteX138" fmla="*/ 1398407 w 12192000"/>
              <a:gd name="connsiteY138" fmla="*/ 2237095 h 2237474"/>
              <a:gd name="connsiteX139" fmla="*/ 1370962 w 12192000"/>
              <a:gd name="connsiteY139" fmla="*/ 2237474 h 2237474"/>
              <a:gd name="connsiteX140" fmla="*/ 1356367 w 12192000"/>
              <a:gd name="connsiteY140" fmla="*/ 2235089 h 2237474"/>
              <a:gd name="connsiteX141" fmla="*/ 1324828 w 12192000"/>
              <a:gd name="connsiteY141" fmla="*/ 2231968 h 2237474"/>
              <a:gd name="connsiteX142" fmla="*/ 1297744 w 12192000"/>
              <a:gd name="connsiteY142" fmla="*/ 2235849 h 2237474"/>
              <a:gd name="connsiteX143" fmla="*/ 1286236 w 12192000"/>
              <a:gd name="connsiteY143" fmla="*/ 2233135 h 2237474"/>
              <a:gd name="connsiteX144" fmla="*/ 1283504 w 12192000"/>
              <a:gd name="connsiteY144" fmla="*/ 2233797 h 2237474"/>
              <a:gd name="connsiteX145" fmla="*/ 1279765 w 12192000"/>
              <a:gd name="connsiteY145" fmla="*/ 2229639 h 2237474"/>
              <a:gd name="connsiteX146" fmla="*/ 1195347 w 12192000"/>
              <a:gd name="connsiteY146" fmla="*/ 2212354 h 2237474"/>
              <a:gd name="connsiteX147" fmla="*/ 970251 w 12192000"/>
              <a:gd name="connsiteY147" fmla="*/ 2221029 h 2237474"/>
              <a:gd name="connsiteX148" fmla="*/ 812914 w 12192000"/>
              <a:gd name="connsiteY148" fmla="*/ 2202752 h 2237474"/>
              <a:gd name="connsiteX149" fmla="*/ 800195 w 12192000"/>
              <a:gd name="connsiteY149" fmla="*/ 2209407 h 2237474"/>
              <a:gd name="connsiteX150" fmla="*/ 784978 w 12192000"/>
              <a:gd name="connsiteY150" fmla="*/ 2212360 h 2237474"/>
              <a:gd name="connsiteX151" fmla="*/ 681987 w 12192000"/>
              <a:gd name="connsiteY151" fmla="*/ 2216757 h 2237474"/>
              <a:gd name="connsiteX152" fmla="*/ 669923 w 12192000"/>
              <a:gd name="connsiteY152" fmla="*/ 2211682 h 2237474"/>
              <a:gd name="connsiteX153" fmla="*/ 648680 w 12192000"/>
              <a:gd name="connsiteY153" fmla="*/ 2206229 h 2237474"/>
              <a:gd name="connsiteX154" fmla="*/ 597225 w 12192000"/>
              <a:gd name="connsiteY154" fmla="*/ 2180999 h 2237474"/>
              <a:gd name="connsiteX155" fmla="*/ 558449 w 12192000"/>
              <a:gd name="connsiteY155" fmla="*/ 2182346 h 2237474"/>
              <a:gd name="connsiteX156" fmla="*/ 550517 w 12192000"/>
              <a:gd name="connsiteY156" fmla="*/ 2182060 h 2237474"/>
              <a:gd name="connsiteX157" fmla="*/ 550309 w 12192000"/>
              <a:gd name="connsiteY157" fmla="*/ 2181825 h 2237474"/>
              <a:gd name="connsiteX158" fmla="*/ 541836 w 12192000"/>
              <a:gd name="connsiteY158" fmla="*/ 2181063 h 2237474"/>
              <a:gd name="connsiteX159" fmla="*/ 536057 w 12192000"/>
              <a:gd name="connsiteY159" fmla="*/ 2181537 h 2237474"/>
              <a:gd name="connsiteX160" fmla="*/ 520671 w 12192000"/>
              <a:gd name="connsiteY160" fmla="*/ 2180980 h 2237474"/>
              <a:gd name="connsiteX161" fmla="*/ 515024 w 12192000"/>
              <a:gd name="connsiteY161" fmla="*/ 2179258 h 2237474"/>
              <a:gd name="connsiteX162" fmla="*/ 512278 w 12192000"/>
              <a:gd name="connsiteY162" fmla="*/ 2176369 h 2237474"/>
              <a:gd name="connsiteX163" fmla="*/ 480419 w 12192000"/>
              <a:gd name="connsiteY163" fmla="*/ 2167807 h 2237474"/>
              <a:gd name="connsiteX164" fmla="*/ 413835 w 12192000"/>
              <a:gd name="connsiteY164" fmla="*/ 2156783 h 2237474"/>
              <a:gd name="connsiteX165" fmla="*/ 376513 w 12192000"/>
              <a:gd name="connsiteY165" fmla="*/ 2154014 h 2237474"/>
              <a:gd name="connsiteX166" fmla="*/ 273386 w 12192000"/>
              <a:gd name="connsiteY166" fmla="*/ 2142551 h 2237474"/>
              <a:gd name="connsiteX167" fmla="*/ 169207 w 12192000"/>
              <a:gd name="connsiteY167" fmla="*/ 2128100 h 2237474"/>
              <a:gd name="connsiteX168" fmla="*/ 93149 w 12192000"/>
              <a:gd name="connsiteY168" fmla="*/ 2105324 h 2237474"/>
              <a:gd name="connsiteX169" fmla="*/ 88109 w 12192000"/>
              <a:gd name="connsiteY169" fmla="*/ 2106704 h 2237474"/>
              <a:gd name="connsiteX170" fmla="*/ 80022 w 12192000"/>
              <a:gd name="connsiteY170" fmla="*/ 2107254 h 2237474"/>
              <a:gd name="connsiteX171" fmla="*/ 79717 w 12192000"/>
              <a:gd name="connsiteY171" fmla="*/ 2107046 h 2237474"/>
              <a:gd name="connsiteX172" fmla="*/ 72352 w 12192000"/>
              <a:gd name="connsiteY172" fmla="*/ 2107991 h 2237474"/>
              <a:gd name="connsiteX173" fmla="*/ 37645 w 12192000"/>
              <a:gd name="connsiteY173" fmla="*/ 2115401 h 2237474"/>
              <a:gd name="connsiteX174" fmla="*/ 4572 w 12192000"/>
              <a:gd name="connsiteY174" fmla="*/ 2111091 h 2237474"/>
              <a:gd name="connsiteX175" fmla="*/ 0 w 12192000"/>
              <a:gd name="connsiteY175" fmla="*/ 2110468 h 2237474"/>
              <a:gd name="connsiteX176" fmla="*/ 0 w 12192000"/>
              <a:gd name="connsiteY17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18916 w 12192000"/>
              <a:gd name="connsiteY115" fmla="*/ 1990867 h 2237474"/>
              <a:gd name="connsiteX116" fmla="*/ 2713522 w 12192000"/>
              <a:gd name="connsiteY116" fmla="*/ 1990173 h 2237474"/>
              <a:gd name="connsiteX117" fmla="*/ 2578178 w 12192000"/>
              <a:gd name="connsiteY117" fmla="*/ 1990531 h 2237474"/>
              <a:gd name="connsiteX118" fmla="*/ 2476147 w 12192000"/>
              <a:gd name="connsiteY118" fmla="*/ 1998305 h 2237474"/>
              <a:gd name="connsiteX119" fmla="*/ 2373568 w 12192000"/>
              <a:gd name="connsiteY119" fmla="*/ 2003219 h 2237474"/>
              <a:gd name="connsiteX120" fmla="*/ 2287219 w 12192000"/>
              <a:gd name="connsiteY120" fmla="*/ 1998750 h 2237474"/>
              <a:gd name="connsiteX121" fmla="*/ 2243069 w 12192000"/>
              <a:gd name="connsiteY121" fmla="*/ 2015111 h 2237474"/>
              <a:gd name="connsiteX122" fmla="*/ 2186609 w 12192000"/>
              <a:gd name="connsiteY122" fmla="*/ 2008263 h 2237474"/>
              <a:gd name="connsiteX123" fmla="*/ 2164831 w 12192000"/>
              <a:gd name="connsiteY123" fmla="*/ 2010143 h 2237474"/>
              <a:gd name="connsiteX124" fmla="*/ 2152836 w 12192000"/>
              <a:gd name="connsiteY124" fmla="*/ 2010048 h 2237474"/>
              <a:gd name="connsiteX125" fmla="*/ 2117102 w 12192000"/>
              <a:gd name="connsiteY125" fmla="*/ 2023004 h 2237474"/>
              <a:gd name="connsiteX126" fmla="*/ 2111935 w 12192000"/>
              <a:gd name="connsiteY126" fmla="*/ 2023163 h 2237474"/>
              <a:gd name="connsiteX127" fmla="*/ 2089991 w 12192000"/>
              <a:gd name="connsiteY127" fmla="*/ 2034193 h 2237474"/>
              <a:gd name="connsiteX128" fmla="*/ 2058061 w 12192000"/>
              <a:gd name="connsiteY128" fmla="*/ 2047942 h 2237474"/>
              <a:gd name="connsiteX129" fmla="*/ 2055737 w 12192000"/>
              <a:gd name="connsiteY129" fmla="*/ 2047704 h 2237474"/>
              <a:gd name="connsiteX130" fmla="*/ 2042244 w 12192000"/>
              <a:gd name="connsiteY130" fmla="*/ 2055560 h 2237474"/>
              <a:gd name="connsiteX131" fmla="*/ 1976224 w 12192000"/>
              <a:gd name="connsiteY131" fmla="*/ 2074257 h 2237474"/>
              <a:gd name="connsiteX132" fmla="*/ 1877728 w 12192000"/>
              <a:gd name="connsiteY132" fmla="*/ 2101004 h 2237474"/>
              <a:gd name="connsiteX133" fmla="*/ 1759056 w 12192000"/>
              <a:gd name="connsiteY133" fmla="*/ 2125608 h 2237474"/>
              <a:gd name="connsiteX134" fmla="*/ 1637948 w 12192000"/>
              <a:gd name="connsiteY134" fmla="*/ 2172597 h 2237474"/>
              <a:gd name="connsiteX135" fmla="*/ 1434549 w 12192000"/>
              <a:gd name="connsiteY135" fmla="*/ 2234522 h 2237474"/>
              <a:gd name="connsiteX136" fmla="*/ 1398481 w 12192000"/>
              <a:gd name="connsiteY136" fmla="*/ 2237074 h 2237474"/>
              <a:gd name="connsiteX137" fmla="*/ 1398407 w 12192000"/>
              <a:gd name="connsiteY137" fmla="*/ 2237095 h 2237474"/>
              <a:gd name="connsiteX138" fmla="*/ 1370962 w 12192000"/>
              <a:gd name="connsiteY138" fmla="*/ 2237474 h 2237474"/>
              <a:gd name="connsiteX139" fmla="*/ 1356367 w 12192000"/>
              <a:gd name="connsiteY139" fmla="*/ 2235089 h 2237474"/>
              <a:gd name="connsiteX140" fmla="*/ 1324828 w 12192000"/>
              <a:gd name="connsiteY140" fmla="*/ 2231968 h 2237474"/>
              <a:gd name="connsiteX141" fmla="*/ 1297744 w 12192000"/>
              <a:gd name="connsiteY141" fmla="*/ 2235849 h 2237474"/>
              <a:gd name="connsiteX142" fmla="*/ 1286236 w 12192000"/>
              <a:gd name="connsiteY142" fmla="*/ 2233135 h 2237474"/>
              <a:gd name="connsiteX143" fmla="*/ 1283504 w 12192000"/>
              <a:gd name="connsiteY143" fmla="*/ 2233797 h 2237474"/>
              <a:gd name="connsiteX144" fmla="*/ 1279765 w 12192000"/>
              <a:gd name="connsiteY144" fmla="*/ 2229639 h 2237474"/>
              <a:gd name="connsiteX145" fmla="*/ 1195347 w 12192000"/>
              <a:gd name="connsiteY145" fmla="*/ 2212354 h 2237474"/>
              <a:gd name="connsiteX146" fmla="*/ 970251 w 12192000"/>
              <a:gd name="connsiteY146" fmla="*/ 2221029 h 2237474"/>
              <a:gd name="connsiteX147" fmla="*/ 812914 w 12192000"/>
              <a:gd name="connsiteY147" fmla="*/ 2202752 h 2237474"/>
              <a:gd name="connsiteX148" fmla="*/ 800195 w 12192000"/>
              <a:gd name="connsiteY148" fmla="*/ 2209407 h 2237474"/>
              <a:gd name="connsiteX149" fmla="*/ 784978 w 12192000"/>
              <a:gd name="connsiteY149" fmla="*/ 2212360 h 2237474"/>
              <a:gd name="connsiteX150" fmla="*/ 681987 w 12192000"/>
              <a:gd name="connsiteY150" fmla="*/ 2216757 h 2237474"/>
              <a:gd name="connsiteX151" fmla="*/ 669923 w 12192000"/>
              <a:gd name="connsiteY151" fmla="*/ 2211682 h 2237474"/>
              <a:gd name="connsiteX152" fmla="*/ 648680 w 12192000"/>
              <a:gd name="connsiteY152" fmla="*/ 2206229 h 2237474"/>
              <a:gd name="connsiteX153" fmla="*/ 597225 w 12192000"/>
              <a:gd name="connsiteY153" fmla="*/ 2180999 h 2237474"/>
              <a:gd name="connsiteX154" fmla="*/ 558449 w 12192000"/>
              <a:gd name="connsiteY154" fmla="*/ 2182346 h 2237474"/>
              <a:gd name="connsiteX155" fmla="*/ 550517 w 12192000"/>
              <a:gd name="connsiteY155" fmla="*/ 2182060 h 2237474"/>
              <a:gd name="connsiteX156" fmla="*/ 550309 w 12192000"/>
              <a:gd name="connsiteY156" fmla="*/ 2181825 h 2237474"/>
              <a:gd name="connsiteX157" fmla="*/ 541836 w 12192000"/>
              <a:gd name="connsiteY157" fmla="*/ 2181063 h 2237474"/>
              <a:gd name="connsiteX158" fmla="*/ 536057 w 12192000"/>
              <a:gd name="connsiteY158" fmla="*/ 2181537 h 2237474"/>
              <a:gd name="connsiteX159" fmla="*/ 520671 w 12192000"/>
              <a:gd name="connsiteY159" fmla="*/ 2180980 h 2237474"/>
              <a:gd name="connsiteX160" fmla="*/ 515024 w 12192000"/>
              <a:gd name="connsiteY160" fmla="*/ 2179258 h 2237474"/>
              <a:gd name="connsiteX161" fmla="*/ 512278 w 12192000"/>
              <a:gd name="connsiteY161" fmla="*/ 2176369 h 2237474"/>
              <a:gd name="connsiteX162" fmla="*/ 480419 w 12192000"/>
              <a:gd name="connsiteY162" fmla="*/ 2167807 h 2237474"/>
              <a:gd name="connsiteX163" fmla="*/ 413835 w 12192000"/>
              <a:gd name="connsiteY163" fmla="*/ 2156783 h 2237474"/>
              <a:gd name="connsiteX164" fmla="*/ 376513 w 12192000"/>
              <a:gd name="connsiteY164" fmla="*/ 2154014 h 2237474"/>
              <a:gd name="connsiteX165" fmla="*/ 273386 w 12192000"/>
              <a:gd name="connsiteY165" fmla="*/ 2142551 h 2237474"/>
              <a:gd name="connsiteX166" fmla="*/ 169207 w 12192000"/>
              <a:gd name="connsiteY166" fmla="*/ 2128100 h 2237474"/>
              <a:gd name="connsiteX167" fmla="*/ 93149 w 12192000"/>
              <a:gd name="connsiteY167" fmla="*/ 2105324 h 2237474"/>
              <a:gd name="connsiteX168" fmla="*/ 88109 w 12192000"/>
              <a:gd name="connsiteY168" fmla="*/ 2106704 h 2237474"/>
              <a:gd name="connsiteX169" fmla="*/ 80022 w 12192000"/>
              <a:gd name="connsiteY169" fmla="*/ 2107254 h 2237474"/>
              <a:gd name="connsiteX170" fmla="*/ 79717 w 12192000"/>
              <a:gd name="connsiteY170" fmla="*/ 2107046 h 2237474"/>
              <a:gd name="connsiteX171" fmla="*/ 72352 w 12192000"/>
              <a:gd name="connsiteY171" fmla="*/ 2107991 h 2237474"/>
              <a:gd name="connsiteX172" fmla="*/ 37645 w 12192000"/>
              <a:gd name="connsiteY172" fmla="*/ 2115401 h 2237474"/>
              <a:gd name="connsiteX173" fmla="*/ 4572 w 12192000"/>
              <a:gd name="connsiteY173" fmla="*/ 2111091 h 2237474"/>
              <a:gd name="connsiteX174" fmla="*/ 0 w 12192000"/>
              <a:gd name="connsiteY174" fmla="*/ 2110468 h 2237474"/>
              <a:gd name="connsiteX175" fmla="*/ 0 w 12192000"/>
              <a:gd name="connsiteY17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83504 w 12192000"/>
              <a:gd name="connsiteY142" fmla="*/ 2233797 h 2237474"/>
              <a:gd name="connsiteX143" fmla="*/ 1279765 w 12192000"/>
              <a:gd name="connsiteY143" fmla="*/ 2229639 h 2237474"/>
              <a:gd name="connsiteX144" fmla="*/ 1195347 w 12192000"/>
              <a:gd name="connsiteY144" fmla="*/ 2212354 h 2237474"/>
              <a:gd name="connsiteX145" fmla="*/ 970251 w 12192000"/>
              <a:gd name="connsiteY145" fmla="*/ 2221029 h 2237474"/>
              <a:gd name="connsiteX146" fmla="*/ 812914 w 12192000"/>
              <a:gd name="connsiteY146" fmla="*/ 2202752 h 2237474"/>
              <a:gd name="connsiteX147" fmla="*/ 800195 w 12192000"/>
              <a:gd name="connsiteY147" fmla="*/ 2209407 h 2237474"/>
              <a:gd name="connsiteX148" fmla="*/ 784978 w 12192000"/>
              <a:gd name="connsiteY148" fmla="*/ 2212360 h 2237474"/>
              <a:gd name="connsiteX149" fmla="*/ 681987 w 12192000"/>
              <a:gd name="connsiteY149" fmla="*/ 2216757 h 2237474"/>
              <a:gd name="connsiteX150" fmla="*/ 669923 w 12192000"/>
              <a:gd name="connsiteY150" fmla="*/ 2211682 h 2237474"/>
              <a:gd name="connsiteX151" fmla="*/ 648680 w 12192000"/>
              <a:gd name="connsiteY151" fmla="*/ 2206229 h 2237474"/>
              <a:gd name="connsiteX152" fmla="*/ 597225 w 12192000"/>
              <a:gd name="connsiteY152" fmla="*/ 2180999 h 2237474"/>
              <a:gd name="connsiteX153" fmla="*/ 558449 w 12192000"/>
              <a:gd name="connsiteY153" fmla="*/ 2182346 h 2237474"/>
              <a:gd name="connsiteX154" fmla="*/ 550517 w 12192000"/>
              <a:gd name="connsiteY154" fmla="*/ 2182060 h 2237474"/>
              <a:gd name="connsiteX155" fmla="*/ 550309 w 12192000"/>
              <a:gd name="connsiteY155" fmla="*/ 2181825 h 2237474"/>
              <a:gd name="connsiteX156" fmla="*/ 541836 w 12192000"/>
              <a:gd name="connsiteY156" fmla="*/ 2181063 h 2237474"/>
              <a:gd name="connsiteX157" fmla="*/ 536057 w 12192000"/>
              <a:gd name="connsiteY157" fmla="*/ 2181537 h 2237474"/>
              <a:gd name="connsiteX158" fmla="*/ 520671 w 12192000"/>
              <a:gd name="connsiteY158" fmla="*/ 2180980 h 2237474"/>
              <a:gd name="connsiteX159" fmla="*/ 515024 w 12192000"/>
              <a:gd name="connsiteY159" fmla="*/ 2179258 h 2237474"/>
              <a:gd name="connsiteX160" fmla="*/ 512278 w 12192000"/>
              <a:gd name="connsiteY160" fmla="*/ 2176369 h 2237474"/>
              <a:gd name="connsiteX161" fmla="*/ 480419 w 12192000"/>
              <a:gd name="connsiteY161" fmla="*/ 2167807 h 2237474"/>
              <a:gd name="connsiteX162" fmla="*/ 413835 w 12192000"/>
              <a:gd name="connsiteY162" fmla="*/ 2156783 h 2237474"/>
              <a:gd name="connsiteX163" fmla="*/ 376513 w 12192000"/>
              <a:gd name="connsiteY163" fmla="*/ 2154014 h 2237474"/>
              <a:gd name="connsiteX164" fmla="*/ 273386 w 12192000"/>
              <a:gd name="connsiteY164" fmla="*/ 2142551 h 2237474"/>
              <a:gd name="connsiteX165" fmla="*/ 169207 w 12192000"/>
              <a:gd name="connsiteY165" fmla="*/ 2128100 h 2237474"/>
              <a:gd name="connsiteX166" fmla="*/ 93149 w 12192000"/>
              <a:gd name="connsiteY166" fmla="*/ 2105324 h 2237474"/>
              <a:gd name="connsiteX167" fmla="*/ 88109 w 12192000"/>
              <a:gd name="connsiteY167" fmla="*/ 2106704 h 2237474"/>
              <a:gd name="connsiteX168" fmla="*/ 80022 w 12192000"/>
              <a:gd name="connsiteY168" fmla="*/ 2107254 h 2237474"/>
              <a:gd name="connsiteX169" fmla="*/ 79717 w 12192000"/>
              <a:gd name="connsiteY169" fmla="*/ 2107046 h 2237474"/>
              <a:gd name="connsiteX170" fmla="*/ 72352 w 12192000"/>
              <a:gd name="connsiteY170" fmla="*/ 2107991 h 2237474"/>
              <a:gd name="connsiteX171" fmla="*/ 37645 w 12192000"/>
              <a:gd name="connsiteY171" fmla="*/ 2115401 h 2237474"/>
              <a:gd name="connsiteX172" fmla="*/ 4572 w 12192000"/>
              <a:gd name="connsiteY172" fmla="*/ 2111091 h 2237474"/>
              <a:gd name="connsiteX173" fmla="*/ 0 w 12192000"/>
              <a:gd name="connsiteY173" fmla="*/ 2110468 h 2237474"/>
              <a:gd name="connsiteX174" fmla="*/ 0 w 12192000"/>
              <a:gd name="connsiteY17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79765 w 12192000"/>
              <a:gd name="connsiteY142" fmla="*/ 2229639 h 2237474"/>
              <a:gd name="connsiteX143" fmla="*/ 1195347 w 12192000"/>
              <a:gd name="connsiteY143" fmla="*/ 2212354 h 2237474"/>
              <a:gd name="connsiteX144" fmla="*/ 970251 w 12192000"/>
              <a:gd name="connsiteY144" fmla="*/ 2221029 h 2237474"/>
              <a:gd name="connsiteX145" fmla="*/ 812914 w 12192000"/>
              <a:gd name="connsiteY145" fmla="*/ 2202752 h 2237474"/>
              <a:gd name="connsiteX146" fmla="*/ 800195 w 12192000"/>
              <a:gd name="connsiteY146" fmla="*/ 2209407 h 2237474"/>
              <a:gd name="connsiteX147" fmla="*/ 784978 w 12192000"/>
              <a:gd name="connsiteY147" fmla="*/ 2212360 h 2237474"/>
              <a:gd name="connsiteX148" fmla="*/ 681987 w 12192000"/>
              <a:gd name="connsiteY148" fmla="*/ 2216757 h 2237474"/>
              <a:gd name="connsiteX149" fmla="*/ 669923 w 12192000"/>
              <a:gd name="connsiteY149" fmla="*/ 2211682 h 2237474"/>
              <a:gd name="connsiteX150" fmla="*/ 648680 w 12192000"/>
              <a:gd name="connsiteY150" fmla="*/ 2206229 h 2237474"/>
              <a:gd name="connsiteX151" fmla="*/ 597225 w 12192000"/>
              <a:gd name="connsiteY151" fmla="*/ 2180999 h 2237474"/>
              <a:gd name="connsiteX152" fmla="*/ 558449 w 12192000"/>
              <a:gd name="connsiteY152" fmla="*/ 2182346 h 2237474"/>
              <a:gd name="connsiteX153" fmla="*/ 550517 w 12192000"/>
              <a:gd name="connsiteY153" fmla="*/ 2182060 h 2237474"/>
              <a:gd name="connsiteX154" fmla="*/ 550309 w 12192000"/>
              <a:gd name="connsiteY154" fmla="*/ 2181825 h 2237474"/>
              <a:gd name="connsiteX155" fmla="*/ 541836 w 12192000"/>
              <a:gd name="connsiteY155" fmla="*/ 2181063 h 2237474"/>
              <a:gd name="connsiteX156" fmla="*/ 536057 w 12192000"/>
              <a:gd name="connsiteY156" fmla="*/ 2181537 h 2237474"/>
              <a:gd name="connsiteX157" fmla="*/ 520671 w 12192000"/>
              <a:gd name="connsiteY157" fmla="*/ 2180980 h 2237474"/>
              <a:gd name="connsiteX158" fmla="*/ 515024 w 12192000"/>
              <a:gd name="connsiteY158" fmla="*/ 2179258 h 2237474"/>
              <a:gd name="connsiteX159" fmla="*/ 512278 w 12192000"/>
              <a:gd name="connsiteY159" fmla="*/ 2176369 h 2237474"/>
              <a:gd name="connsiteX160" fmla="*/ 480419 w 12192000"/>
              <a:gd name="connsiteY160" fmla="*/ 2167807 h 2237474"/>
              <a:gd name="connsiteX161" fmla="*/ 413835 w 12192000"/>
              <a:gd name="connsiteY161" fmla="*/ 2156783 h 2237474"/>
              <a:gd name="connsiteX162" fmla="*/ 376513 w 12192000"/>
              <a:gd name="connsiteY162" fmla="*/ 2154014 h 2237474"/>
              <a:gd name="connsiteX163" fmla="*/ 273386 w 12192000"/>
              <a:gd name="connsiteY163" fmla="*/ 2142551 h 2237474"/>
              <a:gd name="connsiteX164" fmla="*/ 169207 w 12192000"/>
              <a:gd name="connsiteY164" fmla="*/ 2128100 h 2237474"/>
              <a:gd name="connsiteX165" fmla="*/ 93149 w 12192000"/>
              <a:gd name="connsiteY165" fmla="*/ 2105324 h 2237474"/>
              <a:gd name="connsiteX166" fmla="*/ 88109 w 12192000"/>
              <a:gd name="connsiteY166" fmla="*/ 2106704 h 2237474"/>
              <a:gd name="connsiteX167" fmla="*/ 80022 w 12192000"/>
              <a:gd name="connsiteY167" fmla="*/ 2107254 h 2237474"/>
              <a:gd name="connsiteX168" fmla="*/ 79717 w 12192000"/>
              <a:gd name="connsiteY168" fmla="*/ 2107046 h 2237474"/>
              <a:gd name="connsiteX169" fmla="*/ 72352 w 12192000"/>
              <a:gd name="connsiteY169" fmla="*/ 2107991 h 2237474"/>
              <a:gd name="connsiteX170" fmla="*/ 37645 w 12192000"/>
              <a:gd name="connsiteY170" fmla="*/ 2115401 h 2237474"/>
              <a:gd name="connsiteX171" fmla="*/ 4572 w 12192000"/>
              <a:gd name="connsiteY171" fmla="*/ 2111091 h 2237474"/>
              <a:gd name="connsiteX172" fmla="*/ 0 w 12192000"/>
              <a:gd name="connsiteY172" fmla="*/ 2110468 h 2237474"/>
              <a:gd name="connsiteX173" fmla="*/ 0 w 12192000"/>
              <a:gd name="connsiteY17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79765 w 12192000"/>
              <a:gd name="connsiteY141" fmla="*/ 2229639 h 2237474"/>
              <a:gd name="connsiteX142" fmla="*/ 1195347 w 12192000"/>
              <a:gd name="connsiteY142" fmla="*/ 2212354 h 2237474"/>
              <a:gd name="connsiteX143" fmla="*/ 970251 w 12192000"/>
              <a:gd name="connsiteY143" fmla="*/ 2221029 h 2237474"/>
              <a:gd name="connsiteX144" fmla="*/ 812914 w 12192000"/>
              <a:gd name="connsiteY144" fmla="*/ 2202752 h 2237474"/>
              <a:gd name="connsiteX145" fmla="*/ 800195 w 12192000"/>
              <a:gd name="connsiteY145" fmla="*/ 2209407 h 2237474"/>
              <a:gd name="connsiteX146" fmla="*/ 784978 w 12192000"/>
              <a:gd name="connsiteY146" fmla="*/ 2212360 h 2237474"/>
              <a:gd name="connsiteX147" fmla="*/ 681987 w 12192000"/>
              <a:gd name="connsiteY147" fmla="*/ 2216757 h 2237474"/>
              <a:gd name="connsiteX148" fmla="*/ 669923 w 12192000"/>
              <a:gd name="connsiteY148" fmla="*/ 2211682 h 2237474"/>
              <a:gd name="connsiteX149" fmla="*/ 648680 w 12192000"/>
              <a:gd name="connsiteY149" fmla="*/ 2206229 h 2237474"/>
              <a:gd name="connsiteX150" fmla="*/ 597225 w 12192000"/>
              <a:gd name="connsiteY150" fmla="*/ 2180999 h 2237474"/>
              <a:gd name="connsiteX151" fmla="*/ 558449 w 12192000"/>
              <a:gd name="connsiteY151" fmla="*/ 2182346 h 2237474"/>
              <a:gd name="connsiteX152" fmla="*/ 550517 w 12192000"/>
              <a:gd name="connsiteY152" fmla="*/ 2182060 h 2237474"/>
              <a:gd name="connsiteX153" fmla="*/ 550309 w 12192000"/>
              <a:gd name="connsiteY153" fmla="*/ 2181825 h 2237474"/>
              <a:gd name="connsiteX154" fmla="*/ 541836 w 12192000"/>
              <a:gd name="connsiteY154" fmla="*/ 2181063 h 2237474"/>
              <a:gd name="connsiteX155" fmla="*/ 536057 w 12192000"/>
              <a:gd name="connsiteY155" fmla="*/ 2181537 h 2237474"/>
              <a:gd name="connsiteX156" fmla="*/ 520671 w 12192000"/>
              <a:gd name="connsiteY156" fmla="*/ 2180980 h 2237474"/>
              <a:gd name="connsiteX157" fmla="*/ 515024 w 12192000"/>
              <a:gd name="connsiteY157" fmla="*/ 2179258 h 2237474"/>
              <a:gd name="connsiteX158" fmla="*/ 512278 w 12192000"/>
              <a:gd name="connsiteY158" fmla="*/ 2176369 h 2237474"/>
              <a:gd name="connsiteX159" fmla="*/ 480419 w 12192000"/>
              <a:gd name="connsiteY159" fmla="*/ 2167807 h 2237474"/>
              <a:gd name="connsiteX160" fmla="*/ 413835 w 12192000"/>
              <a:gd name="connsiteY160" fmla="*/ 2156783 h 2237474"/>
              <a:gd name="connsiteX161" fmla="*/ 376513 w 12192000"/>
              <a:gd name="connsiteY161" fmla="*/ 2154014 h 2237474"/>
              <a:gd name="connsiteX162" fmla="*/ 273386 w 12192000"/>
              <a:gd name="connsiteY162" fmla="*/ 2142551 h 2237474"/>
              <a:gd name="connsiteX163" fmla="*/ 169207 w 12192000"/>
              <a:gd name="connsiteY163" fmla="*/ 2128100 h 2237474"/>
              <a:gd name="connsiteX164" fmla="*/ 93149 w 12192000"/>
              <a:gd name="connsiteY164" fmla="*/ 2105324 h 2237474"/>
              <a:gd name="connsiteX165" fmla="*/ 88109 w 12192000"/>
              <a:gd name="connsiteY165" fmla="*/ 2106704 h 2237474"/>
              <a:gd name="connsiteX166" fmla="*/ 80022 w 12192000"/>
              <a:gd name="connsiteY166" fmla="*/ 2107254 h 2237474"/>
              <a:gd name="connsiteX167" fmla="*/ 79717 w 12192000"/>
              <a:gd name="connsiteY167" fmla="*/ 2107046 h 2237474"/>
              <a:gd name="connsiteX168" fmla="*/ 72352 w 12192000"/>
              <a:gd name="connsiteY168" fmla="*/ 2107991 h 2237474"/>
              <a:gd name="connsiteX169" fmla="*/ 37645 w 12192000"/>
              <a:gd name="connsiteY169" fmla="*/ 2115401 h 2237474"/>
              <a:gd name="connsiteX170" fmla="*/ 4572 w 12192000"/>
              <a:gd name="connsiteY170" fmla="*/ 2111091 h 2237474"/>
              <a:gd name="connsiteX171" fmla="*/ 0 w 12192000"/>
              <a:gd name="connsiteY171" fmla="*/ 2110468 h 2237474"/>
              <a:gd name="connsiteX172" fmla="*/ 0 w 12192000"/>
              <a:gd name="connsiteY17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79765 w 12192000"/>
              <a:gd name="connsiteY140" fmla="*/ 2229639 h 2237474"/>
              <a:gd name="connsiteX141" fmla="*/ 1195347 w 12192000"/>
              <a:gd name="connsiteY141" fmla="*/ 2212354 h 2237474"/>
              <a:gd name="connsiteX142" fmla="*/ 970251 w 12192000"/>
              <a:gd name="connsiteY142" fmla="*/ 2221029 h 2237474"/>
              <a:gd name="connsiteX143" fmla="*/ 812914 w 12192000"/>
              <a:gd name="connsiteY143" fmla="*/ 2202752 h 2237474"/>
              <a:gd name="connsiteX144" fmla="*/ 800195 w 12192000"/>
              <a:gd name="connsiteY144" fmla="*/ 2209407 h 2237474"/>
              <a:gd name="connsiteX145" fmla="*/ 784978 w 12192000"/>
              <a:gd name="connsiteY145" fmla="*/ 2212360 h 2237474"/>
              <a:gd name="connsiteX146" fmla="*/ 681987 w 12192000"/>
              <a:gd name="connsiteY146" fmla="*/ 2216757 h 2237474"/>
              <a:gd name="connsiteX147" fmla="*/ 669923 w 12192000"/>
              <a:gd name="connsiteY147" fmla="*/ 2211682 h 2237474"/>
              <a:gd name="connsiteX148" fmla="*/ 648680 w 12192000"/>
              <a:gd name="connsiteY148" fmla="*/ 2206229 h 2237474"/>
              <a:gd name="connsiteX149" fmla="*/ 597225 w 12192000"/>
              <a:gd name="connsiteY149" fmla="*/ 2180999 h 2237474"/>
              <a:gd name="connsiteX150" fmla="*/ 558449 w 12192000"/>
              <a:gd name="connsiteY150" fmla="*/ 2182346 h 2237474"/>
              <a:gd name="connsiteX151" fmla="*/ 550517 w 12192000"/>
              <a:gd name="connsiteY151" fmla="*/ 2182060 h 2237474"/>
              <a:gd name="connsiteX152" fmla="*/ 550309 w 12192000"/>
              <a:gd name="connsiteY152" fmla="*/ 2181825 h 2237474"/>
              <a:gd name="connsiteX153" fmla="*/ 541836 w 12192000"/>
              <a:gd name="connsiteY153" fmla="*/ 2181063 h 2237474"/>
              <a:gd name="connsiteX154" fmla="*/ 536057 w 12192000"/>
              <a:gd name="connsiteY154" fmla="*/ 2181537 h 2237474"/>
              <a:gd name="connsiteX155" fmla="*/ 520671 w 12192000"/>
              <a:gd name="connsiteY155" fmla="*/ 2180980 h 2237474"/>
              <a:gd name="connsiteX156" fmla="*/ 515024 w 12192000"/>
              <a:gd name="connsiteY156" fmla="*/ 2179258 h 2237474"/>
              <a:gd name="connsiteX157" fmla="*/ 512278 w 12192000"/>
              <a:gd name="connsiteY157" fmla="*/ 2176369 h 2237474"/>
              <a:gd name="connsiteX158" fmla="*/ 480419 w 12192000"/>
              <a:gd name="connsiteY158" fmla="*/ 2167807 h 2237474"/>
              <a:gd name="connsiteX159" fmla="*/ 413835 w 12192000"/>
              <a:gd name="connsiteY159" fmla="*/ 2156783 h 2237474"/>
              <a:gd name="connsiteX160" fmla="*/ 376513 w 12192000"/>
              <a:gd name="connsiteY160" fmla="*/ 2154014 h 2237474"/>
              <a:gd name="connsiteX161" fmla="*/ 273386 w 12192000"/>
              <a:gd name="connsiteY161" fmla="*/ 2142551 h 2237474"/>
              <a:gd name="connsiteX162" fmla="*/ 169207 w 12192000"/>
              <a:gd name="connsiteY162" fmla="*/ 2128100 h 2237474"/>
              <a:gd name="connsiteX163" fmla="*/ 93149 w 12192000"/>
              <a:gd name="connsiteY163" fmla="*/ 2105324 h 2237474"/>
              <a:gd name="connsiteX164" fmla="*/ 88109 w 12192000"/>
              <a:gd name="connsiteY164" fmla="*/ 2106704 h 2237474"/>
              <a:gd name="connsiteX165" fmla="*/ 80022 w 12192000"/>
              <a:gd name="connsiteY165" fmla="*/ 2107254 h 2237474"/>
              <a:gd name="connsiteX166" fmla="*/ 79717 w 12192000"/>
              <a:gd name="connsiteY166" fmla="*/ 2107046 h 2237474"/>
              <a:gd name="connsiteX167" fmla="*/ 72352 w 12192000"/>
              <a:gd name="connsiteY167" fmla="*/ 2107991 h 2237474"/>
              <a:gd name="connsiteX168" fmla="*/ 37645 w 12192000"/>
              <a:gd name="connsiteY168" fmla="*/ 2115401 h 2237474"/>
              <a:gd name="connsiteX169" fmla="*/ 4572 w 12192000"/>
              <a:gd name="connsiteY169" fmla="*/ 2111091 h 2237474"/>
              <a:gd name="connsiteX170" fmla="*/ 0 w 12192000"/>
              <a:gd name="connsiteY170" fmla="*/ 2110468 h 2237474"/>
              <a:gd name="connsiteX171" fmla="*/ 0 w 12192000"/>
              <a:gd name="connsiteY17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42244 w 12192000"/>
              <a:gd name="connsiteY128" fmla="*/ 2055560 h 2237474"/>
              <a:gd name="connsiteX129" fmla="*/ 1877728 w 12192000"/>
              <a:gd name="connsiteY129" fmla="*/ 2101004 h 2237474"/>
              <a:gd name="connsiteX130" fmla="*/ 1759056 w 12192000"/>
              <a:gd name="connsiteY130" fmla="*/ 2125608 h 2237474"/>
              <a:gd name="connsiteX131" fmla="*/ 1637948 w 12192000"/>
              <a:gd name="connsiteY131" fmla="*/ 2172597 h 2237474"/>
              <a:gd name="connsiteX132" fmla="*/ 1434549 w 12192000"/>
              <a:gd name="connsiteY132" fmla="*/ 2234522 h 2237474"/>
              <a:gd name="connsiteX133" fmla="*/ 1398481 w 12192000"/>
              <a:gd name="connsiteY133" fmla="*/ 2237074 h 2237474"/>
              <a:gd name="connsiteX134" fmla="*/ 1398407 w 12192000"/>
              <a:gd name="connsiteY134" fmla="*/ 2237095 h 2237474"/>
              <a:gd name="connsiteX135" fmla="*/ 1370962 w 12192000"/>
              <a:gd name="connsiteY135" fmla="*/ 2237474 h 2237474"/>
              <a:gd name="connsiteX136" fmla="*/ 1356367 w 12192000"/>
              <a:gd name="connsiteY136" fmla="*/ 2235089 h 2237474"/>
              <a:gd name="connsiteX137" fmla="*/ 1324828 w 12192000"/>
              <a:gd name="connsiteY137" fmla="*/ 2231968 h 2237474"/>
              <a:gd name="connsiteX138" fmla="*/ 1279765 w 12192000"/>
              <a:gd name="connsiteY138" fmla="*/ 2229639 h 2237474"/>
              <a:gd name="connsiteX139" fmla="*/ 1195347 w 12192000"/>
              <a:gd name="connsiteY139" fmla="*/ 2212354 h 2237474"/>
              <a:gd name="connsiteX140" fmla="*/ 970251 w 12192000"/>
              <a:gd name="connsiteY140" fmla="*/ 2221029 h 2237474"/>
              <a:gd name="connsiteX141" fmla="*/ 812914 w 12192000"/>
              <a:gd name="connsiteY141" fmla="*/ 2202752 h 2237474"/>
              <a:gd name="connsiteX142" fmla="*/ 800195 w 12192000"/>
              <a:gd name="connsiteY142" fmla="*/ 2209407 h 2237474"/>
              <a:gd name="connsiteX143" fmla="*/ 784978 w 12192000"/>
              <a:gd name="connsiteY143" fmla="*/ 2212360 h 2237474"/>
              <a:gd name="connsiteX144" fmla="*/ 681987 w 12192000"/>
              <a:gd name="connsiteY144" fmla="*/ 2216757 h 2237474"/>
              <a:gd name="connsiteX145" fmla="*/ 669923 w 12192000"/>
              <a:gd name="connsiteY145" fmla="*/ 2211682 h 2237474"/>
              <a:gd name="connsiteX146" fmla="*/ 648680 w 12192000"/>
              <a:gd name="connsiteY146" fmla="*/ 2206229 h 2237474"/>
              <a:gd name="connsiteX147" fmla="*/ 597225 w 12192000"/>
              <a:gd name="connsiteY147" fmla="*/ 2180999 h 2237474"/>
              <a:gd name="connsiteX148" fmla="*/ 558449 w 12192000"/>
              <a:gd name="connsiteY148" fmla="*/ 2182346 h 2237474"/>
              <a:gd name="connsiteX149" fmla="*/ 550517 w 12192000"/>
              <a:gd name="connsiteY149" fmla="*/ 2182060 h 2237474"/>
              <a:gd name="connsiteX150" fmla="*/ 550309 w 12192000"/>
              <a:gd name="connsiteY150" fmla="*/ 2181825 h 2237474"/>
              <a:gd name="connsiteX151" fmla="*/ 541836 w 12192000"/>
              <a:gd name="connsiteY151" fmla="*/ 2181063 h 2237474"/>
              <a:gd name="connsiteX152" fmla="*/ 536057 w 12192000"/>
              <a:gd name="connsiteY152" fmla="*/ 2181537 h 2237474"/>
              <a:gd name="connsiteX153" fmla="*/ 520671 w 12192000"/>
              <a:gd name="connsiteY153" fmla="*/ 2180980 h 2237474"/>
              <a:gd name="connsiteX154" fmla="*/ 515024 w 12192000"/>
              <a:gd name="connsiteY154" fmla="*/ 2179258 h 2237474"/>
              <a:gd name="connsiteX155" fmla="*/ 512278 w 12192000"/>
              <a:gd name="connsiteY155" fmla="*/ 2176369 h 2237474"/>
              <a:gd name="connsiteX156" fmla="*/ 480419 w 12192000"/>
              <a:gd name="connsiteY156" fmla="*/ 2167807 h 2237474"/>
              <a:gd name="connsiteX157" fmla="*/ 413835 w 12192000"/>
              <a:gd name="connsiteY157" fmla="*/ 2156783 h 2237474"/>
              <a:gd name="connsiteX158" fmla="*/ 376513 w 12192000"/>
              <a:gd name="connsiteY158" fmla="*/ 2154014 h 2237474"/>
              <a:gd name="connsiteX159" fmla="*/ 273386 w 12192000"/>
              <a:gd name="connsiteY159" fmla="*/ 2142551 h 2237474"/>
              <a:gd name="connsiteX160" fmla="*/ 169207 w 12192000"/>
              <a:gd name="connsiteY160" fmla="*/ 2128100 h 2237474"/>
              <a:gd name="connsiteX161" fmla="*/ 93149 w 12192000"/>
              <a:gd name="connsiteY161" fmla="*/ 2105324 h 2237474"/>
              <a:gd name="connsiteX162" fmla="*/ 88109 w 12192000"/>
              <a:gd name="connsiteY162" fmla="*/ 2106704 h 2237474"/>
              <a:gd name="connsiteX163" fmla="*/ 80022 w 12192000"/>
              <a:gd name="connsiteY163" fmla="*/ 2107254 h 2237474"/>
              <a:gd name="connsiteX164" fmla="*/ 79717 w 12192000"/>
              <a:gd name="connsiteY164" fmla="*/ 2107046 h 2237474"/>
              <a:gd name="connsiteX165" fmla="*/ 72352 w 12192000"/>
              <a:gd name="connsiteY165" fmla="*/ 2107991 h 2237474"/>
              <a:gd name="connsiteX166" fmla="*/ 37645 w 12192000"/>
              <a:gd name="connsiteY166" fmla="*/ 2115401 h 2237474"/>
              <a:gd name="connsiteX167" fmla="*/ 4572 w 12192000"/>
              <a:gd name="connsiteY167" fmla="*/ 2111091 h 2237474"/>
              <a:gd name="connsiteX168" fmla="*/ 0 w 12192000"/>
              <a:gd name="connsiteY168" fmla="*/ 2110468 h 2237474"/>
              <a:gd name="connsiteX169" fmla="*/ 0 w 12192000"/>
              <a:gd name="connsiteY16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111935 w 12192000"/>
              <a:gd name="connsiteY124" fmla="*/ 2023163 h 2237474"/>
              <a:gd name="connsiteX125" fmla="*/ 2089991 w 12192000"/>
              <a:gd name="connsiteY125" fmla="*/ 2034193 h 2237474"/>
              <a:gd name="connsiteX126" fmla="*/ 2058061 w 12192000"/>
              <a:gd name="connsiteY126" fmla="*/ 2047942 h 2237474"/>
              <a:gd name="connsiteX127" fmla="*/ 2042244 w 12192000"/>
              <a:gd name="connsiteY127" fmla="*/ 2055560 h 2237474"/>
              <a:gd name="connsiteX128" fmla="*/ 1877728 w 12192000"/>
              <a:gd name="connsiteY128" fmla="*/ 2101004 h 2237474"/>
              <a:gd name="connsiteX129" fmla="*/ 1759056 w 12192000"/>
              <a:gd name="connsiteY129" fmla="*/ 2125608 h 2237474"/>
              <a:gd name="connsiteX130" fmla="*/ 1637948 w 12192000"/>
              <a:gd name="connsiteY130" fmla="*/ 2172597 h 2237474"/>
              <a:gd name="connsiteX131" fmla="*/ 1434549 w 12192000"/>
              <a:gd name="connsiteY131" fmla="*/ 2234522 h 2237474"/>
              <a:gd name="connsiteX132" fmla="*/ 1398481 w 12192000"/>
              <a:gd name="connsiteY132" fmla="*/ 2237074 h 2237474"/>
              <a:gd name="connsiteX133" fmla="*/ 1398407 w 12192000"/>
              <a:gd name="connsiteY133" fmla="*/ 2237095 h 2237474"/>
              <a:gd name="connsiteX134" fmla="*/ 1370962 w 12192000"/>
              <a:gd name="connsiteY134" fmla="*/ 2237474 h 2237474"/>
              <a:gd name="connsiteX135" fmla="*/ 1356367 w 12192000"/>
              <a:gd name="connsiteY135" fmla="*/ 2235089 h 2237474"/>
              <a:gd name="connsiteX136" fmla="*/ 1324828 w 12192000"/>
              <a:gd name="connsiteY136" fmla="*/ 2231968 h 2237474"/>
              <a:gd name="connsiteX137" fmla="*/ 1279765 w 12192000"/>
              <a:gd name="connsiteY137" fmla="*/ 2229639 h 2237474"/>
              <a:gd name="connsiteX138" fmla="*/ 1195347 w 12192000"/>
              <a:gd name="connsiteY138" fmla="*/ 2212354 h 2237474"/>
              <a:gd name="connsiteX139" fmla="*/ 970251 w 12192000"/>
              <a:gd name="connsiteY139" fmla="*/ 2221029 h 2237474"/>
              <a:gd name="connsiteX140" fmla="*/ 812914 w 12192000"/>
              <a:gd name="connsiteY140" fmla="*/ 2202752 h 2237474"/>
              <a:gd name="connsiteX141" fmla="*/ 800195 w 12192000"/>
              <a:gd name="connsiteY141" fmla="*/ 2209407 h 2237474"/>
              <a:gd name="connsiteX142" fmla="*/ 784978 w 12192000"/>
              <a:gd name="connsiteY142" fmla="*/ 2212360 h 2237474"/>
              <a:gd name="connsiteX143" fmla="*/ 681987 w 12192000"/>
              <a:gd name="connsiteY143" fmla="*/ 2216757 h 2237474"/>
              <a:gd name="connsiteX144" fmla="*/ 669923 w 12192000"/>
              <a:gd name="connsiteY144" fmla="*/ 2211682 h 2237474"/>
              <a:gd name="connsiteX145" fmla="*/ 648680 w 12192000"/>
              <a:gd name="connsiteY145" fmla="*/ 2206229 h 2237474"/>
              <a:gd name="connsiteX146" fmla="*/ 597225 w 12192000"/>
              <a:gd name="connsiteY146" fmla="*/ 2180999 h 2237474"/>
              <a:gd name="connsiteX147" fmla="*/ 558449 w 12192000"/>
              <a:gd name="connsiteY147" fmla="*/ 2182346 h 2237474"/>
              <a:gd name="connsiteX148" fmla="*/ 550517 w 12192000"/>
              <a:gd name="connsiteY148" fmla="*/ 2182060 h 2237474"/>
              <a:gd name="connsiteX149" fmla="*/ 550309 w 12192000"/>
              <a:gd name="connsiteY149" fmla="*/ 2181825 h 2237474"/>
              <a:gd name="connsiteX150" fmla="*/ 541836 w 12192000"/>
              <a:gd name="connsiteY150" fmla="*/ 2181063 h 2237474"/>
              <a:gd name="connsiteX151" fmla="*/ 536057 w 12192000"/>
              <a:gd name="connsiteY151" fmla="*/ 2181537 h 2237474"/>
              <a:gd name="connsiteX152" fmla="*/ 520671 w 12192000"/>
              <a:gd name="connsiteY152" fmla="*/ 2180980 h 2237474"/>
              <a:gd name="connsiteX153" fmla="*/ 515024 w 12192000"/>
              <a:gd name="connsiteY153" fmla="*/ 2179258 h 2237474"/>
              <a:gd name="connsiteX154" fmla="*/ 512278 w 12192000"/>
              <a:gd name="connsiteY154" fmla="*/ 2176369 h 2237474"/>
              <a:gd name="connsiteX155" fmla="*/ 480419 w 12192000"/>
              <a:gd name="connsiteY155" fmla="*/ 2167807 h 2237474"/>
              <a:gd name="connsiteX156" fmla="*/ 413835 w 12192000"/>
              <a:gd name="connsiteY156" fmla="*/ 2156783 h 2237474"/>
              <a:gd name="connsiteX157" fmla="*/ 376513 w 12192000"/>
              <a:gd name="connsiteY157" fmla="*/ 2154014 h 2237474"/>
              <a:gd name="connsiteX158" fmla="*/ 273386 w 12192000"/>
              <a:gd name="connsiteY158" fmla="*/ 2142551 h 2237474"/>
              <a:gd name="connsiteX159" fmla="*/ 169207 w 12192000"/>
              <a:gd name="connsiteY159" fmla="*/ 2128100 h 2237474"/>
              <a:gd name="connsiteX160" fmla="*/ 93149 w 12192000"/>
              <a:gd name="connsiteY160" fmla="*/ 2105324 h 2237474"/>
              <a:gd name="connsiteX161" fmla="*/ 88109 w 12192000"/>
              <a:gd name="connsiteY161" fmla="*/ 2106704 h 2237474"/>
              <a:gd name="connsiteX162" fmla="*/ 80022 w 12192000"/>
              <a:gd name="connsiteY162" fmla="*/ 2107254 h 2237474"/>
              <a:gd name="connsiteX163" fmla="*/ 79717 w 12192000"/>
              <a:gd name="connsiteY163" fmla="*/ 2107046 h 2237474"/>
              <a:gd name="connsiteX164" fmla="*/ 72352 w 12192000"/>
              <a:gd name="connsiteY164" fmla="*/ 2107991 h 2237474"/>
              <a:gd name="connsiteX165" fmla="*/ 37645 w 12192000"/>
              <a:gd name="connsiteY165" fmla="*/ 2115401 h 2237474"/>
              <a:gd name="connsiteX166" fmla="*/ 4572 w 12192000"/>
              <a:gd name="connsiteY166" fmla="*/ 2111091 h 2237474"/>
              <a:gd name="connsiteX167" fmla="*/ 0 w 12192000"/>
              <a:gd name="connsiteY167" fmla="*/ 2110468 h 2237474"/>
              <a:gd name="connsiteX168" fmla="*/ 0 w 12192000"/>
              <a:gd name="connsiteY16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089991 w 12192000"/>
              <a:gd name="connsiteY124" fmla="*/ 2034193 h 2237474"/>
              <a:gd name="connsiteX125" fmla="*/ 2058061 w 12192000"/>
              <a:gd name="connsiteY125" fmla="*/ 2047942 h 2237474"/>
              <a:gd name="connsiteX126" fmla="*/ 2042244 w 12192000"/>
              <a:gd name="connsiteY126" fmla="*/ 2055560 h 2237474"/>
              <a:gd name="connsiteX127" fmla="*/ 1877728 w 12192000"/>
              <a:gd name="connsiteY127" fmla="*/ 2101004 h 2237474"/>
              <a:gd name="connsiteX128" fmla="*/ 1759056 w 12192000"/>
              <a:gd name="connsiteY128" fmla="*/ 2125608 h 2237474"/>
              <a:gd name="connsiteX129" fmla="*/ 1637948 w 12192000"/>
              <a:gd name="connsiteY129" fmla="*/ 2172597 h 2237474"/>
              <a:gd name="connsiteX130" fmla="*/ 1434549 w 12192000"/>
              <a:gd name="connsiteY130" fmla="*/ 2234522 h 2237474"/>
              <a:gd name="connsiteX131" fmla="*/ 1398481 w 12192000"/>
              <a:gd name="connsiteY131" fmla="*/ 2237074 h 2237474"/>
              <a:gd name="connsiteX132" fmla="*/ 1398407 w 12192000"/>
              <a:gd name="connsiteY132" fmla="*/ 2237095 h 2237474"/>
              <a:gd name="connsiteX133" fmla="*/ 1370962 w 12192000"/>
              <a:gd name="connsiteY133" fmla="*/ 2237474 h 2237474"/>
              <a:gd name="connsiteX134" fmla="*/ 1356367 w 12192000"/>
              <a:gd name="connsiteY134" fmla="*/ 2235089 h 2237474"/>
              <a:gd name="connsiteX135" fmla="*/ 1324828 w 12192000"/>
              <a:gd name="connsiteY135" fmla="*/ 2231968 h 2237474"/>
              <a:gd name="connsiteX136" fmla="*/ 1279765 w 12192000"/>
              <a:gd name="connsiteY136" fmla="*/ 2229639 h 2237474"/>
              <a:gd name="connsiteX137" fmla="*/ 1195347 w 12192000"/>
              <a:gd name="connsiteY137" fmla="*/ 2212354 h 2237474"/>
              <a:gd name="connsiteX138" fmla="*/ 970251 w 12192000"/>
              <a:gd name="connsiteY138" fmla="*/ 2221029 h 2237474"/>
              <a:gd name="connsiteX139" fmla="*/ 812914 w 12192000"/>
              <a:gd name="connsiteY139" fmla="*/ 2202752 h 2237474"/>
              <a:gd name="connsiteX140" fmla="*/ 800195 w 12192000"/>
              <a:gd name="connsiteY140" fmla="*/ 2209407 h 2237474"/>
              <a:gd name="connsiteX141" fmla="*/ 784978 w 12192000"/>
              <a:gd name="connsiteY141" fmla="*/ 2212360 h 2237474"/>
              <a:gd name="connsiteX142" fmla="*/ 681987 w 12192000"/>
              <a:gd name="connsiteY142" fmla="*/ 2216757 h 2237474"/>
              <a:gd name="connsiteX143" fmla="*/ 669923 w 12192000"/>
              <a:gd name="connsiteY143" fmla="*/ 2211682 h 2237474"/>
              <a:gd name="connsiteX144" fmla="*/ 648680 w 12192000"/>
              <a:gd name="connsiteY144" fmla="*/ 2206229 h 2237474"/>
              <a:gd name="connsiteX145" fmla="*/ 597225 w 12192000"/>
              <a:gd name="connsiteY145" fmla="*/ 2180999 h 2237474"/>
              <a:gd name="connsiteX146" fmla="*/ 558449 w 12192000"/>
              <a:gd name="connsiteY146" fmla="*/ 2182346 h 2237474"/>
              <a:gd name="connsiteX147" fmla="*/ 550517 w 12192000"/>
              <a:gd name="connsiteY147" fmla="*/ 2182060 h 2237474"/>
              <a:gd name="connsiteX148" fmla="*/ 550309 w 12192000"/>
              <a:gd name="connsiteY148" fmla="*/ 2181825 h 2237474"/>
              <a:gd name="connsiteX149" fmla="*/ 541836 w 12192000"/>
              <a:gd name="connsiteY149" fmla="*/ 2181063 h 2237474"/>
              <a:gd name="connsiteX150" fmla="*/ 536057 w 12192000"/>
              <a:gd name="connsiteY150" fmla="*/ 2181537 h 2237474"/>
              <a:gd name="connsiteX151" fmla="*/ 520671 w 12192000"/>
              <a:gd name="connsiteY151" fmla="*/ 2180980 h 2237474"/>
              <a:gd name="connsiteX152" fmla="*/ 515024 w 12192000"/>
              <a:gd name="connsiteY152" fmla="*/ 2179258 h 2237474"/>
              <a:gd name="connsiteX153" fmla="*/ 512278 w 12192000"/>
              <a:gd name="connsiteY153" fmla="*/ 2176369 h 2237474"/>
              <a:gd name="connsiteX154" fmla="*/ 480419 w 12192000"/>
              <a:gd name="connsiteY154" fmla="*/ 2167807 h 2237474"/>
              <a:gd name="connsiteX155" fmla="*/ 413835 w 12192000"/>
              <a:gd name="connsiteY155" fmla="*/ 2156783 h 2237474"/>
              <a:gd name="connsiteX156" fmla="*/ 376513 w 12192000"/>
              <a:gd name="connsiteY156" fmla="*/ 2154014 h 2237474"/>
              <a:gd name="connsiteX157" fmla="*/ 273386 w 12192000"/>
              <a:gd name="connsiteY157" fmla="*/ 2142551 h 2237474"/>
              <a:gd name="connsiteX158" fmla="*/ 169207 w 12192000"/>
              <a:gd name="connsiteY158" fmla="*/ 2128100 h 2237474"/>
              <a:gd name="connsiteX159" fmla="*/ 93149 w 12192000"/>
              <a:gd name="connsiteY159" fmla="*/ 2105324 h 2237474"/>
              <a:gd name="connsiteX160" fmla="*/ 88109 w 12192000"/>
              <a:gd name="connsiteY160" fmla="*/ 2106704 h 2237474"/>
              <a:gd name="connsiteX161" fmla="*/ 80022 w 12192000"/>
              <a:gd name="connsiteY161" fmla="*/ 2107254 h 2237474"/>
              <a:gd name="connsiteX162" fmla="*/ 79717 w 12192000"/>
              <a:gd name="connsiteY162" fmla="*/ 2107046 h 2237474"/>
              <a:gd name="connsiteX163" fmla="*/ 72352 w 12192000"/>
              <a:gd name="connsiteY163" fmla="*/ 2107991 h 2237474"/>
              <a:gd name="connsiteX164" fmla="*/ 37645 w 12192000"/>
              <a:gd name="connsiteY164" fmla="*/ 2115401 h 2237474"/>
              <a:gd name="connsiteX165" fmla="*/ 4572 w 12192000"/>
              <a:gd name="connsiteY165" fmla="*/ 2111091 h 2237474"/>
              <a:gd name="connsiteX166" fmla="*/ 0 w 12192000"/>
              <a:gd name="connsiteY166" fmla="*/ 2110468 h 2237474"/>
              <a:gd name="connsiteX167" fmla="*/ 0 w 12192000"/>
              <a:gd name="connsiteY16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9991 w 12192000"/>
              <a:gd name="connsiteY123" fmla="*/ 2034193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5228 w 12192000"/>
              <a:gd name="connsiteY123" fmla="*/ 2046431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36057 w 12192000"/>
              <a:gd name="connsiteY147" fmla="*/ 2181537 h 2237474"/>
              <a:gd name="connsiteX148" fmla="*/ 520671 w 12192000"/>
              <a:gd name="connsiteY148" fmla="*/ 2180980 h 2237474"/>
              <a:gd name="connsiteX149" fmla="*/ 515024 w 12192000"/>
              <a:gd name="connsiteY149" fmla="*/ 2179258 h 2237474"/>
              <a:gd name="connsiteX150" fmla="*/ 512278 w 12192000"/>
              <a:gd name="connsiteY150" fmla="*/ 2176369 h 2237474"/>
              <a:gd name="connsiteX151" fmla="*/ 480419 w 12192000"/>
              <a:gd name="connsiteY151" fmla="*/ 2167807 h 2237474"/>
              <a:gd name="connsiteX152" fmla="*/ 413835 w 12192000"/>
              <a:gd name="connsiteY152" fmla="*/ 2156783 h 2237474"/>
              <a:gd name="connsiteX153" fmla="*/ 376513 w 12192000"/>
              <a:gd name="connsiteY153" fmla="*/ 2154014 h 2237474"/>
              <a:gd name="connsiteX154" fmla="*/ 273386 w 12192000"/>
              <a:gd name="connsiteY154" fmla="*/ 2142551 h 2237474"/>
              <a:gd name="connsiteX155" fmla="*/ 169207 w 12192000"/>
              <a:gd name="connsiteY155" fmla="*/ 2128100 h 2237474"/>
              <a:gd name="connsiteX156" fmla="*/ 93149 w 12192000"/>
              <a:gd name="connsiteY156" fmla="*/ 2105324 h 2237474"/>
              <a:gd name="connsiteX157" fmla="*/ 88109 w 12192000"/>
              <a:gd name="connsiteY157" fmla="*/ 2106704 h 2237474"/>
              <a:gd name="connsiteX158" fmla="*/ 80022 w 12192000"/>
              <a:gd name="connsiteY158" fmla="*/ 2107254 h 2237474"/>
              <a:gd name="connsiteX159" fmla="*/ 79717 w 12192000"/>
              <a:gd name="connsiteY159" fmla="*/ 2107046 h 2237474"/>
              <a:gd name="connsiteX160" fmla="*/ 72352 w 12192000"/>
              <a:gd name="connsiteY160" fmla="*/ 2107991 h 2237474"/>
              <a:gd name="connsiteX161" fmla="*/ 37645 w 12192000"/>
              <a:gd name="connsiteY161" fmla="*/ 2115401 h 2237474"/>
              <a:gd name="connsiteX162" fmla="*/ 4572 w 12192000"/>
              <a:gd name="connsiteY162" fmla="*/ 2111091 h 2237474"/>
              <a:gd name="connsiteX163" fmla="*/ 0 w 12192000"/>
              <a:gd name="connsiteY163" fmla="*/ 2110468 h 2237474"/>
              <a:gd name="connsiteX164" fmla="*/ 0 w 12192000"/>
              <a:gd name="connsiteY16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20671 w 12192000"/>
              <a:gd name="connsiteY147" fmla="*/ 2180980 h 2237474"/>
              <a:gd name="connsiteX148" fmla="*/ 515024 w 12192000"/>
              <a:gd name="connsiteY148" fmla="*/ 2179258 h 2237474"/>
              <a:gd name="connsiteX149" fmla="*/ 512278 w 12192000"/>
              <a:gd name="connsiteY149" fmla="*/ 2176369 h 2237474"/>
              <a:gd name="connsiteX150" fmla="*/ 480419 w 12192000"/>
              <a:gd name="connsiteY150" fmla="*/ 2167807 h 2237474"/>
              <a:gd name="connsiteX151" fmla="*/ 413835 w 12192000"/>
              <a:gd name="connsiteY151" fmla="*/ 2156783 h 2237474"/>
              <a:gd name="connsiteX152" fmla="*/ 376513 w 12192000"/>
              <a:gd name="connsiteY152" fmla="*/ 2154014 h 2237474"/>
              <a:gd name="connsiteX153" fmla="*/ 273386 w 12192000"/>
              <a:gd name="connsiteY153" fmla="*/ 2142551 h 2237474"/>
              <a:gd name="connsiteX154" fmla="*/ 169207 w 12192000"/>
              <a:gd name="connsiteY154" fmla="*/ 2128100 h 2237474"/>
              <a:gd name="connsiteX155" fmla="*/ 93149 w 12192000"/>
              <a:gd name="connsiteY155" fmla="*/ 2105324 h 2237474"/>
              <a:gd name="connsiteX156" fmla="*/ 88109 w 12192000"/>
              <a:gd name="connsiteY156" fmla="*/ 2106704 h 2237474"/>
              <a:gd name="connsiteX157" fmla="*/ 80022 w 12192000"/>
              <a:gd name="connsiteY157" fmla="*/ 2107254 h 2237474"/>
              <a:gd name="connsiteX158" fmla="*/ 79717 w 12192000"/>
              <a:gd name="connsiteY158" fmla="*/ 2107046 h 2237474"/>
              <a:gd name="connsiteX159" fmla="*/ 72352 w 12192000"/>
              <a:gd name="connsiteY159" fmla="*/ 2107991 h 2237474"/>
              <a:gd name="connsiteX160" fmla="*/ 37645 w 12192000"/>
              <a:gd name="connsiteY160" fmla="*/ 2115401 h 2237474"/>
              <a:gd name="connsiteX161" fmla="*/ 4572 w 12192000"/>
              <a:gd name="connsiteY161" fmla="*/ 2111091 h 2237474"/>
              <a:gd name="connsiteX162" fmla="*/ 0 w 12192000"/>
              <a:gd name="connsiteY162" fmla="*/ 2110468 h 2237474"/>
              <a:gd name="connsiteX163" fmla="*/ 0 w 12192000"/>
              <a:gd name="connsiteY16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512278 w 12192000"/>
              <a:gd name="connsiteY148" fmla="*/ 2176369 h 2237474"/>
              <a:gd name="connsiteX149" fmla="*/ 480419 w 12192000"/>
              <a:gd name="connsiteY149" fmla="*/ 2167807 h 2237474"/>
              <a:gd name="connsiteX150" fmla="*/ 413835 w 12192000"/>
              <a:gd name="connsiteY150" fmla="*/ 2156783 h 2237474"/>
              <a:gd name="connsiteX151" fmla="*/ 376513 w 12192000"/>
              <a:gd name="connsiteY151" fmla="*/ 2154014 h 2237474"/>
              <a:gd name="connsiteX152" fmla="*/ 273386 w 12192000"/>
              <a:gd name="connsiteY152" fmla="*/ 2142551 h 2237474"/>
              <a:gd name="connsiteX153" fmla="*/ 169207 w 12192000"/>
              <a:gd name="connsiteY153" fmla="*/ 2128100 h 2237474"/>
              <a:gd name="connsiteX154" fmla="*/ 93149 w 12192000"/>
              <a:gd name="connsiteY154" fmla="*/ 2105324 h 2237474"/>
              <a:gd name="connsiteX155" fmla="*/ 88109 w 12192000"/>
              <a:gd name="connsiteY155" fmla="*/ 2106704 h 2237474"/>
              <a:gd name="connsiteX156" fmla="*/ 80022 w 12192000"/>
              <a:gd name="connsiteY156" fmla="*/ 2107254 h 2237474"/>
              <a:gd name="connsiteX157" fmla="*/ 79717 w 12192000"/>
              <a:gd name="connsiteY157" fmla="*/ 2107046 h 2237474"/>
              <a:gd name="connsiteX158" fmla="*/ 72352 w 12192000"/>
              <a:gd name="connsiteY158" fmla="*/ 2107991 h 2237474"/>
              <a:gd name="connsiteX159" fmla="*/ 37645 w 12192000"/>
              <a:gd name="connsiteY159" fmla="*/ 2115401 h 2237474"/>
              <a:gd name="connsiteX160" fmla="*/ 4572 w 12192000"/>
              <a:gd name="connsiteY160" fmla="*/ 2111091 h 2237474"/>
              <a:gd name="connsiteX161" fmla="*/ 0 w 12192000"/>
              <a:gd name="connsiteY161" fmla="*/ 2110468 h 2237474"/>
              <a:gd name="connsiteX162" fmla="*/ 0 w 12192000"/>
              <a:gd name="connsiteY16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80419 w 12192000"/>
              <a:gd name="connsiteY148" fmla="*/ 2167807 h 2237474"/>
              <a:gd name="connsiteX149" fmla="*/ 413835 w 12192000"/>
              <a:gd name="connsiteY149" fmla="*/ 2156783 h 2237474"/>
              <a:gd name="connsiteX150" fmla="*/ 376513 w 12192000"/>
              <a:gd name="connsiteY150" fmla="*/ 2154014 h 2237474"/>
              <a:gd name="connsiteX151" fmla="*/ 273386 w 12192000"/>
              <a:gd name="connsiteY151" fmla="*/ 2142551 h 2237474"/>
              <a:gd name="connsiteX152" fmla="*/ 169207 w 12192000"/>
              <a:gd name="connsiteY152" fmla="*/ 2128100 h 2237474"/>
              <a:gd name="connsiteX153" fmla="*/ 93149 w 12192000"/>
              <a:gd name="connsiteY153" fmla="*/ 2105324 h 2237474"/>
              <a:gd name="connsiteX154" fmla="*/ 88109 w 12192000"/>
              <a:gd name="connsiteY154" fmla="*/ 2106704 h 2237474"/>
              <a:gd name="connsiteX155" fmla="*/ 80022 w 12192000"/>
              <a:gd name="connsiteY155" fmla="*/ 2107254 h 2237474"/>
              <a:gd name="connsiteX156" fmla="*/ 79717 w 12192000"/>
              <a:gd name="connsiteY156" fmla="*/ 2107046 h 2237474"/>
              <a:gd name="connsiteX157" fmla="*/ 72352 w 12192000"/>
              <a:gd name="connsiteY157" fmla="*/ 2107991 h 2237474"/>
              <a:gd name="connsiteX158" fmla="*/ 37645 w 12192000"/>
              <a:gd name="connsiteY158" fmla="*/ 2115401 h 2237474"/>
              <a:gd name="connsiteX159" fmla="*/ 4572 w 12192000"/>
              <a:gd name="connsiteY159" fmla="*/ 2111091 h 2237474"/>
              <a:gd name="connsiteX160" fmla="*/ 0 w 12192000"/>
              <a:gd name="connsiteY160" fmla="*/ 2110468 h 2237474"/>
              <a:gd name="connsiteX161" fmla="*/ 0 w 12192000"/>
              <a:gd name="connsiteY16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9717 w 12192000"/>
              <a:gd name="connsiteY155" fmla="*/ 2107046 h 2237474"/>
              <a:gd name="connsiteX156" fmla="*/ 72352 w 12192000"/>
              <a:gd name="connsiteY156" fmla="*/ 2107991 h 2237474"/>
              <a:gd name="connsiteX157" fmla="*/ 37645 w 12192000"/>
              <a:gd name="connsiteY157" fmla="*/ 2115401 h 2237474"/>
              <a:gd name="connsiteX158" fmla="*/ 4572 w 12192000"/>
              <a:gd name="connsiteY158" fmla="*/ 2111091 h 2237474"/>
              <a:gd name="connsiteX159" fmla="*/ 0 w 12192000"/>
              <a:gd name="connsiteY159" fmla="*/ 2110468 h 2237474"/>
              <a:gd name="connsiteX160" fmla="*/ 0 w 12192000"/>
              <a:gd name="connsiteY16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2352 w 12192000"/>
              <a:gd name="connsiteY155" fmla="*/ 2107991 h 2237474"/>
              <a:gd name="connsiteX156" fmla="*/ 37645 w 12192000"/>
              <a:gd name="connsiteY156" fmla="*/ 2115401 h 2237474"/>
              <a:gd name="connsiteX157" fmla="*/ 4572 w 12192000"/>
              <a:gd name="connsiteY157" fmla="*/ 2111091 h 2237474"/>
              <a:gd name="connsiteX158" fmla="*/ 0 w 12192000"/>
              <a:gd name="connsiteY158" fmla="*/ 2110468 h 2237474"/>
              <a:gd name="connsiteX159" fmla="*/ 0 w 12192000"/>
              <a:gd name="connsiteY15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0022 w 12192000"/>
              <a:gd name="connsiteY153" fmla="*/ 2107254 h 2237474"/>
              <a:gd name="connsiteX154" fmla="*/ 72352 w 12192000"/>
              <a:gd name="connsiteY154" fmla="*/ 2107991 h 2237474"/>
              <a:gd name="connsiteX155" fmla="*/ 37645 w 12192000"/>
              <a:gd name="connsiteY155" fmla="*/ 2115401 h 2237474"/>
              <a:gd name="connsiteX156" fmla="*/ 4572 w 12192000"/>
              <a:gd name="connsiteY156" fmla="*/ 2111091 h 2237474"/>
              <a:gd name="connsiteX157" fmla="*/ 0 w 12192000"/>
              <a:gd name="connsiteY157" fmla="*/ 2110468 h 2237474"/>
              <a:gd name="connsiteX158" fmla="*/ 0 w 12192000"/>
              <a:gd name="connsiteY15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80022 w 12192000"/>
              <a:gd name="connsiteY152" fmla="*/ 2107254 h 2237474"/>
              <a:gd name="connsiteX153" fmla="*/ 72352 w 12192000"/>
              <a:gd name="connsiteY153" fmla="*/ 2107991 h 2237474"/>
              <a:gd name="connsiteX154" fmla="*/ 37645 w 12192000"/>
              <a:gd name="connsiteY154" fmla="*/ 2115401 h 2237474"/>
              <a:gd name="connsiteX155" fmla="*/ 4572 w 12192000"/>
              <a:gd name="connsiteY155" fmla="*/ 2111091 h 2237474"/>
              <a:gd name="connsiteX156" fmla="*/ 0 w 12192000"/>
              <a:gd name="connsiteY156" fmla="*/ 2110468 h 2237474"/>
              <a:gd name="connsiteX157" fmla="*/ 0 w 12192000"/>
              <a:gd name="connsiteY15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20671 w 12192000"/>
              <a:gd name="connsiteY145" fmla="*/ 2180980 h 2237474"/>
              <a:gd name="connsiteX146" fmla="*/ 515024 w 12192000"/>
              <a:gd name="connsiteY146" fmla="*/ 2179258 h 2237474"/>
              <a:gd name="connsiteX147" fmla="*/ 413835 w 12192000"/>
              <a:gd name="connsiteY147" fmla="*/ 2156783 h 2237474"/>
              <a:gd name="connsiteX148" fmla="*/ 376513 w 12192000"/>
              <a:gd name="connsiteY148" fmla="*/ 2154014 h 2237474"/>
              <a:gd name="connsiteX149" fmla="*/ 273386 w 12192000"/>
              <a:gd name="connsiteY149" fmla="*/ 2142551 h 2237474"/>
              <a:gd name="connsiteX150" fmla="*/ 169207 w 12192000"/>
              <a:gd name="connsiteY150" fmla="*/ 2128100 h 2237474"/>
              <a:gd name="connsiteX151" fmla="*/ 80022 w 12192000"/>
              <a:gd name="connsiteY151" fmla="*/ 2107254 h 2237474"/>
              <a:gd name="connsiteX152" fmla="*/ 72352 w 12192000"/>
              <a:gd name="connsiteY152" fmla="*/ 2107991 h 2237474"/>
              <a:gd name="connsiteX153" fmla="*/ 37645 w 12192000"/>
              <a:gd name="connsiteY153" fmla="*/ 2115401 h 2237474"/>
              <a:gd name="connsiteX154" fmla="*/ 4572 w 12192000"/>
              <a:gd name="connsiteY154" fmla="*/ 2111091 h 2237474"/>
              <a:gd name="connsiteX155" fmla="*/ 0 w 12192000"/>
              <a:gd name="connsiteY155" fmla="*/ 2110468 h 2237474"/>
              <a:gd name="connsiteX156" fmla="*/ 0 w 12192000"/>
              <a:gd name="connsiteY15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20671 w 12192000"/>
              <a:gd name="connsiteY144" fmla="*/ 2180980 h 2237474"/>
              <a:gd name="connsiteX145" fmla="*/ 515024 w 12192000"/>
              <a:gd name="connsiteY145" fmla="*/ 2179258 h 2237474"/>
              <a:gd name="connsiteX146" fmla="*/ 413835 w 12192000"/>
              <a:gd name="connsiteY146" fmla="*/ 2156783 h 2237474"/>
              <a:gd name="connsiteX147" fmla="*/ 376513 w 12192000"/>
              <a:gd name="connsiteY147" fmla="*/ 2154014 h 2237474"/>
              <a:gd name="connsiteX148" fmla="*/ 273386 w 12192000"/>
              <a:gd name="connsiteY148" fmla="*/ 2142551 h 2237474"/>
              <a:gd name="connsiteX149" fmla="*/ 169207 w 12192000"/>
              <a:gd name="connsiteY149" fmla="*/ 2128100 h 2237474"/>
              <a:gd name="connsiteX150" fmla="*/ 80022 w 12192000"/>
              <a:gd name="connsiteY150" fmla="*/ 2107254 h 2237474"/>
              <a:gd name="connsiteX151" fmla="*/ 72352 w 12192000"/>
              <a:gd name="connsiteY151" fmla="*/ 2107991 h 2237474"/>
              <a:gd name="connsiteX152" fmla="*/ 37645 w 12192000"/>
              <a:gd name="connsiteY152" fmla="*/ 2115401 h 2237474"/>
              <a:gd name="connsiteX153" fmla="*/ 4572 w 12192000"/>
              <a:gd name="connsiteY153" fmla="*/ 2111091 h 2237474"/>
              <a:gd name="connsiteX154" fmla="*/ 0 w 12192000"/>
              <a:gd name="connsiteY154" fmla="*/ 2110468 h 2237474"/>
              <a:gd name="connsiteX155" fmla="*/ 0 w 12192000"/>
              <a:gd name="connsiteY15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20671 w 12192000"/>
              <a:gd name="connsiteY143" fmla="*/ 2180980 h 2237474"/>
              <a:gd name="connsiteX144" fmla="*/ 515024 w 12192000"/>
              <a:gd name="connsiteY144" fmla="*/ 2179258 h 2237474"/>
              <a:gd name="connsiteX145" fmla="*/ 413835 w 12192000"/>
              <a:gd name="connsiteY145" fmla="*/ 2156783 h 2237474"/>
              <a:gd name="connsiteX146" fmla="*/ 376513 w 12192000"/>
              <a:gd name="connsiteY146" fmla="*/ 2154014 h 2237474"/>
              <a:gd name="connsiteX147" fmla="*/ 273386 w 12192000"/>
              <a:gd name="connsiteY147" fmla="*/ 2142551 h 2237474"/>
              <a:gd name="connsiteX148" fmla="*/ 169207 w 12192000"/>
              <a:gd name="connsiteY148" fmla="*/ 2128100 h 2237474"/>
              <a:gd name="connsiteX149" fmla="*/ 80022 w 12192000"/>
              <a:gd name="connsiteY149" fmla="*/ 2107254 h 2237474"/>
              <a:gd name="connsiteX150" fmla="*/ 72352 w 12192000"/>
              <a:gd name="connsiteY150" fmla="*/ 2107991 h 2237474"/>
              <a:gd name="connsiteX151" fmla="*/ 37645 w 12192000"/>
              <a:gd name="connsiteY151" fmla="*/ 2115401 h 2237474"/>
              <a:gd name="connsiteX152" fmla="*/ 4572 w 12192000"/>
              <a:gd name="connsiteY152" fmla="*/ 2111091 h 2237474"/>
              <a:gd name="connsiteX153" fmla="*/ 0 w 12192000"/>
              <a:gd name="connsiteY153" fmla="*/ 2110468 h 2237474"/>
              <a:gd name="connsiteX154" fmla="*/ 0 w 12192000"/>
              <a:gd name="connsiteY15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48680 w 12192000"/>
              <a:gd name="connsiteY140" fmla="*/ 2206229 h 2237474"/>
              <a:gd name="connsiteX141" fmla="*/ 597225 w 12192000"/>
              <a:gd name="connsiteY141" fmla="*/ 2180999 h 2237474"/>
              <a:gd name="connsiteX142" fmla="*/ 520671 w 12192000"/>
              <a:gd name="connsiteY142" fmla="*/ 2180980 h 2237474"/>
              <a:gd name="connsiteX143" fmla="*/ 515024 w 12192000"/>
              <a:gd name="connsiteY143" fmla="*/ 2179258 h 2237474"/>
              <a:gd name="connsiteX144" fmla="*/ 413835 w 12192000"/>
              <a:gd name="connsiteY144" fmla="*/ 2156783 h 2237474"/>
              <a:gd name="connsiteX145" fmla="*/ 376513 w 12192000"/>
              <a:gd name="connsiteY145" fmla="*/ 2154014 h 2237474"/>
              <a:gd name="connsiteX146" fmla="*/ 273386 w 12192000"/>
              <a:gd name="connsiteY146" fmla="*/ 2142551 h 2237474"/>
              <a:gd name="connsiteX147" fmla="*/ 169207 w 12192000"/>
              <a:gd name="connsiteY147" fmla="*/ 2128100 h 2237474"/>
              <a:gd name="connsiteX148" fmla="*/ 80022 w 12192000"/>
              <a:gd name="connsiteY148" fmla="*/ 2107254 h 2237474"/>
              <a:gd name="connsiteX149" fmla="*/ 72352 w 12192000"/>
              <a:gd name="connsiteY149" fmla="*/ 2107991 h 2237474"/>
              <a:gd name="connsiteX150" fmla="*/ 37645 w 12192000"/>
              <a:gd name="connsiteY150" fmla="*/ 2115401 h 2237474"/>
              <a:gd name="connsiteX151" fmla="*/ 4572 w 12192000"/>
              <a:gd name="connsiteY151" fmla="*/ 2111091 h 2237474"/>
              <a:gd name="connsiteX152" fmla="*/ 0 w 12192000"/>
              <a:gd name="connsiteY152" fmla="*/ 2110468 h 2237474"/>
              <a:gd name="connsiteX153" fmla="*/ 0 w 12192000"/>
              <a:gd name="connsiteY15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72352 w 12192000"/>
              <a:gd name="connsiteY148" fmla="*/ 2107991 h 2237474"/>
              <a:gd name="connsiteX149" fmla="*/ 37645 w 12192000"/>
              <a:gd name="connsiteY149" fmla="*/ 2115401 h 2237474"/>
              <a:gd name="connsiteX150" fmla="*/ 4572 w 12192000"/>
              <a:gd name="connsiteY150" fmla="*/ 2111091 h 2237474"/>
              <a:gd name="connsiteX151" fmla="*/ 0 w 12192000"/>
              <a:gd name="connsiteY151" fmla="*/ 2110468 h 2237474"/>
              <a:gd name="connsiteX152" fmla="*/ 0 w 12192000"/>
              <a:gd name="connsiteY15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77641 w 12192000"/>
              <a:gd name="connsiteY147" fmla="*/ 2126835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279765 w 12192000"/>
              <a:gd name="connsiteY133" fmla="*/ 2229639 h 2237474"/>
              <a:gd name="connsiteX134" fmla="*/ 1195347 w 12192000"/>
              <a:gd name="connsiteY134" fmla="*/ 2212354 h 2237474"/>
              <a:gd name="connsiteX135" fmla="*/ 970251 w 12192000"/>
              <a:gd name="connsiteY135" fmla="*/ 2221029 h 2237474"/>
              <a:gd name="connsiteX136" fmla="*/ 812914 w 12192000"/>
              <a:gd name="connsiteY136" fmla="*/ 2210095 h 2237474"/>
              <a:gd name="connsiteX137" fmla="*/ 776382 w 12192000"/>
              <a:gd name="connsiteY137" fmla="*/ 2204512 h 2237474"/>
              <a:gd name="connsiteX138" fmla="*/ 597225 w 12192000"/>
              <a:gd name="connsiteY138" fmla="*/ 2180999 h 2237474"/>
              <a:gd name="connsiteX139" fmla="*/ 520671 w 12192000"/>
              <a:gd name="connsiteY139" fmla="*/ 2180980 h 2237474"/>
              <a:gd name="connsiteX140" fmla="*/ 515024 w 12192000"/>
              <a:gd name="connsiteY140" fmla="*/ 2179258 h 2237474"/>
              <a:gd name="connsiteX141" fmla="*/ 413835 w 12192000"/>
              <a:gd name="connsiteY141" fmla="*/ 2156783 h 2237474"/>
              <a:gd name="connsiteX142" fmla="*/ 376513 w 12192000"/>
              <a:gd name="connsiteY142" fmla="*/ 2154014 h 2237474"/>
              <a:gd name="connsiteX143" fmla="*/ 273386 w 12192000"/>
              <a:gd name="connsiteY143" fmla="*/ 2142551 h 2237474"/>
              <a:gd name="connsiteX144" fmla="*/ 169207 w 12192000"/>
              <a:gd name="connsiteY144" fmla="*/ 2128100 h 2237474"/>
              <a:gd name="connsiteX145" fmla="*/ 77641 w 12192000"/>
              <a:gd name="connsiteY145" fmla="*/ 2126835 h 2237474"/>
              <a:gd name="connsiteX146" fmla="*/ 37645 w 12192000"/>
              <a:gd name="connsiteY146" fmla="*/ 2115401 h 2237474"/>
              <a:gd name="connsiteX147" fmla="*/ 4572 w 12192000"/>
              <a:gd name="connsiteY147" fmla="*/ 2111091 h 2237474"/>
              <a:gd name="connsiteX148" fmla="*/ 0 w 12192000"/>
              <a:gd name="connsiteY148" fmla="*/ 2110468 h 2237474"/>
              <a:gd name="connsiteX149" fmla="*/ 0 w 12192000"/>
              <a:gd name="connsiteY14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476147 w 12192000"/>
              <a:gd name="connsiteY115" fmla="*/ 1998305 h 2237474"/>
              <a:gd name="connsiteX116" fmla="*/ 2373568 w 12192000"/>
              <a:gd name="connsiteY116" fmla="*/ 2003219 h 2237474"/>
              <a:gd name="connsiteX117" fmla="*/ 2287219 w 12192000"/>
              <a:gd name="connsiteY117" fmla="*/ 1998750 h 2237474"/>
              <a:gd name="connsiteX118" fmla="*/ 2243069 w 12192000"/>
              <a:gd name="connsiteY118" fmla="*/ 2005321 h 2237474"/>
              <a:gd name="connsiteX119" fmla="*/ 2164831 w 12192000"/>
              <a:gd name="connsiteY119" fmla="*/ 2010143 h 2237474"/>
              <a:gd name="connsiteX120" fmla="*/ 2085228 w 12192000"/>
              <a:gd name="connsiteY120" fmla="*/ 2046431 h 2237474"/>
              <a:gd name="connsiteX121" fmla="*/ 2058061 w 12192000"/>
              <a:gd name="connsiteY121" fmla="*/ 2047942 h 2237474"/>
              <a:gd name="connsiteX122" fmla="*/ 2042244 w 12192000"/>
              <a:gd name="connsiteY122" fmla="*/ 2055560 h 2237474"/>
              <a:gd name="connsiteX123" fmla="*/ 1877728 w 12192000"/>
              <a:gd name="connsiteY123" fmla="*/ 2101004 h 2237474"/>
              <a:gd name="connsiteX124" fmla="*/ 1759056 w 12192000"/>
              <a:gd name="connsiteY124" fmla="*/ 2125608 h 2237474"/>
              <a:gd name="connsiteX125" fmla="*/ 1637948 w 12192000"/>
              <a:gd name="connsiteY125" fmla="*/ 2172597 h 2237474"/>
              <a:gd name="connsiteX126" fmla="*/ 1434549 w 12192000"/>
              <a:gd name="connsiteY126" fmla="*/ 2234522 h 2237474"/>
              <a:gd name="connsiteX127" fmla="*/ 1398481 w 12192000"/>
              <a:gd name="connsiteY127" fmla="*/ 2237074 h 2237474"/>
              <a:gd name="connsiteX128" fmla="*/ 1398407 w 12192000"/>
              <a:gd name="connsiteY128" fmla="*/ 2237095 h 2237474"/>
              <a:gd name="connsiteX129" fmla="*/ 1370962 w 12192000"/>
              <a:gd name="connsiteY129" fmla="*/ 2237474 h 2237474"/>
              <a:gd name="connsiteX130" fmla="*/ 1356367 w 12192000"/>
              <a:gd name="connsiteY130" fmla="*/ 2235089 h 2237474"/>
              <a:gd name="connsiteX131" fmla="*/ 1279765 w 12192000"/>
              <a:gd name="connsiteY131" fmla="*/ 2229639 h 2237474"/>
              <a:gd name="connsiteX132" fmla="*/ 1195347 w 12192000"/>
              <a:gd name="connsiteY132" fmla="*/ 2212354 h 2237474"/>
              <a:gd name="connsiteX133" fmla="*/ 970251 w 12192000"/>
              <a:gd name="connsiteY133" fmla="*/ 2221029 h 2237474"/>
              <a:gd name="connsiteX134" fmla="*/ 812914 w 12192000"/>
              <a:gd name="connsiteY134" fmla="*/ 2210095 h 2237474"/>
              <a:gd name="connsiteX135" fmla="*/ 776382 w 12192000"/>
              <a:gd name="connsiteY135" fmla="*/ 2204512 h 2237474"/>
              <a:gd name="connsiteX136" fmla="*/ 597225 w 12192000"/>
              <a:gd name="connsiteY136" fmla="*/ 2180999 h 2237474"/>
              <a:gd name="connsiteX137" fmla="*/ 520671 w 12192000"/>
              <a:gd name="connsiteY137" fmla="*/ 2180980 h 2237474"/>
              <a:gd name="connsiteX138" fmla="*/ 515024 w 12192000"/>
              <a:gd name="connsiteY138" fmla="*/ 2179258 h 2237474"/>
              <a:gd name="connsiteX139" fmla="*/ 413835 w 12192000"/>
              <a:gd name="connsiteY139" fmla="*/ 2156783 h 2237474"/>
              <a:gd name="connsiteX140" fmla="*/ 376513 w 12192000"/>
              <a:gd name="connsiteY140" fmla="*/ 2154014 h 2237474"/>
              <a:gd name="connsiteX141" fmla="*/ 273386 w 12192000"/>
              <a:gd name="connsiteY141" fmla="*/ 2142551 h 2237474"/>
              <a:gd name="connsiteX142" fmla="*/ 169207 w 12192000"/>
              <a:gd name="connsiteY142" fmla="*/ 2128100 h 2237474"/>
              <a:gd name="connsiteX143" fmla="*/ 77641 w 12192000"/>
              <a:gd name="connsiteY143" fmla="*/ 2126835 h 2237474"/>
              <a:gd name="connsiteX144" fmla="*/ 37645 w 12192000"/>
              <a:gd name="connsiteY144" fmla="*/ 2115401 h 2237474"/>
              <a:gd name="connsiteX145" fmla="*/ 4572 w 12192000"/>
              <a:gd name="connsiteY145" fmla="*/ 2111091 h 2237474"/>
              <a:gd name="connsiteX146" fmla="*/ 0 w 12192000"/>
              <a:gd name="connsiteY146" fmla="*/ 2110468 h 2237474"/>
              <a:gd name="connsiteX147" fmla="*/ 0 w 12192000"/>
              <a:gd name="connsiteY1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6900177 w 12192000"/>
              <a:gd name="connsiteY58" fmla="*/ 1636016 h 2237474"/>
              <a:gd name="connsiteX59" fmla="*/ 6795372 w 12192000"/>
              <a:gd name="connsiteY59" fmla="*/ 1644845 h 2237474"/>
              <a:gd name="connsiteX60" fmla="*/ 6692251 w 12192000"/>
              <a:gd name="connsiteY60" fmla="*/ 1656357 h 2237474"/>
              <a:gd name="connsiteX61" fmla="*/ 6655235 w 12192000"/>
              <a:gd name="connsiteY61" fmla="*/ 1661869 h 2237474"/>
              <a:gd name="connsiteX62" fmla="*/ 6554894 w 12192000"/>
              <a:gd name="connsiteY62" fmla="*/ 1664428 h 2237474"/>
              <a:gd name="connsiteX63" fmla="*/ 6516595 w 12192000"/>
              <a:gd name="connsiteY63" fmla="*/ 1667475 h 2237474"/>
              <a:gd name="connsiteX64" fmla="*/ 6508541 w 12192000"/>
              <a:gd name="connsiteY64" fmla="*/ 1668757 h 2237474"/>
              <a:gd name="connsiteX65" fmla="*/ 6471012 w 12192000"/>
              <a:gd name="connsiteY65" fmla="*/ 1678604 h 2237474"/>
              <a:gd name="connsiteX66" fmla="*/ 6364035 w 12192000"/>
              <a:gd name="connsiteY66" fmla="*/ 1667683 h 2237474"/>
              <a:gd name="connsiteX67" fmla="*/ 6280959 w 12192000"/>
              <a:gd name="connsiteY67" fmla="*/ 1689329 h 2237474"/>
              <a:gd name="connsiteX68" fmla="*/ 6243319 w 12192000"/>
              <a:gd name="connsiteY68" fmla="*/ 1695560 h 2237474"/>
              <a:gd name="connsiteX69" fmla="*/ 6098321 w 12192000"/>
              <a:gd name="connsiteY69" fmla="*/ 1721646 h 2237474"/>
              <a:gd name="connsiteX70" fmla="*/ 5880652 w 12192000"/>
              <a:gd name="connsiteY70" fmla="*/ 1779643 h 2237474"/>
              <a:gd name="connsiteX71" fmla="*/ 5785959 w 12192000"/>
              <a:gd name="connsiteY71" fmla="*/ 1775307 h 2237474"/>
              <a:gd name="connsiteX72" fmla="*/ 5643534 w 12192000"/>
              <a:gd name="connsiteY72" fmla="*/ 1802919 h 2237474"/>
              <a:gd name="connsiteX73" fmla="*/ 5518799 w 12192000"/>
              <a:gd name="connsiteY73" fmla="*/ 1818312 h 2237474"/>
              <a:gd name="connsiteX74" fmla="*/ 5505014 w 12192000"/>
              <a:gd name="connsiteY74" fmla="*/ 1819259 h 2237474"/>
              <a:gd name="connsiteX75" fmla="*/ 5453307 w 12192000"/>
              <a:gd name="connsiteY75" fmla="*/ 1815450 h 2237474"/>
              <a:gd name="connsiteX76" fmla="*/ 5221533 w 12192000"/>
              <a:gd name="connsiteY76" fmla="*/ 1846950 h 2237474"/>
              <a:gd name="connsiteX77" fmla="*/ 5149802 w 12192000"/>
              <a:gd name="connsiteY77" fmla="*/ 1844846 h 2237474"/>
              <a:gd name="connsiteX78" fmla="*/ 5114927 w 12192000"/>
              <a:gd name="connsiteY78" fmla="*/ 1847827 h 2237474"/>
              <a:gd name="connsiteX79" fmla="*/ 5108970 w 12192000"/>
              <a:gd name="connsiteY79" fmla="*/ 1847935 h 2237474"/>
              <a:gd name="connsiteX80" fmla="*/ 5067961 w 12192000"/>
              <a:gd name="connsiteY80" fmla="*/ 1845917 h 2237474"/>
              <a:gd name="connsiteX81" fmla="*/ 5007075 w 12192000"/>
              <a:gd name="connsiteY81" fmla="*/ 1838626 h 2237474"/>
              <a:gd name="connsiteX82" fmla="*/ 4944087 w 12192000"/>
              <a:gd name="connsiteY82" fmla="*/ 1823332 h 2237474"/>
              <a:gd name="connsiteX83" fmla="*/ 4907662 w 12192000"/>
              <a:gd name="connsiteY83" fmla="*/ 1816900 h 2237474"/>
              <a:gd name="connsiteX84" fmla="*/ 4882386 w 12192000"/>
              <a:gd name="connsiteY84" fmla="*/ 1809844 h 2237474"/>
              <a:gd name="connsiteX85" fmla="*/ 4811440 w 12192000"/>
              <a:gd name="connsiteY85" fmla="*/ 1804655 h 2237474"/>
              <a:gd name="connsiteX86" fmla="*/ 4691075 w 12192000"/>
              <a:gd name="connsiteY86" fmla="*/ 1801389 h 2237474"/>
              <a:gd name="connsiteX87" fmla="*/ 4640313 w 12192000"/>
              <a:gd name="connsiteY87" fmla="*/ 1784307 h 2237474"/>
              <a:gd name="connsiteX88" fmla="*/ 4536503 w 12192000"/>
              <a:gd name="connsiteY88" fmla="*/ 1785334 h 2237474"/>
              <a:gd name="connsiteX89" fmla="*/ 4513724 w 12192000"/>
              <a:gd name="connsiteY89" fmla="*/ 1791996 h 2237474"/>
              <a:gd name="connsiteX90" fmla="*/ 4459810 w 12192000"/>
              <a:gd name="connsiteY90" fmla="*/ 1797886 h 2237474"/>
              <a:gd name="connsiteX91" fmla="*/ 4379064 w 12192000"/>
              <a:gd name="connsiteY91" fmla="*/ 1817177 h 2237474"/>
              <a:gd name="connsiteX92" fmla="*/ 4290981 w 12192000"/>
              <a:gd name="connsiteY92" fmla="*/ 1839677 h 2237474"/>
              <a:gd name="connsiteX93" fmla="*/ 4238372 w 12192000"/>
              <a:gd name="connsiteY93" fmla="*/ 1851480 h 2237474"/>
              <a:gd name="connsiteX94" fmla="*/ 4232517 w 12192000"/>
              <a:gd name="connsiteY94" fmla="*/ 1852567 h 2237474"/>
              <a:gd name="connsiteX95" fmla="*/ 4191732 w 12192000"/>
              <a:gd name="connsiteY95" fmla="*/ 1857328 h 2237474"/>
              <a:gd name="connsiteX96" fmla="*/ 4065532 w 12192000"/>
              <a:gd name="connsiteY96" fmla="*/ 1855477 h 2237474"/>
              <a:gd name="connsiteX97" fmla="*/ 4028460 w 12192000"/>
              <a:gd name="connsiteY97" fmla="*/ 1855137 h 2237474"/>
              <a:gd name="connsiteX98" fmla="*/ 4002267 w 12192000"/>
              <a:gd name="connsiteY98" fmla="*/ 1852352 h 2237474"/>
              <a:gd name="connsiteX99" fmla="*/ 3931396 w 12192000"/>
              <a:gd name="connsiteY99" fmla="*/ 1858915 h 2237474"/>
              <a:gd name="connsiteX100" fmla="*/ 3812162 w 12192000"/>
              <a:gd name="connsiteY100" fmla="*/ 1875501 h 2237474"/>
              <a:gd name="connsiteX101" fmla="*/ 3758105 w 12192000"/>
              <a:gd name="connsiteY101" fmla="*/ 1871856 h 2237474"/>
              <a:gd name="connsiteX102" fmla="*/ 3715896 w 12192000"/>
              <a:gd name="connsiteY102" fmla="*/ 1881552 h 2237474"/>
              <a:gd name="connsiteX103" fmla="*/ 3567259 w 12192000"/>
              <a:gd name="connsiteY103" fmla="*/ 1893482 h 2237474"/>
              <a:gd name="connsiteX104" fmla="*/ 3405770 w 12192000"/>
              <a:gd name="connsiteY104" fmla="*/ 1904591 h 2237474"/>
              <a:gd name="connsiteX105" fmla="*/ 3280097 w 12192000"/>
              <a:gd name="connsiteY105" fmla="*/ 1919610 h 2237474"/>
              <a:gd name="connsiteX106" fmla="*/ 3009910 w 12192000"/>
              <a:gd name="connsiteY106" fmla="*/ 1957866 h 2237474"/>
              <a:gd name="connsiteX107" fmla="*/ 2995934 w 12192000"/>
              <a:gd name="connsiteY107" fmla="*/ 1967085 h 2237474"/>
              <a:gd name="connsiteX108" fmla="*/ 2942858 w 12192000"/>
              <a:gd name="connsiteY108" fmla="*/ 1981367 h 2237474"/>
              <a:gd name="connsiteX109" fmla="*/ 2875436 w 12192000"/>
              <a:gd name="connsiteY109" fmla="*/ 1996977 h 2237474"/>
              <a:gd name="connsiteX110" fmla="*/ 2874892 w 12192000"/>
              <a:gd name="connsiteY110" fmla="*/ 1996085 h 2237474"/>
              <a:gd name="connsiteX111" fmla="*/ 2843662 w 12192000"/>
              <a:gd name="connsiteY111" fmla="*/ 1992498 h 2237474"/>
              <a:gd name="connsiteX112" fmla="*/ 2718916 w 12192000"/>
              <a:gd name="connsiteY112" fmla="*/ 1990867 h 2237474"/>
              <a:gd name="connsiteX113" fmla="*/ 2713522 w 12192000"/>
              <a:gd name="connsiteY113" fmla="*/ 1990173 h 2237474"/>
              <a:gd name="connsiteX114" fmla="*/ 2476147 w 12192000"/>
              <a:gd name="connsiteY114" fmla="*/ 1998305 h 2237474"/>
              <a:gd name="connsiteX115" fmla="*/ 2373568 w 12192000"/>
              <a:gd name="connsiteY115" fmla="*/ 2003219 h 2237474"/>
              <a:gd name="connsiteX116" fmla="*/ 2287219 w 12192000"/>
              <a:gd name="connsiteY116" fmla="*/ 1998750 h 2237474"/>
              <a:gd name="connsiteX117" fmla="*/ 2243069 w 12192000"/>
              <a:gd name="connsiteY117" fmla="*/ 2005321 h 2237474"/>
              <a:gd name="connsiteX118" fmla="*/ 2164831 w 12192000"/>
              <a:gd name="connsiteY118" fmla="*/ 2010143 h 2237474"/>
              <a:gd name="connsiteX119" fmla="*/ 2085228 w 12192000"/>
              <a:gd name="connsiteY119" fmla="*/ 2046431 h 2237474"/>
              <a:gd name="connsiteX120" fmla="*/ 2058061 w 12192000"/>
              <a:gd name="connsiteY120" fmla="*/ 2047942 h 2237474"/>
              <a:gd name="connsiteX121" fmla="*/ 2042244 w 12192000"/>
              <a:gd name="connsiteY121" fmla="*/ 2055560 h 2237474"/>
              <a:gd name="connsiteX122" fmla="*/ 1877728 w 12192000"/>
              <a:gd name="connsiteY122" fmla="*/ 2101004 h 2237474"/>
              <a:gd name="connsiteX123" fmla="*/ 1759056 w 12192000"/>
              <a:gd name="connsiteY123" fmla="*/ 2125608 h 2237474"/>
              <a:gd name="connsiteX124" fmla="*/ 1637948 w 12192000"/>
              <a:gd name="connsiteY124" fmla="*/ 2172597 h 2237474"/>
              <a:gd name="connsiteX125" fmla="*/ 1434549 w 12192000"/>
              <a:gd name="connsiteY125" fmla="*/ 2234522 h 2237474"/>
              <a:gd name="connsiteX126" fmla="*/ 1398481 w 12192000"/>
              <a:gd name="connsiteY126" fmla="*/ 2237074 h 2237474"/>
              <a:gd name="connsiteX127" fmla="*/ 1398407 w 12192000"/>
              <a:gd name="connsiteY127" fmla="*/ 2237095 h 2237474"/>
              <a:gd name="connsiteX128" fmla="*/ 1370962 w 12192000"/>
              <a:gd name="connsiteY128" fmla="*/ 2237474 h 2237474"/>
              <a:gd name="connsiteX129" fmla="*/ 1356367 w 12192000"/>
              <a:gd name="connsiteY129" fmla="*/ 2235089 h 2237474"/>
              <a:gd name="connsiteX130" fmla="*/ 1279765 w 12192000"/>
              <a:gd name="connsiteY130" fmla="*/ 2229639 h 2237474"/>
              <a:gd name="connsiteX131" fmla="*/ 1195347 w 12192000"/>
              <a:gd name="connsiteY131" fmla="*/ 2212354 h 2237474"/>
              <a:gd name="connsiteX132" fmla="*/ 970251 w 12192000"/>
              <a:gd name="connsiteY132" fmla="*/ 2221029 h 2237474"/>
              <a:gd name="connsiteX133" fmla="*/ 812914 w 12192000"/>
              <a:gd name="connsiteY133" fmla="*/ 2210095 h 2237474"/>
              <a:gd name="connsiteX134" fmla="*/ 776382 w 12192000"/>
              <a:gd name="connsiteY134" fmla="*/ 2204512 h 2237474"/>
              <a:gd name="connsiteX135" fmla="*/ 597225 w 12192000"/>
              <a:gd name="connsiteY135" fmla="*/ 2180999 h 2237474"/>
              <a:gd name="connsiteX136" fmla="*/ 520671 w 12192000"/>
              <a:gd name="connsiteY136" fmla="*/ 2180980 h 2237474"/>
              <a:gd name="connsiteX137" fmla="*/ 515024 w 12192000"/>
              <a:gd name="connsiteY137" fmla="*/ 2179258 h 2237474"/>
              <a:gd name="connsiteX138" fmla="*/ 413835 w 12192000"/>
              <a:gd name="connsiteY138" fmla="*/ 2156783 h 2237474"/>
              <a:gd name="connsiteX139" fmla="*/ 376513 w 12192000"/>
              <a:gd name="connsiteY139" fmla="*/ 2154014 h 2237474"/>
              <a:gd name="connsiteX140" fmla="*/ 273386 w 12192000"/>
              <a:gd name="connsiteY140" fmla="*/ 2142551 h 2237474"/>
              <a:gd name="connsiteX141" fmla="*/ 169207 w 12192000"/>
              <a:gd name="connsiteY141" fmla="*/ 2128100 h 2237474"/>
              <a:gd name="connsiteX142" fmla="*/ 77641 w 12192000"/>
              <a:gd name="connsiteY142" fmla="*/ 2126835 h 2237474"/>
              <a:gd name="connsiteX143" fmla="*/ 37645 w 12192000"/>
              <a:gd name="connsiteY143" fmla="*/ 2115401 h 2237474"/>
              <a:gd name="connsiteX144" fmla="*/ 4572 w 12192000"/>
              <a:gd name="connsiteY144" fmla="*/ 2111091 h 2237474"/>
              <a:gd name="connsiteX145" fmla="*/ 0 w 12192000"/>
              <a:gd name="connsiteY145" fmla="*/ 2110468 h 2237474"/>
              <a:gd name="connsiteX146" fmla="*/ 0 w 12192000"/>
              <a:gd name="connsiteY1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074238 w 12192000"/>
              <a:gd name="connsiteY45" fmla="*/ 1301895 h 2237474"/>
              <a:gd name="connsiteX46" fmla="*/ 7942099 w 12192000"/>
              <a:gd name="connsiteY46" fmla="*/ 1336332 h 2237474"/>
              <a:gd name="connsiteX47" fmla="*/ 7902328 w 12192000"/>
              <a:gd name="connsiteY47" fmla="*/ 1345865 h 2237474"/>
              <a:gd name="connsiteX48" fmla="*/ 7840612 w 12192000"/>
              <a:gd name="connsiteY48" fmla="*/ 1369373 h 2237474"/>
              <a:gd name="connsiteX49" fmla="*/ 7786819 w 12192000"/>
              <a:gd name="connsiteY49" fmla="*/ 1378970 h 2237474"/>
              <a:gd name="connsiteX50" fmla="*/ 7548172 w 12192000"/>
              <a:gd name="connsiteY50" fmla="*/ 1417460 h 2237474"/>
              <a:gd name="connsiteX51" fmla="*/ 7483437 w 12192000"/>
              <a:gd name="connsiteY51" fmla="*/ 1478152 h 2237474"/>
              <a:gd name="connsiteX52" fmla="*/ 7377870 w 12192000"/>
              <a:gd name="connsiteY52" fmla="*/ 1523319 h 2237474"/>
              <a:gd name="connsiteX53" fmla="*/ 7230737 w 12192000"/>
              <a:gd name="connsiteY53" fmla="*/ 1562633 h 2237474"/>
              <a:gd name="connsiteX54" fmla="*/ 7224458 w 12192000"/>
              <a:gd name="connsiteY54" fmla="*/ 1573008 h 2237474"/>
              <a:gd name="connsiteX55" fmla="*/ 7183121 w 12192000"/>
              <a:gd name="connsiteY55" fmla="*/ 1595162 h 2237474"/>
              <a:gd name="connsiteX56" fmla="*/ 7164601 w 12192000"/>
              <a:gd name="connsiteY56" fmla="*/ 1606490 h 2237474"/>
              <a:gd name="connsiteX57" fmla="*/ 6900177 w 12192000"/>
              <a:gd name="connsiteY57" fmla="*/ 1636016 h 2237474"/>
              <a:gd name="connsiteX58" fmla="*/ 6795372 w 12192000"/>
              <a:gd name="connsiteY58" fmla="*/ 1644845 h 2237474"/>
              <a:gd name="connsiteX59" fmla="*/ 6692251 w 12192000"/>
              <a:gd name="connsiteY59" fmla="*/ 1656357 h 2237474"/>
              <a:gd name="connsiteX60" fmla="*/ 6655235 w 12192000"/>
              <a:gd name="connsiteY60" fmla="*/ 1661869 h 2237474"/>
              <a:gd name="connsiteX61" fmla="*/ 6554894 w 12192000"/>
              <a:gd name="connsiteY61" fmla="*/ 1664428 h 2237474"/>
              <a:gd name="connsiteX62" fmla="*/ 6516595 w 12192000"/>
              <a:gd name="connsiteY62" fmla="*/ 1667475 h 2237474"/>
              <a:gd name="connsiteX63" fmla="*/ 6508541 w 12192000"/>
              <a:gd name="connsiteY63" fmla="*/ 1668757 h 2237474"/>
              <a:gd name="connsiteX64" fmla="*/ 6471012 w 12192000"/>
              <a:gd name="connsiteY64" fmla="*/ 1678604 h 2237474"/>
              <a:gd name="connsiteX65" fmla="*/ 6364035 w 12192000"/>
              <a:gd name="connsiteY65" fmla="*/ 1667683 h 2237474"/>
              <a:gd name="connsiteX66" fmla="*/ 6280959 w 12192000"/>
              <a:gd name="connsiteY66" fmla="*/ 1689329 h 2237474"/>
              <a:gd name="connsiteX67" fmla="*/ 6243319 w 12192000"/>
              <a:gd name="connsiteY67" fmla="*/ 1695560 h 2237474"/>
              <a:gd name="connsiteX68" fmla="*/ 6098321 w 12192000"/>
              <a:gd name="connsiteY68" fmla="*/ 1721646 h 2237474"/>
              <a:gd name="connsiteX69" fmla="*/ 5880652 w 12192000"/>
              <a:gd name="connsiteY69" fmla="*/ 1779643 h 2237474"/>
              <a:gd name="connsiteX70" fmla="*/ 5785959 w 12192000"/>
              <a:gd name="connsiteY70" fmla="*/ 1775307 h 2237474"/>
              <a:gd name="connsiteX71" fmla="*/ 5643534 w 12192000"/>
              <a:gd name="connsiteY71" fmla="*/ 1802919 h 2237474"/>
              <a:gd name="connsiteX72" fmla="*/ 5518799 w 12192000"/>
              <a:gd name="connsiteY72" fmla="*/ 1818312 h 2237474"/>
              <a:gd name="connsiteX73" fmla="*/ 5505014 w 12192000"/>
              <a:gd name="connsiteY73" fmla="*/ 1819259 h 2237474"/>
              <a:gd name="connsiteX74" fmla="*/ 5453307 w 12192000"/>
              <a:gd name="connsiteY74" fmla="*/ 1815450 h 2237474"/>
              <a:gd name="connsiteX75" fmla="*/ 5221533 w 12192000"/>
              <a:gd name="connsiteY75" fmla="*/ 1846950 h 2237474"/>
              <a:gd name="connsiteX76" fmla="*/ 5149802 w 12192000"/>
              <a:gd name="connsiteY76" fmla="*/ 1844846 h 2237474"/>
              <a:gd name="connsiteX77" fmla="*/ 5114927 w 12192000"/>
              <a:gd name="connsiteY77" fmla="*/ 1847827 h 2237474"/>
              <a:gd name="connsiteX78" fmla="*/ 5108970 w 12192000"/>
              <a:gd name="connsiteY78" fmla="*/ 1847935 h 2237474"/>
              <a:gd name="connsiteX79" fmla="*/ 5067961 w 12192000"/>
              <a:gd name="connsiteY79" fmla="*/ 1845917 h 2237474"/>
              <a:gd name="connsiteX80" fmla="*/ 5007075 w 12192000"/>
              <a:gd name="connsiteY80" fmla="*/ 1838626 h 2237474"/>
              <a:gd name="connsiteX81" fmla="*/ 4944087 w 12192000"/>
              <a:gd name="connsiteY81" fmla="*/ 1823332 h 2237474"/>
              <a:gd name="connsiteX82" fmla="*/ 4907662 w 12192000"/>
              <a:gd name="connsiteY82" fmla="*/ 1816900 h 2237474"/>
              <a:gd name="connsiteX83" fmla="*/ 4882386 w 12192000"/>
              <a:gd name="connsiteY83" fmla="*/ 1809844 h 2237474"/>
              <a:gd name="connsiteX84" fmla="*/ 4811440 w 12192000"/>
              <a:gd name="connsiteY84" fmla="*/ 1804655 h 2237474"/>
              <a:gd name="connsiteX85" fmla="*/ 4691075 w 12192000"/>
              <a:gd name="connsiteY85" fmla="*/ 1801389 h 2237474"/>
              <a:gd name="connsiteX86" fmla="*/ 4640313 w 12192000"/>
              <a:gd name="connsiteY86" fmla="*/ 1784307 h 2237474"/>
              <a:gd name="connsiteX87" fmla="*/ 4536503 w 12192000"/>
              <a:gd name="connsiteY87" fmla="*/ 1785334 h 2237474"/>
              <a:gd name="connsiteX88" fmla="*/ 4513724 w 12192000"/>
              <a:gd name="connsiteY88" fmla="*/ 1791996 h 2237474"/>
              <a:gd name="connsiteX89" fmla="*/ 4459810 w 12192000"/>
              <a:gd name="connsiteY89" fmla="*/ 1797886 h 2237474"/>
              <a:gd name="connsiteX90" fmla="*/ 4379064 w 12192000"/>
              <a:gd name="connsiteY90" fmla="*/ 1817177 h 2237474"/>
              <a:gd name="connsiteX91" fmla="*/ 4290981 w 12192000"/>
              <a:gd name="connsiteY91" fmla="*/ 1839677 h 2237474"/>
              <a:gd name="connsiteX92" fmla="*/ 4238372 w 12192000"/>
              <a:gd name="connsiteY92" fmla="*/ 1851480 h 2237474"/>
              <a:gd name="connsiteX93" fmla="*/ 4232517 w 12192000"/>
              <a:gd name="connsiteY93" fmla="*/ 1852567 h 2237474"/>
              <a:gd name="connsiteX94" fmla="*/ 4191732 w 12192000"/>
              <a:gd name="connsiteY94" fmla="*/ 1857328 h 2237474"/>
              <a:gd name="connsiteX95" fmla="*/ 4065532 w 12192000"/>
              <a:gd name="connsiteY95" fmla="*/ 1855477 h 2237474"/>
              <a:gd name="connsiteX96" fmla="*/ 4028460 w 12192000"/>
              <a:gd name="connsiteY96" fmla="*/ 1855137 h 2237474"/>
              <a:gd name="connsiteX97" fmla="*/ 4002267 w 12192000"/>
              <a:gd name="connsiteY97" fmla="*/ 1852352 h 2237474"/>
              <a:gd name="connsiteX98" fmla="*/ 3931396 w 12192000"/>
              <a:gd name="connsiteY98" fmla="*/ 1858915 h 2237474"/>
              <a:gd name="connsiteX99" fmla="*/ 3812162 w 12192000"/>
              <a:gd name="connsiteY99" fmla="*/ 1875501 h 2237474"/>
              <a:gd name="connsiteX100" fmla="*/ 3758105 w 12192000"/>
              <a:gd name="connsiteY100" fmla="*/ 1871856 h 2237474"/>
              <a:gd name="connsiteX101" fmla="*/ 3715896 w 12192000"/>
              <a:gd name="connsiteY101" fmla="*/ 1881552 h 2237474"/>
              <a:gd name="connsiteX102" fmla="*/ 3567259 w 12192000"/>
              <a:gd name="connsiteY102" fmla="*/ 1893482 h 2237474"/>
              <a:gd name="connsiteX103" fmla="*/ 3405770 w 12192000"/>
              <a:gd name="connsiteY103" fmla="*/ 1904591 h 2237474"/>
              <a:gd name="connsiteX104" fmla="*/ 3280097 w 12192000"/>
              <a:gd name="connsiteY104" fmla="*/ 1919610 h 2237474"/>
              <a:gd name="connsiteX105" fmla="*/ 3009910 w 12192000"/>
              <a:gd name="connsiteY105" fmla="*/ 1957866 h 2237474"/>
              <a:gd name="connsiteX106" fmla="*/ 2995934 w 12192000"/>
              <a:gd name="connsiteY106" fmla="*/ 1967085 h 2237474"/>
              <a:gd name="connsiteX107" fmla="*/ 2942858 w 12192000"/>
              <a:gd name="connsiteY107" fmla="*/ 1981367 h 2237474"/>
              <a:gd name="connsiteX108" fmla="*/ 2875436 w 12192000"/>
              <a:gd name="connsiteY108" fmla="*/ 1996977 h 2237474"/>
              <a:gd name="connsiteX109" fmla="*/ 2874892 w 12192000"/>
              <a:gd name="connsiteY109" fmla="*/ 1996085 h 2237474"/>
              <a:gd name="connsiteX110" fmla="*/ 2843662 w 12192000"/>
              <a:gd name="connsiteY110" fmla="*/ 1992498 h 2237474"/>
              <a:gd name="connsiteX111" fmla="*/ 2718916 w 12192000"/>
              <a:gd name="connsiteY111" fmla="*/ 1990867 h 2237474"/>
              <a:gd name="connsiteX112" fmla="*/ 2713522 w 12192000"/>
              <a:gd name="connsiteY112" fmla="*/ 1990173 h 2237474"/>
              <a:gd name="connsiteX113" fmla="*/ 2476147 w 12192000"/>
              <a:gd name="connsiteY113" fmla="*/ 1998305 h 2237474"/>
              <a:gd name="connsiteX114" fmla="*/ 2373568 w 12192000"/>
              <a:gd name="connsiteY114" fmla="*/ 2003219 h 2237474"/>
              <a:gd name="connsiteX115" fmla="*/ 2287219 w 12192000"/>
              <a:gd name="connsiteY115" fmla="*/ 1998750 h 2237474"/>
              <a:gd name="connsiteX116" fmla="*/ 2243069 w 12192000"/>
              <a:gd name="connsiteY116" fmla="*/ 2005321 h 2237474"/>
              <a:gd name="connsiteX117" fmla="*/ 2164831 w 12192000"/>
              <a:gd name="connsiteY117" fmla="*/ 2010143 h 2237474"/>
              <a:gd name="connsiteX118" fmla="*/ 2085228 w 12192000"/>
              <a:gd name="connsiteY118" fmla="*/ 2046431 h 2237474"/>
              <a:gd name="connsiteX119" fmla="*/ 2058061 w 12192000"/>
              <a:gd name="connsiteY119" fmla="*/ 2047942 h 2237474"/>
              <a:gd name="connsiteX120" fmla="*/ 2042244 w 12192000"/>
              <a:gd name="connsiteY120" fmla="*/ 2055560 h 2237474"/>
              <a:gd name="connsiteX121" fmla="*/ 1877728 w 12192000"/>
              <a:gd name="connsiteY121" fmla="*/ 2101004 h 2237474"/>
              <a:gd name="connsiteX122" fmla="*/ 1759056 w 12192000"/>
              <a:gd name="connsiteY122" fmla="*/ 2125608 h 2237474"/>
              <a:gd name="connsiteX123" fmla="*/ 1637948 w 12192000"/>
              <a:gd name="connsiteY123" fmla="*/ 2172597 h 2237474"/>
              <a:gd name="connsiteX124" fmla="*/ 1434549 w 12192000"/>
              <a:gd name="connsiteY124" fmla="*/ 2234522 h 2237474"/>
              <a:gd name="connsiteX125" fmla="*/ 1398481 w 12192000"/>
              <a:gd name="connsiteY125" fmla="*/ 2237074 h 2237474"/>
              <a:gd name="connsiteX126" fmla="*/ 1398407 w 12192000"/>
              <a:gd name="connsiteY126" fmla="*/ 2237095 h 2237474"/>
              <a:gd name="connsiteX127" fmla="*/ 1370962 w 12192000"/>
              <a:gd name="connsiteY127" fmla="*/ 2237474 h 2237474"/>
              <a:gd name="connsiteX128" fmla="*/ 1356367 w 12192000"/>
              <a:gd name="connsiteY128" fmla="*/ 2235089 h 2237474"/>
              <a:gd name="connsiteX129" fmla="*/ 1279765 w 12192000"/>
              <a:gd name="connsiteY129" fmla="*/ 2229639 h 2237474"/>
              <a:gd name="connsiteX130" fmla="*/ 1195347 w 12192000"/>
              <a:gd name="connsiteY130" fmla="*/ 2212354 h 2237474"/>
              <a:gd name="connsiteX131" fmla="*/ 970251 w 12192000"/>
              <a:gd name="connsiteY131" fmla="*/ 2221029 h 2237474"/>
              <a:gd name="connsiteX132" fmla="*/ 812914 w 12192000"/>
              <a:gd name="connsiteY132" fmla="*/ 2210095 h 2237474"/>
              <a:gd name="connsiteX133" fmla="*/ 776382 w 12192000"/>
              <a:gd name="connsiteY133" fmla="*/ 2204512 h 2237474"/>
              <a:gd name="connsiteX134" fmla="*/ 597225 w 12192000"/>
              <a:gd name="connsiteY134" fmla="*/ 2180999 h 2237474"/>
              <a:gd name="connsiteX135" fmla="*/ 520671 w 12192000"/>
              <a:gd name="connsiteY135" fmla="*/ 2180980 h 2237474"/>
              <a:gd name="connsiteX136" fmla="*/ 515024 w 12192000"/>
              <a:gd name="connsiteY136" fmla="*/ 2179258 h 2237474"/>
              <a:gd name="connsiteX137" fmla="*/ 413835 w 12192000"/>
              <a:gd name="connsiteY137" fmla="*/ 2156783 h 2237474"/>
              <a:gd name="connsiteX138" fmla="*/ 376513 w 12192000"/>
              <a:gd name="connsiteY138" fmla="*/ 2154014 h 2237474"/>
              <a:gd name="connsiteX139" fmla="*/ 273386 w 12192000"/>
              <a:gd name="connsiteY139" fmla="*/ 2142551 h 2237474"/>
              <a:gd name="connsiteX140" fmla="*/ 169207 w 12192000"/>
              <a:gd name="connsiteY140" fmla="*/ 2128100 h 2237474"/>
              <a:gd name="connsiteX141" fmla="*/ 77641 w 12192000"/>
              <a:gd name="connsiteY141" fmla="*/ 2126835 h 2237474"/>
              <a:gd name="connsiteX142" fmla="*/ 37645 w 12192000"/>
              <a:gd name="connsiteY142" fmla="*/ 2115401 h 2237474"/>
              <a:gd name="connsiteX143" fmla="*/ 4572 w 12192000"/>
              <a:gd name="connsiteY143" fmla="*/ 2111091 h 2237474"/>
              <a:gd name="connsiteX144" fmla="*/ 0 w 12192000"/>
              <a:gd name="connsiteY144" fmla="*/ 2110468 h 2237474"/>
              <a:gd name="connsiteX145" fmla="*/ 0 w 12192000"/>
              <a:gd name="connsiteY1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1033 w 12192000"/>
              <a:gd name="connsiteY28" fmla="*/ 1037921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8177 w 12192000"/>
              <a:gd name="connsiteY28" fmla="*/ 1035474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38659 w 12192000"/>
              <a:gd name="connsiteY3" fmla="*/ 756742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169207 w 12192000"/>
              <a:gd name="connsiteY134" fmla="*/ 2128100 h 2237474"/>
              <a:gd name="connsiteX135" fmla="*/ 77641 w 12192000"/>
              <a:gd name="connsiteY135" fmla="*/ 2126835 h 2237474"/>
              <a:gd name="connsiteX136" fmla="*/ 37645 w 12192000"/>
              <a:gd name="connsiteY136" fmla="*/ 2115401 h 2237474"/>
              <a:gd name="connsiteX137" fmla="*/ 4572 w 12192000"/>
              <a:gd name="connsiteY137" fmla="*/ 2111091 h 2237474"/>
              <a:gd name="connsiteX138" fmla="*/ 0 w 12192000"/>
              <a:gd name="connsiteY138" fmla="*/ 2110468 h 2237474"/>
              <a:gd name="connsiteX139" fmla="*/ 0 w 12192000"/>
              <a:gd name="connsiteY1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77641 w 12192000"/>
              <a:gd name="connsiteY134" fmla="*/ 2126835 h 2237474"/>
              <a:gd name="connsiteX135" fmla="*/ 37645 w 12192000"/>
              <a:gd name="connsiteY135" fmla="*/ 2115401 h 2237474"/>
              <a:gd name="connsiteX136" fmla="*/ 4572 w 12192000"/>
              <a:gd name="connsiteY136" fmla="*/ 2111091 h 2237474"/>
              <a:gd name="connsiteX137" fmla="*/ 0 w 12192000"/>
              <a:gd name="connsiteY137" fmla="*/ 2110468 h 2237474"/>
              <a:gd name="connsiteX138" fmla="*/ 0 w 12192000"/>
              <a:gd name="connsiteY138" fmla="*/ 0 h 2237474"/>
              <a:gd name="connsiteX0" fmla="*/ 0 w 12192000"/>
              <a:gd name="connsiteY0" fmla="*/ 0 h 2237627"/>
              <a:gd name="connsiteX1" fmla="*/ 12192000 w 12192000"/>
              <a:gd name="connsiteY1" fmla="*/ 0 h 2237627"/>
              <a:gd name="connsiteX2" fmla="*/ 12192000 w 12192000"/>
              <a:gd name="connsiteY2" fmla="*/ 751299 h 2237627"/>
              <a:gd name="connsiteX3" fmla="*/ 11890686 w 12192000"/>
              <a:gd name="connsiteY3" fmla="*/ 732766 h 2237627"/>
              <a:gd name="connsiteX4" fmla="*/ 11820512 w 12192000"/>
              <a:gd name="connsiteY4" fmla="*/ 745392 h 2237627"/>
              <a:gd name="connsiteX5" fmla="*/ 11649954 w 12192000"/>
              <a:gd name="connsiteY5" fmla="*/ 749628 h 2237627"/>
              <a:gd name="connsiteX6" fmla="*/ 11560424 w 12192000"/>
              <a:gd name="connsiteY6" fmla="*/ 748017 h 2237627"/>
              <a:gd name="connsiteX7" fmla="*/ 11358455 w 12192000"/>
              <a:gd name="connsiteY7" fmla="*/ 747593 h 2237627"/>
              <a:gd name="connsiteX8" fmla="*/ 11165209 w 12192000"/>
              <a:gd name="connsiteY8" fmla="*/ 748852 h 2237627"/>
              <a:gd name="connsiteX9" fmla="*/ 11058755 w 12192000"/>
              <a:gd name="connsiteY9" fmla="*/ 749617 h 2237627"/>
              <a:gd name="connsiteX10" fmla="*/ 10846594 w 12192000"/>
              <a:gd name="connsiteY10" fmla="*/ 765069 h 2237627"/>
              <a:gd name="connsiteX11" fmla="*/ 10739478 w 12192000"/>
              <a:gd name="connsiteY11" fmla="*/ 776841 h 2237627"/>
              <a:gd name="connsiteX12" fmla="*/ 10458762 w 12192000"/>
              <a:gd name="connsiteY12" fmla="*/ 755400 h 2237627"/>
              <a:gd name="connsiteX13" fmla="*/ 10211200 w 12192000"/>
              <a:gd name="connsiteY13" fmla="*/ 767513 h 2237627"/>
              <a:gd name="connsiteX14" fmla="*/ 10167995 w 12192000"/>
              <a:gd name="connsiteY14" fmla="*/ 760843 h 2237627"/>
              <a:gd name="connsiteX15" fmla="*/ 9997044 w 12192000"/>
              <a:gd name="connsiteY15" fmla="*/ 780129 h 2237627"/>
              <a:gd name="connsiteX16" fmla="*/ 9943887 w 12192000"/>
              <a:gd name="connsiteY16" fmla="*/ 804141 h 2237627"/>
              <a:gd name="connsiteX17" fmla="*/ 9918248 w 12192000"/>
              <a:gd name="connsiteY17" fmla="*/ 816628 h 2237627"/>
              <a:gd name="connsiteX18" fmla="*/ 9767091 w 12192000"/>
              <a:gd name="connsiteY18" fmla="*/ 870550 h 2237627"/>
              <a:gd name="connsiteX19" fmla="*/ 9683005 w 12192000"/>
              <a:gd name="connsiteY19" fmla="*/ 894128 h 2237627"/>
              <a:gd name="connsiteX20" fmla="*/ 9594438 w 12192000"/>
              <a:gd name="connsiteY20" fmla="*/ 919051 h 2237627"/>
              <a:gd name="connsiteX21" fmla="*/ 9544189 w 12192000"/>
              <a:gd name="connsiteY21" fmla="*/ 938966 h 2237627"/>
              <a:gd name="connsiteX22" fmla="*/ 9500499 w 12192000"/>
              <a:gd name="connsiteY22" fmla="*/ 954680 h 2237627"/>
              <a:gd name="connsiteX23" fmla="*/ 9410017 w 12192000"/>
              <a:gd name="connsiteY23" fmla="*/ 993931 h 2237627"/>
              <a:gd name="connsiteX24" fmla="*/ 9392919 w 12192000"/>
              <a:gd name="connsiteY24" fmla="*/ 994656 h 2237627"/>
              <a:gd name="connsiteX25" fmla="*/ 9268019 w 12192000"/>
              <a:gd name="connsiteY25" fmla="*/ 1007442 h 2237627"/>
              <a:gd name="connsiteX26" fmla="*/ 9188177 w 12192000"/>
              <a:gd name="connsiteY26" fmla="*/ 1035474 h 2237627"/>
              <a:gd name="connsiteX27" fmla="*/ 9155969 w 12192000"/>
              <a:gd name="connsiteY27" fmla="*/ 1046804 h 2237627"/>
              <a:gd name="connsiteX28" fmla="*/ 9133985 w 12192000"/>
              <a:gd name="connsiteY28" fmla="*/ 1046450 h 2237627"/>
              <a:gd name="connsiteX29" fmla="*/ 9003462 w 12192000"/>
              <a:gd name="connsiteY29" fmla="*/ 1042406 h 2237627"/>
              <a:gd name="connsiteX30" fmla="*/ 8968445 w 12192000"/>
              <a:gd name="connsiteY30" fmla="*/ 1052169 h 2237627"/>
              <a:gd name="connsiteX31" fmla="*/ 8886001 w 12192000"/>
              <a:gd name="connsiteY31" fmla="*/ 1067468 h 2237627"/>
              <a:gd name="connsiteX32" fmla="*/ 8838610 w 12192000"/>
              <a:gd name="connsiteY32" fmla="*/ 1075091 h 2237627"/>
              <a:gd name="connsiteX33" fmla="*/ 8750383 w 12192000"/>
              <a:gd name="connsiteY33" fmla="*/ 1097387 h 2237627"/>
              <a:gd name="connsiteX34" fmla="*/ 8665605 w 12192000"/>
              <a:gd name="connsiteY34" fmla="*/ 1110791 h 2237627"/>
              <a:gd name="connsiteX35" fmla="*/ 8584946 w 12192000"/>
              <a:gd name="connsiteY35" fmla="*/ 1135226 h 2237627"/>
              <a:gd name="connsiteX36" fmla="*/ 8419755 w 12192000"/>
              <a:gd name="connsiteY36" fmla="*/ 1216260 h 2237627"/>
              <a:gd name="connsiteX37" fmla="*/ 8411626 w 12192000"/>
              <a:gd name="connsiteY37" fmla="*/ 1214397 h 2237627"/>
              <a:gd name="connsiteX38" fmla="*/ 8363469 w 12192000"/>
              <a:gd name="connsiteY38" fmla="*/ 1246658 h 2237627"/>
              <a:gd name="connsiteX39" fmla="*/ 8275497 w 12192000"/>
              <a:gd name="connsiteY39" fmla="*/ 1264396 h 2237627"/>
              <a:gd name="connsiteX40" fmla="*/ 8074238 w 12192000"/>
              <a:gd name="connsiteY40" fmla="*/ 1301895 h 2237627"/>
              <a:gd name="connsiteX41" fmla="*/ 7942099 w 12192000"/>
              <a:gd name="connsiteY41" fmla="*/ 1336332 h 2237627"/>
              <a:gd name="connsiteX42" fmla="*/ 7902328 w 12192000"/>
              <a:gd name="connsiteY42" fmla="*/ 1345865 h 2237627"/>
              <a:gd name="connsiteX43" fmla="*/ 7840612 w 12192000"/>
              <a:gd name="connsiteY43" fmla="*/ 1369373 h 2237627"/>
              <a:gd name="connsiteX44" fmla="*/ 7786819 w 12192000"/>
              <a:gd name="connsiteY44" fmla="*/ 1378970 h 2237627"/>
              <a:gd name="connsiteX45" fmla="*/ 7548172 w 12192000"/>
              <a:gd name="connsiteY45" fmla="*/ 1417460 h 2237627"/>
              <a:gd name="connsiteX46" fmla="*/ 7483437 w 12192000"/>
              <a:gd name="connsiteY46" fmla="*/ 1478152 h 2237627"/>
              <a:gd name="connsiteX47" fmla="*/ 7377870 w 12192000"/>
              <a:gd name="connsiteY47" fmla="*/ 1523319 h 2237627"/>
              <a:gd name="connsiteX48" fmla="*/ 7230737 w 12192000"/>
              <a:gd name="connsiteY48" fmla="*/ 1562633 h 2237627"/>
              <a:gd name="connsiteX49" fmla="*/ 7224458 w 12192000"/>
              <a:gd name="connsiteY49" fmla="*/ 1573008 h 2237627"/>
              <a:gd name="connsiteX50" fmla="*/ 7183121 w 12192000"/>
              <a:gd name="connsiteY50" fmla="*/ 1595162 h 2237627"/>
              <a:gd name="connsiteX51" fmla="*/ 7164601 w 12192000"/>
              <a:gd name="connsiteY51" fmla="*/ 1606490 h 2237627"/>
              <a:gd name="connsiteX52" fmla="*/ 6900177 w 12192000"/>
              <a:gd name="connsiteY52" fmla="*/ 1636016 h 2237627"/>
              <a:gd name="connsiteX53" fmla="*/ 6795372 w 12192000"/>
              <a:gd name="connsiteY53" fmla="*/ 1644845 h 2237627"/>
              <a:gd name="connsiteX54" fmla="*/ 6692251 w 12192000"/>
              <a:gd name="connsiteY54" fmla="*/ 1656357 h 2237627"/>
              <a:gd name="connsiteX55" fmla="*/ 6655235 w 12192000"/>
              <a:gd name="connsiteY55" fmla="*/ 1661869 h 2237627"/>
              <a:gd name="connsiteX56" fmla="*/ 6554894 w 12192000"/>
              <a:gd name="connsiteY56" fmla="*/ 1664428 h 2237627"/>
              <a:gd name="connsiteX57" fmla="*/ 6516595 w 12192000"/>
              <a:gd name="connsiteY57" fmla="*/ 1667475 h 2237627"/>
              <a:gd name="connsiteX58" fmla="*/ 6508541 w 12192000"/>
              <a:gd name="connsiteY58" fmla="*/ 1668757 h 2237627"/>
              <a:gd name="connsiteX59" fmla="*/ 6471012 w 12192000"/>
              <a:gd name="connsiteY59" fmla="*/ 1678604 h 2237627"/>
              <a:gd name="connsiteX60" fmla="*/ 6364035 w 12192000"/>
              <a:gd name="connsiteY60" fmla="*/ 1667683 h 2237627"/>
              <a:gd name="connsiteX61" fmla="*/ 6280959 w 12192000"/>
              <a:gd name="connsiteY61" fmla="*/ 1689329 h 2237627"/>
              <a:gd name="connsiteX62" fmla="*/ 6243319 w 12192000"/>
              <a:gd name="connsiteY62" fmla="*/ 1695560 h 2237627"/>
              <a:gd name="connsiteX63" fmla="*/ 6098321 w 12192000"/>
              <a:gd name="connsiteY63" fmla="*/ 1721646 h 2237627"/>
              <a:gd name="connsiteX64" fmla="*/ 5880652 w 12192000"/>
              <a:gd name="connsiteY64" fmla="*/ 1779643 h 2237627"/>
              <a:gd name="connsiteX65" fmla="*/ 5785959 w 12192000"/>
              <a:gd name="connsiteY65" fmla="*/ 1775307 h 2237627"/>
              <a:gd name="connsiteX66" fmla="*/ 5643534 w 12192000"/>
              <a:gd name="connsiteY66" fmla="*/ 1802919 h 2237627"/>
              <a:gd name="connsiteX67" fmla="*/ 5518799 w 12192000"/>
              <a:gd name="connsiteY67" fmla="*/ 1818312 h 2237627"/>
              <a:gd name="connsiteX68" fmla="*/ 5505014 w 12192000"/>
              <a:gd name="connsiteY68" fmla="*/ 1819259 h 2237627"/>
              <a:gd name="connsiteX69" fmla="*/ 5453307 w 12192000"/>
              <a:gd name="connsiteY69" fmla="*/ 1815450 h 2237627"/>
              <a:gd name="connsiteX70" fmla="*/ 5221533 w 12192000"/>
              <a:gd name="connsiteY70" fmla="*/ 1846950 h 2237627"/>
              <a:gd name="connsiteX71" fmla="*/ 5149802 w 12192000"/>
              <a:gd name="connsiteY71" fmla="*/ 1844846 h 2237627"/>
              <a:gd name="connsiteX72" fmla="*/ 5114927 w 12192000"/>
              <a:gd name="connsiteY72" fmla="*/ 1847827 h 2237627"/>
              <a:gd name="connsiteX73" fmla="*/ 5108970 w 12192000"/>
              <a:gd name="connsiteY73" fmla="*/ 1847935 h 2237627"/>
              <a:gd name="connsiteX74" fmla="*/ 5067961 w 12192000"/>
              <a:gd name="connsiteY74" fmla="*/ 1845917 h 2237627"/>
              <a:gd name="connsiteX75" fmla="*/ 5007075 w 12192000"/>
              <a:gd name="connsiteY75" fmla="*/ 1838626 h 2237627"/>
              <a:gd name="connsiteX76" fmla="*/ 4944087 w 12192000"/>
              <a:gd name="connsiteY76" fmla="*/ 1823332 h 2237627"/>
              <a:gd name="connsiteX77" fmla="*/ 4907662 w 12192000"/>
              <a:gd name="connsiteY77" fmla="*/ 1816900 h 2237627"/>
              <a:gd name="connsiteX78" fmla="*/ 4882386 w 12192000"/>
              <a:gd name="connsiteY78" fmla="*/ 1809844 h 2237627"/>
              <a:gd name="connsiteX79" fmla="*/ 4811440 w 12192000"/>
              <a:gd name="connsiteY79" fmla="*/ 1804655 h 2237627"/>
              <a:gd name="connsiteX80" fmla="*/ 4691075 w 12192000"/>
              <a:gd name="connsiteY80" fmla="*/ 1801389 h 2237627"/>
              <a:gd name="connsiteX81" fmla="*/ 4640313 w 12192000"/>
              <a:gd name="connsiteY81" fmla="*/ 1784307 h 2237627"/>
              <a:gd name="connsiteX82" fmla="*/ 4536503 w 12192000"/>
              <a:gd name="connsiteY82" fmla="*/ 1785334 h 2237627"/>
              <a:gd name="connsiteX83" fmla="*/ 4513724 w 12192000"/>
              <a:gd name="connsiteY83" fmla="*/ 1791996 h 2237627"/>
              <a:gd name="connsiteX84" fmla="*/ 4459810 w 12192000"/>
              <a:gd name="connsiteY84" fmla="*/ 1797886 h 2237627"/>
              <a:gd name="connsiteX85" fmla="*/ 4379064 w 12192000"/>
              <a:gd name="connsiteY85" fmla="*/ 1817177 h 2237627"/>
              <a:gd name="connsiteX86" fmla="*/ 4290981 w 12192000"/>
              <a:gd name="connsiteY86" fmla="*/ 1839677 h 2237627"/>
              <a:gd name="connsiteX87" fmla="*/ 4238372 w 12192000"/>
              <a:gd name="connsiteY87" fmla="*/ 1851480 h 2237627"/>
              <a:gd name="connsiteX88" fmla="*/ 4232517 w 12192000"/>
              <a:gd name="connsiteY88" fmla="*/ 1852567 h 2237627"/>
              <a:gd name="connsiteX89" fmla="*/ 4191732 w 12192000"/>
              <a:gd name="connsiteY89" fmla="*/ 1857328 h 2237627"/>
              <a:gd name="connsiteX90" fmla="*/ 4065532 w 12192000"/>
              <a:gd name="connsiteY90" fmla="*/ 1855477 h 2237627"/>
              <a:gd name="connsiteX91" fmla="*/ 4028460 w 12192000"/>
              <a:gd name="connsiteY91" fmla="*/ 1855137 h 2237627"/>
              <a:gd name="connsiteX92" fmla="*/ 4002267 w 12192000"/>
              <a:gd name="connsiteY92" fmla="*/ 1852352 h 2237627"/>
              <a:gd name="connsiteX93" fmla="*/ 3931396 w 12192000"/>
              <a:gd name="connsiteY93" fmla="*/ 1858915 h 2237627"/>
              <a:gd name="connsiteX94" fmla="*/ 3812162 w 12192000"/>
              <a:gd name="connsiteY94" fmla="*/ 1875501 h 2237627"/>
              <a:gd name="connsiteX95" fmla="*/ 3758105 w 12192000"/>
              <a:gd name="connsiteY95" fmla="*/ 1871856 h 2237627"/>
              <a:gd name="connsiteX96" fmla="*/ 3567259 w 12192000"/>
              <a:gd name="connsiteY96" fmla="*/ 1893482 h 2237627"/>
              <a:gd name="connsiteX97" fmla="*/ 3405770 w 12192000"/>
              <a:gd name="connsiteY97" fmla="*/ 1904591 h 2237627"/>
              <a:gd name="connsiteX98" fmla="*/ 3280097 w 12192000"/>
              <a:gd name="connsiteY98" fmla="*/ 1919610 h 2237627"/>
              <a:gd name="connsiteX99" fmla="*/ 3009910 w 12192000"/>
              <a:gd name="connsiteY99" fmla="*/ 1957866 h 2237627"/>
              <a:gd name="connsiteX100" fmla="*/ 2995934 w 12192000"/>
              <a:gd name="connsiteY100" fmla="*/ 1967085 h 2237627"/>
              <a:gd name="connsiteX101" fmla="*/ 2942858 w 12192000"/>
              <a:gd name="connsiteY101" fmla="*/ 1981367 h 2237627"/>
              <a:gd name="connsiteX102" fmla="*/ 2875436 w 12192000"/>
              <a:gd name="connsiteY102" fmla="*/ 1996977 h 2237627"/>
              <a:gd name="connsiteX103" fmla="*/ 2874892 w 12192000"/>
              <a:gd name="connsiteY103" fmla="*/ 1996085 h 2237627"/>
              <a:gd name="connsiteX104" fmla="*/ 2843662 w 12192000"/>
              <a:gd name="connsiteY104" fmla="*/ 1992498 h 2237627"/>
              <a:gd name="connsiteX105" fmla="*/ 2718916 w 12192000"/>
              <a:gd name="connsiteY105" fmla="*/ 1990867 h 2237627"/>
              <a:gd name="connsiteX106" fmla="*/ 2713522 w 12192000"/>
              <a:gd name="connsiteY106" fmla="*/ 1990173 h 2237627"/>
              <a:gd name="connsiteX107" fmla="*/ 2476147 w 12192000"/>
              <a:gd name="connsiteY107" fmla="*/ 1998305 h 2237627"/>
              <a:gd name="connsiteX108" fmla="*/ 2373568 w 12192000"/>
              <a:gd name="connsiteY108" fmla="*/ 2003219 h 2237627"/>
              <a:gd name="connsiteX109" fmla="*/ 2287219 w 12192000"/>
              <a:gd name="connsiteY109" fmla="*/ 1998750 h 2237627"/>
              <a:gd name="connsiteX110" fmla="*/ 2243069 w 12192000"/>
              <a:gd name="connsiteY110" fmla="*/ 2005321 h 2237627"/>
              <a:gd name="connsiteX111" fmla="*/ 2164831 w 12192000"/>
              <a:gd name="connsiteY111" fmla="*/ 2010143 h 2237627"/>
              <a:gd name="connsiteX112" fmla="*/ 2085228 w 12192000"/>
              <a:gd name="connsiteY112" fmla="*/ 2046431 h 2237627"/>
              <a:gd name="connsiteX113" fmla="*/ 2058061 w 12192000"/>
              <a:gd name="connsiteY113" fmla="*/ 2047942 h 2237627"/>
              <a:gd name="connsiteX114" fmla="*/ 2042244 w 12192000"/>
              <a:gd name="connsiteY114" fmla="*/ 2055560 h 2237627"/>
              <a:gd name="connsiteX115" fmla="*/ 1877728 w 12192000"/>
              <a:gd name="connsiteY115" fmla="*/ 2101004 h 2237627"/>
              <a:gd name="connsiteX116" fmla="*/ 1759056 w 12192000"/>
              <a:gd name="connsiteY116" fmla="*/ 2125608 h 2237627"/>
              <a:gd name="connsiteX117" fmla="*/ 1637948 w 12192000"/>
              <a:gd name="connsiteY117" fmla="*/ 2172597 h 2237627"/>
              <a:gd name="connsiteX118" fmla="*/ 1434549 w 12192000"/>
              <a:gd name="connsiteY118" fmla="*/ 2234522 h 2237627"/>
              <a:gd name="connsiteX119" fmla="*/ 1398481 w 12192000"/>
              <a:gd name="connsiteY119" fmla="*/ 2237074 h 2237627"/>
              <a:gd name="connsiteX120" fmla="*/ 1370962 w 12192000"/>
              <a:gd name="connsiteY120" fmla="*/ 2237474 h 2237627"/>
              <a:gd name="connsiteX121" fmla="*/ 1356367 w 12192000"/>
              <a:gd name="connsiteY121" fmla="*/ 2235089 h 2237627"/>
              <a:gd name="connsiteX122" fmla="*/ 1279765 w 12192000"/>
              <a:gd name="connsiteY122" fmla="*/ 2229639 h 2237627"/>
              <a:gd name="connsiteX123" fmla="*/ 1195347 w 12192000"/>
              <a:gd name="connsiteY123" fmla="*/ 2212354 h 2237627"/>
              <a:gd name="connsiteX124" fmla="*/ 970251 w 12192000"/>
              <a:gd name="connsiteY124" fmla="*/ 2221029 h 2237627"/>
              <a:gd name="connsiteX125" fmla="*/ 812914 w 12192000"/>
              <a:gd name="connsiteY125" fmla="*/ 2210095 h 2237627"/>
              <a:gd name="connsiteX126" fmla="*/ 776382 w 12192000"/>
              <a:gd name="connsiteY126" fmla="*/ 2204512 h 2237627"/>
              <a:gd name="connsiteX127" fmla="*/ 597225 w 12192000"/>
              <a:gd name="connsiteY127" fmla="*/ 2180999 h 2237627"/>
              <a:gd name="connsiteX128" fmla="*/ 520671 w 12192000"/>
              <a:gd name="connsiteY128" fmla="*/ 2180980 h 2237627"/>
              <a:gd name="connsiteX129" fmla="*/ 515024 w 12192000"/>
              <a:gd name="connsiteY129" fmla="*/ 2179258 h 2237627"/>
              <a:gd name="connsiteX130" fmla="*/ 413835 w 12192000"/>
              <a:gd name="connsiteY130" fmla="*/ 2156783 h 2237627"/>
              <a:gd name="connsiteX131" fmla="*/ 376513 w 12192000"/>
              <a:gd name="connsiteY131" fmla="*/ 2154014 h 2237627"/>
              <a:gd name="connsiteX132" fmla="*/ 273386 w 12192000"/>
              <a:gd name="connsiteY132" fmla="*/ 2142551 h 2237627"/>
              <a:gd name="connsiteX133" fmla="*/ 77641 w 12192000"/>
              <a:gd name="connsiteY133" fmla="*/ 2126835 h 2237627"/>
              <a:gd name="connsiteX134" fmla="*/ 37645 w 12192000"/>
              <a:gd name="connsiteY134" fmla="*/ 2115401 h 2237627"/>
              <a:gd name="connsiteX135" fmla="*/ 4572 w 12192000"/>
              <a:gd name="connsiteY135" fmla="*/ 2111091 h 2237627"/>
              <a:gd name="connsiteX136" fmla="*/ 0 w 12192000"/>
              <a:gd name="connsiteY136" fmla="*/ 2110468 h 2237627"/>
              <a:gd name="connsiteX137" fmla="*/ 0 w 12192000"/>
              <a:gd name="connsiteY137" fmla="*/ 0 h 2237627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80959 w 12192000"/>
              <a:gd name="connsiteY61" fmla="*/ 1689329 h 2240205"/>
              <a:gd name="connsiteX62" fmla="*/ 6243319 w 12192000"/>
              <a:gd name="connsiteY62" fmla="*/ 1695560 h 2240205"/>
              <a:gd name="connsiteX63" fmla="*/ 6098321 w 12192000"/>
              <a:gd name="connsiteY63" fmla="*/ 1721646 h 2240205"/>
              <a:gd name="connsiteX64" fmla="*/ 5880652 w 12192000"/>
              <a:gd name="connsiteY64" fmla="*/ 1779643 h 2240205"/>
              <a:gd name="connsiteX65" fmla="*/ 5785959 w 12192000"/>
              <a:gd name="connsiteY65" fmla="*/ 1775307 h 2240205"/>
              <a:gd name="connsiteX66" fmla="*/ 5643534 w 12192000"/>
              <a:gd name="connsiteY66" fmla="*/ 1802919 h 2240205"/>
              <a:gd name="connsiteX67" fmla="*/ 5518799 w 12192000"/>
              <a:gd name="connsiteY67" fmla="*/ 1818312 h 2240205"/>
              <a:gd name="connsiteX68" fmla="*/ 5505014 w 12192000"/>
              <a:gd name="connsiteY68" fmla="*/ 1819259 h 2240205"/>
              <a:gd name="connsiteX69" fmla="*/ 5453307 w 12192000"/>
              <a:gd name="connsiteY69" fmla="*/ 1815450 h 2240205"/>
              <a:gd name="connsiteX70" fmla="*/ 5221533 w 12192000"/>
              <a:gd name="connsiteY70" fmla="*/ 1846950 h 2240205"/>
              <a:gd name="connsiteX71" fmla="*/ 5149802 w 12192000"/>
              <a:gd name="connsiteY71" fmla="*/ 1844846 h 2240205"/>
              <a:gd name="connsiteX72" fmla="*/ 5114927 w 12192000"/>
              <a:gd name="connsiteY72" fmla="*/ 1847827 h 2240205"/>
              <a:gd name="connsiteX73" fmla="*/ 5108970 w 12192000"/>
              <a:gd name="connsiteY73" fmla="*/ 1847935 h 2240205"/>
              <a:gd name="connsiteX74" fmla="*/ 5067961 w 12192000"/>
              <a:gd name="connsiteY74" fmla="*/ 1845917 h 2240205"/>
              <a:gd name="connsiteX75" fmla="*/ 5007075 w 12192000"/>
              <a:gd name="connsiteY75" fmla="*/ 1838626 h 2240205"/>
              <a:gd name="connsiteX76" fmla="*/ 4944087 w 12192000"/>
              <a:gd name="connsiteY76" fmla="*/ 1823332 h 2240205"/>
              <a:gd name="connsiteX77" fmla="*/ 4907662 w 12192000"/>
              <a:gd name="connsiteY77" fmla="*/ 1816900 h 2240205"/>
              <a:gd name="connsiteX78" fmla="*/ 4882386 w 12192000"/>
              <a:gd name="connsiteY78" fmla="*/ 1809844 h 2240205"/>
              <a:gd name="connsiteX79" fmla="*/ 4811440 w 12192000"/>
              <a:gd name="connsiteY79" fmla="*/ 1804655 h 2240205"/>
              <a:gd name="connsiteX80" fmla="*/ 4691075 w 12192000"/>
              <a:gd name="connsiteY80" fmla="*/ 1801389 h 2240205"/>
              <a:gd name="connsiteX81" fmla="*/ 4640313 w 12192000"/>
              <a:gd name="connsiteY81" fmla="*/ 1784307 h 2240205"/>
              <a:gd name="connsiteX82" fmla="*/ 4536503 w 12192000"/>
              <a:gd name="connsiteY82" fmla="*/ 1785334 h 2240205"/>
              <a:gd name="connsiteX83" fmla="*/ 4513724 w 12192000"/>
              <a:gd name="connsiteY83" fmla="*/ 1791996 h 2240205"/>
              <a:gd name="connsiteX84" fmla="*/ 4459810 w 12192000"/>
              <a:gd name="connsiteY84" fmla="*/ 1797886 h 2240205"/>
              <a:gd name="connsiteX85" fmla="*/ 4379064 w 12192000"/>
              <a:gd name="connsiteY85" fmla="*/ 1817177 h 2240205"/>
              <a:gd name="connsiteX86" fmla="*/ 4290981 w 12192000"/>
              <a:gd name="connsiteY86" fmla="*/ 1839677 h 2240205"/>
              <a:gd name="connsiteX87" fmla="*/ 4238372 w 12192000"/>
              <a:gd name="connsiteY87" fmla="*/ 1851480 h 2240205"/>
              <a:gd name="connsiteX88" fmla="*/ 4232517 w 12192000"/>
              <a:gd name="connsiteY88" fmla="*/ 1852567 h 2240205"/>
              <a:gd name="connsiteX89" fmla="*/ 4191732 w 12192000"/>
              <a:gd name="connsiteY89" fmla="*/ 1857328 h 2240205"/>
              <a:gd name="connsiteX90" fmla="*/ 4065532 w 12192000"/>
              <a:gd name="connsiteY90" fmla="*/ 1855477 h 2240205"/>
              <a:gd name="connsiteX91" fmla="*/ 4028460 w 12192000"/>
              <a:gd name="connsiteY91" fmla="*/ 1855137 h 2240205"/>
              <a:gd name="connsiteX92" fmla="*/ 4002267 w 12192000"/>
              <a:gd name="connsiteY92" fmla="*/ 1852352 h 2240205"/>
              <a:gd name="connsiteX93" fmla="*/ 3931396 w 12192000"/>
              <a:gd name="connsiteY93" fmla="*/ 1858915 h 2240205"/>
              <a:gd name="connsiteX94" fmla="*/ 3812162 w 12192000"/>
              <a:gd name="connsiteY94" fmla="*/ 1875501 h 2240205"/>
              <a:gd name="connsiteX95" fmla="*/ 3758105 w 12192000"/>
              <a:gd name="connsiteY95" fmla="*/ 1871856 h 2240205"/>
              <a:gd name="connsiteX96" fmla="*/ 3567259 w 12192000"/>
              <a:gd name="connsiteY96" fmla="*/ 1893482 h 2240205"/>
              <a:gd name="connsiteX97" fmla="*/ 3405770 w 12192000"/>
              <a:gd name="connsiteY97" fmla="*/ 1904591 h 2240205"/>
              <a:gd name="connsiteX98" fmla="*/ 3280097 w 12192000"/>
              <a:gd name="connsiteY98" fmla="*/ 1919610 h 2240205"/>
              <a:gd name="connsiteX99" fmla="*/ 3009910 w 12192000"/>
              <a:gd name="connsiteY99" fmla="*/ 1957866 h 2240205"/>
              <a:gd name="connsiteX100" fmla="*/ 2995934 w 12192000"/>
              <a:gd name="connsiteY100" fmla="*/ 1967085 h 2240205"/>
              <a:gd name="connsiteX101" fmla="*/ 2942858 w 12192000"/>
              <a:gd name="connsiteY101" fmla="*/ 1981367 h 2240205"/>
              <a:gd name="connsiteX102" fmla="*/ 2875436 w 12192000"/>
              <a:gd name="connsiteY102" fmla="*/ 1996977 h 2240205"/>
              <a:gd name="connsiteX103" fmla="*/ 2874892 w 12192000"/>
              <a:gd name="connsiteY103" fmla="*/ 1996085 h 2240205"/>
              <a:gd name="connsiteX104" fmla="*/ 2843662 w 12192000"/>
              <a:gd name="connsiteY104" fmla="*/ 1992498 h 2240205"/>
              <a:gd name="connsiteX105" fmla="*/ 2718916 w 12192000"/>
              <a:gd name="connsiteY105" fmla="*/ 1990867 h 2240205"/>
              <a:gd name="connsiteX106" fmla="*/ 2713522 w 12192000"/>
              <a:gd name="connsiteY106" fmla="*/ 1990173 h 2240205"/>
              <a:gd name="connsiteX107" fmla="*/ 2476147 w 12192000"/>
              <a:gd name="connsiteY107" fmla="*/ 1998305 h 2240205"/>
              <a:gd name="connsiteX108" fmla="*/ 2373568 w 12192000"/>
              <a:gd name="connsiteY108" fmla="*/ 2003219 h 2240205"/>
              <a:gd name="connsiteX109" fmla="*/ 2287219 w 12192000"/>
              <a:gd name="connsiteY109" fmla="*/ 1998750 h 2240205"/>
              <a:gd name="connsiteX110" fmla="*/ 2243069 w 12192000"/>
              <a:gd name="connsiteY110" fmla="*/ 2005321 h 2240205"/>
              <a:gd name="connsiteX111" fmla="*/ 2164831 w 12192000"/>
              <a:gd name="connsiteY111" fmla="*/ 2010143 h 2240205"/>
              <a:gd name="connsiteX112" fmla="*/ 2085228 w 12192000"/>
              <a:gd name="connsiteY112" fmla="*/ 2046431 h 2240205"/>
              <a:gd name="connsiteX113" fmla="*/ 2058061 w 12192000"/>
              <a:gd name="connsiteY113" fmla="*/ 2047942 h 2240205"/>
              <a:gd name="connsiteX114" fmla="*/ 2042244 w 12192000"/>
              <a:gd name="connsiteY114" fmla="*/ 2055560 h 2240205"/>
              <a:gd name="connsiteX115" fmla="*/ 1877728 w 12192000"/>
              <a:gd name="connsiteY115" fmla="*/ 2101004 h 2240205"/>
              <a:gd name="connsiteX116" fmla="*/ 1759056 w 12192000"/>
              <a:gd name="connsiteY116" fmla="*/ 2125608 h 2240205"/>
              <a:gd name="connsiteX117" fmla="*/ 1637948 w 12192000"/>
              <a:gd name="connsiteY117" fmla="*/ 2172597 h 2240205"/>
              <a:gd name="connsiteX118" fmla="*/ 1434549 w 12192000"/>
              <a:gd name="connsiteY118" fmla="*/ 2234522 h 2240205"/>
              <a:gd name="connsiteX119" fmla="*/ 1370962 w 12192000"/>
              <a:gd name="connsiteY119" fmla="*/ 2237474 h 2240205"/>
              <a:gd name="connsiteX120" fmla="*/ 1356367 w 12192000"/>
              <a:gd name="connsiteY120" fmla="*/ 2235089 h 2240205"/>
              <a:gd name="connsiteX121" fmla="*/ 1279765 w 12192000"/>
              <a:gd name="connsiteY121" fmla="*/ 2229639 h 2240205"/>
              <a:gd name="connsiteX122" fmla="*/ 1195347 w 12192000"/>
              <a:gd name="connsiteY122" fmla="*/ 2212354 h 2240205"/>
              <a:gd name="connsiteX123" fmla="*/ 970251 w 12192000"/>
              <a:gd name="connsiteY123" fmla="*/ 2221029 h 2240205"/>
              <a:gd name="connsiteX124" fmla="*/ 812914 w 12192000"/>
              <a:gd name="connsiteY124" fmla="*/ 2210095 h 2240205"/>
              <a:gd name="connsiteX125" fmla="*/ 776382 w 12192000"/>
              <a:gd name="connsiteY125" fmla="*/ 2204512 h 2240205"/>
              <a:gd name="connsiteX126" fmla="*/ 597225 w 12192000"/>
              <a:gd name="connsiteY126" fmla="*/ 2180999 h 2240205"/>
              <a:gd name="connsiteX127" fmla="*/ 520671 w 12192000"/>
              <a:gd name="connsiteY127" fmla="*/ 2180980 h 2240205"/>
              <a:gd name="connsiteX128" fmla="*/ 515024 w 12192000"/>
              <a:gd name="connsiteY128" fmla="*/ 2179258 h 2240205"/>
              <a:gd name="connsiteX129" fmla="*/ 413835 w 12192000"/>
              <a:gd name="connsiteY129" fmla="*/ 2156783 h 2240205"/>
              <a:gd name="connsiteX130" fmla="*/ 376513 w 12192000"/>
              <a:gd name="connsiteY130" fmla="*/ 2154014 h 2240205"/>
              <a:gd name="connsiteX131" fmla="*/ 273386 w 12192000"/>
              <a:gd name="connsiteY131" fmla="*/ 2142551 h 2240205"/>
              <a:gd name="connsiteX132" fmla="*/ 77641 w 12192000"/>
              <a:gd name="connsiteY132" fmla="*/ 2126835 h 2240205"/>
              <a:gd name="connsiteX133" fmla="*/ 37645 w 12192000"/>
              <a:gd name="connsiteY133" fmla="*/ 2115401 h 2240205"/>
              <a:gd name="connsiteX134" fmla="*/ 4572 w 12192000"/>
              <a:gd name="connsiteY134" fmla="*/ 2111091 h 2240205"/>
              <a:gd name="connsiteX135" fmla="*/ 0 w 12192000"/>
              <a:gd name="connsiteY135" fmla="*/ 2110468 h 2240205"/>
              <a:gd name="connsiteX136" fmla="*/ 0 w 12192000"/>
              <a:gd name="connsiteY13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43319 w 12192000"/>
              <a:gd name="connsiteY61" fmla="*/ 1695560 h 2240205"/>
              <a:gd name="connsiteX62" fmla="*/ 6098321 w 12192000"/>
              <a:gd name="connsiteY62" fmla="*/ 1721646 h 2240205"/>
              <a:gd name="connsiteX63" fmla="*/ 5880652 w 12192000"/>
              <a:gd name="connsiteY63" fmla="*/ 1779643 h 2240205"/>
              <a:gd name="connsiteX64" fmla="*/ 5785959 w 12192000"/>
              <a:gd name="connsiteY64" fmla="*/ 1775307 h 2240205"/>
              <a:gd name="connsiteX65" fmla="*/ 5643534 w 12192000"/>
              <a:gd name="connsiteY65" fmla="*/ 1802919 h 2240205"/>
              <a:gd name="connsiteX66" fmla="*/ 5518799 w 12192000"/>
              <a:gd name="connsiteY66" fmla="*/ 1818312 h 2240205"/>
              <a:gd name="connsiteX67" fmla="*/ 5505014 w 12192000"/>
              <a:gd name="connsiteY67" fmla="*/ 1819259 h 2240205"/>
              <a:gd name="connsiteX68" fmla="*/ 5453307 w 12192000"/>
              <a:gd name="connsiteY68" fmla="*/ 1815450 h 2240205"/>
              <a:gd name="connsiteX69" fmla="*/ 5221533 w 12192000"/>
              <a:gd name="connsiteY69" fmla="*/ 1846950 h 2240205"/>
              <a:gd name="connsiteX70" fmla="*/ 5149802 w 12192000"/>
              <a:gd name="connsiteY70" fmla="*/ 1844846 h 2240205"/>
              <a:gd name="connsiteX71" fmla="*/ 5114927 w 12192000"/>
              <a:gd name="connsiteY71" fmla="*/ 1847827 h 2240205"/>
              <a:gd name="connsiteX72" fmla="*/ 5108970 w 12192000"/>
              <a:gd name="connsiteY72" fmla="*/ 1847935 h 2240205"/>
              <a:gd name="connsiteX73" fmla="*/ 5067961 w 12192000"/>
              <a:gd name="connsiteY73" fmla="*/ 1845917 h 2240205"/>
              <a:gd name="connsiteX74" fmla="*/ 5007075 w 12192000"/>
              <a:gd name="connsiteY74" fmla="*/ 1838626 h 2240205"/>
              <a:gd name="connsiteX75" fmla="*/ 4944087 w 12192000"/>
              <a:gd name="connsiteY75" fmla="*/ 1823332 h 2240205"/>
              <a:gd name="connsiteX76" fmla="*/ 4907662 w 12192000"/>
              <a:gd name="connsiteY76" fmla="*/ 1816900 h 2240205"/>
              <a:gd name="connsiteX77" fmla="*/ 4882386 w 12192000"/>
              <a:gd name="connsiteY77" fmla="*/ 1809844 h 2240205"/>
              <a:gd name="connsiteX78" fmla="*/ 4811440 w 12192000"/>
              <a:gd name="connsiteY78" fmla="*/ 1804655 h 2240205"/>
              <a:gd name="connsiteX79" fmla="*/ 4691075 w 12192000"/>
              <a:gd name="connsiteY79" fmla="*/ 1801389 h 2240205"/>
              <a:gd name="connsiteX80" fmla="*/ 4640313 w 12192000"/>
              <a:gd name="connsiteY80" fmla="*/ 1784307 h 2240205"/>
              <a:gd name="connsiteX81" fmla="*/ 4536503 w 12192000"/>
              <a:gd name="connsiteY81" fmla="*/ 1785334 h 2240205"/>
              <a:gd name="connsiteX82" fmla="*/ 4513724 w 12192000"/>
              <a:gd name="connsiteY82" fmla="*/ 1791996 h 2240205"/>
              <a:gd name="connsiteX83" fmla="*/ 4459810 w 12192000"/>
              <a:gd name="connsiteY83" fmla="*/ 1797886 h 2240205"/>
              <a:gd name="connsiteX84" fmla="*/ 4379064 w 12192000"/>
              <a:gd name="connsiteY84" fmla="*/ 1817177 h 2240205"/>
              <a:gd name="connsiteX85" fmla="*/ 4290981 w 12192000"/>
              <a:gd name="connsiteY85" fmla="*/ 1839677 h 2240205"/>
              <a:gd name="connsiteX86" fmla="*/ 4238372 w 12192000"/>
              <a:gd name="connsiteY86" fmla="*/ 1851480 h 2240205"/>
              <a:gd name="connsiteX87" fmla="*/ 4232517 w 12192000"/>
              <a:gd name="connsiteY87" fmla="*/ 1852567 h 2240205"/>
              <a:gd name="connsiteX88" fmla="*/ 4191732 w 12192000"/>
              <a:gd name="connsiteY88" fmla="*/ 1857328 h 2240205"/>
              <a:gd name="connsiteX89" fmla="*/ 4065532 w 12192000"/>
              <a:gd name="connsiteY89" fmla="*/ 1855477 h 2240205"/>
              <a:gd name="connsiteX90" fmla="*/ 4028460 w 12192000"/>
              <a:gd name="connsiteY90" fmla="*/ 1855137 h 2240205"/>
              <a:gd name="connsiteX91" fmla="*/ 4002267 w 12192000"/>
              <a:gd name="connsiteY91" fmla="*/ 1852352 h 2240205"/>
              <a:gd name="connsiteX92" fmla="*/ 3931396 w 12192000"/>
              <a:gd name="connsiteY92" fmla="*/ 1858915 h 2240205"/>
              <a:gd name="connsiteX93" fmla="*/ 3812162 w 12192000"/>
              <a:gd name="connsiteY93" fmla="*/ 1875501 h 2240205"/>
              <a:gd name="connsiteX94" fmla="*/ 3758105 w 12192000"/>
              <a:gd name="connsiteY94" fmla="*/ 1871856 h 2240205"/>
              <a:gd name="connsiteX95" fmla="*/ 3567259 w 12192000"/>
              <a:gd name="connsiteY95" fmla="*/ 1893482 h 2240205"/>
              <a:gd name="connsiteX96" fmla="*/ 3405770 w 12192000"/>
              <a:gd name="connsiteY96" fmla="*/ 1904591 h 2240205"/>
              <a:gd name="connsiteX97" fmla="*/ 3280097 w 12192000"/>
              <a:gd name="connsiteY97" fmla="*/ 1919610 h 2240205"/>
              <a:gd name="connsiteX98" fmla="*/ 3009910 w 12192000"/>
              <a:gd name="connsiteY98" fmla="*/ 1957866 h 2240205"/>
              <a:gd name="connsiteX99" fmla="*/ 2995934 w 12192000"/>
              <a:gd name="connsiteY99" fmla="*/ 1967085 h 2240205"/>
              <a:gd name="connsiteX100" fmla="*/ 2942858 w 12192000"/>
              <a:gd name="connsiteY100" fmla="*/ 1981367 h 2240205"/>
              <a:gd name="connsiteX101" fmla="*/ 2875436 w 12192000"/>
              <a:gd name="connsiteY101" fmla="*/ 1996977 h 2240205"/>
              <a:gd name="connsiteX102" fmla="*/ 2874892 w 12192000"/>
              <a:gd name="connsiteY102" fmla="*/ 1996085 h 2240205"/>
              <a:gd name="connsiteX103" fmla="*/ 2843662 w 12192000"/>
              <a:gd name="connsiteY103" fmla="*/ 1992498 h 2240205"/>
              <a:gd name="connsiteX104" fmla="*/ 2718916 w 12192000"/>
              <a:gd name="connsiteY104" fmla="*/ 1990867 h 2240205"/>
              <a:gd name="connsiteX105" fmla="*/ 2713522 w 12192000"/>
              <a:gd name="connsiteY105" fmla="*/ 1990173 h 2240205"/>
              <a:gd name="connsiteX106" fmla="*/ 2476147 w 12192000"/>
              <a:gd name="connsiteY106" fmla="*/ 1998305 h 2240205"/>
              <a:gd name="connsiteX107" fmla="*/ 2373568 w 12192000"/>
              <a:gd name="connsiteY107" fmla="*/ 2003219 h 2240205"/>
              <a:gd name="connsiteX108" fmla="*/ 2287219 w 12192000"/>
              <a:gd name="connsiteY108" fmla="*/ 1998750 h 2240205"/>
              <a:gd name="connsiteX109" fmla="*/ 2243069 w 12192000"/>
              <a:gd name="connsiteY109" fmla="*/ 2005321 h 2240205"/>
              <a:gd name="connsiteX110" fmla="*/ 2164831 w 12192000"/>
              <a:gd name="connsiteY110" fmla="*/ 2010143 h 2240205"/>
              <a:gd name="connsiteX111" fmla="*/ 2085228 w 12192000"/>
              <a:gd name="connsiteY111" fmla="*/ 2046431 h 2240205"/>
              <a:gd name="connsiteX112" fmla="*/ 2058061 w 12192000"/>
              <a:gd name="connsiteY112" fmla="*/ 2047942 h 2240205"/>
              <a:gd name="connsiteX113" fmla="*/ 2042244 w 12192000"/>
              <a:gd name="connsiteY113" fmla="*/ 2055560 h 2240205"/>
              <a:gd name="connsiteX114" fmla="*/ 1877728 w 12192000"/>
              <a:gd name="connsiteY114" fmla="*/ 2101004 h 2240205"/>
              <a:gd name="connsiteX115" fmla="*/ 1759056 w 12192000"/>
              <a:gd name="connsiteY115" fmla="*/ 2125608 h 2240205"/>
              <a:gd name="connsiteX116" fmla="*/ 1637948 w 12192000"/>
              <a:gd name="connsiteY116" fmla="*/ 2172597 h 2240205"/>
              <a:gd name="connsiteX117" fmla="*/ 1434549 w 12192000"/>
              <a:gd name="connsiteY117" fmla="*/ 2234522 h 2240205"/>
              <a:gd name="connsiteX118" fmla="*/ 1370962 w 12192000"/>
              <a:gd name="connsiteY118" fmla="*/ 2237474 h 2240205"/>
              <a:gd name="connsiteX119" fmla="*/ 1356367 w 12192000"/>
              <a:gd name="connsiteY119" fmla="*/ 2235089 h 2240205"/>
              <a:gd name="connsiteX120" fmla="*/ 1279765 w 12192000"/>
              <a:gd name="connsiteY120" fmla="*/ 2229639 h 2240205"/>
              <a:gd name="connsiteX121" fmla="*/ 1195347 w 12192000"/>
              <a:gd name="connsiteY121" fmla="*/ 2212354 h 2240205"/>
              <a:gd name="connsiteX122" fmla="*/ 970251 w 12192000"/>
              <a:gd name="connsiteY122" fmla="*/ 2221029 h 2240205"/>
              <a:gd name="connsiteX123" fmla="*/ 812914 w 12192000"/>
              <a:gd name="connsiteY123" fmla="*/ 2210095 h 2240205"/>
              <a:gd name="connsiteX124" fmla="*/ 776382 w 12192000"/>
              <a:gd name="connsiteY124" fmla="*/ 2204512 h 2240205"/>
              <a:gd name="connsiteX125" fmla="*/ 597225 w 12192000"/>
              <a:gd name="connsiteY125" fmla="*/ 2180999 h 2240205"/>
              <a:gd name="connsiteX126" fmla="*/ 520671 w 12192000"/>
              <a:gd name="connsiteY126" fmla="*/ 2180980 h 2240205"/>
              <a:gd name="connsiteX127" fmla="*/ 515024 w 12192000"/>
              <a:gd name="connsiteY127" fmla="*/ 2179258 h 2240205"/>
              <a:gd name="connsiteX128" fmla="*/ 413835 w 12192000"/>
              <a:gd name="connsiteY128" fmla="*/ 2156783 h 2240205"/>
              <a:gd name="connsiteX129" fmla="*/ 376513 w 12192000"/>
              <a:gd name="connsiteY129" fmla="*/ 2154014 h 2240205"/>
              <a:gd name="connsiteX130" fmla="*/ 273386 w 12192000"/>
              <a:gd name="connsiteY130" fmla="*/ 2142551 h 2240205"/>
              <a:gd name="connsiteX131" fmla="*/ 77641 w 12192000"/>
              <a:gd name="connsiteY131" fmla="*/ 2126835 h 2240205"/>
              <a:gd name="connsiteX132" fmla="*/ 37645 w 12192000"/>
              <a:gd name="connsiteY132" fmla="*/ 2115401 h 2240205"/>
              <a:gd name="connsiteX133" fmla="*/ 4572 w 12192000"/>
              <a:gd name="connsiteY133" fmla="*/ 2111091 h 2240205"/>
              <a:gd name="connsiteX134" fmla="*/ 0 w 12192000"/>
              <a:gd name="connsiteY134" fmla="*/ 2110468 h 2240205"/>
              <a:gd name="connsiteX135" fmla="*/ 0 w 12192000"/>
              <a:gd name="connsiteY13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44189 w 12192000"/>
              <a:gd name="connsiteY20" fmla="*/ 938966 h 2240205"/>
              <a:gd name="connsiteX21" fmla="*/ 9500499 w 12192000"/>
              <a:gd name="connsiteY21" fmla="*/ 954680 h 2240205"/>
              <a:gd name="connsiteX22" fmla="*/ 9410017 w 12192000"/>
              <a:gd name="connsiteY22" fmla="*/ 993931 h 2240205"/>
              <a:gd name="connsiteX23" fmla="*/ 9392919 w 12192000"/>
              <a:gd name="connsiteY23" fmla="*/ 994656 h 2240205"/>
              <a:gd name="connsiteX24" fmla="*/ 9268019 w 12192000"/>
              <a:gd name="connsiteY24" fmla="*/ 1007442 h 2240205"/>
              <a:gd name="connsiteX25" fmla="*/ 9188177 w 12192000"/>
              <a:gd name="connsiteY25" fmla="*/ 1035474 h 2240205"/>
              <a:gd name="connsiteX26" fmla="*/ 9155969 w 12192000"/>
              <a:gd name="connsiteY26" fmla="*/ 1046804 h 2240205"/>
              <a:gd name="connsiteX27" fmla="*/ 9133985 w 12192000"/>
              <a:gd name="connsiteY27" fmla="*/ 1046450 h 2240205"/>
              <a:gd name="connsiteX28" fmla="*/ 9003462 w 12192000"/>
              <a:gd name="connsiteY28" fmla="*/ 1042406 h 2240205"/>
              <a:gd name="connsiteX29" fmla="*/ 8968445 w 12192000"/>
              <a:gd name="connsiteY29" fmla="*/ 1052169 h 2240205"/>
              <a:gd name="connsiteX30" fmla="*/ 8886001 w 12192000"/>
              <a:gd name="connsiteY30" fmla="*/ 1067468 h 2240205"/>
              <a:gd name="connsiteX31" fmla="*/ 8838610 w 12192000"/>
              <a:gd name="connsiteY31" fmla="*/ 1075091 h 2240205"/>
              <a:gd name="connsiteX32" fmla="*/ 8665605 w 12192000"/>
              <a:gd name="connsiteY32" fmla="*/ 1110791 h 2240205"/>
              <a:gd name="connsiteX33" fmla="*/ 8584946 w 12192000"/>
              <a:gd name="connsiteY33" fmla="*/ 1135226 h 2240205"/>
              <a:gd name="connsiteX34" fmla="*/ 8419755 w 12192000"/>
              <a:gd name="connsiteY34" fmla="*/ 1216260 h 2240205"/>
              <a:gd name="connsiteX35" fmla="*/ 8411626 w 12192000"/>
              <a:gd name="connsiteY35" fmla="*/ 1214397 h 2240205"/>
              <a:gd name="connsiteX36" fmla="*/ 8363469 w 12192000"/>
              <a:gd name="connsiteY36" fmla="*/ 1246658 h 2240205"/>
              <a:gd name="connsiteX37" fmla="*/ 8275497 w 12192000"/>
              <a:gd name="connsiteY37" fmla="*/ 1264396 h 2240205"/>
              <a:gd name="connsiteX38" fmla="*/ 8074238 w 12192000"/>
              <a:gd name="connsiteY38" fmla="*/ 1301895 h 2240205"/>
              <a:gd name="connsiteX39" fmla="*/ 7902328 w 12192000"/>
              <a:gd name="connsiteY39" fmla="*/ 1345865 h 2240205"/>
              <a:gd name="connsiteX40" fmla="*/ 7840612 w 12192000"/>
              <a:gd name="connsiteY40" fmla="*/ 1369373 h 2240205"/>
              <a:gd name="connsiteX41" fmla="*/ 7786819 w 12192000"/>
              <a:gd name="connsiteY41" fmla="*/ 1378970 h 2240205"/>
              <a:gd name="connsiteX42" fmla="*/ 7548172 w 12192000"/>
              <a:gd name="connsiteY42" fmla="*/ 1417460 h 2240205"/>
              <a:gd name="connsiteX43" fmla="*/ 7483437 w 12192000"/>
              <a:gd name="connsiteY43" fmla="*/ 1478152 h 2240205"/>
              <a:gd name="connsiteX44" fmla="*/ 7377870 w 12192000"/>
              <a:gd name="connsiteY44" fmla="*/ 1523319 h 2240205"/>
              <a:gd name="connsiteX45" fmla="*/ 7230737 w 12192000"/>
              <a:gd name="connsiteY45" fmla="*/ 1562633 h 2240205"/>
              <a:gd name="connsiteX46" fmla="*/ 7224458 w 12192000"/>
              <a:gd name="connsiteY46" fmla="*/ 1573008 h 2240205"/>
              <a:gd name="connsiteX47" fmla="*/ 7183121 w 12192000"/>
              <a:gd name="connsiteY47" fmla="*/ 1595162 h 2240205"/>
              <a:gd name="connsiteX48" fmla="*/ 7164601 w 12192000"/>
              <a:gd name="connsiteY48" fmla="*/ 1606490 h 2240205"/>
              <a:gd name="connsiteX49" fmla="*/ 6900177 w 12192000"/>
              <a:gd name="connsiteY49" fmla="*/ 1636016 h 2240205"/>
              <a:gd name="connsiteX50" fmla="*/ 6795372 w 12192000"/>
              <a:gd name="connsiteY50" fmla="*/ 1644845 h 2240205"/>
              <a:gd name="connsiteX51" fmla="*/ 6692251 w 12192000"/>
              <a:gd name="connsiteY51" fmla="*/ 1656357 h 2240205"/>
              <a:gd name="connsiteX52" fmla="*/ 6655235 w 12192000"/>
              <a:gd name="connsiteY52" fmla="*/ 1661869 h 2240205"/>
              <a:gd name="connsiteX53" fmla="*/ 6554894 w 12192000"/>
              <a:gd name="connsiteY53" fmla="*/ 1664428 h 2240205"/>
              <a:gd name="connsiteX54" fmla="*/ 6516595 w 12192000"/>
              <a:gd name="connsiteY54" fmla="*/ 1667475 h 2240205"/>
              <a:gd name="connsiteX55" fmla="*/ 6508541 w 12192000"/>
              <a:gd name="connsiteY55" fmla="*/ 1668757 h 2240205"/>
              <a:gd name="connsiteX56" fmla="*/ 6471012 w 12192000"/>
              <a:gd name="connsiteY56" fmla="*/ 1678604 h 2240205"/>
              <a:gd name="connsiteX57" fmla="*/ 6364035 w 12192000"/>
              <a:gd name="connsiteY57" fmla="*/ 1667683 h 2240205"/>
              <a:gd name="connsiteX58" fmla="*/ 6243319 w 12192000"/>
              <a:gd name="connsiteY58" fmla="*/ 1695560 h 2240205"/>
              <a:gd name="connsiteX59" fmla="*/ 6098321 w 12192000"/>
              <a:gd name="connsiteY59" fmla="*/ 1721646 h 2240205"/>
              <a:gd name="connsiteX60" fmla="*/ 5880652 w 12192000"/>
              <a:gd name="connsiteY60" fmla="*/ 1779643 h 2240205"/>
              <a:gd name="connsiteX61" fmla="*/ 5785959 w 12192000"/>
              <a:gd name="connsiteY61" fmla="*/ 1775307 h 2240205"/>
              <a:gd name="connsiteX62" fmla="*/ 5643534 w 12192000"/>
              <a:gd name="connsiteY62" fmla="*/ 1802919 h 2240205"/>
              <a:gd name="connsiteX63" fmla="*/ 5518799 w 12192000"/>
              <a:gd name="connsiteY63" fmla="*/ 1818312 h 2240205"/>
              <a:gd name="connsiteX64" fmla="*/ 5505014 w 12192000"/>
              <a:gd name="connsiteY64" fmla="*/ 1819259 h 2240205"/>
              <a:gd name="connsiteX65" fmla="*/ 5453307 w 12192000"/>
              <a:gd name="connsiteY65" fmla="*/ 1815450 h 2240205"/>
              <a:gd name="connsiteX66" fmla="*/ 5221533 w 12192000"/>
              <a:gd name="connsiteY66" fmla="*/ 1846950 h 2240205"/>
              <a:gd name="connsiteX67" fmla="*/ 5149802 w 12192000"/>
              <a:gd name="connsiteY67" fmla="*/ 1844846 h 2240205"/>
              <a:gd name="connsiteX68" fmla="*/ 5114927 w 12192000"/>
              <a:gd name="connsiteY68" fmla="*/ 1847827 h 2240205"/>
              <a:gd name="connsiteX69" fmla="*/ 5108970 w 12192000"/>
              <a:gd name="connsiteY69" fmla="*/ 1847935 h 2240205"/>
              <a:gd name="connsiteX70" fmla="*/ 5067961 w 12192000"/>
              <a:gd name="connsiteY70" fmla="*/ 1845917 h 2240205"/>
              <a:gd name="connsiteX71" fmla="*/ 5007075 w 12192000"/>
              <a:gd name="connsiteY71" fmla="*/ 1838626 h 2240205"/>
              <a:gd name="connsiteX72" fmla="*/ 4944087 w 12192000"/>
              <a:gd name="connsiteY72" fmla="*/ 1823332 h 2240205"/>
              <a:gd name="connsiteX73" fmla="*/ 4907662 w 12192000"/>
              <a:gd name="connsiteY73" fmla="*/ 1816900 h 2240205"/>
              <a:gd name="connsiteX74" fmla="*/ 4882386 w 12192000"/>
              <a:gd name="connsiteY74" fmla="*/ 1809844 h 2240205"/>
              <a:gd name="connsiteX75" fmla="*/ 4811440 w 12192000"/>
              <a:gd name="connsiteY75" fmla="*/ 1804655 h 2240205"/>
              <a:gd name="connsiteX76" fmla="*/ 4691075 w 12192000"/>
              <a:gd name="connsiteY76" fmla="*/ 1801389 h 2240205"/>
              <a:gd name="connsiteX77" fmla="*/ 4640313 w 12192000"/>
              <a:gd name="connsiteY77" fmla="*/ 1784307 h 2240205"/>
              <a:gd name="connsiteX78" fmla="*/ 4536503 w 12192000"/>
              <a:gd name="connsiteY78" fmla="*/ 1785334 h 2240205"/>
              <a:gd name="connsiteX79" fmla="*/ 4513724 w 12192000"/>
              <a:gd name="connsiteY79" fmla="*/ 1791996 h 2240205"/>
              <a:gd name="connsiteX80" fmla="*/ 4459810 w 12192000"/>
              <a:gd name="connsiteY80" fmla="*/ 1797886 h 2240205"/>
              <a:gd name="connsiteX81" fmla="*/ 4379064 w 12192000"/>
              <a:gd name="connsiteY81" fmla="*/ 1817177 h 2240205"/>
              <a:gd name="connsiteX82" fmla="*/ 4290981 w 12192000"/>
              <a:gd name="connsiteY82" fmla="*/ 1839677 h 2240205"/>
              <a:gd name="connsiteX83" fmla="*/ 4238372 w 12192000"/>
              <a:gd name="connsiteY83" fmla="*/ 1851480 h 2240205"/>
              <a:gd name="connsiteX84" fmla="*/ 4232517 w 12192000"/>
              <a:gd name="connsiteY84" fmla="*/ 1852567 h 2240205"/>
              <a:gd name="connsiteX85" fmla="*/ 4191732 w 12192000"/>
              <a:gd name="connsiteY85" fmla="*/ 1857328 h 2240205"/>
              <a:gd name="connsiteX86" fmla="*/ 4065532 w 12192000"/>
              <a:gd name="connsiteY86" fmla="*/ 1855477 h 2240205"/>
              <a:gd name="connsiteX87" fmla="*/ 4028460 w 12192000"/>
              <a:gd name="connsiteY87" fmla="*/ 1855137 h 2240205"/>
              <a:gd name="connsiteX88" fmla="*/ 4002267 w 12192000"/>
              <a:gd name="connsiteY88" fmla="*/ 1852352 h 2240205"/>
              <a:gd name="connsiteX89" fmla="*/ 3931396 w 12192000"/>
              <a:gd name="connsiteY89" fmla="*/ 1858915 h 2240205"/>
              <a:gd name="connsiteX90" fmla="*/ 3812162 w 12192000"/>
              <a:gd name="connsiteY90" fmla="*/ 1875501 h 2240205"/>
              <a:gd name="connsiteX91" fmla="*/ 3758105 w 12192000"/>
              <a:gd name="connsiteY91" fmla="*/ 1871856 h 2240205"/>
              <a:gd name="connsiteX92" fmla="*/ 3567259 w 12192000"/>
              <a:gd name="connsiteY92" fmla="*/ 1893482 h 2240205"/>
              <a:gd name="connsiteX93" fmla="*/ 3405770 w 12192000"/>
              <a:gd name="connsiteY93" fmla="*/ 1904591 h 2240205"/>
              <a:gd name="connsiteX94" fmla="*/ 3280097 w 12192000"/>
              <a:gd name="connsiteY94" fmla="*/ 1919610 h 2240205"/>
              <a:gd name="connsiteX95" fmla="*/ 3009910 w 12192000"/>
              <a:gd name="connsiteY95" fmla="*/ 1957866 h 2240205"/>
              <a:gd name="connsiteX96" fmla="*/ 2995934 w 12192000"/>
              <a:gd name="connsiteY96" fmla="*/ 1967085 h 2240205"/>
              <a:gd name="connsiteX97" fmla="*/ 2942858 w 12192000"/>
              <a:gd name="connsiteY97" fmla="*/ 1981367 h 2240205"/>
              <a:gd name="connsiteX98" fmla="*/ 2875436 w 12192000"/>
              <a:gd name="connsiteY98" fmla="*/ 1996977 h 2240205"/>
              <a:gd name="connsiteX99" fmla="*/ 2874892 w 12192000"/>
              <a:gd name="connsiteY99" fmla="*/ 1996085 h 2240205"/>
              <a:gd name="connsiteX100" fmla="*/ 2843662 w 12192000"/>
              <a:gd name="connsiteY100" fmla="*/ 1992498 h 2240205"/>
              <a:gd name="connsiteX101" fmla="*/ 2718916 w 12192000"/>
              <a:gd name="connsiteY101" fmla="*/ 1990867 h 2240205"/>
              <a:gd name="connsiteX102" fmla="*/ 2713522 w 12192000"/>
              <a:gd name="connsiteY102" fmla="*/ 1990173 h 2240205"/>
              <a:gd name="connsiteX103" fmla="*/ 2476147 w 12192000"/>
              <a:gd name="connsiteY103" fmla="*/ 1998305 h 2240205"/>
              <a:gd name="connsiteX104" fmla="*/ 2373568 w 12192000"/>
              <a:gd name="connsiteY104" fmla="*/ 2003219 h 2240205"/>
              <a:gd name="connsiteX105" fmla="*/ 2287219 w 12192000"/>
              <a:gd name="connsiteY105" fmla="*/ 1998750 h 2240205"/>
              <a:gd name="connsiteX106" fmla="*/ 2243069 w 12192000"/>
              <a:gd name="connsiteY106" fmla="*/ 2005321 h 2240205"/>
              <a:gd name="connsiteX107" fmla="*/ 2164831 w 12192000"/>
              <a:gd name="connsiteY107" fmla="*/ 2010143 h 2240205"/>
              <a:gd name="connsiteX108" fmla="*/ 2085228 w 12192000"/>
              <a:gd name="connsiteY108" fmla="*/ 2046431 h 2240205"/>
              <a:gd name="connsiteX109" fmla="*/ 2058061 w 12192000"/>
              <a:gd name="connsiteY109" fmla="*/ 2047942 h 2240205"/>
              <a:gd name="connsiteX110" fmla="*/ 2042244 w 12192000"/>
              <a:gd name="connsiteY110" fmla="*/ 2055560 h 2240205"/>
              <a:gd name="connsiteX111" fmla="*/ 1877728 w 12192000"/>
              <a:gd name="connsiteY111" fmla="*/ 2101004 h 2240205"/>
              <a:gd name="connsiteX112" fmla="*/ 1759056 w 12192000"/>
              <a:gd name="connsiteY112" fmla="*/ 2125608 h 2240205"/>
              <a:gd name="connsiteX113" fmla="*/ 1637948 w 12192000"/>
              <a:gd name="connsiteY113" fmla="*/ 2172597 h 2240205"/>
              <a:gd name="connsiteX114" fmla="*/ 1434549 w 12192000"/>
              <a:gd name="connsiteY114" fmla="*/ 2234522 h 2240205"/>
              <a:gd name="connsiteX115" fmla="*/ 1370962 w 12192000"/>
              <a:gd name="connsiteY115" fmla="*/ 2237474 h 2240205"/>
              <a:gd name="connsiteX116" fmla="*/ 1356367 w 12192000"/>
              <a:gd name="connsiteY116" fmla="*/ 2235089 h 2240205"/>
              <a:gd name="connsiteX117" fmla="*/ 1279765 w 12192000"/>
              <a:gd name="connsiteY117" fmla="*/ 2229639 h 2240205"/>
              <a:gd name="connsiteX118" fmla="*/ 1195347 w 12192000"/>
              <a:gd name="connsiteY118" fmla="*/ 2212354 h 2240205"/>
              <a:gd name="connsiteX119" fmla="*/ 970251 w 12192000"/>
              <a:gd name="connsiteY119" fmla="*/ 2221029 h 2240205"/>
              <a:gd name="connsiteX120" fmla="*/ 812914 w 12192000"/>
              <a:gd name="connsiteY120" fmla="*/ 2210095 h 2240205"/>
              <a:gd name="connsiteX121" fmla="*/ 776382 w 12192000"/>
              <a:gd name="connsiteY121" fmla="*/ 2204512 h 2240205"/>
              <a:gd name="connsiteX122" fmla="*/ 597225 w 12192000"/>
              <a:gd name="connsiteY122" fmla="*/ 2180999 h 2240205"/>
              <a:gd name="connsiteX123" fmla="*/ 520671 w 12192000"/>
              <a:gd name="connsiteY123" fmla="*/ 2180980 h 2240205"/>
              <a:gd name="connsiteX124" fmla="*/ 515024 w 12192000"/>
              <a:gd name="connsiteY124" fmla="*/ 2179258 h 2240205"/>
              <a:gd name="connsiteX125" fmla="*/ 413835 w 12192000"/>
              <a:gd name="connsiteY125" fmla="*/ 2156783 h 2240205"/>
              <a:gd name="connsiteX126" fmla="*/ 376513 w 12192000"/>
              <a:gd name="connsiteY126" fmla="*/ 2154014 h 2240205"/>
              <a:gd name="connsiteX127" fmla="*/ 273386 w 12192000"/>
              <a:gd name="connsiteY127" fmla="*/ 2142551 h 2240205"/>
              <a:gd name="connsiteX128" fmla="*/ 77641 w 12192000"/>
              <a:gd name="connsiteY128" fmla="*/ 2126835 h 2240205"/>
              <a:gd name="connsiteX129" fmla="*/ 37645 w 12192000"/>
              <a:gd name="connsiteY129" fmla="*/ 2115401 h 2240205"/>
              <a:gd name="connsiteX130" fmla="*/ 4572 w 12192000"/>
              <a:gd name="connsiteY130" fmla="*/ 2111091 h 2240205"/>
              <a:gd name="connsiteX131" fmla="*/ 0 w 12192000"/>
              <a:gd name="connsiteY131" fmla="*/ 2110468 h 2240205"/>
              <a:gd name="connsiteX132" fmla="*/ 0 w 12192000"/>
              <a:gd name="connsiteY132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46594 w 12192000"/>
              <a:gd name="connsiteY9" fmla="*/ 765069 h 2240205"/>
              <a:gd name="connsiteX10" fmla="*/ 10739478 w 12192000"/>
              <a:gd name="connsiteY10" fmla="*/ 776841 h 2240205"/>
              <a:gd name="connsiteX11" fmla="*/ 10458762 w 12192000"/>
              <a:gd name="connsiteY11" fmla="*/ 755400 h 2240205"/>
              <a:gd name="connsiteX12" fmla="*/ 10211200 w 12192000"/>
              <a:gd name="connsiteY12" fmla="*/ 767513 h 2240205"/>
              <a:gd name="connsiteX13" fmla="*/ 10167995 w 12192000"/>
              <a:gd name="connsiteY13" fmla="*/ 760843 h 2240205"/>
              <a:gd name="connsiteX14" fmla="*/ 9997044 w 12192000"/>
              <a:gd name="connsiteY14" fmla="*/ 780129 h 2240205"/>
              <a:gd name="connsiteX15" fmla="*/ 9943887 w 12192000"/>
              <a:gd name="connsiteY15" fmla="*/ 804141 h 2240205"/>
              <a:gd name="connsiteX16" fmla="*/ 9918248 w 12192000"/>
              <a:gd name="connsiteY16" fmla="*/ 816628 h 2240205"/>
              <a:gd name="connsiteX17" fmla="*/ 9767091 w 12192000"/>
              <a:gd name="connsiteY17" fmla="*/ 870550 h 2240205"/>
              <a:gd name="connsiteX18" fmla="*/ 9683005 w 12192000"/>
              <a:gd name="connsiteY18" fmla="*/ 894128 h 2240205"/>
              <a:gd name="connsiteX19" fmla="*/ 9500499 w 12192000"/>
              <a:gd name="connsiteY19" fmla="*/ 954680 h 2240205"/>
              <a:gd name="connsiteX20" fmla="*/ 9410017 w 12192000"/>
              <a:gd name="connsiteY20" fmla="*/ 993931 h 2240205"/>
              <a:gd name="connsiteX21" fmla="*/ 9392919 w 12192000"/>
              <a:gd name="connsiteY21" fmla="*/ 994656 h 2240205"/>
              <a:gd name="connsiteX22" fmla="*/ 9268019 w 12192000"/>
              <a:gd name="connsiteY22" fmla="*/ 1007442 h 2240205"/>
              <a:gd name="connsiteX23" fmla="*/ 9188177 w 12192000"/>
              <a:gd name="connsiteY23" fmla="*/ 1035474 h 2240205"/>
              <a:gd name="connsiteX24" fmla="*/ 9155969 w 12192000"/>
              <a:gd name="connsiteY24" fmla="*/ 1046804 h 2240205"/>
              <a:gd name="connsiteX25" fmla="*/ 9133985 w 12192000"/>
              <a:gd name="connsiteY25" fmla="*/ 1046450 h 2240205"/>
              <a:gd name="connsiteX26" fmla="*/ 9003462 w 12192000"/>
              <a:gd name="connsiteY26" fmla="*/ 1042406 h 2240205"/>
              <a:gd name="connsiteX27" fmla="*/ 8968445 w 12192000"/>
              <a:gd name="connsiteY27" fmla="*/ 1052169 h 2240205"/>
              <a:gd name="connsiteX28" fmla="*/ 8886001 w 12192000"/>
              <a:gd name="connsiteY28" fmla="*/ 1067468 h 2240205"/>
              <a:gd name="connsiteX29" fmla="*/ 8838610 w 12192000"/>
              <a:gd name="connsiteY29" fmla="*/ 1075091 h 2240205"/>
              <a:gd name="connsiteX30" fmla="*/ 8665605 w 12192000"/>
              <a:gd name="connsiteY30" fmla="*/ 1110791 h 2240205"/>
              <a:gd name="connsiteX31" fmla="*/ 8584946 w 12192000"/>
              <a:gd name="connsiteY31" fmla="*/ 1135226 h 2240205"/>
              <a:gd name="connsiteX32" fmla="*/ 8419755 w 12192000"/>
              <a:gd name="connsiteY32" fmla="*/ 1216260 h 2240205"/>
              <a:gd name="connsiteX33" fmla="*/ 8411626 w 12192000"/>
              <a:gd name="connsiteY33" fmla="*/ 1214397 h 2240205"/>
              <a:gd name="connsiteX34" fmla="*/ 8363469 w 12192000"/>
              <a:gd name="connsiteY34" fmla="*/ 1246658 h 2240205"/>
              <a:gd name="connsiteX35" fmla="*/ 8275497 w 12192000"/>
              <a:gd name="connsiteY35" fmla="*/ 1264396 h 2240205"/>
              <a:gd name="connsiteX36" fmla="*/ 8074238 w 12192000"/>
              <a:gd name="connsiteY36" fmla="*/ 1301895 h 2240205"/>
              <a:gd name="connsiteX37" fmla="*/ 7902328 w 12192000"/>
              <a:gd name="connsiteY37" fmla="*/ 1345865 h 2240205"/>
              <a:gd name="connsiteX38" fmla="*/ 7840612 w 12192000"/>
              <a:gd name="connsiteY38" fmla="*/ 1369373 h 2240205"/>
              <a:gd name="connsiteX39" fmla="*/ 7786819 w 12192000"/>
              <a:gd name="connsiteY39" fmla="*/ 1378970 h 2240205"/>
              <a:gd name="connsiteX40" fmla="*/ 7548172 w 12192000"/>
              <a:gd name="connsiteY40" fmla="*/ 1417460 h 2240205"/>
              <a:gd name="connsiteX41" fmla="*/ 7483437 w 12192000"/>
              <a:gd name="connsiteY41" fmla="*/ 1478152 h 2240205"/>
              <a:gd name="connsiteX42" fmla="*/ 7377870 w 12192000"/>
              <a:gd name="connsiteY42" fmla="*/ 1523319 h 2240205"/>
              <a:gd name="connsiteX43" fmla="*/ 7230737 w 12192000"/>
              <a:gd name="connsiteY43" fmla="*/ 1562633 h 2240205"/>
              <a:gd name="connsiteX44" fmla="*/ 7224458 w 12192000"/>
              <a:gd name="connsiteY44" fmla="*/ 1573008 h 2240205"/>
              <a:gd name="connsiteX45" fmla="*/ 7183121 w 12192000"/>
              <a:gd name="connsiteY45" fmla="*/ 1595162 h 2240205"/>
              <a:gd name="connsiteX46" fmla="*/ 7164601 w 12192000"/>
              <a:gd name="connsiteY46" fmla="*/ 1606490 h 2240205"/>
              <a:gd name="connsiteX47" fmla="*/ 6900177 w 12192000"/>
              <a:gd name="connsiteY47" fmla="*/ 1636016 h 2240205"/>
              <a:gd name="connsiteX48" fmla="*/ 6795372 w 12192000"/>
              <a:gd name="connsiteY48" fmla="*/ 1644845 h 2240205"/>
              <a:gd name="connsiteX49" fmla="*/ 6692251 w 12192000"/>
              <a:gd name="connsiteY49" fmla="*/ 1656357 h 2240205"/>
              <a:gd name="connsiteX50" fmla="*/ 6655235 w 12192000"/>
              <a:gd name="connsiteY50" fmla="*/ 1661869 h 2240205"/>
              <a:gd name="connsiteX51" fmla="*/ 6554894 w 12192000"/>
              <a:gd name="connsiteY51" fmla="*/ 1664428 h 2240205"/>
              <a:gd name="connsiteX52" fmla="*/ 6516595 w 12192000"/>
              <a:gd name="connsiteY52" fmla="*/ 1667475 h 2240205"/>
              <a:gd name="connsiteX53" fmla="*/ 6508541 w 12192000"/>
              <a:gd name="connsiteY53" fmla="*/ 1668757 h 2240205"/>
              <a:gd name="connsiteX54" fmla="*/ 6471012 w 12192000"/>
              <a:gd name="connsiteY54" fmla="*/ 1678604 h 2240205"/>
              <a:gd name="connsiteX55" fmla="*/ 6364035 w 12192000"/>
              <a:gd name="connsiteY55" fmla="*/ 1667683 h 2240205"/>
              <a:gd name="connsiteX56" fmla="*/ 6243319 w 12192000"/>
              <a:gd name="connsiteY56" fmla="*/ 1695560 h 2240205"/>
              <a:gd name="connsiteX57" fmla="*/ 6098321 w 12192000"/>
              <a:gd name="connsiteY57" fmla="*/ 1721646 h 2240205"/>
              <a:gd name="connsiteX58" fmla="*/ 5880652 w 12192000"/>
              <a:gd name="connsiteY58" fmla="*/ 1779643 h 2240205"/>
              <a:gd name="connsiteX59" fmla="*/ 5785959 w 12192000"/>
              <a:gd name="connsiteY59" fmla="*/ 1775307 h 2240205"/>
              <a:gd name="connsiteX60" fmla="*/ 5643534 w 12192000"/>
              <a:gd name="connsiteY60" fmla="*/ 1802919 h 2240205"/>
              <a:gd name="connsiteX61" fmla="*/ 5518799 w 12192000"/>
              <a:gd name="connsiteY61" fmla="*/ 1818312 h 2240205"/>
              <a:gd name="connsiteX62" fmla="*/ 5505014 w 12192000"/>
              <a:gd name="connsiteY62" fmla="*/ 1819259 h 2240205"/>
              <a:gd name="connsiteX63" fmla="*/ 5453307 w 12192000"/>
              <a:gd name="connsiteY63" fmla="*/ 1815450 h 2240205"/>
              <a:gd name="connsiteX64" fmla="*/ 5221533 w 12192000"/>
              <a:gd name="connsiteY64" fmla="*/ 1846950 h 2240205"/>
              <a:gd name="connsiteX65" fmla="*/ 5149802 w 12192000"/>
              <a:gd name="connsiteY65" fmla="*/ 1844846 h 2240205"/>
              <a:gd name="connsiteX66" fmla="*/ 5114927 w 12192000"/>
              <a:gd name="connsiteY66" fmla="*/ 1847827 h 2240205"/>
              <a:gd name="connsiteX67" fmla="*/ 5108970 w 12192000"/>
              <a:gd name="connsiteY67" fmla="*/ 1847935 h 2240205"/>
              <a:gd name="connsiteX68" fmla="*/ 5067961 w 12192000"/>
              <a:gd name="connsiteY68" fmla="*/ 1845917 h 2240205"/>
              <a:gd name="connsiteX69" fmla="*/ 5007075 w 12192000"/>
              <a:gd name="connsiteY69" fmla="*/ 1838626 h 2240205"/>
              <a:gd name="connsiteX70" fmla="*/ 4944087 w 12192000"/>
              <a:gd name="connsiteY70" fmla="*/ 1823332 h 2240205"/>
              <a:gd name="connsiteX71" fmla="*/ 4907662 w 12192000"/>
              <a:gd name="connsiteY71" fmla="*/ 1816900 h 2240205"/>
              <a:gd name="connsiteX72" fmla="*/ 4882386 w 12192000"/>
              <a:gd name="connsiteY72" fmla="*/ 1809844 h 2240205"/>
              <a:gd name="connsiteX73" fmla="*/ 4811440 w 12192000"/>
              <a:gd name="connsiteY73" fmla="*/ 1804655 h 2240205"/>
              <a:gd name="connsiteX74" fmla="*/ 4691075 w 12192000"/>
              <a:gd name="connsiteY74" fmla="*/ 1801389 h 2240205"/>
              <a:gd name="connsiteX75" fmla="*/ 4640313 w 12192000"/>
              <a:gd name="connsiteY75" fmla="*/ 1784307 h 2240205"/>
              <a:gd name="connsiteX76" fmla="*/ 4536503 w 12192000"/>
              <a:gd name="connsiteY76" fmla="*/ 1785334 h 2240205"/>
              <a:gd name="connsiteX77" fmla="*/ 4513724 w 12192000"/>
              <a:gd name="connsiteY77" fmla="*/ 1791996 h 2240205"/>
              <a:gd name="connsiteX78" fmla="*/ 4459810 w 12192000"/>
              <a:gd name="connsiteY78" fmla="*/ 1797886 h 2240205"/>
              <a:gd name="connsiteX79" fmla="*/ 4379064 w 12192000"/>
              <a:gd name="connsiteY79" fmla="*/ 1817177 h 2240205"/>
              <a:gd name="connsiteX80" fmla="*/ 4290981 w 12192000"/>
              <a:gd name="connsiteY80" fmla="*/ 1839677 h 2240205"/>
              <a:gd name="connsiteX81" fmla="*/ 4238372 w 12192000"/>
              <a:gd name="connsiteY81" fmla="*/ 1851480 h 2240205"/>
              <a:gd name="connsiteX82" fmla="*/ 4232517 w 12192000"/>
              <a:gd name="connsiteY82" fmla="*/ 1852567 h 2240205"/>
              <a:gd name="connsiteX83" fmla="*/ 4191732 w 12192000"/>
              <a:gd name="connsiteY83" fmla="*/ 1857328 h 2240205"/>
              <a:gd name="connsiteX84" fmla="*/ 4065532 w 12192000"/>
              <a:gd name="connsiteY84" fmla="*/ 1855477 h 2240205"/>
              <a:gd name="connsiteX85" fmla="*/ 4028460 w 12192000"/>
              <a:gd name="connsiteY85" fmla="*/ 1855137 h 2240205"/>
              <a:gd name="connsiteX86" fmla="*/ 4002267 w 12192000"/>
              <a:gd name="connsiteY86" fmla="*/ 1852352 h 2240205"/>
              <a:gd name="connsiteX87" fmla="*/ 3931396 w 12192000"/>
              <a:gd name="connsiteY87" fmla="*/ 1858915 h 2240205"/>
              <a:gd name="connsiteX88" fmla="*/ 3812162 w 12192000"/>
              <a:gd name="connsiteY88" fmla="*/ 1875501 h 2240205"/>
              <a:gd name="connsiteX89" fmla="*/ 3758105 w 12192000"/>
              <a:gd name="connsiteY89" fmla="*/ 1871856 h 2240205"/>
              <a:gd name="connsiteX90" fmla="*/ 3567259 w 12192000"/>
              <a:gd name="connsiteY90" fmla="*/ 1893482 h 2240205"/>
              <a:gd name="connsiteX91" fmla="*/ 3405770 w 12192000"/>
              <a:gd name="connsiteY91" fmla="*/ 1904591 h 2240205"/>
              <a:gd name="connsiteX92" fmla="*/ 3280097 w 12192000"/>
              <a:gd name="connsiteY92" fmla="*/ 1919610 h 2240205"/>
              <a:gd name="connsiteX93" fmla="*/ 3009910 w 12192000"/>
              <a:gd name="connsiteY93" fmla="*/ 1957866 h 2240205"/>
              <a:gd name="connsiteX94" fmla="*/ 2995934 w 12192000"/>
              <a:gd name="connsiteY94" fmla="*/ 1967085 h 2240205"/>
              <a:gd name="connsiteX95" fmla="*/ 2942858 w 12192000"/>
              <a:gd name="connsiteY95" fmla="*/ 1981367 h 2240205"/>
              <a:gd name="connsiteX96" fmla="*/ 2875436 w 12192000"/>
              <a:gd name="connsiteY96" fmla="*/ 1996977 h 2240205"/>
              <a:gd name="connsiteX97" fmla="*/ 2874892 w 12192000"/>
              <a:gd name="connsiteY97" fmla="*/ 1996085 h 2240205"/>
              <a:gd name="connsiteX98" fmla="*/ 2843662 w 12192000"/>
              <a:gd name="connsiteY98" fmla="*/ 1992498 h 2240205"/>
              <a:gd name="connsiteX99" fmla="*/ 2718916 w 12192000"/>
              <a:gd name="connsiteY99" fmla="*/ 1990867 h 2240205"/>
              <a:gd name="connsiteX100" fmla="*/ 2713522 w 12192000"/>
              <a:gd name="connsiteY100" fmla="*/ 1990173 h 2240205"/>
              <a:gd name="connsiteX101" fmla="*/ 2476147 w 12192000"/>
              <a:gd name="connsiteY101" fmla="*/ 1998305 h 2240205"/>
              <a:gd name="connsiteX102" fmla="*/ 2373568 w 12192000"/>
              <a:gd name="connsiteY102" fmla="*/ 2003219 h 2240205"/>
              <a:gd name="connsiteX103" fmla="*/ 2287219 w 12192000"/>
              <a:gd name="connsiteY103" fmla="*/ 1998750 h 2240205"/>
              <a:gd name="connsiteX104" fmla="*/ 2243069 w 12192000"/>
              <a:gd name="connsiteY104" fmla="*/ 2005321 h 2240205"/>
              <a:gd name="connsiteX105" fmla="*/ 2164831 w 12192000"/>
              <a:gd name="connsiteY105" fmla="*/ 2010143 h 2240205"/>
              <a:gd name="connsiteX106" fmla="*/ 2085228 w 12192000"/>
              <a:gd name="connsiteY106" fmla="*/ 2046431 h 2240205"/>
              <a:gd name="connsiteX107" fmla="*/ 2058061 w 12192000"/>
              <a:gd name="connsiteY107" fmla="*/ 2047942 h 2240205"/>
              <a:gd name="connsiteX108" fmla="*/ 2042244 w 12192000"/>
              <a:gd name="connsiteY108" fmla="*/ 2055560 h 2240205"/>
              <a:gd name="connsiteX109" fmla="*/ 1877728 w 12192000"/>
              <a:gd name="connsiteY109" fmla="*/ 2101004 h 2240205"/>
              <a:gd name="connsiteX110" fmla="*/ 1759056 w 12192000"/>
              <a:gd name="connsiteY110" fmla="*/ 2125608 h 2240205"/>
              <a:gd name="connsiteX111" fmla="*/ 1637948 w 12192000"/>
              <a:gd name="connsiteY111" fmla="*/ 2172597 h 2240205"/>
              <a:gd name="connsiteX112" fmla="*/ 1434549 w 12192000"/>
              <a:gd name="connsiteY112" fmla="*/ 2234522 h 2240205"/>
              <a:gd name="connsiteX113" fmla="*/ 1370962 w 12192000"/>
              <a:gd name="connsiteY113" fmla="*/ 2237474 h 2240205"/>
              <a:gd name="connsiteX114" fmla="*/ 1356367 w 12192000"/>
              <a:gd name="connsiteY114" fmla="*/ 2235089 h 2240205"/>
              <a:gd name="connsiteX115" fmla="*/ 1279765 w 12192000"/>
              <a:gd name="connsiteY115" fmla="*/ 2229639 h 2240205"/>
              <a:gd name="connsiteX116" fmla="*/ 1195347 w 12192000"/>
              <a:gd name="connsiteY116" fmla="*/ 2212354 h 2240205"/>
              <a:gd name="connsiteX117" fmla="*/ 970251 w 12192000"/>
              <a:gd name="connsiteY117" fmla="*/ 2221029 h 2240205"/>
              <a:gd name="connsiteX118" fmla="*/ 812914 w 12192000"/>
              <a:gd name="connsiteY118" fmla="*/ 2210095 h 2240205"/>
              <a:gd name="connsiteX119" fmla="*/ 776382 w 12192000"/>
              <a:gd name="connsiteY119" fmla="*/ 2204512 h 2240205"/>
              <a:gd name="connsiteX120" fmla="*/ 597225 w 12192000"/>
              <a:gd name="connsiteY120" fmla="*/ 2180999 h 2240205"/>
              <a:gd name="connsiteX121" fmla="*/ 520671 w 12192000"/>
              <a:gd name="connsiteY121" fmla="*/ 2180980 h 2240205"/>
              <a:gd name="connsiteX122" fmla="*/ 515024 w 12192000"/>
              <a:gd name="connsiteY122" fmla="*/ 2179258 h 2240205"/>
              <a:gd name="connsiteX123" fmla="*/ 413835 w 12192000"/>
              <a:gd name="connsiteY123" fmla="*/ 2156783 h 2240205"/>
              <a:gd name="connsiteX124" fmla="*/ 376513 w 12192000"/>
              <a:gd name="connsiteY124" fmla="*/ 2154014 h 2240205"/>
              <a:gd name="connsiteX125" fmla="*/ 273386 w 12192000"/>
              <a:gd name="connsiteY125" fmla="*/ 2142551 h 2240205"/>
              <a:gd name="connsiteX126" fmla="*/ 77641 w 12192000"/>
              <a:gd name="connsiteY126" fmla="*/ 2126835 h 2240205"/>
              <a:gd name="connsiteX127" fmla="*/ 37645 w 12192000"/>
              <a:gd name="connsiteY127" fmla="*/ 2115401 h 2240205"/>
              <a:gd name="connsiteX128" fmla="*/ 4572 w 12192000"/>
              <a:gd name="connsiteY128" fmla="*/ 2111091 h 2240205"/>
              <a:gd name="connsiteX129" fmla="*/ 0 w 12192000"/>
              <a:gd name="connsiteY129" fmla="*/ 2110468 h 2240205"/>
              <a:gd name="connsiteX130" fmla="*/ 0 w 12192000"/>
              <a:gd name="connsiteY130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739478 w 12192000"/>
              <a:gd name="connsiteY9" fmla="*/ 776841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58061 w 12192000"/>
              <a:gd name="connsiteY104" fmla="*/ 2047942 h 2240205"/>
              <a:gd name="connsiteX105" fmla="*/ 2042244 w 12192000"/>
              <a:gd name="connsiteY105" fmla="*/ 2055560 h 2240205"/>
              <a:gd name="connsiteX106" fmla="*/ 1877728 w 12192000"/>
              <a:gd name="connsiteY106" fmla="*/ 2101004 h 2240205"/>
              <a:gd name="connsiteX107" fmla="*/ 1759056 w 12192000"/>
              <a:gd name="connsiteY107" fmla="*/ 2125608 h 2240205"/>
              <a:gd name="connsiteX108" fmla="*/ 1637948 w 12192000"/>
              <a:gd name="connsiteY108" fmla="*/ 2172597 h 2240205"/>
              <a:gd name="connsiteX109" fmla="*/ 1434549 w 12192000"/>
              <a:gd name="connsiteY109" fmla="*/ 2234522 h 2240205"/>
              <a:gd name="connsiteX110" fmla="*/ 1370962 w 12192000"/>
              <a:gd name="connsiteY110" fmla="*/ 2237474 h 2240205"/>
              <a:gd name="connsiteX111" fmla="*/ 1356367 w 12192000"/>
              <a:gd name="connsiteY111" fmla="*/ 2235089 h 2240205"/>
              <a:gd name="connsiteX112" fmla="*/ 1279765 w 12192000"/>
              <a:gd name="connsiteY112" fmla="*/ 2229639 h 2240205"/>
              <a:gd name="connsiteX113" fmla="*/ 1195347 w 12192000"/>
              <a:gd name="connsiteY113" fmla="*/ 2212354 h 2240205"/>
              <a:gd name="connsiteX114" fmla="*/ 970251 w 12192000"/>
              <a:gd name="connsiteY114" fmla="*/ 2221029 h 2240205"/>
              <a:gd name="connsiteX115" fmla="*/ 812914 w 12192000"/>
              <a:gd name="connsiteY115" fmla="*/ 2210095 h 2240205"/>
              <a:gd name="connsiteX116" fmla="*/ 776382 w 12192000"/>
              <a:gd name="connsiteY116" fmla="*/ 2204512 h 2240205"/>
              <a:gd name="connsiteX117" fmla="*/ 597225 w 12192000"/>
              <a:gd name="connsiteY117" fmla="*/ 2180999 h 2240205"/>
              <a:gd name="connsiteX118" fmla="*/ 520671 w 12192000"/>
              <a:gd name="connsiteY118" fmla="*/ 2180980 h 2240205"/>
              <a:gd name="connsiteX119" fmla="*/ 515024 w 12192000"/>
              <a:gd name="connsiteY119" fmla="*/ 2179258 h 2240205"/>
              <a:gd name="connsiteX120" fmla="*/ 413835 w 12192000"/>
              <a:gd name="connsiteY120" fmla="*/ 2156783 h 2240205"/>
              <a:gd name="connsiteX121" fmla="*/ 376513 w 12192000"/>
              <a:gd name="connsiteY121" fmla="*/ 2154014 h 2240205"/>
              <a:gd name="connsiteX122" fmla="*/ 273386 w 12192000"/>
              <a:gd name="connsiteY122" fmla="*/ 2142551 h 2240205"/>
              <a:gd name="connsiteX123" fmla="*/ 77641 w 12192000"/>
              <a:gd name="connsiteY123" fmla="*/ 2126835 h 2240205"/>
              <a:gd name="connsiteX124" fmla="*/ 37645 w 12192000"/>
              <a:gd name="connsiteY124" fmla="*/ 2115401 h 2240205"/>
              <a:gd name="connsiteX125" fmla="*/ 4572 w 12192000"/>
              <a:gd name="connsiteY125" fmla="*/ 2111091 h 2240205"/>
              <a:gd name="connsiteX126" fmla="*/ 0 w 12192000"/>
              <a:gd name="connsiteY126" fmla="*/ 2110468 h 2240205"/>
              <a:gd name="connsiteX127" fmla="*/ 0 w 12192000"/>
              <a:gd name="connsiteY127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2000" h="2240205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cubicBezTo>
                  <a:pt x="12034412" y="757358"/>
                  <a:pt x="11991124" y="738944"/>
                  <a:pt x="11890686" y="732766"/>
                </a:cubicBezTo>
                <a:cubicBezTo>
                  <a:pt x="11800345" y="732488"/>
                  <a:pt x="11704998" y="747086"/>
                  <a:pt x="11649954" y="749628"/>
                </a:cubicBezTo>
                <a:cubicBezTo>
                  <a:pt x="11613048" y="740951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184875" y="735040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0973519" y="757854"/>
                  <a:pt x="10849163" y="781170"/>
                  <a:pt x="10803046" y="774328"/>
                </a:cubicBezTo>
                <a:cubicBezTo>
                  <a:pt x="10741852" y="776895"/>
                  <a:pt x="10540854" y="756546"/>
                  <a:pt x="10458762" y="755400"/>
                </a:cubicBezTo>
                <a:cubicBezTo>
                  <a:pt x="10426976" y="747433"/>
                  <a:pt x="10327242" y="773719"/>
                  <a:pt x="10211200" y="767513"/>
                </a:cubicBezTo>
                <a:cubicBezTo>
                  <a:pt x="10195912" y="761163"/>
                  <a:pt x="10172943" y="749095"/>
                  <a:pt x="10167995" y="760843"/>
                </a:cubicBezTo>
                <a:cubicBezTo>
                  <a:pt x="10131971" y="759999"/>
                  <a:pt x="10031208" y="777398"/>
                  <a:pt x="9997044" y="780129"/>
                </a:cubicBezTo>
                <a:cubicBezTo>
                  <a:pt x="9972443" y="801329"/>
                  <a:pt x="9951331" y="779975"/>
                  <a:pt x="9943887" y="804141"/>
                </a:cubicBezTo>
                <a:lnTo>
                  <a:pt x="9918248" y="816628"/>
                </a:lnTo>
                <a:cubicBezTo>
                  <a:pt x="9873419" y="812573"/>
                  <a:pt x="9807158" y="855024"/>
                  <a:pt x="9767091" y="870550"/>
                </a:cubicBezTo>
                <a:cubicBezTo>
                  <a:pt x="9728743" y="880857"/>
                  <a:pt x="9714210" y="859344"/>
                  <a:pt x="9683005" y="894128"/>
                </a:cubicBezTo>
                <a:cubicBezTo>
                  <a:pt x="9638573" y="908150"/>
                  <a:pt x="9553332" y="950611"/>
                  <a:pt x="9500499" y="954680"/>
                </a:cubicBezTo>
                <a:cubicBezTo>
                  <a:pt x="9451943" y="966288"/>
                  <a:pt x="9427947" y="987268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69253" y="996908"/>
                  <a:pt x="9294395" y="1002709"/>
                  <a:pt x="9268019" y="1007442"/>
                </a:cubicBezTo>
                <a:lnTo>
                  <a:pt x="9188177" y="1035474"/>
                </a:lnTo>
                <a:cubicBezTo>
                  <a:pt x="9182118" y="1028476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112169" y="1062778"/>
                  <a:pt x="9019227" y="1027247"/>
                  <a:pt x="9003462" y="1042406"/>
                </a:cubicBezTo>
                <a:lnTo>
                  <a:pt x="8968445" y="1052169"/>
                </a:lnTo>
                <a:lnTo>
                  <a:pt x="8886001" y="1067468"/>
                </a:lnTo>
                <a:cubicBezTo>
                  <a:pt x="8847384" y="1050046"/>
                  <a:pt x="8863283" y="1068286"/>
                  <a:pt x="8838610" y="1075091"/>
                </a:cubicBezTo>
                <a:cubicBezTo>
                  <a:pt x="8780942" y="1086991"/>
                  <a:pt x="8730608" y="1108943"/>
                  <a:pt x="8665605" y="1110791"/>
                </a:cubicBezTo>
                <a:cubicBezTo>
                  <a:pt x="8590906" y="1106676"/>
                  <a:pt x="8491424" y="1191452"/>
                  <a:pt x="8419755" y="1216260"/>
                </a:cubicBezTo>
                <a:cubicBezTo>
                  <a:pt x="8376553" y="1231214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194123" y="1257316"/>
                  <a:pt x="8141324" y="1289395"/>
                  <a:pt x="8074238" y="1301895"/>
                </a:cubicBezTo>
                <a:cubicBezTo>
                  <a:pt x="8012043" y="1315473"/>
                  <a:pt x="7936376" y="1347185"/>
                  <a:pt x="7902328" y="1345865"/>
                </a:cubicBezTo>
                <a:cubicBezTo>
                  <a:pt x="7876994" y="1370833"/>
                  <a:pt x="7861184" y="1361537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56449" y="1409729"/>
                  <a:pt x="7548172" y="1417460"/>
                </a:cubicBezTo>
                <a:cubicBezTo>
                  <a:pt x="7520370" y="1413173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183121" y="1595162"/>
                </a:lnTo>
                <a:lnTo>
                  <a:pt x="7164601" y="1606490"/>
                </a:lnTo>
                <a:cubicBezTo>
                  <a:pt x="7117444" y="1613299"/>
                  <a:pt x="6961715" y="1629624"/>
                  <a:pt x="6900177" y="1636016"/>
                </a:cubicBez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32342" y="1663214"/>
                  <a:pt x="6578001" y="1663494"/>
                  <a:pt x="6554894" y="1664428"/>
                </a:cubicBezTo>
                <a:lnTo>
                  <a:pt x="6516595" y="1667475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46928" y="1678425"/>
                  <a:pt x="6395710" y="1665896"/>
                  <a:pt x="6364035" y="1667683"/>
                </a:cubicBezTo>
                <a:lnTo>
                  <a:pt x="6243319" y="1695560"/>
                </a:lnTo>
                <a:cubicBezTo>
                  <a:pt x="6212879" y="1700946"/>
                  <a:pt x="6162673" y="1707632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53307" y="1815450"/>
                </a:lnTo>
                <a:cubicBezTo>
                  <a:pt x="5364785" y="1835567"/>
                  <a:pt x="5272117" y="1842051"/>
                  <a:pt x="5221533" y="1846950"/>
                </a:cubicBezTo>
                <a:lnTo>
                  <a:pt x="5149802" y="1844846"/>
                </a:lnTo>
                <a:cubicBezTo>
                  <a:pt x="5138262" y="1844584"/>
                  <a:pt x="5124907" y="1847312"/>
                  <a:pt x="5114927" y="1847827"/>
                </a:cubicBez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57791" y="1796774"/>
                  <a:pt x="4662147" y="1786932"/>
                  <a:pt x="4640313" y="1784307"/>
                </a:cubicBezTo>
                <a:cubicBezTo>
                  <a:pt x="4614551" y="1781631"/>
                  <a:pt x="4552839" y="1782829"/>
                  <a:pt x="4536503" y="1785334"/>
                </a:cubicBezTo>
                <a:lnTo>
                  <a:pt x="4513724" y="1791996"/>
                </a:lnTo>
                <a:lnTo>
                  <a:pt x="4459810" y="1797886"/>
                </a:lnTo>
                <a:lnTo>
                  <a:pt x="4379064" y="1817177"/>
                </a:lnTo>
                <a:cubicBezTo>
                  <a:pt x="4349703" y="1824677"/>
                  <a:pt x="4313198" y="1824834"/>
                  <a:pt x="4290981" y="1839677"/>
                </a:cubicBezTo>
                <a:cubicBezTo>
                  <a:pt x="4277508" y="1842452"/>
                  <a:pt x="4248116" y="1849332"/>
                  <a:pt x="4238372" y="1851480"/>
                </a:cubicBez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78518" y="1876434"/>
                  <a:pt x="3780102" y="1870848"/>
                  <a:pt x="3758105" y="1871856"/>
                </a:cubicBezTo>
                <a:cubicBezTo>
                  <a:pt x="3717288" y="1874853"/>
                  <a:pt x="3625982" y="1888026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120979" y="1944600"/>
                  <a:pt x="3052347" y="1932877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69596" y="1995339"/>
                  <a:pt x="2856789" y="1995778"/>
                  <a:pt x="2843662" y="1992498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476147" y="1998305"/>
                </a:lnTo>
                <a:cubicBezTo>
                  <a:pt x="2437134" y="2013637"/>
                  <a:pt x="2413847" y="1999542"/>
                  <a:pt x="2373568" y="2003219"/>
                </a:cubicBezTo>
                <a:cubicBezTo>
                  <a:pt x="2342080" y="2003293"/>
                  <a:pt x="2308969" y="1996768"/>
                  <a:pt x="2287219" y="1998750"/>
                </a:cubicBezTo>
                <a:cubicBezTo>
                  <a:pt x="2221974" y="2012601"/>
                  <a:pt x="2205627" y="2006345"/>
                  <a:pt x="2164831" y="2010143"/>
                </a:cubicBezTo>
                <a:cubicBezTo>
                  <a:pt x="2133996" y="2017246"/>
                  <a:pt x="2078492" y="2040373"/>
                  <a:pt x="2058061" y="2047942"/>
                </a:cubicBezTo>
                <a:lnTo>
                  <a:pt x="2042244" y="2055560"/>
                </a:lnTo>
                <a:cubicBezTo>
                  <a:pt x="2012576" y="2064443"/>
                  <a:pt x="1896351" y="2111357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390051" y="2245335"/>
                  <a:pt x="1383992" y="2237380"/>
                  <a:pt x="1370962" y="2237474"/>
                </a:cubicBezTo>
                <a:lnTo>
                  <a:pt x="1356367" y="2235089"/>
                </a:lnTo>
                <a:cubicBezTo>
                  <a:pt x="1341168" y="2233783"/>
                  <a:pt x="1306602" y="2233428"/>
                  <a:pt x="1279765" y="2229639"/>
                </a:cubicBez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57841" y="2217424"/>
                  <a:pt x="812914" y="2210095"/>
                </a:cubicBezTo>
                <a:cubicBezTo>
                  <a:pt x="762967" y="2180805"/>
                  <a:pt x="645932" y="2185851"/>
                  <a:pt x="597225" y="2180999"/>
                </a:cubicBezTo>
                <a:cubicBezTo>
                  <a:pt x="575890" y="2176791"/>
                  <a:pt x="534371" y="2181270"/>
                  <a:pt x="520671" y="2180980"/>
                </a:cubicBezTo>
                <a:cubicBezTo>
                  <a:pt x="455720" y="2175427"/>
                  <a:pt x="449447" y="2164849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23574" y="2138021"/>
                  <a:pt x="116931" y="2131360"/>
                  <a:pt x="77641" y="2126835"/>
                </a:cubicBezTo>
                <a:lnTo>
                  <a:pt x="37645" y="2115401"/>
                </a:ln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0405D95-2138-40A6-A919-9C9EB54B5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626" y="217714"/>
            <a:ext cx="7424357" cy="6640286"/>
          </a:xfrm>
          <a:custGeom>
            <a:avLst/>
            <a:gdLst>
              <a:gd name="connsiteX0" fmla="*/ 6352331 w 6968018"/>
              <a:gd name="connsiteY0" fmla="*/ 0 h 6643444"/>
              <a:gd name="connsiteX1" fmla="*/ 6968018 w 6968018"/>
              <a:gd name="connsiteY1" fmla="*/ 6643444 h 6643444"/>
              <a:gd name="connsiteX2" fmla="*/ 561128 w 6968018"/>
              <a:gd name="connsiteY2" fmla="*/ 6643444 h 6643444"/>
              <a:gd name="connsiteX3" fmla="*/ 0 w 6968018"/>
              <a:gd name="connsiteY3" fmla="*/ 588709 h 664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8018" h="6643444">
                <a:moveTo>
                  <a:pt x="6352331" y="0"/>
                </a:moveTo>
                <a:lnTo>
                  <a:pt x="6968018" y="6643444"/>
                </a:lnTo>
                <a:lnTo>
                  <a:pt x="561128" y="6643444"/>
                </a:lnTo>
                <a:lnTo>
                  <a:pt x="0" y="588709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mputer screen with text&#10;&#10;AI-generated content may be incorrect.">
            <a:extLst>
              <a:ext uri="{FF2B5EF4-FFF2-40B4-BE49-F238E27FC236}">
                <a16:creationId xmlns:a16="http://schemas.microsoft.com/office/drawing/2014/main" id="{EA5F8863-9586-7D68-F656-928B60748A0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r="51492" b="-1"/>
          <a:stretch>
            <a:fillRect/>
          </a:stretch>
        </p:blipFill>
        <p:spPr>
          <a:xfrm>
            <a:off x="356814" y="379444"/>
            <a:ext cx="7115470" cy="6490996"/>
          </a:xfrm>
          <a:custGeom>
            <a:avLst/>
            <a:gdLst/>
            <a:ahLst/>
            <a:cxnLst/>
            <a:rect l="l" t="t" r="r" b="b"/>
            <a:pathLst>
              <a:path w="6647705" h="6461436">
                <a:moveTo>
                  <a:pt x="6004504" y="217"/>
                </a:moveTo>
                <a:cubicBezTo>
                  <a:pt x="6024678" y="-1575"/>
                  <a:pt x="6042004" y="7929"/>
                  <a:pt x="6043316" y="21512"/>
                </a:cubicBezTo>
                <a:lnTo>
                  <a:pt x="6200652" y="1719217"/>
                </a:lnTo>
                <a:lnTo>
                  <a:pt x="6206825" y="1785827"/>
                </a:lnTo>
                <a:lnTo>
                  <a:pt x="6221227" y="1822016"/>
                </a:lnTo>
                <a:cubicBezTo>
                  <a:pt x="6213856" y="1837795"/>
                  <a:pt x="6231996" y="1847154"/>
                  <a:pt x="6237305" y="1858891"/>
                </a:cubicBezTo>
                <a:lnTo>
                  <a:pt x="6245339" y="2011010"/>
                </a:lnTo>
                <a:lnTo>
                  <a:pt x="6243065" y="2066060"/>
                </a:lnTo>
                <a:lnTo>
                  <a:pt x="6238739" y="2104210"/>
                </a:lnTo>
                <a:lnTo>
                  <a:pt x="6237021" y="2111648"/>
                </a:lnTo>
                <a:lnTo>
                  <a:pt x="6259718" y="2356556"/>
                </a:lnTo>
                <a:lnTo>
                  <a:pt x="6264060" y="2374375"/>
                </a:lnTo>
                <a:lnTo>
                  <a:pt x="6267041" y="2435573"/>
                </a:lnTo>
                <a:lnTo>
                  <a:pt x="6271496" y="2444087"/>
                </a:lnTo>
                <a:lnTo>
                  <a:pt x="6647705" y="6461436"/>
                </a:lnTo>
                <a:lnTo>
                  <a:pt x="545408" y="6461436"/>
                </a:lnTo>
                <a:lnTo>
                  <a:pt x="544170" y="6448085"/>
                </a:lnTo>
                <a:lnTo>
                  <a:pt x="533573" y="6434067"/>
                </a:lnTo>
                <a:lnTo>
                  <a:pt x="522439" y="6388375"/>
                </a:lnTo>
                <a:lnTo>
                  <a:pt x="518228" y="6357352"/>
                </a:lnTo>
                <a:lnTo>
                  <a:pt x="518072" y="6352810"/>
                </a:lnTo>
                <a:lnTo>
                  <a:pt x="523971" y="6314577"/>
                </a:lnTo>
                <a:cubicBezTo>
                  <a:pt x="522183" y="6313865"/>
                  <a:pt x="520483" y="6312841"/>
                  <a:pt x="518934" y="6311532"/>
                </a:cubicBezTo>
                <a:lnTo>
                  <a:pt x="513042" y="6300271"/>
                </a:lnTo>
                <a:lnTo>
                  <a:pt x="517740" y="6289716"/>
                </a:lnTo>
                <a:lnTo>
                  <a:pt x="523418" y="6241814"/>
                </a:lnTo>
                <a:lnTo>
                  <a:pt x="523922" y="6229603"/>
                </a:lnTo>
                <a:lnTo>
                  <a:pt x="67" y="577048"/>
                </a:lnTo>
                <a:cubicBezTo>
                  <a:pt x="-1138" y="563427"/>
                  <a:pt x="14205" y="550882"/>
                  <a:pt x="34408" y="548975"/>
                </a:cubicBezTo>
                <a:cubicBezTo>
                  <a:pt x="2024440" y="366055"/>
                  <a:pt x="4014473" y="183136"/>
                  <a:pt x="6004504" y="217"/>
                </a:cubicBez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2B9834C-95CF-0837-1CFC-E1F129198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171" y="1211949"/>
            <a:ext cx="3460880" cy="3531151"/>
          </a:xfrm>
        </p:spPr>
        <p:txBody>
          <a:bodyPr anchor="ctr">
            <a:normAutofit/>
          </a:bodyPr>
          <a:lstStyle/>
          <a:p>
            <a:r>
              <a:rPr lang="en-US" dirty="0" err="1"/>
              <a:t>Potom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tam </a:t>
            </a:r>
            <a:r>
              <a:rPr lang="en-US" dirty="0" err="1"/>
              <a:t>pridal</a:t>
            </a:r>
            <a:r>
              <a:rPr lang="en-US" dirty="0"/>
              <a:t> text o tom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nastavit</a:t>
            </a:r>
            <a:r>
              <a:rPr lang="en-US" dirty="0"/>
              <a:t> IPv4 v packet tracer</a:t>
            </a:r>
          </a:p>
        </p:txBody>
      </p:sp>
    </p:spTree>
    <p:extLst>
      <p:ext uri="{BB962C8B-B14F-4D97-AF65-F5344CB8AC3E}">
        <p14:creationId xmlns:p14="http://schemas.microsoft.com/office/powerpoint/2010/main" val="319322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A41992A-81D4-41B9-AB45-7A2653D5C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8"/>
            <a:ext cx="9288370" cy="1858154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218534" y="1803822"/>
                  <a:pt x="370426" y="1702965"/>
                </a:cubicBezTo>
                <a:cubicBezTo>
                  <a:pt x="508969" y="1649765"/>
                  <a:pt x="440682" y="1619463"/>
                  <a:pt x="832307" y="1538702"/>
                </a:cubicBezTo>
                <a:cubicBezTo>
                  <a:pt x="878744" y="1533298"/>
                  <a:pt x="897351" y="1542198"/>
                  <a:pt x="971617" y="1522494"/>
                </a:cubicBezTo>
                <a:cubicBezTo>
                  <a:pt x="1030678" y="1519687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828622" y="816303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3A15497-E93F-9486-B4BA-3D4F92923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10" y="-91936"/>
            <a:ext cx="5762331" cy="3520936"/>
          </a:xfrm>
        </p:spPr>
        <p:txBody>
          <a:bodyPr anchor="ctr">
            <a:normAutofit/>
          </a:bodyPr>
          <a:lstStyle/>
          <a:p>
            <a:r>
              <a:rPr lang="en-US" dirty="0" err="1"/>
              <a:t>Potom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pridal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 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70B94A0-976F-7D7D-4A75-AFBCF81EF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961" y="2564027"/>
            <a:ext cx="6001194" cy="3585712"/>
          </a:xfrm>
          <a:prstGeom prst="rect">
            <a:avLst/>
          </a:prstGeom>
        </p:spPr>
      </p:pic>
      <p:pic>
        <p:nvPicPr>
          <p:cNvPr id="5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C3489509-AF8A-89B1-9D6B-57E9A9F42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4429" y="-91936"/>
            <a:ext cx="2431075" cy="675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8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571FAE6-16F1-485A-B9FF-1C25A4F37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584A66-F059-42BB-B9C3-AA37D684A3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086234" y="-1"/>
            <a:ext cx="11105766" cy="176530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366876 w 9517857"/>
              <a:gd name="connsiteY86" fmla="*/ 248468 h 918356"/>
              <a:gd name="connsiteX87" fmla="*/ 7565449 w 9517857"/>
              <a:gd name="connsiteY87" fmla="*/ 258950 h 918356"/>
              <a:gd name="connsiteX88" fmla="*/ 7599285 w 9517857"/>
              <a:gd name="connsiteY88" fmla="*/ 266021 h 918356"/>
              <a:gd name="connsiteX89" fmla="*/ 7644411 w 9517857"/>
              <a:gd name="connsiteY89" fmla="*/ 258986 h 918356"/>
              <a:gd name="connsiteX90" fmla="*/ 7825110 w 9517857"/>
              <a:gd name="connsiteY90" fmla="*/ 229109 h 918356"/>
              <a:gd name="connsiteX91" fmla="*/ 7965804 w 9517857"/>
              <a:gd name="connsiteY91" fmla="*/ 190545 h 918356"/>
              <a:gd name="connsiteX92" fmla="*/ 8147401 w 9517857"/>
              <a:gd name="connsiteY92" fmla="*/ 205617 h 918356"/>
              <a:gd name="connsiteX93" fmla="*/ 8256033 w 9517857"/>
              <a:gd name="connsiteY93" fmla="*/ 193713 h 918356"/>
              <a:gd name="connsiteX94" fmla="*/ 8410677 w 9517857"/>
              <a:gd name="connsiteY94" fmla="*/ 172167 h 918356"/>
              <a:gd name="connsiteX95" fmla="*/ 8617841 w 9517857"/>
              <a:gd name="connsiteY95" fmla="*/ 155167 h 918356"/>
              <a:gd name="connsiteX96" fmla="*/ 8715976 w 9517857"/>
              <a:gd name="connsiteY96" fmla="*/ 178374 h 918356"/>
              <a:gd name="connsiteX97" fmla="*/ 8778827 w 9517857"/>
              <a:gd name="connsiteY97" fmla="*/ 172936 h 918356"/>
              <a:gd name="connsiteX98" fmla="*/ 8840778 w 9517857"/>
              <a:gd name="connsiteY98" fmla="*/ 143149 h 918356"/>
              <a:gd name="connsiteX99" fmla="*/ 9010380 w 9517857"/>
              <a:gd name="connsiteY99" fmla="*/ 91891 h 918356"/>
              <a:gd name="connsiteX100" fmla="*/ 9110856 w 9517857"/>
              <a:gd name="connsiteY100" fmla="*/ 70997 h 918356"/>
              <a:gd name="connsiteX101" fmla="*/ 9268817 w 9517857"/>
              <a:gd name="connsiteY101" fmla="*/ 53082 h 918356"/>
              <a:gd name="connsiteX102" fmla="*/ 9316667 w 9517857"/>
              <a:gd name="connsiteY102" fmla="*/ 45047 h 918356"/>
              <a:gd name="connsiteX103" fmla="*/ 9428209 w 9517857"/>
              <a:gd name="connsiteY103" fmla="*/ 29923 h 918356"/>
              <a:gd name="connsiteX104" fmla="*/ 9517856 w 9517857"/>
              <a:gd name="connsiteY104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01402 w 9517857"/>
              <a:gd name="connsiteY21" fmla="*/ 72904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366876 w 9517857"/>
              <a:gd name="connsiteY86" fmla="*/ 248468 h 918356"/>
              <a:gd name="connsiteX87" fmla="*/ 7565449 w 9517857"/>
              <a:gd name="connsiteY87" fmla="*/ 258950 h 918356"/>
              <a:gd name="connsiteX88" fmla="*/ 7599285 w 9517857"/>
              <a:gd name="connsiteY88" fmla="*/ 266021 h 918356"/>
              <a:gd name="connsiteX89" fmla="*/ 7644411 w 9517857"/>
              <a:gd name="connsiteY89" fmla="*/ 258986 h 918356"/>
              <a:gd name="connsiteX90" fmla="*/ 7825110 w 9517857"/>
              <a:gd name="connsiteY90" fmla="*/ 229109 h 918356"/>
              <a:gd name="connsiteX91" fmla="*/ 7965804 w 9517857"/>
              <a:gd name="connsiteY91" fmla="*/ 190545 h 918356"/>
              <a:gd name="connsiteX92" fmla="*/ 8147401 w 9517857"/>
              <a:gd name="connsiteY92" fmla="*/ 205617 h 918356"/>
              <a:gd name="connsiteX93" fmla="*/ 8256033 w 9517857"/>
              <a:gd name="connsiteY93" fmla="*/ 193713 h 918356"/>
              <a:gd name="connsiteX94" fmla="*/ 8410677 w 9517857"/>
              <a:gd name="connsiteY94" fmla="*/ 172167 h 918356"/>
              <a:gd name="connsiteX95" fmla="*/ 8617841 w 9517857"/>
              <a:gd name="connsiteY95" fmla="*/ 155167 h 918356"/>
              <a:gd name="connsiteX96" fmla="*/ 8715976 w 9517857"/>
              <a:gd name="connsiteY96" fmla="*/ 178374 h 918356"/>
              <a:gd name="connsiteX97" fmla="*/ 8778827 w 9517857"/>
              <a:gd name="connsiteY97" fmla="*/ 172936 h 918356"/>
              <a:gd name="connsiteX98" fmla="*/ 8840778 w 9517857"/>
              <a:gd name="connsiteY98" fmla="*/ 143149 h 918356"/>
              <a:gd name="connsiteX99" fmla="*/ 9010380 w 9517857"/>
              <a:gd name="connsiteY99" fmla="*/ 91891 h 918356"/>
              <a:gd name="connsiteX100" fmla="*/ 9110856 w 9517857"/>
              <a:gd name="connsiteY100" fmla="*/ 70997 h 918356"/>
              <a:gd name="connsiteX101" fmla="*/ 9268817 w 9517857"/>
              <a:gd name="connsiteY101" fmla="*/ 53082 h 918356"/>
              <a:gd name="connsiteX102" fmla="*/ 9316667 w 9517857"/>
              <a:gd name="connsiteY102" fmla="*/ 45047 h 918356"/>
              <a:gd name="connsiteX103" fmla="*/ 9428209 w 9517857"/>
              <a:gd name="connsiteY103" fmla="*/ 29923 h 918356"/>
              <a:gd name="connsiteX104" fmla="*/ 9517856 w 9517857"/>
              <a:gd name="connsiteY104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326401 h 996838"/>
              <a:gd name="connsiteX1" fmla="*/ 4689051 w 9517857"/>
              <a:gd name="connsiteY1" fmla="*/ 329450 h 996838"/>
              <a:gd name="connsiteX2" fmla="*/ 4687244 w 9517857"/>
              <a:gd name="connsiteY2" fmla="*/ 329780 h 996838"/>
              <a:gd name="connsiteX3" fmla="*/ 4686423 w 9517857"/>
              <a:gd name="connsiteY3" fmla="*/ 326401 h 996838"/>
              <a:gd name="connsiteX4" fmla="*/ 4685225 w 9517857"/>
              <a:gd name="connsiteY4" fmla="*/ 325012 h 996838"/>
              <a:gd name="connsiteX5" fmla="*/ 4686133 w 9517857"/>
              <a:gd name="connsiteY5" fmla="*/ 325209 h 996838"/>
              <a:gd name="connsiteX6" fmla="*/ 4686423 w 9517857"/>
              <a:gd name="connsiteY6" fmla="*/ 326401 h 996838"/>
              <a:gd name="connsiteX7" fmla="*/ 4685225 w 9517857"/>
              <a:gd name="connsiteY7" fmla="*/ 325012 h 996838"/>
              <a:gd name="connsiteX8" fmla="*/ 9517856 w 9517857"/>
              <a:gd name="connsiteY8" fmla="*/ 0 h 996838"/>
              <a:gd name="connsiteX9" fmla="*/ 9517857 w 9517857"/>
              <a:gd name="connsiteY9" fmla="*/ 78494 h 996838"/>
              <a:gd name="connsiteX10" fmla="*/ 9517857 w 9517857"/>
              <a:gd name="connsiteY10" fmla="*/ 996838 h 996838"/>
              <a:gd name="connsiteX11" fmla="*/ 14604 w 9517857"/>
              <a:gd name="connsiteY11" fmla="*/ 996838 h 996838"/>
              <a:gd name="connsiteX12" fmla="*/ 12841 w 9517857"/>
              <a:gd name="connsiteY12" fmla="*/ 996245 h 996838"/>
              <a:gd name="connsiteX13" fmla="*/ 93 w 9517857"/>
              <a:gd name="connsiteY13" fmla="*/ 990953 h 996838"/>
              <a:gd name="connsiteX14" fmla="*/ 58674 w 9517857"/>
              <a:gd name="connsiteY14" fmla="*/ 968804 h 996838"/>
              <a:gd name="connsiteX15" fmla="*/ 275005 w 9517857"/>
              <a:gd name="connsiteY15" fmla="*/ 885711 h 996838"/>
              <a:gd name="connsiteX16" fmla="*/ 587824 w 9517857"/>
              <a:gd name="connsiteY16" fmla="*/ 876677 h 996838"/>
              <a:gd name="connsiteX17" fmla="*/ 727985 w 9517857"/>
              <a:gd name="connsiteY17" fmla="*/ 798308 h 996838"/>
              <a:gd name="connsiteX18" fmla="*/ 778982 w 9517857"/>
              <a:gd name="connsiteY18" fmla="*/ 788624 h 996838"/>
              <a:gd name="connsiteX19" fmla="*/ 849944 w 9517857"/>
              <a:gd name="connsiteY19" fmla="*/ 796469 h 996838"/>
              <a:gd name="connsiteX20" fmla="*/ 901402 w 9517857"/>
              <a:gd name="connsiteY20" fmla="*/ 807527 h 996838"/>
              <a:gd name="connsiteX21" fmla="*/ 930946 w 9517857"/>
              <a:gd name="connsiteY21" fmla="*/ 812528 h 996838"/>
              <a:gd name="connsiteX22" fmla="*/ 986250 w 9517857"/>
              <a:gd name="connsiteY22" fmla="*/ 792012 h 996838"/>
              <a:gd name="connsiteX23" fmla="*/ 1013752 w 9517857"/>
              <a:gd name="connsiteY23" fmla="*/ 791843 h 996838"/>
              <a:gd name="connsiteX24" fmla="*/ 1023734 w 9517857"/>
              <a:gd name="connsiteY24" fmla="*/ 797053 h 996838"/>
              <a:gd name="connsiteX25" fmla="*/ 1063207 w 9517857"/>
              <a:gd name="connsiteY25" fmla="*/ 794133 h 996838"/>
              <a:gd name="connsiteX26" fmla="*/ 1081980 w 9517857"/>
              <a:gd name="connsiteY26" fmla="*/ 816937 h 996838"/>
              <a:gd name="connsiteX27" fmla="*/ 1218120 w 9517857"/>
              <a:gd name="connsiteY27" fmla="*/ 791762 h 996838"/>
              <a:gd name="connsiteX28" fmla="*/ 1397459 w 9517857"/>
              <a:gd name="connsiteY28" fmla="*/ 769672 h 996838"/>
              <a:gd name="connsiteX29" fmla="*/ 1580688 w 9517857"/>
              <a:gd name="connsiteY29" fmla="*/ 772179 h 996838"/>
              <a:gd name="connsiteX30" fmla="*/ 1772334 w 9517857"/>
              <a:gd name="connsiteY30" fmla="*/ 789122 h 996838"/>
              <a:gd name="connsiteX31" fmla="*/ 2002561 w 9517857"/>
              <a:gd name="connsiteY31" fmla="*/ 738399 h 996838"/>
              <a:gd name="connsiteX32" fmla="*/ 2135144 w 9517857"/>
              <a:gd name="connsiteY32" fmla="*/ 714983 h 996838"/>
              <a:gd name="connsiteX33" fmla="*/ 2440292 w 9517857"/>
              <a:gd name="connsiteY33" fmla="*/ 672344 h 996838"/>
              <a:gd name="connsiteX34" fmla="*/ 2547829 w 9517857"/>
              <a:gd name="connsiteY34" fmla="*/ 644632 h 996838"/>
              <a:gd name="connsiteX35" fmla="*/ 2658055 w 9517857"/>
              <a:gd name="connsiteY35" fmla="*/ 657209 h 996838"/>
              <a:gd name="connsiteX36" fmla="*/ 2693698 w 9517857"/>
              <a:gd name="connsiteY36" fmla="*/ 638511 h 996838"/>
              <a:gd name="connsiteX37" fmla="*/ 2699673 w 9517857"/>
              <a:gd name="connsiteY37" fmla="*/ 634882 h 996838"/>
              <a:gd name="connsiteX38" fmla="*/ 2727306 w 9517857"/>
              <a:gd name="connsiteY38" fmla="*/ 629180 h 996838"/>
              <a:gd name="connsiteX39" fmla="*/ 2730451 w 9517857"/>
              <a:gd name="connsiteY39" fmla="*/ 616540 h 996838"/>
              <a:gd name="connsiteX40" fmla="*/ 2768713 w 9517857"/>
              <a:gd name="connsiteY40" fmla="*/ 600057 h 996838"/>
              <a:gd name="connsiteX41" fmla="*/ 2820868 w 9517857"/>
              <a:gd name="connsiteY41" fmla="*/ 592642 h 996838"/>
              <a:gd name="connsiteX42" fmla="*/ 3073635 w 9517857"/>
              <a:gd name="connsiteY42" fmla="*/ 569776 h 996838"/>
              <a:gd name="connsiteX43" fmla="*/ 3222071 w 9517857"/>
              <a:gd name="connsiteY43" fmla="*/ 549041 h 996838"/>
              <a:gd name="connsiteX44" fmla="*/ 3274069 w 9517857"/>
              <a:gd name="connsiteY44" fmla="*/ 530087 h 996838"/>
              <a:gd name="connsiteX45" fmla="*/ 3349632 w 9517857"/>
              <a:gd name="connsiteY45" fmla="*/ 511065 h 996838"/>
              <a:gd name="connsiteX46" fmla="*/ 3479593 w 9517857"/>
              <a:gd name="connsiteY46" fmla="*/ 468919 h 996838"/>
              <a:gd name="connsiteX47" fmla="*/ 3651428 w 9517857"/>
              <a:gd name="connsiteY47" fmla="*/ 440289 h 996838"/>
              <a:gd name="connsiteX48" fmla="*/ 3750023 w 9517857"/>
              <a:gd name="connsiteY48" fmla="*/ 449160 h 996838"/>
              <a:gd name="connsiteX49" fmla="*/ 3844133 w 9517857"/>
              <a:gd name="connsiteY49" fmla="*/ 439130 h 996838"/>
              <a:gd name="connsiteX50" fmla="*/ 3933803 w 9517857"/>
              <a:gd name="connsiteY50" fmla="*/ 435797 h 996838"/>
              <a:gd name="connsiteX51" fmla="*/ 4266740 w 9517857"/>
              <a:gd name="connsiteY51" fmla="*/ 439936 h 996838"/>
              <a:gd name="connsiteX52" fmla="*/ 4430770 w 9517857"/>
              <a:gd name="connsiteY52" fmla="*/ 421125 h 996838"/>
              <a:gd name="connsiteX53" fmla="*/ 4512664 w 9517857"/>
              <a:gd name="connsiteY53" fmla="*/ 398430 h 996838"/>
              <a:gd name="connsiteX54" fmla="*/ 4616423 w 9517857"/>
              <a:gd name="connsiteY54" fmla="*/ 369396 h 996838"/>
              <a:gd name="connsiteX55" fmla="*/ 4691675 w 9517857"/>
              <a:gd name="connsiteY55" fmla="*/ 332493 h 996838"/>
              <a:gd name="connsiteX56" fmla="*/ 4689051 w 9517857"/>
              <a:gd name="connsiteY56" fmla="*/ 329450 h 996838"/>
              <a:gd name="connsiteX57" fmla="*/ 4719994 w 9517857"/>
              <a:gd name="connsiteY57" fmla="*/ 323789 h 996838"/>
              <a:gd name="connsiteX58" fmla="*/ 4752894 w 9517857"/>
              <a:gd name="connsiteY58" fmla="*/ 318357 h 996838"/>
              <a:gd name="connsiteX59" fmla="*/ 4769329 w 9517857"/>
              <a:gd name="connsiteY59" fmla="*/ 312067 h 996838"/>
              <a:gd name="connsiteX60" fmla="*/ 4775634 w 9517857"/>
              <a:gd name="connsiteY60" fmla="*/ 312545 h 996838"/>
              <a:gd name="connsiteX61" fmla="*/ 4790452 w 9517857"/>
              <a:gd name="connsiteY61" fmla="*/ 312054 h 996838"/>
              <a:gd name="connsiteX62" fmla="*/ 4789062 w 9517857"/>
              <a:gd name="connsiteY62" fmla="*/ 320406 h 996838"/>
              <a:gd name="connsiteX63" fmla="*/ 4827826 w 9517857"/>
              <a:gd name="connsiteY63" fmla="*/ 325459 h 996838"/>
              <a:gd name="connsiteX64" fmla="*/ 4892569 w 9517857"/>
              <a:gd name="connsiteY64" fmla="*/ 328415 h 996838"/>
              <a:gd name="connsiteX65" fmla="*/ 4896611 w 9517857"/>
              <a:gd name="connsiteY65" fmla="*/ 318930 h 996838"/>
              <a:gd name="connsiteX66" fmla="*/ 4917286 w 9517857"/>
              <a:gd name="connsiteY66" fmla="*/ 322141 h 996838"/>
              <a:gd name="connsiteX67" fmla="*/ 4981173 w 9517857"/>
              <a:gd name="connsiteY67" fmla="*/ 325585 h 996838"/>
              <a:gd name="connsiteX68" fmla="*/ 5060397 w 9517857"/>
              <a:gd name="connsiteY68" fmla="*/ 342170 h 996838"/>
              <a:gd name="connsiteX69" fmla="*/ 5252996 w 9517857"/>
              <a:gd name="connsiteY69" fmla="*/ 349137 h 996838"/>
              <a:gd name="connsiteX70" fmla="*/ 5358056 w 9517857"/>
              <a:gd name="connsiteY70" fmla="*/ 325730 h 996838"/>
              <a:gd name="connsiteX71" fmla="*/ 5426496 w 9517857"/>
              <a:gd name="connsiteY71" fmla="*/ 313624 h 996838"/>
              <a:gd name="connsiteX72" fmla="*/ 5497161 w 9517857"/>
              <a:gd name="connsiteY72" fmla="*/ 307290 h 996838"/>
              <a:gd name="connsiteX73" fmla="*/ 5826043 w 9517857"/>
              <a:gd name="connsiteY73" fmla="*/ 226555 h 996838"/>
              <a:gd name="connsiteX74" fmla="*/ 6013415 w 9517857"/>
              <a:gd name="connsiteY74" fmla="*/ 215798 h 996838"/>
              <a:gd name="connsiteX75" fmla="*/ 6080994 w 9517857"/>
              <a:gd name="connsiteY75" fmla="*/ 221420 h 996838"/>
              <a:gd name="connsiteX76" fmla="*/ 6194152 w 9517857"/>
              <a:gd name="connsiteY76" fmla="*/ 230254 h 996838"/>
              <a:gd name="connsiteX77" fmla="*/ 6281379 w 9517857"/>
              <a:gd name="connsiteY77" fmla="*/ 260108 h 996838"/>
              <a:gd name="connsiteX78" fmla="*/ 6374947 w 9517857"/>
              <a:gd name="connsiteY78" fmla="*/ 258281 h 996838"/>
              <a:gd name="connsiteX79" fmla="*/ 6448518 w 9517857"/>
              <a:gd name="connsiteY79" fmla="*/ 242860 h 996838"/>
              <a:gd name="connsiteX80" fmla="*/ 6544700 w 9517857"/>
              <a:gd name="connsiteY80" fmla="*/ 245643 h 996838"/>
              <a:gd name="connsiteX81" fmla="*/ 6648353 w 9517857"/>
              <a:gd name="connsiteY81" fmla="*/ 250732 h 996838"/>
              <a:gd name="connsiteX82" fmla="*/ 6736227 w 9517857"/>
              <a:gd name="connsiteY82" fmla="*/ 251698 h 996838"/>
              <a:gd name="connsiteX83" fmla="*/ 6977218 w 9517857"/>
              <a:gd name="connsiteY83" fmla="*/ 262771 h 996838"/>
              <a:gd name="connsiteX84" fmla="*/ 7065221 w 9517857"/>
              <a:gd name="connsiteY84" fmla="*/ 306013 h 996838"/>
              <a:gd name="connsiteX85" fmla="*/ 7358195 w 9517857"/>
              <a:gd name="connsiteY85" fmla="*/ 330222 h 996838"/>
              <a:gd name="connsiteX86" fmla="*/ 7565449 w 9517857"/>
              <a:gd name="connsiteY86" fmla="*/ 337432 h 996838"/>
              <a:gd name="connsiteX87" fmla="*/ 7599285 w 9517857"/>
              <a:gd name="connsiteY87" fmla="*/ 344503 h 996838"/>
              <a:gd name="connsiteX88" fmla="*/ 7644411 w 9517857"/>
              <a:gd name="connsiteY88" fmla="*/ 337468 h 996838"/>
              <a:gd name="connsiteX89" fmla="*/ 7825110 w 9517857"/>
              <a:gd name="connsiteY89" fmla="*/ 307591 h 996838"/>
              <a:gd name="connsiteX90" fmla="*/ 7965805 w 9517857"/>
              <a:gd name="connsiteY90" fmla="*/ 278837 h 996838"/>
              <a:gd name="connsiteX91" fmla="*/ 8147401 w 9517857"/>
              <a:gd name="connsiteY91" fmla="*/ 284099 h 996838"/>
              <a:gd name="connsiteX92" fmla="*/ 8256033 w 9517857"/>
              <a:gd name="connsiteY92" fmla="*/ 272195 h 996838"/>
              <a:gd name="connsiteX93" fmla="*/ 8410677 w 9517857"/>
              <a:gd name="connsiteY93" fmla="*/ 250649 h 996838"/>
              <a:gd name="connsiteX94" fmla="*/ 8617841 w 9517857"/>
              <a:gd name="connsiteY94" fmla="*/ 233649 h 996838"/>
              <a:gd name="connsiteX95" fmla="*/ 8715976 w 9517857"/>
              <a:gd name="connsiteY95" fmla="*/ 256856 h 996838"/>
              <a:gd name="connsiteX96" fmla="*/ 8778827 w 9517857"/>
              <a:gd name="connsiteY96" fmla="*/ 251418 h 996838"/>
              <a:gd name="connsiteX97" fmla="*/ 8840778 w 9517857"/>
              <a:gd name="connsiteY97" fmla="*/ 221631 h 996838"/>
              <a:gd name="connsiteX98" fmla="*/ 9010380 w 9517857"/>
              <a:gd name="connsiteY98" fmla="*/ 170373 h 996838"/>
              <a:gd name="connsiteX99" fmla="*/ 9110856 w 9517857"/>
              <a:gd name="connsiteY99" fmla="*/ 149479 h 996838"/>
              <a:gd name="connsiteX100" fmla="*/ 9268817 w 9517857"/>
              <a:gd name="connsiteY100" fmla="*/ 131564 h 996838"/>
              <a:gd name="connsiteX101" fmla="*/ 9316667 w 9517857"/>
              <a:gd name="connsiteY101" fmla="*/ 123529 h 996838"/>
              <a:gd name="connsiteX102" fmla="*/ 9428209 w 9517857"/>
              <a:gd name="connsiteY102" fmla="*/ 108405 h 996838"/>
              <a:gd name="connsiteX103" fmla="*/ 9517856 w 9517857"/>
              <a:gd name="connsiteY103" fmla="*/ 0 h 996838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48891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48891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48891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826683 w 9517857"/>
              <a:gd name="connsiteY62" fmla="*/ 163442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488916 w 9517857"/>
              <a:gd name="connsiteY103" fmla="*/ 0 h 918356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752894 w 9517857"/>
              <a:gd name="connsiteY58" fmla="*/ 241750 h 920231"/>
              <a:gd name="connsiteX59" fmla="*/ 4769329 w 9517857"/>
              <a:gd name="connsiteY59" fmla="*/ 235460 h 920231"/>
              <a:gd name="connsiteX60" fmla="*/ 4775634 w 9517857"/>
              <a:gd name="connsiteY60" fmla="*/ 235938 h 920231"/>
              <a:gd name="connsiteX61" fmla="*/ 4807816 w 9517857"/>
              <a:gd name="connsiteY61" fmla="*/ 0 h 920231"/>
              <a:gd name="connsiteX62" fmla="*/ 4826683 w 9517857"/>
              <a:gd name="connsiteY62" fmla="*/ 165317 h 920231"/>
              <a:gd name="connsiteX63" fmla="*/ 4827826 w 9517857"/>
              <a:gd name="connsiteY63" fmla="*/ 248852 h 920231"/>
              <a:gd name="connsiteX64" fmla="*/ 4892569 w 9517857"/>
              <a:gd name="connsiteY64" fmla="*/ 251808 h 920231"/>
              <a:gd name="connsiteX65" fmla="*/ 4896611 w 9517857"/>
              <a:gd name="connsiteY65" fmla="*/ 242323 h 920231"/>
              <a:gd name="connsiteX66" fmla="*/ 4917286 w 9517857"/>
              <a:gd name="connsiteY66" fmla="*/ 245534 h 920231"/>
              <a:gd name="connsiteX67" fmla="*/ 4981173 w 9517857"/>
              <a:gd name="connsiteY67" fmla="*/ 248978 h 920231"/>
              <a:gd name="connsiteX68" fmla="*/ 5060397 w 9517857"/>
              <a:gd name="connsiteY68" fmla="*/ 265563 h 920231"/>
              <a:gd name="connsiteX69" fmla="*/ 5252996 w 9517857"/>
              <a:gd name="connsiteY69" fmla="*/ 272530 h 920231"/>
              <a:gd name="connsiteX70" fmla="*/ 5358056 w 9517857"/>
              <a:gd name="connsiteY70" fmla="*/ 249123 h 920231"/>
              <a:gd name="connsiteX71" fmla="*/ 5426496 w 9517857"/>
              <a:gd name="connsiteY71" fmla="*/ 237017 h 920231"/>
              <a:gd name="connsiteX72" fmla="*/ 5497161 w 9517857"/>
              <a:gd name="connsiteY72" fmla="*/ 230683 h 920231"/>
              <a:gd name="connsiteX73" fmla="*/ 5826043 w 9517857"/>
              <a:gd name="connsiteY73" fmla="*/ 149948 h 920231"/>
              <a:gd name="connsiteX74" fmla="*/ 6013415 w 9517857"/>
              <a:gd name="connsiteY74" fmla="*/ 139191 h 920231"/>
              <a:gd name="connsiteX75" fmla="*/ 6080994 w 9517857"/>
              <a:gd name="connsiteY75" fmla="*/ 144813 h 920231"/>
              <a:gd name="connsiteX76" fmla="*/ 6194152 w 9517857"/>
              <a:gd name="connsiteY76" fmla="*/ 153647 h 920231"/>
              <a:gd name="connsiteX77" fmla="*/ 6281379 w 9517857"/>
              <a:gd name="connsiteY77" fmla="*/ 183501 h 920231"/>
              <a:gd name="connsiteX78" fmla="*/ 6374947 w 9517857"/>
              <a:gd name="connsiteY78" fmla="*/ 181674 h 920231"/>
              <a:gd name="connsiteX79" fmla="*/ 6448518 w 9517857"/>
              <a:gd name="connsiteY79" fmla="*/ 166253 h 920231"/>
              <a:gd name="connsiteX80" fmla="*/ 6544700 w 9517857"/>
              <a:gd name="connsiteY80" fmla="*/ 169036 h 920231"/>
              <a:gd name="connsiteX81" fmla="*/ 6648353 w 9517857"/>
              <a:gd name="connsiteY81" fmla="*/ 174125 h 920231"/>
              <a:gd name="connsiteX82" fmla="*/ 6736227 w 9517857"/>
              <a:gd name="connsiteY82" fmla="*/ 175091 h 920231"/>
              <a:gd name="connsiteX83" fmla="*/ 6977218 w 9517857"/>
              <a:gd name="connsiteY83" fmla="*/ 186164 h 920231"/>
              <a:gd name="connsiteX84" fmla="*/ 7065221 w 9517857"/>
              <a:gd name="connsiteY84" fmla="*/ 229406 h 920231"/>
              <a:gd name="connsiteX85" fmla="*/ 7358195 w 9517857"/>
              <a:gd name="connsiteY85" fmla="*/ 253615 h 920231"/>
              <a:gd name="connsiteX86" fmla="*/ 7565449 w 9517857"/>
              <a:gd name="connsiteY86" fmla="*/ 260825 h 920231"/>
              <a:gd name="connsiteX87" fmla="*/ 7599285 w 9517857"/>
              <a:gd name="connsiteY87" fmla="*/ 267896 h 920231"/>
              <a:gd name="connsiteX88" fmla="*/ 7644411 w 9517857"/>
              <a:gd name="connsiteY88" fmla="*/ 260861 h 920231"/>
              <a:gd name="connsiteX89" fmla="*/ 7825110 w 9517857"/>
              <a:gd name="connsiteY89" fmla="*/ 230984 h 920231"/>
              <a:gd name="connsiteX90" fmla="*/ 7965805 w 9517857"/>
              <a:gd name="connsiteY90" fmla="*/ 202230 h 920231"/>
              <a:gd name="connsiteX91" fmla="*/ 8147401 w 9517857"/>
              <a:gd name="connsiteY91" fmla="*/ 207492 h 920231"/>
              <a:gd name="connsiteX92" fmla="*/ 8256033 w 9517857"/>
              <a:gd name="connsiteY92" fmla="*/ 195588 h 920231"/>
              <a:gd name="connsiteX93" fmla="*/ 8410677 w 9517857"/>
              <a:gd name="connsiteY93" fmla="*/ 174042 h 920231"/>
              <a:gd name="connsiteX94" fmla="*/ 8617841 w 9517857"/>
              <a:gd name="connsiteY94" fmla="*/ 157042 h 920231"/>
              <a:gd name="connsiteX95" fmla="*/ 8715976 w 9517857"/>
              <a:gd name="connsiteY95" fmla="*/ 180249 h 920231"/>
              <a:gd name="connsiteX96" fmla="*/ 8778827 w 9517857"/>
              <a:gd name="connsiteY96" fmla="*/ 174811 h 920231"/>
              <a:gd name="connsiteX97" fmla="*/ 8840778 w 9517857"/>
              <a:gd name="connsiteY97" fmla="*/ 145024 h 920231"/>
              <a:gd name="connsiteX98" fmla="*/ 9010380 w 9517857"/>
              <a:gd name="connsiteY98" fmla="*/ 93766 h 920231"/>
              <a:gd name="connsiteX99" fmla="*/ 9110856 w 9517857"/>
              <a:gd name="connsiteY99" fmla="*/ 72872 h 920231"/>
              <a:gd name="connsiteX100" fmla="*/ 9268817 w 9517857"/>
              <a:gd name="connsiteY100" fmla="*/ 54957 h 920231"/>
              <a:gd name="connsiteX101" fmla="*/ 9316667 w 9517857"/>
              <a:gd name="connsiteY101" fmla="*/ 46922 h 920231"/>
              <a:gd name="connsiteX102" fmla="*/ 9428209 w 9517857"/>
              <a:gd name="connsiteY102" fmla="*/ 31798 h 920231"/>
              <a:gd name="connsiteX103" fmla="*/ 9488916 w 9517857"/>
              <a:gd name="connsiteY103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752894 w 9517857"/>
              <a:gd name="connsiteY58" fmla="*/ 241750 h 920231"/>
              <a:gd name="connsiteX59" fmla="*/ 4769329 w 9517857"/>
              <a:gd name="connsiteY59" fmla="*/ 235460 h 920231"/>
              <a:gd name="connsiteX60" fmla="*/ 4807816 w 9517857"/>
              <a:gd name="connsiteY60" fmla="*/ 0 h 920231"/>
              <a:gd name="connsiteX61" fmla="*/ 4826683 w 9517857"/>
              <a:gd name="connsiteY61" fmla="*/ 165317 h 920231"/>
              <a:gd name="connsiteX62" fmla="*/ 4827826 w 9517857"/>
              <a:gd name="connsiteY62" fmla="*/ 248852 h 920231"/>
              <a:gd name="connsiteX63" fmla="*/ 4892569 w 9517857"/>
              <a:gd name="connsiteY63" fmla="*/ 251808 h 920231"/>
              <a:gd name="connsiteX64" fmla="*/ 4896611 w 9517857"/>
              <a:gd name="connsiteY64" fmla="*/ 242323 h 920231"/>
              <a:gd name="connsiteX65" fmla="*/ 4917286 w 9517857"/>
              <a:gd name="connsiteY65" fmla="*/ 245534 h 920231"/>
              <a:gd name="connsiteX66" fmla="*/ 4981173 w 9517857"/>
              <a:gd name="connsiteY66" fmla="*/ 248978 h 920231"/>
              <a:gd name="connsiteX67" fmla="*/ 5060397 w 9517857"/>
              <a:gd name="connsiteY67" fmla="*/ 265563 h 920231"/>
              <a:gd name="connsiteX68" fmla="*/ 5252996 w 9517857"/>
              <a:gd name="connsiteY68" fmla="*/ 272530 h 920231"/>
              <a:gd name="connsiteX69" fmla="*/ 5358056 w 9517857"/>
              <a:gd name="connsiteY69" fmla="*/ 249123 h 920231"/>
              <a:gd name="connsiteX70" fmla="*/ 5426496 w 9517857"/>
              <a:gd name="connsiteY70" fmla="*/ 237017 h 920231"/>
              <a:gd name="connsiteX71" fmla="*/ 5497161 w 9517857"/>
              <a:gd name="connsiteY71" fmla="*/ 230683 h 920231"/>
              <a:gd name="connsiteX72" fmla="*/ 5826043 w 9517857"/>
              <a:gd name="connsiteY72" fmla="*/ 149948 h 920231"/>
              <a:gd name="connsiteX73" fmla="*/ 6013415 w 9517857"/>
              <a:gd name="connsiteY73" fmla="*/ 139191 h 920231"/>
              <a:gd name="connsiteX74" fmla="*/ 6080994 w 9517857"/>
              <a:gd name="connsiteY74" fmla="*/ 144813 h 920231"/>
              <a:gd name="connsiteX75" fmla="*/ 6194152 w 9517857"/>
              <a:gd name="connsiteY75" fmla="*/ 153647 h 920231"/>
              <a:gd name="connsiteX76" fmla="*/ 6281379 w 9517857"/>
              <a:gd name="connsiteY76" fmla="*/ 183501 h 920231"/>
              <a:gd name="connsiteX77" fmla="*/ 6374947 w 9517857"/>
              <a:gd name="connsiteY77" fmla="*/ 181674 h 920231"/>
              <a:gd name="connsiteX78" fmla="*/ 6448518 w 9517857"/>
              <a:gd name="connsiteY78" fmla="*/ 166253 h 920231"/>
              <a:gd name="connsiteX79" fmla="*/ 6544700 w 9517857"/>
              <a:gd name="connsiteY79" fmla="*/ 169036 h 920231"/>
              <a:gd name="connsiteX80" fmla="*/ 6648353 w 9517857"/>
              <a:gd name="connsiteY80" fmla="*/ 174125 h 920231"/>
              <a:gd name="connsiteX81" fmla="*/ 6736227 w 9517857"/>
              <a:gd name="connsiteY81" fmla="*/ 175091 h 920231"/>
              <a:gd name="connsiteX82" fmla="*/ 6977218 w 9517857"/>
              <a:gd name="connsiteY82" fmla="*/ 186164 h 920231"/>
              <a:gd name="connsiteX83" fmla="*/ 7065221 w 9517857"/>
              <a:gd name="connsiteY83" fmla="*/ 229406 h 920231"/>
              <a:gd name="connsiteX84" fmla="*/ 7358195 w 9517857"/>
              <a:gd name="connsiteY84" fmla="*/ 253615 h 920231"/>
              <a:gd name="connsiteX85" fmla="*/ 7565449 w 9517857"/>
              <a:gd name="connsiteY85" fmla="*/ 260825 h 920231"/>
              <a:gd name="connsiteX86" fmla="*/ 7599285 w 9517857"/>
              <a:gd name="connsiteY86" fmla="*/ 267896 h 920231"/>
              <a:gd name="connsiteX87" fmla="*/ 7644411 w 9517857"/>
              <a:gd name="connsiteY87" fmla="*/ 260861 h 920231"/>
              <a:gd name="connsiteX88" fmla="*/ 7825110 w 9517857"/>
              <a:gd name="connsiteY88" fmla="*/ 230984 h 920231"/>
              <a:gd name="connsiteX89" fmla="*/ 7965805 w 9517857"/>
              <a:gd name="connsiteY89" fmla="*/ 202230 h 920231"/>
              <a:gd name="connsiteX90" fmla="*/ 8147401 w 9517857"/>
              <a:gd name="connsiteY90" fmla="*/ 207492 h 920231"/>
              <a:gd name="connsiteX91" fmla="*/ 8256033 w 9517857"/>
              <a:gd name="connsiteY91" fmla="*/ 195588 h 920231"/>
              <a:gd name="connsiteX92" fmla="*/ 8410677 w 9517857"/>
              <a:gd name="connsiteY92" fmla="*/ 174042 h 920231"/>
              <a:gd name="connsiteX93" fmla="*/ 8617841 w 9517857"/>
              <a:gd name="connsiteY93" fmla="*/ 157042 h 920231"/>
              <a:gd name="connsiteX94" fmla="*/ 8715976 w 9517857"/>
              <a:gd name="connsiteY94" fmla="*/ 180249 h 920231"/>
              <a:gd name="connsiteX95" fmla="*/ 8778827 w 9517857"/>
              <a:gd name="connsiteY95" fmla="*/ 174811 h 920231"/>
              <a:gd name="connsiteX96" fmla="*/ 8840778 w 9517857"/>
              <a:gd name="connsiteY96" fmla="*/ 145024 h 920231"/>
              <a:gd name="connsiteX97" fmla="*/ 9010380 w 9517857"/>
              <a:gd name="connsiteY97" fmla="*/ 93766 h 920231"/>
              <a:gd name="connsiteX98" fmla="*/ 9110856 w 9517857"/>
              <a:gd name="connsiteY98" fmla="*/ 72872 h 920231"/>
              <a:gd name="connsiteX99" fmla="*/ 9268817 w 9517857"/>
              <a:gd name="connsiteY99" fmla="*/ 54957 h 920231"/>
              <a:gd name="connsiteX100" fmla="*/ 9316667 w 9517857"/>
              <a:gd name="connsiteY100" fmla="*/ 46922 h 920231"/>
              <a:gd name="connsiteX101" fmla="*/ 9428209 w 9517857"/>
              <a:gd name="connsiteY101" fmla="*/ 31798 h 920231"/>
              <a:gd name="connsiteX102" fmla="*/ 9488916 w 9517857"/>
              <a:gd name="connsiteY102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752894 w 9517857"/>
              <a:gd name="connsiteY58" fmla="*/ 241750 h 920231"/>
              <a:gd name="connsiteX59" fmla="*/ 4807816 w 9517857"/>
              <a:gd name="connsiteY59" fmla="*/ 0 h 920231"/>
              <a:gd name="connsiteX60" fmla="*/ 4826683 w 9517857"/>
              <a:gd name="connsiteY60" fmla="*/ 165317 h 920231"/>
              <a:gd name="connsiteX61" fmla="*/ 4827826 w 9517857"/>
              <a:gd name="connsiteY61" fmla="*/ 248852 h 920231"/>
              <a:gd name="connsiteX62" fmla="*/ 4892569 w 9517857"/>
              <a:gd name="connsiteY62" fmla="*/ 251808 h 920231"/>
              <a:gd name="connsiteX63" fmla="*/ 4896611 w 9517857"/>
              <a:gd name="connsiteY63" fmla="*/ 242323 h 920231"/>
              <a:gd name="connsiteX64" fmla="*/ 4917286 w 9517857"/>
              <a:gd name="connsiteY64" fmla="*/ 245534 h 920231"/>
              <a:gd name="connsiteX65" fmla="*/ 4981173 w 9517857"/>
              <a:gd name="connsiteY65" fmla="*/ 248978 h 920231"/>
              <a:gd name="connsiteX66" fmla="*/ 5060397 w 9517857"/>
              <a:gd name="connsiteY66" fmla="*/ 265563 h 920231"/>
              <a:gd name="connsiteX67" fmla="*/ 5252996 w 9517857"/>
              <a:gd name="connsiteY67" fmla="*/ 272530 h 920231"/>
              <a:gd name="connsiteX68" fmla="*/ 5358056 w 9517857"/>
              <a:gd name="connsiteY68" fmla="*/ 249123 h 920231"/>
              <a:gd name="connsiteX69" fmla="*/ 5426496 w 9517857"/>
              <a:gd name="connsiteY69" fmla="*/ 237017 h 920231"/>
              <a:gd name="connsiteX70" fmla="*/ 5497161 w 9517857"/>
              <a:gd name="connsiteY70" fmla="*/ 230683 h 920231"/>
              <a:gd name="connsiteX71" fmla="*/ 5826043 w 9517857"/>
              <a:gd name="connsiteY71" fmla="*/ 149948 h 920231"/>
              <a:gd name="connsiteX72" fmla="*/ 6013415 w 9517857"/>
              <a:gd name="connsiteY72" fmla="*/ 139191 h 920231"/>
              <a:gd name="connsiteX73" fmla="*/ 6080994 w 9517857"/>
              <a:gd name="connsiteY73" fmla="*/ 144813 h 920231"/>
              <a:gd name="connsiteX74" fmla="*/ 6194152 w 9517857"/>
              <a:gd name="connsiteY74" fmla="*/ 153647 h 920231"/>
              <a:gd name="connsiteX75" fmla="*/ 6281379 w 9517857"/>
              <a:gd name="connsiteY75" fmla="*/ 183501 h 920231"/>
              <a:gd name="connsiteX76" fmla="*/ 6374947 w 9517857"/>
              <a:gd name="connsiteY76" fmla="*/ 181674 h 920231"/>
              <a:gd name="connsiteX77" fmla="*/ 6448518 w 9517857"/>
              <a:gd name="connsiteY77" fmla="*/ 166253 h 920231"/>
              <a:gd name="connsiteX78" fmla="*/ 6544700 w 9517857"/>
              <a:gd name="connsiteY78" fmla="*/ 169036 h 920231"/>
              <a:gd name="connsiteX79" fmla="*/ 6648353 w 9517857"/>
              <a:gd name="connsiteY79" fmla="*/ 174125 h 920231"/>
              <a:gd name="connsiteX80" fmla="*/ 6736227 w 9517857"/>
              <a:gd name="connsiteY80" fmla="*/ 175091 h 920231"/>
              <a:gd name="connsiteX81" fmla="*/ 6977218 w 9517857"/>
              <a:gd name="connsiteY81" fmla="*/ 186164 h 920231"/>
              <a:gd name="connsiteX82" fmla="*/ 7065221 w 9517857"/>
              <a:gd name="connsiteY82" fmla="*/ 229406 h 920231"/>
              <a:gd name="connsiteX83" fmla="*/ 7358195 w 9517857"/>
              <a:gd name="connsiteY83" fmla="*/ 253615 h 920231"/>
              <a:gd name="connsiteX84" fmla="*/ 7565449 w 9517857"/>
              <a:gd name="connsiteY84" fmla="*/ 260825 h 920231"/>
              <a:gd name="connsiteX85" fmla="*/ 7599285 w 9517857"/>
              <a:gd name="connsiteY85" fmla="*/ 267896 h 920231"/>
              <a:gd name="connsiteX86" fmla="*/ 7644411 w 9517857"/>
              <a:gd name="connsiteY86" fmla="*/ 260861 h 920231"/>
              <a:gd name="connsiteX87" fmla="*/ 7825110 w 9517857"/>
              <a:gd name="connsiteY87" fmla="*/ 230984 h 920231"/>
              <a:gd name="connsiteX88" fmla="*/ 7965805 w 9517857"/>
              <a:gd name="connsiteY88" fmla="*/ 202230 h 920231"/>
              <a:gd name="connsiteX89" fmla="*/ 8147401 w 9517857"/>
              <a:gd name="connsiteY89" fmla="*/ 207492 h 920231"/>
              <a:gd name="connsiteX90" fmla="*/ 8256033 w 9517857"/>
              <a:gd name="connsiteY90" fmla="*/ 195588 h 920231"/>
              <a:gd name="connsiteX91" fmla="*/ 8410677 w 9517857"/>
              <a:gd name="connsiteY91" fmla="*/ 174042 h 920231"/>
              <a:gd name="connsiteX92" fmla="*/ 8617841 w 9517857"/>
              <a:gd name="connsiteY92" fmla="*/ 157042 h 920231"/>
              <a:gd name="connsiteX93" fmla="*/ 8715976 w 9517857"/>
              <a:gd name="connsiteY93" fmla="*/ 180249 h 920231"/>
              <a:gd name="connsiteX94" fmla="*/ 8778827 w 9517857"/>
              <a:gd name="connsiteY94" fmla="*/ 174811 h 920231"/>
              <a:gd name="connsiteX95" fmla="*/ 8840778 w 9517857"/>
              <a:gd name="connsiteY95" fmla="*/ 145024 h 920231"/>
              <a:gd name="connsiteX96" fmla="*/ 9010380 w 9517857"/>
              <a:gd name="connsiteY96" fmla="*/ 93766 h 920231"/>
              <a:gd name="connsiteX97" fmla="*/ 9110856 w 9517857"/>
              <a:gd name="connsiteY97" fmla="*/ 72872 h 920231"/>
              <a:gd name="connsiteX98" fmla="*/ 9268817 w 9517857"/>
              <a:gd name="connsiteY98" fmla="*/ 54957 h 920231"/>
              <a:gd name="connsiteX99" fmla="*/ 9316667 w 9517857"/>
              <a:gd name="connsiteY99" fmla="*/ 46922 h 920231"/>
              <a:gd name="connsiteX100" fmla="*/ 9428209 w 9517857"/>
              <a:gd name="connsiteY100" fmla="*/ 31798 h 920231"/>
              <a:gd name="connsiteX101" fmla="*/ 9488916 w 9517857"/>
              <a:gd name="connsiteY101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807816 w 9517857"/>
              <a:gd name="connsiteY58" fmla="*/ 0 h 920231"/>
              <a:gd name="connsiteX59" fmla="*/ 4826683 w 9517857"/>
              <a:gd name="connsiteY59" fmla="*/ 165317 h 920231"/>
              <a:gd name="connsiteX60" fmla="*/ 4827826 w 9517857"/>
              <a:gd name="connsiteY60" fmla="*/ 248852 h 920231"/>
              <a:gd name="connsiteX61" fmla="*/ 4892569 w 9517857"/>
              <a:gd name="connsiteY61" fmla="*/ 251808 h 920231"/>
              <a:gd name="connsiteX62" fmla="*/ 4896611 w 9517857"/>
              <a:gd name="connsiteY62" fmla="*/ 242323 h 920231"/>
              <a:gd name="connsiteX63" fmla="*/ 4917286 w 9517857"/>
              <a:gd name="connsiteY63" fmla="*/ 245534 h 920231"/>
              <a:gd name="connsiteX64" fmla="*/ 4981173 w 9517857"/>
              <a:gd name="connsiteY64" fmla="*/ 248978 h 920231"/>
              <a:gd name="connsiteX65" fmla="*/ 5060397 w 9517857"/>
              <a:gd name="connsiteY65" fmla="*/ 265563 h 920231"/>
              <a:gd name="connsiteX66" fmla="*/ 5252996 w 9517857"/>
              <a:gd name="connsiteY66" fmla="*/ 272530 h 920231"/>
              <a:gd name="connsiteX67" fmla="*/ 5358056 w 9517857"/>
              <a:gd name="connsiteY67" fmla="*/ 249123 h 920231"/>
              <a:gd name="connsiteX68" fmla="*/ 5426496 w 9517857"/>
              <a:gd name="connsiteY68" fmla="*/ 237017 h 920231"/>
              <a:gd name="connsiteX69" fmla="*/ 5497161 w 9517857"/>
              <a:gd name="connsiteY69" fmla="*/ 230683 h 920231"/>
              <a:gd name="connsiteX70" fmla="*/ 5826043 w 9517857"/>
              <a:gd name="connsiteY70" fmla="*/ 149948 h 920231"/>
              <a:gd name="connsiteX71" fmla="*/ 6013415 w 9517857"/>
              <a:gd name="connsiteY71" fmla="*/ 139191 h 920231"/>
              <a:gd name="connsiteX72" fmla="*/ 6080994 w 9517857"/>
              <a:gd name="connsiteY72" fmla="*/ 144813 h 920231"/>
              <a:gd name="connsiteX73" fmla="*/ 6194152 w 9517857"/>
              <a:gd name="connsiteY73" fmla="*/ 153647 h 920231"/>
              <a:gd name="connsiteX74" fmla="*/ 6281379 w 9517857"/>
              <a:gd name="connsiteY74" fmla="*/ 183501 h 920231"/>
              <a:gd name="connsiteX75" fmla="*/ 6374947 w 9517857"/>
              <a:gd name="connsiteY75" fmla="*/ 181674 h 920231"/>
              <a:gd name="connsiteX76" fmla="*/ 6448518 w 9517857"/>
              <a:gd name="connsiteY76" fmla="*/ 166253 h 920231"/>
              <a:gd name="connsiteX77" fmla="*/ 6544700 w 9517857"/>
              <a:gd name="connsiteY77" fmla="*/ 169036 h 920231"/>
              <a:gd name="connsiteX78" fmla="*/ 6648353 w 9517857"/>
              <a:gd name="connsiteY78" fmla="*/ 174125 h 920231"/>
              <a:gd name="connsiteX79" fmla="*/ 6736227 w 9517857"/>
              <a:gd name="connsiteY79" fmla="*/ 175091 h 920231"/>
              <a:gd name="connsiteX80" fmla="*/ 6977218 w 9517857"/>
              <a:gd name="connsiteY80" fmla="*/ 186164 h 920231"/>
              <a:gd name="connsiteX81" fmla="*/ 7065221 w 9517857"/>
              <a:gd name="connsiteY81" fmla="*/ 229406 h 920231"/>
              <a:gd name="connsiteX82" fmla="*/ 7358195 w 9517857"/>
              <a:gd name="connsiteY82" fmla="*/ 253615 h 920231"/>
              <a:gd name="connsiteX83" fmla="*/ 7565449 w 9517857"/>
              <a:gd name="connsiteY83" fmla="*/ 260825 h 920231"/>
              <a:gd name="connsiteX84" fmla="*/ 7599285 w 9517857"/>
              <a:gd name="connsiteY84" fmla="*/ 267896 h 920231"/>
              <a:gd name="connsiteX85" fmla="*/ 7644411 w 9517857"/>
              <a:gd name="connsiteY85" fmla="*/ 260861 h 920231"/>
              <a:gd name="connsiteX86" fmla="*/ 7825110 w 9517857"/>
              <a:gd name="connsiteY86" fmla="*/ 230984 h 920231"/>
              <a:gd name="connsiteX87" fmla="*/ 7965805 w 9517857"/>
              <a:gd name="connsiteY87" fmla="*/ 202230 h 920231"/>
              <a:gd name="connsiteX88" fmla="*/ 8147401 w 9517857"/>
              <a:gd name="connsiteY88" fmla="*/ 207492 h 920231"/>
              <a:gd name="connsiteX89" fmla="*/ 8256033 w 9517857"/>
              <a:gd name="connsiteY89" fmla="*/ 195588 h 920231"/>
              <a:gd name="connsiteX90" fmla="*/ 8410677 w 9517857"/>
              <a:gd name="connsiteY90" fmla="*/ 174042 h 920231"/>
              <a:gd name="connsiteX91" fmla="*/ 8617841 w 9517857"/>
              <a:gd name="connsiteY91" fmla="*/ 157042 h 920231"/>
              <a:gd name="connsiteX92" fmla="*/ 8715976 w 9517857"/>
              <a:gd name="connsiteY92" fmla="*/ 180249 h 920231"/>
              <a:gd name="connsiteX93" fmla="*/ 8778827 w 9517857"/>
              <a:gd name="connsiteY93" fmla="*/ 174811 h 920231"/>
              <a:gd name="connsiteX94" fmla="*/ 8840778 w 9517857"/>
              <a:gd name="connsiteY94" fmla="*/ 145024 h 920231"/>
              <a:gd name="connsiteX95" fmla="*/ 9010380 w 9517857"/>
              <a:gd name="connsiteY95" fmla="*/ 93766 h 920231"/>
              <a:gd name="connsiteX96" fmla="*/ 9110856 w 9517857"/>
              <a:gd name="connsiteY96" fmla="*/ 72872 h 920231"/>
              <a:gd name="connsiteX97" fmla="*/ 9268817 w 9517857"/>
              <a:gd name="connsiteY97" fmla="*/ 54957 h 920231"/>
              <a:gd name="connsiteX98" fmla="*/ 9316667 w 9517857"/>
              <a:gd name="connsiteY98" fmla="*/ 46922 h 920231"/>
              <a:gd name="connsiteX99" fmla="*/ 9428209 w 9517857"/>
              <a:gd name="connsiteY99" fmla="*/ 31798 h 920231"/>
              <a:gd name="connsiteX100" fmla="*/ 9488916 w 9517857"/>
              <a:gd name="connsiteY100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807816 w 9517857"/>
              <a:gd name="connsiteY57" fmla="*/ 0 h 920231"/>
              <a:gd name="connsiteX58" fmla="*/ 4826683 w 9517857"/>
              <a:gd name="connsiteY58" fmla="*/ 165317 h 920231"/>
              <a:gd name="connsiteX59" fmla="*/ 4827826 w 9517857"/>
              <a:gd name="connsiteY59" fmla="*/ 248852 h 920231"/>
              <a:gd name="connsiteX60" fmla="*/ 4892569 w 9517857"/>
              <a:gd name="connsiteY60" fmla="*/ 251808 h 920231"/>
              <a:gd name="connsiteX61" fmla="*/ 4896611 w 9517857"/>
              <a:gd name="connsiteY61" fmla="*/ 242323 h 920231"/>
              <a:gd name="connsiteX62" fmla="*/ 4917286 w 9517857"/>
              <a:gd name="connsiteY62" fmla="*/ 245534 h 920231"/>
              <a:gd name="connsiteX63" fmla="*/ 4981173 w 9517857"/>
              <a:gd name="connsiteY63" fmla="*/ 248978 h 920231"/>
              <a:gd name="connsiteX64" fmla="*/ 5060397 w 9517857"/>
              <a:gd name="connsiteY64" fmla="*/ 265563 h 920231"/>
              <a:gd name="connsiteX65" fmla="*/ 5252996 w 9517857"/>
              <a:gd name="connsiteY65" fmla="*/ 272530 h 920231"/>
              <a:gd name="connsiteX66" fmla="*/ 5358056 w 9517857"/>
              <a:gd name="connsiteY66" fmla="*/ 249123 h 920231"/>
              <a:gd name="connsiteX67" fmla="*/ 5426496 w 9517857"/>
              <a:gd name="connsiteY67" fmla="*/ 237017 h 920231"/>
              <a:gd name="connsiteX68" fmla="*/ 5497161 w 9517857"/>
              <a:gd name="connsiteY68" fmla="*/ 230683 h 920231"/>
              <a:gd name="connsiteX69" fmla="*/ 5826043 w 9517857"/>
              <a:gd name="connsiteY69" fmla="*/ 149948 h 920231"/>
              <a:gd name="connsiteX70" fmla="*/ 6013415 w 9517857"/>
              <a:gd name="connsiteY70" fmla="*/ 139191 h 920231"/>
              <a:gd name="connsiteX71" fmla="*/ 6080994 w 9517857"/>
              <a:gd name="connsiteY71" fmla="*/ 144813 h 920231"/>
              <a:gd name="connsiteX72" fmla="*/ 6194152 w 9517857"/>
              <a:gd name="connsiteY72" fmla="*/ 153647 h 920231"/>
              <a:gd name="connsiteX73" fmla="*/ 6281379 w 9517857"/>
              <a:gd name="connsiteY73" fmla="*/ 183501 h 920231"/>
              <a:gd name="connsiteX74" fmla="*/ 6374947 w 9517857"/>
              <a:gd name="connsiteY74" fmla="*/ 181674 h 920231"/>
              <a:gd name="connsiteX75" fmla="*/ 6448518 w 9517857"/>
              <a:gd name="connsiteY75" fmla="*/ 166253 h 920231"/>
              <a:gd name="connsiteX76" fmla="*/ 6544700 w 9517857"/>
              <a:gd name="connsiteY76" fmla="*/ 169036 h 920231"/>
              <a:gd name="connsiteX77" fmla="*/ 6648353 w 9517857"/>
              <a:gd name="connsiteY77" fmla="*/ 174125 h 920231"/>
              <a:gd name="connsiteX78" fmla="*/ 6736227 w 9517857"/>
              <a:gd name="connsiteY78" fmla="*/ 175091 h 920231"/>
              <a:gd name="connsiteX79" fmla="*/ 6977218 w 9517857"/>
              <a:gd name="connsiteY79" fmla="*/ 186164 h 920231"/>
              <a:gd name="connsiteX80" fmla="*/ 7065221 w 9517857"/>
              <a:gd name="connsiteY80" fmla="*/ 229406 h 920231"/>
              <a:gd name="connsiteX81" fmla="*/ 7358195 w 9517857"/>
              <a:gd name="connsiteY81" fmla="*/ 253615 h 920231"/>
              <a:gd name="connsiteX82" fmla="*/ 7565449 w 9517857"/>
              <a:gd name="connsiteY82" fmla="*/ 260825 h 920231"/>
              <a:gd name="connsiteX83" fmla="*/ 7599285 w 9517857"/>
              <a:gd name="connsiteY83" fmla="*/ 267896 h 920231"/>
              <a:gd name="connsiteX84" fmla="*/ 7644411 w 9517857"/>
              <a:gd name="connsiteY84" fmla="*/ 260861 h 920231"/>
              <a:gd name="connsiteX85" fmla="*/ 7825110 w 9517857"/>
              <a:gd name="connsiteY85" fmla="*/ 230984 h 920231"/>
              <a:gd name="connsiteX86" fmla="*/ 7965805 w 9517857"/>
              <a:gd name="connsiteY86" fmla="*/ 202230 h 920231"/>
              <a:gd name="connsiteX87" fmla="*/ 8147401 w 9517857"/>
              <a:gd name="connsiteY87" fmla="*/ 207492 h 920231"/>
              <a:gd name="connsiteX88" fmla="*/ 8256033 w 9517857"/>
              <a:gd name="connsiteY88" fmla="*/ 195588 h 920231"/>
              <a:gd name="connsiteX89" fmla="*/ 8410677 w 9517857"/>
              <a:gd name="connsiteY89" fmla="*/ 174042 h 920231"/>
              <a:gd name="connsiteX90" fmla="*/ 8617841 w 9517857"/>
              <a:gd name="connsiteY90" fmla="*/ 157042 h 920231"/>
              <a:gd name="connsiteX91" fmla="*/ 8715976 w 9517857"/>
              <a:gd name="connsiteY91" fmla="*/ 180249 h 920231"/>
              <a:gd name="connsiteX92" fmla="*/ 8778827 w 9517857"/>
              <a:gd name="connsiteY92" fmla="*/ 174811 h 920231"/>
              <a:gd name="connsiteX93" fmla="*/ 8840778 w 9517857"/>
              <a:gd name="connsiteY93" fmla="*/ 145024 h 920231"/>
              <a:gd name="connsiteX94" fmla="*/ 9010380 w 9517857"/>
              <a:gd name="connsiteY94" fmla="*/ 93766 h 920231"/>
              <a:gd name="connsiteX95" fmla="*/ 9110856 w 9517857"/>
              <a:gd name="connsiteY95" fmla="*/ 72872 h 920231"/>
              <a:gd name="connsiteX96" fmla="*/ 9268817 w 9517857"/>
              <a:gd name="connsiteY96" fmla="*/ 54957 h 920231"/>
              <a:gd name="connsiteX97" fmla="*/ 9316667 w 9517857"/>
              <a:gd name="connsiteY97" fmla="*/ 46922 h 920231"/>
              <a:gd name="connsiteX98" fmla="*/ 9428209 w 9517857"/>
              <a:gd name="connsiteY98" fmla="*/ 31798 h 920231"/>
              <a:gd name="connsiteX99" fmla="*/ 9488916 w 9517857"/>
              <a:gd name="connsiteY99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807816 w 9517857"/>
              <a:gd name="connsiteY56" fmla="*/ 0 h 920231"/>
              <a:gd name="connsiteX57" fmla="*/ 4826683 w 9517857"/>
              <a:gd name="connsiteY57" fmla="*/ 165317 h 920231"/>
              <a:gd name="connsiteX58" fmla="*/ 4827826 w 9517857"/>
              <a:gd name="connsiteY58" fmla="*/ 248852 h 920231"/>
              <a:gd name="connsiteX59" fmla="*/ 4892569 w 9517857"/>
              <a:gd name="connsiteY59" fmla="*/ 251808 h 920231"/>
              <a:gd name="connsiteX60" fmla="*/ 4896611 w 9517857"/>
              <a:gd name="connsiteY60" fmla="*/ 242323 h 920231"/>
              <a:gd name="connsiteX61" fmla="*/ 4917286 w 9517857"/>
              <a:gd name="connsiteY61" fmla="*/ 245534 h 920231"/>
              <a:gd name="connsiteX62" fmla="*/ 4981173 w 9517857"/>
              <a:gd name="connsiteY62" fmla="*/ 248978 h 920231"/>
              <a:gd name="connsiteX63" fmla="*/ 5060397 w 9517857"/>
              <a:gd name="connsiteY63" fmla="*/ 265563 h 920231"/>
              <a:gd name="connsiteX64" fmla="*/ 5252996 w 9517857"/>
              <a:gd name="connsiteY64" fmla="*/ 272530 h 920231"/>
              <a:gd name="connsiteX65" fmla="*/ 5358056 w 9517857"/>
              <a:gd name="connsiteY65" fmla="*/ 249123 h 920231"/>
              <a:gd name="connsiteX66" fmla="*/ 5426496 w 9517857"/>
              <a:gd name="connsiteY66" fmla="*/ 237017 h 920231"/>
              <a:gd name="connsiteX67" fmla="*/ 5497161 w 9517857"/>
              <a:gd name="connsiteY67" fmla="*/ 230683 h 920231"/>
              <a:gd name="connsiteX68" fmla="*/ 5826043 w 9517857"/>
              <a:gd name="connsiteY68" fmla="*/ 149948 h 920231"/>
              <a:gd name="connsiteX69" fmla="*/ 6013415 w 9517857"/>
              <a:gd name="connsiteY69" fmla="*/ 139191 h 920231"/>
              <a:gd name="connsiteX70" fmla="*/ 6080994 w 9517857"/>
              <a:gd name="connsiteY70" fmla="*/ 144813 h 920231"/>
              <a:gd name="connsiteX71" fmla="*/ 6194152 w 9517857"/>
              <a:gd name="connsiteY71" fmla="*/ 153647 h 920231"/>
              <a:gd name="connsiteX72" fmla="*/ 6281379 w 9517857"/>
              <a:gd name="connsiteY72" fmla="*/ 183501 h 920231"/>
              <a:gd name="connsiteX73" fmla="*/ 6374947 w 9517857"/>
              <a:gd name="connsiteY73" fmla="*/ 181674 h 920231"/>
              <a:gd name="connsiteX74" fmla="*/ 6448518 w 9517857"/>
              <a:gd name="connsiteY74" fmla="*/ 166253 h 920231"/>
              <a:gd name="connsiteX75" fmla="*/ 6544700 w 9517857"/>
              <a:gd name="connsiteY75" fmla="*/ 169036 h 920231"/>
              <a:gd name="connsiteX76" fmla="*/ 6648353 w 9517857"/>
              <a:gd name="connsiteY76" fmla="*/ 174125 h 920231"/>
              <a:gd name="connsiteX77" fmla="*/ 6736227 w 9517857"/>
              <a:gd name="connsiteY77" fmla="*/ 175091 h 920231"/>
              <a:gd name="connsiteX78" fmla="*/ 6977218 w 9517857"/>
              <a:gd name="connsiteY78" fmla="*/ 186164 h 920231"/>
              <a:gd name="connsiteX79" fmla="*/ 7065221 w 9517857"/>
              <a:gd name="connsiteY79" fmla="*/ 229406 h 920231"/>
              <a:gd name="connsiteX80" fmla="*/ 7358195 w 9517857"/>
              <a:gd name="connsiteY80" fmla="*/ 253615 h 920231"/>
              <a:gd name="connsiteX81" fmla="*/ 7565449 w 9517857"/>
              <a:gd name="connsiteY81" fmla="*/ 260825 h 920231"/>
              <a:gd name="connsiteX82" fmla="*/ 7599285 w 9517857"/>
              <a:gd name="connsiteY82" fmla="*/ 267896 h 920231"/>
              <a:gd name="connsiteX83" fmla="*/ 7644411 w 9517857"/>
              <a:gd name="connsiteY83" fmla="*/ 260861 h 920231"/>
              <a:gd name="connsiteX84" fmla="*/ 7825110 w 9517857"/>
              <a:gd name="connsiteY84" fmla="*/ 230984 h 920231"/>
              <a:gd name="connsiteX85" fmla="*/ 7965805 w 9517857"/>
              <a:gd name="connsiteY85" fmla="*/ 202230 h 920231"/>
              <a:gd name="connsiteX86" fmla="*/ 8147401 w 9517857"/>
              <a:gd name="connsiteY86" fmla="*/ 207492 h 920231"/>
              <a:gd name="connsiteX87" fmla="*/ 8256033 w 9517857"/>
              <a:gd name="connsiteY87" fmla="*/ 195588 h 920231"/>
              <a:gd name="connsiteX88" fmla="*/ 8410677 w 9517857"/>
              <a:gd name="connsiteY88" fmla="*/ 174042 h 920231"/>
              <a:gd name="connsiteX89" fmla="*/ 8617841 w 9517857"/>
              <a:gd name="connsiteY89" fmla="*/ 157042 h 920231"/>
              <a:gd name="connsiteX90" fmla="*/ 8715976 w 9517857"/>
              <a:gd name="connsiteY90" fmla="*/ 180249 h 920231"/>
              <a:gd name="connsiteX91" fmla="*/ 8778827 w 9517857"/>
              <a:gd name="connsiteY91" fmla="*/ 174811 h 920231"/>
              <a:gd name="connsiteX92" fmla="*/ 8840778 w 9517857"/>
              <a:gd name="connsiteY92" fmla="*/ 145024 h 920231"/>
              <a:gd name="connsiteX93" fmla="*/ 9010380 w 9517857"/>
              <a:gd name="connsiteY93" fmla="*/ 93766 h 920231"/>
              <a:gd name="connsiteX94" fmla="*/ 9110856 w 9517857"/>
              <a:gd name="connsiteY94" fmla="*/ 72872 h 920231"/>
              <a:gd name="connsiteX95" fmla="*/ 9268817 w 9517857"/>
              <a:gd name="connsiteY95" fmla="*/ 54957 h 920231"/>
              <a:gd name="connsiteX96" fmla="*/ 9316667 w 9517857"/>
              <a:gd name="connsiteY96" fmla="*/ 46922 h 920231"/>
              <a:gd name="connsiteX97" fmla="*/ 9428209 w 9517857"/>
              <a:gd name="connsiteY97" fmla="*/ 31798 h 920231"/>
              <a:gd name="connsiteX98" fmla="*/ 9488916 w 9517857"/>
              <a:gd name="connsiteY98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807816 w 9517857"/>
              <a:gd name="connsiteY55" fmla="*/ 0 h 920231"/>
              <a:gd name="connsiteX56" fmla="*/ 4826683 w 9517857"/>
              <a:gd name="connsiteY56" fmla="*/ 165317 h 920231"/>
              <a:gd name="connsiteX57" fmla="*/ 4827826 w 9517857"/>
              <a:gd name="connsiteY57" fmla="*/ 248852 h 920231"/>
              <a:gd name="connsiteX58" fmla="*/ 4892569 w 9517857"/>
              <a:gd name="connsiteY58" fmla="*/ 251808 h 920231"/>
              <a:gd name="connsiteX59" fmla="*/ 4896611 w 9517857"/>
              <a:gd name="connsiteY59" fmla="*/ 242323 h 920231"/>
              <a:gd name="connsiteX60" fmla="*/ 4917286 w 9517857"/>
              <a:gd name="connsiteY60" fmla="*/ 245534 h 920231"/>
              <a:gd name="connsiteX61" fmla="*/ 4981173 w 9517857"/>
              <a:gd name="connsiteY61" fmla="*/ 248978 h 920231"/>
              <a:gd name="connsiteX62" fmla="*/ 5060397 w 9517857"/>
              <a:gd name="connsiteY62" fmla="*/ 265563 h 920231"/>
              <a:gd name="connsiteX63" fmla="*/ 5252996 w 9517857"/>
              <a:gd name="connsiteY63" fmla="*/ 272530 h 920231"/>
              <a:gd name="connsiteX64" fmla="*/ 5358056 w 9517857"/>
              <a:gd name="connsiteY64" fmla="*/ 249123 h 920231"/>
              <a:gd name="connsiteX65" fmla="*/ 5426496 w 9517857"/>
              <a:gd name="connsiteY65" fmla="*/ 237017 h 920231"/>
              <a:gd name="connsiteX66" fmla="*/ 5497161 w 9517857"/>
              <a:gd name="connsiteY66" fmla="*/ 230683 h 920231"/>
              <a:gd name="connsiteX67" fmla="*/ 5826043 w 9517857"/>
              <a:gd name="connsiteY67" fmla="*/ 149948 h 920231"/>
              <a:gd name="connsiteX68" fmla="*/ 6013415 w 9517857"/>
              <a:gd name="connsiteY68" fmla="*/ 139191 h 920231"/>
              <a:gd name="connsiteX69" fmla="*/ 6080994 w 9517857"/>
              <a:gd name="connsiteY69" fmla="*/ 144813 h 920231"/>
              <a:gd name="connsiteX70" fmla="*/ 6194152 w 9517857"/>
              <a:gd name="connsiteY70" fmla="*/ 153647 h 920231"/>
              <a:gd name="connsiteX71" fmla="*/ 6281379 w 9517857"/>
              <a:gd name="connsiteY71" fmla="*/ 183501 h 920231"/>
              <a:gd name="connsiteX72" fmla="*/ 6374947 w 9517857"/>
              <a:gd name="connsiteY72" fmla="*/ 181674 h 920231"/>
              <a:gd name="connsiteX73" fmla="*/ 6448518 w 9517857"/>
              <a:gd name="connsiteY73" fmla="*/ 166253 h 920231"/>
              <a:gd name="connsiteX74" fmla="*/ 6544700 w 9517857"/>
              <a:gd name="connsiteY74" fmla="*/ 169036 h 920231"/>
              <a:gd name="connsiteX75" fmla="*/ 6648353 w 9517857"/>
              <a:gd name="connsiteY75" fmla="*/ 174125 h 920231"/>
              <a:gd name="connsiteX76" fmla="*/ 6736227 w 9517857"/>
              <a:gd name="connsiteY76" fmla="*/ 175091 h 920231"/>
              <a:gd name="connsiteX77" fmla="*/ 6977218 w 9517857"/>
              <a:gd name="connsiteY77" fmla="*/ 186164 h 920231"/>
              <a:gd name="connsiteX78" fmla="*/ 7065221 w 9517857"/>
              <a:gd name="connsiteY78" fmla="*/ 229406 h 920231"/>
              <a:gd name="connsiteX79" fmla="*/ 7358195 w 9517857"/>
              <a:gd name="connsiteY79" fmla="*/ 253615 h 920231"/>
              <a:gd name="connsiteX80" fmla="*/ 7565449 w 9517857"/>
              <a:gd name="connsiteY80" fmla="*/ 260825 h 920231"/>
              <a:gd name="connsiteX81" fmla="*/ 7599285 w 9517857"/>
              <a:gd name="connsiteY81" fmla="*/ 267896 h 920231"/>
              <a:gd name="connsiteX82" fmla="*/ 7644411 w 9517857"/>
              <a:gd name="connsiteY82" fmla="*/ 260861 h 920231"/>
              <a:gd name="connsiteX83" fmla="*/ 7825110 w 9517857"/>
              <a:gd name="connsiteY83" fmla="*/ 230984 h 920231"/>
              <a:gd name="connsiteX84" fmla="*/ 7965805 w 9517857"/>
              <a:gd name="connsiteY84" fmla="*/ 202230 h 920231"/>
              <a:gd name="connsiteX85" fmla="*/ 8147401 w 9517857"/>
              <a:gd name="connsiteY85" fmla="*/ 207492 h 920231"/>
              <a:gd name="connsiteX86" fmla="*/ 8256033 w 9517857"/>
              <a:gd name="connsiteY86" fmla="*/ 195588 h 920231"/>
              <a:gd name="connsiteX87" fmla="*/ 8410677 w 9517857"/>
              <a:gd name="connsiteY87" fmla="*/ 174042 h 920231"/>
              <a:gd name="connsiteX88" fmla="*/ 8617841 w 9517857"/>
              <a:gd name="connsiteY88" fmla="*/ 157042 h 920231"/>
              <a:gd name="connsiteX89" fmla="*/ 8715976 w 9517857"/>
              <a:gd name="connsiteY89" fmla="*/ 180249 h 920231"/>
              <a:gd name="connsiteX90" fmla="*/ 8778827 w 9517857"/>
              <a:gd name="connsiteY90" fmla="*/ 174811 h 920231"/>
              <a:gd name="connsiteX91" fmla="*/ 8840778 w 9517857"/>
              <a:gd name="connsiteY91" fmla="*/ 145024 h 920231"/>
              <a:gd name="connsiteX92" fmla="*/ 9010380 w 9517857"/>
              <a:gd name="connsiteY92" fmla="*/ 93766 h 920231"/>
              <a:gd name="connsiteX93" fmla="*/ 9110856 w 9517857"/>
              <a:gd name="connsiteY93" fmla="*/ 72872 h 920231"/>
              <a:gd name="connsiteX94" fmla="*/ 9268817 w 9517857"/>
              <a:gd name="connsiteY94" fmla="*/ 54957 h 920231"/>
              <a:gd name="connsiteX95" fmla="*/ 9316667 w 9517857"/>
              <a:gd name="connsiteY95" fmla="*/ 46922 h 920231"/>
              <a:gd name="connsiteX96" fmla="*/ 9428209 w 9517857"/>
              <a:gd name="connsiteY96" fmla="*/ 31798 h 920231"/>
              <a:gd name="connsiteX97" fmla="*/ 9488916 w 9517857"/>
              <a:gd name="connsiteY97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6423 w 9517857"/>
              <a:gd name="connsiteY4" fmla="*/ 249794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9488916 w 9517857"/>
              <a:gd name="connsiteY7" fmla="*/ 1875 h 920231"/>
              <a:gd name="connsiteX8" fmla="*/ 9517857 w 9517857"/>
              <a:gd name="connsiteY8" fmla="*/ 1887 h 920231"/>
              <a:gd name="connsiteX9" fmla="*/ 9517857 w 9517857"/>
              <a:gd name="connsiteY9" fmla="*/ 920231 h 920231"/>
              <a:gd name="connsiteX10" fmla="*/ 14604 w 9517857"/>
              <a:gd name="connsiteY10" fmla="*/ 920231 h 920231"/>
              <a:gd name="connsiteX11" fmla="*/ 12841 w 9517857"/>
              <a:gd name="connsiteY11" fmla="*/ 919638 h 920231"/>
              <a:gd name="connsiteX12" fmla="*/ 93 w 9517857"/>
              <a:gd name="connsiteY12" fmla="*/ 914346 h 920231"/>
              <a:gd name="connsiteX13" fmla="*/ 58674 w 9517857"/>
              <a:gd name="connsiteY13" fmla="*/ 892197 h 920231"/>
              <a:gd name="connsiteX14" fmla="*/ 275005 w 9517857"/>
              <a:gd name="connsiteY14" fmla="*/ 809104 h 920231"/>
              <a:gd name="connsiteX15" fmla="*/ 587824 w 9517857"/>
              <a:gd name="connsiteY15" fmla="*/ 800070 h 920231"/>
              <a:gd name="connsiteX16" fmla="*/ 727985 w 9517857"/>
              <a:gd name="connsiteY16" fmla="*/ 721701 h 920231"/>
              <a:gd name="connsiteX17" fmla="*/ 778982 w 9517857"/>
              <a:gd name="connsiteY17" fmla="*/ 712017 h 920231"/>
              <a:gd name="connsiteX18" fmla="*/ 849944 w 9517857"/>
              <a:gd name="connsiteY18" fmla="*/ 719862 h 920231"/>
              <a:gd name="connsiteX19" fmla="*/ 901402 w 9517857"/>
              <a:gd name="connsiteY19" fmla="*/ 730920 h 920231"/>
              <a:gd name="connsiteX20" fmla="*/ 930946 w 9517857"/>
              <a:gd name="connsiteY20" fmla="*/ 735921 h 920231"/>
              <a:gd name="connsiteX21" fmla="*/ 986250 w 9517857"/>
              <a:gd name="connsiteY21" fmla="*/ 715405 h 920231"/>
              <a:gd name="connsiteX22" fmla="*/ 1013752 w 9517857"/>
              <a:gd name="connsiteY22" fmla="*/ 715236 h 920231"/>
              <a:gd name="connsiteX23" fmla="*/ 1023734 w 9517857"/>
              <a:gd name="connsiteY23" fmla="*/ 720446 h 920231"/>
              <a:gd name="connsiteX24" fmla="*/ 1063207 w 9517857"/>
              <a:gd name="connsiteY24" fmla="*/ 717526 h 920231"/>
              <a:gd name="connsiteX25" fmla="*/ 1081980 w 9517857"/>
              <a:gd name="connsiteY25" fmla="*/ 740330 h 920231"/>
              <a:gd name="connsiteX26" fmla="*/ 1218120 w 9517857"/>
              <a:gd name="connsiteY26" fmla="*/ 715155 h 920231"/>
              <a:gd name="connsiteX27" fmla="*/ 1397459 w 9517857"/>
              <a:gd name="connsiteY27" fmla="*/ 693065 h 920231"/>
              <a:gd name="connsiteX28" fmla="*/ 1580688 w 9517857"/>
              <a:gd name="connsiteY28" fmla="*/ 695572 h 920231"/>
              <a:gd name="connsiteX29" fmla="*/ 1772334 w 9517857"/>
              <a:gd name="connsiteY29" fmla="*/ 712515 h 920231"/>
              <a:gd name="connsiteX30" fmla="*/ 2002561 w 9517857"/>
              <a:gd name="connsiteY30" fmla="*/ 661792 h 920231"/>
              <a:gd name="connsiteX31" fmla="*/ 2135144 w 9517857"/>
              <a:gd name="connsiteY31" fmla="*/ 638376 h 920231"/>
              <a:gd name="connsiteX32" fmla="*/ 2440292 w 9517857"/>
              <a:gd name="connsiteY32" fmla="*/ 595737 h 920231"/>
              <a:gd name="connsiteX33" fmla="*/ 2547829 w 9517857"/>
              <a:gd name="connsiteY33" fmla="*/ 568025 h 920231"/>
              <a:gd name="connsiteX34" fmla="*/ 2658055 w 9517857"/>
              <a:gd name="connsiteY34" fmla="*/ 580602 h 920231"/>
              <a:gd name="connsiteX35" fmla="*/ 2693698 w 9517857"/>
              <a:gd name="connsiteY35" fmla="*/ 561904 h 920231"/>
              <a:gd name="connsiteX36" fmla="*/ 2699673 w 9517857"/>
              <a:gd name="connsiteY36" fmla="*/ 558275 h 920231"/>
              <a:gd name="connsiteX37" fmla="*/ 2727306 w 9517857"/>
              <a:gd name="connsiteY37" fmla="*/ 552573 h 920231"/>
              <a:gd name="connsiteX38" fmla="*/ 2730451 w 9517857"/>
              <a:gd name="connsiteY38" fmla="*/ 539933 h 920231"/>
              <a:gd name="connsiteX39" fmla="*/ 2768713 w 9517857"/>
              <a:gd name="connsiteY39" fmla="*/ 523450 h 920231"/>
              <a:gd name="connsiteX40" fmla="*/ 2820868 w 9517857"/>
              <a:gd name="connsiteY40" fmla="*/ 516035 h 920231"/>
              <a:gd name="connsiteX41" fmla="*/ 3073635 w 9517857"/>
              <a:gd name="connsiteY41" fmla="*/ 493169 h 920231"/>
              <a:gd name="connsiteX42" fmla="*/ 3222071 w 9517857"/>
              <a:gd name="connsiteY42" fmla="*/ 472434 h 920231"/>
              <a:gd name="connsiteX43" fmla="*/ 3274069 w 9517857"/>
              <a:gd name="connsiteY43" fmla="*/ 453480 h 920231"/>
              <a:gd name="connsiteX44" fmla="*/ 3349632 w 9517857"/>
              <a:gd name="connsiteY44" fmla="*/ 434458 h 920231"/>
              <a:gd name="connsiteX45" fmla="*/ 3479593 w 9517857"/>
              <a:gd name="connsiteY45" fmla="*/ 392312 h 920231"/>
              <a:gd name="connsiteX46" fmla="*/ 3651428 w 9517857"/>
              <a:gd name="connsiteY46" fmla="*/ 363682 h 920231"/>
              <a:gd name="connsiteX47" fmla="*/ 3750023 w 9517857"/>
              <a:gd name="connsiteY47" fmla="*/ 372553 h 920231"/>
              <a:gd name="connsiteX48" fmla="*/ 3844133 w 9517857"/>
              <a:gd name="connsiteY48" fmla="*/ 362523 h 920231"/>
              <a:gd name="connsiteX49" fmla="*/ 3933803 w 9517857"/>
              <a:gd name="connsiteY49" fmla="*/ 359190 h 920231"/>
              <a:gd name="connsiteX50" fmla="*/ 4266740 w 9517857"/>
              <a:gd name="connsiteY50" fmla="*/ 363329 h 920231"/>
              <a:gd name="connsiteX51" fmla="*/ 4430770 w 9517857"/>
              <a:gd name="connsiteY51" fmla="*/ 344518 h 920231"/>
              <a:gd name="connsiteX52" fmla="*/ 4512664 w 9517857"/>
              <a:gd name="connsiteY52" fmla="*/ 321823 h 920231"/>
              <a:gd name="connsiteX53" fmla="*/ 4616423 w 9517857"/>
              <a:gd name="connsiteY53" fmla="*/ 292789 h 920231"/>
              <a:gd name="connsiteX54" fmla="*/ 4807816 w 9517857"/>
              <a:gd name="connsiteY54" fmla="*/ 0 h 920231"/>
              <a:gd name="connsiteX55" fmla="*/ 4826683 w 9517857"/>
              <a:gd name="connsiteY55" fmla="*/ 165317 h 920231"/>
              <a:gd name="connsiteX56" fmla="*/ 4827826 w 9517857"/>
              <a:gd name="connsiteY56" fmla="*/ 248852 h 920231"/>
              <a:gd name="connsiteX57" fmla="*/ 4892569 w 9517857"/>
              <a:gd name="connsiteY57" fmla="*/ 251808 h 920231"/>
              <a:gd name="connsiteX58" fmla="*/ 4896611 w 9517857"/>
              <a:gd name="connsiteY58" fmla="*/ 242323 h 920231"/>
              <a:gd name="connsiteX59" fmla="*/ 4917286 w 9517857"/>
              <a:gd name="connsiteY59" fmla="*/ 245534 h 920231"/>
              <a:gd name="connsiteX60" fmla="*/ 4981173 w 9517857"/>
              <a:gd name="connsiteY60" fmla="*/ 248978 h 920231"/>
              <a:gd name="connsiteX61" fmla="*/ 5060397 w 9517857"/>
              <a:gd name="connsiteY61" fmla="*/ 265563 h 920231"/>
              <a:gd name="connsiteX62" fmla="*/ 5252996 w 9517857"/>
              <a:gd name="connsiteY62" fmla="*/ 272530 h 920231"/>
              <a:gd name="connsiteX63" fmla="*/ 5358056 w 9517857"/>
              <a:gd name="connsiteY63" fmla="*/ 249123 h 920231"/>
              <a:gd name="connsiteX64" fmla="*/ 5426496 w 9517857"/>
              <a:gd name="connsiteY64" fmla="*/ 237017 h 920231"/>
              <a:gd name="connsiteX65" fmla="*/ 5497161 w 9517857"/>
              <a:gd name="connsiteY65" fmla="*/ 230683 h 920231"/>
              <a:gd name="connsiteX66" fmla="*/ 5826043 w 9517857"/>
              <a:gd name="connsiteY66" fmla="*/ 149948 h 920231"/>
              <a:gd name="connsiteX67" fmla="*/ 6013415 w 9517857"/>
              <a:gd name="connsiteY67" fmla="*/ 139191 h 920231"/>
              <a:gd name="connsiteX68" fmla="*/ 6080994 w 9517857"/>
              <a:gd name="connsiteY68" fmla="*/ 144813 h 920231"/>
              <a:gd name="connsiteX69" fmla="*/ 6194152 w 9517857"/>
              <a:gd name="connsiteY69" fmla="*/ 153647 h 920231"/>
              <a:gd name="connsiteX70" fmla="*/ 6281379 w 9517857"/>
              <a:gd name="connsiteY70" fmla="*/ 183501 h 920231"/>
              <a:gd name="connsiteX71" fmla="*/ 6374947 w 9517857"/>
              <a:gd name="connsiteY71" fmla="*/ 181674 h 920231"/>
              <a:gd name="connsiteX72" fmla="*/ 6448518 w 9517857"/>
              <a:gd name="connsiteY72" fmla="*/ 166253 h 920231"/>
              <a:gd name="connsiteX73" fmla="*/ 6544700 w 9517857"/>
              <a:gd name="connsiteY73" fmla="*/ 169036 h 920231"/>
              <a:gd name="connsiteX74" fmla="*/ 6648353 w 9517857"/>
              <a:gd name="connsiteY74" fmla="*/ 174125 h 920231"/>
              <a:gd name="connsiteX75" fmla="*/ 6736227 w 9517857"/>
              <a:gd name="connsiteY75" fmla="*/ 175091 h 920231"/>
              <a:gd name="connsiteX76" fmla="*/ 6977218 w 9517857"/>
              <a:gd name="connsiteY76" fmla="*/ 186164 h 920231"/>
              <a:gd name="connsiteX77" fmla="*/ 7065221 w 9517857"/>
              <a:gd name="connsiteY77" fmla="*/ 229406 h 920231"/>
              <a:gd name="connsiteX78" fmla="*/ 7358195 w 9517857"/>
              <a:gd name="connsiteY78" fmla="*/ 253615 h 920231"/>
              <a:gd name="connsiteX79" fmla="*/ 7565449 w 9517857"/>
              <a:gd name="connsiteY79" fmla="*/ 260825 h 920231"/>
              <a:gd name="connsiteX80" fmla="*/ 7599285 w 9517857"/>
              <a:gd name="connsiteY80" fmla="*/ 267896 h 920231"/>
              <a:gd name="connsiteX81" fmla="*/ 7644411 w 9517857"/>
              <a:gd name="connsiteY81" fmla="*/ 260861 h 920231"/>
              <a:gd name="connsiteX82" fmla="*/ 7825110 w 9517857"/>
              <a:gd name="connsiteY82" fmla="*/ 230984 h 920231"/>
              <a:gd name="connsiteX83" fmla="*/ 7965805 w 9517857"/>
              <a:gd name="connsiteY83" fmla="*/ 202230 h 920231"/>
              <a:gd name="connsiteX84" fmla="*/ 8147401 w 9517857"/>
              <a:gd name="connsiteY84" fmla="*/ 207492 h 920231"/>
              <a:gd name="connsiteX85" fmla="*/ 8256033 w 9517857"/>
              <a:gd name="connsiteY85" fmla="*/ 195588 h 920231"/>
              <a:gd name="connsiteX86" fmla="*/ 8410677 w 9517857"/>
              <a:gd name="connsiteY86" fmla="*/ 174042 h 920231"/>
              <a:gd name="connsiteX87" fmla="*/ 8617841 w 9517857"/>
              <a:gd name="connsiteY87" fmla="*/ 157042 h 920231"/>
              <a:gd name="connsiteX88" fmla="*/ 8715976 w 9517857"/>
              <a:gd name="connsiteY88" fmla="*/ 180249 h 920231"/>
              <a:gd name="connsiteX89" fmla="*/ 8778827 w 9517857"/>
              <a:gd name="connsiteY89" fmla="*/ 174811 h 920231"/>
              <a:gd name="connsiteX90" fmla="*/ 8840778 w 9517857"/>
              <a:gd name="connsiteY90" fmla="*/ 145024 h 920231"/>
              <a:gd name="connsiteX91" fmla="*/ 9010380 w 9517857"/>
              <a:gd name="connsiteY91" fmla="*/ 93766 h 920231"/>
              <a:gd name="connsiteX92" fmla="*/ 9110856 w 9517857"/>
              <a:gd name="connsiteY92" fmla="*/ 72872 h 920231"/>
              <a:gd name="connsiteX93" fmla="*/ 9268817 w 9517857"/>
              <a:gd name="connsiteY93" fmla="*/ 54957 h 920231"/>
              <a:gd name="connsiteX94" fmla="*/ 9316667 w 9517857"/>
              <a:gd name="connsiteY94" fmla="*/ 46922 h 920231"/>
              <a:gd name="connsiteX95" fmla="*/ 9428209 w 9517857"/>
              <a:gd name="connsiteY95" fmla="*/ 31798 h 920231"/>
              <a:gd name="connsiteX96" fmla="*/ 9488916 w 9517857"/>
              <a:gd name="connsiteY96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9488916 w 9517857"/>
              <a:gd name="connsiteY4" fmla="*/ 1875 h 920231"/>
              <a:gd name="connsiteX5" fmla="*/ 9517857 w 9517857"/>
              <a:gd name="connsiteY5" fmla="*/ 1887 h 920231"/>
              <a:gd name="connsiteX6" fmla="*/ 9517857 w 9517857"/>
              <a:gd name="connsiteY6" fmla="*/ 920231 h 920231"/>
              <a:gd name="connsiteX7" fmla="*/ 14604 w 9517857"/>
              <a:gd name="connsiteY7" fmla="*/ 920231 h 920231"/>
              <a:gd name="connsiteX8" fmla="*/ 12841 w 9517857"/>
              <a:gd name="connsiteY8" fmla="*/ 919638 h 920231"/>
              <a:gd name="connsiteX9" fmla="*/ 93 w 9517857"/>
              <a:gd name="connsiteY9" fmla="*/ 914346 h 920231"/>
              <a:gd name="connsiteX10" fmla="*/ 58674 w 9517857"/>
              <a:gd name="connsiteY10" fmla="*/ 892197 h 920231"/>
              <a:gd name="connsiteX11" fmla="*/ 275005 w 9517857"/>
              <a:gd name="connsiteY11" fmla="*/ 809104 h 920231"/>
              <a:gd name="connsiteX12" fmla="*/ 587824 w 9517857"/>
              <a:gd name="connsiteY12" fmla="*/ 800070 h 920231"/>
              <a:gd name="connsiteX13" fmla="*/ 727985 w 9517857"/>
              <a:gd name="connsiteY13" fmla="*/ 721701 h 920231"/>
              <a:gd name="connsiteX14" fmla="*/ 778982 w 9517857"/>
              <a:gd name="connsiteY14" fmla="*/ 712017 h 920231"/>
              <a:gd name="connsiteX15" fmla="*/ 849944 w 9517857"/>
              <a:gd name="connsiteY15" fmla="*/ 719862 h 920231"/>
              <a:gd name="connsiteX16" fmla="*/ 901402 w 9517857"/>
              <a:gd name="connsiteY16" fmla="*/ 730920 h 920231"/>
              <a:gd name="connsiteX17" fmla="*/ 930946 w 9517857"/>
              <a:gd name="connsiteY17" fmla="*/ 735921 h 920231"/>
              <a:gd name="connsiteX18" fmla="*/ 986250 w 9517857"/>
              <a:gd name="connsiteY18" fmla="*/ 715405 h 920231"/>
              <a:gd name="connsiteX19" fmla="*/ 1013752 w 9517857"/>
              <a:gd name="connsiteY19" fmla="*/ 715236 h 920231"/>
              <a:gd name="connsiteX20" fmla="*/ 1023734 w 9517857"/>
              <a:gd name="connsiteY20" fmla="*/ 720446 h 920231"/>
              <a:gd name="connsiteX21" fmla="*/ 1063207 w 9517857"/>
              <a:gd name="connsiteY21" fmla="*/ 717526 h 920231"/>
              <a:gd name="connsiteX22" fmla="*/ 1081980 w 9517857"/>
              <a:gd name="connsiteY22" fmla="*/ 740330 h 920231"/>
              <a:gd name="connsiteX23" fmla="*/ 1218120 w 9517857"/>
              <a:gd name="connsiteY23" fmla="*/ 715155 h 920231"/>
              <a:gd name="connsiteX24" fmla="*/ 1397459 w 9517857"/>
              <a:gd name="connsiteY24" fmla="*/ 693065 h 920231"/>
              <a:gd name="connsiteX25" fmla="*/ 1580688 w 9517857"/>
              <a:gd name="connsiteY25" fmla="*/ 695572 h 920231"/>
              <a:gd name="connsiteX26" fmla="*/ 1772334 w 9517857"/>
              <a:gd name="connsiteY26" fmla="*/ 712515 h 920231"/>
              <a:gd name="connsiteX27" fmla="*/ 2002561 w 9517857"/>
              <a:gd name="connsiteY27" fmla="*/ 661792 h 920231"/>
              <a:gd name="connsiteX28" fmla="*/ 2135144 w 9517857"/>
              <a:gd name="connsiteY28" fmla="*/ 638376 h 920231"/>
              <a:gd name="connsiteX29" fmla="*/ 2440292 w 9517857"/>
              <a:gd name="connsiteY29" fmla="*/ 595737 h 920231"/>
              <a:gd name="connsiteX30" fmla="*/ 2547829 w 9517857"/>
              <a:gd name="connsiteY30" fmla="*/ 568025 h 920231"/>
              <a:gd name="connsiteX31" fmla="*/ 2658055 w 9517857"/>
              <a:gd name="connsiteY31" fmla="*/ 580602 h 920231"/>
              <a:gd name="connsiteX32" fmla="*/ 2693698 w 9517857"/>
              <a:gd name="connsiteY32" fmla="*/ 561904 h 920231"/>
              <a:gd name="connsiteX33" fmla="*/ 2699673 w 9517857"/>
              <a:gd name="connsiteY33" fmla="*/ 558275 h 920231"/>
              <a:gd name="connsiteX34" fmla="*/ 2727306 w 9517857"/>
              <a:gd name="connsiteY34" fmla="*/ 552573 h 920231"/>
              <a:gd name="connsiteX35" fmla="*/ 2730451 w 9517857"/>
              <a:gd name="connsiteY35" fmla="*/ 539933 h 920231"/>
              <a:gd name="connsiteX36" fmla="*/ 2768713 w 9517857"/>
              <a:gd name="connsiteY36" fmla="*/ 523450 h 920231"/>
              <a:gd name="connsiteX37" fmla="*/ 2820868 w 9517857"/>
              <a:gd name="connsiteY37" fmla="*/ 516035 h 920231"/>
              <a:gd name="connsiteX38" fmla="*/ 3073635 w 9517857"/>
              <a:gd name="connsiteY38" fmla="*/ 493169 h 920231"/>
              <a:gd name="connsiteX39" fmla="*/ 3222071 w 9517857"/>
              <a:gd name="connsiteY39" fmla="*/ 472434 h 920231"/>
              <a:gd name="connsiteX40" fmla="*/ 3274069 w 9517857"/>
              <a:gd name="connsiteY40" fmla="*/ 453480 h 920231"/>
              <a:gd name="connsiteX41" fmla="*/ 3349632 w 9517857"/>
              <a:gd name="connsiteY41" fmla="*/ 434458 h 920231"/>
              <a:gd name="connsiteX42" fmla="*/ 3479593 w 9517857"/>
              <a:gd name="connsiteY42" fmla="*/ 392312 h 920231"/>
              <a:gd name="connsiteX43" fmla="*/ 3651428 w 9517857"/>
              <a:gd name="connsiteY43" fmla="*/ 363682 h 920231"/>
              <a:gd name="connsiteX44" fmla="*/ 3750023 w 9517857"/>
              <a:gd name="connsiteY44" fmla="*/ 372553 h 920231"/>
              <a:gd name="connsiteX45" fmla="*/ 3844133 w 9517857"/>
              <a:gd name="connsiteY45" fmla="*/ 362523 h 920231"/>
              <a:gd name="connsiteX46" fmla="*/ 3933803 w 9517857"/>
              <a:gd name="connsiteY46" fmla="*/ 359190 h 920231"/>
              <a:gd name="connsiteX47" fmla="*/ 4266740 w 9517857"/>
              <a:gd name="connsiteY47" fmla="*/ 363329 h 920231"/>
              <a:gd name="connsiteX48" fmla="*/ 4430770 w 9517857"/>
              <a:gd name="connsiteY48" fmla="*/ 344518 h 920231"/>
              <a:gd name="connsiteX49" fmla="*/ 4512664 w 9517857"/>
              <a:gd name="connsiteY49" fmla="*/ 321823 h 920231"/>
              <a:gd name="connsiteX50" fmla="*/ 4616423 w 9517857"/>
              <a:gd name="connsiteY50" fmla="*/ 292789 h 920231"/>
              <a:gd name="connsiteX51" fmla="*/ 4807816 w 9517857"/>
              <a:gd name="connsiteY51" fmla="*/ 0 h 920231"/>
              <a:gd name="connsiteX52" fmla="*/ 4826683 w 9517857"/>
              <a:gd name="connsiteY52" fmla="*/ 165317 h 920231"/>
              <a:gd name="connsiteX53" fmla="*/ 4827826 w 9517857"/>
              <a:gd name="connsiteY53" fmla="*/ 248852 h 920231"/>
              <a:gd name="connsiteX54" fmla="*/ 4892569 w 9517857"/>
              <a:gd name="connsiteY54" fmla="*/ 251808 h 920231"/>
              <a:gd name="connsiteX55" fmla="*/ 4896611 w 9517857"/>
              <a:gd name="connsiteY55" fmla="*/ 242323 h 920231"/>
              <a:gd name="connsiteX56" fmla="*/ 4917286 w 9517857"/>
              <a:gd name="connsiteY56" fmla="*/ 245534 h 920231"/>
              <a:gd name="connsiteX57" fmla="*/ 4981173 w 9517857"/>
              <a:gd name="connsiteY57" fmla="*/ 248978 h 920231"/>
              <a:gd name="connsiteX58" fmla="*/ 5060397 w 9517857"/>
              <a:gd name="connsiteY58" fmla="*/ 265563 h 920231"/>
              <a:gd name="connsiteX59" fmla="*/ 5252996 w 9517857"/>
              <a:gd name="connsiteY59" fmla="*/ 272530 h 920231"/>
              <a:gd name="connsiteX60" fmla="*/ 5358056 w 9517857"/>
              <a:gd name="connsiteY60" fmla="*/ 249123 h 920231"/>
              <a:gd name="connsiteX61" fmla="*/ 5426496 w 9517857"/>
              <a:gd name="connsiteY61" fmla="*/ 237017 h 920231"/>
              <a:gd name="connsiteX62" fmla="*/ 5497161 w 9517857"/>
              <a:gd name="connsiteY62" fmla="*/ 230683 h 920231"/>
              <a:gd name="connsiteX63" fmla="*/ 5826043 w 9517857"/>
              <a:gd name="connsiteY63" fmla="*/ 149948 h 920231"/>
              <a:gd name="connsiteX64" fmla="*/ 6013415 w 9517857"/>
              <a:gd name="connsiteY64" fmla="*/ 139191 h 920231"/>
              <a:gd name="connsiteX65" fmla="*/ 6080994 w 9517857"/>
              <a:gd name="connsiteY65" fmla="*/ 144813 h 920231"/>
              <a:gd name="connsiteX66" fmla="*/ 6194152 w 9517857"/>
              <a:gd name="connsiteY66" fmla="*/ 153647 h 920231"/>
              <a:gd name="connsiteX67" fmla="*/ 6281379 w 9517857"/>
              <a:gd name="connsiteY67" fmla="*/ 183501 h 920231"/>
              <a:gd name="connsiteX68" fmla="*/ 6374947 w 9517857"/>
              <a:gd name="connsiteY68" fmla="*/ 181674 h 920231"/>
              <a:gd name="connsiteX69" fmla="*/ 6448518 w 9517857"/>
              <a:gd name="connsiteY69" fmla="*/ 166253 h 920231"/>
              <a:gd name="connsiteX70" fmla="*/ 6544700 w 9517857"/>
              <a:gd name="connsiteY70" fmla="*/ 169036 h 920231"/>
              <a:gd name="connsiteX71" fmla="*/ 6648353 w 9517857"/>
              <a:gd name="connsiteY71" fmla="*/ 174125 h 920231"/>
              <a:gd name="connsiteX72" fmla="*/ 6736227 w 9517857"/>
              <a:gd name="connsiteY72" fmla="*/ 175091 h 920231"/>
              <a:gd name="connsiteX73" fmla="*/ 6977218 w 9517857"/>
              <a:gd name="connsiteY73" fmla="*/ 186164 h 920231"/>
              <a:gd name="connsiteX74" fmla="*/ 7065221 w 9517857"/>
              <a:gd name="connsiteY74" fmla="*/ 229406 h 920231"/>
              <a:gd name="connsiteX75" fmla="*/ 7358195 w 9517857"/>
              <a:gd name="connsiteY75" fmla="*/ 253615 h 920231"/>
              <a:gd name="connsiteX76" fmla="*/ 7565449 w 9517857"/>
              <a:gd name="connsiteY76" fmla="*/ 260825 h 920231"/>
              <a:gd name="connsiteX77" fmla="*/ 7599285 w 9517857"/>
              <a:gd name="connsiteY77" fmla="*/ 267896 h 920231"/>
              <a:gd name="connsiteX78" fmla="*/ 7644411 w 9517857"/>
              <a:gd name="connsiteY78" fmla="*/ 260861 h 920231"/>
              <a:gd name="connsiteX79" fmla="*/ 7825110 w 9517857"/>
              <a:gd name="connsiteY79" fmla="*/ 230984 h 920231"/>
              <a:gd name="connsiteX80" fmla="*/ 7965805 w 9517857"/>
              <a:gd name="connsiteY80" fmla="*/ 202230 h 920231"/>
              <a:gd name="connsiteX81" fmla="*/ 8147401 w 9517857"/>
              <a:gd name="connsiteY81" fmla="*/ 207492 h 920231"/>
              <a:gd name="connsiteX82" fmla="*/ 8256033 w 9517857"/>
              <a:gd name="connsiteY82" fmla="*/ 195588 h 920231"/>
              <a:gd name="connsiteX83" fmla="*/ 8410677 w 9517857"/>
              <a:gd name="connsiteY83" fmla="*/ 174042 h 920231"/>
              <a:gd name="connsiteX84" fmla="*/ 8617841 w 9517857"/>
              <a:gd name="connsiteY84" fmla="*/ 157042 h 920231"/>
              <a:gd name="connsiteX85" fmla="*/ 8715976 w 9517857"/>
              <a:gd name="connsiteY85" fmla="*/ 180249 h 920231"/>
              <a:gd name="connsiteX86" fmla="*/ 8778827 w 9517857"/>
              <a:gd name="connsiteY86" fmla="*/ 174811 h 920231"/>
              <a:gd name="connsiteX87" fmla="*/ 8840778 w 9517857"/>
              <a:gd name="connsiteY87" fmla="*/ 145024 h 920231"/>
              <a:gd name="connsiteX88" fmla="*/ 9010380 w 9517857"/>
              <a:gd name="connsiteY88" fmla="*/ 93766 h 920231"/>
              <a:gd name="connsiteX89" fmla="*/ 9110856 w 9517857"/>
              <a:gd name="connsiteY89" fmla="*/ 72872 h 920231"/>
              <a:gd name="connsiteX90" fmla="*/ 9268817 w 9517857"/>
              <a:gd name="connsiteY90" fmla="*/ 54957 h 920231"/>
              <a:gd name="connsiteX91" fmla="*/ 9316667 w 9517857"/>
              <a:gd name="connsiteY91" fmla="*/ 46922 h 920231"/>
              <a:gd name="connsiteX92" fmla="*/ 9428209 w 9517857"/>
              <a:gd name="connsiteY92" fmla="*/ 31798 h 920231"/>
              <a:gd name="connsiteX93" fmla="*/ 9488916 w 9517857"/>
              <a:gd name="connsiteY93" fmla="*/ 1875 h 920231"/>
              <a:gd name="connsiteX0" fmla="*/ 4687244 w 9517857"/>
              <a:gd name="connsiteY0" fmla="*/ 253173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9488916 w 9517857"/>
              <a:gd name="connsiteY3" fmla="*/ 1875 h 920231"/>
              <a:gd name="connsiteX4" fmla="*/ 9517857 w 9517857"/>
              <a:gd name="connsiteY4" fmla="*/ 1887 h 920231"/>
              <a:gd name="connsiteX5" fmla="*/ 9517857 w 9517857"/>
              <a:gd name="connsiteY5" fmla="*/ 920231 h 920231"/>
              <a:gd name="connsiteX6" fmla="*/ 14604 w 9517857"/>
              <a:gd name="connsiteY6" fmla="*/ 920231 h 920231"/>
              <a:gd name="connsiteX7" fmla="*/ 12841 w 9517857"/>
              <a:gd name="connsiteY7" fmla="*/ 919638 h 920231"/>
              <a:gd name="connsiteX8" fmla="*/ 93 w 9517857"/>
              <a:gd name="connsiteY8" fmla="*/ 914346 h 920231"/>
              <a:gd name="connsiteX9" fmla="*/ 58674 w 9517857"/>
              <a:gd name="connsiteY9" fmla="*/ 892197 h 920231"/>
              <a:gd name="connsiteX10" fmla="*/ 275005 w 9517857"/>
              <a:gd name="connsiteY10" fmla="*/ 809104 h 920231"/>
              <a:gd name="connsiteX11" fmla="*/ 587824 w 9517857"/>
              <a:gd name="connsiteY11" fmla="*/ 800070 h 920231"/>
              <a:gd name="connsiteX12" fmla="*/ 727985 w 9517857"/>
              <a:gd name="connsiteY12" fmla="*/ 721701 h 920231"/>
              <a:gd name="connsiteX13" fmla="*/ 778982 w 9517857"/>
              <a:gd name="connsiteY13" fmla="*/ 712017 h 920231"/>
              <a:gd name="connsiteX14" fmla="*/ 849944 w 9517857"/>
              <a:gd name="connsiteY14" fmla="*/ 719862 h 920231"/>
              <a:gd name="connsiteX15" fmla="*/ 901402 w 9517857"/>
              <a:gd name="connsiteY15" fmla="*/ 730920 h 920231"/>
              <a:gd name="connsiteX16" fmla="*/ 930946 w 9517857"/>
              <a:gd name="connsiteY16" fmla="*/ 735921 h 920231"/>
              <a:gd name="connsiteX17" fmla="*/ 986250 w 9517857"/>
              <a:gd name="connsiteY17" fmla="*/ 715405 h 920231"/>
              <a:gd name="connsiteX18" fmla="*/ 1013752 w 9517857"/>
              <a:gd name="connsiteY18" fmla="*/ 715236 h 920231"/>
              <a:gd name="connsiteX19" fmla="*/ 1023734 w 9517857"/>
              <a:gd name="connsiteY19" fmla="*/ 720446 h 920231"/>
              <a:gd name="connsiteX20" fmla="*/ 1063207 w 9517857"/>
              <a:gd name="connsiteY20" fmla="*/ 717526 h 920231"/>
              <a:gd name="connsiteX21" fmla="*/ 1081980 w 9517857"/>
              <a:gd name="connsiteY21" fmla="*/ 740330 h 920231"/>
              <a:gd name="connsiteX22" fmla="*/ 1218120 w 9517857"/>
              <a:gd name="connsiteY22" fmla="*/ 715155 h 920231"/>
              <a:gd name="connsiteX23" fmla="*/ 1397459 w 9517857"/>
              <a:gd name="connsiteY23" fmla="*/ 693065 h 920231"/>
              <a:gd name="connsiteX24" fmla="*/ 1580688 w 9517857"/>
              <a:gd name="connsiteY24" fmla="*/ 695572 h 920231"/>
              <a:gd name="connsiteX25" fmla="*/ 1772334 w 9517857"/>
              <a:gd name="connsiteY25" fmla="*/ 712515 h 920231"/>
              <a:gd name="connsiteX26" fmla="*/ 2002561 w 9517857"/>
              <a:gd name="connsiteY26" fmla="*/ 661792 h 920231"/>
              <a:gd name="connsiteX27" fmla="*/ 2135144 w 9517857"/>
              <a:gd name="connsiteY27" fmla="*/ 638376 h 920231"/>
              <a:gd name="connsiteX28" fmla="*/ 2440292 w 9517857"/>
              <a:gd name="connsiteY28" fmla="*/ 595737 h 920231"/>
              <a:gd name="connsiteX29" fmla="*/ 2547829 w 9517857"/>
              <a:gd name="connsiteY29" fmla="*/ 568025 h 920231"/>
              <a:gd name="connsiteX30" fmla="*/ 2658055 w 9517857"/>
              <a:gd name="connsiteY30" fmla="*/ 580602 h 920231"/>
              <a:gd name="connsiteX31" fmla="*/ 2693698 w 9517857"/>
              <a:gd name="connsiteY31" fmla="*/ 561904 h 920231"/>
              <a:gd name="connsiteX32" fmla="*/ 2699673 w 9517857"/>
              <a:gd name="connsiteY32" fmla="*/ 558275 h 920231"/>
              <a:gd name="connsiteX33" fmla="*/ 2727306 w 9517857"/>
              <a:gd name="connsiteY33" fmla="*/ 552573 h 920231"/>
              <a:gd name="connsiteX34" fmla="*/ 2730451 w 9517857"/>
              <a:gd name="connsiteY34" fmla="*/ 539933 h 920231"/>
              <a:gd name="connsiteX35" fmla="*/ 2768713 w 9517857"/>
              <a:gd name="connsiteY35" fmla="*/ 523450 h 920231"/>
              <a:gd name="connsiteX36" fmla="*/ 2820868 w 9517857"/>
              <a:gd name="connsiteY36" fmla="*/ 516035 h 920231"/>
              <a:gd name="connsiteX37" fmla="*/ 3073635 w 9517857"/>
              <a:gd name="connsiteY37" fmla="*/ 493169 h 920231"/>
              <a:gd name="connsiteX38" fmla="*/ 3222071 w 9517857"/>
              <a:gd name="connsiteY38" fmla="*/ 472434 h 920231"/>
              <a:gd name="connsiteX39" fmla="*/ 3274069 w 9517857"/>
              <a:gd name="connsiteY39" fmla="*/ 453480 h 920231"/>
              <a:gd name="connsiteX40" fmla="*/ 3349632 w 9517857"/>
              <a:gd name="connsiteY40" fmla="*/ 434458 h 920231"/>
              <a:gd name="connsiteX41" fmla="*/ 3479593 w 9517857"/>
              <a:gd name="connsiteY41" fmla="*/ 392312 h 920231"/>
              <a:gd name="connsiteX42" fmla="*/ 3651428 w 9517857"/>
              <a:gd name="connsiteY42" fmla="*/ 363682 h 920231"/>
              <a:gd name="connsiteX43" fmla="*/ 3750023 w 9517857"/>
              <a:gd name="connsiteY43" fmla="*/ 372553 h 920231"/>
              <a:gd name="connsiteX44" fmla="*/ 3844133 w 9517857"/>
              <a:gd name="connsiteY44" fmla="*/ 362523 h 920231"/>
              <a:gd name="connsiteX45" fmla="*/ 3933803 w 9517857"/>
              <a:gd name="connsiteY45" fmla="*/ 359190 h 920231"/>
              <a:gd name="connsiteX46" fmla="*/ 4266740 w 9517857"/>
              <a:gd name="connsiteY46" fmla="*/ 363329 h 920231"/>
              <a:gd name="connsiteX47" fmla="*/ 4430770 w 9517857"/>
              <a:gd name="connsiteY47" fmla="*/ 344518 h 920231"/>
              <a:gd name="connsiteX48" fmla="*/ 4512664 w 9517857"/>
              <a:gd name="connsiteY48" fmla="*/ 321823 h 920231"/>
              <a:gd name="connsiteX49" fmla="*/ 4616423 w 9517857"/>
              <a:gd name="connsiteY49" fmla="*/ 292789 h 920231"/>
              <a:gd name="connsiteX50" fmla="*/ 4807816 w 9517857"/>
              <a:gd name="connsiteY50" fmla="*/ 0 h 920231"/>
              <a:gd name="connsiteX51" fmla="*/ 4826683 w 9517857"/>
              <a:gd name="connsiteY51" fmla="*/ 165317 h 920231"/>
              <a:gd name="connsiteX52" fmla="*/ 4827826 w 9517857"/>
              <a:gd name="connsiteY52" fmla="*/ 248852 h 920231"/>
              <a:gd name="connsiteX53" fmla="*/ 4892569 w 9517857"/>
              <a:gd name="connsiteY53" fmla="*/ 251808 h 920231"/>
              <a:gd name="connsiteX54" fmla="*/ 4896611 w 9517857"/>
              <a:gd name="connsiteY54" fmla="*/ 242323 h 920231"/>
              <a:gd name="connsiteX55" fmla="*/ 4917286 w 9517857"/>
              <a:gd name="connsiteY55" fmla="*/ 245534 h 920231"/>
              <a:gd name="connsiteX56" fmla="*/ 4981173 w 9517857"/>
              <a:gd name="connsiteY56" fmla="*/ 248978 h 920231"/>
              <a:gd name="connsiteX57" fmla="*/ 5060397 w 9517857"/>
              <a:gd name="connsiteY57" fmla="*/ 265563 h 920231"/>
              <a:gd name="connsiteX58" fmla="*/ 5252996 w 9517857"/>
              <a:gd name="connsiteY58" fmla="*/ 272530 h 920231"/>
              <a:gd name="connsiteX59" fmla="*/ 5358056 w 9517857"/>
              <a:gd name="connsiteY59" fmla="*/ 249123 h 920231"/>
              <a:gd name="connsiteX60" fmla="*/ 5426496 w 9517857"/>
              <a:gd name="connsiteY60" fmla="*/ 237017 h 920231"/>
              <a:gd name="connsiteX61" fmla="*/ 5497161 w 9517857"/>
              <a:gd name="connsiteY61" fmla="*/ 230683 h 920231"/>
              <a:gd name="connsiteX62" fmla="*/ 5826043 w 9517857"/>
              <a:gd name="connsiteY62" fmla="*/ 149948 h 920231"/>
              <a:gd name="connsiteX63" fmla="*/ 6013415 w 9517857"/>
              <a:gd name="connsiteY63" fmla="*/ 139191 h 920231"/>
              <a:gd name="connsiteX64" fmla="*/ 6080994 w 9517857"/>
              <a:gd name="connsiteY64" fmla="*/ 144813 h 920231"/>
              <a:gd name="connsiteX65" fmla="*/ 6194152 w 9517857"/>
              <a:gd name="connsiteY65" fmla="*/ 153647 h 920231"/>
              <a:gd name="connsiteX66" fmla="*/ 6281379 w 9517857"/>
              <a:gd name="connsiteY66" fmla="*/ 183501 h 920231"/>
              <a:gd name="connsiteX67" fmla="*/ 6374947 w 9517857"/>
              <a:gd name="connsiteY67" fmla="*/ 181674 h 920231"/>
              <a:gd name="connsiteX68" fmla="*/ 6448518 w 9517857"/>
              <a:gd name="connsiteY68" fmla="*/ 166253 h 920231"/>
              <a:gd name="connsiteX69" fmla="*/ 6544700 w 9517857"/>
              <a:gd name="connsiteY69" fmla="*/ 169036 h 920231"/>
              <a:gd name="connsiteX70" fmla="*/ 6648353 w 9517857"/>
              <a:gd name="connsiteY70" fmla="*/ 174125 h 920231"/>
              <a:gd name="connsiteX71" fmla="*/ 6736227 w 9517857"/>
              <a:gd name="connsiteY71" fmla="*/ 175091 h 920231"/>
              <a:gd name="connsiteX72" fmla="*/ 6977218 w 9517857"/>
              <a:gd name="connsiteY72" fmla="*/ 186164 h 920231"/>
              <a:gd name="connsiteX73" fmla="*/ 7065221 w 9517857"/>
              <a:gd name="connsiteY73" fmla="*/ 229406 h 920231"/>
              <a:gd name="connsiteX74" fmla="*/ 7358195 w 9517857"/>
              <a:gd name="connsiteY74" fmla="*/ 253615 h 920231"/>
              <a:gd name="connsiteX75" fmla="*/ 7565449 w 9517857"/>
              <a:gd name="connsiteY75" fmla="*/ 260825 h 920231"/>
              <a:gd name="connsiteX76" fmla="*/ 7599285 w 9517857"/>
              <a:gd name="connsiteY76" fmla="*/ 267896 h 920231"/>
              <a:gd name="connsiteX77" fmla="*/ 7644411 w 9517857"/>
              <a:gd name="connsiteY77" fmla="*/ 260861 h 920231"/>
              <a:gd name="connsiteX78" fmla="*/ 7825110 w 9517857"/>
              <a:gd name="connsiteY78" fmla="*/ 230984 h 920231"/>
              <a:gd name="connsiteX79" fmla="*/ 7965805 w 9517857"/>
              <a:gd name="connsiteY79" fmla="*/ 202230 h 920231"/>
              <a:gd name="connsiteX80" fmla="*/ 8147401 w 9517857"/>
              <a:gd name="connsiteY80" fmla="*/ 207492 h 920231"/>
              <a:gd name="connsiteX81" fmla="*/ 8256033 w 9517857"/>
              <a:gd name="connsiteY81" fmla="*/ 195588 h 920231"/>
              <a:gd name="connsiteX82" fmla="*/ 8410677 w 9517857"/>
              <a:gd name="connsiteY82" fmla="*/ 174042 h 920231"/>
              <a:gd name="connsiteX83" fmla="*/ 8617841 w 9517857"/>
              <a:gd name="connsiteY83" fmla="*/ 157042 h 920231"/>
              <a:gd name="connsiteX84" fmla="*/ 8715976 w 9517857"/>
              <a:gd name="connsiteY84" fmla="*/ 180249 h 920231"/>
              <a:gd name="connsiteX85" fmla="*/ 8778827 w 9517857"/>
              <a:gd name="connsiteY85" fmla="*/ 174811 h 920231"/>
              <a:gd name="connsiteX86" fmla="*/ 8840778 w 9517857"/>
              <a:gd name="connsiteY86" fmla="*/ 145024 h 920231"/>
              <a:gd name="connsiteX87" fmla="*/ 9010380 w 9517857"/>
              <a:gd name="connsiteY87" fmla="*/ 93766 h 920231"/>
              <a:gd name="connsiteX88" fmla="*/ 9110856 w 9517857"/>
              <a:gd name="connsiteY88" fmla="*/ 72872 h 920231"/>
              <a:gd name="connsiteX89" fmla="*/ 9268817 w 9517857"/>
              <a:gd name="connsiteY89" fmla="*/ 54957 h 920231"/>
              <a:gd name="connsiteX90" fmla="*/ 9316667 w 9517857"/>
              <a:gd name="connsiteY90" fmla="*/ 46922 h 920231"/>
              <a:gd name="connsiteX91" fmla="*/ 9428209 w 9517857"/>
              <a:gd name="connsiteY91" fmla="*/ 31798 h 920231"/>
              <a:gd name="connsiteX92" fmla="*/ 9488916 w 9517857"/>
              <a:gd name="connsiteY92" fmla="*/ 1875 h 920231"/>
              <a:gd name="connsiteX0" fmla="*/ 9488916 w 9517857"/>
              <a:gd name="connsiteY0" fmla="*/ 1875 h 920231"/>
              <a:gd name="connsiteX1" fmla="*/ 9517857 w 9517857"/>
              <a:gd name="connsiteY1" fmla="*/ 1887 h 920231"/>
              <a:gd name="connsiteX2" fmla="*/ 9517857 w 9517857"/>
              <a:gd name="connsiteY2" fmla="*/ 920231 h 920231"/>
              <a:gd name="connsiteX3" fmla="*/ 14604 w 9517857"/>
              <a:gd name="connsiteY3" fmla="*/ 920231 h 920231"/>
              <a:gd name="connsiteX4" fmla="*/ 12841 w 9517857"/>
              <a:gd name="connsiteY4" fmla="*/ 919638 h 920231"/>
              <a:gd name="connsiteX5" fmla="*/ 93 w 9517857"/>
              <a:gd name="connsiteY5" fmla="*/ 914346 h 920231"/>
              <a:gd name="connsiteX6" fmla="*/ 58674 w 9517857"/>
              <a:gd name="connsiteY6" fmla="*/ 892197 h 920231"/>
              <a:gd name="connsiteX7" fmla="*/ 275005 w 9517857"/>
              <a:gd name="connsiteY7" fmla="*/ 809104 h 920231"/>
              <a:gd name="connsiteX8" fmla="*/ 587824 w 9517857"/>
              <a:gd name="connsiteY8" fmla="*/ 800070 h 920231"/>
              <a:gd name="connsiteX9" fmla="*/ 727985 w 9517857"/>
              <a:gd name="connsiteY9" fmla="*/ 721701 h 920231"/>
              <a:gd name="connsiteX10" fmla="*/ 778982 w 9517857"/>
              <a:gd name="connsiteY10" fmla="*/ 712017 h 920231"/>
              <a:gd name="connsiteX11" fmla="*/ 849944 w 9517857"/>
              <a:gd name="connsiteY11" fmla="*/ 719862 h 920231"/>
              <a:gd name="connsiteX12" fmla="*/ 901402 w 9517857"/>
              <a:gd name="connsiteY12" fmla="*/ 730920 h 920231"/>
              <a:gd name="connsiteX13" fmla="*/ 930946 w 9517857"/>
              <a:gd name="connsiteY13" fmla="*/ 735921 h 920231"/>
              <a:gd name="connsiteX14" fmla="*/ 986250 w 9517857"/>
              <a:gd name="connsiteY14" fmla="*/ 715405 h 920231"/>
              <a:gd name="connsiteX15" fmla="*/ 1013752 w 9517857"/>
              <a:gd name="connsiteY15" fmla="*/ 715236 h 920231"/>
              <a:gd name="connsiteX16" fmla="*/ 1023734 w 9517857"/>
              <a:gd name="connsiteY16" fmla="*/ 720446 h 920231"/>
              <a:gd name="connsiteX17" fmla="*/ 1063207 w 9517857"/>
              <a:gd name="connsiteY17" fmla="*/ 717526 h 920231"/>
              <a:gd name="connsiteX18" fmla="*/ 1081980 w 9517857"/>
              <a:gd name="connsiteY18" fmla="*/ 740330 h 920231"/>
              <a:gd name="connsiteX19" fmla="*/ 1218120 w 9517857"/>
              <a:gd name="connsiteY19" fmla="*/ 715155 h 920231"/>
              <a:gd name="connsiteX20" fmla="*/ 1397459 w 9517857"/>
              <a:gd name="connsiteY20" fmla="*/ 693065 h 920231"/>
              <a:gd name="connsiteX21" fmla="*/ 1580688 w 9517857"/>
              <a:gd name="connsiteY21" fmla="*/ 695572 h 920231"/>
              <a:gd name="connsiteX22" fmla="*/ 1772334 w 9517857"/>
              <a:gd name="connsiteY22" fmla="*/ 712515 h 920231"/>
              <a:gd name="connsiteX23" fmla="*/ 2002561 w 9517857"/>
              <a:gd name="connsiteY23" fmla="*/ 661792 h 920231"/>
              <a:gd name="connsiteX24" fmla="*/ 2135144 w 9517857"/>
              <a:gd name="connsiteY24" fmla="*/ 638376 h 920231"/>
              <a:gd name="connsiteX25" fmla="*/ 2440292 w 9517857"/>
              <a:gd name="connsiteY25" fmla="*/ 595737 h 920231"/>
              <a:gd name="connsiteX26" fmla="*/ 2547829 w 9517857"/>
              <a:gd name="connsiteY26" fmla="*/ 568025 h 920231"/>
              <a:gd name="connsiteX27" fmla="*/ 2658055 w 9517857"/>
              <a:gd name="connsiteY27" fmla="*/ 580602 h 920231"/>
              <a:gd name="connsiteX28" fmla="*/ 2693698 w 9517857"/>
              <a:gd name="connsiteY28" fmla="*/ 561904 h 920231"/>
              <a:gd name="connsiteX29" fmla="*/ 2699673 w 9517857"/>
              <a:gd name="connsiteY29" fmla="*/ 558275 h 920231"/>
              <a:gd name="connsiteX30" fmla="*/ 2727306 w 9517857"/>
              <a:gd name="connsiteY30" fmla="*/ 552573 h 920231"/>
              <a:gd name="connsiteX31" fmla="*/ 2730451 w 9517857"/>
              <a:gd name="connsiteY31" fmla="*/ 539933 h 920231"/>
              <a:gd name="connsiteX32" fmla="*/ 2768713 w 9517857"/>
              <a:gd name="connsiteY32" fmla="*/ 523450 h 920231"/>
              <a:gd name="connsiteX33" fmla="*/ 2820868 w 9517857"/>
              <a:gd name="connsiteY33" fmla="*/ 516035 h 920231"/>
              <a:gd name="connsiteX34" fmla="*/ 3073635 w 9517857"/>
              <a:gd name="connsiteY34" fmla="*/ 493169 h 920231"/>
              <a:gd name="connsiteX35" fmla="*/ 3222071 w 9517857"/>
              <a:gd name="connsiteY35" fmla="*/ 472434 h 920231"/>
              <a:gd name="connsiteX36" fmla="*/ 3274069 w 9517857"/>
              <a:gd name="connsiteY36" fmla="*/ 453480 h 920231"/>
              <a:gd name="connsiteX37" fmla="*/ 3349632 w 9517857"/>
              <a:gd name="connsiteY37" fmla="*/ 434458 h 920231"/>
              <a:gd name="connsiteX38" fmla="*/ 3479593 w 9517857"/>
              <a:gd name="connsiteY38" fmla="*/ 392312 h 920231"/>
              <a:gd name="connsiteX39" fmla="*/ 3651428 w 9517857"/>
              <a:gd name="connsiteY39" fmla="*/ 363682 h 920231"/>
              <a:gd name="connsiteX40" fmla="*/ 3750023 w 9517857"/>
              <a:gd name="connsiteY40" fmla="*/ 372553 h 920231"/>
              <a:gd name="connsiteX41" fmla="*/ 3844133 w 9517857"/>
              <a:gd name="connsiteY41" fmla="*/ 362523 h 920231"/>
              <a:gd name="connsiteX42" fmla="*/ 3933803 w 9517857"/>
              <a:gd name="connsiteY42" fmla="*/ 359190 h 920231"/>
              <a:gd name="connsiteX43" fmla="*/ 4266740 w 9517857"/>
              <a:gd name="connsiteY43" fmla="*/ 363329 h 920231"/>
              <a:gd name="connsiteX44" fmla="*/ 4430770 w 9517857"/>
              <a:gd name="connsiteY44" fmla="*/ 344518 h 920231"/>
              <a:gd name="connsiteX45" fmla="*/ 4512664 w 9517857"/>
              <a:gd name="connsiteY45" fmla="*/ 321823 h 920231"/>
              <a:gd name="connsiteX46" fmla="*/ 4616423 w 9517857"/>
              <a:gd name="connsiteY46" fmla="*/ 292789 h 920231"/>
              <a:gd name="connsiteX47" fmla="*/ 4807816 w 9517857"/>
              <a:gd name="connsiteY47" fmla="*/ 0 h 920231"/>
              <a:gd name="connsiteX48" fmla="*/ 4826683 w 9517857"/>
              <a:gd name="connsiteY48" fmla="*/ 165317 h 920231"/>
              <a:gd name="connsiteX49" fmla="*/ 4827826 w 9517857"/>
              <a:gd name="connsiteY49" fmla="*/ 248852 h 920231"/>
              <a:gd name="connsiteX50" fmla="*/ 4892569 w 9517857"/>
              <a:gd name="connsiteY50" fmla="*/ 251808 h 920231"/>
              <a:gd name="connsiteX51" fmla="*/ 4896611 w 9517857"/>
              <a:gd name="connsiteY51" fmla="*/ 242323 h 920231"/>
              <a:gd name="connsiteX52" fmla="*/ 4917286 w 9517857"/>
              <a:gd name="connsiteY52" fmla="*/ 245534 h 920231"/>
              <a:gd name="connsiteX53" fmla="*/ 4981173 w 9517857"/>
              <a:gd name="connsiteY53" fmla="*/ 248978 h 920231"/>
              <a:gd name="connsiteX54" fmla="*/ 5060397 w 9517857"/>
              <a:gd name="connsiteY54" fmla="*/ 265563 h 920231"/>
              <a:gd name="connsiteX55" fmla="*/ 5252996 w 9517857"/>
              <a:gd name="connsiteY55" fmla="*/ 272530 h 920231"/>
              <a:gd name="connsiteX56" fmla="*/ 5358056 w 9517857"/>
              <a:gd name="connsiteY56" fmla="*/ 249123 h 920231"/>
              <a:gd name="connsiteX57" fmla="*/ 5426496 w 9517857"/>
              <a:gd name="connsiteY57" fmla="*/ 237017 h 920231"/>
              <a:gd name="connsiteX58" fmla="*/ 5497161 w 9517857"/>
              <a:gd name="connsiteY58" fmla="*/ 230683 h 920231"/>
              <a:gd name="connsiteX59" fmla="*/ 5826043 w 9517857"/>
              <a:gd name="connsiteY59" fmla="*/ 149948 h 920231"/>
              <a:gd name="connsiteX60" fmla="*/ 6013415 w 9517857"/>
              <a:gd name="connsiteY60" fmla="*/ 139191 h 920231"/>
              <a:gd name="connsiteX61" fmla="*/ 6080994 w 9517857"/>
              <a:gd name="connsiteY61" fmla="*/ 144813 h 920231"/>
              <a:gd name="connsiteX62" fmla="*/ 6194152 w 9517857"/>
              <a:gd name="connsiteY62" fmla="*/ 153647 h 920231"/>
              <a:gd name="connsiteX63" fmla="*/ 6281379 w 9517857"/>
              <a:gd name="connsiteY63" fmla="*/ 183501 h 920231"/>
              <a:gd name="connsiteX64" fmla="*/ 6374947 w 9517857"/>
              <a:gd name="connsiteY64" fmla="*/ 181674 h 920231"/>
              <a:gd name="connsiteX65" fmla="*/ 6448518 w 9517857"/>
              <a:gd name="connsiteY65" fmla="*/ 166253 h 920231"/>
              <a:gd name="connsiteX66" fmla="*/ 6544700 w 9517857"/>
              <a:gd name="connsiteY66" fmla="*/ 169036 h 920231"/>
              <a:gd name="connsiteX67" fmla="*/ 6648353 w 9517857"/>
              <a:gd name="connsiteY67" fmla="*/ 174125 h 920231"/>
              <a:gd name="connsiteX68" fmla="*/ 6736227 w 9517857"/>
              <a:gd name="connsiteY68" fmla="*/ 175091 h 920231"/>
              <a:gd name="connsiteX69" fmla="*/ 6977218 w 9517857"/>
              <a:gd name="connsiteY69" fmla="*/ 186164 h 920231"/>
              <a:gd name="connsiteX70" fmla="*/ 7065221 w 9517857"/>
              <a:gd name="connsiteY70" fmla="*/ 229406 h 920231"/>
              <a:gd name="connsiteX71" fmla="*/ 7358195 w 9517857"/>
              <a:gd name="connsiteY71" fmla="*/ 253615 h 920231"/>
              <a:gd name="connsiteX72" fmla="*/ 7565449 w 9517857"/>
              <a:gd name="connsiteY72" fmla="*/ 260825 h 920231"/>
              <a:gd name="connsiteX73" fmla="*/ 7599285 w 9517857"/>
              <a:gd name="connsiteY73" fmla="*/ 267896 h 920231"/>
              <a:gd name="connsiteX74" fmla="*/ 7644411 w 9517857"/>
              <a:gd name="connsiteY74" fmla="*/ 260861 h 920231"/>
              <a:gd name="connsiteX75" fmla="*/ 7825110 w 9517857"/>
              <a:gd name="connsiteY75" fmla="*/ 230984 h 920231"/>
              <a:gd name="connsiteX76" fmla="*/ 7965805 w 9517857"/>
              <a:gd name="connsiteY76" fmla="*/ 202230 h 920231"/>
              <a:gd name="connsiteX77" fmla="*/ 8147401 w 9517857"/>
              <a:gd name="connsiteY77" fmla="*/ 207492 h 920231"/>
              <a:gd name="connsiteX78" fmla="*/ 8256033 w 9517857"/>
              <a:gd name="connsiteY78" fmla="*/ 195588 h 920231"/>
              <a:gd name="connsiteX79" fmla="*/ 8410677 w 9517857"/>
              <a:gd name="connsiteY79" fmla="*/ 174042 h 920231"/>
              <a:gd name="connsiteX80" fmla="*/ 8617841 w 9517857"/>
              <a:gd name="connsiteY80" fmla="*/ 157042 h 920231"/>
              <a:gd name="connsiteX81" fmla="*/ 8715976 w 9517857"/>
              <a:gd name="connsiteY81" fmla="*/ 180249 h 920231"/>
              <a:gd name="connsiteX82" fmla="*/ 8778827 w 9517857"/>
              <a:gd name="connsiteY82" fmla="*/ 174811 h 920231"/>
              <a:gd name="connsiteX83" fmla="*/ 8840778 w 9517857"/>
              <a:gd name="connsiteY83" fmla="*/ 145024 h 920231"/>
              <a:gd name="connsiteX84" fmla="*/ 9010380 w 9517857"/>
              <a:gd name="connsiteY84" fmla="*/ 93766 h 920231"/>
              <a:gd name="connsiteX85" fmla="*/ 9110856 w 9517857"/>
              <a:gd name="connsiteY85" fmla="*/ 72872 h 920231"/>
              <a:gd name="connsiteX86" fmla="*/ 9268817 w 9517857"/>
              <a:gd name="connsiteY86" fmla="*/ 54957 h 920231"/>
              <a:gd name="connsiteX87" fmla="*/ 9316667 w 9517857"/>
              <a:gd name="connsiteY87" fmla="*/ 46922 h 920231"/>
              <a:gd name="connsiteX88" fmla="*/ 9428209 w 9517857"/>
              <a:gd name="connsiteY88" fmla="*/ 31798 h 920231"/>
              <a:gd name="connsiteX89" fmla="*/ 9488916 w 9517857"/>
              <a:gd name="connsiteY89" fmla="*/ 1875 h 920231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826683 w 9517857"/>
              <a:gd name="connsiteY48" fmla="*/ 163442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48518 w 9517857"/>
              <a:gd name="connsiteY64" fmla="*/ 16437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48518 w 9517857"/>
              <a:gd name="connsiteY64" fmla="*/ 16437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820868 w 9517857"/>
              <a:gd name="connsiteY32" fmla="*/ 514160 h 918356"/>
              <a:gd name="connsiteX33" fmla="*/ 3073635 w 9517857"/>
              <a:gd name="connsiteY33" fmla="*/ 491294 h 918356"/>
              <a:gd name="connsiteX34" fmla="*/ 3222071 w 9517857"/>
              <a:gd name="connsiteY34" fmla="*/ 470559 h 918356"/>
              <a:gd name="connsiteX35" fmla="*/ 3274069 w 9517857"/>
              <a:gd name="connsiteY35" fmla="*/ 451605 h 918356"/>
              <a:gd name="connsiteX36" fmla="*/ 3349632 w 9517857"/>
              <a:gd name="connsiteY36" fmla="*/ 432583 h 918356"/>
              <a:gd name="connsiteX37" fmla="*/ 3479593 w 9517857"/>
              <a:gd name="connsiteY37" fmla="*/ 390437 h 918356"/>
              <a:gd name="connsiteX38" fmla="*/ 3651428 w 9517857"/>
              <a:gd name="connsiteY38" fmla="*/ 361807 h 918356"/>
              <a:gd name="connsiteX39" fmla="*/ 3750023 w 9517857"/>
              <a:gd name="connsiteY39" fmla="*/ 370678 h 918356"/>
              <a:gd name="connsiteX40" fmla="*/ 3844133 w 9517857"/>
              <a:gd name="connsiteY40" fmla="*/ 360648 h 918356"/>
              <a:gd name="connsiteX41" fmla="*/ 3933803 w 9517857"/>
              <a:gd name="connsiteY41" fmla="*/ 357315 h 918356"/>
              <a:gd name="connsiteX42" fmla="*/ 4266740 w 9517857"/>
              <a:gd name="connsiteY42" fmla="*/ 361454 h 918356"/>
              <a:gd name="connsiteX43" fmla="*/ 4430770 w 9517857"/>
              <a:gd name="connsiteY43" fmla="*/ 342643 h 918356"/>
              <a:gd name="connsiteX44" fmla="*/ 4512664 w 9517857"/>
              <a:gd name="connsiteY44" fmla="*/ 319948 h 918356"/>
              <a:gd name="connsiteX45" fmla="*/ 4616423 w 9517857"/>
              <a:gd name="connsiteY45" fmla="*/ 290914 h 918356"/>
              <a:gd name="connsiteX46" fmla="*/ 4689163 w 9517857"/>
              <a:gd name="connsiteY46" fmla="*/ 272812 h 918356"/>
              <a:gd name="connsiteX47" fmla="*/ 4783273 w 9517857"/>
              <a:gd name="connsiteY47" fmla="*/ 248463 h 918356"/>
              <a:gd name="connsiteX48" fmla="*/ 4836507 w 9517857"/>
              <a:gd name="connsiteY48" fmla="*/ 256788 h 918356"/>
              <a:gd name="connsiteX49" fmla="*/ 4892569 w 9517857"/>
              <a:gd name="connsiteY49" fmla="*/ 249933 h 918356"/>
              <a:gd name="connsiteX50" fmla="*/ 4896611 w 9517857"/>
              <a:gd name="connsiteY50" fmla="*/ 240448 h 918356"/>
              <a:gd name="connsiteX51" fmla="*/ 4917286 w 9517857"/>
              <a:gd name="connsiteY51" fmla="*/ 243659 h 918356"/>
              <a:gd name="connsiteX52" fmla="*/ 4981173 w 9517857"/>
              <a:gd name="connsiteY52" fmla="*/ 247103 h 918356"/>
              <a:gd name="connsiteX53" fmla="*/ 5060397 w 9517857"/>
              <a:gd name="connsiteY53" fmla="*/ 263688 h 918356"/>
              <a:gd name="connsiteX54" fmla="*/ 5252996 w 9517857"/>
              <a:gd name="connsiteY54" fmla="*/ 270655 h 918356"/>
              <a:gd name="connsiteX55" fmla="*/ 5358056 w 9517857"/>
              <a:gd name="connsiteY55" fmla="*/ 247248 h 918356"/>
              <a:gd name="connsiteX56" fmla="*/ 5426496 w 9517857"/>
              <a:gd name="connsiteY56" fmla="*/ 235142 h 918356"/>
              <a:gd name="connsiteX57" fmla="*/ 5497161 w 9517857"/>
              <a:gd name="connsiteY57" fmla="*/ 228808 h 918356"/>
              <a:gd name="connsiteX58" fmla="*/ 5826043 w 9517857"/>
              <a:gd name="connsiteY58" fmla="*/ 148073 h 918356"/>
              <a:gd name="connsiteX59" fmla="*/ 6007627 w 9517857"/>
              <a:gd name="connsiteY59" fmla="*/ 147126 h 918356"/>
              <a:gd name="connsiteX60" fmla="*/ 6080994 w 9517857"/>
              <a:gd name="connsiteY60" fmla="*/ 142938 h 918356"/>
              <a:gd name="connsiteX61" fmla="*/ 6194152 w 9517857"/>
              <a:gd name="connsiteY61" fmla="*/ 151772 h 918356"/>
              <a:gd name="connsiteX62" fmla="*/ 6281379 w 9517857"/>
              <a:gd name="connsiteY62" fmla="*/ 181626 h 918356"/>
              <a:gd name="connsiteX63" fmla="*/ 6489033 w 9517857"/>
              <a:gd name="connsiteY63" fmla="*/ 167648 h 918356"/>
              <a:gd name="connsiteX64" fmla="*/ 6544700 w 9517857"/>
              <a:gd name="connsiteY64" fmla="*/ 167161 h 918356"/>
              <a:gd name="connsiteX65" fmla="*/ 6648353 w 9517857"/>
              <a:gd name="connsiteY65" fmla="*/ 172250 h 918356"/>
              <a:gd name="connsiteX66" fmla="*/ 6736227 w 9517857"/>
              <a:gd name="connsiteY66" fmla="*/ 173216 h 918356"/>
              <a:gd name="connsiteX67" fmla="*/ 6977218 w 9517857"/>
              <a:gd name="connsiteY67" fmla="*/ 184289 h 918356"/>
              <a:gd name="connsiteX68" fmla="*/ 7065221 w 9517857"/>
              <a:gd name="connsiteY68" fmla="*/ 227531 h 918356"/>
              <a:gd name="connsiteX69" fmla="*/ 7358195 w 9517857"/>
              <a:gd name="connsiteY69" fmla="*/ 251740 h 918356"/>
              <a:gd name="connsiteX70" fmla="*/ 7565449 w 9517857"/>
              <a:gd name="connsiteY70" fmla="*/ 258950 h 918356"/>
              <a:gd name="connsiteX71" fmla="*/ 7599285 w 9517857"/>
              <a:gd name="connsiteY71" fmla="*/ 266021 h 918356"/>
              <a:gd name="connsiteX72" fmla="*/ 7644411 w 9517857"/>
              <a:gd name="connsiteY72" fmla="*/ 258986 h 918356"/>
              <a:gd name="connsiteX73" fmla="*/ 7825110 w 9517857"/>
              <a:gd name="connsiteY73" fmla="*/ 229109 h 918356"/>
              <a:gd name="connsiteX74" fmla="*/ 7965805 w 9517857"/>
              <a:gd name="connsiteY74" fmla="*/ 200355 h 918356"/>
              <a:gd name="connsiteX75" fmla="*/ 8147401 w 9517857"/>
              <a:gd name="connsiteY75" fmla="*/ 205617 h 918356"/>
              <a:gd name="connsiteX76" fmla="*/ 8256033 w 9517857"/>
              <a:gd name="connsiteY76" fmla="*/ 193713 h 918356"/>
              <a:gd name="connsiteX77" fmla="*/ 8410677 w 9517857"/>
              <a:gd name="connsiteY77" fmla="*/ 172167 h 918356"/>
              <a:gd name="connsiteX78" fmla="*/ 8617841 w 9517857"/>
              <a:gd name="connsiteY78" fmla="*/ 155167 h 918356"/>
              <a:gd name="connsiteX79" fmla="*/ 8715976 w 9517857"/>
              <a:gd name="connsiteY79" fmla="*/ 178374 h 918356"/>
              <a:gd name="connsiteX80" fmla="*/ 8778827 w 9517857"/>
              <a:gd name="connsiteY80" fmla="*/ 172936 h 918356"/>
              <a:gd name="connsiteX81" fmla="*/ 8855248 w 9517857"/>
              <a:gd name="connsiteY81" fmla="*/ 143149 h 918356"/>
              <a:gd name="connsiteX82" fmla="*/ 9010380 w 9517857"/>
              <a:gd name="connsiteY82" fmla="*/ 91891 h 918356"/>
              <a:gd name="connsiteX83" fmla="*/ 9110856 w 9517857"/>
              <a:gd name="connsiteY83" fmla="*/ 70997 h 918356"/>
              <a:gd name="connsiteX84" fmla="*/ 9268817 w 9517857"/>
              <a:gd name="connsiteY84" fmla="*/ 53082 h 918356"/>
              <a:gd name="connsiteX85" fmla="*/ 9316667 w 9517857"/>
              <a:gd name="connsiteY85" fmla="*/ 45047 h 918356"/>
              <a:gd name="connsiteX86" fmla="*/ 9428209 w 9517857"/>
              <a:gd name="connsiteY86" fmla="*/ 29923 h 918356"/>
              <a:gd name="connsiteX87" fmla="*/ 9488916 w 9517857"/>
              <a:gd name="connsiteY8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820868 w 9517857"/>
              <a:gd name="connsiteY32" fmla="*/ 514160 h 918356"/>
              <a:gd name="connsiteX33" fmla="*/ 3073635 w 9517857"/>
              <a:gd name="connsiteY33" fmla="*/ 491294 h 918356"/>
              <a:gd name="connsiteX34" fmla="*/ 3222071 w 9517857"/>
              <a:gd name="connsiteY34" fmla="*/ 470559 h 918356"/>
              <a:gd name="connsiteX35" fmla="*/ 3274069 w 9517857"/>
              <a:gd name="connsiteY35" fmla="*/ 451605 h 918356"/>
              <a:gd name="connsiteX36" fmla="*/ 3349632 w 9517857"/>
              <a:gd name="connsiteY36" fmla="*/ 432583 h 918356"/>
              <a:gd name="connsiteX37" fmla="*/ 3479593 w 9517857"/>
              <a:gd name="connsiteY37" fmla="*/ 390437 h 918356"/>
              <a:gd name="connsiteX38" fmla="*/ 3651428 w 9517857"/>
              <a:gd name="connsiteY38" fmla="*/ 361807 h 918356"/>
              <a:gd name="connsiteX39" fmla="*/ 3844133 w 9517857"/>
              <a:gd name="connsiteY39" fmla="*/ 360648 h 918356"/>
              <a:gd name="connsiteX40" fmla="*/ 3933803 w 9517857"/>
              <a:gd name="connsiteY40" fmla="*/ 357315 h 918356"/>
              <a:gd name="connsiteX41" fmla="*/ 4266740 w 9517857"/>
              <a:gd name="connsiteY41" fmla="*/ 361454 h 918356"/>
              <a:gd name="connsiteX42" fmla="*/ 4430770 w 9517857"/>
              <a:gd name="connsiteY42" fmla="*/ 342643 h 918356"/>
              <a:gd name="connsiteX43" fmla="*/ 4512664 w 9517857"/>
              <a:gd name="connsiteY43" fmla="*/ 319948 h 918356"/>
              <a:gd name="connsiteX44" fmla="*/ 4616423 w 9517857"/>
              <a:gd name="connsiteY44" fmla="*/ 290914 h 918356"/>
              <a:gd name="connsiteX45" fmla="*/ 4689163 w 9517857"/>
              <a:gd name="connsiteY45" fmla="*/ 272812 h 918356"/>
              <a:gd name="connsiteX46" fmla="*/ 4783273 w 9517857"/>
              <a:gd name="connsiteY46" fmla="*/ 248463 h 918356"/>
              <a:gd name="connsiteX47" fmla="*/ 4836507 w 9517857"/>
              <a:gd name="connsiteY47" fmla="*/ 256788 h 918356"/>
              <a:gd name="connsiteX48" fmla="*/ 4892569 w 9517857"/>
              <a:gd name="connsiteY48" fmla="*/ 249933 h 918356"/>
              <a:gd name="connsiteX49" fmla="*/ 4896611 w 9517857"/>
              <a:gd name="connsiteY49" fmla="*/ 240448 h 918356"/>
              <a:gd name="connsiteX50" fmla="*/ 4917286 w 9517857"/>
              <a:gd name="connsiteY50" fmla="*/ 243659 h 918356"/>
              <a:gd name="connsiteX51" fmla="*/ 4981173 w 9517857"/>
              <a:gd name="connsiteY51" fmla="*/ 247103 h 918356"/>
              <a:gd name="connsiteX52" fmla="*/ 5060397 w 9517857"/>
              <a:gd name="connsiteY52" fmla="*/ 263688 h 918356"/>
              <a:gd name="connsiteX53" fmla="*/ 5252996 w 9517857"/>
              <a:gd name="connsiteY53" fmla="*/ 270655 h 918356"/>
              <a:gd name="connsiteX54" fmla="*/ 5358056 w 9517857"/>
              <a:gd name="connsiteY54" fmla="*/ 247248 h 918356"/>
              <a:gd name="connsiteX55" fmla="*/ 5426496 w 9517857"/>
              <a:gd name="connsiteY55" fmla="*/ 235142 h 918356"/>
              <a:gd name="connsiteX56" fmla="*/ 5497161 w 9517857"/>
              <a:gd name="connsiteY56" fmla="*/ 228808 h 918356"/>
              <a:gd name="connsiteX57" fmla="*/ 5826043 w 9517857"/>
              <a:gd name="connsiteY57" fmla="*/ 148073 h 918356"/>
              <a:gd name="connsiteX58" fmla="*/ 6007627 w 9517857"/>
              <a:gd name="connsiteY58" fmla="*/ 147126 h 918356"/>
              <a:gd name="connsiteX59" fmla="*/ 6080994 w 9517857"/>
              <a:gd name="connsiteY59" fmla="*/ 142938 h 918356"/>
              <a:gd name="connsiteX60" fmla="*/ 6194152 w 9517857"/>
              <a:gd name="connsiteY60" fmla="*/ 151772 h 918356"/>
              <a:gd name="connsiteX61" fmla="*/ 6281379 w 9517857"/>
              <a:gd name="connsiteY61" fmla="*/ 181626 h 918356"/>
              <a:gd name="connsiteX62" fmla="*/ 6489033 w 9517857"/>
              <a:gd name="connsiteY62" fmla="*/ 167648 h 918356"/>
              <a:gd name="connsiteX63" fmla="*/ 6544700 w 9517857"/>
              <a:gd name="connsiteY63" fmla="*/ 167161 h 918356"/>
              <a:gd name="connsiteX64" fmla="*/ 6648353 w 9517857"/>
              <a:gd name="connsiteY64" fmla="*/ 172250 h 918356"/>
              <a:gd name="connsiteX65" fmla="*/ 6736227 w 9517857"/>
              <a:gd name="connsiteY65" fmla="*/ 173216 h 918356"/>
              <a:gd name="connsiteX66" fmla="*/ 6977218 w 9517857"/>
              <a:gd name="connsiteY66" fmla="*/ 184289 h 918356"/>
              <a:gd name="connsiteX67" fmla="*/ 7065221 w 9517857"/>
              <a:gd name="connsiteY67" fmla="*/ 227531 h 918356"/>
              <a:gd name="connsiteX68" fmla="*/ 7358195 w 9517857"/>
              <a:gd name="connsiteY68" fmla="*/ 251740 h 918356"/>
              <a:gd name="connsiteX69" fmla="*/ 7565449 w 9517857"/>
              <a:gd name="connsiteY69" fmla="*/ 258950 h 918356"/>
              <a:gd name="connsiteX70" fmla="*/ 7599285 w 9517857"/>
              <a:gd name="connsiteY70" fmla="*/ 266021 h 918356"/>
              <a:gd name="connsiteX71" fmla="*/ 7644411 w 9517857"/>
              <a:gd name="connsiteY71" fmla="*/ 258986 h 918356"/>
              <a:gd name="connsiteX72" fmla="*/ 7825110 w 9517857"/>
              <a:gd name="connsiteY72" fmla="*/ 229109 h 918356"/>
              <a:gd name="connsiteX73" fmla="*/ 7965805 w 9517857"/>
              <a:gd name="connsiteY73" fmla="*/ 200355 h 918356"/>
              <a:gd name="connsiteX74" fmla="*/ 8147401 w 9517857"/>
              <a:gd name="connsiteY74" fmla="*/ 205617 h 918356"/>
              <a:gd name="connsiteX75" fmla="*/ 8256033 w 9517857"/>
              <a:gd name="connsiteY75" fmla="*/ 193713 h 918356"/>
              <a:gd name="connsiteX76" fmla="*/ 8410677 w 9517857"/>
              <a:gd name="connsiteY76" fmla="*/ 172167 h 918356"/>
              <a:gd name="connsiteX77" fmla="*/ 8617841 w 9517857"/>
              <a:gd name="connsiteY77" fmla="*/ 155167 h 918356"/>
              <a:gd name="connsiteX78" fmla="*/ 8715976 w 9517857"/>
              <a:gd name="connsiteY78" fmla="*/ 178374 h 918356"/>
              <a:gd name="connsiteX79" fmla="*/ 8778827 w 9517857"/>
              <a:gd name="connsiteY79" fmla="*/ 172936 h 918356"/>
              <a:gd name="connsiteX80" fmla="*/ 8855248 w 9517857"/>
              <a:gd name="connsiteY80" fmla="*/ 143149 h 918356"/>
              <a:gd name="connsiteX81" fmla="*/ 9010380 w 9517857"/>
              <a:gd name="connsiteY81" fmla="*/ 91891 h 918356"/>
              <a:gd name="connsiteX82" fmla="*/ 9110856 w 9517857"/>
              <a:gd name="connsiteY82" fmla="*/ 70997 h 918356"/>
              <a:gd name="connsiteX83" fmla="*/ 9268817 w 9517857"/>
              <a:gd name="connsiteY83" fmla="*/ 53082 h 918356"/>
              <a:gd name="connsiteX84" fmla="*/ 9316667 w 9517857"/>
              <a:gd name="connsiteY84" fmla="*/ 45047 h 918356"/>
              <a:gd name="connsiteX85" fmla="*/ 9428209 w 9517857"/>
              <a:gd name="connsiteY85" fmla="*/ 29923 h 918356"/>
              <a:gd name="connsiteX86" fmla="*/ 9488916 w 9517857"/>
              <a:gd name="connsiteY8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78982 w 9517857"/>
              <a:gd name="connsiteY9" fmla="*/ 710142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063207 w 9517857"/>
              <a:gd name="connsiteY16" fmla="*/ 715651 h 918356"/>
              <a:gd name="connsiteX17" fmla="*/ 1081980 w 9517857"/>
              <a:gd name="connsiteY17" fmla="*/ 738455 h 918356"/>
              <a:gd name="connsiteX18" fmla="*/ 1218120 w 9517857"/>
              <a:gd name="connsiteY18" fmla="*/ 713280 h 918356"/>
              <a:gd name="connsiteX19" fmla="*/ 1397459 w 9517857"/>
              <a:gd name="connsiteY19" fmla="*/ 691190 h 918356"/>
              <a:gd name="connsiteX20" fmla="*/ 1580688 w 9517857"/>
              <a:gd name="connsiteY20" fmla="*/ 693697 h 918356"/>
              <a:gd name="connsiteX21" fmla="*/ 1772334 w 9517857"/>
              <a:gd name="connsiteY21" fmla="*/ 710640 h 918356"/>
              <a:gd name="connsiteX22" fmla="*/ 2002561 w 9517857"/>
              <a:gd name="connsiteY22" fmla="*/ 659917 h 918356"/>
              <a:gd name="connsiteX23" fmla="*/ 2135144 w 9517857"/>
              <a:gd name="connsiteY23" fmla="*/ 636501 h 918356"/>
              <a:gd name="connsiteX24" fmla="*/ 2440292 w 9517857"/>
              <a:gd name="connsiteY24" fmla="*/ 593862 h 918356"/>
              <a:gd name="connsiteX25" fmla="*/ 2547829 w 9517857"/>
              <a:gd name="connsiteY25" fmla="*/ 566150 h 918356"/>
              <a:gd name="connsiteX26" fmla="*/ 2658055 w 9517857"/>
              <a:gd name="connsiteY26" fmla="*/ 578727 h 918356"/>
              <a:gd name="connsiteX27" fmla="*/ 2693698 w 9517857"/>
              <a:gd name="connsiteY27" fmla="*/ 560029 h 918356"/>
              <a:gd name="connsiteX28" fmla="*/ 2699673 w 9517857"/>
              <a:gd name="connsiteY28" fmla="*/ 556400 h 918356"/>
              <a:gd name="connsiteX29" fmla="*/ 2727306 w 9517857"/>
              <a:gd name="connsiteY29" fmla="*/ 550698 h 918356"/>
              <a:gd name="connsiteX30" fmla="*/ 2730451 w 9517857"/>
              <a:gd name="connsiteY30" fmla="*/ 538058 h 918356"/>
              <a:gd name="connsiteX31" fmla="*/ 2820868 w 9517857"/>
              <a:gd name="connsiteY31" fmla="*/ 514160 h 918356"/>
              <a:gd name="connsiteX32" fmla="*/ 3073635 w 9517857"/>
              <a:gd name="connsiteY32" fmla="*/ 491294 h 918356"/>
              <a:gd name="connsiteX33" fmla="*/ 3222071 w 9517857"/>
              <a:gd name="connsiteY33" fmla="*/ 470559 h 918356"/>
              <a:gd name="connsiteX34" fmla="*/ 3274069 w 9517857"/>
              <a:gd name="connsiteY34" fmla="*/ 451605 h 918356"/>
              <a:gd name="connsiteX35" fmla="*/ 3349632 w 9517857"/>
              <a:gd name="connsiteY35" fmla="*/ 432583 h 918356"/>
              <a:gd name="connsiteX36" fmla="*/ 3479593 w 9517857"/>
              <a:gd name="connsiteY36" fmla="*/ 390437 h 918356"/>
              <a:gd name="connsiteX37" fmla="*/ 3651428 w 9517857"/>
              <a:gd name="connsiteY37" fmla="*/ 361807 h 918356"/>
              <a:gd name="connsiteX38" fmla="*/ 3844133 w 9517857"/>
              <a:gd name="connsiteY38" fmla="*/ 360648 h 918356"/>
              <a:gd name="connsiteX39" fmla="*/ 3933803 w 9517857"/>
              <a:gd name="connsiteY39" fmla="*/ 357315 h 918356"/>
              <a:gd name="connsiteX40" fmla="*/ 4266740 w 9517857"/>
              <a:gd name="connsiteY40" fmla="*/ 361454 h 918356"/>
              <a:gd name="connsiteX41" fmla="*/ 4430770 w 9517857"/>
              <a:gd name="connsiteY41" fmla="*/ 342643 h 918356"/>
              <a:gd name="connsiteX42" fmla="*/ 4512664 w 9517857"/>
              <a:gd name="connsiteY42" fmla="*/ 319948 h 918356"/>
              <a:gd name="connsiteX43" fmla="*/ 4616423 w 9517857"/>
              <a:gd name="connsiteY43" fmla="*/ 290914 h 918356"/>
              <a:gd name="connsiteX44" fmla="*/ 4689163 w 9517857"/>
              <a:gd name="connsiteY44" fmla="*/ 272812 h 918356"/>
              <a:gd name="connsiteX45" fmla="*/ 4783273 w 9517857"/>
              <a:gd name="connsiteY45" fmla="*/ 248463 h 918356"/>
              <a:gd name="connsiteX46" fmla="*/ 4836507 w 9517857"/>
              <a:gd name="connsiteY46" fmla="*/ 256788 h 918356"/>
              <a:gd name="connsiteX47" fmla="*/ 4892569 w 9517857"/>
              <a:gd name="connsiteY47" fmla="*/ 249933 h 918356"/>
              <a:gd name="connsiteX48" fmla="*/ 4896611 w 9517857"/>
              <a:gd name="connsiteY48" fmla="*/ 240448 h 918356"/>
              <a:gd name="connsiteX49" fmla="*/ 4917286 w 9517857"/>
              <a:gd name="connsiteY49" fmla="*/ 243659 h 918356"/>
              <a:gd name="connsiteX50" fmla="*/ 4981173 w 9517857"/>
              <a:gd name="connsiteY50" fmla="*/ 247103 h 918356"/>
              <a:gd name="connsiteX51" fmla="*/ 5060397 w 9517857"/>
              <a:gd name="connsiteY51" fmla="*/ 263688 h 918356"/>
              <a:gd name="connsiteX52" fmla="*/ 5252996 w 9517857"/>
              <a:gd name="connsiteY52" fmla="*/ 270655 h 918356"/>
              <a:gd name="connsiteX53" fmla="*/ 5358056 w 9517857"/>
              <a:gd name="connsiteY53" fmla="*/ 247248 h 918356"/>
              <a:gd name="connsiteX54" fmla="*/ 5426496 w 9517857"/>
              <a:gd name="connsiteY54" fmla="*/ 235142 h 918356"/>
              <a:gd name="connsiteX55" fmla="*/ 5497161 w 9517857"/>
              <a:gd name="connsiteY55" fmla="*/ 228808 h 918356"/>
              <a:gd name="connsiteX56" fmla="*/ 5826043 w 9517857"/>
              <a:gd name="connsiteY56" fmla="*/ 148073 h 918356"/>
              <a:gd name="connsiteX57" fmla="*/ 6007627 w 9517857"/>
              <a:gd name="connsiteY57" fmla="*/ 147126 h 918356"/>
              <a:gd name="connsiteX58" fmla="*/ 6080994 w 9517857"/>
              <a:gd name="connsiteY58" fmla="*/ 142938 h 918356"/>
              <a:gd name="connsiteX59" fmla="*/ 6194152 w 9517857"/>
              <a:gd name="connsiteY59" fmla="*/ 151772 h 918356"/>
              <a:gd name="connsiteX60" fmla="*/ 6281379 w 9517857"/>
              <a:gd name="connsiteY60" fmla="*/ 181626 h 918356"/>
              <a:gd name="connsiteX61" fmla="*/ 6489033 w 9517857"/>
              <a:gd name="connsiteY61" fmla="*/ 167648 h 918356"/>
              <a:gd name="connsiteX62" fmla="*/ 6544700 w 9517857"/>
              <a:gd name="connsiteY62" fmla="*/ 167161 h 918356"/>
              <a:gd name="connsiteX63" fmla="*/ 6648353 w 9517857"/>
              <a:gd name="connsiteY63" fmla="*/ 172250 h 918356"/>
              <a:gd name="connsiteX64" fmla="*/ 6736227 w 9517857"/>
              <a:gd name="connsiteY64" fmla="*/ 173216 h 918356"/>
              <a:gd name="connsiteX65" fmla="*/ 6977218 w 9517857"/>
              <a:gd name="connsiteY65" fmla="*/ 184289 h 918356"/>
              <a:gd name="connsiteX66" fmla="*/ 7065221 w 9517857"/>
              <a:gd name="connsiteY66" fmla="*/ 227531 h 918356"/>
              <a:gd name="connsiteX67" fmla="*/ 7358195 w 9517857"/>
              <a:gd name="connsiteY67" fmla="*/ 251740 h 918356"/>
              <a:gd name="connsiteX68" fmla="*/ 7565449 w 9517857"/>
              <a:gd name="connsiteY68" fmla="*/ 258950 h 918356"/>
              <a:gd name="connsiteX69" fmla="*/ 7599285 w 9517857"/>
              <a:gd name="connsiteY69" fmla="*/ 266021 h 918356"/>
              <a:gd name="connsiteX70" fmla="*/ 7644411 w 9517857"/>
              <a:gd name="connsiteY70" fmla="*/ 258986 h 918356"/>
              <a:gd name="connsiteX71" fmla="*/ 7825110 w 9517857"/>
              <a:gd name="connsiteY71" fmla="*/ 229109 h 918356"/>
              <a:gd name="connsiteX72" fmla="*/ 7965805 w 9517857"/>
              <a:gd name="connsiteY72" fmla="*/ 200355 h 918356"/>
              <a:gd name="connsiteX73" fmla="*/ 8147401 w 9517857"/>
              <a:gd name="connsiteY73" fmla="*/ 205617 h 918356"/>
              <a:gd name="connsiteX74" fmla="*/ 8256033 w 9517857"/>
              <a:gd name="connsiteY74" fmla="*/ 193713 h 918356"/>
              <a:gd name="connsiteX75" fmla="*/ 8410677 w 9517857"/>
              <a:gd name="connsiteY75" fmla="*/ 172167 h 918356"/>
              <a:gd name="connsiteX76" fmla="*/ 8617841 w 9517857"/>
              <a:gd name="connsiteY76" fmla="*/ 155167 h 918356"/>
              <a:gd name="connsiteX77" fmla="*/ 8715976 w 9517857"/>
              <a:gd name="connsiteY77" fmla="*/ 178374 h 918356"/>
              <a:gd name="connsiteX78" fmla="*/ 8778827 w 9517857"/>
              <a:gd name="connsiteY78" fmla="*/ 172936 h 918356"/>
              <a:gd name="connsiteX79" fmla="*/ 8855248 w 9517857"/>
              <a:gd name="connsiteY79" fmla="*/ 143149 h 918356"/>
              <a:gd name="connsiteX80" fmla="*/ 9010380 w 9517857"/>
              <a:gd name="connsiteY80" fmla="*/ 91891 h 918356"/>
              <a:gd name="connsiteX81" fmla="*/ 9110856 w 9517857"/>
              <a:gd name="connsiteY81" fmla="*/ 70997 h 918356"/>
              <a:gd name="connsiteX82" fmla="*/ 9268817 w 9517857"/>
              <a:gd name="connsiteY82" fmla="*/ 53082 h 918356"/>
              <a:gd name="connsiteX83" fmla="*/ 9316667 w 9517857"/>
              <a:gd name="connsiteY83" fmla="*/ 45047 h 918356"/>
              <a:gd name="connsiteX84" fmla="*/ 9428209 w 9517857"/>
              <a:gd name="connsiteY84" fmla="*/ 29923 h 918356"/>
              <a:gd name="connsiteX85" fmla="*/ 9488916 w 9517857"/>
              <a:gd name="connsiteY8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063207 w 9517857"/>
              <a:gd name="connsiteY16" fmla="*/ 715651 h 918356"/>
              <a:gd name="connsiteX17" fmla="*/ 1081980 w 9517857"/>
              <a:gd name="connsiteY17" fmla="*/ 738455 h 918356"/>
              <a:gd name="connsiteX18" fmla="*/ 1218120 w 9517857"/>
              <a:gd name="connsiteY18" fmla="*/ 713280 h 918356"/>
              <a:gd name="connsiteX19" fmla="*/ 1397459 w 9517857"/>
              <a:gd name="connsiteY19" fmla="*/ 691190 h 918356"/>
              <a:gd name="connsiteX20" fmla="*/ 1580688 w 9517857"/>
              <a:gd name="connsiteY20" fmla="*/ 693697 h 918356"/>
              <a:gd name="connsiteX21" fmla="*/ 1772334 w 9517857"/>
              <a:gd name="connsiteY21" fmla="*/ 710640 h 918356"/>
              <a:gd name="connsiteX22" fmla="*/ 2002561 w 9517857"/>
              <a:gd name="connsiteY22" fmla="*/ 659917 h 918356"/>
              <a:gd name="connsiteX23" fmla="*/ 2135144 w 9517857"/>
              <a:gd name="connsiteY23" fmla="*/ 636501 h 918356"/>
              <a:gd name="connsiteX24" fmla="*/ 2440292 w 9517857"/>
              <a:gd name="connsiteY24" fmla="*/ 593862 h 918356"/>
              <a:gd name="connsiteX25" fmla="*/ 2547829 w 9517857"/>
              <a:gd name="connsiteY25" fmla="*/ 566150 h 918356"/>
              <a:gd name="connsiteX26" fmla="*/ 2658055 w 9517857"/>
              <a:gd name="connsiteY26" fmla="*/ 578727 h 918356"/>
              <a:gd name="connsiteX27" fmla="*/ 2693698 w 9517857"/>
              <a:gd name="connsiteY27" fmla="*/ 560029 h 918356"/>
              <a:gd name="connsiteX28" fmla="*/ 2699673 w 9517857"/>
              <a:gd name="connsiteY28" fmla="*/ 556400 h 918356"/>
              <a:gd name="connsiteX29" fmla="*/ 2727306 w 9517857"/>
              <a:gd name="connsiteY29" fmla="*/ 550698 h 918356"/>
              <a:gd name="connsiteX30" fmla="*/ 2730451 w 9517857"/>
              <a:gd name="connsiteY30" fmla="*/ 538058 h 918356"/>
              <a:gd name="connsiteX31" fmla="*/ 2820868 w 9517857"/>
              <a:gd name="connsiteY31" fmla="*/ 514160 h 918356"/>
              <a:gd name="connsiteX32" fmla="*/ 3073635 w 9517857"/>
              <a:gd name="connsiteY32" fmla="*/ 491294 h 918356"/>
              <a:gd name="connsiteX33" fmla="*/ 3222071 w 9517857"/>
              <a:gd name="connsiteY33" fmla="*/ 470559 h 918356"/>
              <a:gd name="connsiteX34" fmla="*/ 3274069 w 9517857"/>
              <a:gd name="connsiteY34" fmla="*/ 451605 h 918356"/>
              <a:gd name="connsiteX35" fmla="*/ 3349632 w 9517857"/>
              <a:gd name="connsiteY35" fmla="*/ 432583 h 918356"/>
              <a:gd name="connsiteX36" fmla="*/ 3479593 w 9517857"/>
              <a:gd name="connsiteY36" fmla="*/ 390437 h 918356"/>
              <a:gd name="connsiteX37" fmla="*/ 3651428 w 9517857"/>
              <a:gd name="connsiteY37" fmla="*/ 361807 h 918356"/>
              <a:gd name="connsiteX38" fmla="*/ 3844133 w 9517857"/>
              <a:gd name="connsiteY38" fmla="*/ 360648 h 918356"/>
              <a:gd name="connsiteX39" fmla="*/ 3933803 w 9517857"/>
              <a:gd name="connsiteY39" fmla="*/ 357315 h 918356"/>
              <a:gd name="connsiteX40" fmla="*/ 4266740 w 9517857"/>
              <a:gd name="connsiteY40" fmla="*/ 361454 h 918356"/>
              <a:gd name="connsiteX41" fmla="*/ 4430770 w 9517857"/>
              <a:gd name="connsiteY41" fmla="*/ 342643 h 918356"/>
              <a:gd name="connsiteX42" fmla="*/ 4512664 w 9517857"/>
              <a:gd name="connsiteY42" fmla="*/ 319948 h 918356"/>
              <a:gd name="connsiteX43" fmla="*/ 4616423 w 9517857"/>
              <a:gd name="connsiteY43" fmla="*/ 290914 h 918356"/>
              <a:gd name="connsiteX44" fmla="*/ 4689163 w 9517857"/>
              <a:gd name="connsiteY44" fmla="*/ 272812 h 918356"/>
              <a:gd name="connsiteX45" fmla="*/ 4783273 w 9517857"/>
              <a:gd name="connsiteY45" fmla="*/ 248463 h 918356"/>
              <a:gd name="connsiteX46" fmla="*/ 4836507 w 9517857"/>
              <a:gd name="connsiteY46" fmla="*/ 256788 h 918356"/>
              <a:gd name="connsiteX47" fmla="*/ 4892569 w 9517857"/>
              <a:gd name="connsiteY47" fmla="*/ 249933 h 918356"/>
              <a:gd name="connsiteX48" fmla="*/ 4896611 w 9517857"/>
              <a:gd name="connsiteY48" fmla="*/ 240448 h 918356"/>
              <a:gd name="connsiteX49" fmla="*/ 4917286 w 9517857"/>
              <a:gd name="connsiteY49" fmla="*/ 243659 h 918356"/>
              <a:gd name="connsiteX50" fmla="*/ 4981173 w 9517857"/>
              <a:gd name="connsiteY50" fmla="*/ 247103 h 918356"/>
              <a:gd name="connsiteX51" fmla="*/ 5060397 w 9517857"/>
              <a:gd name="connsiteY51" fmla="*/ 263688 h 918356"/>
              <a:gd name="connsiteX52" fmla="*/ 5252996 w 9517857"/>
              <a:gd name="connsiteY52" fmla="*/ 270655 h 918356"/>
              <a:gd name="connsiteX53" fmla="*/ 5358056 w 9517857"/>
              <a:gd name="connsiteY53" fmla="*/ 247248 h 918356"/>
              <a:gd name="connsiteX54" fmla="*/ 5426496 w 9517857"/>
              <a:gd name="connsiteY54" fmla="*/ 235142 h 918356"/>
              <a:gd name="connsiteX55" fmla="*/ 5497161 w 9517857"/>
              <a:gd name="connsiteY55" fmla="*/ 228808 h 918356"/>
              <a:gd name="connsiteX56" fmla="*/ 5826043 w 9517857"/>
              <a:gd name="connsiteY56" fmla="*/ 148073 h 918356"/>
              <a:gd name="connsiteX57" fmla="*/ 6007627 w 9517857"/>
              <a:gd name="connsiteY57" fmla="*/ 147126 h 918356"/>
              <a:gd name="connsiteX58" fmla="*/ 6080994 w 9517857"/>
              <a:gd name="connsiteY58" fmla="*/ 142938 h 918356"/>
              <a:gd name="connsiteX59" fmla="*/ 6194152 w 9517857"/>
              <a:gd name="connsiteY59" fmla="*/ 151772 h 918356"/>
              <a:gd name="connsiteX60" fmla="*/ 6281379 w 9517857"/>
              <a:gd name="connsiteY60" fmla="*/ 181626 h 918356"/>
              <a:gd name="connsiteX61" fmla="*/ 6489033 w 9517857"/>
              <a:gd name="connsiteY61" fmla="*/ 167648 h 918356"/>
              <a:gd name="connsiteX62" fmla="*/ 6544700 w 9517857"/>
              <a:gd name="connsiteY62" fmla="*/ 167161 h 918356"/>
              <a:gd name="connsiteX63" fmla="*/ 6648353 w 9517857"/>
              <a:gd name="connsiteY63" fmla="*/ 172250 h 918356"/>
              <a:gd name="connsiteX64" fmla="*/ 6736227 w 9517857"/>
              <a:gd name="connsiteY64" fmla="*/ 173216 h 918356"/>
              <a:gd name="connsiteX65" fmla="*/ 6977218 w 9517857"/>
              <a:gd name="connsiteY65" fmla="*/ 184289 h 918356"/>
              <a:gd name="connsiteX66" fmla="*/ 7065221 w 9517857"/>
              <a:gd name="connsiteY66" fmla="*/ 227531 h 918356"/>
              <a:gd name="connsiteX67" fmla="*/ 7358195 w 9517857"/>
              <a:gd name="connsiteY67" fmla="*/ 251740 h 918356"/>
              <a:gd name="connsiteX68" fmla="*/ 7565449 w 9517857"/>
              <a:gd name="connsiteY68" fmla="*/ 258950 h 918356"/>
              <a:gd name="connsiteX69" fmla="*/ 7599285 w 9517857"/>
              <a:gd name="connsiteY69" fmla="*/ 266021 h 918356"/>
              <a:gd name="connsiteX70" fmla="*/ 7644411 w 9517857"/>
              <a:gd name="connsiteY70" fmla="*/ 258986 h 918356"/>
              <a:gd name="connsiteX71" fmla="*/ 7825110 w 9517857"/>
              <a:gd name="connsiteY71" fmla="*/ 229109 h 918356"/>
              <a:gd name="connsiteX72" fmla="*/ 7965805 w 9517857"/>
              <a:gd name="connsiteY72" fmla="*/ 200355 h 918356"/>
              <a:gd name="connsiteX73" fmla="*/ 8147401 w 9517857"/>
              <a:gd name="connsiteY73" fmla="*/ 205617 h 918356"/>
              <a:gd name="connsiteX74" fmla="*/ 8256033 w 9517857"/>
              <a:gd name="connsiteY74" fmla="*/ 193713 h 918356"/>
              <a:gd name="connsiteX75" fmla="*/ 8410677 w 9517857"/>
              <a:gd name="connsiteY75" fmla="*/ 172167 h 918356"/>
              <a:gd name="connsiteX76" fmla="*/ 8617841 w 9517857"/>
              <a:gd name="connsiteY76" fmla="*/ 155167 h 918356"/>
              <a:gd name="connsiteX77" fmla="*/ 8715976 w 9517857"/>
              <a:gd name="connsiteY77" fmla="*/ 178374 h 918356"/>
              <a:gd name="connsiteX78" fmla="*/ 8778827 w 9517857"/>
              <a:gd name="connsiteY78" fmla="*/ 172936 h 918356"/>
              <a:gd name="connsiteX79" fmla="*/ 8855248 w 9517857"/>
              <a:gd name="connsiteY79" fmla="*/ 143149 h 918356"/>
              <a:gd name="connsiteX80" fmla="*/ 9010380 w 9517857"/>
              <a:gd name="connsiteY80" fmla="*/ 91891 h 918356"/>
              <a:gd name="connsiteX81" fmla="*/ 9110856 w 9517857"/>
              <a:gd name="connsiteY81" fmla="*/ 70997 h 918356"/>
              <a:gd name="connsiteX82" fmla="*/ 9268817 w 9517857"/>
              <a:gd name="connsiteY82" fmla="*/ 53082 h 918356"/>
              <a:gd name="connsiteX83" fmla="*/ 9316667 w 9517857"/>
              <a:gd name="connsiteY83" fmla="*/ 45047 h 918356"/>
              <a:gd name="connsiteX84" fmla="*/ 9428209 w 9517857"/>
              <a:gd name="connsiteY84" fmla="*/ 29923 h 918356"/>
              <a:gd name="connsiteX85" fmla="*/ 9488916 w 9517857"/>
              <a:gd name="connsiteY8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063207 w 9517857"/>
              <a:gd name="connsiteY16" fmla="*/ 715651 h 918356"/>
              <a:gd name="connsiteX17" fmla="*/ 1142754 w 9517857"/>
              <a:gd name="connsiteY17" fmla="*/ 725374 h 918356"/>
              <a:gd name="connsiteX18" fmla="*/ 1218120 w 9517857"/>
              <a:gd name="connsiteY18" fmla="*/ 713280 h 918356"/>
              <a:gd name="connsiteX19" fmla="*/ 1397459 w 9517857"/>
              <a:gd name="connsiteY19" fmla="*/ 691190 h 918356"/>
              <a:gd name="connsiteX20" fmla="*/ 1580688 w 9517857"/>
              <a:gd name="connsiteY20" fmla="*/ 693697 h 918356"/>
              <a:gd name="connsiteX21" fmla="*/ 1772334 w 9517857"/>
              <a:gd name="connsiteY21" fmla="*/ 710640 h 918356"/>
              <a:gd name="connsiteX22" fmla="*/ 2002561 w 9517857"/>
              <a:gd name="connsiteY22" fmla="*/ 659917 h 918356"/>
              <a:gd name="connsiteX23" fmla="*/ 2135144 w 9517857"/>
              <a:gd name="connsiteY23" fmla="*/ 636501 h 918356"/>
              <a:gd name="connsiteX24" fmla="*/ 2440292 w 9517857"/>
              <a:gd name="connsiteY24" fmla="*/ 593862 h 918356"/>
              <a:gd name="connsiteX25" fmla="*/ 2547829 w 9517857"/>
              <a:gd name="connsiteY25" fmla="*/ 566150 h 918356"/>
              <a:gd name="connsiteX26" fmla="*/ 2658055 w 9517857"/>
              <a:gd name="connsiteY26" fmla="*/ 578727 h 918356"/>
              <a:gd name="connsiteX27" fmla="*/ 2693698 w 9517857"/>
              <a:gd name="connsiteY27" fmla="*/ 560029 h 918356"/>
              <a:gd name="connsiteX28" fmla="*/ 2699673 w 9517857"/>
              <a:gd name="connsiteY28" fmla="*/ 556400 h 918356"/>
              <a:gd name="connsiteX29" fmla="*/ 2727306 w 9517857"/>
              <a:gd name="connsiteY29" fmla="*/ 550698 h 918356"/>
              <a:gd name="connsiteX30" fmla="*/ 2730451 w 9517857"/>
              <a:gd name="connsiteY30" fmla="*/ 538058 h 918356"/>
              <a:gd name="connsiteX31" fmla="*/ 2820868 w 9517857"/>
              <a:gd name="connsiteY31" fmla="*/ 514160 h 918356"/>
              <a:gd name="connsiteX32" fmla="*/ 3073635 w 9517857"/>
              <a:gd name="connsiteY32" fmla="*/ 491294 h 918356"/>
              <a:gd name="connsiteX33" fmla="*/ 3222071 w 9517857"/>
              <a:gd name="connsiteY33" fmla="*/ 470559 h 918356"/>
              <a:gd name="connsiteX34" fmla="*/ 3274069 w 9517857"/>
              <a:gd name="connsiteY34" fmla="*/ 451605 h 918356"/>
              <a:gd name="connsiteX35" fmla="*/ 3349632 w 9517857"/>
              <a:gd name="connsiteY35" fmla="*/ 432583 h 918356"/>
              <a:gd name="connsiteX36" fmla="*/ 3479593 w 9517857"/>
              <a:gd name="connsiteY36" fmla="*/ 390437 h 918356"/>
              <a:gd name="connsiteX37" fmla="*/ 3651428 w 9517857"/>
              <a:gd name="connsiteY37" fmla="*/ 361807 h 918356"/>
              <a:gd name="connsiteX38" fmla="*/ 3844133 w 9517857"/>
              <a:gd name="connsiteY38" fmla="*/ 360648 h 918356"/>
              <a:gd name="connsiteX39" fmla="*/ 3933803 w 9517857"/>
              <a:gd name="connsiteY39" fmla="*/ 357315 h 918356"/>
              <a:gd name="connsiteX40" fmla="*/ 4266740 w 9517857"/>
              <a:gd name="connsiteY40" fmla="*/ 361454 h 918356"/>
              <a:gd name="connsiteX41" fmla="*/ 4430770 w 9517857"/>
              <a:gd name="connsiteY41" fmla="*/ 342643 h 918356"/>
              <a:gd name="connsiteX42" fmla="*/ 4512664 w 9517857"/>
              <a:gd name="connsiteY42" fmla="*/ 319948 h 918356"/>
              <a:gd name="connsiteX43" fmla="*/ 4616423 w 9517857"/>
              <a:gd name="connsiteY43" fmla="*/ 290914 h 918356"/>
              <a:gd name="connsiteX44" fmla="*/ 4689163 w 9517857"/>
              <a:gd name="connsiteY44" fmla="*/ 272812 h 918356"/>
              <a:gd name="connsiteX45" fmla="*/ 4783273 w 9517857"/>
              <a:gd name="connsiteY45" fmla="*/ 248463 h 918356"/>
              <a:gd name="connsiteX46" fmla="*/ 4836507 w 9517857"/>
              <a:gd name="connsiteY46" fmla="*/ 256788 h 918356"/>
              <a:gd name="connsiteX47" fmla="*/ 4892569 w 9517857"/>
              <a:gd name="connsiteY47" fmla="*/ 249933 h 918356"/>
              <a:gd name="connsiteX48" fmla="*/ 4896611 w 9517857"/>
              <a:gd name="connsiteY48" fmla="*/ 240448 h 918356"/>
              <a:gd name="connsiteX49" fmla="*/ 4917286 w 9517857"/>
              <a:gd name="connsiteY49" fmla="*/ 243659 h 918356"/>
              <a:gd name="connsiteX50" fmla="*/ 4981173 w 9517857"/>
              <a:gd name="connsiteY50" fmla="*/ 247103 h 918356"/>
              <a:gd name="connsiteX51" fmla="*/ 5060397 w 9517857"/>
              <a:gd name="connsiteY51" fmla="*/ 263688 h 918356"/>
              <a:gd name="connsiteX52" fmla="*/ 5252996 w 9517857"/>
              <a:gd name="connsiteY52" fmla="*/ 270655 h 918356"/>
              <a:gd name="connsiteX53" fmla="*/ 5358056 w 9517857"/>
              <a:gd name="connsiteY53" fmla="*/ 247248 h 918356"/>
              <a:gd name="connsiteX54" fmla="*/ 5426496 w 9517857"/>
              <a:gd name="connsiteY54" fmla="*/ 235142 h 918356"/>
              <a:gd name="connsiteX55" fmla="*/ 5497161 w 9517857"/>
              <a:gd name="connsiteY55" fmla="*/ 228808 h 918356"/>
              <a:gd name="connsiteX56" fmla="*/ 5826043 w 9517857"/>
              <a:gd name="connsiteY56" fmla="*/ 148073 h 918356"/>
              <a:gd name="connsiteX57" fmla="*/ 6007627 w 9517857"/>
              <a:gd name="connsiteY57" fmla="*/ 147126 h 918356"/>
              <a:gd name="connsiteX58" fmla="*/ 6080994 w 9517857"/>
              <a:gd name="connsiteY58" fmla="*/ 142938 h 918356"/>
              <a:gd name="connsiteX59" fmla="*/ 6194152 w 9517857"/>
              <a:gd name="connsiteY59" fmla="*/ 151772 h 918356"/>
              <a:gd name="connsiteX60" fmla="*/ 6281379 w 9517857"/>
              <a:gd name="connsiteY60" fmla="*/ 181626 h 918356"/>
              <a:gd name="connsiteX61" fmla="*/ 6489033 w 9517857"/>
              <a:gd name="connsiteY61" fmla="*/ 167648 h 918356"/>
              <a:gd name="connsiteX62" fmla="*/ 6544700 w 9517857"/>
              <a:gd name="connsiteY62" fmla="*/ 167161 h 918356"/>
              <a:gd name="connsiteX63" fmla="*/ 6648353 w 9517857"/>
              <a:gd name="connsiteY63" fmla="*/ 172250 h 918356"/>
              <a:gd name="connsiteX64" fmla="*/ 6736227 w 9517857"/>
              <a:gd name="connsiteY64" fmla="*/ 173216 h 918356"/>
              <a:gd name="connsiteX65" fmla="*/ 6977218 w 9517857"/>
              <a:gd name="connsiteY65" fmla="*/ 184289 h 918356"/>
              <a:gd name="connsiteX66" fmla="*/ 7065221 w 9517857"/>
              <a:gd name="connsiteY66" fmla="*/ 227531 h 918356"/>
              <a:gd name="connsiteX67" fmla="*/ 7358195 w 9517857"/>
              <a:gd name="connsiteY67" fmla="*/ 251740 h 918356"/>
              <a:gd name="connsiteX68" fmla="*/ 7565449 w 9517857"/>
              <a:gd name="connsiteY68" fmla="*/ 258950 h 918356"/>
              <a:gd name="connsiteX69" fmla="*/ 7599285 w 9517857"/>
              <a:gd name="connsiteY69" fmla="*/ 266021 h 918356"/>
              <a:gd name="connsiteX70" fmla="*/ 7644411 w 9517857"/>
              <a:gd name="connsiteY70" fmla="*/ 258986 h 918356"/>
              <a:gd name="connsiteX71" fmla="*/ 7825110 w 9517857"/>
              <a:gd name="connsiteY71" fmla="*/ 229109 h 918356"/>
              <a:gd name="connsiteX72" fmla="*/ 7965805 w 9517857"/>
              <a:gd name="connsiteY72" fmla="*/ 200355 h 918356"/>
              <a:gd name="connsiteX73" fmla="*/ 8147401 w 9517857"/>
              <a:gd name="connsiteY73" fmla="*/ 205617 h 918356"/>
              <a:gd name="connsiteX74" fmla="*/ 8256033 w 9517857"/>
              <a:gd name="connsiteY74" fmla="*/ 193713 h 918356"/>
              <a:gd name="connsiteX75" fmla="*/ 8410677 w 9517857"/>
              <a:gd name="connsiteY75" fmla="*/ 172167 h 918356"/>
              <a:gd name="connsiteX76" fmla="*/ 8617841 w 9517857"/>
              <a:gd name="connsiteY76" fmla="*/ 155167 h 918356"/>
              <a:gd name="connsiteX77" fmla="*/ 8715976 w 9517857"/>
              <a:gd name="connsiteY77" fmla="*/ 178374 h 918356"/>
              <a:gd name="connsiteX78" fmla="*/ 8778827 w 9517857"/>
              <a:gd name="connsiteY78" fmla="*/ 172936 h 918356"/>
              <a:gd name="connsiteX79" fmla="*/ 8855248 w 9517857"/>
              <a:gd name="connsiteY79" fmla="*/ 143149 h 918356"/>
              <a:gd name="connsiteX80" fmla="*/ 9010380 w 9517857"/>
              <a:gd name="connsiteY80" fmla="*/ 91891 h 918356"/>
              <a:gd name="connsiteX81" fmla="*/ 9110856 w 9517857"/>
              <a:gd name="connsiteY81" fmla="*/ 70997 h 918356"/>
              <a:gd name="connsiteX82" fmla="*/ 9268817 w 9517857"/>
              <a:gd name="connsiteY82" fmla="*/ 53082 h 918356"/>
              <a:gd name="connsiteX83" fmla="*/ 9316667 w 9517857"/>
              <a:gd name="connsiteY83" fmla="*/ 45047 h 918356"/>
              <a:gd name="connsiteX84" fmla="*/ 9428209 w 9517857"/>
              <a:gd name="connsiteY84" fmla="*/ 29923 h 918356"/>
              <a:gd name="connsiteX85" fmla="*/ 9488916 w 9517857"/>
              <a:gd name="connsiteY8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02561 w 9517857"/>
              <a:gd name="connsiteY21" fmla="*/ 659917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78727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78727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78727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4948 w 9517857"/>
              <a:gd name="connsiteY74" fmla="*/ 16824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4948 w 9517857"/>
              <a:gd name="connsiteY74" fmla="*/ 16824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699673 w 9517857"/>
              <a:gd name="connsiteY26" fmla="*/ 556400 h 918356"/>
              <a:gd name="connsiteX27" fmla="*/ 2727306 w 9517857"/>
              <a:gd name="connsiteY27" fmla="*/ 550698 h 918356"/>
              <a:gd name="connsiteX28" fmla="*/ 2820868 w 9517857"/>
              <a:gd name="connsiteY28" fmla="*/ 514160 h 918356"/>
              <a:gd name="connsiteX29" fmla="*/ 3073635 w 9517857"/>
              <a:gd name="connsiteY29" fmla="*/ 491294 h 918356"/>
              <a:gd name="connsiteX30" fmla="*/ 3222071 w 9517857"/>
              <a:gd name="connsiteY30" fmla="*/ 470559 h 918356"/>
              <a:gd name="connsiteX31" fmla="*/ 3274069 w 9517857"/>
              <a:gd name="connsiteY31" fmla="*/ 451605 h 918356"/>
              <a:gd name="connsiteX32" fmla="*/ 3349632 w 9517857"/>
              <a:gd name="connsiteY32" fmla="*/ 432583 h 918356"/>
              <a:gd name="connsiteX33" fmla="*/ 3479593 w 9517857"/>
              <a:gd name="connsiteY33" fmla="*/ 390437 h 918356"/>
              <a:gd name="connsiteX34" fmla="*/ 3651428 w 9517857"/>
              <a:gd name="connsiteY34" fmla="*/ 361807 h 918356"/>
              <a:gd name="connsiteX35" fmla="*/ 3844133 w 9517857"/>
              <a:gd name="connsiteY35" fmla="*/ 360648 h 918356"/>
              <a:gd name="connsiteX36" fmla="*/ 3933803 w 9517857"/>
              <a:gd name="connsiteY36" fmla="*/ 357315 h 918356"/>
              <a:gd name="connsiteX37" fmla="*/ 4266740 w 9517857"/>
              <a:gd name="connsiteY37" fmla="*/ 361454 h 918356"/>
              <a:gd name="connsiteX38" fmla="*/ 4430770 w 9517857"/>
              <a:gd name="connsiteY38" fmla="*/ 342643 h 918356"/>
              <a:gd name="connsiteX39" fmla="*/ 4512664 w 9517857"/>
              <a:gd name="connsiteY39" fmla="*/ 319948 h 918356"/>
              <a:gd name="connsiteX40" fmla="*/ 4616423 w 9517857"/>
              <a:gd name="connsiteY40" fmla="*/ 290914 h 918356"/>
              <a:gd name="connsiteX41" fmla="*/ 4689163 w 9517857"/>
              <a:gd name="connsiteY41" fmla="*/ 272812 h 918356"/>
              <a:gd name="connsiteX42" fmla="*/ 4783273 w 9517857"/>
              <a:gd name="connsiteY42" fmla="*/ 248463 h 918356"/>
              <a:gd name="connsiteX43" fmla="*/ 4836507 w 9517857"/>
              <a:gd name="connsiteY43" fmla="*/ 256788 h 918356"/>
              <a:gd name="connsiteX44" fmla="*/ 4892569 w 9517857"/>
              <a:gd name="connsiteY44" fmla="*/ 249933 h 918356"/>
              <a:gd name="connsiteX45" fmla="*/ 4896611 w 9517857"/>
              <a:gd name="connsiteY45" fmla="*/ 240448 h 918356"/>
              <a:gd name="connsiteX46" fmla="*/ 4917286 w 9517857"/>
              <a:gd name="connsiteY46" fmla="*/ 243659 h 918356"/>
              <a:gd name="connsiteX47" fmla="*/ 4981173 w 9517857"/>
              <a:gd name="connsiteY47" fmla="*/ 247103 h 918356"/>
              <a:gd name="connsiteX48" fmla="*/ 5060397 w 9517857"/>
              <a:gd name="connsiteY48" fmla="*/ 263688 h 918356"/>
              <a:gd name="connsiteX49" fmla="*/ 5252996 w 9517857"/>
              <a:gd name="connsiteY49" fmla="*/ 270655 h 918356"/>
              <a:gd name="connsiteX50" fmla="*/ 5358056 w 9517857"/>
              <a:gd name="connsiteY50" fmla="*/ 247248 h 918356"/>
              <a:gd name="connsiteX51" fmla="*/ 5426496 w 9517857"/>
              <a:gd name="connsiteY51" fmla="*/ 235142 h 918356"/>
              <a:gd name="connsiteX52" fmla="*/ 5497161 w 9517857"/>
              <a:gd name="connsiteY52" fmla="*/ 228808 h 918356"/>
              <a:gd name="connsiteX53" fmla="*/ 5826043 w 9517857"/>
              <a:gd name="connsiteY53" fmla="*/ 148073 h 918356"/>
              <a:gd name="connsiteX54" fmla="*/ 6007627 w 9517857"/>
              <a:gd name="connsiteY54" fmla="*/ 147126 h 918356"/>
              <a:gd name="connsiteX55" fmla="*/ 6080994 w 9517857"/>
              <a:gd name="connsiteY55" fmla="*/ 142938 h 918356"/>
              <a:gd name="connsiteX56" fmla="*/ 6194152 w 9517857"/>
              <a:gd name="connsiteY56" fmla="*/ 151772 h 918356"/>
              <a:gd name="connsiteX57" fmla="*/ 6281379 w 9517857"/>
              <a:gd name="connsiteY57" fmla="*/ 181626 h 918356"/>
              <a:gd name="connsiteX58" fmla="*/ 6489033 w 9517857"/>
              <a:gd name="connsiteY58" fmla="*/ 167648 h 918356"/>
              <a:gd name="connsiteX59" fmla="*/ 6544700 w 9517857"/>
              <a:gd name="connsiteY59" fmla="*/ 167161 h 918356"/>
              <a:gd name="connsiteX60" fmla="*/ 6648353 w 9517857"/>
              <a:gd name="connsiteY60" fmla="*/ 172250 h 918356"/>
              <a:gd name="connsiteX61" fmla="*/ 6736227 w 9517857"/>
              <a:gd name="connsiteY61" fmla="*/ 173216 h 918356"/>
              <a:gd name="connsiteX62" fmla="*/ 6977218 w 9517857"/>
              <a:gd name="connsiteY62" fmla="*/ 184289 h 918356"/>
              <a:gd name="connsiteX63" fmla="*/ 7065221 w 9517857"/>
              <a:gd name="connsiteY63" fmla="*/ 227531 h 918356"/>
              <a:gd name="connsiteX64" fmla="*/ 7358195 w 9517857"/>
              <a:gd name="connsiteY64" fmla="*/ 251740 h 918356"/>
              <a:gd name="connsiteX65" fmla="*/ 7565449 w 9517857"/>
              <a:gd name="connsiteY65" fmla="*/ 258950 h 918356"/>
              <a:gd name="connsiteX66" fmla="*/ 7599285 w 9517857"/>
              <a:gd name="connsiteY66" fmla="*/ 266021 h 918356"/>
              <a:gd name="connsiteX67" fmla="*/ 7644411 w 9517857"/>
              <a:gd name="connsiteY67" fmla="*/ 258986 h 918356"/>
              <a:gd name="connsiteX68" fmla="*/ 7825110 w 9517857"/>
              <a:gd name="connsiteY68" fmla="*/ 229109 h 918356"/>
              <a:gd name="connsiteX69" fmla="*/ 7965805 w 9517857"/>
              <a:gd name="connsiteY69" fmla="*/ 200355 h 918356"/>
              <a:gd name="connsiteX70" fmla="*/ 8147401 w 9517857"/>
              <a:gd name="connsiteY70" fmla="*/ 205617 h 918356"/>
              <a:gd name="connsiteX71" fmla="*/ 8256033 w 9517857"/>
              <a:gd name="connsiteY71" fmla="*/ 193713 h 918356"/>
              <a:gd name="connsiteX72" fmla="*/ 8410677 w 9517857"/>
              <a:gd name="connsiteY72" fmla="*/ 172167 h 918356"/>
              <a:gd name="connsiteX73" fmla="*/ 8614948 w 9517857"/>
              <a:gd name="connsiteY73" fmla="*/ 168247 h 918356"/>
              <a:gd name="connsiteX74" fmla="*/ 8715976 w 9517857"/>
              <a:gd name="connsiteY74" fmla="*/ 178374 h 918356"/>
              <a:gd name="connsiteX75" fmla="*/ 8778827 w 9517857"/>
              <a:gd name="connsiteY75" fmla="*/ 172936 h 918356"/>
              <a:gd name="connsiteX76" fmla="*/ 8855248 w 9517857"/>
              <a:gd name="connsiteY76" fmla="*/ 143149 h 918356"/>
              <a:gd name="connsiteX77" fmla="*/ 9010380 w 9517857"/>
              <a:gd name="connsiteY77" fmla="*/ 91891 h 918356"/>
              <a:gd name="connsiteX78" fmla="*/ 9110856 w 9517857"/>
              <a:gd name="connsiteY78" fmla="*/ 70997 h 918356"/>
              <a:gd name="connsiteX79" fmla="*/ 9268817 w 9517857"/>
              <a:gd name="connsiteY79" fmla="*/ 53082 h 918356"/>
              <a:gd name="connsiteX80" fmla="*/ 9316667 w 9517857"/>
              <a:gd name="connsiteY80" fmla="*/ 45047 h 918356"/>
              <a:gd name="connsiteX81" fmla="*/ 9428209 w 9517857"/>
              <a:gd name="connsiteY81" fmla="*/ 29923 h 918356"/>
              <a:gd name="connsiteX82" fmla="*/ 9488916 w 9517857"/>
              <a:gd name="connsiteY8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699673 w 9517857"/>
              <a:gd name="connsiteY26" fmla="*/ 556400 h 918356"/>
              <a:gd name="connsiteX27" fmla="*/ 2727306 w 9517857"/>
              <a:gd name="connsiteY27" fmla="*/ 550698 h 918356"/>
              <a:gd name="connsiteX28" fmla="*/ 3073635 w 9517857"/>
              <a:gd name="connsiteY28" fmla="*/ 491294 h 918356"/>
              <a:gd name="connsiteX29" fmla="*/ 3222071 w 9517857"/>
              <a:gd name="connsiteY29" fmla="*/ 470559 h 918356"/>
              <a:gd name="connsiteX30" fmla="*/ 3274069 w 9517857"/>
              <a:gd name="connsiteY30" fmla="*/ 451605 h 918356"/>
              <a:gd name="connsiteX31" fmla="*/ 3349632 w 9517857"/>
              <a:gd name="connsiteY31" fmla="*/ 432583 h 918356"/>
              <a:gd name="connsiteX32" fmla="*/ 3479593 w 9517857"/>
              <a:gd name="connsiteY32" fmla="*/ 390437 h 918356"/>
              <a:gd name="connsiteX33" fmla="*/ 3651428 w 9517857"/>
              <a:gd name="connsiteY33" fmla="*/ 361807 h 918356"/>
              <a:gd name="connsiteX34" fmla="*/ 3844133 w 9517857"/>
              <a:gd name="connsiteY34" fmla="*/ 360648 h 918356"/>
              <a:gd name="connsiteX35" fmla="*/ 3933803 w 9517857"/>
              <a:gd name="connsiteY35" fmla="*/ 357315 h 918356"/>
              <a:gd name="connsiteX36" fmla="*/ 4266740 w 9517857"/>
              <a:gd name="connsiteY36" fmla="*/ 361454 h 918356"/>
              <a:gd name="connsiteX37" fmla="*/ 4430770 w 9517857"/>
              <a:gd name="connsiteY37" fmla="*/ 342643 h 918356"/>
              <a:gd name="connsiteX38" fmla="*/ 4512664 w 9517857"/>
              <a:gd name="connsiteY38" fmla="*/ 319948 h 918356"/>
              <a:gd name="connsiteX39" fmla="*/ 4616423 w 9517857"/>
              <a:gd name="connsiteY39" fmla="*/ 290914 h 918356"/>
              <a:gd name="connsiteX40" fmla="*/ 4689163 w 9517857"/>
              <a:gd name="connsiteY40" fmla="*/ 272812 h 918356"/>
              <a:gd name="connsiteX41" fmla="*/ 4783273 w 9517857"/>
              <a:gd name="connsiteY41" fmla="*/ 248463 h 918356"/>
              <a:gd name="connsiteX42" fmla="*/ 4836507 w 9517857"/>
              <a:gd name="connsiteY42" fmla="*/ 256788 h 918356"/>
              <a:gd name="connsiteX43" fmla="*/ 4892569 w 9517857"/>
              <a:gd name="connsiteY43" fmla="*/ 249933 h 918356"/>
              <a:gd name="connsiteX44" fmla="*/ 4896611 w 9517857"/>
              <a:gd name="connsiteY44" fmla="*/ 240448 h 918356"/>
              <a:gd name="connsiteX45" fmla="*/ 4917286 w 9517857"/>
              <a:gd name="connsiteY45" fmla="*/ 243659 h 918356"/>
              <a:gd name="connsiteX46" fmla="*/ 4981173 w 9517857"/>
              <a:gd name="connsiteY46" fmla="*/ 247103 h 918356"/>
              <a:gd name="connsiteX47" fmla="*/ 5060397 w 9517857"/>
              <a:gd name="connsiteY47" fmla="*/ 263688 h 918356"/>
              <a:gd name="connsiteX48" fmla="*/ 5252996 w 9517857"/>
              <a:gd name="connsiteY48" fmla="*/ 270655 h 918356"/>
              <a:gd name="connsiteX49" fmla="*/ 5358056 w 9517857"/>
              <a:gd name="connsiteY49" fmla="*/ 247248 h 918356"/>
              <a:gd name="connsiteX50" fmla="*/ 5426496 w 9517857"/>
              <a:gd name="connsiteY50" fmla="*/ 235142 h 918356"/>
              <a:gd name="connsiteX51" fmla="*/ 5497161 w 9517857"/>
              <a:gd name="connsiteY51" fmla="*/ 228808 h 918356"/>
              <a:gd name="connsiteX52" fmla="*/ 5826043 w 9517857"/>
              <a:gd name="connsiteY52" fmla="*/ 148073 h 918356"/>
              <a:gd name="connsiteX53" fmla="*/ 6007627 w 9517857"/>
              <a:gd name="connsiteY53" fmla="*/ 147126 h 918356"/>
              <a:gd name="connsiteX54" fmla="*/ 6080994 w 9517857"/>
              <a:gd name="connsiteY54" fmla="*/ 142938 h 918356"/>
              <a:gd name="connsiteX55" fmla="*/ 6194152 w 9517857"/>
              <a:gd name="connsiteY55" fmla="*/ 151772 h 918356"/>
              <a:gd name="connsiteX56" fmla="*/ 6281379 w 9517857"/>
              <a:gd name="connsiteY56" fmla="*/ 181626 h 918356"/>
              <a:gd name="connsiteX57" fmla="*/ 6489033 w 9517857"/>
              <a:gd name="connsiteY57" fmla="*/ 167648 h 918356"/>
              <a:gd name="connsiteX58" fmla="*/ 6544700 w 9517857"/>
              <a:gd name="connsiteY58" fmla="*/ 167161 h 918356"/>
              <a:gd name="connsiteX59" fmla="*/ 6648353 w 9517857"/>
              <a:gd name="connsiteY59" fmla="*/ 172250 h 918356"/>
              <a:gd name="connsiteX60" fmla="*/ 6736227 w 9517857"/>
              <a:gd name="connsiteY60" fmla="*/ 173216 h 918356"/>
              <a:gd name="connsiteX61" fmla="*/ 6977218 w 9517857"/>
              <a:gd name="connsiteY61" fmla="*/ 184289 h 918356"/>
              <a:gd name="connsiteX62" fmla="*/ 7065221 w 9517857"/>
              <a:gd name="connsiteY62" fmla="*/ 227531 h 918356"/>
              <a:gd name="connsiteX63" fmla="*/ 7358195 w 9517857"/>
              <a:gd name="connsiteY63" fmla="*/ 251740 h 918356"/>
              <a:gd name="connsiteX64" fmla="*/ 7565449 w 9517857"/>
              <a:gd name="connsiteY64" fmla="*/ 258950 h 918356"/>
              <a:gd name="connsiteX65" fmla="*/ 7599285 w 9517857"/>
              <a:gd name="connsiteY65" fmla="*/ 266021 h 918356"/>
              <a:gd name="connsiteX66" fmla="*/ 7644411 w 9517857"/>
              <a:gd name="connsiteY66" fmla="*/ 258986 h 918356"/>
              <a:gd name="connsiteX67" fmla="*/ 7825110 w 9517857"/>
              <a:gd name="connsiteY67" fmla="*/ 229109 h 918356"/>
              <a:gd name="connsiteX68" fmla="*/ 7965805 w 9517857"/>
              <a:gd name="connsiteY68" fmla="*/ 200355 h 918356"/>
              <a:gd name="connsiteX69" fmla="*/ 8147401 w 9517857"/>
              <a:gd name="connsiteY69" fmla="*/ 205617 h 918356"/>
              <a:gd name="connsiteX70" fmla="*/ 8256033 w 9517857"/>
              <a:gd name="connsiteY70" fmla="*/ 193713 h 918356"/>
              <a:gd name="connsiteX71" fmla="*/ 8410677 w 9517857"/>
              <a:gd name="connsiteY71" fmla="*/ 172167 h 918356"/>
              <a:gd name="connsiteX72" fmla="*/ 8614948 w 9517857"/>
              <a:gd name="connsiteY72" fmla="*/ 168247 h 918356"/>
              <a:gd name="connsiteX73" fmla="*/ 8715976 w 9517857"/>
              <a:gd name="connsiteY73" fmla="*/ 178374 h 918356"/>
              <a:gd name="connsiteX74" fmla="*/ 8778827 w 9517857"/>
              <a:gd name="connsiteY74" fmla="*/ 172936 h 918356"/>
              <a:gd name="connsiteX75" fmla="*/ 8855248 w 9517857"/>
              <a:gd name="connsiteY75" fmla="*/ 143149 h 918356"/>
              <a:gd name="connsiteX76" fmla="*/ 9010380 w 9517857"/>
              <a:gd name="connsiteY76" fmla="*/ 91891 h 918356"/>
              <a:gd name="connsiteX77" fmla="*/ 9110856 w 9517857"/>
              <a:gd name="connsiteY77" fmla="*/ 70997 h 918356"/>
              <a:gd name="connsiteX78" fmla="*/ 9268817 w 9517857"/>
              <a:gd name="connsiteY78" fmla="*/ 53082 h 918356"/>
              <a:gd name="connsiteX79" fmla="*/ 9316667 w 9517857"/>
              <a:gd name="connsiteY79" fmla="*/ 45047 h 918356"/>
              <a:gd name="connsiteX80" fmla="*/ 9428209 w 9517857"/>
              <a:gd name="connsiteY80" fmla="*/ 29923 h 918356"/>
              <a:gd name="connsiteX81" fmla="*/ 9488916 w 9517857"/>
              <a:gd name="connsiteY81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699673 w 9517857"/>
              <a:gd name="connsiteY26" fmla="*/ 556400 h 918356"/>
              <a:gd name="connsiteX27" fmla="*/ 2727306 w 9517857"/>
              <a:gd name="connsiteY27" fmla="*/ 550698 h 918356"/>
              <a:gd name="connsiteX28" fmla="*/ 3073635 w 9517857"/>
              <a:gd name="connsiteY28" fmla="*/ 491294 h 918356"/>
              <a:gd name="connsiteX29" fmla="*/ 3222071 w 9517857"/>
              <a:gd name="connsiteY29" fmla="*/ 470559 h 918356"/>
              <a:gd name="connsiteX30" fmla="*/ 3274069 w 9517857"/>
              <a:gd name="connsiteY30" fmla="*/ 451605 h 918356"/>
              <a:gd name="connsiteX31" fmla="*/ 3349632 w 9517857"/>
              <a:gd name="connsiteY31" fmla="*/ 432583 h 918356"/>
              <a:gd name="connsiteX32" fmla="*/ 3479593 w 9517857"/>
              <a:gd name="connsiteY32" fmla="*/ 390437 h 918356"/>
              <a:gd name="connsiteX33" fmla="*/ 3651428 w 9517857"/>
              <a:gd name="connsiteY33" fmla="*/ 361807 h 918356"/>
              <a:gd name="connsiteX34" fmla="*/ 3844133 w 9517857"/>
              <a:gd name="connsiteY34" fmla="*/ 360648 h 918356"/>
              <a:gd name="connsiteX35" fmla="*/ 3933803 w 9517857"/>
              <a:gd name="connsiteY35" fmla="*/ 357315 h 918356"/>
              <a:gd name="connsiteX36" fmla="*/ 4266740 w 9517857"/>
              <a:gd name="connsiteY36" fmla="*/ 361454 h 918356"/>
              <a:gd name="connsiteX37" fmla="*/ 4430770 w 9517857"/>
              <a:gd name="connsiteY37" fmla="*/ 342643 h 918356"/>
              <a:gd name="connsiteX38" fmla="*/ 4512664 w 9517857"/>
              <a:gd name="connsiteY38" fmla="*/ 319948 h 918356"/>
              <a:gd name="connsiteX39" fmla="*/ 4616423 w 9517857"/>
              <a:gd name="connsiteY39" fmla="*/ 290914 h 918356"/>
              <a:gd name="connsiteX40" fmla="*/ 4689163 w 9517857"/>
              <a:gd name="connsiteY40" fmla="*/ 272812 h 918356"/>
              <a:gd name="connsiteX41" fmla="*/ 4783273 w 9517857"/>
              <a:gd name="connsiteY41" fmla="*/ 248463 h 918356"/>
              <a:gd name="connsiteX42" fmla="*/ 4836507 w 9517857"/>
              <a:gd name="connsiteY42" fmla="*/ 256788 h 918356"/>
              <a:gd name="connsiteX43" fmla="*/ 4892569 w 9517857"/>
              <a:gd name="connsiteY43" fmla="*/ 249933 h 918356"/>
              <a:gd name="connsiteX44" fmla="*/ 4896611 w 9517857"/>
              <a:gd name="connsiteY44" fmla="*/ 240448 h 918356"/>
              <a:gd name="connsiteX45" fmla="*/ 4917286 w 9517857"/>
              <a:gd name="connsiteY45" fmla="*/ 243659 h 918356"/>
              <a:gd name="connsiteX46" fmla="*/ 4981173 w 9517857"/>
              <a:gd name="connsiteY46" fmla="*/ 247103 h 918356"/>
              <a:gd name="connsiteX47" fmla="*/ 5060397 w 9517857"/>
              <a:gd name="connsiteY47" fmla="*/ 263688 h 918356"/>
              <a:gd name="connsiteX48" fmla="*/ 5252996 w 9517857"/>
              <a:gd name="connsiteY48" fmla="*/ 270655 h 918356"/>
              <a:gd name="connsiteX49" fmla="*/ 5358056 w 9517857"/>
              <a:gd name="connsiteY49" fmla="*/ 247248 h 918356"/>
              <a:gd name="connsiteX50" fmla="*/ 5426496 w 9517857"/>
              <a:gd name="connsiteY50" fmla="*/ 235142 h 918356"/>
              <a:gd name="connsiteX51" fmla="*/ 5497161 w 9517857"/>
              <a:gd name="connsiteY51" fmla="*/ 228808 h 918356"/>
              <a:gd name="connsiteX52" fmla="*/ 5826043 w 9517857"/>
              <a:gd name="connsiteY52" fmla="*/ 148073 h 918356"/>
              <a:gd name="connsiteX53" fmla="*/ 6007627 w 9517857"/>
              <a:gd name="connsiteY53" fmla="*/ 147126 h 918356"/>
              <a:gd name="connsiteX54" fmla="*/ 6080994 w 9517857"/>
              <a:gd name="connsiteY54" fmla="*/ 142938 h 918356"/>
              <a:gd name="connsiteX55" fmla="*/ 6194152 w 9517857"/>
              <a:gd name="connsiteY55" fmla="*/ 151772 h 918356"/>
              <a:gd name="connsiteX56" fmla="*/ 6281379 w 9517857"/>
              <a:gd name="connsiteY56" fmla="*/ 181626 h 918356"/>
              <a:gd name="connsiteX57" fmla="*/ 6489033 w 9517857"/>
              <a:gd name="connsiteY57" fmla="*/ 167648 h 918356"/>
              <a:gd name="connsiteX58" fmla="*/ 6544700 w 9517857"/>
              <a:gd name="connsiteY58" fmla="*/ 167161 h 918356"/>
              <a:gd name="connsiteX59" fmla="*/ 6648353 w 9517857"/>
              <a:gd name="connsiteY59" fmla="*/ 172250 h 918356"/>
              <a:gd name="connsiteX60" fmla="*/ 6736227 w 9517857"/>
              <a:gd name="connsiteY60" fmla="*/ 173216 h 918356"/>
              <a:gd name="connsiteX61" fmla="*/ 6977218 w 9517857"/>
              <a:gd name="connsiteY61" fmla="*/ 184289 h 918356"/>
              <a:gd name="connsiteX62" fmla="*/ 7065221 w 9517857"/>
              <a:gd name="connsiteY62" fmla="*/ 227531 h 918356"/>
              <a:gd name="connsiteX63" fmla="*/ 7358195 w 9517857"/>
              <a:gd name="connsiteY63" fmla="*/ 251740 h 918356"/>
              <a:gd name="connsiteX64" fmla="*/ 7565449 w 9517857"/>
              <a:gd name="connsiteY64" fmla="*/ 258950 h 918356"/>
              <a:gd name="connsiteX65" fmla="*/ 7599285 w 9517857"/>
              <a:gd name="connsiteY65" fmla="*/ 266021 h 918356"/>
              <a:gd name="connsiteX66" fmla="*/ 7644411 w 9517857"/>
              <a:gd name="connsiteY66" fmla="*/ 258986 h 918356"/>
              <a:gd name="connsiteX67" fmla="*/ 7825110 w 9517857"/>
              <a:gd name="connsiteY67" fmla="*/ 229109 h 918356"/>
              <a:gd name="connsiteX68" fmla="*/ 7965805 w 9517857"/>
              <a:gd name="connsiteY68" fmla="*/ 200355 h 918356"/>
              <a:gd name="connsiteX69" fmla="*/ 8147401 w 9517857"/>
              <a:gd name="connsiteY69" fmla="*/ 205617 h 918356"/>
              <a:gd name="connsiteX70" fmla="*/ 8256033 w 9517857"/>
              <a:gd name="connsiteY70" fmla="*/ 193713 h 918356"/>
              <a:gd name="connsiteX71" fmla="*/ 8410677 w 9517857"/>
              <a:gd name="connsiteY71" fmla="*/ 172167 h 918356"/>
              <a:gd name="connsiteX72" fmla="*/ 8614948 w 9517857"/>
              <a:gd name="connsiteY72" fmla="*/ 168247 h 918356"/>
              <a:gd name="connsiteX73" fmla="*/ 8715976 w 9517857"/>
              <a:gd name="connsiteY73" fmla="*/ 178374 h 918356"/>
              <a:gd name="connsiteX74" fmla="*/ 8778827 w 9517857"/>
              <a:gd name="connsiteY74" fmla="*/ 172936 h 918356"/>
              <a:gd name="connsiteX75" fmla="*/ 8855248 w 9517857"/>
              <a:gd name="connsiteY75" fmla="*/ 143149 h 918356"/>
              <a:gd name="connsiteX76" fmla="*/ 9010380 w 9517857"/>
              <a:gd name="connsiteY76" fmla="*/ 91891 h 918356"/>
              <a:gd name="connsiteX77" fmla="*/ 9110856 w 9517857"/>
              <a:gd name="connsiteY77" fmla="*/ 70997 h 918356"/>
              <a:gd name="connsiteX78" fmla="*/ 9268817 w 9517857"/>
              <a:gd name="connsiteY78" fmla="*/ 53082 h 918356"/>
              <a:gd name="connsiteX79" fmla="*/ 9316667 w 9517857"/>
              <a:gd name="connsiteY79" fmla="*/ 45047 h 918356"/>
              <a:gd name="connsiteX80" fmla="*/ 9428209 w 9517857"/>
              <a:gd name="connsiteY80" fmla="*/ 29923 h 918356"/>
              <a:gd name="connsiteX81" fmla="*/ 9488916 w 9517857"/>
              <a:gd name="connsiteY81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727306 w 9517857"/>
              <a:gd name="connsiteY26" fmla="*/ 550698 h 918356"/>
              <a:gd name="connsiteX27" fmla="*/ 3073635 w 9517857"/>
              <a:gd name="connsiteY27" fmla="*/ 491294 h 918356"/>
              <a:gd name="connsiteX28" fmla="*/ 3222071 w 9517857"/>
              <a:gd name="connsiteY28" fmla="*/ 470559 h 918356"/>
              <a:gd name="connsiteX29" fmla="*/ 3274069 w 9517857"/>
              <a:gd name="connsiteY29" fmla="*/ 451605 h 918356"/>
              <a:gd name="connsiteX30" fmla="*/ 3349632 w 9517857"/>
              <a:gd name="connsiteY30" fmla="*/ 432583 h 918356"/>
              <a:gd name="connsiteX31" fmla="*/ 3479593 w 9517857"/>
              <a:gd name="connsiteY31" fmla="*/ 390437 h 918356"/>
              <a:gd name="connsiteX32" fmla="*/ 3651428 w 9517857"/>
              <a:gd name="connsiteY32" fmla="*/ 361807 h 918356"/>
              <a:gd name="connsiteX33" fmla="*/ 3844133 w 9517857"/>
              <a:gd name="connsiteY33" fmla="*/ 360648 h 918356"/>
              <a:gd name="connsiteX34" fmla="*/ 3933803 w 9517857"/>
              <a:gd name="connsiteY34" fmla="*/ 357315 h 918356"/>
              <a:gd name="connsiteX35" fmla="*/ 4266740 w 9517857"/>
              <a:gd name="connsiteY35" fmla="*/ 361454 h 918356"/>
              <a:gd name="connsiteX36" fmla="*/ 4430770 w 9517857"/>
              <a:gd name="connsiteY36" fmla="*/ 342643 h 918356"/>
              <a:gd name="connsiteX37" fmla="*/ 4512664 w 9517857"/>
              <a:gd name="connsiteY37" fmla="*/ 319948 h 918356"/>
              <a:gd name="connsiteX38" fmla="*/ 4616423 w 9517857"/>
              <a:gd name="connsiteY38" fmla="*/ 290914 h 918356"/>
              <a:gd name="connsiteX39" fmla="*/ 4689163 w 9517857"/>
              <a:gd name="connsiteY39" fmla="*/ 272812 h 918356"/>
              <a:gd name="connsiteX40" fmla="*/ 4783273 w 9517857"/>
              <a:gd name="connsiteY40" fmla="*/ 248463 h 918356"/>
              <a:gd name="connsiteX41" fmla="*/ 4836507 w 9517857"/>
              <a:gd name="connsiteY41" fmla="*/ 256788 h 918356"/>
              <a:gd name="connsiteX42" fmla="*/ 4892569 w 9517857"/>
              <a:gd name="connsiteY42" fmla="*/ 249933 h 918356"/>
              <a:gd name="connsiteX43" fmla="*/ 4896611 w 9517857"/>
              <a:gd name="connsiteY43" fmla="*/ 240448 h 918356"/>
              <a:gd name="connsiteX44" fmla="*/ 4917286 w 9517857"/>
              <a:gd name="connsiteY44" fmla="*/ 243659 h 918356"/>
              <a:gd name="connsiteX45" fmla="*/ 4981173 w 9517857"/>
              <a:gd name="connsiteY45" fmla="*/ 247103 h 918356"/>
              <a:gd name="connsiteX46" fmla="*/ 5060397 w 9517857"/>
              <a:gd name="connsiteY46" fmla="*/ 263688 h 918356"/>
              <a:gd name="connsiteX47" fmla="*/ 5252996 w 9517857"/>
              <a:gd name="connsiteY47" fmla="*/ 270655 h 918356"/>
              <a:gd name="connsiteX48" fmla="*/ 5358056 w 9517857"/>
              <a:gd name="connsiteY48" fmla="*/ 247248 h 918356"/>
              <a:gd name="connsiteX49" fmla="*/ 5426496 w 9517857"/>
              <a:gd name="connsiteY49" fmla="*/ 235142 h 918356"/>
              <a:gd name="connsiteX50" fmla="*/ 5497161 w 9517857"/>
              <a:gd name="connsiteY50" fmla="*/ 228808 h 918356"/>
              <a:gd name="connsiteX51" fmla="*/ 5826043 w 9517857"/>
              <a:gd name="connsiteY51" fmla="*/ 148073 h 918356"/>
              <a:gd name="connsiteX52" fmla="*/ 6007627 w 9517857"/>
              <a:gd name="connsiteY52" fmla="*/ 147126 h 918356"/>
              <a:gd name="connsiteX53" fmla="*/ 6080994 w 9517857"/>
              <a:gd name="connsiteY53" fmla="*/ 142938 h 918356"/>
              <a:gd name="connsiteX54" fmla="*/ 6194152 w 9517857"/>
              <a:gd name="connsiteY54" fmla="*/ 151772 h 918356"/>
              <a:gd name="connsiteX55" fmla="*/ 6281379 w 9517857"/>
              <a:gd name="connsiteY55" fmla="*/ 181626 h 918356"/>
              <a:gd name="connsiteX56" fmla="*/ 6489033 w 9517857"/>
              <a:gd name="connsiteY56" fmla="*/ 167648 h 918356"/>
              <a:gd name="connsiteX57" fmla="*/ 6544700 w 9517857"/>
              <a:gd name="connsiteY57" fmla="*/ 167161 h 918356"/>
              <a:gd name="connsiteX58" fmla="*/ 6648353 w 9517857"/>
              <a:gd name="connsiteY58" fmla="*/ 172250 h 918356"/>
              <a:gd name="connsiteX59" fmla="*/ 6736227 w 9517857"/>
              <a:gd name="connsiteY59" fmla="*/ 173216 h 918356"/>
              <a:gd name="connsiteX60" fmla="*/ 6977218 w 9517857"/>
              <a:gd name="connsiteY60" fmla="*/ 184289 h 918356"/>
              <a:gd name="connsiteX61" fmla="*/ 7065221 w 9517857"/>
              <a:gd name="connsiteY61" fmla="*/ 227531 h 918356"/>
              <a:gd name="connsiteX62" fmla="*/ 7358195 w 9517857"/>
              <a:gd name="connsiteY62" fmla="*/ 251740 h 918356"/>
              <a:gd name="connsiteX63" fmla="*/ 7565449 w 9517857"/>
              <a:gd name="connsiteY63" fmla="*/ 258950 h 918356"/>
              <a:gd name="connsiteX64" fmla="*/ 7599285 w 9517857"/>
              <a:gd name="connsiteY64" fmla="*/ 266021 h 918356"/>
              <a:gd name="connsiteX65" fmla="*/ 7644411 w 9517857"/>
              <a:gd name="connsiteY65" fmla="*/ 258986 h 918356"/>
              <a:gd name="connsiteX66" fmla="*/ 7825110 w 9517857"/>
              <a:gd name="connsiteY66" fmla="*/ 229109 h 918356"/>
              <a:gd name="connsiteX67" fmla="*/ 7965805 w 9517857"/>
              <a:gd name="connsiteY67" fmla="*/ 200355 h 918356"/>
              <a:gd name="connsiteX68" fmla="*/ 8147401 w 9517857"/>
              <a:gd name="connsiteY68" fmla="*/ 205617 h 918356"/>
              <a:gd name="connsiteX69" fmla="*/ 8256033 w 9517857"/>
              <a:gd name="connsiteY69" fmla="*/ 193713 h 918356"/>
              <a:gd name="connsiteX70" fmla="*/ 8410677 w 9517857"/>
              <a:gd name="connsiteY70" fmla="*/ 172167 h 918356"/>
              <a:gd name="connsiteX71" fmla="*/ 8614948 w 9517857"/>
              <a:gd name="connsiteY71" fmla="*/ 168247 h 918356"/>
              <a:gd name="connsiteX72" fmla="*/ 8715976 w 9517857"/>
              <a:gd name="connsiteY72" fmla="*/ 178374 h 918356"/>
              <a:gd name="connsiteX73" fmla="*/ 8778827 w 9517857"/>
              <a:gd name="connsiteY73" fmla="*/ 172936 h 918356"/>
              <a:gd name="connsiteX74" fmla="*/ 8855248 w 9517857"/>
              <a:gd name="connsiteY74" fmla="*/ 143149 h 918356"/>
              <a:gd name="connsiteX75" fmla="*/ 9010380 w 9517857"/>
              <a:gd name="connsiteY75" fmla="*/ 91891 h 918356"/>
              <a:gd name="connsiteX76" fmla="*/ 9110856 w 9517857"/>
              <a:gd name="connsiteY76" fmla="*/ 70997 h 918356"/>
              <a:gd name="connsiteX77" fmla="*/ 9268817 w 9517857"/>
              <a:gd name="connsiteY77" fmla="*/ 53082 h 918356"/>
              <a:gd name="connsiteX78" fmla="*/ 9316667 w 9517857"/>
              <a:gd name="connsiteY78" fmla="*/ 45047 h 918356"/>
              <a:gd name="connsiteX79" fmla="*/ 9428209 w 9517857"/>
              <a:gd name="connsiteY79" fmla="*/ 29923 h 918356"/>
              <a:gd name="connsiteX80" fmla="*/ 9488916 w 9517857"/>
              <a:gd name="connsiteY80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080994 w 9517857"/>
              <a:gd name="connsiteY52" fmla="*/ 142938 h 918356"/>
              <a:gd name="connsiteX53" fmla="*/ 6194152 w 9517857"/>
              <a:gd name="connsiteY53" fmla="*/ 151772 h 918356"/>
              <a:gd name="connsiteX54" fmla="*/ 6281379 w 9517857"/>
              <a:gd name="connsiteY54" fmla="*/ 181626 h 918356"/>
              <a:gd name="connsiteX55" fmla="*/ 6489033 w 9517857"/>
              <a:gd name="connsiteY55" fmla="*/ 167648 h 918356"/>
              <a:gd name="connsiteX56" fmla="*/ 6544700 w 9517857"/>
              <a:gd name="connsiteY56" fmla="*/ 167161 h 918356"/>
              <a:gd name="connsiteX57" fmla="*/ 6648353 w 9517857"/>
              <a:gd name="connsiteY57" fmla="*/ 172250 h 918356"/>
              <a:gd name="connsiteX58" fmla="*/ 6736227 w 9517857"/>
              <a:gd name="connsiteY58" fmla="*/ 173216 h 918356"/>
              <a:gd name="connsiteX59" fmla="*/ 6977218 w 9517857"/>
              <a:gd name="connsiteY59" fmla="*/ 184289 h 918356"/>
              <a:gd name="connsiteX60" fmla="*/ 7065221 w 9517857"/>
              <a:gd name="connsiteY60" fmla="*/ 227531 h 918356"/>
              <a:gd name="connsiteX61" fmla="*/ 7358195 w 9517857"/>
              <a:gd name="connsiteY61" fmla="*/ 251740 h 918356"/>
              <a:gd name="connsiteX62" fmla="*/ 7565449 w 9517857"/>
              <a:gd name="connsiteY62" fmla="*/ 258950 h 918356"/>
              <a:gd name="connsiteX63" fmla="*/ 7599285 w 9517857"/>
              <a:gd name="connsiteY63" fmla="*/ 266021 h 918356"/>
              <a:gd name="connsiteX64" fmla="*/ 7644411 w 9517857"/>
              <a:gd name="connsiteY64" fmla="*/ 258986 h 918356"/>
              <a:gd name="connsiteX65" fmla="*/ 7825110 w 9517857"/>
              <a:gd name="connsiteY65" fmla="*/ 229109 h 918356"/>
              <a:gd name="connsiteX66" fmla="*/ 7965805 w 9517857"/>
              <a:gd name="connsiteY66" fmla="*/ 200355 h 918356"/>
              <a:gd name="connsiteX67" fmla="*/ 8147401 w 9517857"/>
              <a:gd name="connsiteY67" fmla="*/ 205617 h 918356"/>
              <a:gd name="connsiteX68" fmla="*/ 8256033 w 9517857"/>
              <a:gd name="connsiteY68" fmla="*/ 193713 h 918356"/>
              <a:gd name="connsiteX69" fmla="*/ 8410677 w 9517857"/>
              <a:gd name="connsiteY69" fmla="*/ 172167 h 918356"/>
              <a:gd name="connsiteX70" fmla="*/ 8614948 w 9517857"/>
              <a:gd name="connsiteY70" fmla="*/ 168247 h 918356"/>
              <a:gd name="connsiteX71" fmla="*/ 8715976 w 9517857"/>
              <a:gd name="connsiteY71" fmla="*/ 178374 h 918356"/>
              <a:gd name="connsiteX72" fmla="*/ 8778827 w 9517857"/>
              <a:gd name="connsiteY72" fmla="*/ 172936 h 918356"/>
              <a:gd name="connsiteX73" fmla="*/ 8855248 w 9517857"/>
              <a:gd name="connsiteY73" fmla="*/ 143149 h 918356"/>
              <a:gd name="connsiteX74" fmla="*/ 9010380 w 9517857"/>
              <a:gd name="connsiteY74" fmla="*/ 91891 h 918356"/>
              <a:gd name="connsiteX75" fmla="*/ 9110856 w 9517857"/>
              <a:gd name="connsiteY75" fmla="*/ 70997 h 918356"/>
              <a:gd name="connsiteX76" fmla="*/ 9268817 w 9517857"/>
              <a:gd name="connsiteY76" fmla="*/ 53082 h 918356"/>
              <a:gd name="connsiteX77" fmla="*/ 9316667 w 9517857"/>
              <a:gd name="connsiteY77" fmla="*/ 45047 h 918356"/>
              <a:gd name="connsiteX78" fmla="*/ 9428209 w 9517857"/>
              <a:gd name="connsiteY78" fmla="*/ 29923 h 918356"/>
              <a:gd name="connsiteX79" fmla="*/ 9488916 w 9517857"/>
              <a:gd name="connsiteY7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825110 w 9517857"/>
              <a:gd name="connsiteY64" fmla="*/ 229109 h 918356"/>
              <a:gd name="connsiteX65" fmla="*/ 7965805 w 9517857"/>
              <a:gd name="connsiteY65" fmla="*/ 200355 h 918356"/>
              <a:gd name="connsiteX66" fmla="*/ 8147401 w 9517857"/>
              <a:gd name="connsiteY66" fmla="*/ 205617 h 918356"/>
              <a:gd name="connsiteX67" fmla="*/ 8256033 w 9517857"/>
              <a:gd name="connsiteY67" fmla="*/ 193713 h 918356"/>
              <a:gd name="connsiteX68" fmla="*/ 8410677 w 9517857"/>
              <a:gd name="connsiteY68" fmla="*/ 172167 h 918356"/>
              <a:gd name="connsiteX69" fmla="*/ 8614948 w 9517857"/>
              <a:gd name="connsiteY69" fmla="*/ 168247 h 918356"/>
              <a:gd name="connsiteX70" fmla="*/ 8715976 w 9517857"/>
              <a:gd name="connsiteY70" fmla="*/ 178374 h 918356"/>
              <a:gd name="connsiteX71" fmla="*/ 8778827 w 9517857"/>
              <a:gd name="connsiteY71" fmla="*/ 172936 h 918356"/>
              <a:gd name="connsiteX72" fmla="*/ 8855248 w 9517857"/>
              <a:gd name="connsiteY72" fmla="*/ 143149 h 918356"/>
              <a:gd name="connsiteX73" fmla="*/ 9010380 w 9517857"/>
              <a:gd name="connsiteY73" fmla="*/ 91891 h 918356"/>
              <a:gd name="connsiteX74" fmla="*/ 9110856 w 9517857"/>
              <a:gd name="connsiteY74" fmla="*/ 70997 h 918356"/>
              <a:gd name="connsiteX75" fmla="*/ 9268817 w 9517857"/>
              <a:gd name="connsiteY75" fmla="*/ 53082 h 918356"/>
              <a:gd name="connsiteX76" fmla="*/ 9316667 w 9517857"/>
              <a:gd name="connsiteY76" fmla="*/ 45047 h 918356"/>
              <a:gd name="connsiteX77" fmla="*/ 9428209 w 9517857"/>
              <a:gd name="connsiteY77" fmla="*/ 29923 h 918356"/>
              <a:gd name="connsiteX78" fmla="*/ 9488916 w 9517857"/>
              <a:gd name="connsiteY7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825110 w 9517857"/>
              <a:gd name="connsiteY64" fmla="*/ 229109 h 918356"/>
              <a:gd name="connsiteX65" fmla="*/ 7965805 w 9517857"/>
              <a:gd name="connsiteY65" fmla="*/ 200355 h 918356"/>
              <a:gd name="connsiteX66" fmla="*/ 8147401 w 9517857"/>
              <a:gd name="connsiteY66" fmla="*/ 205617 h 918356"/>
              <a:gd name="connsiteX67" fmla="*/ 8256033 w 9517857"/>
              <a:gd name="connsiteY67" fmla="*/ 193713 h 918356"/>
              <a:gd name="connsiteX68" fmla="*/ 8614948 w 9517857"/>
              <a:gd name="connsiteY68" fmla="*/ 168247 h 918356"/>
              <a:gd name="connsiteX69" fmla="*/ 8715976 w 9517857"/>
              <a:gd name="connsiteY69" fmla="*/ 178374 h 918356"/>
              <a:gd name="connsiteX70" fmla="*/ 8778827 w 9517857"/>
              <a:gd name="connsiteY70" fmla="*/ 172936 h 918356"/>
              <a:gd name="connsiteX71" fmla="*/ 8855248 w 9517857"/>
              <a:gd name="connsiteY71" fmla="*/ 143149 h 918356"/>
              <a:gd name="connsiteX72" fmla="*/ 9010380 w 9517857"/>
              <a:gd name="connsiteY72" fmla="*/ 91891 h 918356"/>
              <a:gd name="connsiteX73" fmla="*/ 9110856 w 9517857"/>
              <a:gd name="connsiteY73" fmla="*/ 70997 h 918356"/>
              <a:gd name="connsiteX74" fmla="*/ 9268817 w 9517857"/>
              <a:gd name="connsiteY74" fmla="*/ 53082 h 918356"/>
              <a:gd name="connsiteX75" fmla="*/ 9316667 w 9517857"/>
              <a:gd name="connsiteY75" fmla="*/ 45047 h 918356"/>
              <a:gd name="connsiteX76" fmla="*/ 9428209 w 9517857"/>
              <a:gd name="connsiteY76" fmla="*/ 29923 h 918356"/>
              <a:gd name="connsiteX77" fmla="*/ 9488916 w 9517857"/>
              <a:gd name="connsiteY7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825110 w 9517857"/>
              <a:gd name="connsiteY64" fmla="*/ 229109 h 918356"/>
              <a:gd name="connsiteX65" fmla="*/ 7965805 w 9517857"/>
              <a:gd name="connsiteY65" fmla="*/ 200355 h 918356"/>
              <a:gd name="connsiteX66" fmla="*/ 8147401 w 9517857"/>
              <a:gd name="connsiteY66" fmla="*/ 205617 h 918356"/>
              <a:gd name="connsiteX67" fmla="*/ 8256033 w 9517857"/>
              <a:gd name="connsiteY67" fmla="*/ 193713 h 918356"/>
              <a:gd name="connsiteX68" fmla="*/ 8614948 w 9517857"/>
              <a:gd name="connsiteY68" fmla="*/ 168247 h 918356"/>
              <a:gd name="connsiteX69" fmla="*/ 8715976 w 9517857"/>
              <a:gd name="connsiteY69" fmla="*/ 178374 h 918356"/>
              <a:gd name="connsiteX70" fmla="*/ 8778827 w 9517857"/>
              <a:gd name="connsiteY70" fmla="*/ 172936 h 918356"/>
              <a:gd name="connsiteX71" fmla="*/ 8855248 w 9517857"/>
              <a:gd name="connsiteY71" fmla="*/ 143149 h 918356"/>
              <a:gd name="connsiteX72" fmla="*/ 9010380 w 9517857"/>
              <a:gd name="connsiteY72" fmla="*/ 91891 h 918356"/>
              <a:gd name="connsiteX73" fmla="*/ 9110856 w 9517857"/>
              <a:gd name="connsiteY73" fmla="*/ 70997 h 918356"/>
              <a:gd name="connsiteX74" fmla="*/ 9268817 w 9517857"/>
              <a:gd name="connsiteY74" fmla="*/ 53082 h 918356"/>
              <a:gd name="connsiteX75" fmla="*/ 9316667 w 9517857"/>
              <a:gd name="connsiteY75" fmla="*/ 45047 h 918356"/>
              <a:gd name="connsiteX76" fmla="*/ 9428209 w 9517857"/>
              <a:gd name="connsiteY76" fmla="*/ 29923 h 918356"/>
              <a:gd name="connsiteX77" fmla="*/ 9488916 w 9517857"/>
              <a:gd name="connsiteY7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965805 w 9517857"/>
              <a:gd name="connsiteY64" fmla="*/ 200355 h 918356"/>
              <a:gd name="connsiteX65" fmla="*/ 8147401 w 9517857"/>
              <a:gd name="connsiteY65" fmla="*/ 205617 h 918356"/>
              <a:gd name="connsiteX66" fmla="*/ 8256033 w 9517857"/>
              <a:gd name="connsiteY66" fmla="*/ 193713 h 918356"/>
              <a:gd name="connsiteX67" fmla="*/ 8614948 w 9517857"/>
              <a:gd name="connsiteY67" fmla="*/ 168247 h 918356"/>
              <a:gd name="connsiteX68" fmla="*/ 8715976 w 9517857"/>
              <a:gd name="connsiteY68" fmla="*/ 178374 h 918356"/>
              <a:gd name="connsiteX69" fmla="*/ 8778827 w 9517857"/>
              <a:gd name="connsiteY69" fmla="*/ 172936 h 918356"/>
              <a:gd name="connsiteX70" fmla="*/ 8855248 w 9517857"/>
              <a:gd name="connsiteY70" fmla="*/ 143149 h 918356"/>
              <a:gd name="connsiteX71" fmla="*/ 9010380 w 9517857"/>
              <a:gd name="connsiteY71" fmla="*/ 91891 h 918356"/>
              <a:gd name="connsiteX72" fmla="*/ 9110856 w 9517857"/>
              <a:gd name="connsiteY72" fmla="*/ 70997 h 918356"/>
              <a:gd name="connsiteX73" fmla="*/ 9268817 w 9517857"/>
              <a:gd name="connsiteY73" fmla="*/ 53082 h 918356"/>
              <a:gd name="connsiteX74" fmla="*/ 9316667 w 9517857"/>
              <a:gd name="connsiteY74" fmla="*/ 45047 h 918356"/>
              <a:gd name="connsiteX75" fmla="*/ 9428209 w 9517857"/>
              <a:gd name="connsiteY75" fmla="*/ 29923 h 918356"/>
              <a:gd name="connsiteX76" fmla="*/ 9488916 w 9517857"/>
              <a:gd name="connsiteY7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965805 w 9517857"/>
              <a:gd name="connsiteY64" fmla="*/ 200355 h 918356"/>
              <a:gd name="connsiteX65" fmla="*/ 8147401 w 9517857"/>
              <a:gd name="connsiteY65" fmla="*/ 205617 h 918356"/>
              <a:gd name="connsiteX66" fmla="*/ 8256033 w 9517857"/>
              <a:gd name="connsiteY66" fmla="*/ 193713 h 918356"/>
              <a:gd name="connsiteX67" fmla="*/ 8614948 w 9517857"/>
              <a:gd name="connsiteY67" fmla="*/ 168247 h 918356"/>
              <a:gd name="connsiteX68" fmla="*/ 8715976 w 9517857"/>
              <a:gd name="connsiteY68" fmla="*/ 178374 h 918356"/>
              <a:gd name="connsiteX69" fmla="*/ 8778827 w 9517857"/>
              <a:gd name="connsiteY69" fmla="*/ 172936 h 918356"/>
              <a:gd name="connsiteX70" fmla="*/ 8855248 w 9517857"/>
              <a:gd name="connsiteY70" fmla="*/ 143149 h 918356"/>
              <a:gd name="connsiteX71" fmla="*/ 9010380 w 9517857"/>
              <a:gd name="connsiteY71" fmla="*/ 91891 h 918356"/>
              <a:gd name="connsiteX72" fmla="*/ 9110856 w 9517857"/>
              <a:gd name="connsiteY72" fmla="*/ 70997 h 918356"/>
              <a:gd name="connsiteX73" fmla="*/ 9268817 w 9517857"/>
              <a:gd name="connsiteY73" fmla="*/ 53082 h 918356"/>
              <a:gd name="connsiteX74" fmla="*/ 9316667 w 9517857"/>
              <a:gd name="connsiteY74" fmla="*/ 45047 h 918356"/>
              <a:gd name="connsiteX75" fmla="*/ 9428209 w 9517857"/>
              <a:gd name="connsiteY75" fmla="*/ 29923 h 918356"/>
              <a:gd name="connsiteX76" fmla="*/ 9488916 w 9517857"/>
              <a:gd name="connsiteY7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36507 w 9517857"/>
              <a:gd name="connsiteY39" fmla="*/ 256788 h 918356"/>
              <a:gd name="connsiteX40" fmla="*/ 4892569 w 9517857"/>
              <a:gd name="connsiteY40" fmla="*/ 249933 h 918356"/>
              <a:gd name="connsiteX41" fmla="*/ 4896611 w 9517857"/>
              <a:gd name="connsiteY41" fmla="*/ 240448 h 918356"/>
              <a:gd name="connsiteX42" fmla="*/ 4917286 w 9517857"/>
              <a:gd name="connsiteY42" fmla="*/ 243659 h 918356"/>
              <a:gd name="connsiteX43" fmla="*/ 4981173 w 9517857"/>
              <a:gd name="connsiteY43" fmla="*/ 247103 h 918356"/>
              <a:gd name="connsiteX44" fmla="*/ 5060397 w 9517857"/>
              <a:gd name="connsiteY44" fmla="*/ 263688 h 918356"/>
              <a:gd name="connsiteX45" fmla="*/ 5252996 w 9517857"/>
              <a:gd name="connsiteY45" fmla="*/ 270655 h 918356"/>
              <a:gd name="connsiteX46" fmla="*/ 5358056 w 9517857"/>
              <a:gd name="connsiteY46" fmla="*/ 247248 h 918356"/>
              <a:gd name="connsiteX47" fmla="*/ 5426496 w 9517857"/>
              <a:gd name="connsiteY47" fmla="*/ 235142 h 918356"/>
              <a:gd name="connsiteX48" fmla="*/ 5497161 w 9517857"/>
              <a:gd name="connsiteY48" fmla="*/ 228808 h 918356"/>
              <a:gd name="connsiteX49" fmla="*/ 5826043 w 9517857"/>
              <a:gd name="connsiteY49" fmla="*/ 148073 h 918356"/>
              <a:gd name="connsiteX50" fmla="*/ 6007627 w 9517857"/>
              <a:gd name="connsiteY50" fmla="*/ 147126 h 918356"/>
              <a:gd name="connsiteX51" fmla="*/ 6194152 w 9517857"/>
              <a:gd name="connsiteY51" fmla="*/ 151772 h 918356"/>
              <a:gd name="connsiteX52" fmla="*/ 6281379 w 9517857"/>
              <a:gd name="connsiteY52" fmla="*/ 181626 h 918356"/>
              <a:gd name="connsiteX53" fmla="*/ 6489033 w 9517857"/>
              <a:gd name="connsiteY53" fmla="*/ 167648 h 918356"/>
              <a:gd name="connsiteX54" fmla="*/ 6544700 w 9517857"/>
              <a:gd name="connsiteY54" fmla="*/ 167161 h 918356"/>
              <a:gd name="connsiteX55" fmla="*/ 6648353 w 9517857"/>
              <a:gd name="connsiteY55" fmla="*/ 172250 h 918356"/>
              <a:gd name="connsiteX56" fmla="*/ 6736227 w 9517857"/>
              <a:gd name="connsiteY56" fmla="*/ 173216 h 918356"/>
              <a:gd name="connsiteX57" fmla="*/ 6977218 w 9517857"/>
              <a:gd name="connsiteY57" fmla="*/ 184289 h 918356"/>
              <a:gd name="connsiteX58" fmla="*/ 7065221 w 9517857"/>
              <a:gd name="connsiteY58" fmla="*/ 227531 h 918356"/>
              <a:gd name="connsiteX59" fmla="*/ 7358195 w 9517857"/>
              <a:gd name="connsiteY59" fmla="*/ 251740 h 918356"/>
              <a:gd name="connsiteX60" fmla="*/ 7565449 w 9517857"/>
              <a:gd name="connsiteY60" fmla="*/ 258950 h 918356"/>
              <a:gd name="connsiteX61" fmla="*/ 7599285 w 9517857"/>
              <a:gd name="connsiteY61" fmla="*/ 266021 h 918356"/>
              <a:gd name="connsiteX62" fmla="*/ 7644411 w 9517857"/>
              <a:gd name="connsiteY62" fmla="*/ 258986 h 918356"/>
              <a:gd name="connsiteX63" fmla="*/ 7965805 w 9517857"/>
              <a:gd name="connsiteY63" fmla="*/ 200355 h 918356"/>
              <a:gd name="connsiteX64" fmla="*/ 8147401 w 9517857"/>
              <a:gd name="connsiteY64" fmla="*/ 205617 h 918356"/>
              <a:gd name="connsiteX65" fmla="*/ 8256033 w 9517857"/>
              <a:gd name="connsiteY65" fmla="*/ 193713 h 918356"/>
              <a:gd name="connsiteX66" fmla="*/ 8614948 w 9517857"/>
              <a:gd name="connsiteY66" fmla="*/ 168247 h 918356"/>
              <a:gd name="connsiteX67" fmla="*/ 8715976 w 9517857"/>
              <a:gd name="connsiteY67" fmla="*/ 178374 h 918356"/>
              <a:gd name="connsiteX68" fmla="*/ 8778827 w 9517857"/>
              <a:gd name="connsiteY68" fmla="*/ 172936 h 918356"/>
              <a:gd name="connsiteX69" fmla="*/ 8855248 w 9517857"/>
              <a:gd name="connsiteY69" fmla="*/ 143149 h 918356"/>
              <a:gd name="connsiteX70" fmla="*/ 9010380 w 9517857"/>
              <a:gd name="connsiteY70" fmla="*/ 91891 h 918356"/>
              <a:gd name="connsiteX71" fmla="*/ 9110856 w 9517857"/>
              <a:gd name="connsiteY71" fmla="*/ 70997 h 918356"/>
              <a:gd name="connsiteX72" fmla="*/ 9268817 w 9517857"/>
              <a:gd name="connsiteY72" fmla="*/ 53082 h 918356"/>
              <a:gd name="connsiteX73" fmla="*/ 9316667 w 9517857"/>
              <a:gd name="connsiteY73" fmla="*/ 45047 h 918356"/>
              <a:gd name="connsiteX74" fmla="*/ 9428209 w 9517857"/>
              <a:gd name="connsiteY74" fmla="*/ 29923 h 918356"/>
              <a:gd name="connsiteX75" fmla="*/ 9488916 w 9517857"/>
              <a:gd name="connsiteY7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36507 w 9517857"/>
              <a:gd name="connsiteY39" fmla="*/ 256788 h 918356"/>
              <a:gd name="connsiteX40" fmla="*/ 4892569 w 9517857"/>
              <a:gd name="connsiteY40" fmla="*/ 249933 h 918356"/>
              <a:gd name="connsiteX41" fmla="*/ 4896611 w 9517857"/>
              <a:gd name="connsiteY41" fmla="*/ 240448 h 918356"/>
              <a:gd name="connsiteX42" fmla="*/ 4917286 w 9517857"/>
              <a:gd name="connsiteY42" fmla="*/ 243659 h 918356"/>
              <a:gd name="connsiteX43" fmla="*/ 4981173 w 9517857"/>
              <a:gd name="connsiteY43" fmla="*/ 247103 h 918356"/>
              <a:gd name="connsiteX44" fmla="*/ 5060397 w 9517857"/>
              <a:gd name="connsiteY44" fmla="*/ 263688 h 918356"/>
              <a:gd name="connsiteX45" fmla="*/ 5252996 w 9517857"/>
              <a:gd name="connsiteY45" fmla="*/ 270655 h 918356"/>
              <a:gd name="connsiteX46" fmla="*/ 5358056 w 9517857"/>
              <a:gd name="connsiteY46" fmla="*/ 247248 h 918356"/>
              <a:gd name="connsiteX47" fmla="*/ 5426496 w 9517857"/>
              <a:gd name="connsiteY47" fmla="*/ 235142 h 918356"/>
              <a:gd name="connsiteX48" fmla="*/ 5497161 w 9517857"/>
              <a:gd name="connsiteY48" fmla="*/ 228808 h 918356"/>
              <a:gd name="connsiteX49" fmla="*/ 5826043 w 9517857"/>
              <a:gd name="connsiteY49" fmla="*/ 148073 h 918356"/>
              <a:gd name="connsiteX50" fmla="*/ 6007627 w 9517857"/>
              <a:gd name="connsiteY50" fmla="*/ 147126 h 918356"/>
              <a:gd name="connsiteX51" fmla="*/ 6194152 w 9517857"/>
              <a:gd name="connsiteY51" fmla="*/ 151772 h 918356"/>
              <a:gd name="connsiteX52" fmla="*/ 6281379 w 9517857"/>
              <a:gd name="connsiteY52" fmla="*/ 181626 h 918356"/>
              <a:gd name="connsiteX53" fmla="*/ 6489033 w 9517857"/>
              <a:gd name="connsiteY53" fmla="*/ 167648 h 918356"/>
              <a:gd name="connsiteX54" fmla="*/ 6544700 w 9517857"/>
              <a:gd name="connsiteY54" fmla="*/ 167161 h 918356"/>
              <a:gd name="connsiteX55" fmla="*/ 6648353 w 9517857"/>
              <a:gd name="connsiteY55" fmla="*/ 172250 h 918356"/>
              <a:gd name="connsiteX56" fmla="*/ 6736227 w 9517857"/>
              <a:gd name="connsiteY56" fmla="*/ 173216 h 918356"/>
              <a:gd name="connsiteX57" fmla="*/ 6977218 w 9517857"/>
              <a:gd name="connsiteY57" fmla="*/ 184289 h 918356"/>
              <a:gd name="connsiteX58" fmla="*/ 7065221 w 9517857"/>
              <a:gd name="connsiteY58" fmla="*/ 227531 h 918356"/>
              <a:gd name="connsiteX59" fmla="*/ 7358195 w 9517857"/>
              <a:gd name="connsiteY59" fmla="*/ 251740 h 918356"/>
              <a:gd name="connsiteX60" fmla="*/ 7565449 w 9517857"/>
              <a:gd name="connsiteY60" fmla="*/ 258950 h 918356"/>
              <a:gd name="connsiteX61" fmla="*/ 7599285 w 9517857"/>
              <a:gd name="connsiteY61" fmla="*/ 266021 h 918356"/>
              <a:gd name="connsiteX62" fmla="*/ 7644411 w 9517857"/>
              <a:gd name="connsiteY62" fmla="*/ 258986 h 918356"/>
              <a:gd name="connsiteX63" fmla="*/ 7965805 w 9517857"/>
              <a:gd name="connsiteY63" fmla="*/ 200355 h 918356"/>
              <a:gd name="connsiteX64" fmla="*/ 8147401 w 9517857"/>
              <a:gd name="connsiteY64" fmla="*/ 205617 h 918356"/>
              <a:gd name="connsiteX65" fmla="*/ 8256033 w 9517857"/>
              <a:gd name="connsiteY65" fmla="*/ 193713 h 918356"/>
              <a:gd name="connsiteX66" fmla="*/ 8614948 w 9517857"/>
              <a:gd name="connsiteY66" fmla="*/ 168247 h 918356"/>
              <a:gd name="connsiteX67" fmla="*/ 8715976 w 9517857"/>
              <a:gd name="connsiteY67" fmla="*/ 178374 h 918356"/>
              <a:gd name="connsiteX68" fmla="*/ 8778827 w 9517857"/>
              <a:gd name="connsiteY68" fmla="*/ 172936 h 918356"/>
              <a:gd name="connsiteX69" fmla="*/ 8855248 w 9517857"/>
              <a:gd name="connsiteY69" fmla="*/ 143149 h 918356"/>
              <a:gd name="connsiteX70" fmla="*/ 9010380 w 9517857"/>
              <a:gd name="connsiteY70" fmla="*/ 91891 h 918356"/>
              <a:gd name="connsiteX71" fmla="*/ 9110856 w 9517857"/>
              <a:gd name="connsiteY71" fmla="*/ 70997 h 918356"/>
              <a:gd name="connsiteX72" fmla="*/ 9268817 w 9517857"/>
              <a:gd name="connsiteY72" fmla="*/ 53082 h 918356"/>
              <a:gd name="connsiteX73" fmla="*/ 9316667 w 9517857"/>
              <a:gd name="connsiteY73" fmla="*/ 45047 h 918356"/>
              <a:gd name="connsiteX74" fmla="*/ 9428209 w 9517857"/>
              <a:gd name="connsiteY74" fmla="*/ 29923 h 918356"/>
              <a:gd name="connsiteX75" fmla="*/ 9488916 w 9517857"/>
              <a:gd name="connsiteY7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92569 w 9517857"/>
              <a:gd name="connsiteY39" fmla="*/ 249933 h 918356"/>
              <a:gd name="connsiteX40" fmla="*/ 4896611 w 9517857"/>
              <a:gd name="connsiteY40" fmla="*/ 240448 h 918356"/>
              <a:gd name="connsiteX41" fmla="*/ 4917286 w 9517857"/>
              <a:gd name="connsiteY41" fmla="*/ 243659 h 918356"/>
              <a:gd name="connsiteX42" fmla="*/ 4981173 w 9517857"/>
              <a:gd name="connsiteY42" fmla="*/ 247103 h 918356"/>
              <a:gd name="connsiteX43" fmla="*/ 5060397 w 9517857"/>
              <a:gd name="connsiteY43" fmla="*/ 263688 h 918356"/>
              <a:gd name="connsiteX44" fmla="*/ 5252996 w 9517857"/>
              <a:gd name="connsiteY44" fmla="*/ 270655 h 918356"/>
              <a:gd name="connsiteX45" fmla="*/ 5358056 w 9517857"/>
              <a:gd name="connsiteY45" fmla="*/ 247248 h 918356"/>
              <a:gd name="connsiteX46" fmla="*/ 5426496 w 9517857"/>
              <a:gd name="connsiteY46" fmla="*/ 235142 h 918356"/>
              <a:gd name="connsiteX47" fmla="*/ 5497161 w 9517857"/>
              <a:gd name="connsiteY47" fmla="*/ 228808 h 918356"/>
              <a:gd name="connsiteX48" fmla="*/ 5826043 w 9517857"/>
              <a:gd name="connsiteY48" fmla="*/ 148073 h 918356"/>
              <a:gd name="connsiteX49" fmla="*/ 6007627 w 9517857"/>
              <a:gd name="connsiteY49" fmla="*/ 147126 h 918356"/>
              <a:gd name="connsiteX50" fmla="*/ 6194152 w 9517857"/>
              <a:gd name="connsiteY50" fmla="*/ 151772 h 918356"/>
              <a:gd name="connsiteX51" fmla="*/ 6281379 w 9517857"/>
              <a:gd name="connsiteY51" fmla="*/ 181626 h 918356"/>
              <a:gd name="connsiteX52" fmla="*/ 6489033 w 9517857"/>
              <a:gd name="connsiteY52" fmla="*/ 167648 h 918356"/>
              <a:gd name="connsiteX53" fmla="*/ 6544700 w 9517857"/>
              <a:gd name="connsiteY53" fmla="*/ 167161 h 918356"/>
              <a:gd name="connsiteX54" fmla="*/ 6648353 w 9517857"/>
              <a:gd name="connsiteY54" fmla="*/ 172250 h 918356"/>
              <a:gd name="connsiteX55" fmla="*/ 6736227 w 9517857"/>
              <a:gd name="connsiteY55" fmla="*/ 173216 h 918356"/>
              <a:gd name="connsiteX56" fmla="*/ 6977218 w 9517857"/>
              <a:gd name="connsiteY56" fmla="*/ 184289 h 918356"/>
              <a:gd name="connsiteX57" fmla="*/ 7065221 w 9517857"/>
              <a:gd name="connsiteY57" fmla="*/ 227531 h 918356"/>
              <a:gd name="connsiteX58" fmla="*/ 7358195 w 9517857"/>
              <a:gd name="connsiteY58" fmla="*/ 251740 h 918356"/>
              <a:gd name="connsiteX59" fmla="*/ 7565449 w 9517857"/>
              <a:gd name="connsiteY59" fmla="*/ 258950 h 918356"/>
              <a:gd name="connsiteX60" fmla="*/ 7599285 w 9517857"/>
              <a:gd name="connsiteY60" fmla="*/ 266021 h 918356"/>
              <a:gd name="connsiteX61" fmla="*/ 7644411 w 9517857"/>
              <a:gd name="connsiteY61" fmla="*/ 258986 h 918356"/>
              <a:gd name="connsiteX62" fmla="*/ 7965805 w 9517857"/>
              <a:gd name="connsiteY62" fmla="*/ 200355 h 918356"/>
              <a:gd name="connsiteX63" fmla="*/ 8147401 w 9517857"/>
              <a:gd name="connsiteY63" fmla="*/ 205617 h 918356"/>
              <a:gd name="connsiteX64" fmla="*/ 8256033 w 9517857"/>
              <a:gd name="connsiteY64" fmla="*/ 193713 h 918356"/>
              <a:gd name="connsiteX65" fmla="*/ 8614948 w 9517857"/>
              <a:gd name="connsiteY65" fmla="*/ 168247 h 918356"/>
              <a:gd name="connsiteX66" fmla="*/ 8715976 w 9517857"/>
              <a:gd name="connsiteY66" fmla="*/ 178374 h 918356"/>
              <a:gd name="connsiteX67" fmla="*/ 8778827 w 9517857"/>
              <a:gd name="connsiteY67" fmla="*/ 172936 h 918356"/>
              <a:gd name="connsiteX68" fmla="*/ 8855248 w 9517857"/>
              <a:gd name="connsiteY68" fmla="*/ 143149 h 918356"/>
              <a:gd name="connsiteX69" fmla="*/ 9010380 w 9517857"/>
              <a:gd name="connsiteY69" fmla="*/ 91891 h 918356"/>
              <a:gd name="connsiteX70" fmla="*/ 9110856 w 9517857"/>
              <a:gd name="connsiteY70" fmla="*/ 70997 h 918356"/>
              <a:gd name="connsiteX71" fmla="*/ 9268817 w 9517857"/>
              <a:gd name="connsiteY71" fmla="*/ 53082 h 918356"/>
              <a:gd name="connsiteX72" fmla="*/ 9316667 w 9517857"/>
              <a:gd name="connsiteY72" fmla="*/ 45047 h 918356"/>
              <a:gd name="connsiteX73" fmla="*/ 9428209 w 9517857"/>
              <a:gd name="connsiteY73" fmla="*/ 29923 h 918356"/>
              <a:gd name="connsiteX74" fmla="*/ 9488916 w 9517857"/>
              <a:gd name="connsiteY7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92569 w 9517857"/>
              <a:gd name="connsiteY39" fmla="*/ 249933 h 918356"/>
              <a:gd name="connsiteX40" fmla="*/ 4917286 w 9517857"/>
              <a:gd name="connsiteY40" fmla="*/ 243659 h 918356"/>
              <a:gd name="connsiteX41" fmla="*/ 4981173 w 9517857"/>
              <a:gd name="connsiteY41" fmla="*/ 247103 h 918356"/>
              <a:gd name="connsiteX42" fmla="*/ 5060397 w 9517857"/>
              <a:gd name="connsiteY42" fmla="*/ 263688 h 918356"/>
              <a:gd name="connsiteX43" fmla="*/ 5252996 w 9517857"/>
              <a:gd name="connsiteY43" fmla="*/ 270655 h 918356"/>
              <a:gd name="connsiteX44" fmla="*/ 5358056 w 9517857"/>
              <a:gd name="connsiteY44" fmla="*/ 247248 h 918356"/>
              <a:gd name="connsiteX45" fmla="*/ 5426496 w 9517857"/>
              <a:gd name="connsiteY45" fmla="*/ 235142 h 918356"/>
              <a:gd name="connsiteX46" fmla="*/ 5497161 w 9517857"/>
              <a:gd name="connsiteY46" fmla="*/ 228808 h 918356"/>
              <a:gd name="connsiteX47" fmla="*/ 5826043 w 9517857"/>
              <a:gd name="connsiteY47" fmla="*/ 148073 h 918356"/>
              <a:gd name="connsiteX48" fmla="*/ 6007627 w 9517857"/>
              <a:gd name="connsiteY48" fmla="*/ 147126 h 918356"/>
              <a:gd name="connsiteX49" fmla="*/ 6194152 w 9517857"/>
              <a:gd name="connsiteY49" fmla="*/ 151772 h 918356"/>
              <a:gd name="connsiteX50" fmla="*/ 6281379 w 9517857"/>
              <a:gd name="connsiteY50" fmla="*/ 181626 h 918356"/>
              <a:gd name="connsiteX51" fmla="*/ 6489033 w 9517857"/>
              <a:gd name="connsiteY51" fmla="*/ 167648 h 918356"/>
              <a:gd name="connsiteX52" fmla="*/ 6544700 w 9517857"/>
              <a:gd name="connsiteY52" fmla="*/ 167161 h 918356"/>
              <a:gd name="connsiteX53" fmla="*/ 6648353 w 9517857"/>
              <a:gd name="connsiteY53" fmla="*/ 172250 h 918356"/>
              <a:gd name="connsiteX54" fmla="*/ 6736227 w 9517857"/>
              <a:gd name="connsiteY54" fmla="*/ 173216 h 918356"/>
              <a:gd name="connsiteX55" fmla="*/ 6977218 w 9517857"/>
              <a:gd name="connsiteY55" fmla="*/ 184289 h 918356"/>
              <a:gd name="connsiteX56" fmla="*/ 7065221 w 9517857"/>
              <a:gd name="connsiteY56" fmla="*/ 227531 h 918356"/>
              <a:gd name="connsiteX57" fmla="*/ 7358195 w 9517857"/>
              <a:gd name="connsiteY57" fmla="*/ 251740 h 918356"/>
              <a:gd name="connsiteX58" fmla="*/ 7565449 w 9517857"/>
              <a:gd name="connsiteY58" fmla="*/ 258950 h 918356"/>
              <a:gd name="connsiteX59" fmla="*/ 7599285 w 9517857"/>
              <a:gd name="connsiteY59" fmla="*/ 266021 h 918356"/>
              <a:gd name="connsiteX60" fmla="*/ 7644411 w 9517857"/>
              <a:gd name="connsiteY60" fmla="*/ 258986 h 918356"/>
              <a:gd name="connsiteX61" fmla="*/ 7965805 w 9517857"/>
              <a:gd name="connsiteY61" fmla="*/ 200355 h 918356"/>
              <a:gd name="connsiteX62" fmla="*/ 8147401 w 9517857"/>
              <a:gd name="connsiteY62" fmla="*/ 205617 h 918356"/>
              <a:gd name="connsiteX63" fmla="*/ 8256033 w 9517857"/>
              <a:gd name="connsiteY63" fmla="*/ 193713 h 918356"/>
              <a:gd name="connsiteX64" fmla="*/ 8614948 w 9517857"/>
              <a:gd name="connsiteY64" fmla="*/ 168247 h 918356"/>
              <a:gd name="connsiteX65" fmla="*/ 8715976 w 9517857"/>
              <a:gd name="connsiteY65" fmla="*/ 178374 h 918356"/>
              <a:gd name="connsiteX66" fmla="*/ 8778827 w 9517857"/>
              <a:gd name="connsiteY66" fmla="*/ 172936 h 918356"/>
              <a:gd name="connsiteX67" fmla="*/ 8855248 w 9517857"/>
              <a:gd name="connsiteY67" fmla="*/ 143149 h 918356"/>
              <a:gd name="connsiteX68" fmla="*/ 9010380 w 9517857"/>
              <a:gd name="connsiteY68" fmla="*/ 91891 h 918356"/>
              <a:gd name="connsiteX69" fmla="*/ 9110856 w 9517857"/>
              <a:gd name="connsiteY69" fmla="*/ 70997 h 918356"/>
              <a:gd name="connsiteX70" fmla="*/ 9268817 w 9517857"/>
              <a:gd name="connsiteY70" fmla="*/ 53082 h 918356"/>
              <a:gd name="connsiteX71" fmla="*/ 9316667 w 9517857"/>
              <a:gd name="connsiteY71" fmla="*/ 45047 h 918356"/>
              <a:gd name="connsiteX72" fmla="*/ 9428209 w 9517857"/>
              <a:gd name="connsiteY72" fmla="*/ 29923 h 918356"/>
              <a:gd name="connsiteX73" fmla="*/ 9488916 w 9517857"/>
              <a:gd name="connsiteY7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917286 w 9517857"/>
              <a:gd name="connsiteY39" fmla="*/ 243659 h 918356"/>
              <a:gd name="connsiteX40" fmla="*/ 4981173 w 9517857"/>
              <a:gd name="connsiteY40" fmla="*/ 247103 h 918356"/>
              <a:gd name="connsiteX41" fmla="*/ 5060397 w 9517857"/>
              <a:gd name="connsiteY41" fmla="*/ 263688 h 918356"/>
              <a:gd name="connsiteX42" fmla="*/ 5252996 w 9517857"/>
              <a:gd name="connsiteY42" fmla="*/ 270655 h 918356"/>
              <a:gd name="connsiteX43" fmla="*/ 5358056 w 9517857"/>
              <a:gd name="connsiteY43" fmla="*/ 247248 h 918356"/>
              <a:gd name="connsiteX44" fmla="*/ 5426496 w 9517857"/>
              <a:gd name="connsiteY44" fmla="*/ 235142 h 918356"/>
              <a:gd name="connsiteX45" fmla="*/ 5497161 w 9517857"/>
              <a:gd name="connsiteY45" fmla="*/ 228808 h 918356"/>
              <a:gd name="connsiteX46" fmla="*/ 5826043 w 9517857"/>
              <a:gd name="connsiteY46" fmla="*/ 148073 h 918356"/>
              <a:gd name="connsiteX47" fmla="*/ 6007627 w 9517857"/>
              <a:gd name="connsiteY47" fmla="*/ 147126 h 918356"/>
              <a:gd name="connsiteX48" fmla="*/ 6194152 w 9517857"/>
              <a:gd name="connsiteY48" fmla="*/ 151772 h 918356"/>
              <a:gd name="connsiteX49" fmla="*/ 6281379 w 9517857"/>
              <a:gd name="connsiteY49" fmla="*/ 181626 h 918356"/>
              <a:gd name="connsiteX50" fmla="*/ 6489033 w 9517857"/>
              <a:gd name="connsiteY50" fmla="*/ 167648 h 918356"/>
              <a:gd name="connsiteX51" fmla="*/ 6544700 w 9517857"/>
              <a:gd name="connsiteY51" fmla="*/ 167161 h 918356"/>
              <a:gd name="connsiteX52" fmla="*/ 6648353 w 9517857"/>
              <a:gd name="connsiteY52" fmla="*/ 172250 h 918356"/>
              <a:gd name="connsiteX53" fmla="*/ 6736227 w 9517857"/>
              <a:gd name="connsiteY53" fmla="*/ 173216 h 918356"/>
              <a:gd name="connsiteX54" fmla="*/ 6977218 w 9517857"/>
              <a:gd name="connsiteY54" fmla="*/ 184289 h 918356"/>
              <a:gd name="connsiteX55" fmla="*/ 7065221 w 9517857"/>
              <a:gd name="connsiteY55" fmla="*/ 227531 h 918356"/>
              <a:gd name="connsiteX56" fmla="*/ 7358195 w 9517857"/>
              <a:gd name="connsiteY56" fmla="*/ 251740 h 918356"/>
              <a:gd name="connsiteX57" fmla="*/ 7565449 w 9517857"/>
              <a:gd name="connsiteY57" fmla="*/ 258950 h 918356"/>
              <a:gd name="connsiteX58" fmla="*/ 7599285 w 9517857"/>
              <a:gd name="connsiteY58" fmla="*/ 266021 h 918356"/>
              <a:gd name="connsiteX59" fmla="*/ 7644411 w 9517857"/>
              <a:gd name="connsiteY59" fmla="*/ 258986 h 918356"/>
              <a:gd name="connsiteX60" fmla="*/ 7965805 w 9517857"/>
              <a:gd name="connsiteY60" fmla="*/ 200355 h 918356"/>
              <a:gd name="connsiteX61" fmla="*/ 8147401 w 9517857"/>
              <a:gd name="connsiteY61" fmla="*/ 205617 h 918356"/>
              <a:gd name="connsiteX62" fmla="*/ 8256033 w 9517857"/>
              <a:gd name="connsiteY62" fmla="*/ 193713 h 918356"/>
              <a:gd name="connsiteX63" fmla="*/ 8614948 w 9517857"/>
              <a:gd name="connsiteY63" fmla="*/ 168247 h 918356"/>
              <a:gd name="connsiteX64" fmla="*/ 8715976 w 9517857"/>
              <a:gd name="connsiteY64" fmla="*/ 178374 h 918356"/>
              <a:gd name="connsiteX65" fmla="*/ 8778827 w 9517857"/>
              <a:gd name="connsiteY65" fmla="*/ 172936 h 918356"/>
              <a:gd name="connsiteX66" fmla="*/ 8855248 w 9517857"/>
              <a:gd name="connsiteY66" fmla="*/ 143149 h 918356"/>
              <a:gd name="connsiteX67" fmla="*/ 9010380 w 9517857"/>
              <a:gd name="connsiteY67" fmla="*/ 91891 h 918356"/>
              <a:gd name="connsiteX68" fmla="*/ 9110856 w 9517857"/>
              <a:gd name="connsiteY68" fmla="*/ 70997 h 918356"/>
              <a:gd name="connsiteX69" fmla="*/ 9268817 w 9517857"/>
              <a:gd name="connsiteY69" fmla="*/ 53082 h 918356"/>
              <a:gd name="connsiteX70" fmla="*/ 9316667 w 9517857"/>
              <a:gd name="connsiteY70" fmla="*/ 45047 h 918356"/>
              <a:gd name="connsiteX71" fmla="*/ 9428209 w 9517857"/>
              <a:gd name="connsiteY71" fmla="*/ 29923 h 918356"/>
              <a:gd name="connsiteX72" fmla="*/ 9488916 w 9517857"/>
              <a:gd name="connsiteY7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908371 w 9517857"/>
              <a:gd name="connsiteY39" fmla="*/ 243659 h 918356"/>
              <a:gd name="connsiteX40" fmla="*/ 4981173 w 9517857"/>
              <a:gd name="connsiteY40" fmla="*/ 247103 h 918356"/>
              <a:gd name="connsiteX41" fmla="*/ 5060397 w 9517857"/>
              <a:gd name="connsiteY41" fmla="*/ 263688 h 918356"/>
              <a:gd name="connsiteX42" fmla="*/ 5252996 w 9517857"/>
              <a:gd name="connsiteY42" fmla="*/ 270655 h 918356"/>
              <a:gd name="connsiteX43" fmla="*/ 5358056 w 9517857"/>
              <a:gd name="connsiteY43" fmla="*/ 247248 h 918356"/>
              <a:gd name="connsiteX44" fmla="*/ 5426496 w 9517857"/>
              <a:gd name="connsiteY44" fmla="*/ 235142 h 918356"/>
              <a:gd name="connsiteX45" fmla="*/ 5497161 w 9517857"/>
              <a:gd name="connsiteY45" fmla="*/ 228808 h 918356"/>
              <a:gd name="connsiteX46" fmla="*/ 5826043 w 9517857"/>
              <a:gd name="connsiteY46" fmla="*/ 148073 h 918356"/>
              <a:gd name="connsiteX47" fmla="*/ 6007627 w 9517857"/>
              <a:gd name="connsiteY47" fmla="*/ 147126 h 918356"/>
              <a:gd name="connsiteX48" fmla="*/ 6194152 w 9517857"/>
              <a:gd name="connsiteY48" fmla="*/ 151772 h 918356"/>
              <a:gd name="connsiteX49" fmla="*/ 6281379 w 9517857"/>
              <a:gd name="connsiteY49" fmla="*/ 181626 h 918356"/>
              <a:gd name="connsiteX50" fmla="*/ 6489033 w 9517857"/>
              <a:gd name="connsiteY50" fmla="*/ 167648 h 918356"/>
              <a:gd name="connsiteX51" fmla="*/ 6544700 w 9517857"/>
              <a:gd name="connsiteY51" fmla="*/ 167161 h 918356"/>
              <a:gd name="connsiteX52" fmla="*/ 6648353 w 9517857"/>
              <a:gd name="connsiteY52" fmla="*/ 172250 h 918356"/>
              <a:gd name="connsiteX53" fmla="*/ 6736227 w 9517857"/>
              <a:gd name="connsiteY53" fmla="*/ 173216 h 918356"/>
              <a:gd name="connsiteX54" fmla="*/ 6977218 w 9517857"/>
              <a:gd name="connsiteY54" fmla="*/ 184289 h 918356"/>
              <a:gd name="connsiteX55" fmla="*/ 7065221 w 9517857"/>
              <a:gd name="connsiteY55" fmla="*/ 227531 h 918356"/>
              <a:gd name="connsiteX56" fmla="*/ 7358195 w 9517857"/>
              <a:gd name="connsiteY56" fmla="*/ 251740 h 918356"/>
              <a:gd name="connsiteX57" fmla="*/ 7565449 w 9517857"/>
              <a:gd name="connsiteY57" fmla="*/ 258950 h 918356"/>
              <a:gd name="connsiteX58" fmla="*/ 7599285 w 9517857"/>
              <a:gd name="connsiteY58" fmla="*/ 266021 h 918356"/>
              <a:gd name="connsiteX59" fmla="*/ 7644411 w 9517857"/>
              <a:gd name="connsiteY59" fmla="*/ 258986 h 918356"/>
              <a:gd name="connsiteX60" fmla="*/ 7965805 w 9517857"/>
              <a:gd name="connsiteY60" fmla="*/ 200355 h 918356"/>
              <a:gd name="connsiteX61" fmla="*/ 8147401 w 9517857"/>
              <a:gd name="connsiteY61" fmla="*/ 205617 h 918356"/>
              <a:gd name="connsiteX62" fmla="*/ 8256033 w 9517857"/>
              <a:gd name="connsiteY62" fmla="*/ 193713 h 918356"/>
              <a:gd name="connsiteX63" fmla="*/ 8614948 w 9517857"/>
              <a:gd name="connsiteY63" fmla="*/ 168247 h 918356"/>
              <a:gd name="connsiteX64" fmla="*/ 8715976 w 9517857"/>
              <a:gd name="connsiteY64" fmla="*/ 178374 h 918356"/>
              <a:gd name="connsiteX65" fmla="*/ 8778827 w 9517857"/>
              <a:gd name="connsiteY65" fmla="*/ 172936 h 918356"/>
              <a:gd name="connsiteX66" fmla="*/ 8855248 w 9517857"/>
              <a:gd name="connsiteY66" fmla="*/ 143149 h 918356"/>
              <a:gd name="connsiteX67" fmla="*/ 9010380 w 9517857"/>
              <a:gd name="connsiteY67" fmla="*/ 91891 h 918356"/>
              <a:gd name="connsiteX68" fmla="*/ 9110856 w 9517857"/>
              <a:gd name="connsiteY68" fmla="*/ 70997 h 918356"/>
              <a:gd name="connsiteX69" fmla="*/ 9268817 w 9517857"/>
              <a:gd name="connsiteY69" fmla="*/ 53082 h 918356"/>
              <a:gd name="connsiteX70" fmla="*/ 9316667 w 9517857"/>
              <a:gd name="connsiteY70" fmla="*/ 45047 h 918356"/>
              <a:gd name="connsiteX71" fmla="*/ 9428209 w 9517857"/>
              <a:gd name="connsiteY71" fmla="*/ 29923 h 918356"/>
              <a:gd name="connsiteX72" fmla="*/ 9488916 w 9517857"/>
              <a:gd name="connsiteY7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349632 w 9517857"/>
              <a:gd name="connsiteY28" fmla="*/ 432583 h 918356"/>
              <a:gd name="connsiteX29" fmla="*/ 3479593 w 9517857"/>
              <a:gd name="connsiteY29" fmla="*/ 390437 h 918356"/>
              <a:gd name="connsiteX30" fmla="*/ 3651428 w 9517857"/>
              <a:gd name="connsiteY30" fmla="*/ 361807 h 918356"/>
              <a:gd name="connsiteX31" fmla="*/ 3844133 w 9517857"/>
              <a:gd name="connsiteY31" fmla="*/ 360648 h 918356"/>
              <a:gd name="connsiteX32" fmla="*/ 3933803 w 9517857"/>
              <a:gd name="connsiteY32" fmla="*/ 357315 h 918356"/>
              <a:gd name="connsiteX33" fmla="*/ 4266740 w 9517857"/>
              <a:gd name="connsiteY33" fmla="*/ 361454 h 918356"/>
              <a:gd name="connsiteX34" fmla="*/ 4512664 w 9517857"/>
              <a:gd name="connsiteY34" fmla="*/ 319948 h 918356"/>
              <a:gd name="connsiteX35" fmla="*/ 4616423 w 9517857"/>
              <a:gd name="connsiteY35" fmla="*/ 290914 h 918356"/>
              <a:gd name="connsiteX36" fmla="*/ 4689163 w 9517857"/>
              <a:gd name="connsiteY36" fmla="*/ 272812 h 918356"/>
              <a:gd name="connsiteX37" fmla="*/ 4783273 w 9517857"/>
              <a:gd name="connsiteY37" fmla="*/ 248463 h 918356"/>
              <a:gd name="connsiteX38" fmla="*/ 4908371 w 9517857"/>
              <a:gd name="connsiteY38" fmla="*/ 243659 h 918356"/>
              <a:gd name="connsiteX39" fmla="*/ 4981173 w 9517857"/>
              <a:gd name="connsiteY39" fmla="*/ 247103 h 918356"/>
              <a:gd name="connsiteX40" fmla="*/ 5060397 w 9517857"/>
              <a:gd name="connsiteY40" fmla="*/ 263688 h 918356"/>
              <a:gd name="connsiteX41" fmla="*/ 5252996 w 9517857"/>
              <a:gd name="connsiteY41" fmla="*/ 270655 h 918356"/>
              <a:gd name="connsiteX42" fmla="*/ 5358056 w 9517857"/>
              <a:gd name="connsiteY42" fmla="*/ 247248 h 918356"/>
              <a:gd name="connsiteX43" fmla="*/ 5426496 w 9517857"/>
              <a:gd name="connsiteY43" fmla="*/ 235142 h 918356"/>
              <a:gd name="connsiteX44" fmla="*/ 5497161 w 9517857"/>
              <a:gd name="connsiteY44" fmla="*/ 228808 h 918356"/>
              <a:gd name="connsiteX45" fmla="*/ 5826043 w 9517857"/>
              <a:gd name="connsiteY45" fmla="*/ 148073 h 918356"/>
              <a:gd name="connsiteX46" fmla="*/ 6007627 w 9517857"/>
              <a:gd name="connsiteY46" fmla="*/ 147126 h 918356"/>
              <a:gd name="connsiteX47" fmla="*/ 6194152 w 9517857"/>
              <a:gd name="connsiteY47" fmla="*/ 151772 h 918356"/>
              <a:gd name="connsiteX48" fmla="*/ 6281379 w 9517857"/>
              <a:gd name="connsiteY48" fmla="*/ 181626 h 918356"/>
              <a:gd name="connsiteX49" fmla="*/ 6489033 w 9517857"/>
              <a:gd name="connsiteY49" fmla="*/ 167648 h 918356"/>
              <a:gd name="connsiteX50" fmla="*/ 6544700 w 9517857"/>
              <a:gd name="connsiteY50" fmla="*/ 167161 h 918356"/>
              <a:gd name="connsiteX51" fmla="*/ 6648353 w 9517857"/>
              <a:gd name="connsiteY51" fmla="*/ 172250 h 918356"/>
              <a:gd name="connsiteX52" fmla="*/ 6736227 w 9517857"/>
              <a:gd name="connsiteY52" fmla="*/ 173216 h 918356"/>
              <a:gd name="connsiteX53" fmla="*/ 6977218 w 9517857"/>
              <a:gd name="connsiteY53" fmla="*/ 184289 h 918356"/>
              <a:gd name="connsiteX54" fmla="*/ 7065221 w 9517857"/>
              <a:gd name="connsiteY54" fmla="*/ 227531 h 918356"/>
              <a:gd name="connsiteX55" fmla="*/ 7358195 w 9517857"/>
              <a:gd name="connsiteY55" fmla="*/ 251740 h 918356"/>
              <a:gd name="connsiteX56" fmla="*/ 7565449 w 9517857"/>
              <a:gd name="connsiteY56" fmla="*/ 258950 h 918356"/>
              <a:gd name="connsiteX57" fmla="*/ 7599285 w 9517857"/>
              <a:gd name="connsiteY57" fmla="*/ 266021 h 918356"/>
              <a:gd name="connsiteX58" fmla="*/ 7644411 w 9517857"/>
              <a:gd name="connsiteY58" fmla="*/ 258986 h 918356"/>
              <a:gd name="connsiteX59" fmla="*/ 7965805 w 9517857"/>
              <a:gd name="connsiteY59" fmla="*/ 200355 h 918356"/>
              <a:gd name="connsiteX60" fmla="*/ 8147401 w 9517857"/>
              <a:gd name="connsiteY60" fmla="*/ 205617 h 918356"/>
              <a:gd name="connsiteX61" fmla="*/ 8256033 w 9517857"/>
              <a:gd name="connsiteY61" fmla="*/ 193713 h 918356"/>
              <a:gd name="connsiteX62" fmla="*/ 8614948 w 9517857"/>
              <a:gd name="connsiteY62" fmla="*/ 168247 h 918356"/>
              <a:gd name="connsiteX63" fmla="*/ 8715976 w 9517857"/>
              <a:gd name="connsiteY63" fmla="*/ 178374 h 918356"/>
              <a:gd name="connsiteX64" fmla="*/ 8778827 w 9517857"/>
              <a:gd name="connsiteY64" fmla="*/ 172936 h 918356"/>
              <a:gd name="connsiteX65" fmla="*/ 8855248 w 9517857"/>
              <a:gd name="connsiteY65" fmla="*/ 143149 h 918356"/>
              <a:gd name="connsiteX66" fmla="*/ 9010380 w 9517857"/>
              <a:gd name="connsiteY66" fmla="*/ 91891 h 918356"/>
              <a:gd name="connsiteX67" fmla="*/ 9110856 w 9517857"/>
              <a:gd name="connsiteY67" fmla="*/ 70997 h 918356"/>
              <a:gd name="connsiteX68" fmla="*/ 9268817 w 9517857"/>
              <a:gd name="connsiteY68" fmla="*/ 53082 h 918356"/>
              <a:gd name="connsiteX69" fmla="*/ 9316667 w 9517857"/>
              <a:gd name="connsiteY69" fmla="*/ 45047 h 918356"/>
              <a:gd name="connsiteX70" fmla="*/ 9428209 w 9517857"/>
              <a:gd name="connsiteY70" fmla="*/ 29923 h 918356"/>
              <a:gd name="connsiteX71" fmla="*/ 9488916 w 9517857"/>
              <a:gd name="connsiteY71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580688 w 9517857"/>
              <a:gd name="connsiteY18" fmla="*/ 693697 h 918356"/>
              <a:gd name="connsiteX19" fmla="*/ 2054652 w 9517857"/>
              <a:gd name="connsiteY19" fmla="*/ 656648 h 918356"/>
              <a:gd name="connsiteX20" fmla="*/ 2135144 w 9517857"/>
              <a:gd name="connsiteY20" fmla="*/ 636501 h 918356"/>
              <a:gd name="connsiteX21" fmla="*/ 2440292 w 9517857"/>
              <a:gd name="connsiteY21" fmla="*/ 593862 h 918356"/>
              <a:gd name="connsiteX22" fmla="*/ 2547829 w 9517857"/>
              <a:gd name="connsiteY22" fmla="*/ 566150 h 918356"/>
              <a:gd name="connsiteX23" fmla="*/ 2693698 w 9517857"/>
              <a:gd name="connsiteY23" fmla="*/ 560029 h 918356"/>
              <a:gd name="connsiteX24" fmla="*/ 2727306 w 9517857"/>
              <a:gd name="connsiteY24" fmla="*/ 550698 h 918356"/>
              <a:gd name="connsiteX25" fmla="*/ 3073635 w 9517857"/>
              <a:gd name="connsiteY25" fmla="*/ 491294 h 918356"/>
              <a:gd name="connsiteX26" fmla="*/ 3222071 w 9517857"/>
              <a:gd name="connsiteY26" fmla="*/ 470559 h 918356"/>
              <a:gd name="connsiteX27" fmla="*/ 3349632 w 9517857"/>
              <a:gd name="connsiteY27" fmla="*/ 432583 h 918356"/>
              <a:gd name="connsiteX28" fmla="*/ 3479593 w 9517857"/>
              <a:gd name="connsiteY28" fmla="*/ 390437 h 918356"/>
              <a:gd name="connsiteX29" fmla="*/ 3651428 w 9517857"/>
              <a:gd name="connsiteY29" fmla="*/ 361807 h 918356"/>
              <a:gd name="connsiteX30" fmla="*/ 3844133 w 9517857"/>
              <a:gd name="connsiteY30" fmla="*/ 360648 h 918356"/>
              <a:gd name="connsiteX31" fmla="*/ 3933803 w 9517857"/>
              <a:gd name="connsiteY31" fmla="*/ 357315 h 918356"/>
              <a:gd name="connsiteX32" fmla="*/ 4266740 w 9517857"/>
              <a:gd name="connsiteY32" fmla="*/ 361454 h 918356"/>
              <a:gd name="connsiteX33" fmla="*/ 4512664 w 9517857"/>
              <a:gd name="connsiteY33" fmla="*/ 319948 h 918356"/>
              <a:gd name="connsiteX34" fmla="*/ 4616423 w 9517857"/>
              <a:gd name="connsiteY34" fmla="*/ 290914 h 918356"/>
              <a:gd name="connsiteX35" fmla="*/ 4689163 w 9517857"/>
              <a:gd name="connsiteY35" fmla="*/ 272812 h 918356"/>
              <a:gd name="connsiteX36" fmla="*/ 4783273 w 9517857"/>
              <a:gd name="connsiteY36" fmla="*/ 248463 h 918356"/>
              <a:gd name="connsiteX37" fmla="*/ 4908371 w 9517857"/>
              <a:gd name="connsiteY37" fmla="*/ 243659 h 918356"/>
              <a:gd name="connsiteX38" fmla="*/ 4981173 w 9517857"/>
              <a:gd name="connsiteY38" fmla="*/ 247103 h 918356"/>
              <a:gd name="connsiteX39" fmla="*/ 5060397 w 9517857"/>
              <a:gd name="connsiteY39" fmla="*/ 263688 h 918356"/>
              <a:gd name="connsiteX40" fmla="*/ 5252996 w 9517857"/>
              <a:gd name="connsiteY40" fmla="*/ 270655 h 918356"/>
              <a:gd name="connsiteX41" fmla="*/ 5358056 w 9517857"/>
              <a:gd name="connsiteY41" fmla="*/ 247248 h 918356"/>
              <a:gd name="connsiteX42" fmla="*/ 5426496 w 9517857"/>
              <a:gd name="connsiteY42" fmla="*/ 235142 h 918356"/>
              <a:gd name="connsiteX43" fmla="*/ 5497161 w 9517857"/>
              <a:gd name="connsiteY43" fmla="*/ 228808 h 918356"/>
              <a:gd name="connsiteX44" fmla="*/ 5826043 w 9517857"/>
              <a:gd name="connsiteY44" fmla="*/ 148073 h 918356"/>
              <a:gd name="connsiteX45" fmla="*/ 6007627 w 9517857"/>
              <a:gd name="connsiteY45" fmla="*/ 147126 h 918356"/>
              <a:gd name="connsiteX46" fmla="*/ 6194152 w 9517857"/>
              <a:gd name="connsiteY46" fmla="*/ 151772 h 918356"/>
              <a:gd name="connsiteX47" fmla="*/ 6281379 w 9517857"/>
              <a:gd name="connsiteY47" fmla="*/ 181626 h 918356"/>
              <a:gd name="connsiteX48" fmla="*/ 6489033 w 9517857"/>
              <a:gd name="connsiteY48" fmla="*/ 167648 h 918356"/>
              <a:gd name="connsiteX49" fmla="*/ 6544700 w 9517857"/>
              <a:gd name="connsiteY49" fmla="*/ 167161 h 918356"/>
              <a:gd name="connsiteX50" fmla="*/ 6648353 w 9517857"/>
              <a:gd name="connsiteY50" fmla="*/ 172250 h 918356"/>
              <a:gd name="connsiteX51" fmla="*/ 6736227 w 9517857"/>
              <a:gd name="connsiteY51" fmla="*/ 173216 h 918356"/>
              <a:gd name="connsiteX52" fmla="*/ 6977218 w 9517857"/>
              <a:gd name="connsiteY52" fmla="*/ 184289 h 918356"/>
              <a:gd name="connsiteX53" fmla="*/ 7065221 w 9517857"/>
              <a:gd name="connsiteY53" fmla="*/ 227531 h 918356"/>
              <a:gd name="connsiteX54" fmla="*/ 7358195 w 9517857"/>
              <a:gd name="connsiteY54" fmla="*/ 251740 h 918356"/>
              <a:gd name="connsiteX55" fmla="*/ 7565449 w 9517857"/>
              <a:gd name="connsiteY55" fmla="*/ 258950 h 918356"/>
              <a:gd name="connsiteX56" fmla="*/ 7599285 w 9517857"/>
              <a:gd name="connsiteY56" fmla="*/ 266021 h 918356"/>
              <a:gd name="connsiteX57" fmla="*/ 7644411 w 9517857"/>
              <a:gd name="connsiteY57" fmla="*/ 258986 h 918356"/>
              <a:gd name="connsiteX58" fmla="*/ 7965805 w 9517857"/>
              <a:gd name="connsiteY58" fmla="*/ 200355 h 918356"/>
              <a:gd name="connsiteX59" fmla="*/ 8147401 w 9517857"/>
              <a:gd name="connsiteY59" fmla="*/ 205617 h 918356"/>
              <a:gd name="connsiteX60" fmla="*/ 8256033 w 9517857"/>
              <a:gd name="connsiteY60" fmla="*/ 193713 h 918356"/>
              <a:gd name="connsiteX61" fmla="*/ 8614948 w 9517857"/>
              <a:gd name="connsiteY61" fmla="*/ 168247 h 918356"/>
              <a:gd name="connsiteX62" fmla="*/ 8715976 w 9517857"/>
              <a:gd name="connsiteY62" fmla="*/ 178374 h 918356"/>
              <a:gd name="connsiteX63" fmla="*/ 8778827 w 9517857"/>
              <a:gd name="connsiteY63" fmla="*/ 172936 h 918356"/>
              <a:gd name="connsiteX64" fmla="*/ 8855248 w 9517857"/>
              <a:gd name="connsiteY64" fmla="*/ 143149 h 918356"/>
              <a:gd name="connsiteX65" fmla="*/ 9010380 w 9517857"/>
              <a:gd name="connsiteY65" fmla="*/ 91891 h 918356"/>
              <a:gd name="connsiteX66" fmla="*/ 9110856 w 9517857"/>
              <a:gd name="connsiteY66" fmla="*/ 70997 h 918356"/>
              <a:gd name="connsiteX67" fmla="*/ 9268817 w 9517857"/>
              <a:gd name="connsiteY67" fmla="*/ 53082 h 918356"/>
              <a:gd name="connsiteX68" fmla="*/ 9316667 w 9517857"/>
              <a:gd name="connsiteY68" fmla="*/ 45047 h 918356"/>
              <a:gd name="connsiteX69" fmla="*/ 9428209 w 9517857"/>
              <a:gd name="connsiteY69" fmla="*/ 29923 h 918356"/>
              <a:gd name="connsiteX70" fmla="*/ 9488916 w 9517857"/>
              <a:gd name="connsiteY70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580688 w 9517857"/>
              <a:gd name="connsiteY18" fmla="*/ 693697 h 918356"/>
              <a:gd name="connsiteX19" fmla="*/ 2054652 w 9517857"/>
              <a:gd name="connsiteY19" fmla="*/ 656648 h 918356"/>
              <a:gd name="connsiteX20" fmla="*/ 2135144 w 9517857"/>
              <a:gd name="connsiteY20" fmla="*/ 636501 h 918356"/>
              <a:gd name="connsiteX21" fmla="*/ 2440292 w 9517857"/>
              <a:gd name="connsiteY21" fmla="*/ 593862 h 918356"/>
              <a:gd name="connsiteX22" fmla="*/ 2547829 w 9517857"/>
              <a:gd name="connsiteY22" fmla="*/ 566150 h 918356"/>
              <a:gd name="connsiteX23" fmla="*/ 2693698 w 9517857"/>
              <a:gd name="connsiteY23" fmla="*/ 560029 h 918356"/>
              <a:gd name="connsiteX24" fmla="*/ 2727306 w 9517857"/>
              <a:gd name="connsiteY24" fmla="*/ 550698 h 918356"/>
              <a:gd name="connsiteX25" fmla="*/ 3073635 w 9517857"/>
              <a:gd name="connsiteY25" fmla="*/ 491294 h 918356"/>
              <a:gd name="connsiteX26" fmla="*/ 3222071 w 9517857"/>
              <a:gd name="connsiteY26" fmla="*/ 470559 h 918356"/>
              <a:gd name="connsiteX27" fmla="*/ 3349632 w 9517857"/>
              <a:gd name="connsiteY27" fmla="*/ 432583 h 918356"/>
              <a:gd name="connsiteX28" fmla="*/ 3479593 w 9517857"/>
              <a:gd name="connsiteY28" fmla="*/ 390437 h 918356"/>
              <a:gd name="connsiteX29" fmla="*/ 3651428 w 9517857"/>
              <a:gd name="connsiteY29" fmla="*/ 361807 h 918356"/>
              <a:gd name="connsiteX30" fmla="*/ 3844133 w 9517857"/>
              <a:gd name="connsiteY30" fmla="*/ 360648 h 918356"/>
              <a:gd name="connsiteX31" fmla="*/ 3933803 w 9517857"/>
              <a:gd name="connsiteY31" fmla="*/ 357315 h 918356"/>
              <a:gd name="connsiteX32" fmla="*/ 4266740 w 9517857"/>
              <a:gd name="connsiteY32" fmla="*/ 361454 h 918356"/>
              <a:gd name="connsiteX33" fmla="*/ 4512664 w 9517857"/>
              <a:gd name="connsiteY33" fmla="*/ 319948 h 918356"/>
              <a:gd name="connsiteX34" fmla="*/ 4616423 w 9517857"/>
              <a:gd name="connsiteY34" fmla="*/ 290914 h 918356"/>
              <a:gd name="connsiteX35" fmla="*/ 4689163 w 9517857"/>
              <a:gd name="connsiteY35" fmla="*/ 272812 h 918356"/>
              <a:gd name="connsiteX36" fmla="*/ 4783273 w 9517857"/>
              <a:gd name="connsiteY36" fmla="*/ 248463 h 918356"/>
              <a:gd name="connsiteX37" fmla="*/ 4908371 w 9517857"/>
              <a:gd name="connsiteY37" fmla="*/ 243659 h 918356"/>
              <a:gd name="connsiteX38" fmla="*/ 4981173 w 9517857"/>
              <a:gd name="connsiteY38" fmla="*/ 247103 h 918356"/>
              <a:gd name="connsiteX39" fmla="*/ 5060397 w 9517857"/>
              <a:gd name="connsiteY39" fmla="*/ 263688 h 918356"/>
              <a:gd name="connsiteX40" fmla="*/ 5252996 w 9517857"/>
              <a:gd name="connsiteY40" fmla="*/ 270655 h 918356"/>
              <a:gd name="connsiteX41" fmla="*/ 5358056 w 9517857"/>
              <a:gd name="connsiteY41" fmla="*/ 247248 h 918356"/>
              <a:gd name="connsiteX42" fmla="*/ 5426496 w 9517857"/>
              <a:gd name="connsiteY42" fmla="*/ 235142 h 918356"/>
              <a:gd name="connsiteX43" fmla="*/ 5497161 w 9517857"/>
              <a:gd name="connsiteY43" fmla="*/ 228808 h 918356"/>
              <a:gd name="connsiteX44" fmla="*/ 5826043 w 9517857"/>
              <a:gd name="connsiteY44" fmla="*/ 148073 h 918356"/>
              <a:gd name="connsiteX45" fmla="*/ 6007627 w 9517857"/>
              <a:gd name="connsiteY45" fmla="*/ 147126 h 918356"/>
              <a:gd name="connsiteX46" fmla="*/ 6194152 w 9517857"/>
              <a:gd name="connsiteY46" fmla="*/ 151772 h 918356"/>
              <a:gd name="connsiteX47" fmla="*/ 6281379 w 9517857"/>
              <a:gd name="connsiteY47" fmla="*/ 181626 h 918356"/>
              <a:gd name="connsiteX48" fmla="*/ 6489033 w 9517857"/>
              <a:gd name="connsiteY48" fmla="*/ 167648 h 918356"/>
              <a:gd name="connsiteX49" fmla="*/ 6544700 w 9517857"/>
              <a:gd name="connsiteY49" fmla="*/ 167161 h 918356"/>
              <a:gd name="connsiteX50" fmla="*/ 6648353 w 9517857"/>
              <a:gd name="connsiteY50" fmla="*/ 172250 h 918356"/>
              <a:gd name="connsiteX51" fmla="*/ 6736227 w 9517857"/>
              <a:gd name="connsiteY51" fmla="*/ 173216 h 918356"/>
              <a:gd name="connsiteX52" fmla="*/ 6977218 w 9517857"/>
              <a:gd name="connsiteY52" fmla="*/ 184289 h 918356"/>
              <a:gd name="connsiteX53" fmla="*/ 7065221 w 9517857"/>
              <a:gd name="connsiteY53" fmla="*/ 227531 h 918356"/>
              <a:gd name="connsiteX54" fmla="*/ 7358195 w 9517857"/>
              <a:gd name="connsiteY54" fmla="*/ 251740 h 918356"/>
              <a:gd name="connsiteX55" fmla="*/ 7565449 w 9517857"/>
              <a:gd name="connsiteY55" fmla="*/ 258950 h 918356"/>
              <a:gd name="connsiteX56" fmla="*/ 7599285 w 9517857"/>
              <a:gd name="connsiteY56" fmla="*/ 266021 h 918356"/>
              <a:gd name="connsiteX57" fmla="*/ 7644411 w 9517857"/>
              <a:gd name="connsiteY57" fmla="*/ 258986 h 918356"/>
              <a:gd name="connsiteX58" fmla="*/ 7965805 w 9517857"/>
              <a:gd name="connsiteY58" fmla="*/ 200355 h 918356"/>
              <a:gd name="connsiteX59" fmla="*/ 8147401 w 9517857"/>
              <a:gd name="connsiteY59" fmla="*/ 205617 h 918356"/>
              <a:gd name="connsiteX60" fmla="*/ 8256033 w 9517857"/>
              <a:gd name="connsiteY60" fmla="*/ 193713 h 918356"/>
              <a:gd name="connsiteX61" fmla="*/ 8614948 w 9517857"/>
              <a:gd name="connsiteY61" fmla="*/ 168247 h 918356"/>
              <a:gd name="connsiteX62" fmla="*/ 8715976 w 9517857"/>
              <a:gd name="connsiteY62" fmla="*/ 178374 h 918356"/>
              <a:gd name="connsiteX63" fmla="*/ 8778827 w 9517857"/>
              <a:gd name="connsiteY63" fmla="*/ 172936 h 918356"/>
              <a:gd name="connsiteX64" fmla="*/ 8855248 w 9517857"/>
              <a:gd name="connsiteY64" fmla="*/ 143149 h 918356"/>
              <a:gd name="connsiteX65" fmla="*/ 9010380 w 9517857"/>
              <a:gd name="connsiteY65" fmla="*/ 91891 h 918356"/>
              <a:gd name="connsiteX66" fmla="*/ 9110856 w 9517857"/>
              <a:gd name="connsiteY66" fmla="*/ 70997 h 918356"/>
              <a:gd name="connsiteX67" fmla="*/ 9268817 w 9517857"/>
              <a:gd name="connsiteY67" fmla="*/ 53082 h 918356"/>
              <a:gd name="connsiteX68" fmla="*/ 9316667 w 9517857"/>
              <a:gd name="connsiteY68" fmla="*/ 45047 h 918356"/>
              <a:gd name="connsiteX69" fmla="*/ 9428209 w 9517857"/>
              <a:gd name="connsiteY69" fmla="*/ 29923 h 918356"/>
              <a:gd name="connsiteX70" fmla="*/ 9488916 w 9517857"/>
              <a:gd name="connsiteY70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142754 w 9517857"/>
              <a:gd name="connsiteY15" fmla="*/ 725374 h 918356"/>
              <a:gd name="connsiteX16" fmla="*/ 1218120 w 9517857"/>
              <a:gd name="connsiteY16" fmla="*/ 713280 h 918356"/>
              <a:gd name="connsiteX17" fmla="*/ 1580688 w 9517857"/>
              <a:gd name="connsiteY17" fmla="*/ 693697 h 918356"/>
              <a:gd name="connsiteX18" fmla="*/ 2054652 w 9517857"/>
              <a:gd name="connsiteY18" fmla="*/ 656648 h 918356"/>
              <a:gd name="connsiteX19" fmla="*/ 2135144 w 9517857"/>
              <a:gd name="connsiteY19" fmla="*/ 636501 h 918356"/>
              <a:gd name="connsiteX20" fmla="*/ 2440292 w 9517857"/>
              <a:gd name="connsiteY20" fmla="*/ 593862 h 918356"/>
              <a:gd name="connsiteX21" fmla="*/ 2547829 w 9517857"/>
              <a:gd name="connsiteY21" fmla="*/ 566150 h 918356"/>
              <a:gd name="connsiteX22" fmla="*/ 2693698 w 9517857"/>
              <a:gd name="connsiteY22" fmla="*/ 560029 h 918356"/>
              <a:gd name="connsiteX23" fmla="*/ 2727306 w 9517857"/>
              <a:gd name="connsiteY23" fmla="*/ 550698 h 918356"/>
              <a:gd name="connsiteX24" fmla="*/ 3073635 w 9517857"/>
              <a:gd name="connsiteY24" fmla="*/ 491294 h 918356"/>
              <a:gd name="connsiteX25" fmla="*/ 3222071 w 9517857"/>
              <a:gd name="connsiteY25" fmla="*/ 470559 h 918356"/>
              <a:gd name="connsiteX26" fmla="*/ 3349632 w 9517857"/>
              <a:gd name="connsiteY26" fmla="*/ 432583 h 918356"/>
              <a:gd name="connsiteX27" fmla="*/ 3479593 w 9517857"/>
              <a:gd name="connsiteY27" fmla="*/ 390437 h 918356"/>
              <a:gd name="connsiteX28" fmla="*/ 3651428 w 9517857"/>
              <a:gd name="connsiteY28" fmla="*/ 361807 h 918356"/>
              <a:gd name="connsiteX29" fmla="*/ 3844133 w 9517857"/>
              <a:gd name="connsiteY29" fmla="*/ 360648 h 918356"/>
              <a:gd name="connsiteX30" fmla="*/ 3933803 w 9517857"/>
              <a:gd name="connsiteY30" fmla="*/ 357315 h 918356"/>
              <a:gd name="connsiteX31" fmla="*/ 4266740 w 9517857"/>
              <a:gd name="connsiteY31" fmla="*/ 361454 h 918356"/>
              <a:gd name="connsiteX32" fmla="*/ 4512664 w 9517857"/>
              <a:gd name="connsiteY32" fmla="*/ 319948 h 918356"/>
              <a:gd name="connsiteX33" fmla="*/ 4616423 w 9517857"/>
              <a:gd name="connsiteY33" fmla="*/ 290914 h 918356"/>
              <a:gd name="connsiteX34" fmla="*/ 4689163 w 9517857"/>
              <a:gd name="connsiteY34" fmla="*/ 272812 h 918356"/>
              <a:gd name="connsiteX35" fmla="*/ 4783273 w 9517857"/>
              <a:gd name="connsiteY35" fmla="*/ 248463 h 918356"/>
              <a:gd name="connsiteX36" fmla="*/ 4908371 w 9517857"/>
              <a:gd name="connsiteY36" fmla="*/ 243659 h 918356"/>
              <a:gd name="connsiteX37" fmla="*/ 4981173 w 9517857"/>
              <a:gd name="connsiteY37" fmla="*/ 247103 h 918356"/>
              <a:gd name="connsiteX38" fmla="*/ 5060397 w 9517857"/>
              <a:gd name="connsiteY38" fmla="*/ 263688 h 918356"/>
              <a:gd name="connsiteX39" fmla="*/ 5252996 w 9517857"/>
              <a:gd name="connsiteY39" fmla="*/ 270655 h 918356"/>
              <a:gd name="connsiteX40" fmla="*/ 5358056 w 9517857"/>
              <a:gd name="connsiteY40" fmla="*/ 247248 h 918356"/>
              <a:gd name="connsiteX41" fmla="*/ 5426496 w 9517857"/>
              <a:gd name="connsiteY41" fmla="*/ 235142 h 918356"/>
              <a:gd name="connsiteX42" fmla="*/ 5497161 w 9517857"/>
              <a:gd name="connsiteY42" fmla="*/ 228808 h 918356"/>
              <a:gd name="connsiteX43" fmla="*/ 5826043 w 9517857"/>
              <a:gd name="connsiteY43" fmla="*/ 148073 h 918356"/>
              <a:gd name="connsiteX44" fmla="*/ 6007627 w 9517857"/>
              <a:gd name="connsiteY44" fmla="*/ 147126 h 918356"/>
              <a:gd name="connsiteX45" fmla="*/ 6194152 w 9517857"/>
              <a:gd name="connsiteY45" fmla="*/ 151772 h 918356"/>
              <a:gd name="connsiteX46" fmla="*/ 6281379 w 9517857"/>
              <a:gd name="connsiteY46" fmla="*/ 181626 h 918356"/>
              <a:gd name="connsiteX47" fmla="*/ 6489033 w 9517857"/>
              <a:gd name="connsiteY47" fmla="*/ 167648 h 918356"/>
              <a:gd name="connsiteX48" fmla="*/ 6544700 w 9517857"/>
              <a:gd name="connsiteY48" fmla="*/ 167161 h 918356"/>
              <a:gd name="connsiteX49" fmla="*/ 6648353 w 9517857"/>
              <a:gd name="connsiteY49" fmla="*/ 172250 h 918356"/>
              <a:gd name="connsiteX50" fmla="*/ 6736227 w 9517857"/>
              <a:gd name="connsiteY50" fmla="*/ 173216 h 918356"/>
              <a:gd name="connsiteX51" fmla="*/ 6977218 w 9517857"/>
              <a:gd name="connsiteY51" fmla="*/ 184289 h 918356"/>
              <a:gd name="connsiteX52" fmla="*/ 7065221 w 9517857"/>
              <a:gd name="connsiteY52" fmla="*/ 227531 h 918356"/>
              <a:gd name="connsiteX53" fmla="*/ 7358195 w 9517857"/>
              <a:gd name="connsiteY53" fmla="*/ 251740 h 918356"/>
              <a:gd name="connsiteX54" fmla="*/ 7565449 w 9517857"/>
              <a:gd name="connsiteY54" fmla="*/ 258950 h 918356"/>
              <a:gd name="connsiteX55" fmla="*/ 7599285 w 9517857"/>
              <a:gd name="connsiteY55" fmla="*/ 266021 h 918356"/>
              <a:gd name="connsiteX56" fmla="*/ 7644411 w 9517857"/>
              <a:gd name="connsiteY56" fmla="*/ 258986 h 918356"/>
              <a:gd name="connsiteX57" fmla="*/ 7965805 w 9517857"/>
              <a:gd name="connsiteY57" fmla="*/ 200355 h 918356"/>
              <a:gd name="connsiteX58" fmla="*/ 8147401 w 9517857"/>
              <a:gd name="connsiteY58" fmla="*/ 205617 h 918356"/>
              <a:gd name="connsiteX59" fmla="*/ 8256033 w 9517857"/>
              <a:gd name="connsiteY59" fmla="*/ 193713 h 918356"/>
              <a:gd name="connsiteX60" fmla="*/ 8614948 w 9517857"/>
              <a:gd name="connsiteY60" fmla="*/ 168247 h 918356"/>
              <a:gd name="connsiteX61" fmla="*/ 8715976 w 9517857"/>
              <a:gd name="connsiteY61" fmla="*/ 178374 h 918356"/>
              <a:gd name="connsiteX62" fmla="*/ 8778827 w 9517857"/>
              <a:gd name="connsiteY62" fmla="*/ 172936 h 918356"/>
              <a:gd name="connsiteX63" fmla="*/ 8855248 w 9517857"/>
              <a:gd name="connsiteY63" fmla="*/ 143149 h 918356"/>
              <a:gd name="connsiteX64" fmla="*/ 9010380 w 9517857"/>
              <a:gd name="connsiteY64" fmla="*/ 91891 h 918356"/>
              <a:gd name="connsiteX65" fmla="*/ 9110856 w 9517857"/>
              <a:gd name="connsiteY65" fmla="*/ 70997 h 918356"/>
              <a:gd name="connsiteX66" fmla="*/ 9268817 w 9517857"/>
              <a:gd name="connsiteY66" fmla="*/ 53082 h 918356"/>
              <a:gd name="connsiteX67" fmla="*/ 9316667 w 9517857"/>
              <a:gd name="connsiteY67" fmla="*/ 45047 h 918356"/>
              <a:gd name="connsiteX68" fmla="*/ 9428209 w 9517857"/>
              <a:gd name="connsiteY68" fmla="*/ 29923 h 918356"/>
              <a:gd name="connsiteX69" fmla="*/ 9488916 w 9517857"/>
              <a:gd name="connsiteY6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142754 w 9517857"/>
              <a:gd name="connsiteY15" fmla="*/ 725374 h 918356"/>
              <a:gd name="connsiteX16" fmla="*/ 1218120 w 9517857"/>
              <a:gd name="connsiteY16" fmla="*/ 713280 h 918356"/>
              <a:gd name="connsiteX17" fmla="*/ 1580688 w 9517857"/>
              <a:gd name="connsiteY17" fmla="*/ 693697 h 918356"/>
              <a:gd name="connsiteX18" fmla="*/ 2054652 w 9517857"/>
              <a:gd name="connsiteY18" fmla="*/ 656648 h 918356"/>
              <a:gd name="connsiteX19" fmla="*/ 2135144 w 9517857"/>
              <a:gd name="connsiteY19" fmla="*/ 636501 h 918356"/>
              <a:gd name="connsiteX20" fmla="*/ 2440292 w 9517857"/>
              <a:gd name="connsiteY20" fmla="*/ 593862 h 918356"/>
              <a:gd name="connsiteX21" fmla="*/ 2547829 w 9517857"/>
              <a:gd name="connsiteY21" fmla="*/ 566150 h 918356"/>
              <a:gd name="connsiteX22" fmla="*/ 2693698 w 9517857"/>
              <a:gd name="connsiteY22" fmla="*/ 560029 h 918356"/>
              <a:gd name="connsiteX23" fmla="*/ 2727306 w 9517857"/>
              <a:gd name="connsiteY23" fmla="*/ 550698 h 918356"/>
              <a:gd name="connsiteX24" fmla="*/ 3073635 w 9517857"/>
              <a:gd name="connsiteY24" fmla="*/ 491294 h 918356"/>
              <a:gd name="connsiteX25" fmla="*/ 3222071 w 9517857"/>
              <a:gd name="connsiteY25" fmla="*/ 470559 h 918356"/>
              <a:gd name="connsiteX26" fmla="*/ 3349632 w 9517857"/>
              <a:gd name="connsiteY26" fmla="*/ 432583 h 918356"/>
              <a:gd name="connsiteX27" fmla="*/ 3479593 w 9517857"/>
              <a:gd name="connsiteY27" fmla="*/ 390437 h 918356"/>
              <a:gd name="connsiteX28" fmla="*/ 3651428 w 9517857"/>
              <a:gd name="connsiteY28" fmla="*/ 361807 h 918356"/>
              <a:gd name="connsiteX29" fmla="*/ 3844133 w 9517857"/>
              <a:gd name="connsiteY29" fmla="*/ 360648 h 918356"/>
              <a:gd name="connsiteX30" fmla="*/ 3933803 w 9517857"/>
              <a:gd name="connsiteY30" fmla="*/ 357315 h 918356"/>
              <a:gd name="connsiteX31" fmla="*/ 4266740 w 9517857"/>
              <a:gd name="connsiteY31" fmla="*/ 361454 h 918356"/>
              <a:gd name="connsiteX32" fmla="*/ 4512664 w 9517857"/>
              <a:gd name="connsiteY32" fmla="*/ 319948 h 918356"/>
              <a:gd name="connsiteX33" fmla="*/ 4616423 w 9517857"/>
              <a:gd name="connsiteY33" fmla="*/ 290914 h 918356"/>
              <a:gd name="connsiteX34" fmla="*/ 4689163 w 9517857"/>
              <a:gd name="connsiteY34" fmla="*/ 272812 h 918356"/>
              <a:gd name="connsiteX35" fmla="*/ 4783273 w 9517857"/>
              <a:gd name="connsiteY35" fmla="*/ 248463 h 918356"/>
              <a:gd name="connsiteX36" fmla="*/ 4908371 w 9517857"/>
              <a:gd name="connsiteY36" fmla="*/ 243659 h 918356"/>
              <a:gd name="connsiteX37" fmla="*/ 4981173 w 9517857"/>
              <a:gd name="connsiteY37" fmla="*/ 247103 h 918356"/>
              <a:gd name="connsiteX38" fmla="*/ 5060397 w 9517857"/>
              <a:gd name="connsiteY38" fmla="*/ 263688 h 918356"/>
              <a:gd name="connsiteX39" fmla="*/ 5252996 w 9517857"/>
              <a:gd name="connsiteY39" fmla="*/ 270655 h 918356"/>
              <a:gd name="connsiteX40" fmla="*/ 5358056 w 9517857"/>
              <a:gd name="connsiteY40" fmla="*/ 247248 h 918356"/>
              <a:gd name="connsiteX41" fmla="*/ 5426496 w 9517857"/>
              <a:gd name="connsiteY41" fmla="*/ 235142 h 918356"/>
              <a:gd name="connsiteX42" fmla="*/ 5497161 w 9517857"/>
              <a:gd name="connsiteY42" fmla="*/ 228808 h 918356"/>
              <a:gd name="connsiteX43" fmla="*/ 5826043 w 9517857"/>
              <a:gd name="connsiteY43" fmla="*/ 148073 h 918356"/>
              <a:gd name="connsiteX44" fmla="*/ 6007627 w 9517857"/>
              <a:gd name="connsiteY44" fmla="*/ 147126 h 918356"/>
              <a:gd name="connsiteX45" fmla="*/ 6194152 w 9517857"/>
              <a:gd name="connsiteY45" fmla="*/ 151772 h 918356"/>
              <a:gd name="connsiteX46" fmla="*/ 6281379 w 9517857"/>
              <a:gd name="connsiteY46" fmla="*/ 181626 h 918356"/>
              <a:gd name="connsiteX47" fmla="*/ 6489033 w 9517857"/>
              <a:gd name="connsiteY47" fmla="*/ 167648 h 918356"/>
              <a:gd name="connsiteX48" fmla="*/ 6544700 w 9517857"/>
              <a:gd name="connsiteY48" fmla="*/ 167161 h 918356"/>
              <a:gd name="connsiteX49" fmla="*/ 6648353 w 9517857"/>
              <a:gd name="connsiteY49" fmla="*/ 172250 h 918356"/>
              <a:gd name="connsiteX50" fmla="*/ 6736227 w 9517857"/>
              <a:gd name="connsiteY50" fmla="*/ 173216 h 918356"/>
              <a:gd name="connsiteX51" fmla="*/ 6977218 w 9517857"/>
              <a:gd name="connsiteY51" fmla="*/ 184289 h 918356"/>
              <a:gd name="connsiteX52" fmla="*/ 7065221 w 9517857"/>
              <a:gd name="connsiteY52" fmla="*/ 227531 h 918356"/>
              <a:gd name="connsiteX53" fmla="*/ 7358195 w 9517857"/>
              <a:gd name="connsiteY53" fmla="*/ 251740 h 918356"/>
              <a:gd name="connsiteX54" fmla="*/ 7565449 w 9517857"/>
              <a:gd name="connsiteY54" fmla="*/ 258950 h 918356"/>
              <a:gd name="connsiteX55" fmla="*/ 7599285 w 9517857"/>
              <a:gd name="connsiteY55" fmla="*/ 266021 h 918356"/>
              <a:gd name="connsiteX56" fmla="*/ 7644411 w 9517857"/>
              <a:gd name="connsiteY56" fmla="*/ 258986 h 918356"/>
              <a:gd name="connsiteX57" fmla="*/ 7965805 w 9517857"/>
              <a:gd name="connsiteY57" fmla="*/ 200355 h 918356"/>
              <a:gd name="connsiteX58" fmla="*/ 8147401 w 9517857"/>
              <a:gd name="connsiteY58" fmla="*/ 205617 h 918356"/>
              <a:gd name="connsiteX59" fmla="*/ 8256033 w 9517857"/>
              <a:gd name="connsiteY59" fmla="*/ 193713 h 918356"/>
              <a:gd name="connsiteX60" fmla="*/ 8614948 w 9517857"/>
              <a:gd name="connsiteY60" fmla="*/ 168247 h 918356"/>
              <a:gd name="connsiteX61" fmla="*/ 8715976 w 9517857"/>
              <a:gd name="connsiteY61" fmla="*/ 178374 h 918356"/>
              <a:gd name="connsiteX62" fmla="*/ 8778827 w 9517857"/>
              <a:gd name="connsiteY62" fmla="*/ 172936 h 918356"/>
              <a:gd name="connsiteX63" fmla="*/ 8855248 w 9517857"/>
              <a:gd name="connsiteY63" fmla="*/ 143149 h 918356"/>
              <a:gd name="connsiteX64" fmla="*/ 9010380 w 9517857"/>
              <a:gd name="connsiteY64" fmla="*/ 91891 h 918356"/>
              <a:gd name="connsiteX65" fmla="*/ 9110856 w 9517857"/>
              <a:gd name="connsiteY65" fmla="*/ 70997 h 918356"/>
              <a:gd name="connsiteX66" fmla="*/ 9268817 w 9517857"/>
              <a:gd name="connsiteY66" fmla="*/ 53082 h 918356"/>
              <a:gd name="connsiteX67" fmla="*/ 9316667 w 9517857"/>
              <a:gd name="connsiteY67" fmla="*/ 45047 h 918356"/>
              <a:gd name="connsiteX68" fmla="*/ 9428209 w 9517857"/>
              <a:gd name="connsiteY68" fmla="*/ 29923 h 918356"/>
              <a:gd name="connsiteX69" fmla="*/ 9488916 w 9517857"/>
              <a:gd name="connsiteY6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135144 w 9517857"/>
              <a:gd name="connsiteY18" fmla="*/ 636501 h 918356"/>
              <a:gd name="connsiteX19" fmla="*/ 2440292 w 9517857"/>
              <a:gd name="connsiteY19" fmla="*/ 593862 h 918356"/>
              <a:gd name="connsiteX20" fmla="*/ 2547829 w 9517857"/>
              <a:gd name="connsiteY20" fmla="*/ 566150 h 918356"/>
              <a:gd name="connsiteX21" fmla="*/ 2693698 w 9517857"/>
              <a:gd name="connsiteY21" fmla="*/ 560029 h 918356"/>
              <a:gd name="connsiteX22" fmla="*/ 2727306 w 9517857"/>
              <a:gd name="connsiteY22" fmla="*/ 550698 h 918356"/>
              <a:gd name="connsiteX23" fmla="*/ 3073635 w 9517857"/>
              <a:gd name="connsiteY23" fmla="*/ 491294 h 918356"/>
              <a:gd name="connsiteX24" fmla="*/ 3222071 w 9517857"/>
              <a:gd name="connsiteY24" fmla="*/ 470559 h 918356"/>
              <a:gd name="connsiteX25" fmla="*/ 3349632 w 9517857"/>
              <a:gd name="connsiteY25" fmla="*/ 432583 h 918356"/>
              <a:gd name="connsiteX26" fmla="*/ 3479593 w 9517857"/>
              <a:gd name="connsiteY26" fmla="*/ 390437 h 918356"/>
              <a:gd name="connsiteX27" fmla="*/ 3651428 w 9517857"/>
              <a:gd name="connsiteY27" fmla="*/ 361807 h 918356"/>
              <a:gd name="connsiteX28" fmla="*/ 3844133 w 9517857"/>
              <a:gd name="connsiteY28" fmla="*/ 360648 h 918356"/>
              <a:gd name="connsiteX29" fmla="*/ 3933803 w 9517857"/>
              <a:gd name="connsiteY29" fmla="*/ 357315 h 918356"/>
              <a:gd name="connsiteX30" fmla="*/ 4266740 w 9517857"/>
              <a:gd name="connsiteY30" fmla="*/ 361454 h 918356"/>
              <a:gd name="connsiteX31" fmla="*/ 4512664 w 9517857"/>
              <a:gd name="connsiteY31" fmla="*/ 319948 h 918356"/>
              <a:gd name="connsiteX32" fmla="*/ 4616423 w 9517857"/>
              <a:gd name="connsiteY32" fmla="*/ 290914 h 918356"/>
              <a:gd name="connsiteX33" fmla="*/ 4689163 w 9517857"/>
              <a:gd name="connsiteY33" fmla="*/ 272812 h 918356"/>
              <a:gd name="connsiteX34" fmla="*/ 4783273 w 9517857"/>
              <a:gd name="connsiteY34" fmla="*/ 248463 h 918356"/>
              <a:gd name="connsiteX35" fmla="*/ 4908371 w 9517857"/>
              <a:gd name="connsiteY35" fmla="*/ 243659 h 918356"/>
              <a:gd name="connsiteX36" fmla="*/ 4981173 w 9517857"/>
              <a:gd name="connsiteY36" fmla="*/ 247103 h 918356"/>
              <a:gd name="connsiteX37" fmla="*/ 5060397 w 9517857"/>
              <a:gd name="connsiteY37" fmla="*/ 263688 h 918356"/>
              <a:gd name="connsiteX38" fmla="*/ 5252996 w 9517857"/>
              <a:gd name="connsiteY38" fmla="*/ 270655 h 918356"/>
              <a:gd name="connsiteX39" fmla="*/ 5358056 w 9517857"/>
              <a:gd name="connsiteY39" fmla="*/ 247248 h 918356"/>
              <a:gd name="connsiteX40" fmla="*/ 5426496 w 9517857"/>
              <a:gd name="connsiteY40" fmla="*/ 235142 h 918356"/>
              <a:gd name="connsiteX41" fmla="*/ 5497161 w 9517857"/>
              <a:gd name="connsiteY41" fmla="*/ 228808 h 918356"/>
              <a:gd name="connsiteX42" fmla="*/ 5826043 w 9517857"/>
              <a:gd name="connsiteY42" fmla="*/ 148073 h 918356"/>
              <a:gd name="connsiteX43" fmla="*/ 6007627 w 9517857"/>
              <a:gd name="connsiteY43" fmla="*/ 147126 h 918356"/>
              <a:gd name="connsiteX44" fmla="*/ 6194152 w 9517857"/>
              <a:gd name="connsiteY44" fmla="*/ 151772 h 918356"/>
              <a:gd name="connsiteX45" fmla="*/ 6281379 w 9517857"/>
              <a:gd name="connsiteY45" fmla="*/ 181626 h 918356"/>
              <a:gd name="connsiteX46" fmla="*/ 6489033 w 9517857"/>
              <a:gd name="connsiteY46" fmla="*/ 167648 h 918356"/>
              <a:gd name="connsiteX47" fmla="*/ 6544700 w 9517857"/>
              <a:gd name="connsiteY47" fmla="*/ 167161 h 918356"/>
              <a:gd name="connsiteX48" fmla="*/ 6648353 w 9517857"/>
              <a:gd name="connsiteY48" fmla="*/ 172250 h 918356"/>
              <a:gd name="connsiteX49" fmla="*/ 6736227 w 9517857"/>
              <a:gd name="connsiteY49" fmla="*/ 173216 h 918356"/>
              <a:gd name="connsiteX50" fmla="*/ 6977218 w 9517857"/>
              <a:gd name="connsiteY50" fmla="*/ 184289 h 918356"/>
              <a:gd name="connsiteX51" fmla="*/ 7065221 w 9517857"/>
              <a:gd name="connsiteY51" fmla="*/ 227531 h 918356"/>
              <a:gd name="connsiteX52" fmla="*/ 7358195 w 9517857"/>
              <a:gd name="connsiteY52" fmla="*/ 251740 h 918356"/>
              <a:gd name="connsiteX53" fmla="*/ 7565449 w 9517857"/>
              <a:gd name="connsiteY53" fmla="*/ 258950 h 918356"/>
              <a:gd name="connsiteX54" fmla="*/ 7599285 w 9517857"/>
              <a:gd name="connsiteY54" fmla="*/ 266021 h 918356"/>
              <a:gd name="connsiteX55" fmla="*/ 7644411 w 9517857"/>
              <a:gd name="connsiteY55" fmla="*/ 258986 h 918356"/>
              <a:gd name="connsiteX56" fmla="*/ 7965805 w 9517857"/>
              <a:gd name="connsiteY56" fmla="*/ 200355 h 918356"/>
              <a:gd name="connsiteX57" fmla="*/ 8147401 w 9517857"/>
              <a:gd name="connsiteY57" fmla="*/ 205617 h 918356"/>
              <a:gd name="connsiteX58" fmla="*/ 8256033 w 9517857"/>
              <a:gd name="connsiteY58" fmla="*/ 193713 h 918356"/>
              <a:gd name="connsiteX59" fmla="*/ 8614948 w 9517857"/>
              <a:gd name="connsiteY59" fmla="*/ 168247 h 918356"/>
              <a:gd name="connsiteX60" fmla="*/ 8715976 w 9517857"/>
              <a:gd name="connsiteY60" fmla="*/ 178374 h 918356"/>
              <a:gd name="connsiteX61" fmla="*/ 8778827 w 9517857"/>
              <a:gd name="connsiteY61" fmla="*/ 172936 h 918356"/>
              <a:gd name="connsiteX62" fmla="*/ 8855248 w 9517857"/>
              <a:gd name="connsiteY62" fmla="*/ 143149 h 918356"/>
              <a:gd name="connsiteX63" fmla="*/ 9010380 w 9517857"/>
              <a:gd name="connsiteY63" fmla="*/ 91891 h 918356"/>
              <a:gd name="connsiteX64" fmla="*/ 9110856 w 9517857"/>
              <a:gd name="connsiteY64" fmla="*/ 70997 h 918356"/>
              <a:gd name="connsiteX65" fmla="*/ 9268817 w 9517857"/>
              <a:gd name="connsiteY65" fmla="*/ 53082 h 918356"/>
              <a:gd name="connsiteX66" fmla="*/ 9316667 w 9517857"/>
              <a:gd name="connsiteY66" fmla="*/ 45047 h 918356"/>
              <a:gd name="connsiteX67" fmla="*/ 9428209 w 9517857"/>
              <a:gd name="connsiteY67" fmla="*/ 29923 h 918356"/>
              <a:gd name="connsiteX68" fmla="*/ 9488916 w 9517857"/>
              <a:gd name="connsiteY6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135144 w 9517857"/>
              <a:gd name="connsiteY18" fmla="*/ 636501 h 918356"/>
              <a:gd name="connsiteX19" fmla="*/ 2440292 w 9517857"/>
              <a:gd name="connsiteY19" fmla="*/ 593862 h 918356"/>
              <a:gd name="connsiteX20" fmla="*/ 2547829 w 9517857"/>
              <a:gd name="connsiteY20" fmla="*/ 566150 h 918356"/>
              <a:gd name="connsiteX21" fmla="*/ 2693698 w 9517857"/>
              <a:gd name="connsiteY21" fmla="*/ 560029 h 918356"/>
              <a:gd name="connsiteX22" fmla="*/ 2727306 w 9517857"/>
              <a:gd name="connsiteY22" fmla="*/ 550698 h 918356"/>
              <a:gd name="connsiteX23" fmla="*/ 3073635 w 9517857"/>
              <a:gd name="connsiteY23" fmla="*/ 491294 h 918356"/>
              <a:gd name="connsiteX24" fmla="*/ 3222071 w 9517857"/>
              <a:gd name="connsiteY24" fmla="*/ 470559 h 918356"/>
              <a:gd name="connsiteX25" fmla="*/ 3349632 w 9517857"/>
              <a:gd name="connsiteY25" fmla="*/ 432583 h 918356"/>
              <a:gd name="connsiteX26" fmla="*/ 3479593 w 9517857"/>
              <a:gd name="connsiteY26" fmla="*/ 390437 h 918356"/>
              <a:gd name="connsiteX27" fmla="*/ 3651428 w 9517857"/>
              <a:gd name="connsiteY27" fmla="*/ 361807 h 918356"/>
              <a:gd name="connsiteX28" fmla="*/ 3844133 w 9517857"/>
              <a:gd name="connsiteY28" fmla="*/ 360648 h 918356"/>
              <a:gd name="connsiteX29" fmla="*/ 3933803 w 9517857"/>
              <a:gd name="connsiteY29" fmla="*/ 357315 h 918356"/>
              <a:gd name="connsiteX30" fmla="*/ 4266740 w 9517857"/>
              <a:gd name="connsiteY30" fmla="*/ 361454 h 918356"/>
              <a:gd name="connsiteX31" fmla="*/ 4512664 w 9517857"/>
              <a:gd name="connsiteY31" fmla="*/ 319948 h 918356"/>
              <a:gd name="connsiteX32" fmla="*/ 4616423 w 9517857"/>
              <a:gd name="connsiteY32" fmla="*/ 290914 h 918356"/>
              <a:gd name="connsiteX33" fmla="*/ 4689163 w 9517857"/>
              <a:gd name="connsiteY33" fmla="*/ 272812 h 918356"/>
              <a:gd name="connsiteX34" fmla="*/ 4783273 w 9517857"/>
              <a:gd name="connsiteY34" fmla="*/ 248463 h 918356"/>
              <a:gd name="connsiteX35" fmla="*/ 4908371 w 9517857"/>
              <a:gd name="connsiteY35" fmla="*/ 243659 h 918356"/>
              <a:gd name="connsiteX36" fmla="*/ 4981173 w 9517857"/>
              <a:gd name="connsiteY36" fmla="*/ 247103 h 918356"/>
              <a:gd name="connsiteX37" fmla="*/ 5060397 w 9517857"/>
              <a:gd name="connsiteY37" fmla="*/ 263688 h 918356"/>
              <a:gd name="connsiteX38" fmla="*/ 5252996 w 9517857"/>
              <a:gd name="connsiteY38" fmla="*/ 270655 h 918356"/>
              <a:gd name="connsiteX39" fmla="*/ 5358056 w 9517857"/>
              <a:gd name="connsiteY39" fmla="*/ 247248 h 918356"/>
              <a:gd name="connsiteX40" fmla="*/ 5426496 w 9517857"/>
              <a:gd name="connsiteY40" fmla="*/ 235142 h 918356"/>
              <a:gd name="connsiteX41" fmla="*/ 5497161 w 9517857"/>
              <a:gd name="connsiteY41" fmla="*/ 228808 h 918356"/>
              <a:gd name="connsiteX42" fmla="*/ 5826043 w 9517857"/>
              <a:gd name="connsiteY42" fmla="*/ 148073 h 918356"/>
              <a:gd name="connsiteX43" fmla="*/ 6007627 w 9517857"/>
              <a:gd name="connsiteY43" fmla="*/ 147126 h 918356"/>
              <a:gd name="connsiteX44" fmla="*/ 6194152 w 9517857"/>
              <a:gd name="connsiteY44" fmla="*/ 151772 h 918356"/>
              <a:gd name="connsiteX45" fmla="*/ 6281379 w 9517857"/>
              <a:gd name="connsiteY45" fmla="*/ 181626 h 918356"/>
              <a:gd name="connsiteX46" fmla="*/ 6489033 w 9517857"/>
              <a:gd name="connsiteY46" fmla="*/ 167648 h 918356"/>
              <a:gd name="connsiteX47" fmla="*/ 6544700 w 9517857"/>
              <a:gd name="connsiteY47" fmla="*/ 167161 h 918356"/>
              <a:gd name="connsiteX48" fmla="*/ 6648353 w 9517857"/>
              <a:gd name="connsiteY48" fmla="*/ 172250 h 918356"/>
              <a:gd name="connsiteX49" fmla="*/ 6736227 w 9517857"/>
              <a:gd name="connsiteY49" fmla="*/ 173216 h 918356"/>
              <a:gd name="connsiteX50" fmla="*/ 6977218 w 9517857"/>
              <a:gd name="connsiteY50" fmla="*/ 184289 h 918356"/>
              <a:gd name="connsiteX51" fmla="*/ 7065221 w 9517857"/>
              <a:gd name="connsiteY51" fmla="*/ 227531 h 918356"/>
              <a:gd name="connsiteX52" fmla="*/ 7358195 w 9517857"/>
              <a:gd name="connsiteY52" fmla="*/ 251740 h 918356"/>
              <a:gd name="connsiteX53" fmla="*/ 7565449 w 9517857"/>
              <a:gd name="connsiteY53" fmla="*/ 258950 h 918356"/>
              <a:gd name="connsiteX54" fmla="*/ 7599285 w 9517857"/>
              <a:gd name="connsiteY54" fmla="*/ 266021 h 918356"/>
              <a:gd name="connsiteX55" fmla="*/ 7644411 w 9517857"/>
              <a:gd name="connsiteY55" fmla="*/ 258986 h 918356"/>
              <a:gd name="connsiteX56" fmla="*/ 7965805 w 9517857"/>
              <a:gd name="connsiteY56" fmla="*/ 200355 h 918356"/>
              <a:gd name="connsiteX57" fmla="*/ 8147401 w 9517857"/>
              <a:gd name="connsiteY57" fmla="*/ 205617 h 918356"/>
              <a:gd name="connsiteX58" fmla="*/ 8256033 w 9517857"/>
              <a:gd name="connsiteY58" fmla="*/ 193713 h 918356"/>
              <a:gd name="connsiteX59" fmla="*/ 8614948 w 9517857"/>
              <a:gd name="connsiteY59" fmla="*/ 168247 h 918356"/>
              <a:gd name="connsiteX60" fmla="*/ 8715976 w 9517857"/>
              <a:gd name="connsiteY60" fmla="*/ 178374 h 918356"/>
              <a:gd name="connsiteX61" fmla="*/ 8778827 w 9517857"/>
              <a:gd name="connsiteY61" fmla="*/ 172936 h 918356"/>
              <a:gd name="connsiteX62" fmla="*/ 8855248 w 9517857"/>
              <a:gd name="connsiteY62" fmla="*/ 143149 h 918356"/>
              <a:gd name="connsiteX63" fmla="*/ 9010380 w 9517857"/>
              <a:gd name="connsiteY63" fmla="*/ 91891 h 918356"/>
              <a:gd name="connsiteX64" fmla="*/ 9110856 w 9517857"/>
              <a:gd name="connsiteY64" fmla="*/ 70997 h 918356"/>
              <a:gd name="connsiteX65" fmla="*/ 9268817 w 9517857"/>
              <a:gd name="connsiteY65" fmla="*/ 53082 h 918356"/>
              <a:gd name="connsiteX66" fmla="*/ 9316667 w 9517857"/>
              <a:gd name="connsiteY66" fmla="*/ 45047 h 918356"/>
              <a:gd name="connsiteX67" fmla="*/ 9428209 w 9517857"/>
              <a:gd name="connsiteY67" fmla="*/ 29923 h 918356"/>
              <a:gd name="connsiteX68" fmla="*/ 9488916 w 9517857"/>
              <a:gd name="connsiteY6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135144 w 9517857"/>
              <a:gd name="connsiteY18" fmla="*/ 636501 h 918356"/>
              <a:gd name="connsiteX19" fmla="*/ 2440292 w 9517857"/>
              <a:gd name="connsiteY19" fmla="*/ 593862 h 918356"/>
              <a:gd name="connsiteX20" fmla="*/ 2547829 w 9517857"/>
              <a:gd name="connsiteY20" fmla="*/ 566150 h 918356"/>
              <a:gd name="connsiteX21" fmla="*/ 2693698 w 9517857"/>
              <a:gd name="connsiteY21" fmla="*/ 560029 h 918356"/>
              <a:gd name="connsiteX22" fmla="*/ 2727306 w 9517857"/>
              <a:gd name="connsiteY22" fmla="*/ 550698 h 918356"/>
              <a:gd name="connsiteX23" fmla="*/ 3073635 w 9517857"/>
              <a:gd name="connsiteY23" fmla="*/ 491294 h 918356"/>
              <a:gd name="connsiteX24" fmla="*/ 3222071 w 9517857"/>
              <a:gd name="connsiteY24" fmla="*/ 470559 h 918356"/>
              <a:gd name="connsiteX25" fmla="*/ 3349632 w 9517857"/>
              <a:gd name="connsiteY25" fmla="*/ 432583 h 918356"/>
              <a:gd name="connsiteX26" fmla="*/ 3479593 w 9517857"/>
              <a:gd name="connsiteY26" fmla="*/ 390437 h 918356"/>
              <a:gd name="connsiteX27" fmla="*/ 3651428 w 9517857"/>
              <a:gd name="connsiteY27" fmla="*/ 361807 h 918356"/>
              <a:gd name="connsiteX28" fmla="*/ 3844133 w 9517857"/>
              <a:gd name="connsiteY28" fmla="*/ 360648 h 918356"/>
              <a:gd name="connsiteX29" fmla="*/ 3933803 w 9517857"/>
              <a:gd name="connsiteY29" fmla="*/ 357315 h 918356"/>
              <a:gd name="connsiteX30" fmla="*/ 4266740 w 9517857"/>
              <a:gd name="connsiteY30" fmla="*/ 361454 h 918356"/>
              <a:gd name="connsiteX31" fmla="*/ 4512664 w 9517857"/>
              <a:gd name="connsiteY31" fmla="*/ 319948 h 918356"/>
              <a:gd name="connsiteX32" fmla="*/ 4616423 w 9517857"/>
              <a:gd name="connsiteY32" fmla="*/ 290914 h 918356"/>
              <a:gd name="connsiteX33" fmla="*/ 4689163 w 9517857"/>
              <a:gd name="connsiteY33" fmla="*/ 272812 h 918356"/>
              <a:gd name="connsiteX34" fmla="*/ 4783273 w 9517857"/>
              <a:gd name="connsiteY34" fmla="*/ 248463 h 918356"/>
              <a:gd name="connsiteX35" fmla="*/ 4908371 w 9517857"/>
              <a:gd name="connsiteY35" fmla="*/ 243659 h 918356"/>
              <a:gd name="connsiteX36" fmla="*/ 4981173 w 9517857"/>
              <a:gd name="connsiteY36" fmla="*/ 247103 h 918356"/>
              <a:gd name="connsiteX37" fmla="*/ 5060397 w 9517857"/>
              <a:gd name="connsiteY37" fmla="*/ 263688 h 918356"/>
              <a:gd name="connsiteX38" fmla="*/ 5252996 w 9517857"/>
              <a:gd name="connsiteY38" fmla="*/ 270655 h 918356"/>
              <a:gd name="connsiteX39" fmla="*/ 5358056 w 9517857"/>
              <a:gd name="connsiteY39" fmla="*/ 247248 h 918356"/>
              <a:gd name="connsiteX40" fmla="*/ 5426496 w 9517857"/>
              <a:gd name="connsiteY40" fmla="*/ 235142 h 918356"/>
              <a:gd name="connsiteX41" fmla="*/ 5497161 w 9517857"/>
              <a:gd name="connsiteY41" fmla="*/ 228808 h 918356"/>
              <a:gd name="connsiteX42" fmla="*/ 5826043 w 9517857"/>
              <a:gd name="connsiteY42" fmla="*/ 148073 h 918356"/>
              <a:gd name="connsiteX43" fmla="*/ 6007627 w 9517857"/>
              <a:gd name="connsiteY43" fmla="*/ 147126 h 918356"/>
              <a:gd name="connsiteX44" fmla="*/ 6194152 w 9517857"/>
              <a:gd name="connsiteY44" fmla="*/ 151772 h 918356"/>
              <a:gd name="connsiteX45" fmla="*/ 6281379 w 9517857"/>
              <a:gd name="connsiteY45" fmla="*/ 181626 h 918356"/>
              <a:gd name="connsiteX46" fmla="*/ 6489033 w 9517857"/>
              <a:gd name="connsiteY46" fmla="*/ 167648 h 918356"/>
              <a:gd name="connsiteX47" fmla="*/ 6544700 w 9517857"/>
              <a:gd name="connsiteY47" fmla="*/ 167161 h 918356"/>
              <a:gd name="connsiteX48" fmla="*/ 6648353 w 9517857"/>
              <a:gd name="connsiteY48" fmla="*/ 172250 h 918356"/>
              <a:gd name="connsiteX49" fmla="*/ 6736227 w 9517857"/>
              <a:gd name="connsiteY49" fmla="*/ 173216 h 918356"/>
              <a:gd name="connsiteX50" fmla="*/ 6977218 w 9517857"/>
              <a:gd name="connsiteY50" fmla="*/ 184289 h 918356"/>
              <a:gd name="connsiteX51" fmla="*/ 7065221 w 9517857"/>
              <a:gd name="connsiteY51" fmla="*/ 227531 h 918356"/>
              <a:gd name="connsiteX52" fmla="*/ 7358195 w 9517857"/>
              <a:gd name="connsiteY52" fmla="*/ 251740 h 918356"/>
              <a:gd name="connsiteX53" fmla="*/ 7565449 w 9517857"/>
              <a:gd name="connsiteY53" fmla="*/ 258950 h 918356"/>
              <a:gd name="connsiteX54" fmla="*/ 7599285 w 9517857"/>
              <a:gd name="connsiteY54" fmla="*/ 266021 h 918356"/>
              <a:gd name="connsiteX55" fmla="*/ 7644411 w 9517857"/>
              <a:gd name="connsiteY55" fmla="*/ 258986 h 918356"/>
              <a:gd name="connsiteX56" fmla="*/ 7965805 w 9517857"/>
              <a:gd name="connsiteY56" fmla="*/ 200355 h 918356"/>
              <a:gd name="connsiteX57" fmla="*/ 8147401 w 9517857"/>
              <a:gd name="connsiteY57" fmla="*/ 205617 h 918356"/>
              <a:gd name="connsiteX58" fmla="*/ 8256033 w 9517857"/>
              <a:gd name="connsiteY58" fmla="*/ 193713 h 918356"/>
              <a:gd name="connsiteX59" fmla="*/ 8614948 w 9517857"/>
              <a:gd name="connsiteY59" fmla="*/ 168247 h 918356"/>
              <a:gd name="connsiteX60" fmla="*/ 8715976 w 9517857"/>
              <a:gd name="connsiteY60" fmla="*/ 178374 h 918356"/>
              <a:gd name="connsiteX61" fmla="*/ 8778827 w 9517857"/>
              <a:gd name="connsiteY61" fmla="*/ 172936 h 918356"/>
              <a:gd name="connsiteX62" fmla="*/ 8855248 w 9517857"/>
              <a:gd name="connsiteY62" fmla="*/ 143149 h 918356"/>
              <a:gd name="connsiteX63" fmla="*/ 9010380 w 9517857"/>
              <a:gd name="connsiteY63" fmla="*/ 91891 h 918356"/>
              <a:gd name="connsiteX64" fmla="*/ 9110856 w 9517857"/>
              <a:gd name="connsiteY64" fmla="*/ 70997 h 918356"/>
              <a:gd name="connsiteX65" fmla="*/ 9268817 w 9517857"/>
              <a:gd name="connsiteY65" fmla="*/ 53082 h 918356"/>
              <a:gd name="connsiteX66" fmla="*/ 9316667 w 9517857"/>
              <a:gd name="connsiteY66" fmla="*/ 45047 h 918356"/>
              <a:gd name="connsiteX67" fmla="*/ 9428209 w 9517857"/>
              <a:gd name="connsiteY67" fmla="*/ 29923 h 918356"/>
              <a:gd name="connsiteX68" fmla="*/ 9488916 w 9517857"/>
              <a:gd name="connsiteY6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4981173 w 9517857"/>
              <a:gd name="connsiteY35" fmla="*/ 247103 h 918356"/>
              <a:gd name="connsiteX36" fmla="*/ 5060397 w 9517857"/>
              <a:gd name="connsiteY36" fmla="*/ 263688 h 918356"/>
              <a:gd name="connsiteX37" fmla="*/ 5252996 w 9517857"/>
              <a:gd name="connsiteY37" fmla="*/ 270655 h 918356"/>
              <a:gd name="connsiteX38" fmla="*/ 5358056 w 9517857"/>
              <a:gd name="connsiteY38" fmla="*/ 247248 h 918356"/>
              <a:gd name="connsiteX39" fmla="*/ 5426496 w 9517857"/>
              <a:gd name="connsiteY39" fmla="*/ 235142 h 918356"/>
              <a:gd name="connsiteX40" fmla="*/ 5497161 w 9517857"/>
              <a:gd name="connsiteY40" fmla="*/ 228808 h 918356"/>
              <a:gd name="connsiteX41" fmla="*/ 5826043 w 9517857"/>
              <a:gd name="connsiteY41" fmla="*/ 148073 h 918356"/>
              <a:gd name="connsiteX42" fmla="*/ 6007627 w 9517857"/>
              <a:gd name="connsiteY42" fmla="*/ 147126 h 918356"/>
              <a:gd name="connsiteX43" fmla="*/ 6194152 w 9517857"/>
              <a:gd name="connsiteY43" fmla="*/ 151772 h 918356"/>
              <a:gd name="connsiteX44" fmla="*/ 6281379 w 9517857"/>
              <a:gd name="connsiteY44" fmla="*/ 181626 h 918356"/>
              <a:gd name="connsiteX45" fmla="*/ 6489033 w 9517857"/>
              <a:gd name="connsiteY45" fmla="*/ 167648 h 918356"/>
              <a:gd name="connsiteX46" fmla="*/ 6544700 w 9517857"/>
              <a:gd name="connsiteY46" fmla="*/ 167161 h 918356"/>
              <a:gd name="connsiteX47" fmla="*/ 6648353 w 9517857"/>
              <a:gd name="connsiteY47" fmla="*/ 172250 h 918356"/>
              <a:gd name="connsiteX48" fmla="*/ 6736227 w 9517857"/>
              <a:gd name="connsiteY48" fmla="*/ 173216 h 918356"/>
              <a:gd name="connsiteX49" fmla="*/ 6977218 w 9517857"/>
              <a:gd name="connsiteY49" fmla="*/ 184289 h 918356"/>
              <a:gd name="connsiteX50" fmla="*/ 7065221 w 9517857"/>
              <a:gd name="connsiteY50" fmla="*/ 227531 h 918356"/>
              <a:gd name="connsiteX51" fmla="*/ 7358195 w 9517857"/>
              <a:gd name="connsiteY51" fmla="*/ 251740 h 918356"/>
              <a:gd name="connsiteX52" fmla="*/ 7565449 w 9517857"/>
              <a:gd name="connsiteY52" fmla="*/ 258950 h 918356"/>
              <a:gd name="connsiteX53" fmla="*/ 7599285 w 9517857"/>
              <a:gd name="connsiteY53" fmla="*/ 266021 h 918356"/>
              <a:gd name="connsiteX54" fmla="*/ 7644411 w 9517857"/>
              <a:gd name="connsiteY54" fmla="*/ 258986 h 918356"/>
              <a:gd name="connsiteX55" fmla="*/ 7965805 w 9517857"/>
              <a:gd name="connsiteY55" fmla="*/ 200355 h 918356"/>
              <a:gd name="connsiteX56" fmla="*/ 8147401 w 9517857"/>
              <a:gd name="connsiteY56" fmla="*/ 205617 h 918356"/>
              <a:gd name="connsiteX57" fmla="*/ 8256033 w 9517857"/>
              <a:gd name="connsiteY57" fmla="*/ 193713 h 918356"/>
              <a:gd name="connsiteX58" fmla="*/ 8614948 w 9517857"/>
              <a:gd name="connsiteY58" fmla="*/ 168247 h 918356"/>
              <a:gd name="connsiteX59" fmla="*/ 8715976 w 9517857"/>
              <a:gd name="connsiteY59" fmla="*/ 178374 h 918356"/>
              <a:gd name="connsiteX60" fmla="*/ 8778827 w 9517857"/>
              <a:gd name="connsiteY60" fmla="*/ 172936 h 918356"/>
              <a:gd name="connsiteX61" fmla="*/ 8855248 w 9517857"/>
              <a:gd name="connsiteY61" fmla="*/ 143149 h 918356"/>
              <a:gd name="connsiteX62" fmla="*/ 9010380 w 9517857"/>
              <a:gd name="connsiteY62" fmla="*/ 91891 h 918356"/>
              <a:gd name="connsiteX63" fmla="*/ 9110856 w 9517857"/>
              <a:gd name="connsiteY63" fmla="*/ 70997 h 918356"/>
              <a:gd name="connsiteX64" fmla="*/ 9268817 w 9517857"/>
              <a:gd name="connsiteY64" fmla="*/ 53082 h 918356"/>
              <a:gd name="connsiteX65" fmla="*/ 9316667 w 9517857"/>
              <a:gd name="connsiteY65" fmla="*/ 45047 h 918356"/>
              <a:gd name="connsiteX66" fmla="*/ 9428209 w 9517857"/>
              <a:gd name="connsiteY66" fmla="*/ 29923 h 918356"/>
              <a:gd name="connsiteX67" fmla="*/ 9488916 w 9517857"/>
              <a:gd name="connsiteY6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4981173 w 9517857"/>
              <a:gd name="connsiteY35" fmla="*/ 247103 h 918356"/>
              <a:gd name="connsiteX36" fmla="*/ 5060397 w 9517857"/>
              <a:gd name="connsiteY36" fmla="*/ 263688 h 918356"/>
              <a:gd name="connsiteX37" fmla="*/ 5252996 w 9517857"/>
              <a:gd name="connsiteY37" fmla="*/ 270655 h 918356"/>
              <a:gd name="connsiteX38" fmla="*/ 5358056 w 9517857"/>
              <a:gd name="connsiteY38" fmla="*/ 247248 h 918356"/>
              <a:gd name="connsiteX39" fmla="*/ 5426496 w 9517857"/>
              <a:gd name="connsiteY39" fmla="*/ 235142 h 918356"/>
              <a:gd name="connsiteX40" fmla="*/ 5497161 w 9517857"/>
              <a:gd name="connsiteY40" fmla="*/ 228808 h 918356"/>
              <a:gd name="connsiteX41" fmla="*/ 5826043 w 9517857"/>
              <a:gd name="connsiteY41" fmla="*/ 148073 h 918356"/>
              <a:gd name="connsiteX42" fmla="*/ 6007627 w 9517857"/>
              <a:gd name="connsiteY42" fmla="*/ 147126 h 918356"/>
              <a:gd name="connsiteX43" fmla="*/ 6194152 w 9517857"/>
              <a:gd name="connsiteY43" fmla="*/ 151772 h 918356"/>
              <a:gd name="connsiteX44" fmla="*/ 6281379 w 9517857"/>
              <a:gd name="connsiteY44" fmla="*/ 181626 h 918356"/>
              <a:gd name="connsiteX45" fmla="*/ 6489033 w 9517857"/>
              <a:gd name="connsiteY45" fmla="*/ 167648 h 918356"/>
              <a:gd name="connsiteX46" fmla="*/ 6544700 w 9517857"/>
              <a:gd name="connsiteY46" fmla="*/ 167161 h 918356"/>
              <a:gd name="connsiteX47" fmla="*/ 6648353 w 9517857"/>
              <a:gd name="connsiteY47" fmla="*/ 172250 h 918356"/>
              <a:gd name="connsiteX48" fmla="*/ 6736227 w 9517857"/>
              <a:gd name="connsiteY48" fmla="*/ 173216 h 918356"/>
              <a:gd name="connsiteX49" fmla="*/ 6977218 w 9517857"/>
              <a:gd name="connsiteY49" fmla="*/ 184289 h 918356"/>
              <a:gd name="connsiteX50" fmla="*/ 7065221 w 9517857"/>
              <a:gd name="connsiteY50" fmla="*/ 227531 h 918356"/>
              <a:gd name="connsiteX51" fmla="*/ 7358195 w 9517857"/>
              <a:gd name="connsiteY51" fmla="*/ 251740 h 918356"/>
              <a:gd name="connsiteX52" fmla="*/ 7565449 w 9517857"/>
              <a:gd name="connsiteY52" fmla="*/ 258950 h 918356"/>
              <a:gd name="connsiteX53" fmla="*/ 7599285 w 9517857"/>
              <a:gd name="connsiteY53" fmla="*/ 266021 h 918356"/>
              <a:gd name="connsiteX54" fmla="*/ 7644411 w 9517857"/>
              <a:gd name="connsiteY54" fmla="*/ 258986 h 918356"/>
              <a:gd name="connsiteX55" fmla="*/ 7965805 w 9517857"/>
              <a:gd name="connsiteY55" fmla="*/ 200355 h 918356"/>
              <a:gd name="connsiteX56" fmla="*/ 8147401 w 9517857"/>
              <a:gd name="connsiteY56" fmla="*/ 205617 h 918356"/>
              <a:gd name="connsiteX57" fmla="*/ 8256033 w 9517857"/>
              <a:gd name="connsiteY57" fmla="*/ 193713 h 918356"/>
              <a:gd name="connsiteX58" fmla="*/ 8614948 w 9517857"/>
              <a:gd name="connsiteY58" fmla="*/ 168247 h 918356"/>
              <a:gd name="connsiteX59" fmla="*/ 8715976 w 9517857"/>
              <a:gd name="connsiteY59" fmla="*/ 178374 h 918356"/>
              <a:gd name="connsiteX60" fmla="*/ 8778827 w 9517857"/>
              <a:gd name="connsiteY60" fmla="*/ 172936 h 918356"/>
              <a:gd name="connsiteX61" fmla="*/ 8855248 w 9517857"/>
              <a:gd name="connsiteY61" fmla="*/ 143149 h 918356"/>
              <a:gd name="connsiteX62" fmla="*/ 9010380 w 9517857"/>
              <a:gd name="connsiteY62" fmla="*/ 91891 h 918356"/>
              <a:gd name="connsiteX63" fmla="*/ 9110856 w 9517857"/>
              <a:gd name="connsiteY63" fmla="*/ 70997 h 918356"/>
              <a:gd name="connsiteX64" fmla="*/ 9268817 w 9517857"/>
              <a:gd name="connsiteY64" fmla="*/ 53082 h 918356"/>
              <a:gd name="connsiteX65" fmla="*/ 9316667 w 9517857"/>
              <a:gd name="connsiteY65" fmla="*/ 45047 h 918356"/>
              <a:gd name="connsiteX66" fmla="*/ 9428209 w 9517857"/>
              <a:gd name="connsiteY66" fmla="*/ 29923 h 918356"/>
              <a:gd name="connsiteX67" fmla="*/ 9488916 w 9517857"/>
              <a:gd name="connsiteY6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4981173 w 9517857"/>
              <a:gd name="connsiteY35" fmla="*/ 247103 h 918356"/>
              <a:gd name="connsiteX36" fmla="*/ 5060397 w 9517857"/>
              <a:gd name="connsiteY36" fmla="*/ 263688 h 918356"/>
              <a:gd name="connsiteX37" fmla="*/ 5252996 w 9517857"/>
              <a:gd name="connsiteY37" fmla="*/ 270655 h 918356"/>
              <a:gd name="connsiteX38" fmla="*/ 5358056 w 9517857"/>
              <a:gd name="connsiteY38" fmla="*/ 247248 h 918356"/>
              <a:gd name="connsiteX39" fmla="*/ 5426496 w 9517857"/>
              <a:gd name="connsiteY39" fmla="*/ 235142 h 918356"/>
              <a:gd name="connsiteX40" fmla="*/ 5497161 w 9517857"/>
              <a:gd name="connsiteY40" fmla="*/ 228808 h 918356"/>
              <a:gd name="connsiteX41" fmla="*/ 5826043 w 9517857"/>
              <a:gd name="connsiteY41" fmla="*/ 148073 h 918356"/>
              <a:gd name="connsiteX42" fmla="*/ 6007627 w 9517857"/>
              <a:gd name="connsiteY42" fmla="*/ 147126 h 918356"/>
              <a:gd name="connsiteX43" fmla="*/ 6194152 w 9517857"/>
              <a:gd name="connsiteY43" fmla="*/ 151772 h 918356"/>
              <a:gd name="connsiteX44" fmla="*/ 6281379 w 9517857"/>
              <a:gd name="connsiteY44" fmla="*/ 181626 h 918356"/>
              <a:gd name="connsiteX45" fmla="*/ 6489033 w 9517857"/>
              <a:gd name="connsiteY45" fmla="*/ 167648 h 918356"/>
              <a:gd name="connsiteX46" fmla="*/ 6544700 w 9517857"/>
              <a:gd name="connsiteY46" fmla="*/ 167161 h 918356"/>
              <a:gd name="connsiteX47" fmla="*/ 6648353 w 9517857"/>
              <a:gd name="connsiteY47" fmla="*/ 172250 h 918356"/>
              <a:gd name="connsiteX48" fmla="*/ 6736227 w 9517857"/>
              <a:gd name="connsiteY48" fmla="*/ 173216 h 918356"/>
              <a:gd name="connsiteX49" fmla="*/ 6977218 w 9517857"/>
              <a:gd name="connsiteY49" fmla="*/ 184289 h 918356"/>
              <a:gd name="connsiteX50" fmla="*/ 7065221 w 9517857"/>
              <a:gd name="connsiteY50" fmla="*/ 227531 h 918356"/>
              <a:gd name="connsiteX51" fmla="*/ 7358195 w 9517857"/>
              <a:gd name="connsiteY51" fmla="*/ 251740 h 918356"/>
              <a:gd name="connsiteX52" fmla="*/ 7565449 w 9517857"/>
              <a:gd name="connsiteY52" fmla="*/ 258950 h 918356"/>
              <a:gd name="connsiteX53" fmla="*/ 7599285 w 9517857"/>
              <a:gd name="connsiteY53" fmla="*/ 266021 h 918356"/>
              <a:gd name="connsiteX54" fmla="*/ 7644411 w 9517857"/>
              <a:gd name="connsiteY54" fmla="*/ 258986 h 918356"/>
              <a:gd name="connsiteX55" fmla="*/ 7965805 w 9517857"/>
              <a:gd name="connsiteY55" fmla="*/ 200355 h 918356"/>
              <a:gd name="connsiteX56" fmla="*/ 8147401 w 9517857"/>
              <a:gd name="connsiteY56" fmla="*/ 205617 h 918356"/>
              <a:gd name="connsiteX57" fmla="*/ 8256033 w 9517857"/>
              <a:gd name="connsiteY57" fmla="*/ 193713 h 918356"/>
              <a:gd name="connsiteX58" fmla="*/ 8614948 w 9517857"/>
              <a:gd name="connsiteY58" fmla="*/ 168247 h 918356"/>
              <a:gd name="connsiteX59" fmla="*/ 8715976 w 9517857"/>
              <a:gd name="connsiteY59" fmla="*/ 178374 h 918356"/>
              <a:gd name="connsiteX60" fmla="*/ 8778827 w 9517857"/>
              <a:gd name="connsiteY60" fmla="*/ 172936 h 918356"/>
              <a:gd name="connsiteX61" fmla="*/ 8855248 w 9517857"/>
              <a:gd name="connsiteY61" fmla="*/ 143149 h 918356"/>
              <a:gd name="connsiteX62" fmla="*/ 9010380 w 9517857"/>
              <a:gd name="connsiteY62" fmla="*/ 91891 h 918356"/>
              <a:gd name="connsiteX63" fmla="*/ 9110856 w 9517857"/>
              <a:gd name="connsiteY63" fmla="*/ 70997 h 918356"/>
              <a:gd name="connsiteX64" fmla="*/ 9268817 w 9517857"/>
              <a:gd name="connsiteY64" fmla="*/ 53082 h 918356"/>
              <a:gd name="connsiteX65" fmla="*/ 9316667 w 9517857"/>
              <a:gd name="connsiteY65" fmla="*/ 45047 h 918356"/>
              <a:gd name="connsiteX66" fmla="*/ 9428209 w 9517857"/>
              <a:gd name="connsiteY66" fmla="*/ 29923 h 918356"/>
              <a:gd name="connsiteX67" fmla="*/ 9488916 w 9517857"/>
              <a:gd name="connsiteY6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5060397 w 9517857"/>
              <a:gd name="connsiteY35" fmla="*/ 263688 h 918356"/>
              <a:gd name="connsiteX36" fmla="*/ 5252996 w 9517857"/>
              <a:gd name="connsiteY36" fmla="*/ 270655 h 918356"/>
              <a:gd name="connsiteX37" fmla="*/ 5358056 w 9517857"/>
              <a:gd name="connsiteY37" fmla="*/ 247248 h 918356"/>
              <a:gd name="connsiteX38" fmla="*/ 5426496 w 9517857"/>
              <a:gd name="connsiteY38" fmla="*/ 235142 h 918356"/>
              <a:gd name="connsiteX39" fmla="*/ 5497161 w 9517857"/>
              <a:gd name="connsiteY39" fmla="*/ 228808 h 918356"/>
              <a:gd name="connsiteX40" fmla="*/ 5826043 w 9517857"/>
              <a:gd name="connsiteY40" fmla="*/ 148073 h 918356"/>
              <a:gd name="connsiteX41" fmla="*/ 6007627 w 9517857"/>
              <a:gd name="connsiteY41" fmla="*/ 147126 h 918356"/>
              <a:gd name="connsiteX42" fmla="*/ 6194152 w 9517857"/>
              <a:gd name="connsiteY42" fmla="*/ 151772 h 918356"/>
              <a:gd name="connsiteX43" fmla="*/ 6281379 w 9517857"/>
              <a:gd name="connsiteY43" fmla="*/ 181626 h 918356"/>
              <a:gd name="connsiteX44" fmla="*/ 6489033 w 9517857"/>
              <a:gd name="connsiteY44" fmla="*/ 167648 h 918356"/>
              <a:gd name="connsiteX45" fmla="*/ 6544700 w 9517857"/>
              <a:gd name="connsiteY45" fmla="*/ 167161 h 918356"/>
              <a:gd name="connsiteX46" fmla="*/ 6648353 w 9517857"/>
              <a:gd name="connsiteY46" fmla="*/ 172250 h 918356"/>
              <a:gd name="connsiteX47" fmla="*/ 6736227 w 9517857"/>
              <a:gd name="connsiteY47" fmla="*/ 173216 h 918356"/>
              <a:gd name="connsiteX48" fmla="*/ 6977218 w 9517857"/>
              <a:gd name="connsiteY48" fmla="*/ 184289 h 918356"/>
              <a:gd name="connsiteX49" fmla="*/ 7065221 w 9517857"/>
              <a:gd name="connsiteY49" fmla="*/ 227531 h 918356"/>
              <a:gd name="connsiteX50" fmla="*/ 7358195 w 9517857"/>
              <a:gd name="connsiteY50" fmla="*/ 251740 h 918356"/>
              <a:gd name="connsiteX51" fmla="*/ 7565449 w 9517857"/>
              <a:gd name="connsiteY51" fmla="*/ 258950 h 918356"/>
              <a:gd name="connsiteX52" fmla="*/ 7599285 w 9517857"/>
              <a:gd name="connsiteY52" fmla="*/ 266021 h 918356"/>
              <a:gd name="connsiteX53" fmla="*/ 7644411 w 9517857"/>
              <a:gd name="connsiteY53" fmla="*/ 258986 h 918356"/>
              <a:gd name="connsiteX54" fmla="*/ 7965805 w 9517857"/>
              <a:gd name="connsiteY54" fmla="*/ 200355 h 918356"/>
              <a:gd name="connsiteX55" fmla="*/ 8147401 w 9517857"/>
              <a:gd name="connsiteY55" fmla="*/ 205617 h 918356"/>
              <a:gd name="connsiteX56" fmla="*/ 8256033 w 9517857"/>
              <a:gd name="connsiteY56" fmla="*/ 193713 h 918356"/>
              <a:gd name="connsiteX57" fmla="*/ 8614948 w 9517857"/>
              <a:gd name="connsiteY57" fmla="*/ 168247 h 918356"/>
              <a:gd name="connsiteX58" fmla="*/ 8715976 w 9517857"/>
              <a:gd name="connsiteY58" fmla="*/ 178374 h 918356"/>
              <a:gd name="connsiteX59" fmla="*/ 8778827 w 9517857"/>
              <a:gd name="connsiteY59" fmla="*/ 172936 h 918356"/>
              <a:gd name="connsiteX60" fmla="*/ 8855248 w 9517857"/>
              <a:gd name="connsiteY60" fmla="*/ 143149 h 918356"/>
              <a:gd name="connsiteX61" fmla="*/ 9010380 w 9517857"/>
              <a:gd name="connsiteY61" fmla="*/ 91891 h 918356"/>
              <a:gd name="connsiteX62" fmla="*/ 9110856 w 9517857"/>
              <a:gd name="connsiteY62" fmla="*/ 70997 h 918356"/>
              <a:gd name="connsiteX63" fmla="*/ 9268817 w 9517857"/>
              <a:gd name="connsiteY63" fmla="*/ 53082 h 918356"/>
              <a:gd name="connsiteX64" fmla="*/ 9316667 w 9517857"/>
              <a:gd name="connsiteY64" fmla="*/ 45047 h 918356"/>
              <a:gd name="connsiteX65" fmla="*/ 9428209 w 9517857"/>
              <a:gd name="connsiteY65" fmla="*/ 29923 h 918356"/>
              <a:gd name="connsiteX66" fmla="*/ 9488916 w 9517857"/>
              <a:gd name="connsiteY6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65449 w 9517857"/>
              <a:gd name="connsiteY50" fmla="*/ 258950 h 918356"/>
              <a:gd name="connsiteX51" fmla="*/ 7599285 w 9517857"/>
              <a:gd name="connsiteY51" fmla="*/ 266021 h 918356"/>
              <a:gd name="connsiteX52" fmla="*/ 7644411 w 9517857"/>
              <a:gd name="connsiteY52" fmla="*/ 258986 h 918356"/>
              <a:gd name="connsiteX53" fmla="*/ 7965805 w 9517857"/>
              <a:gd name="connsiteY53" fmla="*/ 200355 h 918356"/>
              <a:gd name="connsiteX54" fmla="*/ 8147401 w 9517857"/>
              <a:gd name="connsiteY54" fmla="*/ 205617 h 918356"/>
              <a:gd name="connsiteX55" fmla="*/ 8256033 w 9517857"/>
              <a:gd name="connsiteY55" fmla="*/ 193713 h 918356"/>
              <a:gd name="connsiteX56" fmla="*/ 8614948 w 9517857"/>
              <a:gd name="connsiteY56" fmla="*/ 168247 h 918356"/>
              <a:gd name="connsiteX57" fmla="*/ 8715976 w 9517857"/>
              <a:gd name="connsiteY57" fmla="*/ 178374 h 918356"/>
              <a:gd name="connsiteX58" fmla="*/ 8778827 w 9517857"/>
              <a:gd name="connsiteY58" fmla="*/ 172936 h 918356"/>
              <a:gd name="connsiteX59" fmla="*/ 8855248 w 9517857"/>
              <a:gd name="connsiteY59" fmla="*/ 143149 h 918356"/>
              <a:gd name="connsiteX60" fmla="*/ 9010380 w 9517857"/>
              <a:gd name="connsiteY60" fmla="*/ 91891 h 918356"/>
              <a:gd name="connsiteX61" fmla="*/ 9110856 w 9517857"/>
              <a:gd name="connsiteY61" fmla="*/ 70997 h 918356"/>
              <a:gd name="connsiteX62" fmla="*/ 9268817 w 9517857"/>
              <a:gd name="connsiteY62" fmla="*/ 53082 h 918356"/>
              <a:gd name="connsiteX63" fmla="*/ 9316667 w 9517857"/>
              <a:gd name="connsiteY63" fmla="*/ 45047 h 918356"/>
              <a:gd name="connsiteX64" fmla="*/ 9428209 w 9517857"/>
              <a:gd name="connsiteY64" fmla="*/ 29923 h 918356"/>
              <a:gd name="connsiteX65" fmla="*/ 9488916 w 9517857"/>
              <a:gd name="connsiteY6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33497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736227 w 9517857"/>
              <a:gd name="connsiteY45" fmla="*/ 173216 h 918356"/>
              <a:gd name="connsiteX46" fmla="*/ 6977218 w 9517857"/>
              <a:gd name="connsiteY46" fmla="*/ 184289 h 918356"/>
              <a:gd name="connsiteX47" fmla="*/ 7065221 w 9517857"/>
              <a:gd name="connsiteY47" fmla="*/ 227531 h 918356"/>
              <a:gd name="connsiteX48" fmla="*/ 7358195 w 9517857"/>
              <a:gd name="connsiteY48" fmla="*/ 251740 h 918356"/>
              <a:gd name="connsiteX49" fmla="*/ 7599285 w 9517857"/>
              <a:gd name="connsiteY49" fmla="*/ 266021 h 918356"/>
              <a:gd name="connsiteX50" fmla="*/ 7644411 w 9517857"/>
              <a:gd name="connsiteY50" fmla="*/ 258986 h 918356"/>
              <a:gd name="connsiteX51" fmla="*/ 7965805 w 9517857"/>
              <a:gd name="connsiteY51" fmla="*/ 200355 h 918356"/>
              <a:gd name="connsiteX52" fmla="*/ 8147401 w 9517857"/>
              <a:gd name="connsiteY52" fmla="*/ 205617 h 918356"/>
              <a:gd name="connsiteX53" fmla="*/ 8256033 w 9517857"/>
              <a:gd name="connsiteY53" fmla="*/ 193713 h 918356"/>
              <a:gd name="connsiteX54" fmla="*/ 8614948 w 9517857"/>
              <a:gd name="connsiteY54" fmla="*/ 168247 h 918356"/>
              <a:gd name="connsiteX55" fmla="*/ 8715976 w 9517857"/>
              <a:gd name="connsiteY55" fmla="*/ 178374 h 918356"/>
              <a:gd name="connsiteX56" fmla="*/ 8778827 w 9517857"/>
              <a:gd name="connsiteY56" fmla="*/ 172936 h 918356"/>
              <a:gd name="connsiteX57" fmla="*/ 8855248 w 9517857"/>
              <a:gd name="connsiteY57" fmla="*/ 143149 h 918356"/>
              <a:gd name="connsiteX58" fmla="*/ 9010380 w 9517857"/>
              <a:gd name="connsiteY58" fmla="*/ 91891 h 918356"/>
              <a:gd name="connsiteX59" fmla="*/ 9110856 w 9517857"/>
              <a:gd name="connsiteY59" fmla="*/ 70997 h 918356"/>
              <a:gd name="connsiteX60" fmla="*/ 9268817 w 9517857"/>
              <a:gd name="connsiteY60" fmla="*/ 53082 h 918356"/>
              <a:gd name="connsiteX61" fmla="*/ 9316667 w 9517857"/>
              <a:gd name="connsiteY61" fmla="*/ 45047 h 918356"/>
              <a:gd name="connsiteX62" fmla="*/ 9428209 w 9517857"/>
              <a:gd name="connsiteY62" fmla="*/ 29923 h 918356"/>
              <a:gd name="connsiteX63" fmla="*/ 9488916 w 9517857"/>
              <a:gd name="connsiteY6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736227 w 9517857"/>
              <a:gd name="connsiteY45" fmla="*/ 173216 h 918356"/>
              <a:gd name="connsiteX46" fmla="*/ 6977218 w 9517857"/>
              <a:gd name="connsiteY46" fmla="*/ 184289 h 918356"/>
              <a:gd name="connsiteX47" fmla="*/ 7065221 w 9517857"/>
              <a:gd name="connsiteY47" fmla="*/ 227531 h 918356"/>
              <a:gd name="connsiteX48" fmla="*/ 7358195 w 9517857"/>
              <a:gd name="connsiteY48" fmla="*/ 251740 h 918356"/>
              <a:gd name="connsiteX49" fmla="*/ 7599285 w 9517857"/>
              <a:gd name="connsiteY49" fmla="*/ 266021 h 918356"/>
              <a:gd name="connsiteX50" fmla="*/ 7644411 w 9517857"/>
              <a:gd name="connsiteY50" fmla="*/ 258986 h 918356"/>
              <a:gd name="connsiteX51" fmla="*/ 7965805 w 9517857"/>
              <a:gd name="connsiteY51" fmla="*/ 200355 h 918356"/>
              <a:gd name="connsiteX52" fmla="*/ 8147401 w 9517857"/>
              <a:gd name="connsiteY52" fmla="*/ 205617 h 918356"/>
              <a:gd name="connsiteX53" fmla="*/ 8256033 w 9517857"/>
              <a:gd name="connsiteY53" fmla="*/ 193713 h 918356"/>
              <a:gd name="connsiteX54" fmla="*/ 8614948 w 9517857"/>
              <a:gd name="connsiteY54" fmla="*/ 168247 h 918356"/>
              <a:gd name="connsiteX55" fmla="*/ 8715976 w 9517857"/>
              <a:gd name="connsiteY55" fmla="*/ 178374 h 918356"/>
              <a:gd name="connsiteX56" fmla="*/ 8778827 w 9517857"/>
              <a:gd name="connsiteY56" fmla="*/ 172936 h 918356"/>
              <a:gd name="connsiteX57" fmla="*/ 8855248 w 9517857"/>
              <a:gd name="connsiteY57" fmla="*/ 143149 h 918356"/>
              <a:gd name="connsiteX58" fmla="*/ 9010380 w 9517857"/>
              <a:gd name="connsiteY58" fmla="*/ 91891 h 918356"/>
              <a:gd name="connsiteX59" fmla="*/ 9110856 w 9517857"/>
              <a:gd name="connsiteY59" fmla="*/ 70997 h 918356"/>
              <a:gd name="connsiteX60" fmla="*/ 9268817 w 9517857"/>
              <a:gd name="connsiteY60" fmla="*/ 53082 h 918356"/>
              <a:gd name="connsiteX61" fmla="*/ 9316667 w 9517857"/>
              <a:gd name="connsiteY61" fmla="*/ 45047 h 918356"/>
              <a:gd name="connsiteX62" fmla="*/ 9428209 w 9517857"/>
              <a:gd name="connsiteY62" fmla="*/ 29923 h 918356"/>
              <a:gd name="connsiteX63" fmla="*/ 9488916 w 9517857"/>
              <a:gd name="connsiteY6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98579 w 9517857"/>
              <a:gd name="connsiteY38" fmla="*/ 193378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98579 w 9517857"/>
              <a:gd name="connsiteY38" fmla="*/ 193378 h 918356"/>
              <a:gd name="connsiteX39" fmla="*/ 6007628 w 9517857"/>
              <a:gd name="connsiteY39" fmla="*/ 170970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170606 w 9517857"/>
              <a:gd name="connsiteY34" fmla="*/ 246811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98579 w 9517857"/>
              <a:gd name="connsiteY38" fmla="*/ 193378 h 918356"/>
              <a:gd name="connsiteX39" fmla="*/ 6007628 w 9517857"/>
              <a:gd name="connsiteY39" fmla="*/ 170970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170606 w 9517857"/>
              <a:gd name="connsiteY34" fmla="*/ 246811 h 918356"/>
              <a:gd name="connsiteX35" fmla="*/ 5358056 w 9517857"/>
              <a:gd name="connsiteY35" fmla="*/ 237711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98579 w 9517857"/>
              <a:gd name="connsiteY38" fmla="*/ 193378 h 918356"/>
              <a:gd name="connsiteX39" fmla="*/ 6007628 w 9517857"/>
              <a:gd name="connsiteY39" fmla="*/ 170970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170606 w 9517857"/>
              <a:gd name="connsiteY34" fmla="*/ 246811 h 918356"/>
              <a:gd name="connsiteX35" fmla="*/ 5358056 w 9517857"/>
              <a:gd name="connsiteY35" fmla="*/ 237711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98579 w 9517857"/>
              <a:gd name="connsiteY38" fmla="*/ 193378 h 918356"/>
              <a:gd name="connsiteX39" fmla="*/ 6007628 w 9517857"/>
              <a:gd name="connsiteY39" fmla="*/ 170970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170606 w 9517857"/>
              <a:gd name="connsiteY34" fmla="*/ 246811 h 918356"/>
              <a:gd name="connsiteX35" fmla="*/ 5358056 w 9517857"/>
              <a:gd name="connsiteY35" fmla="*/ 237711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98579 w 9517857"/>
              <a:gd name="connsiteY38" fmla="*/ 193378 h 918356"/>
              <a:gd name="connsiteX39" fmla="*/ 6007628 w 9517857"/>
              <a:gd name="connsiteY39" fmla="*/ 170970 h 918356"/>
              <a:gd name="connsiteX40" fmla="*/ 6154920 w 9517857"/>
              <a:gd name="connsiteY40" fmla="*/ 17323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170606 w 9517857"/>
              <a:gd name="connsiteY34" fmla="*/ 246811 h 918356"/>
              <a:gd name="connsiteX35" fmla="*/ 5358056 w 9517857"/>
              <a:gd name="connsiteY35" fmla="*/ 237711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98579 w 9517857"/>
              <a:gd name="connsiteY38" fmla="*/ 193378 h 918356"/>
              <a:gd name="connsiteX39" fmla="*/ 6007628 w 9517857"/>
              <a:gd name="connsiteY39" fmla="*/ 170970 h 918356"/>
              <a:gd name="connsiteX40" fmla="*/ 6154920 w 9517857"/>
              <a:gd name="connsiteY40" fmla="*/ 17323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108378 w 9517857"/>
              <a:gd name="connsiteY46" fmla="*/ 210840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58893 w 9517857"/>
              <a:gd name="connsiteY29" fmla="*/ 347147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170606 w 9517857"/>
              <a:gd name="connsiteY34" fmla="*/ 246811 h 918356"/>
              <a:gd name="connsiteX35" fmla="*/ 5358056 w 9517857"/>
              <a:gd name="connsiteY35" fmla="*/ 237711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98579 w 9517857"/>
              <a:gd name="connsiteY38" fmla="*/ 193378 h 918356"/>
              <a:gd name="connsiteX39" fmla="*/ 6007628 w 9517857"/>
              <a:gd name="connsiteY39" fmla="*/ 170970 h 918356"/>
              <a:gd name="connsiteX40" fmla="*/ 6154920 w 9517857"/>
              <a:gd name="connsiteY40" fmla="*/ 17323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108378 w 9517857"/>
              <a:gd name="connsiteY46" fmla="*/ 210840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58893 w 9517857"/>
              <a:gd name="connsiteY29" fmla="*/ 347147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67538 h 918356"/>
              <a:gd name="connsiteX33" fmla="*/ 4908371 w 9517857"/>
              <a:gd name="connsiteY33" fmla="*/ 243659 h 918356"/>
              <a:gd name="connsiteX34" fmla="*/ 5170606 w 9517857"/>
              <a:gd name="connsiteY34" fmla="*/ 246811 h 918356"/>
              <a:gd name="connsiteX35" fmla="*/ 5358056 w 9517857"/>
              <a:gd name="connsiteY35" fmla="*/ 237711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98579 w 9517857"/>
              <a:gd name="connsiteY38" fmla="*/ 193378 h 918356"/>
              <a:gd name="connsiteX39" fmla="*/ 6007628 w 9517857"/>
              <a:gd name="connsiteY39" fmla="*/ 170970 h 918356"/>
              <a:gd name="connsiteX40" fmla="*/ 6154920 w 9517857"/>
              <a:gd name="connsiteY40" fmla="*/ 17323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108378 w 9517857"/>
              <a:gd name="connsiteY46" fmla="*/ 210840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58893 w 9517857"/>
              <a:gd name="connsiteY29" fmla="*/ 347147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67538 h 918356"/>
              <a:gd name="connsiteX33" fmla="*/ 4908371 w 9517857"/>
              <a:gd name="connsiteY33" fmla="*/ 243659 h 918356"/>
              <a:gd name="connsiteX34" fmla="*/ 5170607 w 9517857"/>
              <a:gd name="connsiteY34" fmla="*/ 246811 h 918356"/>
              <a:gd name="connsiteX35" fmla="*/ 5358056 w 9517857"/>
              <a:gd name="connsiteY35" fmla="*/ 237711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98579 w 9517857"/>
              <a:gd name="connsiteY38" fmla="*/ 193378 h 918356"/>
              <a:gd name="connsiteX39" fmla="*/ 6007628 w 9517857"/>
              <a:gd name="connsiteY39" fmla="*/ 170970 h 918356"/>
              <a:gd name="connsiteX40" fmla="*/ 6154920 w 9517857"/>
              <a:gd name="connsiteY40" fmla="*/ 17323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108378 w 9517857"/>
              <a:gd name="connsiteY46" fmla="*/ 210840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58893 w 9517857"/>
              <a:gd name="connsiteY29" fmla="*/ 347147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67538 h 918356"/>
              <a:gd name="connsiteX33" fmla="*/ 4908371 w 9517857"/>
              <a:gd name="connsiteY33" fmla="*/ 243659 h 918356"/>
              <a:gd name="connsiteX34" fmla="*/ 5170607 w 9517857"/>
              <a:gd name="connsiteY34" fmla="*/ 246811 h 918356"/>
              <a:gd name="connsiteX35" fmla="*/ 5358056 w 9517857"/>
              <a:gd name="connsiteY35" fmla="*/ 237711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98579 w 9517857"/>
              <a:gd name="connsiteY38" fmla="*/ 193378 h 918356"/>
              <a:gd name="connsiteX39" fmla="*/ 6007628 w 9517857"/>
              <a:gd name="connsiteY39" fmla="*/ 170970 h 918356"/>
              <a:gd name="connsiteX40" fmla="*/ 6154920 w 9517857"/>
              <a:gd name="connsiteY40" fmla="*/ 17323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108378 w 9517857"/>
              <a:gd name="connsiteY46" fmla="*/ 210840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58893 w 9517857"/>
              <a:gd name="connsiteY29" fmla="*/ 347147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67538 h 918356"/>
              <a:gd name="connsiteX33" fmla="*/ 4939758 w 9517857"/>
              <a:gd name="connsiteY33" fmla="*/ 255581 h 918356"/>
              <a:gd name="connsiteX34" fmla="*/ 5170607 w 9517857"/>
              <a:gd name="connsiteY34" fmla="*/ 246811 h 918356"/>
              <a:gd name="connsiteX35" fmla="*/ 5358056 w 9517857"/>
              <a:gd name="connsiteY35" fmla="*/ 237711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98579 w 9517857"/>
              <a:gd name="connsiteY38" fmla="*/ 193378 h 918356"/>
              <a:gd name="connsiteX39" fmla="*/ 6007628 w 9517857"/>
              <a:gd name="connsiteY39" fmla="*/ 170970 h 918356"/>
              <a:gd name="connsiteX40" fmla="*/ 6154920 w 9517857"/>
              <a:gd name="connsiteY40" fmla="*/ 17323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108378 w 9517857"/>
              <a:gd name="connsiteY46" fmla="*/ 210840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8960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58893 w 9517857"/>
              <a:gd name="connsiteY29" fmla="*/ 347147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67538 h 918356"/>
              <a:gd name="connsiteX33" fmla="*/ 4939758 w 9517857"/>
              <a:gd name="connsiteY33" fmla="*/ 255581 h 918356"/>
              <a:gd name="connsiteX34" fmla="*/ 5170607 w 9517857"/>
              <a:gd name="connsiteY34" fmla="*/ 246811 h 918356"/>
              <a:gd name="connsiteX35" fmla="*/ 5358056 w 9517857"/>
              <a:gd name="connsiteY35" fmla="*/ 237711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98579 w 9517857"/>
              <a:gd name="connsiteY38" fmla="*/ 193378 h 918356"/>
              <a:gd name="connsiteX39" fmla="*/ 6007628 w 9517857"/>
              <a:gd name="connsiteY39" fmla="*/ 170970 h 918356"/>
              <a:gd name="connsiteX40" fmla="*/ 6154920 w 9517857"/>
              <a:gd name="connsiteY40" fmla="*/ 17323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108378 w 9517857"/>
              <a:gd name="connsiteY46" fmla="*/ 210840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8960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58893 w 9517857"/>
              <a:gd name="connsiteY29" fmla="*/ 347147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67538 h 918356"/>
              <a:gd name="connsiteX33" fmla="*/ 4939758 w 9517857"/>
              <a:gd name="connsiteY33" fmla="*/ 255581 h 918356"/>
              <a:gd name="connsiteX34" fmla="*/ 5170607 w 9517857"/>
              <a:gd name="connsiteY34" fmla="*/ 246811 h 918356"/>
              <a:gd name="connsiteX35" fmla="*/ 5358056 w 9517857"/>
              <a:gd name="connsiteY35" fmla="*/ 237711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98579 w 9517857"/>
              <a:gd name="connsiteY38" fmla="*/ 193378 h 918356"/>
              <a:gd name="connsiteX39" fmla="*/ 6007628 w 9517857"/>
              <a:gd name="connsiteY39" fmla="*/ 170970 h 918356"/>
              <a:gd name="connsiteX40" fmla="*/ 6154920 w 9517857"/>
              <a:gd name="connsiteY40" fmla="*/ 17323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108378 w 9517857"/>
              <a:gd name="connsiteY46" fmla="*/ 210840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50112 w 9517857"/>
              <a:gd name="connsiteY50" fmla="*/ 226584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8960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58893 w 9517857"/>
              <a:gd name="connsiteY29" fmla="*/ 347147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67538 h 918356"/>
              <a:gd name="connsiteX33" fmla="*/ 4939758 w 9517857"/>
              <a:gd name="connsiteY33" fmla="*/ 255581 h 918356"/>
              <a:gd name="connsiteX34" fmla="*/ 5170607 w 9517857"/>
              <a:gd name="connsiteY34" fmla="*/ 246811 h 918356"/>
              <a:gd name="connsiteX35" fmla="*/ 5358056 w 9517857"/>
              <a:gd name="connsiteY35" fmla="*/ 237711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98579 w 9517857"/>
              <a:gd name="connsiteY38" fmla="*/ 193378 h 918356"/>
              <a:gd name="connsiteX39" fmla="*/ 6007628 w 9517857"/>
              <a:gd name="connsiteY39" fmla="*/ 170970 h 918356"/>
              <a:gd name="connsiteX40" fmla="*/ 6154920 w 9517857"/>
              <a:gd name="connsiteY40" fmla="*/ 17323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108378 w 9517857"/>
              <a:gd name="connsiteY46" fmla="*/ 210840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50112 w 9517857"/>
              <a:gd name="connsiteY50" fmla="*/ 226584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8960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58893 w 9517857"/>
              <a:gd name="connsiteY29" fmla="*/ 347147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67538 h 918356"/>
              <a:gd name="connsiteX33" fmla="*/ 4939758 w 9517857"/>
              <a:gd name="connsiteY33" fmla="*/ 255581 h 918356"/>
              <a:gd name="connsiteX34" fmla="*/ 5170607 w 9517857"/>
              <a:gd name="connsiteY34" fmla="*/ 246811 h 918356"/>
              <a:gd name="connsiteX35" fmla="*/ 5358056 w 9517857"/>
              <a:gd name="connsiteY35" fmla="*/ 237711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98579 w 9517857"/>
              <a:gd name="connsiteY38" fmla="*/ 193378 h 918356"/>
              <a:gd name="connsiteX39" fmla="*/ 6007628 w 9517857"/>
              <a:gd name="connsiteY39" fmla="*/ 170970 h 918356"/>
              <a:gd name="connsiteX40" fmla="*/ 6154920 w 9517857"/>
              <a:gd name="connsiteY40" fmla="*/ 17323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108378 w 9517857"/>
              <a:gd name="connsiteY46" fmla="*/ 210840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50112 w 9517857"/>
              <a:gd name="connsiteY50" fmla="*/ 226584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53860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8960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58893 w 9517857"/>
              <a:gd name="connsiteY29" fmla="*/ 347147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67538 h 918356"/>
              <a:gd name="connsiteX33" fmla="*/ 4939758 w 9517857"/>
              <a:gd name="connsiteY33" fmla="*/ 255581 h 918356"/>
              <a:gd name="connsiteX34" fmla="*/ 5170607 w 9517857"/>
              <a:gd name="connsiteY34" fmla="*/ 246811 h 918356"/>
              <a:gd name="connsiteX35" fmla="*/ 5358056 w 9517857"/>
              <a:gd name="connsiteY35" fmla="*/ 237711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98579 w 9517857"/>
              <a:gd name="connsiteY38" fmla="*/ 193378 h 918356"/>
              <a:gd name="connsiteX39" fmla="*/ 6007628 w 9517857"/>
              <a:gd name="connsiteY39" fmla="*/ 170970 h 918356"/>
              <a:gd name="connsiteX40" fmla="*/ 6154920 w 9517857"/>
              <a:gd name="connsiteY40" fmla="*/ 17323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108378 w 9517857"/>
              <a:gd name="connsiteY46" fmla="*/ 210840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50112 w 9517857"/>
              <a:gd name="connsiteY50" fmla="*/ 226584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56914 h 918356"/>
              <a:gd name="connsiteX55" fmla="*/ 8778827 w 9517857"/>
              <a:gd name="connsiteY55" fmla="*/ 153860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8960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58893 w 9517857"/>
              <a:gd name="connsiteY29" fmla="*/ 347147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67538 h 918356"/>
              <a:gd name="connsiteX33" fmla="*/ 4939758 w 9517857"/>
              <a:gd name="connsiteY33" fmla="*/ 255581 h 918356"/>
              <a:gd name="connsiteX34" fmla="*/ 5170607 w 9517857"/>
              <a:gd name="connsiteY34" fmla="*/ 246811 h 918356"/>
              <a:gd name="connsiteX35" fmla="*/ 5358056 w 9517857"/>
              <a:gd name="connsiteY35" fmla="*/ 237711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98579 w 9517857"/>
              <a:gd name="connsiteY38" fmla="*/ 193378 h 918356"/>
              <a:gd name="connsiteX39" fmla="*/ 6007628 w 9517857"/>
              <a:gd name="connsiteY39" fmla="*/ 185277 h 918356"/>
              <a:gd name="connsiteX40" fmla="*/ 6154920 w 9517857"/>
              <a:gd name="connsiteY40" fmla="*/ 17323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108378 w 9517857"/>
              <a:gd name="connsiteY46" fmla="*/ 210840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50112 w 9517857"/>
              <a:gd name="connsiteY50" fmla="*/ 226584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56914 h 918356"/>
              <a:gd name="connsiteX55" fmla="*/ 8778827 w 9517857"/>
              <a:gd name="connsiteY55" fmla="*/ 153860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8960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58893 w 9517857"/>
              <a:gd name="connsiteY29" fmla="*/ 347147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67538 h 918356"/>
              <a:gd name="connsiteX33" fmla="*/ 4939758 w 9517857"/>
              <a:gd name="connsiteY33" fmla="*/ 255581 h 918356"/>
              <a:gd name="connsiteX34" fmla="*/ 5170607 w 9517857"/>
              <a:gd name="connsiteY34" fmla="*/ 246811 h 918356"/>
              <a:gd name="connsiteX35" fmla="*/ 5358056 w 9517857"/>
              <a:gd name="connsiteY35" fmla="*/ 237711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98579 w 9517857"/>
              <a:gd name="connsiteY38" fmla="*/ 193378 h 918356"/>
              <a:gd name="connsiteX39" fmla="*/ 6007628 w 9517857"/>
              <a:gd name="connsiteY39" fmla="*/ 185277 h 918356"/>
              <a:gd name="connsiteX40" fmla="*/ 6154920 w 9517857"/>
              <a:gd name="connsiteY40" fmla="*/ 17323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108378 w 9517857"/>
              <a:gd name="connsiteY46" fmla="*/ 210840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50112 w 9517857"/>
              <a:gd name="connsiteY50" fmla="*/ 226584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56914 h 918356"/>
              <a:gd name="connsiteX55" fmla="*/ 8778827 w 9517857"/>
              <a:gd name="connsiteY55" fmla="*/ 153860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8960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58893 w 9517857"/>
              <a:gd name="connsiteY29" fmla="*/ 347147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67538 h 918356"/>
              <a:gd name="connsiteX33" fmla="*/ 4939758 w 9517857"/>
              <a:gd name="connsiteY33" fmla="*/ 255581 h 918356"/>
              <a:gd name="connsiteX34" fmla="*/ 5170607 w 9517857"/>
              <a:gd name="connsiteY34" fmla="*/ 246811 h 918356"/>
              <a:gd name="connsiteX35" fmla="*/ 5358056 w 9517857"/>
              <a:gd name="connsiteY35" fmla="*/ 237711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98579 w 9517857"/>
              <a:gd name="connsiteY38" fmla="*/ 193378 h 918356"/>
              <a:gd name="connsiteX39" fmla="*/ 6070402 w 9517857"/>
              <a:gd name="connsiteY39" fmla="*/ 178124 h 918356"/>
              <a:gd name="connsiteX40" fmla="*/ 6154920 w 9517857"/>
              <a:gd name="connsiteY40" fmla="*/ 17323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108378 w 9517857"/>
              <a:gd name="connsiteY46" fmla="*/ 210840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50112 w 9517857"/>
              <a:gd name="connsiteY50" fmla="*/ 226584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56914 h 918356"/>
              <a:gd name="connsiteX55" fmla="*/ 8778827 w 9517857"/>
              <a:gd name="connsiteY55" fmla="*/ 153860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8960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58893 w 9517857"/>
              <a:gd name="connsiteY29" fmla="*/ 347147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67538 h 918356"/>
              <a:gd name="connsiteX33" fmla="*/ 4939758 w 9517857"/>
              <a:gd name="connsiteY33" fmla="*/ 255581 h 918356"/>
              <a:gd name="connsiteX34" fmla="*/ 5170607 w 9517857"/>
              <a:gd name="connsiteY34" fmla="*/ 246811 h 918356"/>
              <a:gd name="connsiteX35" fmla="*/ 5358056 w 9517857"/>
              <a:gd name="connsiteY35" fmla="*/ 237711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98579 w 9517857"/>
              <a:gd name="connsiteY38" fmla="*/ 202916 h 918356"/>
              <a:gd name="connsiteX39" fmla="*/ 6070402 w 9517857"/>
              <a:gd name="connsiteY39" fmla="*/ 178124 h 918356"/>
              <a:gd name="connsiteX40" fmla="*/ 6154920 w 9517857"/>
              <a:gd name="connsiteY40" fmla="*/ 17323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108378 w 9517857"/>
              <a:gd name="connsiteY46" fmla="*/ 210840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50112 w 9517857"/>
              <a:gd name="connsiteY50" fmla="*/ 226584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56914 h 918356"/>
              <a:gd name="connsiteX55" fmla="*/ 8778827 w 9517857"/>
              <a:gd name="connsiteY55" fmla="*/ 153860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8960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58893 w 9517857"/>
              <a:gd name="connsiteY29" fmla="*/ 347147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67538 h 918356"/>
              <a:gd name="connsiteX33" fmla="*/ 4939758 w 9517857"/>
              <a:gd name="connsiteY33" fmla="*/ 255581 h 918356"/>
              <a:gd name="connsiteX34" fmla="*/ 5170607 w 9517857"/>
              <a:gd name="connsiteY34" fmla="*/ 246811 h 918356"/>
              <a:gd name="connsiteX35" fmla="*/ 5358056 w 9517857"/>
              <a:gd name="connsiteY35" fmla="*/ 237711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798579 w 9517857"/>
              <a:gd name="connsiteY38" fmla="*/ 202916 h 918356"/>
              <a:gd name="connsiteX39" fmla="*/ 6070402 w 9517857"/>
              <a:gd name="connsiteY39" fmla="*/ 178124 h 918356"/>
              <a:gd name="connsiteX40" fmla="*/ 6154920 w 9517857"/>
              <a:gd name="connsiteY40" fmla="*/ 17323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108378 w 9517857"/>
              <a:gd name="connsiteY46" fmla="*/ 210840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50112 w 9517857"/>
              <a:gd name="connsiteY50" fmla="*/ 226584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56914 h 918356"/>
              <a:gd name="connsiteX55" fmla="*/ 8778827 w 9517857"/>
              <a:gd name="connsiteY55" fmla="*/ 153860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8960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58893 w 9517857"/>
              <a:gd name="connsiteY29" fmla="*/ 347147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67538 h 918356"/>
              <a:gd name="connsiteX33" fmla="*/ 4939758 w 9517857"/>
              <a:gd name="connsiteY33" fmla="*/ 255581 h 918356"/>
              <a:gd name="connsiteX34" fmla="*/ 5170607 w 9517857"/>
              <a:gd name="connsiteY34" fmla="*/ 246811 h 918356"/>
              <a:gd name="connsiteX35" fmla="*/ 5358056 w 9517857"/>
              <a:gd name="connsiteY35" fmla="*/ 237711 h 918356"/>
              <a:gd name="connsiteX36" fmla="*/ 5426496 w 9517857"/>
              <a:gd name="connsiteY36" fmla="*/ 235142 h 918356"/>
              <a:gd name="connsiteX37" fmla="*/ 5552088 w 9517857"/>
              <a:gd name="connsiteY37" fmla="*/ 228808 h 918356"/>
              <a:gd name="connsiteX38" fmla="*/ 5798579 w 9517857"/>
              <a:gd name="connsiteY38" fmla="*/ 202916 h 918356"/>
              <a:gd name="connsiteX39" fmla="*/ 6070402 w 9517857"/>
              <a:gd name="connsiteY39" fmla="*/ 178124 h 918356"/>
              <a:gd name="connsiteX40" fmla="*/ 6154920 w 9517857"/>
              <a:gd name="connsiteY40" fmla="*/ 17323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108378 w 9517857"/>
              <a:gd name="connsiteY46" fmla="*/ 210840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50112 w 9517857"/>
              <a:gd name="connsiteY50" fmla="*/ 226584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56914 h 918356"/>
              <a:gd name="connsiteX55" fmla="*/ 8778827 w 9517857"/>
              <a:gd name="connsiteY55" fmla="*/ 153860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8960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58893 w 9517857"/>
              <a:gd name="connsiteY29" fmla="*/ 347147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67538 h 918356"/>
              <a:gd name="connsiteX33" fmla="*/ 4939758 w 9517857"/>
              <a:gd name="connsiteY33" fmla="*/ 255581 h 918356"/>
              <a:gd name="connsiteX34" fmla="*/ 5170607 w 9517857"/>
              <a:gd name="connsiteY34" fmla="*/ 246811 h 918356"/>
              <a:gd name="connsiteX35" fmla="*/ 5358056 w 9517857"/>
              <a:gd name="connsiteY35" fmla="*/ 237711 h 918356"/>
              <a:gd name="connsiteX36" fmla="*/ 5426496 w 9517857"/>
              <a:gd name="connsiteY36" fmla="*/ 235142 h 918356"/>
              <a:gd name="connsiteX37" fmla="*/ 5552088 w 9517857"/>
              <a:gd name="connsiteY37" fmla="*/ 228808 h 918356"/>
              <a:gd name="connsiteX38" fmla="*/ 5798579 w 9517857"/>
              <a:gd name="connsiteY38" fmla="*/ 202916 h 918356"/>
              <a:gd name="connsiteX39" fmla="*/ 6070402 w 9517857"/>
              <a:gd name="connsiteY39" fmla="*/ 178124 h 918356"/>
              <a:gd name="connsiteX40" fmla="*/ 6154920 w 9517857"/>
              <a:gd name="connsiteY40" fmla="*/ 17323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108378 w 9517857"/>
              <a:gd name="connsiteY46" fmla="*/ 210840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50112 w 9517857"/>
              <a:gd name="connsiteY50" fmla="*/ 226584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56914 h 918356"/>
              <a:gd name="connsiteX55" fmla="*/ 8778827 w 9517857"/>
              <a:gd name="connsiteY55" fmla="*/ 153860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8960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58893 w 9517857"/>
              <a:gd name="connsiteY29" fmla="*/ 347147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67538 h 918356"/>
              <a:gd name="connsiteX33" fmla="*/ 4939758 w 9517857"/>
              <a:gd name="connsiteY33" fmla="*/ 255581 h 918356"/>
              <a:gd name="connsiteX34" fmla="*/ 5170607 w 9517857"/>
              <a:gd name="connsiteY34" fmla="*/ 246811 h 918356"/>
              <a:gd name="connsiteX35" fmla="*/ 5358056 w 9517857"/>
              <a:gd name="connsiteY35" fmla="*/ 237711 h 918356"/>
              <a:gd name="connsiteX36" fmla="*/ 5430419 w 9517857"/>
              <a:gd name="connsiteY36" fmla="*/ 220835 h 918356"/>
              <a:gd name="connsiteX37" fmla="*/ 5552088 w 9517857"/>
              <a:gd name="connsiteY37" fmla="*/ 228808 h 918356"/>
              <a:gd name="connsiteX38" fmla="*/ 5798579 w 9517857"/>
              <a:gd name="connsiteY38" fmla="*/ 202916 h 918356"/>
              <a:gd name="connsiteX39" fmla="*/ 6070402 w 9517857"/>
              <a:gd name="connsiteY39" fmla="*/ 178124 h 918356"/>
              <a:gd name="connsiteX40" fmla="*/ 6154920 w 9517857"/>
              <a:gd name="connsiteY40" fmla="*/ 17323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108378 w 9517857"/>
              <a:gd name="connsiteY46" fmla="*/ 210840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50112 w 9517857"/>
              <a:gd name="connsiteY50" fmla="*/ 226584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56914 h 918356"/>
              <a:gd name="connsiteX55" fmla="*/ 8778827 w 9517857"/>
              <a:gd name="connsiteY55" fmla="*/ 153860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8960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58893 w 9517857"/>
              <a:gd name="connsiteY29" fmla="*/ 347147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67538 h 918356"/>
              <a:gd name="connsiteX33" fmla="*/ 4888755 w 9517857"/>
              <a:gd name="connsiteY33" fmla="*/ 262734 h 918356"/>
              <a:gd name="connsiteX34" fmla="*/ 5170607 w 9517857"/>
              <a:gd name="connsiteY34" fmla="*/ 246811 h 918356"/>
              <a:gd name="connsiteX35" fmla="*/ 5358056 w 9517857"/>
              <a:gd name="connsiteY35" fmla="*/ 237711 h 918356"/>
              <a:gd name="connsiteX36" fmla="*/ 5430419 w 9517857"/>
              <a:gd name="connsiteY36" fmla="*/ 220835 h 918356"/>
              <a:gd name="connsiteX37" fmla="*/ 5552088 w 9517857"/>
              <a:gd name="connsiteY37" fmla="*/ 228808 h 918356"/>
              <a:gd name="connsiteX38" fmla="*/ 5798579 w 9517857"/>
              <a:gd name="connsiteY38" fmla="*/ 202916 h 918356"/>
              <a:gd name="connsiteX39" fmla="*/ 6070402 w 9517857"/>
              <a:gd name="connsiteY39" fmla="*/ 178124 h 918356"/>
              <a:gd name="connsiteX40" fmla="*/ 6154920 w 9517857"/>
              <a:gd name="connsiteY40" fmla="*/ 17323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108378 w 9517857"/>
              <a:gd name="connsiteY46" fmla="*/ 210840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50112 w 9517857"/>
              <a:gd name="connsiteY50" fmla="*/ 226584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56914 h 918356"/>
              <a:gd name="connsiteX55" fmla="*/ 8778827 w 9517857"/>
              <a:gd name="connsiteY55" fmla="*/ 153860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79977 w 9517857"/>
              <a:gd name="connsiteY7" fmla="*/ 788658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8960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58893 w 9517857"/>
              <a:gd name="connsiteY29" fmla="*/ 347147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67538 h 918356"/>
              <a:gd name="connsiteX33" fmla="*/ 4888755 w 9517857"/>
              <a:gd name="connsiteY33" fmla="*/ 262734 h 918356"/>
              <a:gd name="connsiteX34" fmla="*/ 5170607 w 9517857"/>
              <a:gd name="connsiteY34" fmla="*/ 246811 h 918356"/>
              <a:gd name="connsiteX35" fmla="*/ 5358056 w 9517857"/>
              <a:gd name="connsiteY35" fmla="*/ 237711 h 918356"/>
              <a:gd name="connsiteX36" fmla="*/ 5430419 w 9517857"/>
              <a:gd name="connsiteY36" fmla="*/ 220835 h 918356"/>
              <a:gd name="connsiteX37" fmla="*/ 5552088 w 9517857"/>
              <a:gd name="connsiteY37" fmla="*/ 228808 h 918356"/>
              <a:gd name="connsiteX38" fmla="*/ 5798579 w 9517857"/>
              <a:gd name="connsiteY38" fmla="*/ 202916 h 918356"/>
              <a:gd name="connsiteX39" fmla="*/ 6070402 w 9517857"/>
              <a:gd name="connsiteY39" fmla="*/ 178124 h 918356"/>
              <a:gd name="connsiteX40" fmla="*/ 6154920 w 9517857"/>
              <a:gd name="connsiteY40" fmla="*/ 17323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108378 w 9517857"/>
              <a:gd name="connsiteY46" fmla="*/ 210840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50112 w 9517857"/>
              <a:gd name="connsiteY50" fmla="*/ 226584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56914 h 918356"/>
              <a:gd name="connsiteX55" fmla="*/ 8778827 w 9517857"/>
              <a:gd name="connsiteY55" fmla="*/ 153860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79977 w 9517857"/>
              <a:gd name="connsiteY7" fmla="*/ 788658 h 918356"/>
              <a:gd name="connsiteX8" fmla="*/ 729396 w 9517857"/>
              <a:gd name="connsiteY8" fmla="*/ 757150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8960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58893 w 9517857"/>
              <a:gd name="connsiteY29" fmla="*/ 347147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67538 h 918356"/>
              <a:gd name="connsiteX33" fmla="*/ 4888755 w 9517857"/>
              <a:gd name="connsiteY33" fmla="*/ 262734 h 918356"/>
              <a:gd name="connsiteX34" fmla="*/ 5170607 w 9517857"/>
              <a:gd name="connsiteY34" fmla="*/ 246811 h 918356"/>
              <a:gd name="connsiteX35" fmla="*/ 5358056 w 9517857"/>
              <a:gd name="connsiteY35" fmla="*/ 237711 h 918356"/>
              <a:gd name="connsiteX36" fmla="*/ 5430419 w 9517857"/>
              <a:gd name="connsiteY36" fmla="*/ 220835 h 918356"/>
              <a:gd name="connsiteX37" fmla="*/ 5552088 w 9517857"/>
              <a:gd name="connsiteY37" fmla="*/ 228808 h 918356"/>
              <a:gd name="connsiteX38" fmla="*/ 5798579 w 9517857"/>
              <a:gd name="connsiteY38" fmla="*/ 202916 h 918356"/>
              <a:gd name="connsiteX39" fmla="*/ 6070402 w 9517857"/>
              <a:gd name="connsiteY39" fmla="*/ 178124 h 918356"/>
              <a:gd name="connsiteX40" fmla="*/ 6154920 w 9517857"/>
              <a:gd name="connsiteY40" fmla="*/ 17323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108378 w 9517857"/>
              <a:gd name="connsiteY46" fmla="*/ 210840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50112 w 9517857"/>
              <a:gd name="connsiteY50" fmla="*/ 226584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56914 h 918356"/>
              <a:gd name="connsiteX55" fmla="*/ 8778827 w 9517857"/>
              <a:gd name="connsiteY55" fmla="*/ 153860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79977 w 9517857"/>
              <a:gd name="connsiteY7" fmla="*/ 788658 h 918356"/>
              <a:gd name="connsiteX8" fmla="*/ 729396 w 9517857"/>
              <a:gd name="connsiteY8" fmla="*/ 757150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52985 w 9517857"/>
              <a:gd name="connsiteY13" fmla="*/ 720515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8960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58893 w 9517857"/>
              <a:gd name="connsiteY29" fmla="*/ 347147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67538 h 918356"/>
              <a:gd name="connsiteX33" fmla="*/ 4888755 w 9517857"/>
              <a:gd name="connsiteY33" fmla="*/ 262734 h 918356"/>
              <a:gd name="connsiteX34" fmla="*/ 5170607 w 9517857"/>
              <a:gd name="connsiteY34" fmla="*/ 246811 h 918356"/>
              <a:gd name="connsiteX35" fmla="*/ 5358056 w 9517857"/>
              <a:gd name="connsiteY35" fmla="*/ 237711 h 918356"/>
              <a:gd name="connsiteX36" fmla="*/ 5430419 w 9517857"/>
              <a:gd name="connsiteY36" fmla="*/ 220835 h 918356"/>
              <a:gd name="connsiteX37" fmla="*/ 5552088 w 9517857"/>
              <a:gd name="connsiteY37" fmla="*/ 228808 h 918356"/>
              <a:gd name="connsiteX38" fmla="*/ 5798579 w 9517857"/>
              <a:gd name="connsiteY38" fmla="*/ 202916 h 918356"/>
              <a:gd name="connsiteX39" fmla="*/ 6070402 w 9517857"/>
              <a:gd name="connsiteY39" fmla="*/ 178124 h 918356"/>
              <a:gd name="connsiteX40" fmla="*/ 6154920 w 9517857"/>
              <a:gd name="connsiteY40" fmla="*/ 17323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108378 w 9517857"/>
              <a:gd name="connsiteY46" fmla="*/ 210840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50112 w 9517857"/>
              <a:gd name="connsiteY50" fmla="*/ 226584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56914 h 918356"/>
              <a:gd name="connsiteX55" fmla="*/ 8778827 w 9517857"/>
              <a:gd name="connsiteY55" fmla="*/ 153860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79977 w 9517857"/>
              <a:gd name="connsiteY7" fmla="*/ 788658 h 918356"/>
              <a:gd name="connsiteX8" fmla="*/ 729396 w 9517857"/>
              <a:gd name="connsiteY8" fmla="*/ 757150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30221 h 918356"/>
              <a:gd name="connsiteX13" fmla="*/ 1052985 w 9517857"/>
              <a:gd name="connsiteY13" fmla="*/ 720515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8960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58893 w 9517857"/>
              <a:gd name="connsiteY29" fmla="*/ 347147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67538 h 918356"/>
              <a:gd name="connsiteX33" fmla="*/ 4888755 w 9517857"/>
              <a:gd name="connsiteY33" fmla="*/ 262734 h 918356"/>
              <a:gd name="connsiteX34" fmla="*/ 5170607 w 9517857"/>
              <a:gd name="connsiteY34" fmla="*/ 246811 h 918356"/>
              <a:gd name="connsiteX35" fmla="*/ 5358056 w 9517857"/>
              <a:gd name="connsiteY35" fmla="*/ 237711 h 918356"/>
              <a:gd name="connsiteX36" fmla="*/ 5430419 w 9517857"/>
              <a:gd name="connsiteY36" fmla="*/ 220835 h 918356"/>
              <a:gd name="connsiteX37" fmla="*/ 5552088 w 9517857"/>
              <a:gd name="connsiteY37" fmla="*/ 228808 h 918356"/>
              <a:gd name="connsiteX38" fmla="*/ 5798579 w 9517857"/>
              <a:gd name="connsiteY38" fmla="*/ 202916 h 918356"/>
              <a:gd name="connsiteX39" fmla="*/ 6070402 w 9517857"/>
              <a:gd name="connsiteY39" fmla="*/ 178124 h 918356"/>
              <a:gd name="connsiteX40" fmla="*/ 6154920 w 9517857"/>
              <a:gd name="connsiteY40" fmla="*/ 17323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108378 w 9517857"/>
              <a:gd name="connsiteY46" fmla="*/ 210840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50112 w 9517857"/>
              <a:gd name="connsiteY50" fmla="*/ 226584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56914 h 918356"/>
              <a:gd name="connsiteX55" fmla="*/ 8778827 w 9517857"/>
              <a:gd name="connsiteY55" fmla="*/ 153860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79977 w 9517857"/>
              <a:gd name="connsiteY7" fmla="*/ 788658 h 918356"/>
              <a:gd name="connsiteX8" fmla="*/ 729396 w 9517857"/>
              <a:gd name="connsiteY8" fmla="*/ 757150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30221 h 918356"/>
              <a:gd name="connsiteX13" fmla="*/ 1052985 w 9517857"/>
              <a:gd name="connsiteY13" fmla="*/ 720515 h 918356"/>
              <a:gd name="connsiteX14" fmla="*/ 1142754 w 9517857"/>
              <a:gd name="connsiteY14" fmla="*/ 725374 h 918356"/>
              <a:gd name="connsiteX15" fmla="*/ 1261277 w 9517857"/>
              <a:gd name="connsiteY15" fmla="*/ 718049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8960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58893 w 9517857"/>
              <a:gd name="connsiteY29" fmla="*/ 347147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67538 h 918356"/>
              <a:gd name="connsiteX33" fmla="*/ 4888755 w 9517857"/>
              <a:gd name="connsiteY33" fmla="*/ 262734 h 918356"/>
              <a:gd name="connsiteX34" fmla="*/ 5170607 w 9517857"/>
              <a:gd name="connsiteY34" fmla="*/ 246811 h 918356"/>
              <a:gd name="connsiteX35" fmla="*/ 5358056 w 9517857"/>
              <a:gd name="connsiteY35" fmla="*/ 237711 h 918356"/>
              <a:gd name="connsiteX36" fmla="*/ 5430419 w 9517857"/>
              <a:gd name="connsiteY36" fmla="*/ 220835 h 918356"/>
              <a:gd name="connsiteX37" fmla="*/ 5552088 w 9517857"/>
              <a:gd name="connsiteY37" fmla="*/ 228808 h 918356"/>
              <a:gd name="connsiteX38" fmla="*/ 5798579 w 9517857"/>
              <a:gd name="connsiteY38" fmla="*/ 202916 h 918356"/>
              <a:gd name="connsiteX39" fmla="*/ 6070402 w 9517857"/>
              <a:gd name="connsiteY39" fmla="*/ 178124 h 918356"/>
              <a:gd name="connsiteX40" fmla="*/ 6154920 w 9517857"/>
              <a:gd name="connsiteY40" fmla="*/ 17323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108378 w 9517857"/>
              <a:gd name="connsiteY46" fmla="*/ 210840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50112 w 9517857"/>
              <a:gd name="connsiteY50" fmla="*/ 226584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56914 h 918356"/>
              <a:gd name="connsiteX55" fmla="*/ 8778827 w 9517857"/>
              <a:gd name="connsiteY55" fmla="*/ 153860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79977 w 9517857"/>
              <a:gd name="connsiteY7" fmla="*/ 788658 h 918356"/>
              <a:gd name="connsiteX8" fmla="*/ 729396 w 9517857"/>
              <a:gd name="connsiteY8" fmla="*/ 757150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30221 h 918356"/>
              <a:gd name="connsiteX13" fmla="*/ 1052985 w 9517857"/>
              <a:gd name="connsiteY13" fmla="*/ 720515 h 918356"/>
              <a:gd name="connsiteX14" fmla="*/ 1142754 w 9517857"/>
              <a:gd name="connsiteY14" fmla="*/ 725374 h 918356"/>
              <a:gd name="connsiteX15" fmla="*/ 1261277 w 9517857"/>
              <a:gd name="connsiteY15" fmla="*/ 718049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8960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58893 w 9517857"/>
              <a:gd name="connsiteY29" fmla="*/ 347147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67538 h 918356"/>
              <a:gd name="connsiteX33" fmla="*/ 4888755 w 9517857"/>
              <a:gd name="connsiteY33" fmla="*/ 262734 h 918356"/>
              <a:gd name="connsiteX34" fmla="*/ 5170607 w 9517857"/>
              <a:gd name="connsiteY34" fmla="*/ 246811 h 918356"/>
              <a:gd name="connsiteX35" fmla="*/ 5358056 w 9517857"/>
              <a:gd name="connsiteY35" fmla="*/ 237711 h 918356"/>
              <a:gd name="connsiteX36" fmla="*/ 5430419 w 9517857"/>
              <a:gd name="connsiteY36" fmla="*/ 220835 h 918356"/>
              <a:gd name="connsiteX37" fmla="*/ 5552088 w 9517857"/>
              <a:gd name="connsiteY37" fmla="*/ 228808 h 918356"/>
              <a:gd name="connsiteX38" fmla="*/ 5798579 w 9517857"/>
              <a:gd name="connsiteY38" fmla="*/ 202916 h 918356"/>
              <a:gd name="connsiteX39" fmla="*/ 6070402 w 9517857"/>
              <a:gd name="connsiteY39" fmla="*/ 178124 h 918356"/>
              <a:gd name="connsiteX40" fmla="*/ 6154920 w 9517857"/>
              <a:gd name="connsiteY40" fmla="*/ 17323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108378 w 9517857"/>
              <a:gd name="connsiteY46" fmla="*/ 210840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50112 w 9517857"/>
              <a:gd name="connsiteY50" fmla="*/ 226584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56914 h 918356"/>
              <a:gd name="connsiteX55" fmla="*/ 8778827 w 9517857"/>
              <a:gd name="connsiteY55" fmla="*/ 153860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79977 w 9517857"/>
              <a:gd name="connsiteY7" fmla="*/ 788658 h 918356"/>
              <a:gd name="connsiteX8" fmla="*/ 729396 w 9517857"/>
              <a:gd name="connsiteY8" fmla="*/ 757150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30221 h 918356"/>
              <a:gd name="connsiteX13" fmla="*/ 1052985 w 9517857"/>
              <a:gd name="connsiteY13" fmla="*/ 720515 h 918356"/>
              <a:gd name="connsiteX14" fmla="*/ 1142754 w 9517857"/>
              <a:gd name="connsiteY14" fmla="*/ 725374 h 918356"/>
              <a:gd name="connsiteX15" fmla="*/ 1261277 w 9517857"/>
              <a:gd name="connsiteY15" fmla="*/ 718049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8960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58893 w 9517857"/>
              <a:gd name="connsiteY29" fmla="*/ 347147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67538 h 918356"/>
              <a:gd name="connsiteX33" fmla="*/ 4888755 w 9517857"/>
              <a:gd name="connsiteY33" fmla="*/ 262734 h 918356"/>
              <a:gd name="connsiteX34" fmla="*/ 5170607 w 9517857"/>
              <a:gd name="connsiteY34" fmla="*/ 246811 h 918356"/>
              <a:gd name="connsiteX35" fmla="*/ 5358056 w 9517857"/>
              <a:gd name="connsiteY35" fmla="*/ 237711 h 918356"/>
              <a:gd name="connsiteX36" fmla="*/ 5430419 w 9517857"/>
              <a:gd name="connsiteY36" fmla="*/ 220835 h 918356"/>
              <a:gd name="connsiteX37" fmla="*/ 5552088 w 9517857"/>
              <a:gd name="connsiteY37" fmla="*/ 228808 h 918356"/>
              <a:gd name="connsiteX38" fmla="*/ 5798579 w 9517857"/>
              <a:gd name="connsiteY38" fmla="*/ 202916 h 918356"/>
              <a:gd name="connsiteX39" fmla="*/ 6070402 w 9517857"/>
              <a:gd name="connsiteY39" fmla="*/ 178124 h 918356"/>
              <a:gd name="connsiteX40" fmla="*/ 6154920 w 9517857"/>
              <a:gd name="connsiteY40" fmla="*/ 17323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108378 w 9517857"/>
              <a:gd name="connsiteY46" fmla="*/ 210840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50112 w 9517857"/>
              <a:gd name="connsiteY50" fmla="*/ 226584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56914 h 918356"/>
              <a:gd name="connsiteX55" fmla="*/ 8778827 w 9517857"/>
              <a:gd name="connsiteY55" fmla="*/ 153860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76702 w 9505643"/>
              <a:gd name="connsiteY0" fmla="*/ 0 h 918356"/>
              <a:gd name="connsiteX1" fmla="*/ 9505643 w 9505643"/>
              <a:gd name="connsiteY1" fmla="*/ 12 h 918356"/>
              <a:gd name="connsiteX2" fmla="*/ 9505643 w 9505643"/>
              <a:gd name="connsiteY2" fmla="*/ 918356 h 918356"/>
              <a:gd name="connsiteX3" fmla="*/ 2390 w 9505643"/>
              <a:gd name="connsiteY3" fmla="*/ 918356 h 918356"/>
              <a:gd name="connsiteX4" fmla="*/ 627 w 9505643"/>
              <a:gd name="connsiteY4" fmla="*/ 917763 h 918356"/>
              <a:gd name="connsiteX5" fmla="*/ 70269 w 9505643"/>
              <a:gd name="connsiteY5" fmla="*/ 881473 h 918356"/>
              <a:gd name="connsiteX6" fmla="*/ 262791 w 9505643"/>
              <a:gd name="connsiteY6" fmla="*/ 823579 h 918356"/>
              <a:gd name="connsiteX7" fmla="*/ 567763 w 9505643"/>
              <a:gd name="connsiteY7" fmla="*/ 788658 h 918356"/>
              <a:gd name="connsiteX8" fmla="*/ 717182 w 9505643"/>
              <a:gd name="connsiteY8" fmla="*/ 757150 h 918356"/>
              <a:gd name="connsiteX9" fmla="*/ 843518 w 9505643"/>
              <a:gd name="connsiteY9" fmla="*/ 731068 h 918356"/>
              <a:gd name="connsiteX10" fmla="*/ 889188 w 9505643"/>
              <a:gd name="connsiteY10" fmla="*/ 729045 h 918356"/>
              <a:gd name="connsiteX11" fmla="*/ 918732 w 9505643"/>
              <a:gd name="connsiteY11" fmla="*/ 734046 h 918356"/>
              <a:gd name="connsiteX12" fmla="*/ 974036 w 9505643"/>
              <a:gd name="connsiteY12" fmla="*/ 730221 h 918356"/>
              <a:gd name="connsiteX13" fmla="*/ 1040771 w 9505643"/>
              <a:gd name="connsiteY13" fmla="*/ 720515 h 918356"/>
              <a:gd name="connsiteX14" fmla="*/ 1130540 w 9505643"/>
              <a:gd name="connsiteY14" fmla="*/ 725374 h 918356"/>
              <a:gd name="connsiteX15" fmla="*/ 1249063 w 9505643"/>
              <a:gd name="connsiteY15" fmla="*/ 718049 h 918356"/>
              <a:gd name="connsiteX16" fmla="*/ 1568474 w 9505643"/>
              <a:gd name="connsiteY16" fmla="*/ 693697 h 918356"/>
              <a:gd name="connsiteX17" fmla="*/ 2042438 w 9505643"/>
              <a:gd name="connsiteY17" fmla="*/ 656648 h 918356"/>
              <a:gd name="connsiteX18" fmla="*/ 2428078 w 9505643"/>
              <a:gd name="connsiteY18" fmla="*/ 593862 h 918356"/>
              <a:gd name="connsiteX19" fmla="*/ 2535615 w 9505643"/>
              <a:gd name="connsiteY19" fmla="*/ 566150 h 918356"/>
              <a:gd name="connsiteX20" fmla="*/ 2681484 w 9505643"/>
              <a:gd name="connsiteY20" fmla="*/ 560029 h 918356"/>
              <a:gd name="connsiteX21" fmla="*/ 2715092 w 9505643"/>
              <a:gd name="connsiteY21" fmla="*/ 550698 h 918356"/>
              <a:gd name="connsiteX22" fmla="*/ 3061421 w 9505643"/>
              <a:gd name="connsiteY22" fmla="*/ 491294 h 918356"/>
              <a:gd name="connsiteX23" fmla="*/ 3209857 w 9505643"/>
              <a:gd name="connsiteY23" fmla="*/ 470559 h 918356"/>
              <a:gd name="connsiteX24" fmla="*/ 3337418 w 9505643"/>
              <a:gd name="connsiteY24" fmla="*/ 432583 h 918356"/>
              <a:gd name="connsiteX25" fmla="*/ 3467379 w 9505643"/>
              <a:gd name="connsiteY25" fmla="*/ 390437 h 918356"/>
              <a:gd name="connsiteX26" fmla="*/ 3639214 w 9505643"/>
              <a:gd name="connsiteY26" fmla="*/ 368960 h 918356"/>
              <a:gd name="connsiteX27" fmla="*/ 3831919 w 9505643"/>
              <a:gd name="connsiteY27" fmla="*/ 360648 h 918356"/>
              <a:gd name="connsiteX28" fmla="*/ 3921589 w 9505643"/>
              <a:gd name="connsiteY28" fmla="*/ 357315 h 918356"/>
              <a:gd name="connsiteX29" fmla="*/ 4246679 w 9505643"/>
              <a:gd name="connsiteY29" fmla="*/ 347147 h 918356"/>
              <a:gd name="connsiteX30" fmla="*/ 4500450 w 9505643"/>
              <a:gd name="connsiteY30" fmla="*/ 319948 h 918356"/>
              <a:gd name="connsiteX31" fmla="*/ 4604209 w 9505643"/>
              <a:gd name="connsiteY31" fmla="*/ 290914 h 918356"/>
              <a:gd name="connsiteX32" fmla="*/ 4771059 w 9505643"/>
              <a:gd name="connsiteY32" fmla="*/ 267538 h 918356"/>
              <a:gd name="connsiteX33" fmla="*/ 4876541 w 9505643"/>
              <a:gd name="connsiteY33" fmla="*/ 262734 h 918356"/>
              <a:gd name="connsiteX34" fmla="*/ 5158393 w 9505643"/>
              <a:gd name="connsiteY34" fmla="*/ 246811 h 918356"/>
              <a:gd name="connsiteX35" fmla="*/ 5345842 w 9505643"/>
              <a:gd name="connsiteY35" fmla="*/ 237711 h 918356"/>
              <a:gd name="connsiteX36" fmla="*/ 5418205 w 9505643"/>
              <a:gd name="connsiteY36" fmla="*/ 220835 h 918356"/>
              <a:gd name="connsiteX37" fmla="*/ 5539874 w 9505643"/>
              <a:gd name="connsiteY37" fmla="*/ 228808 h 918356"/>
              <a:gd name="connsiteX38" fmla="*/ 5786365 w 9505643"/>
              <a:gd name="connsiteY38" fmla="*/ 202916 h 918356"/>
              <a:gd name="connsiteX39" fmla="*/ 6058188 w 9505643"/>
              <a:gd name="connsiteY39" fmla="*/ 178124 h 918356"/>
              <a:gd name="connsiteX40" fmla="*/ 6142706 w 9505643"/>
              <a:gd name="connsiteY40" fmla="*/ 173232 h 918356"/>
              <a:gd name="connsiteX41" fmla="*/ 6269165 w 9505643"/>
              <a:gd name="connsiteY41" fmla="*/ 181626 h 918356"/>
              <a:gd name="connsiteX42" fmla="*/ 6476819 w 9505643"/>
              <a:gd name="connsiteY42" fmla="*/ 167648 h 918356"/>
              <a:gd name="connsiteX43" fmla="*/ 6532486 w 9505643"/>
              <a:gd name="connsiteY43" fmla="*/ 167161 h 918356"/>
              <a:gd name="connsiteX44" fmla="*/ 6724013 w 9505643"/>
              <a:gd name="connsiteY44" fmla="*/ 173216 h 918356"/>
              <a:gd name="connsiteX45" fmla="*/ 6965004 w 9505643"/>
              <a:gd name="connsiteY45" fmla="*/ 184289 h 918356"/>
              <a:gd name="connsiteX46" fmla="*/ 7096164 w 9505643"/>
              <a:gd name="connsiteY46" fmla="*/ 210840 h 918356"/>
              <a:gd name="connsiteX47" fmla="*/ 7345981 w 9505643"/>
              <a:gd name="connsiteY47" fmla="*/ 251740 h 918356"/>
              <a:gd name="connsiteX48" fmla="*/ 7587071 w 9505643"/>
              <a:gd name="connsiteY48" fmla="*/ 266021 h 918356"/>
              <a:gd name="connsiteX49" fmla="*/ 7632197 w 9505643"/>
              <a:gd name="connsiteY49" fmla="*/ 258986 h 918356"/>
              <a:gd name="connsiteX50" fmla="*/ 7937898 w 9505643"/>
              <a:gd name="connsiteY50" fmla="*/ 226584 h 918356"/>
              <a:gd name="connsiteX51" fmla="*/ 8135187 w 9505643"/>
              <a:gd name="connsiteY51" fmla="*/ 205617 h 918356"/>
              <a:gd name="connsiteX52" fmla="*/ 8243819 w 9505643"/>
              <a:gd name="connsiteY52" fmla="*/ 193713 h 918356"/>
              <a:gd name="connsiteX53" fmla="*/ 8602734 w 9505643"/>
              <a:gd name="connsiteY53" fmla="*/ 168247 h 918356"/>
              <a:gd name="connsiteX54" fmla="*/ 8703762 w 9505643"/>
              <a:gd name="connsiteY54" fmla="*/ 156914 h 918356"/>
              <a:gd name="connsiteX55" fmla="*/ 8766613 w 9505643"/>
              <a:gd name="connsiteY55" fmla="*/ 153860 h 918356"/>
              <a:gd name="connsiteX56" fmla="*/ 8843034 w 9505643"/>
              <a:gd name="connsiteY56" fmla="*/ 143149 h 918356"/>
              <a:gd name="connsiteX57" fmla="*/ 8998166 w 9505643"/>
              <a:gd name="connsiteY57" fmla="*/ 91891 h 918356"/>
              <a:gd name="connsiteX58" fmla="*/ 9098642 w 9505643"/>
              <a:gd name="connsiteY58" fmla="*/ 70997 h 918356"/>
              <a:gd name="connsiteX59" fmla="*/ 9256603 w 9505643"/>
              <a:gd name="connsiteY59" fmla="*/ 53082 h 918356"/>
              <a:gd name="connsiteX60" fmla="*/ 9304453 w 9505643"/>
              <a:gd name="connsiteY60" fmla="*/ 45047 h 918356"/>
              <a:gd name="connsiteX61" fmla="*/ 9415995 w 9505643"/>
              <a:gd name="connsiteY61" fmla="*/ 29923 h 918356"/>
              <a:gd name="connsiteX62" fmla="*/ 9476702 w 9505643"/>
              <a:gd name="connsiteY62" fmla="*/ 0 h 918356"/>
              <a:gd name="connsiteX0" fmla="*/ 9476702 w 9505643"/>
              <a:gd name="connsiteY0" fmla="*/ 0 h 918356"/>
              <a:gd name="connsiteX1" fmla="*/ 9505643 w 9505643"/>
              <a:gd name="connsiteY1" fmla="*/ 12 h 918356"/>
              <a:gd name="connsiteX2" fmla="*/ 9505643 w 9505643"/>
              <a:gd name="connsiteY2" fmla="*/ 918356 h 918356"/>
              <a:gd name="connsiteX3" fmla="*/ 2390 w 9505643"/>
              <a:gd name="connsiteY3" fmla="*/ 918356 h 918356"/>
              <a:gd name="connsiteX4" fmla="*/ 627 w 9505643"/>
              <a:gd name="connsiteY4" fmla="*/ 917763 h 918356"/>
              <a:gd name="connsiteX5" fmla="*/ 70269 w 9505643"/>
              <a:gd name="connsiteY5" fmla="*/ 881473 h 918356"/>
              <a:gd name="connsiteX6" fmla="*/ 262791 w 9505643"/>
              <a:gd name="connsiteY6" fmla="*/ 823579 h 918356"/>
              <a:gd name="connsiteX7" fmla="*/ 567763 w 9505643"/>
              <a:gd name="connsiteY7" fmla="*/ 788658 h 918356"/>
              <a:gd name="connsiteX8" fmla="*/ 717182 w 9505643"/>
              <a:gd name="connsiteY8" fmla="*/ 757150 h 918356"/>
              <a:gd name="connsiteX9" fmla="*/ 843518 w 9505643"/>
              <a:gd name="connsiteY9" fmla="*/ 731068 h 918356"/>
              <a:gd name="connsiteX10" fmla="*/ 889188 w 9505643"/>
              <a:gd name="connsiteY10" fmla="*/ 729045 h 918356"/>
              <a:gd name="connsiteX11" fmla="*/ 918732 w 9505643"/>
              <a:gd name="connsiteY11" fmla="*/ 734046 h 918356"/>
              <a:gd name="connsiteX12" fmla="*/ 974036 w 9505643"/>
              <a:gd name="connsiteY12" fmla="*/ 730221 h 918356"/>
              <a:gd name="connsiteX13" fmla="*/ 1040771 w 9505643"/>
              <a:gd name="connsiteY13" fmla="*/ 720515 h 918356"/>
              <a:gd name="connsiteX14" fmla="*/ 1130540 w 9505643"/>
              <a:gd name="connsiteY14" fmla="*/ 725374 h 918356"/>
              <a:gd name="connsiteX15" fmla="*/ 1249063 w 9505643"/>
              <a:gd name="connsiteY15" fmla="*/ 718049 h 918356"/>
              <a:gd name="connsiteX16" fmla="*/ 1568474 w 9505643"/>
              <a:gd name="connsiteY16" fmla="*/ 693697 h 918356"/>
              <a:gd name="connsiteX17" fmla="*/ 2042438 w 9505643"/>
              <a:gd name="connsiteY17" fmla="*/ 656648 h 918356"/>
              <a:gd name="connsiteX18" fmla="*/ 2428078 w 9505643"/>
              <a:gd name="connsiteY18" fmla="*/ 593862 h 918356"/>
              <a:gd name="connsiteX19" fmla="*/ 2535615 w 9505643"/>
              <a:gd name="connsiteY19" fmla="*/ 566150 h 918356"/>
              <a:gd name="connsiteX20" fmla="*/ 2681484 w 9505643"/>
              <a:gd name="connsiteY20" fmla="*/ 560029 h 918356"/>
              <a:gd name="connsiteX21" fmla="*/ 2715092 w 9505643"/>
              <a:gd name="connsiteY21" fmla="*/ 550698 h 918356"/>
              <a:gd name="connsiteX22" fmla="*/ 3061421 w 9505643"/>
              <a:gd name="connsiteY22" fmla="*/ 491294 h 918356"/>
              <a:gd name="connsiteX23" fmla="*/ 3209857 w 9505643"/>
              <a:gd name="connsiteY23" fmla="*/ 470559 h 918356"/>
              <a:gd name="connsiteX24" fmla="*/ 3337418 w 9505643"/>
              <a:gd name="connsiteY24" fmla="*/ 432583 h 918356"/>
              <a:gd name="connsiteX25" fmla="*/ 3467379 w 9505643"/>
              <a:gd name="connsiteY25" fmla="*/ 390437 h 918356"/>
              <a:gd name="connsiteX26" fmla="*/ 3639214 w 9505643"/>
              <a:gd name="connsiteY26" fmla="*/ 368960 h 918356"/>
              <a:gd name="connsiteX27" fmla="*/ 3831919 w 9505643"/>
              <a:gd name="connsiteY27" fmla="*/ 360648 h 918356"/>
              <a:gd name="connsiteX28" fmla="*/ 3921589 w 9505643"/>
              <a:gd name="connsiteY28" fmla="*/ 357315 h 918356"/>
              <a:gd name="connsiteX29" fmla="*/ 4246679 w 9505643"/>
              <a:gd name="connsiteY29" fmla="*/ 347147 h 918356"/>
              <a:gd name="connsiteX30" fmla="*/ 4500450 w 9505643"/>
              <a:gd name="connsiteY30" fmla="*/ 319948 h 918356"/>
              <a:gd name="connsiteX31" fmla="*/ 4604209 w 9505643"/>
              <a:gd name="connsiteY31" fmla="*/ 290914 h 918356"/>
              <a:gd name="connsiteX32" fmla="*/ 4771059 w 9505643"/>
              <a:gd name="connsiteY32" fmla="*/ 267538 h 918356"/>
              <a:gd name="connsiteX33" fmla="*/ 4876541 w 9505643"/>
              <a:gd name="connsiteY33" fmla="*/ 262734 h 918356"/>
              <a:gd name="connsiteX34" fmla="*/ 5158393 w 9505643"/>
              <a:gd name="connsiteY34" fmla="*/ 246811 h 918356"/>
              <a:gd name="connsiteX35" fmla="*/ 5345842 w 9505643"/>
              <a:gd name="connsiteY35" fmla="*/ 237711 h 918356"/>
              <a:gd name="connsiteX36" fmla="*/ 5418205 w 9505643"/>
              <a:gd name="connsiteY36" fmla="*/ 220835 h 918356"/>
              <a:gd name="connsiteX37" fmla="*/ 5539874 w 9505643"/>
              <a:gd name="connsiteY37" fmla="*/ 228808 h 918356"/>
              <a:gd name="connsiteX38" fmla="*/ 5786365 w 9505643"/>
              <a:gd name="connsiteY38" fmla="*/ 202916 h 918356"/>
              <a:gd name="connsiteX39" fmla="*/ 6058188 w 9505643"/>
              <a:gd name="connsiteY39" fmla="*/ 178124 h 918356"/>
              <a:gd name="connsiteX40" fmla="*/ 6142706 w 9505643"/>
              <a:gd name="connsiteY40" fmla="*/ 173232 h 918356"/>
              <a:gd name="connsiteX41" fmla="*/ 6269165 w 9505643"/>
              <a:gd name="connsiteY41" fmla="*/ 181626 h 918356"/>
              <a:gd name="connsiteX42" fmla="*/ 6476819 w 9505643"/>
              <a:gd name="connsiteY42" fmla="*/ 167648 h 918356"/>
              <a:gd name="connsiteX43" fmla="*/ 6532486 w 9505643"/>
              <a:gd name="connsiteY43" fmla="*/ 167161 h 918356"/>
              <a:gd name="connsiteX44" fmla="*/ 6724013 w 9505643"/>
              <a:gd name="connsiteY44" fmla="*/ 173216 h 918356"/>
              <a:gd name="connsiteX45" fmla="*/ 6965004 w 9505643"/>
              <a:gd name="connsiteY45" fmla="*/ 184289 h 918356"/>
              <a:gd name="connsiteX46" fmla="*/ 7096164 w 9505643"/>
              <a:gd name="connsiteY46" fmla="*/ 210840 h 918356"/>
              <a:gd name="connsiteX47" fmla="*/ 7345981 w 9505643"/>
              <a:gd name="connsiteY47" fmla="*/ 251740 h 918356"/>
              <a:gd name="connsiteX48" fmla="*/ 7587071 w 9505643"/>
              <a:gd name="connsiteY48" fmla="*/ 266021 h 918356"/>
              <a:gd name="connsiteX49" fmla="*/ 7632197 w 9505643"/>
              <a:gd name="connsiteY49" fmla="*/ 258986 h 918356"/>
              <a:gd name="connsiteX50" fmla="*/ 7937898 w 9505643"/>
              <a:gd name="connsiteY50" fmla="*/ 226584 h 918356"/>
              <a:gd name="connsiteX51" fmla="*/ 8135187 w 9505643"/>
              <a:gd name="connsiteY51" fmla="*/ 205617 h 918356"/>
              <a:gd name="connsiteX52" fmla="*/ 8243819 w 9505643"/>
              <a:gd name="connsiteY52" fmla="*/ 193713 h 918356"/>
              <a:gd name="connsiteX53" fmla="*/ 8602734 w 9505643"/>
              <a:gd name="connsiteY53" fmla="*/ 168247 h 918356"/>
              <a:gd name="connsiteX54" fmla="*/ 8703762 w 9505643"/>
              <a:gd name="connsiteY54" fmla="*/ 156914 h 918356"/>
              <a:gd name="connsiteX55" fmla="*/ 8766613 w 9505643"/>
              <a:gd name="connsiteY55" fmla="*/ 153860 h 918356"/>
              <a:gd name="connsiteX56" fmla="*/ 8843034 w 9505643"/>
              <a:gd name="connsiteY56" fmla="*/ 143149 h 918356"/>
              <a:gd name="connsiteX57" fmla="*/ 8998166 w 9505643"/>
              <a:gd name="connsiteY57" fmla="*/ 91891 h 918356"/>
              <a:gd name="connsiteX58" fmla="*/ 9098642 w 9505643"/>
              <a:gd name="connsiteY58" fmla="*/ 70997 h 918356"/>
              <a:gd name="connsiteX59" fmla="*/ 9256603 w 9505643"/>
              <a:gd name="connsiteY59" fmla="*/ 53082 h 918356"/>
              <a:gd name="connsiteX60" fmla="*/ 9304453 w 9505643"/>
              <a:gd name="connsiteY60" fmla="*/ 45047 h 918356"/>
              <a:gd name="connsiteX61" fmla="*/ 9415995 w 9505643"/>
              <a:gd name="connsiteY61" fmla="*/ 29923 h 918356"/>
              <a:gd name="connsiteX62" fmla="*/ 9476702 w 9505643"/>
              <a:gd name="connsiteY62" fmla="*/ 0 h 918356"/>
              <a:gd name="connsiteX0" fmla="*/ 9477324 w 9506265"/>
              <a:gd name="connsiteY0" fmla="*/ 0 h 918356"/>
              <a:gd name="connsiteX1" fmla="*/ 9506265 w 9506265"/>
              <a:gd name="connsiteY1" fmla="*/ 12 h 918356"/>
              <a:gd name="connsiteX2" fmla="*/ 9506265 w 9506265"/>
              <a:gd name="connsiteY2" fmla="*/ 918356 h 918356"/>
              <a:gd name="connsiteX3" fmla="*/ 3012 w 9506265"/>
              <a:gd name="connsiteY3" fmla="*/ 918356 h 918356"/>
              <a:gd name="connsiteX4" fmla="*/ 1249 w 9506265"/>
              <a:gd name="connsiteY4" fmla="*/ 917763 h 918356"/>
              <a:gd name="connsiteX5" fmla="*/ 70891 w 9506265"/>
              <a:gd name="connsiteY5" fmla="*/ 881473 h 918356"/>
              <a:gd name="connsiteX6" fmla="*/ 263413 w 9506265"/>
              <a:gd name="connsiteY6" fmla="*/ 842655 h 918356"/>
              <a:gd name="connsiteX7" fmla="*/ 568385 w 9506265"/>
              <a:gd name="connsiteY7" fmla="*/ 788658 h 918356"/>
              <a:gd name="connsiteX8" fmla="*/ 717804 w 9506265"/>
              <a:gd name="connsiteY8" fmla="*/ 757150 h 918356"/>
              <a:gd name="connsiteX9" fmla="*/ 844140 w 9506265"/>
              <a:gd name="connsiteY9" fmla="*/ 731068 h 918356"/>
              <a:gd name="connsiteX10" fmla="*/ 889810 w 9506265"/>
              <a:gd name="connsiteY10" fmla="*/ 729045 h 918356"/>
              <a:gd name="connsiteX11" fmla="*/ 919354 w 9506265"/>
              <a:gd name="connsiteY11" fmla="*/ 734046 h 918356"/>
              <a:gd name="connsiteX12" fmla="*/ 974658 w 9506265"/>
              <a:gd name="connsiteY12" fmla="*/ 730221 h 918356"/>
              <a:gd name="connsiteX13" fmla="*/ 1041393 w 9506265"/>
              <a:gd name="connsiteY13" fmla="*/ 720515 h 918356"/>
              <a:gd name="connsiteX14" fmla="*/ 1131162 w 9506265"/>
              <a:gd name="connsiteY14" fmla="*/ 725374 h 918356"/>
              <a:gd name="connsiteX15" fmla="*/ 1249685 w 9506265"/>
              <a:gd name="connsiteY15" fmla="*/ 718049 h 918356"/>
              <a:gd name="connsiteX16" fmla="*/ 1569096 w 9506265"/>
              <a:gd name="connsiteY16" fmla="*/ 693697 h 918356"/>
              <a:gd name="connsiteX17" fmla="*/ 2043060 w 9506265"/>
              <a:gd name="connsiteY17" fmla="*/ 656648 h 918356"/>
              <a:gd name="connsiteX18" fmla="*/ 2428700 w 9506265"/>
              <a:gd name="connsiteY18" fmla="*/ 593862 h 918356"/>
              <a:gd name="connsiteX19" fmla="*/ 2536237 w 9506265"/>
              <a:gd name="connsiteY19" fmla="*/ 566150 h 918356"/>
              <a:gd name="connsiteX20" fmla="*/ 2682106 w 9506265"/>
              <a:gd name="connsiteY20" fmla="*/ 560029 h 918356"/>
              <a:gd name="connsiteX21" fmla="*/ 2715714 w 9506265"/>
              <a:gd name="connsiteY21" fmla="*/ 550698 h 918356"/>
              <a:gd name="connsiteX22" fmla="*/ 3062043 w 9506265"/>
              <a:gd name="connsiteY22" fmla="*/ 491294 h 918356"/>
              <a:gd name="connsiteX23" fmla="*/ 3210479 w 9506265"/>
              <a:gd name="connsiteY23" fmla="*/ 470559 h 918356"/>
              <a:gd name="connsiteX24" fmla="*/ 3338040 w 9506265"/>
              <a:gd name="connsiteY24" fmla="*/ 432583 h 918356"/>
              <a:gd name="connsiteX25" fmla="*/ 3468001 w 9506265"/>
              <a:gd name="connsiteY25" fmla="*/ 390437 h 918356"/>
              <a:gd name="connsiteX26" fmla="*/ 3639836 w 9506265"/>
              <a:gd name="connsiteY26" fmla="*/ 368960 h 918356"/>
              <a:gd name="connsiteX27" fmla="*/ 3832541 w 9506265"/>
              <a:gd name="connsiteY27" fmla="*/ 360648 h 918356"/>
              <a:gd name="connsiteX28" fmla="*/ 3922211 w 9506265"/>
              <a:gd name="connsiteY28" fmla="*/ 357315 h 918356"/>
              <a:gd name="connsiteX29" fmla="*/ 4247301 w 9506265"/>
              <a:gd name="connsiteY29" fmla="*/ 347147 h 918356"/>
              <a:gd name="connsiteX30" fmla="*/ 4501072 w 9506265"/>
              <a:gd name="connsiteY30" fmla="*/ 319948 h 918356"/>
              <a:gd name="connsiteX31" fmla="*/ 4604831 w 9506265"/>
              <a:gd name="connsiteY31" fmla="*/ 290914 h 918356"/>
              <a:gd name="connsiteX32" fmla="*/ 4771681 w 9506265"/>
              <a:gd name="connsiteY32" fmla="*/ 267538 h 918356"/>
              <a:gd name="connsiteX33" fmla="*/ 4877163 w 9506265"/>
              <a:gd name="connsiteY33" fmla="*/ 262734 h 918356"/>
              <a:gd name="connsiteX34" fmla="*/ 5159015 w 9506265"/>
              <a:gd name="connsiteY34" fmla="*/ 246811 h 918356"/>
              <a:gd name="connsiteX35" fmla="*/ 5346464 w 9506265"/>
              <a:gd name="connsiteY35" fmla="*/ 237711 h 918356"/>
              <a:gd name="connsiteX36" fmla="*/ 5418827 w 9506265"/>
              <a:gd name="connsiteY36" fmla="*/ 220835 h 918356"/>
              <a:gd name="connsiteX37" fmla="*/ 5540496 w 9506265"/>
              <a:gd name="connsiteY37" fmla="*/ 228808 h 918356"/>
              <a:gd name="connsiteX38" fmla="*/ 5786987 w 9506265"/>
              <a:gd name="connsiteY38" fmla="*/ 202916 h 918356"/>
              <a:gd name="connsiteX39" fmla="*/ 6058810 w 9506265"/>
              <a:gd name="connsiteY39" fmla="*/ 178124 h 918356"/>
              <a:gd name="connsiteX40" fmla="*/ 6143328 w 9506265"/>
              <a:gd name="connsiteY40" fmla="*/ 173232 h 918356"/>
              <a:gd name="connsiteX41" fmla="*/ 6269787 w 9506265"/>
              <a:gd name="connsiteY41" fmla="*/ 181626 h 918356"/>
              <a:gd name="connsiteX42" fmla="*/ 6477441 w 9506265"/>
              <a:gd name="connsiteY42" fmla="*/ 167648 h 918356"/>
              <a:gd name="connsiteX43" fmla="*/ 6533108 w 9506265"/>
              <a:gd name="connsiteY43" fmla="*/ 167161 h 918356"/>
              <a:gd name="connsiteX44" fmla="*/ 6724635 w 9506265"/>
              <a:gd name="connsiteY44" fmla="*/ 173216 h 918356"/>
              <a:gd name="connsiteX45" fmla="*/ 6965626 w 9506265"/>
              <a:gd name="connsiteY45" fmla="*/ 184289 h 918356"/>
              <a:gd name="connsiteX46" fmla="*/ 7096786 w 9506265"/>
              <a:gd name="connsiteY46" fmla="*/ 210840 h 918356"/>
              <a:gd name="connsiteX47" fmla="*/ 7346603 w 9506265"/>
              <a:gd name="connsiteY47" fmla="*/ 251740 h 918356"/>
              <a:gd name="connsiteX48" fmla="*/ 7587693 w 9506265"/>
              <a:gd name="connsiteY48" fmla="*/ 266021 h 918356"/>
              <a:gd name="connsiteX49" fmla="*/ 7632819 w 9506265"/>
              <a:gd name="connsiteY49" fmla="*/ 258986 h 918356"/>
              <a:gd name="connsiteX50" fmla="*/ 7938520 w 9506265"/>
              <a:gd name="connsiteY50" fmla="*/ 226584 h 918356"/>
              <a:gd name="connsiteX51" fmla="*/ 8135809 w 9506265"/>
              <a:gd name="connsiteY51" fmla="*/ 205617 h 918356"/>
              <a:gd name="connsiteX52" fmla="*/ 8244441 w 9506265"/>
              <a:gd name="connsiteY52" fmla="*/ 193713 h 918356"/>
              <a:gd name="connsiteX53" fmla="*/ 8603356 w 9506265"/>
              <a:gd name="connsiteY53" fmla="*/ 168247 h 918356"/>
              <a:gd name="connsiteX54" fmla="*/ 8704384 w 9506265"/>
              <a:gd name="connsiteY54" fmla="*/ 156914 h 918356"/>
              <a:gd name="connsiteX55" fmla="*/ 8767235 w 9506265"/>
              <a:gd name="connsiteY55" fmla="*/ 153860 h 918356"/>
              <a:gd name="connsiteX56" fmla="*/ 8843656 w 9506265"/>
              <a:gd name="connsiteY56" fmla="*/ 143149 h 918356"/>
              <a:gd name="connsiteX57" fmla="*/ 8998788 w 9506265"/>
              <a:gd name="connsiteY57" fmla="*/ 91891 h 918356"/>
              <a:gd name="connsiteX58" fmla="*/ 9099264 w 9506265"/>
              <a:gd name="connsiteY58" fmla="*/ 70997 h 918356"/>
              <a:gd name="connsiteX59" fmla="*/ 9257225 w 9506265"/>
              <a:gd name="connsiteY59" fmla="*/ 53082 h 918356"/>
              <a:gd name="connsiteX60" fmla="*/ 9305075 w 9506265"/>
              <a:gd name="connsiteY60" fmla="*/ 45047 h 918356"/>
              <a:gd name="connsiteX61" fmla="*/ 9416617 w 9506265"/>
              <a:gd name="connsiteY61" fmla="*/ 29923 h 918356"/>
              <a:gd name="connsiteX62" fmla="*/ 9477324 w 9506265"/>
              <a:gd name="connsiteY62" fmla="*/ 0 h 918356"/>
              <a:gd name="connsiteX0" fmla="*/ 9477324 w 9506265"/>
              <a:gd name="connsiteY0" fmla="*/ 0 h 918356"/>
              <a:gd name="connsiteX1" fmla="*/ 9506265 w 9506265"/>
              <a:gd name="connsiteY1" fmla="*/ 12 h 918356"/>
              <a:gd name="connsiteX2" fmla="*/ 9506265 w 9506265"/>
              <a:gd name="connsiteY2" fmla="*/ 918356 h 918356"/>
              <a:gd name="connsiteX3" fmla="*/ 3012 w 9506265"/>
              <a:gd name="connsiteY3" fmla="*/ 918356 h 918356"/>
              <a:gd name="connsiteX4" fmla="*/ 1249 w 9506265"/>
              <a:gd name="connsiteY4" fmla="*/ 917763 h 918356"/>
              <a:gd name="connsiteX5" fmla="*/ 70891 w 9506265"/>
              <a:gd name="connsiteY5" fmla="*/ 881473 h 918356"/>
              <a:gd name="connsiteX6" fmla="*/ 263413 w 9506265"/>
              <a:gd name="connsiteY6" fmla="*/ 842655 h 918356"/>
              <a:gd name="connsiteX7" fmla="*/ 540922 w 9506265"/>
              <a:gd name="connsiteY7" fmla="*/ 788658 h 918356"/>
              <a:gd name="connsiteX8" fmla="*/ 717804 w 9506265"/>
              <a:gd name="connsiteY8" fmla="*/ 757150 h 918356"/>
              <a:gd name="connsiteX9" fmla="*/ 844140 w 9506265"/>
              <a:gd name="connsiteY9" fmla="*/ 731068 h 918356"/>
              <a:gd name="connsiteX10" fmla="*/ 889810 w 9506265"/>
              <a:gd name="connsiteY10" fmla="*/ 729045 h 918356"/>
              <a:gd name="connsiteX11" fmla="*/ 919354 w 9506265"/>
              <a:gd name="connsiteY11" fmla="*/ 734046 h 918356"/>
              <a:gd name="connsiteX12" fmla="*/ 974658 w 9506265"/>
              <a:gd name="connsiteY12" fmla="*/ 730221 h 918356"/>
              <a:gd name="connsiteX13" fmla="*/ 1041393 w 9506265"/>
              <a:gd name="connsiteY13" fmla="*/ 720515 h 918356"/>
              <a:gd name="connsiteX14" fmla="*/ 1131162 w 9506265"/>
              <a:gd name="connsiteY14" fmla="*/ 725374 h 918356"/>
              <a:gd name="connsiteX15" fmla="*/ 1249685 w 9506265"/>
              <a:gd name="connsiteY15" fmla="*/ 718049 h 918356"/>
              <a:gd name="connsiteX16" fmla="*/ 1569096 w 9506265"/>
              <a:gd name="connsiteY16" fmla="*/ 693697 h 918356"/>
              <a:gd name="connsiteX17" fmla="*/ 2043060 w 9506265"/>
              <a:gd name="connsiteY17" fmla="*/ 656648 h 918356"/>
              <a:gd name="connsiteX18" fmla="*/ 2428700 w 9506265"/>
              <a:gd name="connsiteY18" fmla="*/ 593862 h 918356"/>
              <a:gd name="connsiteX19" fmla="*/ 2536237 w 9506265"/>
              <a:gd name="connsiteY19" fmla="*/ 566150 h 918356"/>
              <a:gd name="connsiteX20" fmla="*/ 2682106 w 9506265"/>
              <a:gd name="connsiteY20" fmla="*/ 560029 h 918356"/>
              <a:gd name="connsiteX21" fmla="*/ 2715714 w 9506265"/>
              <a:gd name="connsiteY21" fmla="*/ 550698 h 918356"/>
              <a:gd name="connsiteX22" fmla="*/ 3062043 w 9506265"/>
              <a:gd name="connsiteY22" fmla="*/ 491294 h 918356"/>
              <a:gd name="connsiteX23" fmla="*/ 3210479 w 9506265"/>
              <a:gd name="connsiteY23" fmla="*/ 470559 h 918356"/>
              <a:gd name="connsiteX24" fmla="*/ 3338040 w 9506265"/>
              <a:gd name="connsiteY24" fmla="*/ 432583 h 918356"/>
              <a:gd name="connsiteX25" fmla="*/ 3468001 w 9506265"/>
              <a:gd name="connsiteY25" fmla="*/ 390437 h 918356"/>
              <a:gd name="connsiteX26" fmla="*/ 3639836 w 9506265"/>
              <a:gd name="connsiteY26" fmla="*/ 368960 h 918356"/>
              <a:gd name="connsiteX27" fmla="*/ 3832541 w 9506265"/>
              <a:gd name="connsiteY27" fmla="*/ 360648 h 918356"/>
              <a:gd name="connsiteX28" fmla="*/ 3922211 w 9506265"/>
              <a:gd name="connsiteY28" fmla="*/ 357315 h 918356"/>
              <a:gd name="connsiteX29" fmla="*/ 4247301 w 9506265"/>
              <a:gd name="connsiteY29" fmla="*/ 347147 h 918356"/>
              <a:gd name="connsiteX30" fmla="*/ 4501072 w 9506265"/>
              <a:gd name="connsiteY30" fmla="*/ 319948 h 918356"/>
              <a:gd name="connsiteX31" fmla="*/ 4604831 w 9506265"/>
              <a:gd name="connsiteY31" fmla="*/ 290914 h 918356"/>
              <a:gd name="connsiteX32" fmla="*/ 4771681 w 9506265"/>
              <a:gd name="connsiteY32" fmla="*/ 267538 h 918356"/>
              <a:gd name="connsiteX33" fmla="*/ 4877163 w 9506265"/>
              <a:gd name="connsiteY33" fmla="*/ 262734 h 918356"/>
              <a:gd name="connsiteX34" fmla="*/ 5159015 w 9506265"/>
              <a:gd name="connsiteY34" fmla="*/ 246811 h 918356"/>
              <a:gd name="connsiteX35" fmla="*/ 5346464 w 9506265"/>
              <a:gd name="connsiteY35" fmla="*/ 237711 h 918356"/>
              <a:gd name="connsiteX36" fmla="*/ 5418827 w 9506265"/>
              <a:gd name="connsiteY36" fmla="*/ 220835 h 918356"/>
              <a:gd name="connsiteX37" fmla="*/ 5540496 w 9506265"/>
              <a:gd name="connsiteY37" fmla="*/ 228808 h 918356"/>
              <a:gd name="connsiteX38" fmla="*/ 5786987 w 9506265"/>
              <a:gd name="connsiteY38" fmla="*/ 202916 h 918356"/>
              <a:gd name="connsiteX39" fmla="*/ 6058810 w 9506265"/>
              <a:gd name="connsiteY39" fmla="*/ 178124 h 918356"/>
              <a:gd name="connsiteX40" fmla="*/ 6143328 w 9506265"/>
              <a:gd name="connsiteY40" fmla="*/ 173232 h 918356"/>
              <a:gd name="connsiteX41" fmla="*/ 6269787 w 9506265"/>
              <a:gd name="connsiteY41" fmla="*/ 181626 h 918356"/>
              <a:gd name="connsiteX42" fmla="*/ 6477441 w 9506265"/>
              <a:gd name="connsiteY42" fmla="*/ 167648 h 918356"/>
              <a:gd name="connsiteX43" fmla="*/ 6533108 w 9506265"/>
              <a:gd name="connsiteY43" fmla="*/ 167161 h 918356"/>
              <a:gd name="connsiteX44" fmla="*/ 6724635 w 9506265"/>
              <a:gd name="connsiteY44" fmla="*/ 173216 h 918356"/>
              <a:gd name="connsiteX45" fmla="*/ 6965626 w 9506265"/>
              <a:gd name="connsiteY45" fmla="*/ 184289 h 918356"/>
              <a:gd name="connsiteX46" fmla="*/ 7096786 w 9506265"/>
              <a:gd name="connsiteY46" fmla="*/ 210840 h 918356"/>
              <a:gd name="connsiteX47" fmla="*/ 7346603 w 9506265"/>
              <a:gd name="connsiteY47" fmla="*/ 251740 h 918356"/>
              <a:gd name="connsiteX48" fmla="*/ 7587693 w 9506265"/>
              <a:gd name="connsiteY48" fmla="*/ 266021 h 918356"/>
              <a:gd name="connsiteX49" fmla="*/ 7632819 w 9506265"/>
              <a:gd name="connsiteY49" fmla="*/ 258986 h 918356"/>
              <a:gd name="connsiteX50" fmla="*/ 7938520 w 9506265"/>
              <a:gd name="connsiteY50" fmla="*/ 226584 h 918356"/>
              <a:gd name="connsiteX51" fmla="*/ 8135809 w 9506265"/>
              <a:gd name="connsiteY51" fmla="*/ 205617 h 918356"/>
              <a:gd name="connsiteX52" fmla="*/ 8244441 w 9506265"/>
              <a:gd name="connsiteY52" fmla="*/ 193713 h 918356"/>
              <a:gd name="connsiteX53" fmla="*/ 8603356 w 9506265"/>
              <a:gd name="connsiteY53" fmla="*/ 168247 h 918356"/>
              <a:gd name="connsiteX54" fmla="*/ 8704384 w 9506265"/>
              <a:gd name="connsiteY54" fmla="*/ 156914 h 918356"/>
              <a:gd name="connsiteX55" fmla="*/ 8767235 w 9506265"/>
              <a:gd name="connsiteY55" fmla="*/ 153860 h 918356"/>
              <a:gd name="connsiteX56" fmla="*/ 8843656 w 9506265"/>
              <a:gd name="connsiteY56" fmla="*/ 143149 h 918356"/>
              <a:gd name="connsiteX57" fmla="*/ 8998788 w 9506265"/>
              <a:gd name="connsiteY57" fmla="*/ 91891 h 918356"/>
              <a:gd name="connsiteX58" fmla="*/ 9099264 w 9506265"/>
              <a:gd name="connsiteY58" fmla="*/ 70997 h 918356"/>
              <a:gd name="connsiteX59" fmla="*/ 9257225 w 9506265"/>
              <a:gd name="connsiteY59" fmla="*/ 53082 h 918356"/>
              <a:gd name="connsiteX60" fmla="*/ 9305075 w 9506265"/>
              <a:gd name="connsiteY60" fmla="*/ 45047 h 918356"/>
              <a:gd name="connsiteX61" fmla="*/ 9416617 w 9506265"/>
              <a:gd name="connsiteY61" fmla="*/ 29923 h 918356"/>
              <a:gd name="connsiteX62" fmla="*/ 9477324 w 9506265"/>
              <a:gd name="connsiteY62" fmla="*/ 0 h 918356"/>
              <a:gd name="connsiteX0" fmla="*/ 9477324 w 9506265"/>
              <a:gd name="connsiteY0" fmla="*/ 0 h 918356"/>
              <a:gd name="connsiteX1" fmla="*/ 9506265 w 9506265"/>
              <a:gd name="connsiteY1" fmla="*/ 12 h 918356"/>
              <a:gd name="connsiteX2" fmla="*/ 9506265 w 9506265"/>
              <a:gd name="connsiteY2" fmla="*/ 918356 h 918356"/>
              <a:gd name="connsiteX3" fmla="*/ 3012 w 9506265"/>
              <a:gd name="connsiteY3" fmla="*/ 918356 h 918356"/>
              <a:gd name="connsiteX4" fmla="*/ 1249 w 9506265"/>
              <a:gd name="connsiteY4" fmla="*/ 917763 h 918356"/>
              <a:gd name="connsiteX5" fmla="*/ 70891 w 9506265"/>
              <a:gd name="connsiteY5" fmla="*/ 881473 h 918356"/>
              <a:gd name="connsiteX6" fmla="*/ 263413 w 9506265"/>
              <a:gd name="connsiteY6" fmla="*/ 842655 h 918356"/>
              <a:gd name="connsiteX7" fmla="*/ 540922 w 9506265"/>
              <a:gd name="connsiteY7" fmla="*/ 788658 h 918356"/>
              <a:gd name="connsiteX8" fmla="*/ 717804 w 9506265"/>
              <a:gd name="connsiteY8" fmla="*/ 757150 h 918356"/>
              <a:gd name="connsiteX9" fmla="*/ 836293 w 9506265"/>
              <a:gd name="connsiteY9" fmla="*/ 745375 h 918356"/>
              <a:gd name="connsiteX10" fmla="*/ 889810 w 9506265"/>
              <a:gd name="connsiteY10" fmla="*/ 729045 h 918356"/>
              <a:gd name="connsiteX11" fmla="*/ 919354 w 9506265"/>
              <a:gd name="connsiteY11" fmla="*/ 734046 h 918356"/>
              <a:gd name="connsiteX12" fmla="*/ 974658 w 9506265"/>
              <a:gd name="connsiteY12" fmla="*/ 730221 h 918356"/>
              <a:gd name="connsiteX13" fmla="*/ 1041393 w 9506265"/>
              <a:gd name="connsiteY13" fmla="*/ 720515 h 918356"/>
              <a:gd name="connsiteX14" fmla="*/ 1131162 w 9506265"/>
              <a:gd name="connsiteY14" fmla="*/ 725374 h 918356"/>
              <a:gd name="connsiteX15" fmla="*/ 1249685 w 9506265"/>
              <a:gd name="connsiteY15" fmla="*/ 718049 h 918356"/>
              <a:gd name="connsiteX16" fmla="*/ 1569096 w 9506265"/>
              <a:gd name="connsiteY16" fmla="*/ 693697 h 918356"/>
              <a:gd name="connsiteX17" fmla="*/ 2043060 w 9506265"/>
              <a:gd name="connsiteY17" fmla="*/ 656648 h 918356"/>
              <a:gd name="connsiteX18" fmla="*/ 2428700 w 9506265"/>
              <a:gd name="connsiteY18" fmla="*/ 593862 h 918356"/>
              <a:gd name="connsiteX19" fmla="*/ 2536237 w 9506265"/>
              <a:gd name="connsiteY19" fmla="*/ 566150 h 918356"/>
              <a:gd name="connsiteX20" fmla="*/ 2682106 w 9506265"/>
              <a:gd name="connsiteY20" fmla="*/ 560029 h 918356"/>
              <a:gd name="connsiteX21" fmla="*/ 2715714 w 9506265"/>
              <a:gd name="connsiteY21" fmla="*/ 550698 h 918356"/>
              <a:gd name="connsiteX22" fmla="*/ 3062043 w 9506265"/>
              <a:gd name="connsiteY22" fmla="*/ 491294 h 918356"/>
              <a:gd name="connsiteX23" fmla="*/ 3210479 w 9506265"/>
              <a:gd name="connsiteY23" fmla="*/ 470559 h 918356"/>
              <a:gd name="connsiteX24" fmla="*/ 3338040 w 9506265"/>
              <a:gd name="connsiteY24" fmla="*/ 432583 h 918356"/>
              <a:gd name="connsiteX25" fmla="*/ 3468001 w 9506265"/>
              <a:gd name="connsiteY25" fmla="*/ 390437 h 918356"/>
              <a:gd name="connsiteX26" fmla="*/ 3639836 w 9506265"/>
              <a:gd name="connsiteY26" fmla="*/ 368960 h 918356"/>
              <a:gd name="connsiteX27" fmla="*/ 3832541 w 9506265"/>
              <a:gd name="connsiteY27" fmla="*/ 360648 h 918356"/>
              <a:gd name="connsiteX28" fmla="*/ 3922211 w 9506265"/>
              <a:gd name="connsiteY28" fmla="*/ 357315 h 918356"/>
              <a:gd name="connsiteX29" fmla="*/ 4247301 w 9506265"/>
              <a:gd name="connsiteY29" fmla="*/ 347147 h 918356"/>
              <a:gd name="connsiteX30" fmla="*/ 4501072 w 9506265"/>
              <a:gd name="connsiteY30" fmla="*/ 319948 h 918356"/>
              <a:gd name="connsiteX31" fmla="*/ 4604831 w 9506265"/>
              <a:gd name="connsiteY31" fmla="*/ 290914 h 918356"/>
              <a:gd name="connsiteX32" fmla="*/ 4771681 w 9506265"/>
              <a:gd name="connsiteY32" fmla="*/ 267538 h 918356"/>
              <a:gd name="connsiteX33" fmla="*/ 4877163 w 9506265"/>
              <a:gd name="connsiteY33" fmla="*/ 262734 h 918356"/>
              <a:gd name="connsiteX34" fmla="*/ 5159015 w 9506265"/>
              <a:gd name="connsiteY34" fmla="*/ 246811 h 918356"/>
              <a:gd name="connsiteX35" fmla="*/ 5346464 w 9506265"/>
              <a:gd name="connsiteY35" fmla="*/ 237711 h 918356"/>
              <a:gd name="connsiteX36" fmla="*/ 5418827 w 9506265"/>
              <a:gd name="connsiteY36" fmla="*/ 220835 h 918356"/>
              <a:gd name="connsiteX37" fmla="*/ 5540496 w 9506265"/>
              <a:gd name="connsiteY37" fmla="*/ 228808 h 918356"/>
              <a:gd name="connsiteX38" fmla="*/ 5786987 w 9506265"/>
              <a:gd name="connsiteY38" fmla="*/ 202916 h 918356"/>
              <a:gd name="connsiteX39" fmla="*/ 6058810 w 9506265"/>
              <a:gd name="connsiteY39" fmla="*/ 178124 h 918356"/>
              <a:gd name="connsiteX40" fmla="*/ 6143328 w 9506265"/>
              <a:gd name="connsiteY40" fmla="*/ 173232 h 918356"/>
              <a:gd name="connsiteX41" fmla="*/ 6269787 w 9506265"/>
              <a:gd name="connsiteY41" fmla="*/ 181626 h 918356"/>
              <a:gd name="connsiteX42" fmla="*/ 6477441 w 9506265"/>
              <a:gd name="connsiteY42" fmla="*/ 167648 h 918356"/>
              <a:gd name="connsiteX43" fmla="*/ 6533108 w 9506265"/>
              <a:gd name="connsiteY43" fmla="*/ 167161 h 918356"/>
              <a:gd name="connsiteX44" fmla="*/ 6724635 w 9506265"/>
              <a:gd name="connsiteY44" fmla="*/ 173216 h 918356"/>
              <a:gd name="connsiteX45" fmla="*/ 6965626 w 9506265"/>
              <a:gd name="connsiteY45" fmla="*/ 184289 h 918356"/>
              <a:gd name="connsiteX46" fmla="*/ 7096786 w 9506265"/>
              <a:gd name="connsiteY46" fmla="*/ 210840 h 918356"/>
              <a:gd name="connsiteX47" fmla="*/ 7346603 w 9506265"/>
              <a:gd name="connsiteY47" fmla="*/ 251740 h 918356"/>
              <a:gd name="connsiteX48" fmla="*/ 7587693 w 9506265"/>
              <a:gd name="connsiteY48" fmla="*/ 266021 h 918356"/>
              <a:gd name="connsiteX49" fmla="*/ 7632819 w 9506265"/>
              <a:gd name="connsiteY49" fmla="*/ 258986 h 918356"/>
              <a:gd name="connsiteX50" fmla="*/ 7938520 w 9506265"/>
              <a:gd name="connsiteY50" fmla="*/ 226584 h 918356"/>
              <a:gd name="connsiteX51" fmla="*/ 8135809 w 9506265"/>
              <a:gd name="connsiteY51" fmla="*/ 205617 h 918356"/>
              <a:gd name="connsiteX52" fmla="*/ 8244441 w 9506265"/>
              <a:gd name="connsiteY52" fmla="*/ 193713 h 918356"/>
              <a:gd name="connsiteX53" fmla="*/ 8603356 w 9506265"/>
              <a:gd name="connsiteY53" fmla="*/ 168247 h 918356"/>
              <a:gd name="connsiteX54" fmla="*/ 8704384 w 9506265"/>
              <a:gd name="connsiteY54" fmla="*/ 156914 h 918356"/>
              <a:gd name="connsiteX55" fmla="*/ 8767235 w 9506265"/>
              <a:gd name="connsiteY55" fmla="*/ 153860 h 918356"/>
              <a:gd name="connsiteX56" fmla="*/ 8843656 w 9506265"/>
              <a:gd name="connsiteY56" fmla="*/ 143149 h 918356"/>
              <a:gd name="connsiteX57" fmla="*/ 8998788 w 9506265"/>
              <a:gd name="connsiteY57" fmla="*/ 91891 h 918356"/>
              <a:gd name="connsiteX58" fmla="*/ 9099264 w 9506265"/>
              <a:gd name="connsiteY58" fmla="*/ 70997 h 918356"/>
              <a:gd name="connsiteX59" fmla="*/ 9257225 w 9506265"/>
              <a:gd name="connsiteY59" fmla="*/ 53082 h 918356"/>
              <a:gd name="connsiteX60" fmla="*/ 9305075 w 9506265"/>
              <a:gd name="connsiteY60" fmla="*/ 45047 h 918356"/>
              <a:gd name="connsiteX61" fmla="*/ 9416617 w 9506265"/>
              <a:gd name="connsiteY61" fmla="*/ 29923 h 918356"/>
              <a:gd name="connsiteX62" fmla="*/ 9477324 w 9506265"/>
              <a:gd name="connsiteY62" fmla="*/ 0 h 918356"/>
              <a:gd name="connsiteX0" fmla="*/ 9477324 w 9506265"/>
              <a:gd name="connsiteY0" fmla="*/ 0 h 918356"/>
              <a:gd name="connsiteX1" fmla="*/ 9506265 w 9506265"/>
              <a:gd name="connsiteY1" fmla="*/ 12 h 918356"/>
              <a:gd name="connsiteX2" fmla="*/ 9506265 w 9506265"/>
              <a:gd name="connsiteY2" fmla="*/ 918356 h 918356"/>
              <a:gd name="connsiteX3" fmla="*/ 3012 w 9506265"/>
              <a:gd name="connsiteY3" fmla="*/ 918356 h 918356"/>
              <a:gd name="connsiteX4" fmla="*/ 1249 w 9506265"/>
              <a:gd name="connsiteY4" fmla="*/ 917763 h 918356"/>
              <a:gd name="connsiteX5" fmla="*/ 70891 w 9506265"/>
              <a:gd name="connsiteY5" fmla="*/ 881473 h 918356"/>
              <a:gd name="connsiteX6" fmla="*/ 263413 w 9506265"/>
              <a:gd name="connsiteY6" fmla="*/ 842655 h 918356"/>
              <a:gd name="connsiteX7" fmla="*/ 540922 w 9506265"/>
              <a:gd name="connsiteY7" fmla="*/ 788658 h 918356"/>
              <a:gd name="connsiteX8" fmla="*/ 717804 w 9506265"/>
              <a:gd name="connsiteY8" fmla="*/ 757150 h 918356"/>
              <a:gd name="connsiteX9" fmla="*/ 836293 w 9506265"/>
              <a:gd name="connsiteY9" fmla="*/ 745375 h 918356"/>
              <a:gd name="connsiteX10" fmla="*/ 889810 w 9506265"/>
              <a:gd name="connsiteY10" fmla="*/ 729045 h 918356"/>
              <a:gd name="connsiteX11" fmla="*/ 919354 w 9506265"/>
              <a:gd name="connsiteY11" fmla="*/ 734046 h 918356"/>
              <a:gd name="connsiteX12" fmla="*/ 974658 w 9506265"/>
              <a:gd name="connsiteY12" fmla="*/ 730221 h 918356"/>
              <a:gd name="connsiteX13" fmla="*/ 1041393 w 9506265"/>
              <a:gd name="connsiteY13" fmla="*/ 720515 h 918356"/>
              <a:gd name="connsiteX14" fmla="*/ 1131162 w 9506265"/>
              <a:gd name="connsiteY14" fmla="*/ 725374 h 918356"/>
              <a:gd name="connsiteX15" fmla="*/ 1249685 w 9506265"/>
              <a:gd name="connsiteY15" fmla="*/ 718049 h 918356"/>
              <a:gd name="connsiteX16" fmla="*/ 1569096 w 9506265"/>
              <a:gd name="connsiteY16" fmla="*/ 693697 h 918356"/>
              <a:gd name="connsiteX17" fmla="*/ 2043060 w 9506265"/>
              <a:gd name="connsiteY17" fmla="*/ 656648 h 918356"/>
              <a:gd name="connsiteX18" fmla="*/ 2428700 w 9506265"/>
              <a:gd name="connsiteY18" fmla="*/ 593862 h 918356"/>
              <a:gd name="connsiteX19" fmla="*/ 2536237 w 9506265"/>
              <a:gd name="connsiteY19" fmla="*/ 566150 h 918356"/>
              <a:gd name="connsiteX20" fmla="*/ 2682106 w 9506265"/>
              <a:gd name="connsiteY20" fmla="*/ 560029 h 918356"/>
              <a:gd name="connsiteX21" fmla="*/ 2715714 w 9506265"/>
              <a:gd name="connsiteY21" fmla="*/ 550698 h 918356"/>
              <a:gd name="connsiteX22" fmla="*/ 3062043 w 9506265"/>
              <a:gd name="connsiteY22" fmla="*/ 491294 h 918356"/>
              <a:gd name="connsiteX23" fmla="*/ 3210479 w 9506265"/>
              <a:gd name="connsiteY23" fmla="*/ 470559 h 918356"/>
              <a:gd name="connsiteX24" fmla="*/ 3338040 w 9506265"/>
              <a:gd name="connsiteY24" fmla="*/ 432583 h 918356"/>
              <a:gd name="connsiteX25" fmla="*/ 3468001 w 9506265"/>
              <a:gd name="connsiteY25" fmla="*/ 390437 h 918356"/>
              <a:gd name="connsiteX26" fmla="*/ 3639836 w 9506265"/>
              <a:gd name="connsiteY26" fmla="*/ 368960 h 918356"/>
              <a:gd name="connsiteX27" fmla="*/ 3832541 w 9506265"/>
              <a:gd name="connsiteY27" fmla="*/ 360648 h 918356"/>
              <a:gd name="connsiteX28" fmla="*/ 3922211 w 9506265"/>
              <a:gd name="connsiteY28" fmla="*/ 357315 h 918356"/>
              <a:gd name="connsiteX29" fmla="*/ 4247301 w 9506265"/>
              <a:gd name="connsiteY29" fmla="*/ 347147 h 918356"/>
              <a:gd name="connsiteX30" fmla="*/ 4501072 w 9506265"/>
              <a:gd name="connsiteY30" fmla="*/ 319948 h 918356"/>
              <a:gd name="connsiteX31" fmla="*/ 4604831 w 9506265"/>
              <a:gd name="connsiteY31" fmla="*/ 290914 h 918356"/>
              <a:gd name="connsiteX32" fmla="*/ 4771681 w 9506265"/>
              <a:gd name="connsiteY32" fmla="*/ 267538 h 918356"/>
              <a:gd name="connsiteX33" fmla="*/ 4877163 w 9506265"/>
              <a:gd name="connsiteY33" fmla="*/ 262734 h 918356"/>
              <a:gd name="connsiteX34" fmla="*/ 5159015 w 9506265"/>
              <a:gd name="connsiteY34" fmla="*/ 246811 h 918356"/>
              <a:gd name="connsiteX35" fmla="*/ 5346464 w 9506265"/>
              <a:gd name="connsiteY35" fmla="*/ 237711 h 918356"/>
              <a:gd name="connsiteX36" fmla="*/ 5418827 w 9506265"/>
              <a:gd name="connsiteY36" fmla="*/ 220835 h 918356"/>
              <a:gd name="connsiteX37" fmla="*/ 5540496 w 9506265"/>
              <a:gd name="connsiteY37" fmla="*/ 228808 h 918356"/>
              <a:gd name="connsiteX38" fmla="*/ 5786987 w 9506265"/>
              <a:gd name="connsiteY38" fmla="*/ 202916 h 918356"/>
              <a:gd name="connsiteX39" fmla="*/ 6058810 w 9506265"/>
              <a:gd name="connsiteY39" fmla="*/ 178124 h 918356"/>
              <a:gd name="connsiteX40" fmla="*/ 6143328 w 9506265"/>
              <a:gd name="connsiteY40" fmla="*/ 173232 h 918356"/>
              <a:gd name="connsiteX41" fmla="*/ 6269787 w 9506265"/>
              <a:gd name="connsiteY41" fmla="*/ 181626 h 918356"/>
              <a:gd name="connsiteX42" fmla="*/ 6477441 w 9506265"/>
              <a:gd name="connsiteY42" fmla="*/ 167648 h 918356"/>
              <a:gd name="connsiteX43" fmla="*/ 6533108 w 9506265"/>
              <a:gd name="connsiteY43" fmla="*/ 167161 h 918356"/>
              <a:gd name="connsiteX44" fmla="*/ 6724635 w 9506265"/>
              <a:gd name="connsiteY44" fmla="*/ 173216 h 918356"/>
              <a:gd name="connsiteX45" fmla="*/ 6965626 w 9506265"/>
              <a:gd name="connsiteY45" fmla="*/ 184289 h 918356"/>
              <a:gd name="connsiteX46" fmla="*/ 7096786 w 9506265"/>
              <a:gd name="connsiteY46" fmla="*/ 210840 h 918356"/>
              <a:gd name="connsiteX47" fmla="*/ 7346603 w 9506265"/>
              <a:gd name="connsiteY47" fmla="*/ 251740 h 918356"/>
              <a:gd name="connsiteX48" fmla="*/ 7587693 w 9506265"/>
              <a:gd name="connsiteY48" fmla="*/ 266021 h 918356"/>
              <a:gd name="connsiteX49" fmla="*/ 7632819 w 9506265"/>
              <a:gd name="connsiteY49" fmla="*/ 258986 h 918356"/>
              <a:gd name="connsiteX50" fmla="*/ 7938520 w 9506265"/>
              <a:gd name="connsiteY50" fmla="*/ 226584 h 918356"/>
              <a:gd name="connsiteX51" fmla="*/ 8135809 w 9506265"/>
              <a:gd name="connsiteY51" fmla="*/ 205617 h 918356"/>
              <a:gd name="connsiteX52" fmla="*/ 8244441 w 9506265"/>
              <a:gd name="connsiteY52" fmla="*/ 193713 h 918356"/>
              <a:gd name="connsiteX53" fmla="*/ 8603356 w 9506265"/>
              <a:gd name="connsiteY53" fmla="*/ 168247 h 918356"/>
              <a:gd name="connsiteX54" fmla="*/ 8704384 w 9506265"/>
              <a:gd name="connsiteY54" fmla="*/ 156914 h 918356"/>
              <a:gd name="connsiteX55" fmla="*/ 8767235 w 9506265"/>
              <a:gd name="connsiteY55" fmla="*/ 153860 h 918356"/>
              <a:gd name="connsiteX56" fmla="*/ 8843656 w 9506265"/>
              <a:gd name="connsiteY56" fmla="*/ 143149 h 918356"/>
              <a:gd name="connsiteX57" fmla="*/ 8998788 w 9506265"/>
              <a:gd name="connsiteY57" fmla="*/ 91891 h 918356"/>
              <a:gd name="connsiteX58" fmla="*/ 9099264 w 9506265"/>
              <a:gd name="connsiteY58" fmla="*/ 70997 h 918356"/>
              <a:gd name="connsiteX59" fmla="*/ 9257225 w 9506265"/>
              <a:gd name="connsiteY59" fmla="*/ 53082 h 918356"/>
              <a:gd name="connsiteX60" fmla="*/ 9305075 w 9506265"/>
              <a:gd name="connsiteY60" fmla="*/ 45047 h 918356"/>
              <a:gd name="connsiteX61" fmla="*/ 9416617 w 9506265"/>
              <a:gd name="connsiteY61" fmla="*/ 29923 h 918356"/>
              <a:gd name="connsiteX62" fmla="*/ 9477324 w 9506265"/>
              <a:gd name="connsiteY62" fmla="*/ 0 h 918356"/>
              <a:gd name="connsiteX0" fmla="*/ 9477324 w 9506265"/>
              <a:gd name="connsiteY0" fmla="*/ 0 h 918356"/>
              <a:gd name="connsiteX1" fmla="*/ 9506265 w 9506265"/>
              <a:gd name="connsiteY1" fmla="*/ 12 h 918356"/>
              <a:gd name="connsiteX2" fmla="*/ 9506265 w 9506265"/>
              <a:gd name="connsiteY2" fmla="*/ 918356 h 918356"/>
              <a:gd name="connsiteX3" fmla="*/ 3012 w 9506265"/>
              <a:gd name="connsiteY3" fmla="*/ 918356 h 918356"/>
              <a:gd name="connsiteX4" fmla="*/ 1249 w 9506265"/>
              <a:gd name="connsiteY4" fmla="*/ 917763 h 918356"/>
              <a:gd name="connsiteX5" fmla="*/ 70891 w 9506265"/>
              <a:gd name="connsiteY5" fmla="*/ 881473 h 918356"/>
              <a:gd name="connsiteX6" fmla="*/ 263413 w 9506265"/>
              <a:gd name="connsiteY6" fmla="*/ 842655 h 918356"/>
              <a:gd name="connsiteX7" fmla="*/ 540922 w 9506265"/>
              <a:gd name="connsiteY7" fmla="*/ 788658 h 918356"/>
              <a:gd name="connsiteX8" fmla="*/ 717804 w 9506265"/>
              <a:gd name="connsiteY8" fmla="*/ 757150 h 918356"/>
              <a:gd name="connsiteX9" fmla="*/ 836293 w 9506265"/>
              <a:gd name="connsiteY9" fmla="*/ 745375 h 918356"/>
              <a:gd name="connsiteX10" fmla="*/ 889810 w 9506265"/>
              <a:gd name="connsiteY10" fmla="*/ 729045 h 918356"/>
              <a:gd name="connsiteX11" fmla="*/ 919354 w 9506265"/>
              <a:gd name="connsiteY11" fmla="*/ 734046 h 918356"/>
              <a:gd name="connsiteX12" fmla="*/ 974658 w 9506265"/>
              <a:gd name="connsiteY12" fmla="*/ 730221 h 918356"/>
              <a:gd name="connsiteX13" fmla="*/ 1041393 w 9506265"/>
              <a:gd name="connsiteY13" fmla="*/ 720515 h 918356"/>
              <a:gd name="connsiteX14" fmla="*/ 1131162 w 9506265"/>
              <a:gd name="connsiteY14" fmla="*/ 725374 h 918356"/>
              <a:gd name="connsiteX15" fmla="*/ 1249685 w 9506265"/>
              <a:gd name="connsiteY15" fmla="*/ 718049 h 918356"/>
              <a:gd name="connsiteX16" fmla="*/ 1569096 w 9506265"/>
              <a:gd name="connsiteY16" fmla="*/ 693697 h 918356"/>
              <a:gd name="connsiteX17" fmla="*/ 2043060 w 9506265"/>
              <a:gd name="connsiteY17" fmla="*/ 656648 h 918356"/>
              <a:gd name="connsiteX18" fmla="*/ 2428700 w 9506265"/>
              <a:gd name="connsiteY18" fmla="*/ 593862 h 918356"/>
              <a:gd name="connsiteX19" fmla="*/ 2536237 w 9506265"/>
              <a:gd name="connsiteY19" fmla="*/ 566150 h 918356"/>
              <a:gd name="connsiteX20" fmla="*/ 2682106 w 9506265"/>
              <a:gd name="connsiteY20" fmla="*/ 560029 h 918356"/>
              <a:gd name="connsiteX21" fmla="*/ 2715714 w 9506265"/>
              <a:gd name="connsiteY21" fmla="*/ 550698 h 918356"/>
              <a:gd name="connsiteX22" fmla="*/ 3062043 w 9506265"/>
              <a:gd name="connsiteY22" fmla="*/ 491294 h 918356"/>
              <a:gd name="connsiteX23" fmla="*/ 3210479 w 9506265"/>
              <a:gd name="connsiteY23" fmla="*/ 470559 h 918356"/>
              <a:gd name="connsiteX24" fmla="*/ 3338040 w 9506265"/>
              <a:gd name="connsiteY24" fmla="*/ 432583 h 918356"/>
              <a:gd name="connsiteX25" fmla="*/ 3468001 w 9506265"/>
              <a:gd name="connsiteY25" fmla="*/ 390437 h 918356"/>
              <a:gd name="connsiteX26" fmla="*/ 3639836 w 9506265"/>
              <a:gd name="connsiteY26" fmla="*/ 368960 h 918356"/>
              <a:gd name="connsiteX27" fmla="*/ 3832541 w 9506265"/>
              <a:gd name="connsiteY27" fmla="*/ 360648 h 918356"/>
              <a:gd name="connsiteX28" fmla="*/ 3922211 w 9506265"/>
              <a:gd name="connsiteY28" fmla="*/ 357315 h 918356"/>
              <a:gd name="connsiteX29" fmla="*/ 4247301 w 9506265"/>
              <a:gd name="connsiteY29" fmla="*/ 347147 h 918356"/>
              <a:gd name="connsiteX30" fmla="*/ 4501072 w 9506265"/>
              <a:gd name="connsiteY30" fmla="*/ 319948 h 918356"/>
              <a:gd name="connsiteX31" fmla="*/ 4604831 w 9506265"/>
              <a:gd name="connsiteY31" fmla="*/ 290914 h 918356"/>
              <a:gd name="connsiteX32" fmla="*/ 4771681 w 9506265"/>
              <a:gd name="connsiteY32" fmla="*/ 267538 h 918356"/>
              <a:gd name="connsiteX33" fmla="*/ 4877163 w 9506265"/>
              <a:gd name="connsiteY33" fmla="*/ 262734 h 918356"/>
              <a:gd name="connsiteX34" fmla="*/ 5159015 w 9506265"/>
              <a:gd name="connsiteY34" fmla="*/ 246811 h 918356"/>
              <a:gd name="connsiteX35" fmla="*/ 5346464 w 9506265"/>
              <a:gd name="connsiteY35" fmla="*/ 237711 h 918356"/>
              <a:gd name="connsiteX36" fmla="*/ 5540496 w 9506265"/>
              <a:gd name="connsiteY36" fmla="*/ 228808 h 918356"/>
              <a:gd name="connsiteX37" fmla="*/ 5786987 w 9506265"/>
              <a:gd name="connsiteY37" fmla="*/ 202916 h 918356"/>
              <a:gd name="connsiteX38" fmla="*/ 6058810 w 9506265"/>
              <a:gd name="connsiteY38" fmla="*/ 178124 h 918356"/>
              <a:gd name="connsiteX39" fmla="*/ 6143328 w 9506265"/>
              <a:gd name="connsiteY39" fmla="*/ 173232 h 918356"/>
              <a:gd name="connsiteX40" fmla="*/ 6269787 w 9506265"/>
              <a:gd name="connsiteY40" fmla="*/ 181626 h 918356"/>
              <a:gd name="connsiteX41" fmla="*/ 6477441 w 9506265"/>
              <a:gd name="connsiteY41" fmla="*/ 167648 h 918356"/>
              <a:gd name="connsiteX42" fmla="*/ 6533108 w 9506265"/>
              <a:gd name="connsiteY42" fmla="*/ 167161 h 918356"/>
              <a:gd name="connsiteX43" fmla="*/ 6724635 w 9506265"/>
              <a:gd name="connsiteY43" fmla="*/ 173216 h 918356"/>
              <a:gd name="connsiteX44" fmla="*/ 6965626 w 9506265"/>
              <a:gd name="connsiteY44" fmla="*/ 184289 h 918356"/>
              <a:gd name="connsiteX45" fmla="*/ 7096786 w 9506265"/>
              <a:gd name="connsiteY45" fmla="*/ 210840 h 918356"/>
              <a:gd name="connsiteX46" fmla="*/ 7346603 w 9506265"/>
              <a:gd name="connsiteY46" fmla="*/ 251740 h 918356"/>
              <a:gd name="connsiteX47" fmla="*/ 7587693 w 9506265"/>
              <a:gd name="connsiteY47" fmla="*/ 266021 h 918356"/>
              <a:gd name="connsiteX48" fmla="*/ 7632819 w 9506265"/>
              <a:gd name="connsiteY48" fmla="*/ 258986 h 918356"/>
              <a:gd name="connsiteX49" fmla="*/ 7938520 w 9506265"/>
              <a:gd name="connsiteY49" fmla="*/ 226584 h 918356"/>
              <a:gd name="connsiteX50" fmla="*/ 8135809 w 9506265"/>
              <a:gd name="connsiteY50" fmla="*/ 205617 h 918356"/>
              <a:gd name="connsiteX51" fmla="*/ 8244441 w 9506265"/>
              <a:gd name="connsiteY51" fmla="*/ 193713 h 918356"/>
              <a:gd name="connsiteX52" fmla="*/ 8603356 w 9506265"/>
              <a:gd name="connsiteY52" fmla="*/ 168247 h 918356"/>
              <a:gd name="connsiteX53" fmla="*/ 8704384 w 9506265"/>
              <a:gd name="connsiteY53" fmla="*/ 156914 h 918356"/>
              <a:gd name="connsiteX54" fmla="*/ 8767235 w 9506265"/>
              <a:gd name="connsiteY54" fmla="*/ 153860 h 918356"/>
              <a:gd name="connsiteX55" fmla="*/ 8843656 w 9506265"/>
              <a:gd name="connsiteY55" fmla="*/ 143149 h 918356"/>
              <a:gd name="connsiteX56" fmla="*/ 8998788 w 9506265"/>
              <a:gd name="connsiteY56" fmla="*/ 91891 h 918356"/>
              <a:gd name="connsiteX57" fmla="*/ 9099264 w 9506265"/>
              <a:gd name="connsiteY57" fmla="*/ 70997 h 918356"/>
              <a:gd name="connsiteX58" fmla="*/ 9257225 w 9506265"/>
              <a:gd name="connsiteY58" fmla="*/ 53082 h 918356"/>
              <a:gd name="connsiteX59" fmla="*/ 9305075 w 9506265"/>
              <a:gd name="connsiteY59" fmla="*/ 45047 h 918356"/>
              <a:gd name="connsiteX60" fmla="*/ 9416617 w 9506265"/>
              <a:gd name="connsiteY60" fmla="*/ 29923 h 918356"/>
              <a:gd name="connsiteX61" fmla="*/ 9477324 w 9506265"/>
              <a:gd name="connsiteY61" fmla="*/ 0 h 918356"/>
              <a:gd name="connsiteX0" fmla="*/ 9477324 w 9506265"/>
              <a:gd name="connsiteY0" fmla="*/ 0 h 918356"/>
              <a:gd name="connsiteX1" fmla="*/ 9506265 w 9506265"/>
              <a:gd name="connsiteY1" fmla="*/ 12 h 918356"/>
              <a:gd name="connsiteX2" fmla="*/ 9506265 w 9506265"/>
              <a:gd name="connsiteY2" fmla="*/ 918356 h 918356"/>
              <a:gd name="connsiteX3" fmla="*/ 3012 w 9506265"/>
              <a:gd name="connsiteY3" fmla="*/ 918356 h 918356"/>
              <a:gd name="connsiteX4" fmla="*/ 1249 w 9506265"/>
              <a:gd name="connsiteY4" fmla="*/ 917763 h 918356"/>
              <a:gd name="connsiteX5" fmla="*/ 70891 w 9506265"/>
              <a:gd name="connsiteY5" fmla="*/ 881473 h 918356"/>
              <a:gd name="connsiteX6" fmla="*/ 263413 w 9506265"/>
              <a:gd name="connsiteY6" fmla="*/ 842655 h 918356"/>
              <a:gd name="connsiteX7" fmla="*/ 540922 w 9506265"/>
              <a:gd name="connsiteY7" fmla="*/ 788658 h 918356"/>
              <a:gd name="connsiteX8" fmla="*/ 717804 w 9506265"/>
              <a:gd name="connsiteY8" fmla="*/ 757150 h 918356"/>
              <a:gd name="connsiteX9" fmla="*/ 836293 w 9506265"/>
              <a:gd name="connsiteY9" fmla="*/ 745375 h 918356"/>
              <a:gd name="connsiteX10" fmla="*/ 889810 w 9506265"/>
              <a:gd name="connsiteY10" fmla="*/ 729045 h 918356"/>
              <a:gd name="connsiteX11" fmla="*/ 919354 w 9506265"/>
              <a:gd name="connsiteY11" fmla="*/ 734046 h 918356"/>
              <a:gd name="connsiteX12" fmla="*/ 974658 w 9506265"/>
              <a:gd name="connsiteY12" fmla="*/ 730221 h 918356"/>
              <a:gd name="connsiteX13" fmla="*/ 1041393 w 9506265"/>
              <a:gd name="connsiteY13" fmla="*/ 720515 h 918356"/>
              <a:gd name="connsiteX14" fmla="*/ 1131162 w 9506265"/>
              <a:gd name="connsiteY14" fmla="*/ 725374 h 918356"/>
              <a:gd name="connsiteX15" fmla="*/ 1249685 w 9506265"/>
              <a:gd name="connsiteY15" fmla="*/ 718049 h 918356"/>
              <a:gd name="connsiteX16" fmla="*/ 1569096 w 9506265"/>
              <a:gd name="connsiteY16" fmla="*/ 693697 h 918356"/>
              <a:gd name="connsiteX17" fmla="*/ 2043060 w 9506265"/>
              <a:gd name="connsiteY17" fmla="*/ 656648 h 918356"/>
              <a:gd name="connsiteX18" fmla="*/ 2428700 w 9506265"/>
              <a:gd name="connsiteY18" fmla="*/ 593862 h 918356"/>
              <a:gd name="connsiteX19" fmla="*/ 2536237 w 9506265"/>
              <a:gd name="connsiteY19" fmla="*/ 566150 h 918356"/>
              <a:gd name="connsiteX20" fmla="*/ 2682106 w 9506265"/>
              <a:gd name="connsiteY20" fmla="*/ 560029 h 918356"/>
              <a:gd name="connsiteX21" fmla="*/ 2715714 w 9506265"/>
              <a:gd name="connsiteY21" fmla="*/ 550698 h 918356"/>
              <a:gd name="connsiteX22" fmla="*/ 3062043 w 9506265"/>
              <a:gd name="connsiteY22" fmla="*/ 491294 h 918356"/>
              <a:gd name="connsiteX23" fmla="*/ 3210479 w 9506265"/>
              <a:gd name="connsiteY23" fmla="*/ 470559 h 918356"/>
              <a:gd name="connsiteX24" fmla="*/ 3338040 w 9506265"/>
              <a:gd name="connsiteY24" fmla="*/ 432583 h 918356"/>
              <a:gd name="connsiteX25" fmla="*/ 3468001 w 9506265"/>
              <a:gd name="connsiteY25" fmla="*/ 390437 h 918356"/>
              <a:gd name="connsiteX26" fmla="*/ 3639836 w 9506265"/>
              <a:gd name="connsiteY26" fmla="*/ 368960 h 918356"/>
              <a:gd name="connsiteX27" fmla="*/ 3832541 w 9506265"/>
              <a:gd name="connsiteY27" fmla="*/ 360648 h 918356"/>
              <a:gd name="connsiteX28" fmla="*/ 3922211 w 9506265"/>
              <a:gd name="connsiteY28" fmla="*/ 357315 h 918356"/>
              <a:gd name="connsiteX29" fmla="*/ 4247301 w 9506265"/>
              <a:gd name="connsiteY29" fmla="*/ 347147 h 918356"/>
              <a:gd name="connsiteX30" fmla="*/ 4501072 w 9506265"/>
              <a:gd name="connsiteY30" fmla="*/ 319948 h 918356"/>
              <a:gd name="connsiteX31" fmla="*/ 4604831 w 9506265"/>
              <a:gd name="connsiteY31" fmla="*/ 290914 h 918356"/>
              <a:gd name="connsiteX32" fmla="*/ 4771681 w 9506265"/>
              <a:gd name="connsiteY32" fmla="*/ 267538 h 918356"/>
              <a:gd name="connsiteX33" fmla="*/ 4877163 w 9506265"/>
              <a:gd name="connsiteY33" fmla="*/ 262734 h 918356"/>
              <a:gd name="connsiteX34" fmla="*/ 5159015 w 9506265"/>
              <a:gd name="connsiteY34" fmla="*/ 246811 h 918356"/>
              <a:gd name="connsiteX35" fmla="*/ 5346464 w 9506265"/>
              <a:gd name="connsiteY35" fmla="*/ 237711 h 918356"/>
              <a:gd name="connsiteX36" fmla="*/ 5540496 w 9506265"/>
              <a:gd name="connsiteY36" fmla="*/ 228808 h 918356"/>
              <a:gd name="connsiteX37" fmla="*/ 5786987 w 9506265"/>
              <a:gd name="connsiteY37" fmla="*/ 202916 h 918356"/>
              <a:gd name="connsiteX38" fmla="*/ 6058810 w 9506265"/>
              <a:gd name="connsiteY38" fmla="*/ 178124 h 918356"/>
              <a:gd name="connsiteX39" fmla="*/ 6269787 w 9506265"/>
              <a:gd name="connsiteY39" fmla="*/ 181626 h 918356"/>
              <a:gd name="connsiteX40" fmla="*/ 6477441 w 9506265"/>
              <a:gd name="connsiteY40" fmla="*/ 167648 h 918356"/>
              <a:gd name="connsiteX41" fmla="*/ 6533108 w 9506265"/>
              <a:gd name="connsiteY41" fmla="*/ 167161 h 918356"/>
              <a:gd name="connsiteX42" fmla="*/ 6724635 w 9506265"/>
              <a:gd name="connsiteY42" fmla="*/ 173216 h 918356"/>
              <a:gd name="connsiteX43" fmla="*/ 6965626 w 9506265"/>
              <a:gd name="connsiteY43" fmla="*/ 184289 h 918356"/>
              <a:gd name="connsiteX44" fmla="*/ 7096786 w 9506265"/>
              <a:gd name="connsiteY44" fmla="*/ 210840 h 918356"/>
              <a:gd name="connsiteX45" fmla="*/ 7346603 w 9506265"/>
              <a:gd name="connsiteY45" fmla="*/ 251740 h 918356"/>
              <a:gd name="connsiteX46" fmla="*/ 7587693 w 9506265"/>
              <a:gd name="connsiteY46" fmla="*/ 266021 h 918356"/>
              <a:gd name="connsiteX47" fmla="*/ 7632819 w 9506265"/>
              <a:gd name="connsiteY47" fmla="*/ 258986 h 918356"/>
              <a:gd name="connsiteX48" fmla="*/ 7938520 w 9506265"/>
              <a:gd name="connsiteY48" fmla="*/ 226584 h 918356"/>
              <a:gd name="connsiteX49" fmla="*/ 8135809 w 9506265"/>
              <a:gd name="connsiteY49" fmla="*/ 205617 h 918356"/>
              <a:gd name="connsiteX50" fmla="*/ 8244441 w 9506265"/>
              <a:gd name="connsiteY50" fmla="*/ 193713 h 918356"/>
              <a:gd name="connsiteX51" fmla="*/ 8603356 w 9506265"/>
              <a:gd name="connsiteY51" fmla="*/ 168247 h 918356"/>
              <a:gd name="connsiteX52" fmla="*/ 8704384 w 9506265"/>
              <a:gd name="connsiteY52" fmla="*/ 156914 h 918356"/>
              <a:gd name="connsiteX53" fmla="*/ 8767235 w 9506265"/>
              <a:gd name="connsiteY53" fmla="*/ 153860 h 918356"/>
              <a:gd name="connsiteX54" fmla="*/ 8843656 w 9506265"/>
              <a:gd name="connsiteY54" fmla="*/ 143149 h 918356"/>
              <a:gd name="connsiteX55" fmla="*/ 8998788 w 9506265"/>
              <a:gd name="connsiteY55" fmla="*/ 91891 h 918356"/>
              <a:gd name="connsiteX56" fmla="*/ 9099264 w 9506265"/>
              <a:gd name="connsiteY56" fmla="*/ 70997 h 918356"/>
              <a:gd name="connsiteX57" fmla="*/ 9257225 w 9506265"/>
              <a:gd name="connsiteY57" fmla="*/ 53082 h 918356"/>
              <a:gd name="connsiteX58" fmla="*/ 9305075 w 9506265"/>
              <a:gd name="connsiteY58" fmla="*/ 45047 h 918356"/>
              <a:gd name="connsiteX59" fmla="*/ 9416617 w 9506265"/>
              <a:gd name="connsiteY59" fmla="*/ 29923 h 918356"/>
              <a:gd name="connsiteX60" fmla="*/ 9477324 w 9506265"/>
              <a:gd name="connsiteY60" fmla="*/ 0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9506265" h="918356">
                <a:moveTo>
                  <a:pt x="9477324" y="0"/>
                </a:moveTo>
                <a:cubicBezTo>
                  <a:pt x="9477324" y="4"/>
                  <a:pt x="9506265" y="8"/>
                  <a:pt x="9506265" y="12"/>
                </a:cubicBezTo>
                <a:lnTo>
                  <a:pt x="9506265" y="918356"/>
                </a:lnTo>
                <a:lnTo>
                  <a:pt x="3012" y="918356"/>
                </a:lnTo>
                <a:lnTo>
                  <a:pt x="1249" y="917763"/>
                </a:lnTo>
                <a:cubicBezTo>
                  <a:pt x="-7060" y="914864"/>
                  <a:pt x="27197" y="893991"/>
                  <a:pt x="70891" y="881473"/>
                </a:cubicBezTo>
                <a:cubicBezTo>
                  <a:pt x="114585" y="868955"/>
                  <a:pt x="153572" y="895276"/>
                  <a:pt x="263413" y="842655"/>
                </a:cubicBezTo>
                <a:cubicBezTo>
                  <a:pt x="292391" y="841513"/>
                  <a:pt x="416460" y="787984"/>
                  <a:pt x="540922" y="788658"/>
                </a:cubicBezTo>
                <a:cubicBezTo>
                  <a:pt x="624918" y="772477"/>
                  <a:pt x="674117" y="770518"/>
                  <a:pt x="717804" y="757150"/>
                </a:cubicBezTo>
                <a:cubicBezTo>
                  <a:pt x="718011" y="756415"/>
                  <a:pt x="836085" y="746109"/>
                  <a:pt x="836293" y="745375"/>
                </a:cubicBezTo>
                <a:lnTo>
                  <a:pt x="889810" y="729045"/>
                </a:lnTo>
                <a:lnTo>
                  <a:pt x="919354" y="734046"/>
                </a:lnTo>
                <a:lnTo>
                  <a:pt x="974658" y="730221"/>
                </a:lnTo>
                <a:lnTo>
                  <a:pt x="1041393" y="720515"/>
                </a:lnTo>
                <a:lnTo>
                  <a:pt x="1131162" y="725374"/>
                </a:lnTo>
                <a:cubicBezTo>
                  <a:pt x="1150342" y="741488"/>
                  <a:pt x="1204946" y="725972"/>
                  <a:pt x="1249685" y="718049"/>
                </a:cubicBezTo>
                <a:cubicBezTo>
                  <a:pt x="1304008" y="704300"/>
                  <a:pt x="1436867" y="703930"/>
                  <a:pt x="1569096" y="693697"/>
                </a:cubicBezTo>
                <a:cubicBezTo>
                  <a:pt x="1701325" y="683464"/>
                  <a:pt x="1941737" y="686327"/>
                  <a:pt x="2043060" y="656648"/>
                </a:cubicBezTo>
                <a:cubicBezTo>
                  <a:pt x="2186327" y="640009"/>
                  <a:pt x="2230621" y="602231"/>
                  <a:pt x="2428700" y="593862"/>
                </a:cubicBezTo>
                <a:cubicBezTo>
                  <a:pt x="2486462" y="570795"/>
                  <a:pt x="2476222" y="582373"/>
                  <a:pt x="2536237" y="566150"/>
                </a:cubicBezTo>
                <a:cubicBezTo>
                  <a:pt x="2578471" y="560511"/>
                  <a:pt x="2652193" y="562604"/>
                  <a:pt x="2682106" y="560029"/>
                </a:cubicBezTo>
                <a:lnTo>
                  <a:pt x="2715714" y="550698"/>
                </a:lnTo>
                <a:cubicBezTo>
                  <a:pt x="2837100" y="554400"/>
                  <a:pt x="2946600" y="511095"/>
                  <a:pt x="3062043" y="491294"/>
                </a:cubicBezTo>
                <a:cubicBezTo>
                  <a:pt x="3095280" y="496624"/>
                  <a:pt x="3194193" y="487718"/>
                  <a:pt x="3210479" y="470559"/>
                </a:cubicBezTo>
                <a:cubicBezTo>
                  <a:pt x="3256479" y="460774"/>
                  <a:pt x="3295120" y="445937"/>
                  <a:pt x="3338040" y="432583"/>
                </a:cubicBezTo>
                <a:cubicBezTo>
                  <a:pt x="3384254" y="408723"/>
                  <a:pt x="3401529" y="424108"/>
                  <a:pt x="3468001" y="390437"/>
                </a:cubicBezTo>
                <a:cubicBezTo>
                  <a:pt x="3517436" y="395323"/>
                  <a:pt x="3546753" y="381788"/>
                  <a:pt x="3639836" y="368960"/>
                </a:cubicBezTo>
                <a:cubicBezTo>
                  <a:pt x="3700593" y="363995"/>
                  <a:pt x="3785479" y="361397"/>
                  <a:pt x="3832541" y="360648"/>
                </a:cubicBezTo>
                <a:cubicBezTo>
                  <a:pt x="3863171" y="358421"/>
                  <a:pt x="3882832" y="355381"/>
                  <a:pt x="3922211" y="357315"/>
                </a:cubicBezTo>
                <a:cubicBezTo>
                  <a:pt x="3968684" y="330333"/>
                  <a:pt x="4140485" y="348883"/>
                  <a:pt x="4247301" y="347147"/>
                </a:cubicBezTo>
                <a:cubicBezTo>
                  <a:pt x="4343778" y="340919"/>
                  <a:pt x="4407135" y="331705"/>
                  <a:pt x="4501072" y="319948"/>
                </a:cubicBezTo>
                <a:cubicBezTo>
                  <a:pt x="4558419" y="315138"/>
                  <a:pt x="4546176" y="315381"/>
                  <a:pt x="4604831" y="290914"/>
                </a:cubicBezTo>
                <a:cubicBezTo>
                  <a:pt x="4649932" y="279000"/>
                  <a:pt x="4723023" y="275414"/>
                  <a:pt x="4771681" y="267538"/>
                </a:cubicBezTo>
                <a:cubicBezTo>
                  <a:pt x="4809701" y="262679"/>
                  <a:pt x="4796638" y="276392"/>
                  <a:pt x="4877163" y="262734"/>
                </a:cubicBezTo>
                <a:cubicBezTo>
                  <a:pt x="4967220" y="254511"/>
                  <a:pt x="5084068" y="259644"/>
                  <a:pt x="5159015" y="246811"/>
                </a:cubicBezTo>
                <a:cubicBezTo>
                  <a:pt x="5194859" y="218028"/>
                  <a:pt x="5271491" y="249771"/>
                  <a:pt x="5346464" y="237711"/>
                </a:cubicBezTo>
                <a:cubicBezTo>
                  <a:pt x="5410044" y="234711"/>
                  <a:pt x="5467076" y="234607"/>
                  <a:pt x="5540496" y="228808"/>
                </a:cubicBezTo>
                <a:cubicBezTo>
                  <a:pt x="5679767" y="219842"/>
                  <a:pt x="5684155" y="220703"/>
                  <a:pt x="5786987" y="202916"/>
                </a:cubicBezTo>
                <a:cubicBezTo>
                  <a:pt x="5904071" y="188009"/>
                  <a:pt x="5973622" y="181155"/>
                  <a:pt x="6058810" y="178124"/>
                </a:cubicBezTo>
                <a:cubicBezTo>
                  <a:pt x="6139277" y="174576"/>
                  <a:pt x="6200015" y="183372"/>
                  <a:pt x="6269787" y="181626"/>
                </a:cubicBezTo>
                <a:cubicBezTo>
                  <a:pt x="6312181" y="183727"/>
                  <a:pt x="6433554" y="170059"/>
                  <a:pt x="6477441" y="167648"/>
                </a:cubicBezTo>
                <a:cubicBezTo>
                  <a:pt x="6533881" y="165758"/>
                  <a:pt x="6481846" y="156983"/>
                  <a:pt x="6533108" y="167161"/>
                </a:cubicBezTo>
                <a:cubicBezTo>
                  <a:pt x="6596950" y="169179"/>
                  <a:pt x="6622166" y="161125"/>
                  <a:pt x="6724635" y="173216"/>
                </a:cubicBezTo>
                <a:cubicBezTo>
                  <a:pt x="6802371" y="164284"/>
                  <a:pt x="6876551" y="181296"/>
                  <a:pt x="6965626" y="184289"/>
                </a:cubicBezTo>
                <a:cubicBezTo>
                  <a:pt x="7028832" y="188318"/>
                  <a:pt x="7033290" y="199598"/>
                  <a:pt x="7096786" y="210840"/>
                </a:cubicBezTo>
                <a:cubicBezTo>
                  <a:pt x="7160282" y="222082"/>
                  <a:pt x="7271605" y="241480"/>
                  <a:pt x="7346603" y="251740"/>
                </a:cubicBezTo>
                <a:cubicBezTo>
                  <a:pt x="7471271" y="251440"/>
                  <a:pt x="7471649" y="278242"/>
                  <a:pt x="7587693" y="266021"/>
                </a:cubicBezTo>
                <a:cubicBezTo>
                  <a:pt x="7600024" y="262940"/>
                  <a:pt x="7590733" y="281791"/>
                  <a:pt x="7632819" y="258986"/>
                </a:cubicBezTo>
                <a:cubicBezTo>
                  <a:pt x="7696878" y="261472"/>
                  <a:pt x="7854689" y="235479"/>
                  <a:pt x="7938520" y="226584"/>
                </a:cubicBezTo>
                <a:cubicBezTo>
                  <a:pt x="8012155" y="237995"/>
                  <a:pt x="8052059" y="191475"/>
                  <a:pt x="8135809" y="205617"/>
                </a:cubicBezTo>
                <a:cubicBezTo>
                  <a:pt x="8154861" y="196610"/>
                  <a:pt x="8213456" y="207099"/>
                  <a:pt x="8244441" y="193713"/>
                </a:cubicBezTo>
                <a:cubicBezTo>
                  <a:pt x="8322365" y="187485"/>
                  <a:pt x="8398930" y="174161"/>
                  <a:pt x="8603356" y="168247"/>
                </a:cubicBezTo>
                <a:cubicBezTo>
                  <a:pt x="8631565" y="173528"/>
                  <a:pt x="8653357" y="162171"/>
                  <a:pt x="8704384" y="156914"/>
                </a:cubicBezTo>
                <a:cubicBezTo>
                  <a:pt x="8725602" y="166756"/>
                  <a:pt x="8726417" y="170435"/>
                  <a:pt x="8767235" y="153860"/>
                </a:cubicBezTo>
                <a:cubicBezTo>
                  <a:pt x="8794717" y="146917"/>
                  <a:pt x="8805064" y="153477"/>
                  <a:pt x="8843656" y="143149"/>
                </a:cubicBezTo>
                <a:cubicBezTo>
                  <a:pt x="8882248" y="132821"/>
                  <a:pt x="8978435" y="124198"/>
                  <a:pt x="8998788" y="91891"/>
                </a:cubicBezTo>
                <a:cubicBezTo>
                  <a:pt x="9015511" y="89553"/>
                  <a:pt x="9080674" y="72386"/>
                  <a:pt x="9099264" y="70997"/>
                </a:cubicBezTo>
                <a:cubicBezTo>
                  <a:pt x="9142386" y="71359"/>
                  <a:pt x="9198217" y="53285"/>
                  <a:pt x="9257225" y="53082"/>
                </a:cubicBezTo>
                <a:cubicBezTo>
                  <a:pt x="9267544" y="58888"/>
                  <a:pt x="9281144" y="36520"/>
                  <a:pt x="9305075" y="45047"/>
                </a:cubicBezTo>
                <a:cubicBezTo>
                  <a:pt x="9340594" y="45862"/>
                  <a:pt x="9378416" y="39799"/>
                  <a:pt x="9416617" y="29923"/>
                </a:cubicBezTo>
                <a:lnTo>
                  <a:pt x="9477324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4C03B13-5D51-4626-B62C-E0B5E648C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9365" y="619039"/>
            <a:ext cx="5332996" cy="6238962"/>
          </a:xfrm>
          <a:custGeom>
            <a:avLst/>
            <a:gdLst>
              <a:gd name="connsiteX0" fmla="*/ 341286 w 6236326"/>
              <a:gd name="connsiteY0" fmla="*/ 0 h 6512127"/>
              <a:gd name="connsiteX1" fmla="*/ 6236326 w 6236326"/>
              <a:gd name="connsiteY1" fmla="*/ 308946 h 6512127"/>
              <a:gd name="connsiteX2" fmla="*/ 5911231 w 6236326"/>
              <a:gd name="connsiteY2" fmla="*/ 6512127 h 6512127"/>
              <a:gd name="connsiteX3" fmla="*/ 0 w 6236326"/>
              <a:gd name="connsiteY3" fmla="*/ 6512127 h 6512127"/>
              <a:gd name="connsiteX0" fmla="*/ 341286 w 6236326"/>
              <a:gd name="connsiteY0" fmla="*/ 0 h 6489347"/>
              <a:gd name="connsiteX1" fmla="*/ 6236326 w 6236326"/>
              <a:gd name="connsiteY1" fmla="*/ 286166 h 6489347"/>
              <a:gd name="connsiteX2" fmla="*/ 5911231 w 6236326"/>
              <a:gd name="connsiteY2" fmla="*/ 6489347 h 6489347"/>
              <a:gd name="connsiteX3" fmla="*/ 0 w 6236326"/>
              <a:gd name="connsiteY3" fmla="*/ 6489347 h 6489347"/>
              <a:gd name="connsiteX4" fmla="*/ 341286 w 6236326"/>
              <a:gd name="connsiteY4" fmla="*/ 0 h 648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6326" h="6489347">
                <a:moveTo>
                  <a:pt x="341286" y="0"/>
                </a:moveTo>
                <a:lnTo>
                  <a:pt x="6236326" y="286166"/>
                </a:lnTo>
                <a:lnTo>
                  <a:pt x="5911231" y="6489347"/>
                </a:lnTo>
                <a:lnTo>
                  <a:pt x="0" y="6489347"/>
                </a:lnTo>
                <a:cubicBezTo>
                  <a:pt x="113762" y="4318638"/>
                  <a:pt x="227524" y="2170709"/>
                  <a:pt x="341286" y="0"/>
                </a:cubicBez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AD7488D-F1AC-4CB3-8EEB-7EE9B182C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 flipH="1">
            <a:off x="718289" y="895737"/>
            <a:ext cx="4757046" cy="6095182"/>
          </a:xfrm>
          <a:custGeom>
            <a:avLst/>
            <a:gdLst>
              <a:gd name="connsiteX0" fmla="*/ 3462 w 5527789"/>
              <a:gd name="connsiteY0" fmla="*/ 37414 h 6359756"/>
              <a:gd name="connsiteX1" fmla="*/ 702438 w 5527789"/>
              <a:gd name="connsiteY1" fmla="*/ 13715 h 6359756"/>
              <a:gd name="connsiteX2" fmla="*/ 823165 w 5527789"/>
              <a:gd name="connsiteY2" fmla="*/ 0 h 6359756"/>
              <a:gd name="connsiteX3" fmla="*/ 860452 w 5527789"/>
              <a:gd name="connsiteY3" fmla="*/ 8878 h 6359756"/>
              <a:gd name="connsiteX4" fmla="*/ 941930 w 5527789"/>
              <a:gd name="connsiteY4" fmla="*/ 16757 h 6359756"/>
              <a:gd name="connsiteX5" fmla="*/ 5497275 w 5527789"/>
              <a:gd name="connsiteY5" fmla="*/ 16049 h 6359756"/>
              <a:gd name="connsiteX6" fmla="*/ 5527789 w 5527789"/>
              <a:gd name="connsiteY6" fmla="*/ 41381 h 6359756"/>
              <a:gd name="connsiteX7" fmla="*/ 5527789 w 5527789"/>
              <a:gd name="connsiteY7" fmla="*/ 3513989 h 6359756"/>
              <a:gd name="connsiteX8" fmla="*/ 5527788 w 5527789"/>
              <a:gd name="connsiteY8" fmla="*/ 3513989 h 6359756"/>
              <a:gd name="connsiteX9" fmla="*/ 5527788 w 5527789"/>
              <a:gd name="connsiteY9" fmla="*/ 5205162 h 6359756"/>
              <a:gd name="connsiteX10" fmla="*/ 5512128 w 5527789"/>
              <a:gd name="connsiteY10" fmla="*/ 6071256 h 6359756"/>
              <a:gd name="connsiteX11" fmla="*/ 7232 w 5527789"/>
              <a:gd name="connsiteY11" fmla="*/ 6359756 h 6359756"/>
              <a:gd name="connsiteX12" fmla="*/ 7095 w 5527789"/>
              <a:gd name="connsiteY12" fmla="*/ 6336213 h 6359756"/>
              <a:gd name="connsiteX13" fmla="*/ 3462 w 5527789"/>
              <a:gd name="connsiteY13" fmla="*/ 37414 h 6359756"/>
              <a:gd name="connsiteX0" fmla="*/ 3462 w 5531218"/>
              <a:gd name="connsiteY0" fmla="*/ 37414 h 6359756"/>
              <a:gd name="connsiteX1" fmla="*/ 702438 w 5531218"/>
              <a:gd name="connsiteY1" fmla="*/ 13715 h 6359756"/>
              <a:gd name="connsiteX2" fmla="*/ 823165 w 5531218"/>
              <a:gd name="connsiteY2" fmla="*/ 0 h 6359756"/>
              <a:gd name="connsiteX3" fmla="*/ 860452 w 5531218"/>
              <a:gd name="connsiteY3" fmla="*/ 8878 h 6359756"/>
              <a:gd name="connsiteX4" fmla="*/ 941930 w 5531218"/>
              <a:gd name="connsiteY4" fmla="*/ 16757 h 6359756"/>
              <a:gd name="connsiteX5" fmla="*/ 5497275 w 5531218"/>
              <a:gd name="connsiteY5" fmla="*/ 16049 h 6359756"/>
              <a:gd name="connsiteX6" fmla="*/ 5531218 w 5531218"/>
              <a:gd name="connsiteY6" fmla="*/ 99553 h 6359756"/>
              <a:gd name="connsiteX7" fmla="*/ 5527789 w 5531218"/>
              <a:gd name="connsiteY7" fmla="*/ 3513989 h 6359756"/>
              <a:gd name="connsiteX8" fmla="*/ 5527788 w 5531218"/>
              <a:gd name="connsiteY8" fmla="*/ 3513989 h 6359756"/>
              <a:gd name="connsiteX9" fmla="*/ 5527788 w 5531218"/>
              <a:gd name="connsiteY9" fmla="*/ 5205162 h 6359756"/>
              <a:gd name="connsiteX10" fmla="*/ 5512128 w 5531218"/>
              <a:gd name="connsiteY10" fmla="*/ 6071256 h 6359756"/>
              <a:gd name="connsiteX11" fmla="*/ 7232 w 5531218"/>
              <a:gd name="connsiteY11" fmla="*/ 6359756 h 6359756"/>
              <a:gd name="connsiteX12" fmla="*/ 7095 w 5531218"/>
              <a:gd name="connsiteY12" fmla="*/ 6336213 h 6359756"/>
              <a:gd name="connsiteX13" fmla="*/ 3462 w 5531218"/>
              <a:gd name="connsiteY13" fmla="*/ 37414 h 6359756"/>
              <a:gd name="connsiteX0" fmla="*/ 3462 w 5531218"/>
              <a:gd name="connsiteY0" fmla="*/ 37414 h 6359756"/>
              <a:gd name="connsiteX1" fmla="*/ 702438 w 5531218"/>
              <a:gd name="connsiteY1" fmla="*/ 13715 h 6359756"/>
              <a:gd name="connsiteX2" fmla="*/ 823165 w 5531218"/>
              <a:gd name="connsiteY2" fmla="*/ 0 h 6359756"/>
              <a:gd name="connsiteX3" fmla="*/ 860452 w 5531218"/>
              <a:gd name="connsiteY3" fmla="*/ 8878 h 6359756"/>
              <a:gd name="connsiteX4" fmla="*/ 941930 w 5531218"/>
              <a:gd name="connsiteY4" fmla="*/ 16757 h 6359756"/>
              <a:gd name="connsiteX5" fmla="*/ 5488087 w 5531218"/>
              <a:gd name="connsiteY5" fmla="*/ 45643 h 6359756"/>
              <a:gd name="connsiteX6" fmla="*/ 5531218 w 5531218"/>
              <a:gd name="connsiteY6" fmla="*/ 99553 h 6359756"/>
              <a:gd name="connsiteX7" fmla="*/ 5527789 w 5531218"/>
              <a:gd name="connsiteY7" fmla="*/ 3513989 h 6359756"/>
              <a:gd name="connsiteX8" fmla="*/ 5527788 w 5531218"/>
              <a:gd name="connsiteY8" fmla="*/ 3513989 h 6359756"/>
              <a:gd name="connsiteX9" fmla="*/ 5527788 w 5531218"/>
              <a:gd name="connsiteY9" fmla="*/ 5205162 h 6359756"/>
              <a:gd name="connsiteX10" fmla="*/ 5512128 w 5531218"/>
              <a:gd name="connsiteY10" fmla="*/ 6071256 h 6359756"/>
              <a:gd name="connsiteX11" fmla="*/ 7232 w 5531218"/>
              <a:gd name="connsiteY11" fmla="*/ 6359756 h 6359756"/>
              <a:gd name="connsiteX12" fmla="*/ 7095 w 5531218"/>
              <a:gd name="connsiteY12" fmla="*/ 6336213 h 6359756"/>
              <a:gd name="connsiteX13" fmla="*/ 3462 w 5531218"/>
              <a:gd name="connsiteY13" fmla="*/ 37414 h 6359756"/>
              <a:gd name="connsiteX0" fmla="*/ 3462 w 5531218"/>
              <a:gd name="connsiteY0" fmla="*/ 37414 h 6359756"/>
              <a:gd name="connsiteX1" fmla="*/ 702438 w 5531218"/>
              <a:gd name="connsiteY1" fmla="*/ 13715 h 6359756"/>
              <a:gd name="connsiteX2" fmla="*/ 823165 w 5531218"/>
              <a:gd name="connsiteY2" fmla="*/ 0 h 6359756"/>
              <a:gd name="connsiteX3" fmla="*/ 860452 w 5531218"/>
              <a:gd name="connsiteY3" fmla="*/ 8878 h 6359756"/>
              <a:gd name="connsiteX4" fmla="*/ 5488087 w 5531218"/>
              <a:gd name="connsiteY4" fmla="*/ 45643 h 6359756"/>
              <a:gd name="connsiteX5" fmla="*/ 5531218 w 5531218"/>
              <a:gd name="connsiteY5" fmla="*/ 99553 h 6359756"/>
              <a:gd name="connsiteX6" fmla="*/ 5527789 w 5531218"/>
              <a:gd name="connsiteY6" fmla="*/ 3513989 h 6359756"/>
              <a:gd name="connsiteX7" fmla="*/ 5527788 w 5531218"/>
              <a:gd name="connsiteY7" fmla="*/ 3513989 h 6359756"/>
              <a:gd name="connsiteX8" fmla="*/ 5527788 w 5531218"/>
              <a:gd name="connsiteY8" fmla="*/ 5205162 h 6359756"/>
              <a:gd name="connsiteX9" fmla="*/ 5512128 w 5531218"/>
              <a:gd name="connsiteY9" fmla="*/ 6071256 h 6359756"/>
              <a:gd name="connsiteX10" fmla="*/ 7232 w 5531218"/>
              <a:gd name="connsiteY10" fmla="*/ 6359756 h 6359756"/>
              <a:gd name="connsiteX11" fmla="*/ 7095 w 5531218"/>
              <a:gd name="connsiteY11" fmla="*/ 6336213 h 6359756"/>
              <a:gd name="connsiteX12" fmla="*/ 3462 w 5531218"/>
              <a:gd name="connsiteY12" fmla="*/ 37414 h 6359756"/>
              <a:gd name="connsiteX0" fmla="*/ 3462 w 5531218"/>
              <a:gd name="connsiteY0" fmla="*/ 37414 h 6359756"/>
              <a:gd name="connsiteX1" fmla="*/ 702438 w 5531218"/>
              <a:gd name="connsiteY1" fmla="*/ 13715 h 6359756"/>
              <a:gd name="connsiteX2" fmla="*/ 823165 w 5531218"/>
              <a:gd name="connsiteY2" fmla="*/ 0 h 6359756"/>
              <a:gd name="connsiteX3" fmla="*/ 5488087 w 5531218"/>
              <a:gd name="connsiteY3" fmla="*/ 45643 h 6359756"/>
              <a:gd name="connsiteX4" fmla="*/ 5531218 w 5531218"/>
              <a:gd name="connsiteY4" fmla="*/ 99553 h 6359756"/>
              <a:gd name="connsiteX5" fmla="*/ 5527789 w 5531218"/>
              <a:gd name="connsiteY5" fmla="*/ 3513989 h 6359756"/>
              <a:gd name="connsiteX6" fmla="*/ 5527788 w 5531218"/>
              <a:gd name="connsiteY6" fmla="*/ 3513989 h 6359756"/>
              <a:gd name="connsiteX7" fmla="*/ 5527788 w 5531218"/>
              <a:gd name="connsiteY7" fmla="*/ 5205162 h 6359756"/>
              <a:gd name="connsiteX8" fmla="*/ 5512128 w 5531218"/>
              <a:gd name="connsiteY8" fmla="*/ 6071256 h 6359756"/>
              <a:gd name="connsiteX9" fmla="*/ 7232 w 5531218"/>
              <a:gd name="connsiteY9" fmla="*/ 6359756 h 6359756"/>
              <a:gd name="connsiteX10" fmla="*/ 7095 w 5531218"/>
              <a:gd name="connsiteY10" fmla="*/ 6336213 h 6359756"/>
              <a:gd name="connsiteX11" fmla="*/ 3462 w 5531218"/>
              <a:gd name="connsiteY11" fmla="*/ 37414 h 6359756"/>
              <a:gd name="connsiteX0" fmla="*/ 3462 w 5531218"/>
              <a:gd name="connsiteY0" fmla="*/ 23699 h 6346041"/>
              <a:gd name="connsiteX1" fmla="*/ 702438 w 5531218"/>
              <a:gd name="connsiteY1" fmla="*/ 0 h 6346041"/>
              <a:gd name="connsiteX2" fmla="*/ 5488087 w 5531218"/>
              <a:gd name="connsiteY2" fmla="*/ 31928 h 6346041"/>
              <a:gd name="connsiteX3" fmla="*/ 5531218 w 5531218"/>
              <a:gd name="connsiteY3" fmla="*/ 85838 h 6346041"/>
              <a:gd name="connsiteX4" fmla="*/ 5527789 w 5531218"/>
              <a:gd name="connsiteY4" fmla="*/ 3500274 h 6346041"/>
              <a:gd name="connsiteX5" fmla="*/ 5527788 w 5531218"/>
              <a:gd name="connsiteY5" fmla="*/ 3500274 h 6346041"/>
              <a:gd name="connsiteX6" fmla="*/ 5527788 w 5531218"/>
              <a:gd name="connsiteY6" fmla="*/ 5191447 h 6346041"/>
              <a:gd name="connsiteX7" fmla="*/ 5512128 w 5531218"/>
              <a:gd name="connsiteY7" fmla="*/ 6057541 h 6346041"/>
              <a:gd name="connsiteX8" fmla="*/ 7232 w 5531218"/>
              <a:gd name="connsiteY8" fmla="*/ 6346041 h 6346041"/>
              <a:gd name="connsiteX9" fmla="*/ 7095 w 5531218"/>
              <a:gd name="connsiteY9" fmla="*/ 6322498 h 6346041"/>
              <a:gd name="connsiteX10" fmla="*/ 3462 w 5531218"/>
              <a:gd name="connsiteY10" fmla="*/ 23699 h 6346041"/>
              <a:gd name="connsiteX0" fmla="*/ 3462 w 5531218"/>
              <a:gd name="connsiteY0" fmla="*/ 266 h 6322608"/>
              <a:gd name="connsiteX1" fmla="*/ 704722 w 5531218"/>
              <a:gd name="connsiteY1" fmla="*/ 15349 h 6322608"/>
              <a:gd name="connsiteX2" fmla="*/ 5488087 w 5531218"/>
              <a:gd name="connsiteY2" fmla="*/ 8495 h 6322608"/>
              <a:gd name="connsiteX3" fmla="*/ 5531218 w 5531218"/>
              <a:gd name="connsiteY3" fmla="*/ 62405 h 6322608"/>
              <a:gd name="connsiteX4" fmla="*/ 5527789 w 5531218"/>
              <a:gd name="connsiteY4" fmla="*/ 3476841 h 6322608"/>
              <a:gd name="connsiteX5" fmla="*/ 5527788 w 5531218"/>
              <a:gd name="connsiteY5" fmla="*/ 3476841 h 6322608"/>
              <a:gd name="connsiteX6" fmla="*/ 5527788 w 5531218"/>
              <a:gd name="connsiteY6" fmla="*/ 5168014 h 6322608"/>
              <a:gd name="connsiteX7" fmla="*/ 5512128 w 5531218"/>
              <a:gd name="connsiteY7" fmla="*/ 6034108 h 6322608"/>
              <a:gd name="connsiteX8" fmla="*/ 7232 w 5531218"/>
              <a:gd name="connsiteY8" fmla="*/ 6322608 h 6322608"/>
              <a:gd name="connsiteX9" fmla="*/ 7095 w 5531218"/>
              <a:gd name="connsiteY9" fmla="*/ 6299065 h 6322608"/>
              <a:gd name="connsiteX10" fmla="*/ 3462 w 5531218"/>
              <a:gd name="connsiteY10" fmla="*/ 266 h 6322608"/>
              <a:gd name="connsiteX0" fmla="*/ 3462 w 5531218"/>
              <a:gd name="connsiteY0" fmla="*/ 266 h 6322608"/>
              <a:gd name="connsiteX1" fmla="*/ 704722 w 5531218"/>
              <a:gd name="connsiteY1" fmla="*/ 15349 h 6322608"/>
              <a:gd name="connsiteX2" fmla="*/ 5488087 w 5531218"/>
              <a:gd name="connsiteY2" fmla="*/ 8495 h 6322608"/>
              <a:gd name="connsiteX3" fmla="*/ 5531218 w 5531218"/>
              <a:gd name="connsiteY3" fmla="*/ 62405 h 6322608"/>
              <a:gd name="connsiteX4" fmla="*/ 5527789 w 5531218"/>
              <a:gd name="connsiteY4" fmla="*/ 3476841 h 6322608"/>
              <a:gd name="connsiteX5" fmla="*/ 5527788 w 5531218"/>
              <a:gd name="connsiteY5" fmla="*/ 3476841 h 6322608"/>
              <a:gd name="connsiteX6" fmla="*/ 5527788 w 5531218"/>
              <a:gd name="connsiteY6" fmla="*/ 5168014 h 6322608"/>
              <a:gd name="connsiteX7" fmla="*/ 5514414 w 5531218"/>
              <a:gd name="connsiteY7" fmla="*/ 6072889 h 6322608"/>
              <a:gd name="connsiteX8" fmla="*/ 7232 w 5531218"/>
              <a:gd name="connsiteY8" fmla="*/ 6322608 h 6322608"/>
              <a:gd name="connsiteX9" fmla="*/ 7095 w 5531218"/>
              <a:gd name="connsiteY9" fmla="*/ 6299065 h 6322608"/>
              <a:gd name="connsiteX10" fmla="*/ 3462 w 5531218"/>
              <a:gd name="connsiteY10" fmla="*/ 266 h 6322608"/>
              <a:gd name="connsiteX0" fmla="*/ 432622 w 5960378"/>
              <a:gd name="connsiteY0" fmla="*/ 266 h 6322608"/>
              <a:gd name="connsiteX1" fmla="*/ 1133882 w 5960378"/>
              <a:gd name="connsiteY1" fmla="*/ 15349 h 6322608"/>
              <a:gd name="connsiteX2" fmla="*/ 5917247 w 5960378"/>
              <a:gd name="connsiteY2" fmla="*/ 8495 h 6322608"/>
              <a:gd name="connsiteX3" fmla="*/ 5960378 w 5960378"/>
              <a:gd name="connsiteY3" fmla="*/ 62405 h 6322608"/>
              <a:gd name="connsiteX4" fmla="*/ 5956949 w 5960378"/>
              <a:gd name="connsiteY4" fmla="*/ 3476841 h 6322608"/>
              <a:gd name="connsiteX5" fmla="*/ 5956948 w 5960378"/>
              <a:gd name="connsiteY5" fmla="*/ 3476841 h 6322608"/>
              <a:gd name="connsiteX6" fmla="*/ 5956948 w 5960378"/>
              <a:gd name="connsiteY6" fmla="*/ 5168014 h 6322608"/>
              <a:gd name="connsiteX7" fmla="*/ 5943574 w 5960378"/>
              <a:gd name="connsiteY7" fmla="*/ 6072889 h 6322608"/>
              <a:gd name="connsiteX8" fmla="*/ 436392 w 5960378"/>
              <a:gd name="connsiteY8" fmla="*/ 6322608 h 6322608"/>
              <a:gd name="connsiteX9" fmla="*/ 432622 w 5960378"/>
              <a:gd name="connsiteY9" fmla="*/ 266 h 6322608"/>
              <a:gd name="connsiteX0" fmla="*/ 431811 w 5959567"/>
              <a:gd name="connsiteY0" fmla="*/ 266 h 6341998"/>
              <a:gd name="connsiteX1" fmla="*/ 1133071 w 5959567"/>
              <a:gd name="connsiteY1" fmla="*/ 15349 h 6341998"/>
              <a:gd name="connsiteX2" fmla="*/ 5916436 w 5959567"/>
              <a:gd name="connsiteY2" fmla="*/ 8495 h 6341998"/>
              <a:gd name="connsiteX3" fmla="*/ 5959567 w 5959567"/>
              <a:gd name="connsiteY3" fmla="*/ 62405 h 6341998"/>
              <a:gd name="connsiteX4" fmla="*/ 5956138 w 5959567"/>
              <a:gd name="connsiteY4" fmla="*/ 3476841 h 6341998"/>
              <a:gd name="connsiteX5" fmla="*/ 5956137 w 5959567"/>
              <a:gd name="connsiteY5" fmla="*/ 3476841 h 6341998"/>
              <a:gd name="connsiteX6" fmla="*/ 5956137 w 5959567"/>
              <a:gd name="connsiteY6" fmla="*/ 5168014 h 6341998"/>
              <a:gd name="connsiteX7" fmla="*/ 5942763 w 5959567"/>
              <a:gd name="connsiteY7" fmla="*/ 6072889 h 6341998"/>
              <a:gd name="connsiteX8" fmla="*/ 436724 w 5959567"/>
              <a:gd name="connsiteY8" fmla="*/ 6341997 h 6341998"/>
              <a:gd name="connsiteX9" fmla="*/ 431811 w 5959567"/>
              <a:gd name="connsiteY9" fmla="*/ 266 h 6341998"/>
              <a:gd name="connsiteX0" fmla="*/ 33489 w 5561245"/>
              <a:gd name="connsiteY0" fmla="*/ 266 h 6341997"/>
              <a:gd name="connsiteX1" fmla="*/ 734749 w 5561245"/>
              <a:gd name="connsiteY1" fmla="*/ 15349 h 6341997"/>
              <a:gd name="connsiteX2" fmla="*/ 5518114 w 5561245"/>
              <a:gd name="connsiteY2" fmla="*/ 8495 h 6341997"/>
              <a:gd name="connsiteX3" fmla="*/ 5561245 w 5561245"/>
              <a:gd name="connsiteY3" fmla="*/ 62405 h 6341997"/>
              <a:gd name="connsiteX4" fmla="*/ 5557816 w 5561245"/>
              <a:gd name="connsiteY4" fmla="*/ 3476841 h 6341997"/>
              <a:gd name="connsiteX5" fmla="*/ 5557815 w 5561245"/>
              <a:gd name="connsiteY5" fmla="*/ 3476841 h 6341997"/>
              <a:gd name="connsiteX6" fmla="*/ 5557815 w 5561245"/>
              <a:gd name="connsiteY6" fmla="*/ 5168014 h 6341997"/>
              <a:gd name="connsiteX7" fmla="*/ 5544441 w 5561245"/>
              <a:gd name="connsiteY7" fmla="*/ 6072889 h 6341997"/>
              <a:gd name="connsiteX8" fmla="*/ 38402 w 5561245"/>
              <a:gd name="connsiteY8" fmla="*/ 6341997 h 6341997"/>
              <a:gd name="connsiteX9" fmla="*/ 33489 w 5561245"/>
              <a:gd name="connsiteY9" fmla="*/ 266 h 6341997"/>
              <a:gd name="connsiteX0" fmla="*/ 39048 w 5566804"/>
              <a:gd name="connsiteY0" fmla="*/ 266 h 6341997"/>
              <a:gd name="connsiteX1" fmla="*/ 740308 w 5566804"/>
              <a:gd name="connsiteY1" fmla="*/ 15349 h 6341997"/>
              <a:gd name="connsiteX2" fmla="*/ 5523673 w 5566804"/>
              <a:gd name="connsiteY2" fmla="*/ 8495 h 6341997"/>
              <a:gd name="connsiteX3" fmla="*/ 5566804 w 5566804"/>
              <a:gd name="connsiteY3" fmla="*/ 62405 h 6341997"/>
              <a:gd name="connsiteX4" fmla="*/ 5563375 w 5566804"/>
              <a:gd name="connsiteY4" fmla="*/ 3476841 h 6341997"/>
              <a:gd name="connsiteX5" fmla="*/ 5563374 w 5566804"/>
              <a:gd name="connsiteY5" fmla="*/ 3476841 h 6341997"/>
              <a:gd name="connsiteX6" fmla="*/ 5563374 w 5566804"/>
              <a:gd name="connsiteY6" fmla="*/ 5168014 h 6341997"/>
              <a:gd name="connsiteX7" fmla="*/ 5550000 w 5566804"/>
              <a:gd name="connsiteY7" fmla="*/ 6072889 h 6341997"/>
              <a:gd name="connsiteX8" fmla="*/ 43961 w 5566804"/>
              <a:gd name="connsiteY8" fmla="*/ 6341997 h 6341997"/>
              <a:gd name="connsiteX9" fmla="*/ 39048 w 5566804"/>
              <a:gd name="connsiteY9" fmla="*/ 266 h 6341997"/>
              <a:gd name="connsiteX0" fmla="*/ 3513 w 5531269"/>
              <a:gd name="connsiteY0" fmla="*/ 266 h 6341997"/>
              <a:gd name="connsiteX1" fmla="*/ 704773 w 5531269"/>
              <a:gd name="connsiteY1" fmla="*/ 15349 h 6341997"/>
              <a:gd name="connsiteX2" fmla="*/ 5488138 w 5531269"/>
              <a:gd name="connsiteY2" fmla="*/ 8495 h 6341997"/>
              <a:gd name="connsiteX3" fmla="*/ 5531269 w 5531269"/>
              <a:gd name="connsiteY3" fmla="*/ 62405 h 6341997"/>
              <a:gd name="connsiteX4" fmla="*/ 5527840 w 5531269"/>
              <a:gd name="connsiteY4" fmla="*/ 3476841 h 6341997"/>
              <a:gd name="connsiteX5" fmla="*/ 5527839 w 5531269"/>
              <a:gd name="connsiteY5" fmla="*/ 3476841 h 6341997"/>
              <a:gd name="connsiteX6" fmla="*/ 5527839 w 5531269"/>
              <a:gd name="connsiteY6" fmla="*/ 5168014 h 6341997"/>
              <a:gd name="connsiteX7" fmla="*/ 5514465 w 5531269"/>
              <a:gd name="connsiteY7" fmla="*/ 6072889 h 6341997"/>
              <a:gd name="connsiteX8" fmla="*/ 8426 w 5531269"/>
              <a:gd name="connsiteY8" fmla="*/ 6341997 h 6341997"/>
              <a:gd name="connsiteX9" fmla="*/ 3513 w 5531269"/>
              <a:gd name="connsiteY9" fmla="*/ 266 h 6341997"/>
              <a:gd name="connsiteX0" fmla="*/ 3513 w 5531269"/>
              <a:gd name="connsiteY0" fmla="*/ 266 h 6341997"/>
              <a:gd name="connsiteX1" fmla="*/ 704773 w 5531269"/>
              <a:gd name="connsiteY1" fmla="*/ 15349 h 6341997"/>
              <a:gd name="connsiteX2" fmla="*/ 5488138 w 5531269"/>
              <a:gd name="connsiteY2" fmla="*/ 8495 h 6341997"/>
              <a:gd name="connsiteX3" fmla="*/ 5531269 w 5531269"/>
              <a:gd name="connsiteY3" fmla="*/ 62405 h 6341997"/>
              <a:gd name="connsiteX4" fmla="*/ 5527840 w 5531269"/>
              <a:gd name="connsiteY4" fmla="*/ 3476841 h 6341997"/>
              <a:gd name="connsiteX5" fmla="*/ 5527839 w 5531269"/>
              <a:gd name="connsiteY5" fmla="*/ 3476841 h 6341997"/>
              <a:gd name="connsiteX6" fmla="*/ 5527839 w 5531269"/>
              <a:gd name="connsiteY6" fmla="*/ 5168014 h 6341997"/>
              <a:gd name="connsiteX7" fmla="*/ 5503565 w 5531269"/>
              <a:gd name="connsiteY7" fmla="*/ 6073398 h 6341997"/>
              <a:gd name="connsiteX8" fmla="*/ 8426 w 5531269"/>
              <a:gd name="connsiteY8" fmla="*/ 6341997 h 6341997"/>
              <a:gd name="connsiteX9" fmla="*/ 3513 w 5531269"/>
              <a:gd name="connsiteY9" fmla="*/ 266 h 634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31269" h="6341997">
                <a:moveTo>
                  <a:pt x="3513" y="266"/>
                </a:moveTo>
                <a:cubicBezTo>
                  <a:pt x="443560" y="-2490"/>
                  <a:pt x="583356" y="17126"/>
                  <a:pt x="704773" y="15349"/>
                </a:cubicBezTo>
                <a:lnTo>
                  <a:pt x="5488138" y="8495"/>
                </a:lnTo>
                <a:cubicBezTo>
                  <a:pt x="5508851" y="8556"/>
                  <a:pt x="5531210" y="39575"/>
                  <a:pt x="5531269" y="62405"/>
                </a:cubicBezTo>
                <a:lnTo>
                  <a:pt x="5527840" y="3476841"/>
                </a:lnTo>
                <a:lnTo>
                  <a:pt x="5527839" y="3476841"/>
                </a:lnTo>
                <a:lnTo>
                  <a:pt x="5527839" y="5168014"/>
                </a:lnTo>
                <a:lnTo>
                  <a:pt x="5503565" y="6073398"/>
                </a:lnTo>
                <a:lnTo>
                  <a:pt x="8426" y="6341997"/>
                </a:lnTo>
                <a:cubicBezTo>
                  <a:pt x="74041" y="4963201"/>
                  <a:pt x="-18665" y="1163754"/>
                  <a:pt x="3513" y="2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1E6B40B-992E-4130-7852-74A630F01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9401" y="2810013"/>
            <a:ext cx="5042497" cy="3520937"/>
          </a:xfrm>
        </p:spPr>
        <p:txBody>
          <a:bodyPr anchor="ctr">
            <a:normAutofit/>
          </a:bodyPr>
          <a:lstStyle/>
          <a:p>
            <a:r>
              <a:rPr lang="en-US" dirty="0" err="1"/>
              <a:t>Potom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pridal</a:t>
            </a:r>
            <a:r>
              <a:rPr lang="en-US" dirty="0"/>
              <a:t> quiz cast v </a:t>
            </a:r>
            <a:r>
              <a:rPr lang="en-US" dirty="0" err="1"/>
              <a:t>ktorej</a:t>
            </a:r>
            <a:r>
              <a:rPr lang="en-US" dirty="0"/>
              <a:t> je </a:t>
            </a:r>
            <a:r>
              <a:rPr lang="en-US" dirty="0" err="1"/>
              <a:t>otazka</a:t>
            </a:r>
            <a:r>
              <a:rPr lang="en-US" dirty="0"/>
              <a:t> a par </a:t>
            </a:r>
            <a:r>
              <a:rPr lang="en-US" dirty="0" err="1"/>
              <a:t>moznosti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vybranie</a:t>
            </a:r>
            <a:r>
              <a:rPr lang="en-US" dirty="0"/>
              <a:t> </a:t>
            </a:r>
            <a:r>
              <a:rPr lang="en-US" dirty="0" err="1"/>
              <a:t>pricon</a:t>
            </a:r>
            <a:r>
              <a:rPr lang="en-US" dirty="0"/>
              <a:t> to </a:t>
            </a:r>
            <a:r>
              <a:rPr lang="en-US" dirty="0" err="1"/>
              <a:t>napise</a:t>
            </a:r>
            <a:r>
              <a:rPr lang="en-US" dirty="0"/>
              <a:t> but </a:t>
            </a:r>
            <a:r>
              <a:rPr lang="en-US" dirty="0" err="1"/>
              <a:t>sprvana</a:t>
            </a:r>
            <a:r>
              <a:rPr lang="en-US" dirty="0"/>
              <a:t> </a:t>
            </a:r>
            <a:r>
              <a:rPr lang="en-US" dirty="0" err="1"/>
              <a:t>odpoved</a:t>
            </a:r>
            <a:r>
              <a:rPr lang="en-US" dirty="0"/>
              <a:t> </a:t>
            </a:r>
            <a:r>
              <a:rPr lang="en-US" dirty="0" err="1"/>
              <a:t>alebo</a:t>
            </a:r>
            <a:r>
              <a:rPr lang="en-US" dirty="0"/>
              <a:t> </a:t>
            </a:r>
            <a:r>
              <a:rPr lang="en-US" dirty="0" err="1"/>
              <a:t>zla</a:t>
            </a:r>
            <a:endParaRPr lang="en-US" dirty="0"/>
          </a:p>
        </p:txBody>
      </p:sp>
      <p:pic>
        <p:nvPicPr>
          <p:cNvPr id="7" name="Picture 6" descr="A white rectangular object with black border&#10;&#10;AI-generated content may be incorrect.">
            <a:extLst>
              <a:ext uri="{FF2B5EF4-FFF2-40B4-BE49-F238E27FC236}">
                <a16:creationId xmlns:a16="http://schemas.microsoft.com/office/drawing/2014/main" id="{20434B7F-C768-1B7E-35F5-927153857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46807">
            <a:off x="275874" y="3493701"/>
            <a:ext cx="5795318" cy="1327024"/>
          </a:xfrm>
          <a:prstGeom prst="rect">
            <a:avLst/>
          </a:prstGeom>
        </p:spPr>
      </p:pic>
      <p:pic>
        <p:nvPicPr>
          <p:cNvPr id="5" name="Content Placeholder 4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7EFD656C-F554-9BCC-E0E5-A0E8DF9C9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46807">
            <a:off x="599461" y="1099472"/>
            <a:ext cx="4830407" cy="1787249"/>
          </a:xfrm>
          <a:prstGeom prst="rect">
            <a:avLst/>
          </a:prstGeom>
        </p:spPr>
      </p:pic>
      <p:pic>
        <p:nvPicPr>
          <p:cNvPr id="9" name="Picture 8" descr="A white and black text with black numbers&#10;&#10;AI-generated content may be incorrect.">
            <a:extLst>
              <a:ext uri="{FF2B5EF4-FFF2-40B4-BE49-F238E27FC236}">
                <a16:creationId xmlns:a16="http://schemas.microsoft.com/office/drawing/2014/main" id="{D7C4351D-E188-F9C1-2080-7E8932C43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2680" y="1811321"/>
            <a:ext cx="3619500" cy="863600"/>
          </a:xfrm>
          <a:prstGeom prst="rect">
            <a:avLst/>
          </a:prstGeom>
        </p:spPr>
      </p:pic>
      <p:pic>
        <p:nvPicPr>
          <p:cNvPr id="12" name="Picture 11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B8BA698E-BD41-E793-AB72-A475CDDEAF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7279" y="646182"/>
            <a:ext cx="3873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3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5D27EB0-8BE0-48A7-8570-9A138605F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A55D5B-D482-4672-82D9-7C01DF001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0"/>
            <a:ext cx="12192000" cy="2179475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810 w 12192000"/>
              <a:gd name="connsiteY144" fmla="*/ 1797886 h 2237474"/>
              <a:gd name="connsiteX145" fmla="*/ 4379064 w 12192000"/>
              <a:gd name="connsiteY145" fmla="*/ 1817177 h 2237474"/>
              <a:gd name="connsiteX146" fmla="*/ 4319209 w 12192000"/>
              <a:gd name="connsiteY146" fmla="*/ 1834833 h 2237474"/>
              <a:gd name="connsiteX147" fmla="*/ 4306907 w 12192000"/>
              <a:gd name="connsiteY147" fmla="*/ 1841641 h 2237474"/>
              <a:gd name="connsiteX148" fmla="*/ 4290981 w 12192000"/>
              <a:gd name="connsiteY148" fmla="*/ 1839677 h 2237474"/>
              <a:gd name="connsiteX149" fmla="*/ 4285792 w 12192000"/>
              <a:gd name="connsiteY149" fmla="*/ 1836231 h 2237474"/>
              <a:gd name="connsiteX150" fmla="*/ 4238372 w 12192000"/>
              <a:gd name="connsiteY150" fmla="*/ 1851480 h 2237474"/>
              <a:gd name="connsiteX151" fmla="*/ 4232517 w 12192000"/>
              <a:gd name="connsiteY151" fmla="*/ 1852567 h 2237474"/>
              <a:gd name="connsiteX152" fmla="*/ 4191732 w 12192000"/>
              <a:gd name="connsiteY152" fmla="*/ 1857328 h 2237474"/>
              <a:gd name="connsiteX153" fmla="*/ 4065532 w 12192000"/>
              <a:gd name="connsiteY153" fmla="*/ 1855477 h 2237474"/>
              <a:gd name="connsiteX154" fmla="*/ 4028460 w 12192000"/>
              <a:gd name="connsiteY154" fmla="*/ 1855137 h 2237474"/>
              <a:gd name="connsiteX155" fmla="*/ 4002267 w 12192000"/>
              <a:gd name="connsiteY155" fmla="*/ 1852352 h 2237474"/>
              <a:gd name="connsiteX156" fmla="*/ 3931396 w 12192000"/>
              <a:gd name="connsiteY156" fmla="*/ 1858915 h 2237474"/>
              <a:gd name="connsiteX157" fmla="*/ 3812162 w 12192000"/>
              <a:gd name="connsiteY157" fmla="*/ 1875501 h 2237474"/>
              <a:gd name="connsiteX158" fmla="*/ 3767672 w 12192000"/>
              <a:gd name="connsiteY158" fmla="*/ 1874600 h 2237474"/>
              <a:gd name="connsiteX159" fmla="*/ 3764741 w 12192000"/>
              <a:gd name="connsiteY159" fmla="*/ 1869433 h 2237474"/>
              <a:gd name="connsiteX160" fmla="*/ 3751332 w 12192000"/>
              <a:gd name="connsiteY160" fmla="*/ 1869854 h 2237474"/>
              <a:gd name="connsiteX161" fmla="*/ 3748155 w 12192000"/>
              <a:gd name="connsiteY161" fmla="*/ 1868903 h 2237474"/>
              <a:gd name="connsiteX162" fmla="*/ 3729530 w 12192000"/>
              <a:gd name="connsiteY162" fmla="*/ 1864513 h 2237474"/>
              <a:gd name="connsiteX163" fmla="*/ 3680177 w 12192000"/>
              <a:gd name="connsiteY163" fmla="*/ 1881552 h 2237474"/>
              <a:gd name="connsiteX164" fmla="*/ 3567259 w 12192000"/>
              <a:gd name="connsiteY164" fmla="*/ 1893482 h 2237474"/>
              <a:gd name="connsiteX165" fmla="*/ 3405770 w 12192000"/>
              <a:gd name="connsiteY165" fmla="*/ 1904591 h 2237474"/>
              <a:gd name="connsiteX166" fmla="*/ 3280097 w 12192000"/>
              <a:gd name="connsiteY166" fmla="*/ 1919610 h 2237474"/>
              <a:gd name="connsiteX167" fmla="*/ 3123424 w 12192000"/>
              <a:gd name="connsiteY167" fmla="*/ 1952930 h 2237474"/>
              <a:gd name="connsiteX168" fmla="*/ 3009910 w 12192000"/>
              <a:gd name="connsiteY168" fmla="*/ 1957866 h 2237474"/>
              <a:gd name="connsiteX169" fmla="*/ 2995934 w 12192000"/>
              <a:gd name="connsiteY169" fmla="*/ 1967085 h 2237474"/>
              <a:gd name="connsiteX170" fmla="*/ 2980071 w 12192000"/>
              <a:gd name="connsiteY170" fmla="*/ 1972988 h 2237474"/>
              <a:gd name="connsiteX171" fmla="*/ 2978094 w 12192000"/>
              <a:gd name="connsiteY171" fmla="*/ 1972369 h 2237474"/>
              <a:gd name="connsiteX172" fmla="*/ 2942858 w 12192000"/>
              <a:gd name="connsiteY172" fmla="*/ 1981367 h 2237474"/>
              <a:gd name="connsiteX173" fmla="*/ 2875436 w 12192000"/>
              <a:gd name="connsiteY173" fmla="*/ 1996977 h 2237474"/>
              <a:gd name="connsiteX174" fmla="*/ 2874892 w 12192000"/>
              <a:gd name="connsiteY174" fmla="*/ 1996085 h 2237474"/>
              <a:gd name="connsiteX175" fmla="*/ 2864145 w 12192000"/>
              <a:gd name="connsiteY175" fmla="*/ 1994061 h 2237474"/>
              <a:gd name="connsiteX176" fmla="*/ 2843662 w 12192000"/>
              <a:gd name="connsiteY176" fmla="*/ 1992498 h 2237474"/>
              <a:gd name="connsiteX177" fmla="*/ 2796128 w 12192000"/>
              <a:gd name="connsiteY177" fmla="*/ 1976403 h 2237474"/>
              <a:gd name="connsiteX178" fmla="*/ 2756784 w 12192000"/>
              <a:gd name="connsiteY178" fmla="*/ 1985116 h 2237474"/>
              <a:gd name="connsiteX179" fmla="*/ 2748833 w 12192000"/>
              <a:gd name="connsiteY179" fmla="*/ 1986323 h 2237474"/>
              <a:gd name="connsiteX180" fmla="*/ 2748661 w 12192000"/>
              <a:gd name="connsiteY180" fmla="*/ 1986122 h 2237474"/>
              <a:gd name="connsiteX181" fmla="*/ 2740251 w 12192000"/>
              <a:gd name="connsiteY181" fmla="*/ 1986946 h 2237474"/>
              <a:gd name="connsiteX182" fmla="*/ 2718916 w 12192000"/>
              <a:gd name="connsiteY182" fmla="*/ 1990867 h 2237474"/>
              <a:gd name="connsiteX183" fmla="*/ 2713522 w 12192000"/>
              <a:gd name="connsiteY183" fmla="*/ 1990173 h 2237474"/>
              <a:gd name="connsiteX184" fmla="*/ 2680597 w 12192000"/>
              <a:gd name="connsiteY184" fmla="*/ 1984996 h 2237474"/>
              <a:gd name="connsiteX185" fmla="*/ 2578178 w 12192000"/>
              <a:gd name="connsiteY185" fmla="*/ 1990531 h 2237474"/>
              <a:gd name="connsiteX186" fmla="*/ 2476147 w 12192000"/>
              <a:gd name="connsiteY186" fmla="*/ 1998305 h 2237474"/>
              <a:gd name="connsiteX187" fmla="*/ 2373568 w 12192000"/>
              <a:gd name="connsiteY187" fmla="*/ 2003219 h 2237474"/>
              <a:gd name="connsiteX188" fmla="*/ 2321399 w 12192000"/>
              <a:gd name="connsiteY188" fmla="*/ 1989467 h 2237474"/>
              <a:gd name="connsiteX189" fmla="*/ 2315525 w 12192000"/>
              <a:gd name="connsiteY189" fmla="*/ 1989708 h 2237474"/>
              <a:gd name="connsiteX190" fmla="*/ 2300792 w 12192000"/>
              <a:gd name="connsiteY190" fmla="*/ 1994290 h 2237474"/>
              <a:gd name="connsiteX191" fmla="*/ 2295469 w 12192000"/>
              <a:gd name="connsiteY191" fmla="*/ 1996659 h 2237474"/>
              <a:gd name="connsiteX192" fmla="*/ 2287219 w 12192000"/>
              <a:gd name="connsiteY192" fmla="*/ 1998750 h 2237474"/>
              <a:gd name="connsiteX193" fmla="*/ 2286948 w 12192000"/>
              <a:gd name="connsiteY193" fmla="*/ 1998596 h 2237474"/>
              <a:gd name="connsiteX194" fmla="*/ 2243069 w 12192000"/>
              <a:gd name="connsiteY194" fmla="*/ 2015111 h 2237474"/>
              <a:gd name="connsiteX195" fmla="*/ 2186609 w 12192000"/>
              <a:gd name="connsiteY195" fmla="*/ 2008263 h 2237474"/>
              <a:gd name="connsiteX196" fmla="*/ 2164831 w 12192000"/>
              <a:gd name="connsiteY196" fmla="*/ 2010143 h 2237474"/>
              <a:gd name="connsiteX197" fmla="*/ 2152836 w 12192000"/>
              <a:gd name="connsiteY197" fmla="*/ 2010048 h 2237474"/>
              <a:gd name="connsiteX198" fmla="*/ 2117102 w 12192000"/>
              <a:gd name="connsiteY198" fmla="*/ 2023004 h 2237474"/>
              <a:gd name="connsiteX199" fmla="*/ 2111935 w 12192000"/>
              <a:gd name="connsiteY199" fmla="*/ 2023163 h 2237474"/>
              <a:gd name="connsiteX200" fmla="*/ 2089991 w 12192000"/>
              <a:gd name="connsiteY200" fmla="*/ 2034193 h 2237474"/>
              <a:gd name="connsiteX201" fmla="*/ 2058061 w 12192000"/>
              <a:gd name="connsiteY201" fmla="*/ 2047942 h 2237474"/>
              <a:gd name="connsiteX202" fmla="*/ 2055737 w 12192000"/>
              <a:gd name="connsiteY202" fmla="*/ 2047704 h 2237474"/>
              <a:gd name="connsiteX203" fmla="*/ 2042244 w 12192000"/>
              <a:gd name="connsiteY203" fmla="*/ 2055560 h 2237474"/>
              <a:gd name="connsiteX204" fmla="*/ 1976224 w 12192000"/>
              <a:gd name="connsiteY204" fmla="*/ 2074257 h 2237474"/>
              <a:gd name="connsiteX205" fmla="*/ 1877728 w 12192000"/>
              <a:gd name="connsiteY205" fmla="*/ 2101004 h 2237474"/>
              <a:gd name="connsiteX206" fmla="*/ 1759056 w 12192000"/>
              <a:gd name="connsiteY206" fmla="*/ 2125608 h 2237474"/>
              <a:gd name="connsiteX207" fmla="*/ 1637948 w 12192000"/>
              <a:gd name="connsiteY207" fmla="*/ 2172597 h 2237474"/>
              <a:gd name="connsiteX208" fmla="*/ 1434549 w 12192000"/>
              <a:gd name="connsiteY208" fmla="*/ 2234522 h 2237474"/>
              <a:gd name="connsiteX209" fmla="*/ 1398481 w 12192000"/>
              <a:gd name="connsiteY209" fmla="*/ 2237074 h 2237474"/>
              <a:gd name="connsiteX210" fmla="*/ 1398407 w 12192000"/>
              <a:gd name="connsiteY210" fmla="*/ 2237095 h 2237474"/>
              <a:gd name="connsiteX211" fmla="*/ 1370962 w 12192000"/>
              <a:gd name="connsiteY211" fmla="*/ 2237474 h 2237474"/>
              <a:gd name="connsiteX212" fmla="*/ 1356367 w 12192000"/>
              <a:gd name="connsiteY212" fmla="*/ 2235089 h 2237474"/>
              <a:gd name="connsiteX213" fmla="*/ 1324828 w 12192000"/>
              <a:gd name="connsiteY213" fmla="*/ 2231968 h 2237474"/>
              <a:gd name="connsiteX214" fmla="*/ 1297744 w 12192000"/>
              <a:gd name="connsiteY214" fmla="*/ 2235849 h 2237474"/>
              <a:gd name="connsiteX215" fmla="*/ 1286236 w 12192000"/>
              <a:gd name="connsiteY215" fmla="*/ 2233135 h 2237474"/>
              <a:gd name="connsiteX216" fmla="*/ 1283504 w 12192000"/>
              <a:gd name="connsiteY216" fmla="*/ 2233797 h 2237474"/>
              <a:gd name="connsiteX217" fmla="*/ 1279765 w 12192000"/>
              <a:gd name="connsiteY217" fmla="*/ 2229639 h 2237474"/>
              <a:gd name="connsiteX218" fmla="*/ 1195347 w 12192000"/>
              <a:gd name="connsiteY218" fmla="*/ 2212354 h 2237474"/>
              <a:gd name="connsiteX219" fmla="*/ 970251 w 12192000"/>
              <a:gd name="connsiteY219" fmla="*/ 2221029 h 2237474"/>
              <a:gd name="connsiteX220" fmla="*/ 812914 w 12192000"/>
              <a:gd name="connsiteY220" fmla="*/ 2202752 h 2237474"/>
              <a:gd name="connsiteX221" fmla="*/ 800195 w 12192000"/>
              <a:gd name="connsiteY221" fmla="*/ 2209407 h 2237474"/>
              <a:gd name="connsiteX222" fmla="*/ 784978 w 12192000"/>
              <a:gd name="connsiteY222" fmla="*/ 2212360 h 2237474"/>
              <a:gd name="connsiteX223" fmla="*/ 681987 w 12192000"/>
              <a:gd name="connsiteY223" fmla="*/ 2216757 h 2237474"/>
              <a:gd name="connsiteX224" fmla="*/ 669923 w 12192000"/>
              <a:gd name="connsiteY224" fmla="*/ 2211682 h 2237474"/>
              <a:gd name="connsiteX225" fmla="*/ 648680 w 12192000"/>
              <a:gd name="connsiteY225" fmla="*/ 2206229 h 2237474"/>
              <a:gd name="connsiteX226" fmla="*/ 597225 w 12192000"/>
              <a:gd name="connsiteY226" fmla="*/ 2180999 h 2237474"/>
              <a:gd name="connsiteX227" fmla="*/ 558449 w 12192000"/>
              <a:gd name="connsiteY227" fmla="*/ 2182346 h 2237474"/>
              <a:gd name="connsiteX228" fmla="*/ 550517 w 12192000"/>
              <a:gd name="connsiteY228" fmla="*/ 2182060 h 2237474"/>
              <a:gd name="connsiteX229" fmla="*/ 550309 w 12192000"/>
              <a:gd name="connsiteY229" fmla="*/ 2181825 h 2237474"/>
              <a:gd name="connsiteX230" fmla="*/ 541836 w 12192000"/>
              <a:gd name="connsiteY230" fmla="*/ 2181063 h 2237474"/>
              <a:gd name="connsiteX231" fmla="*/ 536057 w 12192000"/>
              <a:gd name="connsiteY231" fmla="*/ 2181537 h 2237474"/>
              <a:gd name="connsiteX232" fmla="*/ 520671 w 12192000"/>
              <a:gd name="connsiteY232" fmla="*/ 2180980 h 2237474"/>
              <a:gd name="connsiteX233" fmla="*/ 515024 w 12192000"/>
              <a:gd name="connsiteY233" fmla="*/ 2179258 h 2237474"/>
              <a:gd name="connsiteX234" fmla="*/ 512278 w 12192000"/>
              <a:gd name="connsiteY234" fmla="*/ 2176369 h 2237474"/>
              <a:gd name="connsiteX235" fmla="*/ 480419 w 12192000"/>
              <a:gd name="connsiteY235" fmla="*/ 2167807 h 2237474"/>
              <a:gd name="connsiteX236" fmla="*/ 413835 w 12192000"/>
              <a:gd name="connsiteY236" fmla="*/ 2156783 h 2237474"/>
              <a:gd name="connsiteX237" fmla="*/ 376513 w 12192000"/>
              <a:gd name="connsiteY237" fmla="*/ 2154014 h 2237474"/>
              <a:gd name="connsiteX238" fmla="*/ 273386 w 12192000"/>
              <a:gd name="connsiteY238" fmla="*/ 2142551 h 2237474"/>
              <a:gd name="connsiteX239" fmla="*/ 169207 w 12192000"/>
              <a:gd name="connsiteY239" fmla="*/ 2128100 h 2237474"/>
              <a:gd name="connsiteX240" fmla="*/ 93149 w 12192000"/>
              <a:gd name="connsiteY240" fmla="*/ 2105324 h 2237474"/>
              <a:gd name="connsiteX241" fmla="*/ 88109 w 12192000"/>
              <a:gd name="connsiteY241" fmla="*/ 2106704 h 2237474"/>
              <a:gd name="connsiteX242" fmla="*/ 80022 w 12192000"/>
              <a:gd name="connsiteY242" fmla="*/ 2107254 h 2237474"/>
              <a:gd name="connsiteX243" fmla="*/ 79717 w 12192000"/>
              <a:gd name="connsiteY243" fmla="*/ 2107046 h 2237474"/>
              <a:gd name="connsiteX244" fmla="*/ 72352 w 12192000"/>
              <a:gd name="connsiteY244" fmla="*/ 2107991 h 2237474"/>
              <a:gd name="connsiteX245" fmla="*/ 37645 w 12192000"/>
              <a:gd name="connsiteY245" fmla="*/ 2115401 h 2237474"/>
              <a:gd name="connsiteX246" fmla="*/ 4572 w 12192000"/>
              <a:gd name="connsiteY246" fmla="*/ 2111091 h 2237474"/>
              <a:gd name="connsiteX247" fmla="*/ 0 w 12192000"/>
              <a:gd name="connsiteY247" fmla="*/ 2110468 h 2237474"/>
              <a:gd name="connsiteX248" fmla="*/ 0 w 12192000"/>
              <a:gd name="connsiteY2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459810 w 12192000"/>
              <a:gd name="connsiteY143" fmla="*/ 1797886 h 2237474"/>
              <a:gd name="connsiteX144" fmla="*/ 4379064 w 12192000"/>
              <a:gd name="connsiteY144" fmla="*/ 1817177 h 2237474"/>
              <a:gd name="connsiteX145" fmla="*/ 4319209 w 12192000"/>
              <a:gd name="connsiteY145" fmla="*/ 1834833 h 2237474"/>
              <a:gd name="connsiteX146" fmla="*/ 4306907 w 12192000"/>
              <a:gd name="connsiteY146" fmla="*/ 1841641 h 2237474"/>
              <a:gd name="connsiteX147" fmla="*/ 4290981 w 12192000"/>
              <a:gd name="connsiteY147" fmla="*/ 1839677 h 2237474"/>
              <a:gd name="connsiteX148" fmla="*/ 4285792 w 12192000"/>
              <a:gd name="connsiteY148" fmla="*/ 1836231 h 2237474"/>
              <a:gd name="connsiteX149" fmla="*/ 4238372 w 12192000"/>
              <a:gd name="connsiteY149" fmla="*/ 1851480 h 2237474"/>
              <a:gd name="connsiteX150" fmla="*/ 4232517 w 12192000"/>
              <a:gd name="connsiteY150" fmla="*/ 1852567 h 2237474"/>
              <a:gd name="connsiteX151" fmla="*/ 4191732 w 12192000"/>
              <a:gd name="connsiteY151" fmla="*/ 1857328 h 2237474"/>
              <a:gd name="connsiteX152" fmla="*/ 4065532 w 12192000"/>
              <a:gd name="connsiteY152" fmla="*/ 1855477 h 2237474"/>
              <a:gd name="connsiteX153" fmla="*/ 4028460 w 12192000"/>
              <a:gd name="connsiteY153" fmla="*/ 1855137 h 2237474"/>
              <a:gd name="connsiteX154" fmla="*/ 4002267 w 12192000"/>
              <a:gd name="connsiteY154" fmla="*/ 1852352 h 2237474"/>
              <a:gd name="connsiteX155" fmla="*/ 3931396 w 12192000"/>
              <a:gd name="connsiteY155" fmla="*/ 1858915 h 2237474"/>
              <a:gd name="connsiteX156" fmla="*/ 3812162 w 12192000"/>
              <a:gd name="connsiteY156" fmla="*/ 1875501 h 2237474"/>
              <a:gd name="connsiteX157" fmla="*/ 3767672 w 12192000"/>
              <a:gd name="connsiteY157" fmla="*/ 1874600 h 2237474"/>
              <a:gd name="connsiteX158" fmla="*/ 3764741 w 12192000"/>
              <a:gd name="connsiteY158" fmla="*/ 1869433 h 2237474"/>
              <a:gd name="connsiteX159" fmla="*/ 3751332 w 12192000"/>
              <a:gd name="connsiteY159" fmla="*/ 1869854 h 2237474"/>
              <a:gd name="connsiteX160" fmla="*/ 3748155 w 12192000"/>
              <a:gd name="connsiteY160" fmla="*/ 1868903 h 2237474"/>
              <a:gd name="connsiteX161" fmla="*/ 3729530 w 12192000"/>
              <a:gd name="connsiteY161" fmla="*/ 1864513 h 2237474"/>
              <a:gd name="connsiteX162" fmla="*/ 3680177 w 12192000"/>
              <a:gd name="connsiteY162" fmla="*/ 1881552 h 2237474"/>
              <a:gd name="connsiteX163" fmla="*/ 3567259 w 12192000"/>
              <a:gd name="connsiteY163" fmla="*/ 1893482 h 2237474"/>
              <a:gd name="connsiteX164" fmla="*/ 3405770 w 12192000"/>
              <a:gd name="connsiteY164" fmla="*/ 1904591 h 2237474"/>
              <a:gd name="connsiteX165" fmla="*/ 3280097 w 12192000"/>
              <a:gd name="connsiteY165" fmla="*/ 1919610 h 2237474"/>
              <a:gd name="connsiteX166" fmla="*/ 3123424 w 12192000"/>
              <a:gd name="connsiteY166" fmla="*/ 1952930 h 2237474"/>
              <a:gd name="connsiteX167" fmla="*/ 3009910 w 12192000"/>
              <a:gd name="connsiteY167" fmla="*/ 1957866 h 2237474"/>
              <a:gd name="connsiteX168" fmla="*/ 2995934 w 12192000"/>
              <a:gd name="connsiteY168" fmla="*/ 1967085 h 2237474"/>
              <a:gd name="connsiteX169" fmla="*/ 2980071 w 12192000"/>
              <a:gd name="connsiteY169" fmla="*/ 1972988 h 2237474"/>
              <a:gd name="connsiteX170" fmla="*/ 2978094 w 12192000"/>
              <a:gd name="connsiteY170" fmla="*/ 1972369 h 2237474"/>
              <a:gd name="connsiteX171" fmla="*/ 2942858 w 12192000"/>
              <a:gd name="connsiteY171" fmla="*/ 1981367 h 2237474"/>
              <a:gd name="connsiteX172" fmla="*/ 2875436 w 12192000"/>
              <a:gd name="connsiteY172" fmla="*/ 1996977 h 2237474"/>
              <a:gd name="connsiteX173" fmla="*/ 2874892 w 12192000"/>
              <a:gd name="connsiteY173" fmla="*/ 1996085 h 2237474"/>
              <a:gd name="connsiteX174" fmla="*/ 2864145 w 12192000"/>
              <a:gd name="connsiteY174" fmla="*/ 1994061 h 2237474"/>
              <a:gd name="connsiteX175" fmla="*/ 2843662 w 12192000"/>
              <a:gd name="connsiteY175" fmla="*/ 1992498 h 2237474"/>
              <a:gd name="connsiteX176" fmla="*/ 2796128 w 12192000"/>
              <a:gd name="connsiteY176" fmla="*/ 1976403 h 2237474"/>
              <a:gd name="connsiteX177" fmla="*/ 2756784 w 12192000"/>
              <a:gd name="connsiteY177" fmla="*/ 1985116 h 2237474"/>
              <a:gd name="connsiteX178" fmla="*/ 2748833 w 12192000"/>
              <a:gd name="connsiteY178" fmla="*/ 1986323 h 2237474"/>
              <a:gd name="connsiteX179" fmla="*/ 2748661 w 12192000"/>
              <a:gd name="connsiteY179" fmla="*/ 1986122 h 2237474"/>
              <a:gd name="connsiteX180" fmla="*/ 2740251 w 12192000"/>
              <a:gd name="connsiteY180" fmla="*/ 1986946 h 2237474"/>
              <a:gd name="connsiteX181" fmla="*/ 2718916 w 12192000"/>
              <a:gd name="connsiteY181" fmla="*/ 1990867 h 2237474"/>
              <a:gd name="connsiteX182" fmla="*/ 2713522 w 12192000"/>
              <a:gd name="connsiteY182" fmla="*/ 1990173 h 2237474"/>
              <a:gd name="connsiteX183" fmla="*/ 2680597 w 12192000"/>
              <a:gd name="connsiteY183" fmla="*/ 1984996 h 2237474"/>
              <a:gd name="connsiteX184" fmla="*/ 2578178 w 12192000"/>
              <a:gd name="connsiteY184" fmla="*/ 1990531 h 2237474"/>
              <a:gd name="connsiteX185" fmla="*/ 2476147 w 12192000"/>
              <a:gd name="connsiteY185" fmla="*/ 1998305 h 2237474"/>
              <a:gd name="connsiteX186" fmla="*/ 2373568 w 12192000"/>
              <a:gd name="connsiteY186" fmla="*/ 2003219 h 2237474"/>
              <a:gd name="connsiteX187" fmla="*/ 2321399 w 12192000"/>
              <a:gd name="connsiteY187" fmla="*/ 1989467 h 2237474"/>
              <a:gd name="connsiteX188" fmla="*/ 2315525 w 12192000"/>
              <a:gd name="connsiteY188" fmla="*/ 1989708 h 2237474"/>
              <a:gd name="connsiteX189" fmla="*/ 2300792 w 12192000"/>
              <a:gd name="connsiteY189" fmla="*/ 1994290 h 2237474"/>
              <a:gd name="connsiteX190" fmla="*/ 2295469 w 12192000"/>
              <a:gd name="connsiteY190" fmla="*/ 1996659 h 2237474"/>
              <a:gd name="connsiteX191" fmla="*/ 2287219 w 12192000"/>
              <a:gd name="connsiteY191" fmla="*/ 1998750 h 2237474"/>
              <a:gd name="connsiteX192" fmla="*/ 2286948 w 12192000"/>
              <a:gd name="connsiteY192" fmla="*/ 1998596 h 2237474"/>
              <a:gd name="connsiteX193" fmla="*/ 2243069 w 12192000"/>
              <a:gd name="connsiteY193" fmla="*/ 2015111 h 2237474"/>
              <a:gd name="connsiteX194" fmla="*/ 2186609 w 12192000"/>
              <a:gd name="connsiteY194" fmla="*/ 2008263 h 2237474"/>
              <a:gd name="connsiteX195" fmla="*/ 2164831 w 12192000"/>
              <a:gd name="connsiteY195" fmla="*/ 2010143 h 2237474"/>
              <a:gd name="connsiteX196" fmla="*/ 2152836 w 12192000"/>
              <a:gd name="connsiteY196" fmla="*/ 2010048 h 2237474"/>
              <a:gd name="connsiteX197" fmla="*/ 2117102 w 12192000"/>
              <a:gd name="connsiteY197" fmla="*/ 2023004 h 2237474"/>
              <a:gd name="connsiteX198" fmla="*/ 2111935 w 12192000"/>
              <a:gd name="connsiteY198" fmla="*/ 2023163 h 2237474"/>
              <a:gd name="connsiteX199" fmla="*/ 2089991 w 12192000"/>
              <a:gd name="connsiteY199" fmla="*/ 2034193 h 2237474"/>
              <a:gd name="connsiteX200" fmla="*/ 2058061 w 12192000"/>
              <a:gd name="connsiteY200" fmla="*/ 2047942 h 2237474"/>
              <a:gd name="connsiteX201" fmla="*/ 2055737 w 12192000"/>
              <a:gd name="connsiteY201" fmla="*/ 2047704 h 2237474"/>
              <a:gd name="connsiteX202" fmla="*/ 2042244 w 12192000"/>
              <a:gd name="connsiteY202" fmla="*/ 2055560 h 2237474"/>
              <a:gd name="connsiteX203" fmla="*/ 1976224 w 12192000"/>
              <a:gd name="connsiteY203" fmla="*/ 2074257 h 2237474"/>
              <a:gd name="connsiteX204" fmla="*/ 1877728 w 12192000"/>
              <a:gd name="connsiteY204" fmla="*/ 2101004 h 2237474"/>
              <a:gd name="connsiteX205" fmla="*/ 1759056 w 12192000"/>
              <a:gd name="connsiteY205" fmla="*/ 2125608 h 2237474"/>
              <a:gd name="connsiteX206" fmla="*/ 1637948 w 12192000"/>
              <a:gd name="connsiteY206" fmla="*/ 2172597 h 2237474"/>
              <a:gd name="connsiteX207" fmla="*/ 1434549 w 12192000"/>
              <a:gd name="connsiteY207" fmla="*/ 2234522 h 2237474"/>
              <a:gd name="connsiteX208" fmla="*/ 1398481 w 12192000"/>
              <a:gd name="connsiteY208" fmla="*/ 2237074 h 2237474"/>
              <a:gd name="connsiteX209" fmla="*/ 1398407 w 12192000"/>
              <a:gd name="connsiteY209" fmla="*/ 2237095 h 2237474"/>
              <a:gd name="connsiteX210" fmla="*/ 1370962 w 12192000"/>
              <a:gd name="connsiteY210" fmla="*/ 2237474 h 2237474"/>
              <a:gd name="connsiteX211" fmla="*/ 1356367 w 12192000"/>
              <a:gd name="connsiteY211" fmla="*/ 2235089 h 2237474"/>
              <a:gd name="connsiteX212" fmla="*/ 1324828 w 12192000"/>
              <a:gd name="connsiteY212" fmla="*/ 2231968 h 2237474"/>
              <a:gd name="connsiteX213" fmla="*/ 1297744 w 12192000"/>
              <a:gd name="connsiteY213" fmla="*/ 2235849 h 2237474"/>
              <a:gd name="connsiteX214" fmla="*/ 1286236 w 12192000"/>
              <a:gd name="connsiteY214" fmla="*/ 2233135 h 2237474"/>
              <a:gd name="connsiteX215" fmla="*/ 1283504 w 12192000"/>
              <a:gd name="connsiteY215" fmla="*/ 2233797 h 2237474"/>
              <a:gd name="connsiteX216" fmla="*/ 1279765 w 12192000"/>
              <a:gd name="connsiteY216" fmla="*/ 2229639 h 2237474"/>
              <a:gd name="connsiteX217" fmla="*/ 1195347 w 12192000"/>
              <a:gd name="connsiteY217" fmla="*/ 2212354 h 2237474"/>
              <a:gd name="connsiteX218" fmla="*/ 970251 w 12192000"/>
              <a:gd name="connsiteY218" fmla="*/ 2221029 h 2237474"/>
              <a:gd name="connsiteX219" fmla="*/ 812914 w 12192000"/>
              <a:gd name="connsiteY219" fmla="*/ 2202752 h 2237474"/>
              <a:gd name="connsiteX220" fmla="*/ 800195 w 12192000"/>
              <a:gd name="connsiteY220" fmla="*/ 2209407 h 2237474"/>
              <a:gd name="connsiteX221" fmla="*/ 784978 w 12192000"/>
              <a:gd name="connsiteY221" fmla="*/ 2212360 h 2237474"/>
              <a:gd name="connsiteX222" fmla="*/ 681987 w 12192000"/>
              <a:gd name="connsiteY222" fmla="*/ 2216757 h 2237474"/>
              <a:gd name="connsiteX223" fmla="*/ 669923 w 12192000"/>
              <a:gd name="connsiteY223" fmla="*/ 2211682 h 2237474"/>
              <a:gd name="connsiteX224" fmla="*/ 648680 w 12192000"/>
              <a:gd name="connsiteY224" fmla="*/ 2206229 h 2237474"/>
              <a:gd name="connsiteX225" fmla="*/ 597225 w 12192000"/>
              <a:gd name="connsiteY225" fmla="*/ 2180999 h 2237474"/>
              <a:gd name="connsiteX226" fmla="*/ 558449 w 12192000"/>
              <a:gd name="connsiteY226" fmla="*/ 2182346 h 2237474"/>
              <a:gd name="connsiteX227" fmla="*/ 550517 w 12192000"/>
              <a:gd name="connsiteY227" fmla="*/ 2182060 h 2237474"/>
              <a:gd name="connsiteX228" fmla="*/ 550309 w 12192000"/>
              <a:gd name="connsiteY228" fmla="*/ 2181825 h 2237474"/>
              <a:gd name="connsiteX229" fmla="*/ 541836 w 12192000"/>
              <a:gd name="connsiteY229" fmla="*/ 2181063 h 2237474"/>
              <a:gd name="connsiteX230" fmla="*/ 536057 w 12192000"/>
              <a:gd name="connsiteY230" fmla="*/ 2181537 h 2237474"/>
              <a:gd name="connsiteX231" fmla="*/ 520671 w 12192000"/>
              <a:gd name="connsiteY231" fmla="*/ 2180980 h 2237474"/>
              <a:gd name="connsiteX232" fmla="*/ 515024 w 12192000"/>
              <a:gd name="connsiteY232" fmla="*/ 2179258 h 2237474"/>
              <a:gd name="connsiteX233" fmla="*/ 512278 w 12192000"/>
              <a:gd name="connsiteY233" fmla="*/ 2176369 h 2237474"/>
              <a:gd name="connsiteX234" fmla="*/ 480419 w 12192000"/>
              <a:gd name="connsiteY234" fmla="*/ 2167807 h 2237474"/>
              <a:gd name="connsiteX235" fmla="*/ 413835 w 12192000"/>
              <a:gd name="connsiteY235" fmla="*/ 2156783 h 2237474"/>
              <a:gd name="connsiteX236" fmla="*/ 376513 w 12192000"/>
              <a:gd name="connsiteY236" fmla="*/ 2154014 h 2237474"/>
              <a:gd name="connsiteX237" fmla="*/ 273386 w 12192000"/>
              <a:gd name="connsiteY237" fmla="*/ 2142551 h 2237474"/>
              <a:gd name="connsiteX238" fmla="*/ 169207 w 12192000"/>
              <a:gd name="connsiteY238" fmla="*/ 2128100 h 2237474"/>
              <a:gd name="connsiteX239" fmla="*/ 93149 w 12192000"/>
              <a:gd name="connsiteY239" fmla="*/ 2105324 h 2237474"/>
              <a:gd name="connsiteX240" fmla="*/ 88109 w 12192000"/>
              <a:gd name="connsiteY240" fmla="*/ 2106704 h 2237474"/>
              <a:gd name="connsiteX241" fmla="*/ 80022 w 12192000"/>
              <a:gd name="connsiteY241" fmla="*/ 2107254 h 2237474"/>
              <a:gd name="connsiteX242" fmla="*/ 79717 w 12192000"/>
              <a:gd name="connsiteY242" fmla="*/ 2107046 h 2237474"/>
              <a:gd name="connsiteX243" fmla="*/ 72352 w 12192000"/>
              <a:gd name="connsiteY243" fmla="*/ 2107991 h 2237474"/>
              <a:gd name="connsiteX244" fmla="*/ 37645 w 12192000"/>
              <a:gd name="connsiteY244" fmla="*/ 2115401 h 2237474"/>
              <a:gd name="connsiteX245" fmla="*/ 4572 w 12192000"/>
              <a:gd name="connsiteY245" fmla="*/ 2111091 h 2237474"/>
              <a:gd name="connsiteX246" fmla="*/ 0 w 12192000"/>
              <a:gd name="connsiteY246" fmla="*/ 2110468 h 2237474"/>
              <a:gd name="connsiteX247" fmla="*/ 0 w 12192000"/>
              <a:gd name="connsiteY2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53307 w 12192000"/>
              <a:gd name="connsiteY117" fmla="*/ 1815450 h 2237474"/>
              <a:gd name="connsiteX118" fmla="*/ 5364192 w 12192000"/>
              <a:gd name="connsiteY118" fmla="*/ 1826074 h 2237474"/>
              <a:gd name="connsiteX119" fmla="*/ 5350380 w 12192000"/>
              <a:gd name="connsiteY119" fmla="*/ 1830891 h 2237474"/>
              <a:gd name="connsiteX120" fmla="*/ 5259633 w 12192000"/>
              <a:gd name="connsiteY120" fmla="*/ 1837160 h 2237474"/>
              <a:gd name="connsiteX121" fmla="*/ 5197513 w 12192000"/>
              <a:gd name="connsiteY121" fmla="*/ 1844718 h 2237474"/>
              <a:gd name="connsiteX122" fmla="*/ 5184170 w 12192000"/>
              <a:gd name="connsiteY122" fmla="*/ 1849402 h 2237474"/>
              <a:gd name="connsiteX123" fmla="*/ 5168852 w 12192000"/>
              <a:gd name="connsiteY123" fmla="*/ 1844846 h 2237474"/>
              <a:gd name="connsiteX124" fmla="*/ 5164370 w 12192000"/>
              <a:gd name="connsiteY124" fmla="*/ 1840597 h 2237474"/>
              <a:gd name="connsiteX125" fmla="*/ 5114927 w 12192000"/>
              <a:gd name="connsiteY125" fmla="*/ 1847827 h 2237474"/>
              <a:gd name="connsiteX126" fmla="*/ 5108970 w 12192000"/>
              <a:gd name="connsiteY126" fmla="*/ 1847935 h 2237474"/>
              <a:gd name="connsiteX127" fmla="*/ 5067961 w 12192000"/>
              <a:gd name="connsiteY127" fmla="*/ 1845917 h 2237474"/>
              <a:gd name="connsiteX128" fmla="*/ 5007075 w 12192000"/>
              <a:gd name="connsiteY128" fmla="*/ 1838626 h 2237474"/>
              <a:gd name="connsiteX129" fmla="*/ 4944087 w 12192000"/>
              <a:gd name="connsiteY129" fmla="*/ 1823332 h 2237474"/>
              <a:gd name="connsiteX130" fmla="*/ 4907662 w 12192000"/>
              <a:gd name="connsiteY130" fmla="*/ 1816900 h 2237474"/>
              <a:gd name="connsiteX131" fmla="*/ 4882386 w 12192000"/>
              <a:gd name="connsiteY131" fmla="*/ 1809844 h 2237474"/>
              <a:gd name="connsiteX132" fmla="*/ 4811440 w 12192000"/>
              <a:gd name="connsiteY132" fmla="*/ 1804655 h 2237474"/>
              <a:gd name="connsiteX133" fmla="*/ 4691075 w 12192000"/>
              <a:gd name="connsiteY133" fmla="*/ 1801389 h 2237474"/>
              <a:gd name="connsiteX134" fmla="*/ 4647449 w 12192000"/>
              <a:gd name="connsiteY134" fmla="*/ 1793181 h 2237474"/>
              <a:gd name="connsiteX135" fmla="*/ 4645504 w 12192000"/>
              <a:gd name="connsiteY135" fmla="*/ 1787606 h 2237474"/>
              <a:gd name="connsiteX136" fmla="*/ 4632229 w 12192000"/>
              <a:gd name="connsiteY136" fmla="*/ 1785815 h 2237474"/>
              <a:gd name="connsiteX137" fmla="*/ 4629273 w 12192000"/>
              <a:gd name="connsiteY137" fmla="*/ 1784355 h 2237474"/>
              <a:gd name="connsiteX138" fmla="*/ 4611738 w 12192000"/>
              <a:gd name="connsiteY138" fmla="*/ 1776964 h 2237474"/>
              <a:gd name="connsiteX139" fmla="*/ 4560070 w 12192000"/>
              <a:gd name="connsiteY139" fmla="*/ 1785640 h 2237474"/>
              <a:gd name="connsiteX140" fmla="*/ 4536503 w 12192000"/>
              <a:gd name="connsiteY140" fmla="*/ 1785334 h 2237474"/>
              <a:gd name="connsiteX141" fmla="*/ 4513724 w 12192000"/>
              <a:gd name="connsiteY141" fmla="*/ 1791996 h 2237474"/>
              <a:gd name="connsiteX142" fmla="*/ 4459810 w 12192000"/>
              <a:gd name="connsiteY142" fmla="*/ 1797886 h 2237474"/>
              <a:gd name="connsiteX143" fmla="*/ 4379064 w 12192000"/>
              <a:gd name="connsiteY143" fmla="*/ 1817177 h 2237474"/>
              <a:gd name="connsiteX144" fmla="*/ 4319209 w 12192000"/>
              <a:gd name="connsiteY144" fmla="*/ 1834833 h 2237474"/>
              <a:gd name="connsiteX145" fmla="*/ 4306907 w 12192000"/>
              <a:gd name="connsiteY145" fmla="*/ 1841641 h 2237474"/>
              <a:gd name="connsiteX146" fmla="*/ 4290981 w 12192000"/>
              <a:gd name="connsiteY146" fmla="*/ 1839677 h 2237474"/>
              <a:gd name="connsiteX147" fmla="*/ 4285792 w 12192000"/>
              <a:gd name="connsiteY147" fmla="*/ 1836231 h 2237474"/>
              <a:gd name="connsiteX148" fmla="*/ 4238372 w 12192000"/>
              <a:gd name="connsiteY148" fmla="*/ 1851480 h 2237474"/>
              <a:gd name="connsiteX149" fmla="*/ 4232517 w 12192000"/>
              <a:gd name="connsiteY149" fmla="*/ 1852567 h 2237474"/>
              <a:gd name="connsiteX150" fmla="*/ 4191732 w 12192000"/>
              <a:gd name="connsiteY150" fmla="*/ 1857328 h 2237474"/>
              <a:gd name="connsiteX151" fmla="*/ 4065532 w 12192000"/>
              <a:gd name="connsiteY151" fmla="*/ 1855477 h 2237474"/>
              <a:gd name="connsiteX152" fmla="*/ 4028460 w 12192000"/>
              <a:gd name="connsiteY152" fmla="*/ 1855137 h 2237474"/>
              <a:gd name="connsiteX153" fmla="*/ 4002267 w 12192000"/>
              <a:gd name="connsiteY153" fmla="*/ 1852352 h 2237474"/>
              <a:gd name="connsiteX154" fmla="*/ 3931396 w 12192000"/>
              <a:gd name="connsiteY154" fmla="*/ 1858915 h 2237474"/>
              <a:gd name="connsiteX155" fmla="*/ 3812162 w 12192000"/>
              <a:gd name="connsiteY155" fmla="*/ 1875501 h 2237474"/>
              <a:gd name="connsiteX156" fmla="*/ 3767672 w 12192000"/>
              <a:gd name="connsiteY156" fmla="*/ 1874600 h 2237474"/>
              <a:gd name="connsiteX157" fmla="*/ 3764741 w 12192000"/>
              <a:gd name="connsiteY157" fmla="*/ 1869433 h 2237474"/>
              <a:gd name="connsiteX158" fmla="*/ 3751332 w 12192000"/>
              <a:gd name="connsiteY158" fmla="*/ 1869854 h 2237474"/>
              <a:gd name="connsiteX159" fmla="*/ 3748155 w 12192000"/>
              <a:gd name="connsiteY159" fmla="*/ 1868903 h 2237474"/>
              <a:gd name="connsiteX160" fmla="*/ 3729530 w 12192000"/>
              <a:gd name="connsiteY160" fmla="*/ 1864513 h 2237474"/>
              <a:gd name="connsiteX161" fmla="*/ 3680177 w 12192000"/>
              <a:gd name="connsiteY161" fmla="*/ 1881552 h 2237474"/>
              <a:gd name="connsiteX162" fmla="*/ 3567259 w 12192000"/>
              <a:gd name="connsiteY162" fmla="*/ 1893482 h 2237474"/>
              <a:gd name="connsiteX163" fmla="*/ 3405770 w 12192000"/>
              <a:gd name="connsiteY163" fmla="*/ 1904591 h 2237474"/>
              <a:gd name="connsiteX164" fmla="*/ 3280097 w 12192000"/>
              <a:gd name="connsiteY164" fmla="*/ 1919610 h 2237474"/>
              <a:gd name="connsiteX165" fmla="*/ 3123424 w 12192000"/>
              <a:gd name="connsiteY165" fmla="*/ 1952930 h 2237474"/>
              <a:gd name="connsiteX166" fmla="*/ 3009910 w 12192000"/>
              <a:gd name="connsiteY166" fmla="*/ 1957866 h 2237474"/>
              <a:gd name="connsiteX167" fmla="*/ 2995934 w 12192000"/>
              <a:gd name="connsiteY167" fmla="*/ 1967085 h 2237474"/>
              <a:gd name="connsiteX168" fmla="*/ 2980071 w 12192000"/>
              <a:gd name="connsiteY168" fmla="*/ 1972988 h 2237474"/>
              <a:gd name="connsiteX169" fmla="*/ 2978094 w 12192000"/>
              <a:gd name="connsiteY169" fmla="*/ 1972369 h 2237474"/>
              <a:gd name="connsiteX170" fmla="*/ 2942858 w 12192000"/>
              <a:gd name="connsiteY170" fmla="*/ 1981367 h 2237474"/>
              <a:gd name="connsiteX171" fmla="*/ 2875436 w 12192000"/>
              <a:gd name="connsiteY171" fmla="*/ 1996977 h 2237474"/>
              <a:gd name="connsiteX172" fmla="*/ 2874892 w 12192000"/>
              <a:gd name="connsiteY172" fmla="*/ 1996085 h 2237474"/>
              <a:gd name="connsiteX173" fmla="*/ 2864145 w 12192000"/>
              <a:gd name="connsiteY173" fmla="*/ 1994061 h 2237474"/>
              <a:gd name="connsiteX174" fmla="*/ 2843662 w 12192000"/>
              <a:gd name="connsiteY174" fmla="*/ 1992498 h 2237474"/>
              <a:gd name="connsiteX175" fmla="*/ 2796128 w 12192000"/>
              <a:gd name="connsiteY175" fmla="*/ 1976403 h 2237474"/>
              <a:gd name="connsiteX176" fmla="*/ 2756784 w 12192000"/>
              <a:gd name="connsiteY176" fmla="*/ 1985116 h 2237474"/>
              <a:gd name="connsiteX177" fmla="*/ 2748833 w 12192000"/>
              <a:gd name="connsiteY177" fmla="*/ 1986323 h 2237474"/>
              <a:gd name="connsiteX178" fmla="*/ 2748661 w 12192000"/>
              <a:gd name="connsiteY178" fmla="*/ 1986122 h 2237474"/>
              <a:gd name="connsiteX179" fmla="*/ 2740251 w 12192000"/>
              <a:gd name="connsiteY179" fmla="*/ 1986946 h 2237474"/>
              <a:gd name="connsiteX180" fmla="*/ 2718916 w 12192000"/>
              <a:gd name="connsiteY180" fmla="*/ 1990867 h 2237474"/>
              <a:gd name="connsiteX181" fmla="*/ 2713522 w 12192000"/>
              <a:gd name="connsiteY181" fmla="*/ 1990173 h 2237474"/>
              <a:gd name="connsiteX182" fmla="*/ 2680597 w 12192000"/>
              <a:gd name="connsiteY182" fmla="*/ 1984996 h 2237474"/>
              <a:gd name="connsiteX183" fmla="*/ 2578178 w 12192000"/>
              <a:gd name="connsiteY183" fmla="*/ 1990531 h 2237474"/>
              <a:gd name="connsiteX184" fmla="*/ 2476147 w 12192000"/>
              <a:gd name="connsiteY184" fmla="*/ 1998305 h 2237474"/>
              <a:gd name="connsiteX185" fmla="*/ 2373568 w 12192000"/>
              <a:gd name="connsiteY185" fmla="*/ 2003219 h 2237474"/>
              <a:gd name="connsiteX186" fmla="*/ 2321399 w 12192000"/>
              <a:gd name="connsiteY186" fmla="*/ 1989467 h 2237474"/>
              <a:gd name="connsiteX187" fmla="*/ 2315525 w 12192000"/>
              <a:gd name="connsiteY187" fmla="*/ 1989708 h 2237474"/>
              <a:gd name="connsiteX188" fmla="*/ 2300792 w 12192000"/>
              <a:gd name="connsiteY188" fmla="*/ 1994290 h 2237474"/>
              <a:gd name="connsiteX189" fmla="*/ 2295469 w 12192000"/>
              <a:gd name="connsiteY189" fmla="*/ 1996659 h 2237474"/>
              <a:gd name="connsiteX190" fmla="*/ 2287219 w 12192000"/>
              <a:gd name="connsiteY190" fmla="*/ 1998750 h 2237474"/>
              <a:gd name="connsiteX191" fmla="*/ 2286948 w 12192000"/>
              <a:gd name="connsiteY191" fmla="*/ 1998596 h 2237474"/>
              <a:gd name="connsiteX192" fmla="*/ 2243069 w 12192000"/>
              <a:gd name="connsiteY192" fmla="*/ 2015111 h 2237474"/>
              <a:gd name="connsiteX193" fmla="*/ 2186609 w 12192000"/>
              <a:gd name="connsiteY193" fmla="*/ 2008263 h 2237474"/>
              <a:gd name="connsiteX194" fmla="*/ 2164831 w 12192000"/>
              <a:gd name="connsiteY194" fmla="*/ 2010143 h 2237474"/>
              <a:gd name="connsiteX195" fmla="*/ 2152836 w 12192000"/>
              <a:gd name="connsiteY195" fmla="*/ 2010048 h 2237474"/>
              <a:gd name="connsiteX196" fmla="*/ 2117102 w 12192000"/>
              <a:gd name="connsiteY196" fmla="*/ 2023004 h 2237474"/>
              <a:gd name="connsiteX197" fmla="*/ 2111935 w 12192000"/>
              <a:gd name="connsiteY197" fmla="*/ 2023163 h 2237474"/>
              <a:gd name="connsiteX198" fmla="*/ 2089991 w 12192000"/>
              <a:gd name="connsiteY198" fmla="*/ 2034193 h 2237474"/>
              <a:gd name="connsiteX199" fmla="*/ 2058061 w 12192000"/>
              <a:gd name="connsiteY199" fmla="*/ 2047942 h 2237474"/>
              <a:gd name="connsiteX200" fmla="*/ 2055737 w 12192000"/>
              <a:gd name="connsiteY200" fmla="*/ 2047704 h 2237474"/>
              <a:gd name="connsiteX201" fmla="*/ 2042244 w 12192000"/>
              <a:gd name="connsiteY201" fmla="*/ 2055560 h 2237474"/>
              <a:gd name="connsiteX202" fmla="*/ 1976224 w 12192000"/>
              <a:gd name="connsiteY202" fmla="*/ 2074257 h 2237474"/>
              <a:gd name="connsiteX203" fmla="*/ 1877728 w 12192000"/>
              <a:gd name="connsiteY203" fmla="*/ 2101004 h 2237474"/>
              <a:gd name="connsiteX204" fmla="*/ 1759056 w 12192000"/>
              <a:gd name="connsiteY204" fmla="*/ 2125608 h 2237474"/>
              <a:gd name="connsiteX205" fmla="*/ 1637948 w 12192000"/>
              <a:gd name="connsiteY205" fmla="*/ 2172597 h 2237474"/>
              <a:gd name="connsiteX206" fmla="*/ 1434549 w 12192000"/>
              <a:gd name="connsiteY206" fmla="*/ 2234522 h 2237474"/>
              <a:gd name="connsiteX207" fmla="*/ 1398481 w 12192000"/>
              <a:gd name="connsiteY207" fmla="*/ 2237074 h 2237474"/>
              <a:gd name="connsiteX208" fmla="*/ 1398407 w 12192000"/>
              <a:gd name="connsiteY208" fmla="*/ 2237095 h 2237474"/>
              <a:gd name="connsiteX209" fmla="*/ 1370962 w 12192000"/>
              <a:gd name="connsiteY209" fmla="*/ 2237474 h 2237474"/>
              <a:gd name="connsiteX210" fmla="*/ 1356367 w 12192000"/>
              <a:gd name="connsiteY210" fmla="*/ 2235089 h 2237474"/>
              <a:gd name="connsiteX211" fmla="*/ 1324828 w 12192000"/>
              <a:gd name="connsiteY211" fmla="*/ 2231968 h 2237474"/>
              <a:gd name="connsiteX212" fmla="*/ 1297744 w 12192000"/>
              <a:gd name="connsiteY212" fmla="*/ 2235849 h 2237474"/>
              <a:gd name="connsiteX213" fmla="*/ 1286236 w 12192000"/>
              <a:gd name="connsiteY213" fmla="*/ 2233135 h 2237474"/>
              <a:gd name="connsiteX214" fmla="*/ 1283504 w 12192000"/>
              <a:gd name="connsiteY214" fmla="*/ 2233797 h 2237474"/>
              <a:gd name="connsiteX215" fmla="*/ 1279765 w 12192000"/>
              <a:gd name="connsiteY215" fmla="*/ 2229639 h 2237474"/>
              <a:gd name="connsiteX216" fmla="*/ 1195347 w 12192000"/>
              <a:gd name="connsiteY216" fmla="*/ 2212354 h 2237474"/>
              <a:gd name="connsiteX217" fmla="*/ 970251 w 12192000"/>
              <a:gd name="connsiteY217" fmla="*/ 2221029 h 2237474"/>
              <a:gd name="connsiteX218" fmla="*/ 812914 w 12192000"/>
              <a:gd name="connsiteY218" fmla="*/ 2202752 h 2237474"/>
              <a:gd name="connsiteX219" fmla="*/ 800195 w 12192000"/>
              <a:gd name="connsiteY219" fmla="*/ 2209407 h 2237474"/>
              <a:gd name="connsiteX220" fmla="*/ 784978 w 12192000"/>
              <a:gd name="connsiteY220" fmla="*/ 2212360 h 2237474"/>
              <a:gd name="connsiteX221" fmla="*/ 681987 w 12192000"/>
              <a:gd name="connsiteY221" fmla="*/ 2216757 h 2237474"/>
              <a:gd name="connsiteX222" fmla="*/ 669923 w 12192000"/>
              <a:gd name="connsiteY222" fmla="*/ 2211682 h 2237474"/>
              <a:gd name="connsiteX223" fmla="*/ 648680 w 12192000"/>
              <a:gd name="connsiteY223" fmla="*/ 2206229 h 2237474"/>
              <a:gd name="connsiteX224" fmla="*/ 597225 w 12192000"/>
              <a:gd name="connsiteY224" fmla="*/ 2180999 h 2237474"/>
              <a:gd name="connsiteX225" fmla="*/ 558449 w 12192000"/>
              <a:gd name="connsiteY225" fmla="*/ 2182346 h 2237474"/>
              <a:gd name="connsiteX226" fmla="*/ 550517 w 12192000"/>
              <a:gd name="connsiteY226" fmla="*/ 2182060 h 2237474"/>
              <a:gd name="connsiteX227" fmla="*/ 550309 w 12192000"/>
              <a:gd name="connsiteY227" fmla="*/ 2181825 h 2237474"/>
              <a:gd name="connsiteX228" fmla="*/ 541836 w 12192000"/>
              <a:gd name="connsiteY228" fmla="*/ 2181063 h 2237474"/>
              <a:gd name="connsiteX229" fmla="*/ 536057 w 12192000"/>
              <a:gd name="connsiteY229" fmla="*/ 2181537 h 2237474"/>
              <a:gd name="connsiteX230" fmla="*/ 520671 w 12192000"/>
              <a:gd name="connsiteY230" fmla="*/ 2180980 h 2237474"/>
              <a:gd name="connsiteX231" fmla="*/ 515024 w 12192000"/>
              <a:gd name="connsiteY231" fmla="*/ 2179258 h 2237474"/>
              <a:gd name="connsiteX232" fmla="*/ 512278 w 12192000"/>
              <a:gd name="connsiteY232" fmla="*/ 2176369 h 2237474"/>
              <a:gd name="connsiteX233" fmla="*/ 480419 w 12192000"/>
              <a:gd name="connsiteY233" fmla="*/ 2167807 h 2237474"/>
              <a:gd name="connsiteX234" fmla="*/ 413835 w 12192000"/>
              <a:gd name="connsiteY234" fmla="*/ 2156783 h 2237474"/>
              <a:gd name="connsiteX235" fmla="*/ 376513 w 12192000"/>
              <a:gd name="connsiteY235" fmla="*/ 2154014 h 2237474"/>
              <a:gd name="connsiteX236" fmla="*/ 273386 w 12192000"/>
              <a:gd name="connsiteY236" fmla="*/ 2142551 h 2237474"/>
              <a:gd name="connsiteX237" fmla="*/ 169207 w 12192000"/>
              <a:gd name="connsiteY237" fmla="*/ 2128100 h 2237474"/>
              <a:gd name="connsiteX238" fmla="*/ 93149 w 12192000"/>
              <a:gd name="connsiteY238" fmla="*/ 2105324 h 2237474"/>
              <a:gd name="connsiteX239" fmla="*/ 88109 w 12192000"/>
              <a:gd name="connsiteY239" fmla="*/ 2106704 h 2237474"/>
              <a:gd name="connsiteX240" fmla="*/ 80022 w 12192000"/>
              <a:gd name="connsiteY240" fmla="*/ 2107254 h 2237474"/>
              <a:gd name="connsiteX241" fmla="*/ 79717 w 12192000"/>
              <a:gd name="connsiteY241" fmla="*/ 2107046 h 2237474"/>
              <a:gd name="connsiteX242" fmla="*/ 72352 w 12192000"/>
              <a:gd name="connsiteY242" fmla="*/ 2107991 h 2237474"/>
              <a:gd name="connsiteX243" fmla="*/ 37645 w 12192000"/>
              <a:gd name="connsiteY243" fmla="*/ 2115401 h 2237474"/>
              <a:gd name="connsiteX244" fmla="*/ 4572 w 12192000"/>
              <a:gd name="connsiteY244" fmla="*/ 2111091 h 2237474"/>
              <a:gd name="connsiteX245" fmla="*/ 0 w 12192000"/>
              <a:gd name="connsiteY245" fmla="*/ 2110468 h 2237474"/>
              <a:gd name="connsiteX246" fmla="*/ 0 w 12192000"/>
              <a:gd name="connsiteY2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29273 w 12192000"/>
              <a:gd name="connsiteY136" fmla="*/ 1784355 h 2237474"/>
              <a:gd name="connsiteX137" fmla="*/ 4611738 w 12192000"/>
              <a:gd name="connsiteY137" fmla="*/ 1776964 h 2237474"/>
              <a:gd name="connsiteX138" fmla="*/ 4560070 w 12192000"/>
              <a:gd name="connsiteY138" fmla="*/ 1785640 h 2237474"/>
              <a:gd name="connsiteX139" fmla="*/ 4536503 w 12192000"/>
              <a:gd name="connsiteY139" fmla="*/ 1785334 h 2237474"/>
              <a:gd name="connsiteX140" fmla="*/ 4513724 w 12192000"/>
              <a:gd name="connsiteY140" fmla="*/ 1791996 h 2237474"/>
              <a:gd name="connsiteX141" fmla="*/ 4459810 w 12192000"/>
              <a:gd name="connsiteY141" fmla="*/ 1797886 h 2237474"/>
              <a:gd name="connsiteX142" fmla="*/ 4379064 w 12192000"/>
              <a:gd name="connsiteY142" fmla="*/ 1817177 h 2237474"/>
              <a:gd name="connsiteX143" fmla="*/ 4319209 w 12192000"/>
              <a:gd name="connsiteY143" fmla="*/ 1834833 h 2237474"/>
              <a:gd name="connsiteX144" fmla="*/ 4306907 w 12192000"/>
              <a:gd name="connsiteY144" fmla="*/ 1841641 h 2237474"/>
              <a:gd name="connsiteX145" fmla="*/ 4290981 w 12192000"/>
              <a:gd name="connsiteY145" fmla="*/ 1839677 h 2237474"/>
              <a:gd name="connsiteX146" fmla="*/ 4285792 w 12192000"/>
              <a:gd name="connsiteY146" fmla="*/ 1836231 h 2237474"/>
              <a:gd name="connsiteX147" fmla="*/ 4238372 w 12192000"/>
              <a:gd name="connsiteY147" fmla="*/ 1851480 h 2237474"/>
              <a:gd name="connsiteX148" fmla="*/ 4232517 w 12192000"/>
              <a:gd name="connsiteY148" fmla="*/ 1852567 h 2237474"/>
              <a:gd name="connsiteX149" fmla="*/ 4191732 w 12192000"/>
              <a:gd name="connsiteY149" fmla="*/ 1857328 h 2237474"/>
              <a:gd name="connsiteX150" fmla="*/ 4065532 w 12192000"/>
              <a:gd name="connsiteY150" fmla="*/ 1855477 h 2237474"/>
              <a:gd name="connsiteX151" fmla="*/ 4028460 w 12192000"/>
              <a:gd name="connsiteY151" fmla="*/ 1855137 h 2237474"/>
              <a:gd name="connsiteX152" fmla="*/ 4002267 w 12192000"/>
              <a:gd name="connsiteY152" fmla="*/ 1852352 h 2237474"/>
              <a:gd name="connsiteX153" fmla="*/ 3931396 w 12192000"/>
              <a:gd name="connsiteY153" fmla="*/ 1858915 h 2237474"/>
              <a:gd name="connsiteX154" fmla="*/ 3812162 w 12192000"/>
              <a:gd name="connsiteY154" fmla="*/ 1875501 h 2237474"/>
              <a:gd name="connsiteX155" fmla="*/ 3767672 w 12192000"/>
              <a:gd name="connsiteY155" fmla="*/ 1874600 h 2237474"/>
              <a:gd name="connsiteX156" fmla="*/ 3764741 w 12192000"/>
              <a:gd name="connsiteY156" fmla="*/ 1869433 h 2237474"/>
              <a:gd name="connsiteX157" fmla="*/ 3751332 w 12192000"/>
              <a:gd name="connsiteY157" fmla="*/ 1869854 h 2237474"/>
              <a:gd name="connsiteX158" fmla="*/ 3748155 w 12192000"/>
              <a:gd name="connsiteY158" fmla="*/ 1868903 h 2237474"/>
              <a:gd name="connsiteX159" fmla="*/ 3729530 w 12192000"/>
              <a:gd name="connsiteY159" fmla="*/ 1864513 h 2237474"/>
              <a:gd name="connsiteX160" fmla="*/ 3680177 w 12192000"/>
              <a:gd name="connsiteY160" fmla="*/ 1881552 h 2237474"/>
              <a:gd name="connsiteX161" fmla="*/ 3567259 w 12192000"/>
              <a:gd name="connsiteY161" fmla="*/ 1893482 h 2237474"/>
              <a:gd name="connsiteX162" fmla="*/ 3405770 w 12192000"/>
              <a:gd name="connsiteY162" fmla="*/ 1904591 h 2237474"/>
              <a:gd name="connsiteX163" fmla="*/ 3280097 w 12192000"/>
              <a:gd name="connsiteY163" fmla="*/ 1919610 h 2237474"/>
              <a:gd name="connsiteX164" fmla="*/ 3123424 w 12192000"/>
              <a:gd name="connsiteY164" fmla="*/ 1952930 h 2237474"/>
              <a:gd name="connsiteX165" fmla="*/ 3009910 w 12192000"/>
              <a:gd name="connsiteY165" fmla="*/ 1957866 h 2237474"/>
              <a:gd name="connsiteX166" fmla="*/ 2995934 w 12192000"/>
              <a:gd name="connsiteY166" fmla="*/ 1967085 h 2237474"/>
              <a:gd name="connsiteX167" fmla="*/ 2980071 w 12192000"/>
              <a:gd name="connsiteY167" fmla="*/ 1972988 h 2237474"/>
              <a:gd name="connsiteX168" fmla="*/ 2978094 w 12192000"/>
              <a:gd name="connsiteY168" fmla="*/ 1972369 h 2237474"/>
              <a:gd name="connsiteX169" fmla="*/ 2942858 w 12192000"/>
              <a:gd name="connsiteY169" fmla="*/ 1981367 h 2237474"/>
              <a:gd name="connsiteX170" fmla="*/ 2875436 w 12192000"/>
              <a:gd name="connsiteY170" fmla="*/ 1996977 h 2237474"/>
              <a:gd name="connsiteX171" fmla="*/ 2874892 w 12192000"/>
              <a:gd name="connsiteY171" fmla="*/ 1996085 h 2237474"/>
              <a:gd name="connsiteX172" fmla="*/ 2864145 w 12192000"/>
              <a:gd name="connsiteY172" fmla="*/ 1994061 h 2237474"/>
              <a:gd name="connsiteX173" fmla="*/ 2843662 w 12192000"/>
              <a:gd name="connsiteY173" fmla="*/ 1992498 h 2237474"/>
              <a:gd name="connsiteX174" fmla="*/ 2796128 w 12192000"/>
              <a:gd name="connsiteY174" fmla="*/ 1976403 h 2237474"/>
              <a:gd name="connsiteX175" fmla="*/ 2756784 w 12192000"/>
              <a:gd name="connsiteY175" fmla="*/ 1985116 h 2237474"/>
              <a:gd name="connsiteX176" fmla="*/ 2748833 w 12192000"/>
              <a:gd name="connsiteY176" fmla="*/ 1986323 h 2237474"/>
              <a:gd name="connsiteX177" fmla="*/ 2748661 w 12192000"/>
              <a:gd name="connsiteY177" fmla="*/ 1986122 h 2237474"/>
              <a:gd name="connsiteX178" fmla="*/ 2740251 w 12192000"/>
              <a:gd name="connsiteY178" fmla="*/ 1986946 h 2237474"/>
              <a:gd name="connsiteX179" fmla="*/ 2718916 w 12192000"/>
              <a:gd name="connsiteY179" fmla="*/ 1990867 h 2237474"/>
              <a:gd name="connsiteX180" fmla="*/ 2713522 w 12192000"/>
              <a:gd name="connsiteY180" fmla="*/ 1990173 h 2237474"/>
              <a:gd name="connsiteX181" fmla="*/ 2680597 w 12192000"/>
              <a:gd name="connsiteY181" fmla="*/ 1984996 h 2237474"/>
              <a:gd name="connsiteX182" fmla="*/ 2578178 w 12192000"/>
              <a:gd name="connsiteY182" fmla="*/ 1990531 h 2237474"/>
              <a:gd name="connsiteX183" fmla="*/ 2476147 w 12192000"/>
              <a:gd name="connsiteY183" fmla="*/ 1998305 h 2237474"/>
              <a:gd name="connsiteX184" fmla="*/ 2373568 w 12192000"/>
              <a:gd name="connsiteY184" fmla="*/ 2003219 h 2237474"/>
              <a:gd name="connsiteX185" fmla="*/ 2321399 w 12192000"/>
              <a:gd name="connsiteY185" fmla="*/ 1989467 h 2237474"/>
              <a:gd name="connsiteX186" fmla="*/ 2315525 w 12192000"/>
              <a:gd name="connsiteY186" fmla="*/ 1989708 h 2237474"/>
              <a:gd name="connsiteX187" fmla="*/ 2300792 w 12192000"/>
              <a:gd name="connsiteY187" fmla="*/ 1994290 h 2237474"/>
              <a:gd name="connsiteX188" fmla="*/ 2295469 w 12192000"/>
              <a:gd name="connsiteY188" fmla="*/ 1996659 h 2237474"/>
              <a:gd name="connsiteX189" fmla="*/ 2287219 w 12192000"/>
              <a:gd name="connsiteY189" fmla="*/ 1998750 h 2237474"/>
              <a:gd name="connsiteX190" fmla="*/ 2286948 w 12192000"/>
              <a:gd name="connsiteY190" fmla="*/ 1998596 h 2237474"/>
              <a:gd name="connsiteX191" fmla="*/ 2243069 w 12192000"/>
              <a:gd name="connsiteY191" fmla="*/ 2015111 h 2237474"/>
              <a:gd name="connsiteX192" fmla="*/ 2186609 w 12192000"/>
              <a:gd name="connsiteY192" fmla="*/ 2008263 h 2237474"/>
              <a:gd name="connsiteX193" fmla="*/ 2164831 w 12192000"/>
              <a:gd name="connsiteY193" fmla="*/ 2010143 h 2237474"/>
              <a:gd name="connsiteX194" fmla="*/ 2152836 w 12192000"/>
              <a:gd name="connsiteY194" fmla="*/ 2010048 h 2237474"/>
              <a:gd name="connsiteX195" fmla="*/ 2117102 w 12192000"/>
              <a:gd name="connsiteY195" fmla="*/ 2023004 h 2237474"/>
              <a:gd name="connsiteX196" fmla="*/ 2111935 w 12192000"/>
              <a:gd name="connsiteY196" fmla="*/ 2023163 h 2237474"/>
              <a:gd name="connsiteX197" fmla="*/ 2089991 w 12192000"/>
              <a:gd name="connsiteY197" fmla="*/ 2034193 h 2237474"/>
              <a:gd name="connsiteX198" fmla="*/ 2058061 w 12192000"/>
              <a:gd name="connsiteY198" fmla="*/ 2047942 h 2237474"/>
              <a:gd name="connsiteX199" fmla="*/ 2055737 w 12192000"/>
              <a:gd name="connsiteY199" fmla="*/ 2047704 h 2237474"/>
              <a:gd name="connsiteX200" fmla="*/ 2042244 w 12192000"/>
              <a:gd name="connsiteY200" fmla="*/ 2055560 h 2237474"/>
              <a:gd name="connsiteX201" fmla="*/ 1976224 w 12192000"/>
              <a:gd name="connsiteY201" fmla="*/ 2074257 h 2237474"/>
              <a:gd name="connsiteX202" fmla="*/ 1877728 w 12192000"/>
              <a:gd name="connsiteY202" fmla="*/ 2101004 h 2237474"/>
              <a:gd name="connsiteX203" fmla="*/ 1759056 w 12192000"/>
              <a:gd name="connsiteY203" fmla="*/ 2125608 h 2237474"/>
              <a:gd name="connsiteX204" fmla="*/ 1637948 w 12192000"/>
              <a:gd name="connsiteY204" fmla="*/ 2172597 h 2237474"/>
              <a:gd name="connsiteX205" fmla="*/ 1434549 w 12192000"/>
              <a:gd name="connsiteY205" fmla="*/ 2234522 h 2237474"/>
              <a:gd name="connsiteX206" fmla="*/ 1398481 w 12192000"/>
              <a:gd name="connsiteY206" fmla="*/ 2237074 h 2237474"/>
              <a:gd name="connsiteX207" fmla="*/ 1398407 w 12192000"/>
              <a:gd name="connsiteY207" fmla="*/ 2237095 h 2237474"/>
              <a:gd name="connsiteX208" fmla="*/ 1370962 w 12192000"/>
              <a:gd name="connsiteY208" fmla="*/ 2237474 h 2237474"/>
              <a:gd name="connsiteX209" fmla="*/ 1356367 w 12192000"/>
              <a:gd name="connsiteY209" fmla="*/ 2235089 h 2237474"/>
              <a:gd name="connsiteX210" fmla="*/ 1324828 w 12192000"/>
              <a:gd name="connsiteY210" fmla="*/ 2231968 h 2237474"/>
              <a:gd name="connsiteX211" fmla="*/ 1297744 w 12192000"/>
              <a:gd name="connsiteY211" fmla="*/ 2235849 h 2237474"/>
              <a:gd name="connsiteX212" fmla="*/ 1286236 w 12192000"/>
              <a:gd name="connsiteY212" fmla="*/ 2233135 h 2237474"/>
              <a:gd name="connsiteX213" fmla="*/ 1283504 w 12192000"/>
              <a:gd name="connsiteY213" fmla="*/ 2233797 h 2237474"/>
              <a:gd name="connsiteX214" fmla="*/ 1279765 w 12192000"/>
              <a:gd name="connsiteY214" fmla="*/ 2229639 h 2237474"/>
              <a:gd name="connsiteX215" fmla="*/ 1195347 w 12192000"/>
              <a:gd name="connsiteY215" fmla="*/ 2212354 h 2237474"/>
              <a:gd name="connsiteX216" fmla="*/ 970251 w 12192000"/>
              <a:gd name="connsiteY216" fmla="*/ 2221029 h 2237474"/>
              <a:gd name="connsiteX217" fmla="*/ 812914 w 12192000"/>
              <a:gd name="connsiteY217" fmla="*/ 2202752 h 2237474"/>
              <a:gd name="connsiteX218" fmla="*/ 800195 w 12192000"/>
              <a:gd name="connsiteY218" fmla="*/ 2209407 h 2237474"/>
              <a:gd name="connsiteX219" fmla="*/ 784978 w 12192000"/>
              <a:gd name="connsiteY219" fmla="*/ 2212360 h 2237474"/>
              <a:gd name="connsiteX220" fmla="*/ 681987 w 12192000"/>
              <a:gd name="connsiteY220" fmla="*/ 2216757 h 2237474"/>
              <a:gd name="connsiteX221" fmla="*/ 669923 w 12192000"/>
              <a:gd name="connsiteY221" fmla="*/ 2211682 h 2237474"/>
              <a:gd name="connsiteX222" fmla="*/ 648680 w 12192000"/>
              <a:gd name="connsiteY222" fmla="*/ 2206229 h 2237474"/>
              <a:gd name="connsiteX223" fmla="*/ 597225 w 12192000"/>
              <a:gd name="connsiteY223" fmla="*/ 2180999 h 2237474"/>
              <a:gd name="connsiteX224" fmla="*/ 558449 w 12192000"/>
              <a:gd name="connsiteY224" fmla="*/ 2182346 h 2237474"/>
              <a:gd name="connsiteX225" fmla="*/ 550517 w 12192000"/>
              <a:gd name="connsiteY225" fmla="*/ 2182060 h 2237474"/>
              <a:gd name="connsiteX226" fmla="*/ 550309 w 12192000"/>
              <a:gd name="connsiteY226" fmla="*/ 2181825 h 2237474"/>
              <a:gd name="connsiteX227" fmla="*/ 541836 w 12192000"/>
              <a:gd name="connsiteY227" fmla="*/ 2181063 h 2237474"/>
              <a:gd name="connsiteX228" fmla="*/ 536057 w 12192000"/>
              <a:gd name="connsiteY228" fmla="*/ 2181537 h 2237474"/>
              <a:gd name="connsiteX229" fmla="*/ 520671 w 12192000"/>
              <a:gd name="connsiteY229" fmla="*/ 2180980 h 2237474"/>
              <a:gd name="connsiteX230" fmla="*/ 515024 w 12192000"/>
              <a:gd name="connsiteY230" fmla="*/ 2179258 h 2237474"/>
              <a:gd name="connsiteX231" fmla="*/ 512278 w 12192000"/>
              <a:gd name="connsiteY231" fmla="*/ 2176369 h 2237474"/>
              <a:gd name="connsiteX232" fmla="*/ 480419 w 12192000"/>
              <a:gd name="connsiteY232" fmla="*/ 2167807 h 2237474"/>
              <a:gd name="connsiteX233" fmla="*/ 413835 w 12192000"/>
              <a:gd name="connsiteY233" fmla="*/ 2156783 h 2237474"/>
              <a:gd name="connsiteX234" fmla="*/ 376513 w 12192000"/>
              <a:gd name="connsiteY234" fmla="*/ 2154014 h 2237474"/>
              <a:gd name="connsiteX235" fmla="*/ 273386 w 12192000"/>
              <a:gd name="connsiteY235" fmla="*/ 2142551 h 2237474"/>
              <a:gd name="connsiteX236" fmla="*/ 169207 w 12192000"/>
              <a:gd name="connsiteY236" fmla="*/ 2128100 h 2237474"/>
              <a:gd name="connsiteX237" fmla="*/ 93149 w 12192000"/>
              <a:gd name="connsiteY237" fmla="*/ 2105324 h 2237474"/>
              <a:gd name="connsiteX238" fmla="*/ 88109 w 12192000"/>
              <a:gd name="connsiteY238" fmla="*/ 2106704 h 2237474"/>
              <a:gd name="connsiteX239" fmla="*/ 80022 w 12192000"/>
              <a:gd name="connsiteY239" fmla="*/ 2107254 h 2237474"/>
              <a:gd name="connsiteX240" fmla="*/ 79717 w 12192000"/>
              <a:gd name="connsiteY240" fmla="*/ 2107046 h 2237474"/>
              <a:gd name="connsiteX241" fmla="*/ 72352 w 12192000"/>
              <a:gd name="connsiteY241" fmla="*/ 2107991 h 2237474"/>
              <a:gd name="connsiteX242" fmla="*/ 37645 w 12192000"/>
              <a:gd name="connsiteY242" fmla="*/ 2115401 h 2237474"/>
              <a:gd name="connsiteX243" fmla="*/ 4572 w 12192000"/>
              <a:gd name="connsiteY243" fmla="*/ 2111091 h 2237474"/>
              <a:gd name="connsiteX244" fmla="*/ 0 w 12192000"/>
              <a:gd name="connsiteY244" fmla="*/ 2110468 h 2237474"/>
              <a:gd name="connsiteX245" fmla="*/ 0 w 12192000"/>
              <a:gd name="connsiteY2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11738 w 12192000"/>
              <a:gd name="connsiteY136" fmla="*/ 1776964 h 2237474"/>
              <a:gd name="connsiteX137" fmla="*/ 4560070 w 12192000"/>
              <a:gd name="connsiteY137" fmla="*/ 1785640 h 2237474"/>
              <a:gd name="connsiteX138" fmla="*/ 4536503 w 12192000"/>
              <a:gd name="connsiteY138" fmla="*/ 1785334 h 2237474"/>
              <a:gd name="connsiteX139" fmla="*/ 4513724 w 12192000"/>
              <a:gd name="connsiteY139" fmla="*/ 1791996 h 2237474"/>
              <a:gd name="connsiteX140" fmla="*/ 4459810 w 12192000"/>
              <a:gd name="connsiteY140" fmla="*/ 1797886 h 2237474"/>
              <a:gd name="connsiteX141" fmla="*/ 4379064 w 12192000"/>
              <a:gd name="connsiteY141" fmla="*/ 1817177 h 2237474"/>
              <a:gd name="connsiteX142" fmla="*/ 4319209 w 12192000"/>
              <a:gd name="connsiteY142" fmla="*/ 1834833 h 2237474"/>
              <a:gd name="connsiteX143" fmla="*/ 4306907 w 12192000"/>
              <a:gd name="connsiteY143" fmla="*/ 1841641 h 2237474"/>
              <a:gd name="connsiteX144" fmla="*/ 4290981 w 12192000"/>
              <a:gd name="connsiteY144" fmla="*/ 1839677 h 2237474"/>
              <a:gd name="connsiteX145" fmla="*/ 4285792 w 12192000"/>
              <a:gd name="connsiteY145" fmla="*/ 1836231 h 2237474"/>
              <a:gd name="connsiteX146" fmla="*/ 4238372 w 12192000"/>
              <a:gd name="connsiteY146" fmla="*/ 1851480 h 2237474"/>
              <a:gd name="connsiteX147" fmla="*/ 4232517 w 12192000"/>
              <a:gd name="connsiteY147" fmla="*/ 1852567 h 2237474"/>
              <a:gd name="connsiteX148" fmla="*/ 4191732 w 12192000"/>
              <a:gd name="connsiteY148" fmla="*/ 1857328 h 2237474"/>
              <a:gd name="connsiteX149" fmla="*/ 4065532 w 12192000"/>
              <a:gd name="connsiteY149" fmla="*/ 1855477 h 2237474"/>
              <a:gd name="connsiteX150" fmla="*/ 4028460 w 12192000"/>
              <a:gd name="connsiteY150" fmla="*/ 1855137 h 2237474"/>
              <a:gd name="connsiteX151" fmla="*/ 4002267 w 12192000"/>
              <a:gd name="connsiteY151" fmla="*/ 1852352 h 2237474"/>
              <a:gd name="connsiteX152" fmla="*/ 3931396 w 12192000"/>
              <a:gd name="connsiteY152" fmla="*/ 1858915 h 2237474"/>
              <a:gd name="connsiteX153" fmla="*/ 3812162 w 12192000"/>
              <a:gd name="connsiteY153" fmla="*/ 1875501 h 2237474"/>
              <a:gd name="connsiteX154" fmla="*/ 3767672 w 12192000"/>
              <a:gd name="connsiteY154" fmla="*/ 1874600 h 2237474"/>
              <a:gd name="connsiteX155" fmla="*/ 3764741 w 12192000"/>
              <a:gd name="connsiteY155" fmla="*/ 1869433 h 2237474"/>
              <a:gd name="connsiteX156" fmla="*/ 3751332 w 12192000"/>
              <a:gd name="connsiteY156" fmla="*/ 1869854 h 2237474"/>
              <a:gd name="connsiteX157" fmla="*/ 3748155 w 12192000"/>
              <a:gd name="connsiteY157" fmla="*/ 1868903 h 2237474"/>
              <a:gd name="connsiteX158" fmla="*/ 3729530 w 12192000"/>
              <a:gd name="connsiteY158" fmla="*/ 1864513 h 2237474"/>
              <a:gd name="connsiteX159" fmla="*/ 3680177 w 12192000"/>
              <a:gd name="connsiteY159" fmla="*/ 1881552 h 2237474"/>
              <a:gd name="connsiteX160" fmla="*/ 3567259 w 12192000"/>
              <a:gd name="connsiteY160" fmla="*/ 1893482 h 2237474"/>
              <a:gd name="connsiteX161" fmla="*/ 3405770 w 12192000"/>
              <a:gd name="connsiteY161" fmla="*/ 1904591 h 2237474"/>
              <a:gd name="connsiteX162" fmla="*/ 3280097 w 12192000"/>
              <a:gd name="connsiteY162" fmla="*/ 1919610 h 2237474"/>
              <a:gd name="connsiteX163" fmla="*/ 3123424 w 12192000"/>
              <a:gd name="connsiteY163" fmla="*/ 1952930 h 2237474"/>
              <a:gd name="connsiteX164" fmla="*/ 3009910 w 12192000"/>
              <a:gd name="connsiteY164" fmla="*/ 1957866 h 2237474"/>
              <a:gd name="connsiteX165" fmla="*/ 2995934 w 12192000"/>
              <a:gd name="connsiteY165" fmla="*/ 1967085 h 2237474"/>
              <a:gd name="connsiteX166" fmla="*/ 2980071 w 12192000"/>
              <a:gd name="connsiteY166" fmla="*/ 1972988 h 2237474"/>
              <a:gd name="connsiteX167" fmla="*/ 2978094 w 12192000"/>
              <a:gd name="connsiteY167" fmla="*/ 1972369 h 2237474"/>
              <a:gd name="connsiteX168" fmla="*/ 2942858 w 12192000"/>
              <a:gd name="connsiteY168" fmla="*/ 1981367 h 2237474"/>
              <a:gd name="connsiteX169" fmla="*/ 2875436 w 12192000"/>
              <a:gd name="connsiteY169" fmla="*/ 1996977 h 2237474"/>
              <a:gd name="connsiteX170" fmla="*/ 2874892 w 12192000"/>
              <a:gd name="connsiteY170" fmla="*/ 1996085 h 2237474"/>
              <a:gd name="connsiteX171" fmla="*/ 2864145 w 12192000"/>
              <a:gd name="connsiteY171" fmla="*/ 1994061 h 2237474"/>
              <a:gd name="connsiteX172" fmla="*/ 2843662 w 12192000"/>
              <a:gd name="connsiteY172" fmla="*/ 1992498 h 2237474"/>
              <a:gd name="connsiteX173" fmla="*/ 2796128 w 12192000"/>
              <a:gd name="connsiteY173" fmla="*/ 1976403 h 2237474"/>
              <a:gd name="connsiteX174" fmla="*/ 2756784 w 12192000"/>
              <a:gd name="connsiteY174" fmla="*/ 1985116 h 2237474"/>
              <a:gd name="connsiteX175" fmla="*/ 2748833 w 12192000"/>
              <a:gd name="connsiteY175" fmla="*/ 1986323 h 2237474"/>
              <a:gd name="connsiteX176" fmla="*/ 2748661 w 12192000"/>
              <a:gd name="connsiteY176" fmla="*/ 1986122 h 2237474"/>
              <a:gd name="connsiteX177" fmla="*/ 2740251 w 12192000"/>
              <a:gd name="connsiteY177" fmla="*/ 1986946 h 2237474"/>
              <a:gd name="connsiteX178" fmla="*/ 2718916 w 12192000"/>
              <a:gd name="connsiteY178" fmla="*/ 1990867 h 2237474"/>
              <a:gd name="connsiteX179" fmla="*/ 2713522 w 12192000"/>
              <a:gd name="connsiteY179" fmla="*/ 1990173 h 2237474"/>
              <a:gd name="connsiteX180" fmla="*/ 2680597 w 12192000"/>
              <a:gd name="connsiteY180" fmla="*/ 1984996 h 2237474"/>
              <a:gd name="connsiteX181" fmla="*/ 2578178 w 12192000"/>
              <a:gd name="connsiteY181" fmla="*/ 1990531 h 2237474"/>
              <a:gd name="connsiteX182" fmla="*/ 2476147 w 12192000"/>
              <a:gd name="connsiteY182" fmla="*/ 1998305 h 2237474"/>
              <a:gd name="connsiteX183" fmla="*/ 2373568 w 12192000"/>
              <a:gd name="connsiteY183" fmla="*/ 2003219 h 2237474"/>
              <a:gd name="connsiteX184" fmla="*/ 2321399 w 12192000"/>
              <a:gd name="connsiteY184" fmla="*/ 1989467 h 2237474"/>
              <a:gd name="connsiteX185" fmla="*/ 2315525 w 12192000"/>
              <a:gd name="connsiteY185" fmla="*/ 1989708 h 2237474"/>
              <a:gd name="connsiteX186" fmla="*/ 2300792 w 12192000"/>
              <a:gd name="connsiteY186" fmla="*/ 1994290 h 2237474"/>
              <a:gd name="connsiteX187" fmla="*/ 2295469 w 12192000"/>
              <a:gd name="connsiteY187" fmla="*/ 1996659 h 2237474"/>
              <a:gd name="connsiteX188" fmla="*/ 2287219 w 12192000"/>
              <a:gd name="connsiteY188" fmla="*/ 1998750 h 2237474"/>
              <a:gd name="connsiteX189" fmla="*/ 2286948 w 12192000"/>
              <a:gd name="connsiteY189" fmla="*/ 1998596 h 2237474"/>
              <a:gd name="connsiteX190" fmla="*/ 2243069 w 12192000"/>
              <a:gd name="connsiteY190" fmla="*/ 2015111 h 2237474"/>
              <a:gd name="connsiteX191" fmla="*/ 2186609 w 12192000"/>
              <a:gd name="connsiteY191" fmla="*/ 2008263 h 2237474"/>
              <a:gd name="connsiteX192" fmla="*/ 2164831 w 12192000"/>
              <a:gd name="connsiteY192" fmla="*/ 2010143 h 2237474"/>
              <a:gd name="connsiteX193" fmla="*/ 2152836 w 12192000"/>
              <a:gd name="connsiteY193" fmla="*/ 2010048 h 2237474"/>
              <a:gd name="connsiteX194" fmla="*/ 2117102 w 12192000"/>
              <a:gd name="connsiteY194" fmla="*/ 2023004 h 2237474"/>
              <a:gd name="connsiteX195" fmla="*/ 2111935 w 12192000"/>
              <a:gd name="connsiteY195" fmla="*/ 2023163 h 2237474"/>
              <a:gd name="connsiteX196" fmla="*/ 2089991 w 12192000"/>
              <a:gd name="connsiteY196" fmla="*/ 2034193 h 2237474"/>
              <a:gd name="connsiteX197" fmla="*/ 2058061 w 12192000"/>
              <a:gd name="connsiteY197" fmla="*/ 2047942 h 2237474"/>
              <a:gd name="connsiteX198" fmla="*/ 2055737 w 12192000"/>
              <a:gd name="connsiteY198" fmla="*/ 2047704 h 2237474"/>
              <a:gd name="connsiteX199" fmla="*/ 2042244 w 12192000"/>
              <a:gd name="connsiteY199" fmla="*/ 2055560 h 2237474"/>
              <a:gd name="connsiteX200" fmla="*/ 1976224 w 12192000"/>
              <a:gd name="connsiteY200" fmla="*/ 2074257 h 2237474"/>
              <a:gd name="connsiteX201" fmla="*/ 1877728 w 12192000"/>
              <a:gd name="connsiteY201" fmla="*/ 2101004 h 2237474"/>
              <a:gd name="connsiteX202" fmla="*/ 1759056 w 12192000"/>
              <a:gd name="connsiteY202" fmla="*/ 2125608 h 2237474"/>
              <a:gd name="connsiteX203" fmla="*/ 1637948 w 12192000"/>
              <a:gd name="connsiteY203" fmla="*/ 2172597 h 2237474"/>
              <a:gd name="connsiteX204" fmla="*/ 1434549 w 12192000"/>
              <a:gd name="connsiteY204" fmla="*/ 2234522 h 2237474"/>
              <a:gd name="connsiteX205" fmla="*/ 1398481 w 12192000"/>
              <a:gd name="connsiteY205" fmla="*/ 2237074 h 2237474"/>
              <a:gd name="connsiteX206" fmla="*/ 1398407 w 12192000"/>
              <a:gd name="connsiteY206" fmla="*/ 2237095 h 2237474"/>
              <a:gd name="connsiteX207" fmla="*/ 1370962 w 12192000"/>
              <a:gd name="connsiteY207" fmla="*/ 2237474 h 2237474"/>
              <a:gd name="connsiteX208" fmla="*/ 1356367 w 12192000"/>
              <a:gd name="connsiteY208" fmla="*/ 2235089 h 2237474"/>
              <a:gd name="connsiteX209" fmla="*/ 1324828 w 12192000"/>
              <a:gd name="connsiteY209" fmla="*/ 2231968 h 2237474"/>
              <a:gd name="connsiteX210" fmla="*/ 1297744 w 12192000"/>
              <a:gd name="connsiteY210" fmla="*/ 2235849 h 2237474"/>
              <a:gd name="connsiteX211" fmla="*/ 1286236 w 12192000"/>
              <a:gd name="connsiteY211" fmla="*/ 2233135 h 2237474"/>
              <a:gd name="connsiteX212" fmla="*/ 1283504 w 12192000"/>
              <a:gd name="connsiteY212" fmla="*/ 2233797 h 2237474"/>
              <a:gd name="connsiteX213" fmla="*/ 1279765 w 12192000"/>
              <a:gd name="connsiteY213" fmla="*/ 2229639 h 2237474"/>
              <a:gd name="connsiteX214" fmla="*/ 1195347 w 12192000"/>
              <a:gd name="connsiteY214" fmla="*/ 2212354 h 2237474"/>
              <a:gd name="connsiteX215" fmla="*/ 970251 w 12192000"/>
              <a:gd name="connsiteY215" fmla="*/ 2221029 h 2237474"/>
              <a:gd name="connsiteX216" fmla="*/ 812914 w 12192000"/>
              <a:gd name="connsiteY216" fmla="*/ 2202752 h 2237474"/>
              <a:gd name="connsiteX217" fmla="*/ 800195 w 12192000"/>
              <a:gd name="connsiteY217" fmla="*/ 2209407 h 2237474"/>
              <a:gd name="connsiteX218" fmla="*/ 784978 w 12192000"/>
              <a:gd name="connsiteY218" fmla="*/ 2212360 h 2237474"/>
              <a:gd name="connsiteX219" fmla="*/ 681987 w 12192000"/>
              <a:gd name="connsiteY219" fmla="*/ 2216757 h 2237474"/>
              <a:gd name="connsiteX220" fmla="*/ 669923 w 12192000"/>
              <a:gd name="connsiteY220" fmla="*/ 2211682 h 2237474"/>
              <a:gd name="connsiteX221" fmla="*/ 648680 w 12192000"/>
              <a:gd name="connsiteY221" fmla="*/ 2206229 h 2237474"/>
              <a:gd name="connsiteX222" fmla="*/ 597225 w 12192000"/>
              <a:gd name="connsiteY222" fmla="*/ 2180999 h 2237474"/>
              <a:gd name="connsiteX223" fmla="*/ 558449 w 12192000"/>
              <a:gd name="connsiteY223" fmla="*/ 2182346 h 2237474"/>
              <a:gd name="connsiteX224" fmla="*/ 550517 w 12192000"/>
              <a:gd name="connsiteY224" fmla="*/ 2182060 h 2237474"/>
              <a:gd name="connsiteX225" fmla="*/ 550309 w 12192000"/>
              <a:gd name="connsiteY225" fmla="*/ 2181825 h 2237474"/>
              <a:gd name="connsiteX226" fmla="*/ 541836 w 12192000"/>
              <a:gd name="connsiteY226" fmla="*/ 2181063 h 2237474"/>
              <a:gd name="connsiteX227" fmla="*/ 536057 w 12192000"/>
              <a:gd name="connsiteY227" fmla="*/ 2181537 h 2237474"/>
              <a:gd name="connsiteX228" fmla="*/ 520671 w 12192000"/>
              <a:gd name="connsiteY228" fmla="*/ 2180980 h 2237474"/>
              <a:gd name="connsiteX229" fmla="*/ 515024 w 12192000"/>
              <a:gd name="connsiteY229" fmla="*/ 2179258 h 2237474"/>
              <a:gd name="connsiteX230" fmla="*/ 512278 w 12192000"/>
              <a:gd name="connsiteY230" fmla="*/ 2176369 h 2237474"/>
              <a:gd name="connsiteX231" fmla="*/ 480419 w 12192000"/>
              <a:gd name="connsiteY231" fmla="*/ 2167807 h 2237474"/>
              <a:gd name="connsiteX232" fmla="*/ 413835 w 12192000"/>
              <a:gd name="connsiteY232" fmla="*/ 2156783 h 2237474"/>
              <a:gd name="connsiteX233" fmla="*/ 376513 w 12192000"/>
              <a:gd name="connsiteY233" fmla="*/ 2154014 h 2237474"/>
              <a:gd name="connsiteX234" fmla="*/ 273386 w 12192000"/>
              <a:gd name="connsiteY234" fmla="*/ 2142551 h 2237474"/>
              <a:gd name="connsiteX235" fmla="*/ 169207 w 12192000"/>
              <a:gd name="connsiteY235" fmla="*/ 2128100 h 2237474"/>
              <a:gd name="connsiteX236" fmla="*/ 93149 w 12192000"/>
              <a:gd name="connsiteY236" fmla="*/ 2105324 h 2237474"/>
              <a:gd name="connsiteX237" fmla="*/ 88109 w 12192000"/>
              <a:gd name="connsiteY237" fmla="*/ 2106704 h 2237474"/>
              <a:gd name="connsiteX238" fmla="*/ 80022 w 12192000"/>
              <a:gd name="connsiteY238" fmla="*/ 2107254 h 2237474"/>
              <a:gd name="connsiteX239" fmla="*/ 79717 w 12192000"/>
              <a:gd name="connsiteY239" fmla="*/ 2107046 h 2237474"/>
              <a:gd name="connsiteX240" fmla="*/ 72352 w 12192000"/>
              <a:gd name="connsiteY240" fmla="*/ 2107991 h 2237474"/>
              <a:gd name="connsiteX241" fmla="*/ 37645 w 12192000"/>
              <a:gd name="connsiteY241" fmla="*/ 2115401 h 2237474"/>
              <a:gd name="connsiteX242" fmla="*/ 4572 w 12192000"/>
              <a:gd name="connsiteY242" fmla="*/ 2111091 h 2237474"/>
              <a:gd name="connsiteX243" fmla="*/ 0 w 12192000"/>
              <a:gd name="connsiteY243" fmla="*/ 2110468 h 2237474"/>
              <a:gd name="connsiteX244" fmla="*/ 0 w 12192000"/>
              <a:gd name="connsiteY2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11738 w 12192000"/>
              <a:gd name="connsiteY135" fmla="*/ 1776964 h 2237474"/>
              <a:gd name="connsiteX136" fmla="*/ 4560070 w 12192000"/>
              <a:gd name="connsiteY136" fmla="*/ 1785640 h 2237474"/>
              <a:gd name="connsiteX137" fmla="*/ 4536503 w 12192000"/>
              <a:gd name="connsiteY137" fmla="*/ 1785334 h 2237474"/>
              <a:gd name="connsiteX138" fmla="*/ 4513724 w 12192000"/>
              <a:gd name="connsiteY138" fmla="*/ 1791996 h 2237474"/>
              <a:gd name="connsiteX139" fmla="*/ 4459810 w 12192000"/>
              <a:gd name="connsiteY139" fmla="*/ 1797886 h 2237474"/>
              <a:gd name="connsiteX140" fmla="*/ 4379064 w 12192000"/>
              <a:gd name="connsiteY140" fmla="*/ 1817177 h 2237474"/>
              <a:gd name="connsiteX141" fmla="*/ 4319209 w 12192000"/>
              <a:gd name="connsiteY141" fmla="*/ 1834833 h 2237474"/>
              <a:gd name="connsiteX142" fmla="*/ 4306907 w 12192000"/>
              <a:gd name="connsiteY142" fmla="*/ 1841641 h 2237474"/>
              <a:gd name="connsiteX143" fmla="*/ 4290981 w 12192000"/>
              <a:gd name="connsiteY143" fmla="*/ 1839677 h 2237474"/>
              <a:gd name="connsiteX144" fmla="*/ 4285792 w 12192000"/>
              <a:gd name="connsiteY144" fmla="*/ 1836231 h 2237474"/>
              <a:gd name="connsiteX145" fmla="*/ 4238372 w 12192000"/>
              <a:gd name="connsiteY145" fmla="*/ 1851480 h 2237474"/>
              <a:gd name="connsiteX146" fmla="*/ 4232517 w 12192000"/>
              <a:gd name="connsiteY146" fmla="*/ 1852567 h 2237474"/>
              <a:gd name="connsiteX147" fmla="*/ 4191732 w 12192000"/>
              <a:gd name="connsiteY147" fmla="*/ 1857328 h 2237474"/>
              <a:gd name="connsiteX148" fmla="*/ 4065532 w 12192000"/>
              <a:gd name="connsiteY148" fmla="*/ 1855477 h 2237474"/>
              <a:gd name="connsiteX149" fmla="*/ 4028460 w 12192000"/>
              <a:gd name="connsiteY149" fmla="*/ 1855137 h 2237474"/>
              <a:gd name="connsiteX150" fmla="*/ 4002267 w 12192000"/>
              <a:gd name="connsiteY150" fmla="*/ 1852352 h 2237474"/>
              <a:gd name="connsiteX151" fmla="*/ 3931396 w 12192000"/>
              <a:gd name="connsiteY151" fmla="*/ 1858915 h 2237474"/>
              <a:gd name="connsiteX152" fmla="*/ 3812162 w 12192000"/>
              <a:gd name="connsiteY152" fmla="*/ 1875501 h 2237474"/>
              <a:gd name="connsiteX153" fmla="*/ 3767672 w 12192000"/>
              <a:gd name="connsiteY153" fmla="*/ 1874600 h 2237474"/>
              <a:gd name="connsiteX154" fmla="*/ 3764741 w 12192000"/>
              <a:gd name="connsiteY154" fmla="*/ 1869433 h 2237474"/>
              <a:gd name="connsiteX155" fmla="*/ 3751332 w 12192000"/>
              <a:gd name="connsiteY155" fmla="*/ 1869854 h 2237474"/>
              <a:gd name="connsiteX156" fmla="*/ 3748155 w 12192000"/>
              <a:gd name="connsiteY156" fmla="*/ 1868903 h 2237474"/>
              <a:gd name="connsiteX157" fmla="*/ 3729530 w 12192000"/>
              <a:gd name="connsiteY157" fmla="*/ 1864513 h 2237474"/>
              <a:gd name="connsiteX158" fmla="*/ 3680177 w 12192000"/>
              <a:gd name="connsiteY158" fmla="*/ 1881552 h 2237474"/>
              <a:gd name="connsiteX159" fmla="*/ 3567259 w 12192000"/>
              <a:gd name="connsiteY159" fmla="*/ 1893482 h 2237474"/>
              <a:gd name="connsiteX160" fmla="*/ 3405770 w 12192000"/>
              <a:gd name="connsiteY160" fmla="*/ 1904591 h 2237474"/>
              <a:gd name="connsiteX161" fmla="*/ 3280097 w 12192000"/>
              <a:gd name="connsiteY161" fmla="*/ 1919610 h 2237474"/>
              <a:gd name="connsiteX162" fmla="*/ 3123424 w 12192000"/>
              <a:gd name="connsiteY162" fmla="*/ 1952930 h 2237474"/>
              <a:gd name="connsiteX163" fmla="*/ 3009910 w 12192000"/>
              <a:gd name="connsiteY163" fmla="*/ 1957866 h 2237474"/>
              <a:gd name="connsiteX164" fmla="*/ 2995934 w 12192000"/>
              <a:gd name="connsiteY164" fmla="*/ 1967085 h 2237474"/>
              <a:gd name="connsiteX165" fmla="*/ 2980071 w 12192000"/>
              <a:gd name="connsiteY165" fmla="*/ 1972988 h 2237474"/>
              <a:gd name="connsiteX166" fmla="*/ 2978094 w 12192000"/>
              <a:gd name="connsiteY166" fmla="*/ 1972369 h 2237474"/>
              <a:gd name="connsiteX167" fmla="*/ 2942858 w 12192000"/>
              <a:gd name="connsiteY167" fmla="*/ 1981367 h 2237474"/>
              <a:gd name="connsiteX168" fmla="*/ 2875436 w 12192000"/>
              <a:gd name="connsiteY168" fmla="*/ 1996977 h 2237474"/>
              <a:gd name="connsiteX169" fmla="*/ 2874892 w 12192000"/>
              <a:gd name="connsiteY169" fmla="*/ 1996085 h 2237474"/>
              <a:gd name="connsiteX170" fmla="*/ 2864145 w 12192000"/>
              <a:gd name="connsiteY170" fmla="*/ 1994061 h 2237474"/>
              <a:gd name="connsiteX171" fmla="*/ 2843662 w 12192000"/>
              <a:gd name="connsiteY171" fmla="*/ 1992498 h 2237474"/>
              <a:gd name="connsiteX172" fmla="*/ 2796128 w 12192000"/>
              <a:gd name="connsiteY172" fmla="*/ 1976403 h 2237474"/>
              <a:gd name="connsiteX173" fmla="*/ 2756784 w 12192000"/>
              <a:gd name="connsiteY173" fmla="*/ 1985116 h 2237474"/>
              <a:gd name="connsiteX174" fmla="*/ 2748833 w 12192000"/>
              <a:gd name="connsiteY174" fmla="*/ 1986323 h 2237474"/>
              <a:gd name="connsiteX175" fmla="*/ 2748661 w 12192000"/>
              <a:gd name="connsiteY175" fmla="*/ 1986122 h 2237474"/>
              <a:gd name="connsiteX176" fmla="*/ 2740251 w 12192000"/>
              <a:gd name="connsiteY176" fmla="*/ 1986946 h 2237474"/>
              <a:gd name="connsiteX177" fmla="*/ 2718916 w 12192000"/>
              <a:gd name="connsiteY177" fmla="*/ 1990867 h 2237474"/>
              <a:gd name="connsiteX178" fmla="*/ 2713522 w 12192000"/>
              <a:gd name="connsiteY178" fmla="*/ 1990173 h 2237474"/>
              <a:gd name="connsiteX179" fmla="*/ 2680597 w 12192000"/>
              <a:gd name="connsiteY179" fmla="*/ 1984996 h 2237474"/>
              <a:gd name="connsiteX180" fmla="*/ 2578178 w 12192000"/>
              <a:gd name="connsiteY180" fmla="*/ 1990531 h 2237474"/>
              <a:gd name="connsiteX181" fmla="*/ 2476147 w 12192000"/>
              <a:gd name="connsiteY181" fmla="*/ 1998305 h 2237474"/>
              <a:gd name="connsiteX182" fmla="*/ 2373568 w 12192000"/>
              <a:gd name="connsiteY182" fmla="*/ 2003219 h 2237474"/>
              <a:gd name="connsiteX183" fmla="*/ 2321399 w 12192000"/>
              <a:gd name="connsiteY183" fmla="*/ 1989467 h 2237474"/>
              <a:gd name="connsiteX184" fmla="*/ 2315525 w 12192000"/>
              <a:gd name="connsiteY184" fmla="*/ 1989708 h 2237474"/>
              <a:gd name="connsiteX185" fmla="*/ 2300792 w 12192000"/>
              <a:gd name="connsiteY185" fmla="*/ 1994290 h 2237474"/>
              <a:gd name="connsiteX186" fmla="*/ 2295469 w 12192000"/>
              <a:gd name="connsiteY186" fmla="*/ 1996659 h 2237474"/>
              <a:gd name="connsiteX187" fmla="*/ 2287219 w 12192000"/>
              <a:gd name="connsiteY187" fmla="*/ 1998750 h 2237474"/>
              <a:gd name="connsiteX188" fmla="*/ 2286948 w 12192000"/>
              <a:gd name="connsiteY188" fmla="*/ 1998596 h 2237474"/>
              <a:gd name="connsiteX189" fmla="*/ 2243069 w 12192000"/>
              <a:gd name="connsiteY189" fmla="*/ 2015111 h 2237474"/>
              <a:gd name="connsiteX190" fmla="*/ 2186609 w 12192000"/>
              <a:gd name="connsiteY190" fmla="*/ 2008263 h 2237474"/>
              <a:gd name="connsiteX191" fmla="*/ 2164831 w 12192000"/>
              <a:gd name="connsiteY191" fmla="*/ 2010143 h 2237474"/>
              <a:gd name="connsiteX192" fmla="*/ 2152836 w 12192000"/>
              <a:gd name="connsiteY192" fmla="*/ 2010048 h 2237474"/>
              <a:gd name="connsiteX193" fmla="*/ 2117102 w 12192000"/>
              <a:gd name="connsiteY193" fmla="*/ 2023004 h 2237474"/>
              <a:gd name="connsiteX194" fmla="*/ 2111935 w 12192000"/>
              <a:gd name="connsiteY194" fmla="*/ 2023163 h 2237474"/>
              <a:gd name="connsiteX195" fmla="*/ 2089991 w 12192000"/>
              <a:gd name="connsiteY195" fmla="*/ 2034193 h 2237474"/>
              <a:gd name="connsiteX196" fmla="*/ 2058061 w 12192000"/>
              <a:gd name="connsiteY196" fmla="*/ 2047942 h 2237474"/>
              <a:gd name="connsiteX197" fmla="*/ 2055737 w 12192000"/>
              <a:gd name="connsiteY197" fmla="*/ 2047704 h 2237474"/>
              <a:gd name="connsiteX198" fmla="*/ 2042244 w 12192000"/>
              <a:gd name="connsiteY198" fmla="*/ 2055560 h 2237474"/>
              <a:gd name="connsiteX199" fmla="*/ 1976224 w 12192000"/>
              <a:gd name="connsiteY199" fmla="*/ 2074257 h 2237474"/>
              <a:gd name="connsiteX200" fmla="*/ 1877728 w 12192000"/>
              <a:gd name="connsiteY200" fmla="*/ 2101004 h 2237474"/>
              <a:gd name="connsiteX201" fmla="*/ 1759056 w 12192000"/>
              <a:gd name="connsiteY201" fmla="*/ 2125608 h 2237474"/>
              <a:gd name="connsiteX202" fmla="*/ 1637948 w 12192000"/>
              <a:gd name="connsiteY202" fmla="*/ 2172597 h 2237474"/>
              <a:gd name="connsiteX203" fmla="*/ 1434549 w 12192000"/>
              <a:gd name="connsiteY203" fmla="*/ 2234522 h 2237474"/>
              <a:gd name="connsiteX204" fmla="*/ 1398481 w 12192000"/>
              <a:gd name="connsiteY204" fmla="*/ 2237074 h 2237474"/>
              <a:gd name="connsiteX205" fmla="*/ 1398407 w 12192000"/>
              <a:gd name="connsiteY205" fmla="*/ 2237095 h 2237474"/>
              <a:gd name="connsiteX206" fmla="*/ 1370962 w 12192000"/>
              <a:gd name="connsiteY206" fmla="*/ 2237474 h 2237474"/>
              <a:gd name="connsiteX207" fmla="*/ 1356367 w 12192000"/>
              <a:gd name="connsiteY207" fmla="*/ 2235089 h 2237474"/>
              <a:gd name="connsiteX208" fmla="*/ 1324828 w 12192000"/>
              <a:gd name="connsiteY208" fmla="*/ 2231968 h 2237474"/>
              <a:gd name="connsiteX209" fmla="*/ 1297744 w 12192000"/>
              <a:gd name="connsiteY209" fmla="*/ 2235849 h 2237474"/>
              <a:gd name="connsiteX210" fmla="*/ 1286236 w 12192000"/>
              <a:gd name="connsiteY210" fmla="*/ 2233135 h 2237474"/>
              <a:gd name="connsiteX211" fmla="*/ 1283504 w 12192000"/>
              <a:gd name="connsiteY211" fmla="*/ 2233797 h 2237474"/>
              <a:gd name="connsiteX212" fmla="*/ 1279765 w 12192000"/>
              <a:gd name="connsiteY212" fmla="*/ 2229639 h 2237474"/>
              <a:gd name="connsiteX213" fmla="*/ 1195347 w 12192000"/>
              <a:gd name="connsiteY213" fmla="*/ 2212354 h 2237474"/>
              <a:gd name="connsiteX214" fmla="*/ 970251 w 12192000"/>
              <a:gd name="connsiteY214" fmla="*/ 2221029 h 2237474"/>
              <a:gd name="connsiteX215" fmla="*/ 812914 w 12192000"/>
              <a:gd name="connsiteY215" fmla="*/ 2202752 h 2237474"/>
              <a:gd name="connsiteX216" fmla="*/ 800195 w 12192000"/>
              <a:gd name="connsiteY216" fmla="*/ 2209407 h 2237474"/>
              <a:gd name="connsiteX217" fmla="*/ 784978 w 12192000"/>
              <a:gd name="connsiteY217" fmla="*/ 2212360 h 2237474"/>
              <a:gd name="connsiteX218" fmla="*/ 681987 w 12192000"/>
              <a:gd name="connsiteY218" fmla="*/ 2216757 h 2237474"/>
              <a:gd name="connsiteX219" fmla="*/ 669923 w 12192000"/>
              <a:gd name="connsiteY219" fmla="*/ 2211682 h 2237474"/>
              <a:gd name="connsiteX220" fmla="*/ 648680 w 12192000"/>
              <a:gd name="connsiteY220" fmla="*/ 2206229 h 2237474"/>
              <a:gd name="connsiteX221" fmla="*/ 597225 w 12192000"/>
              <a:gd name="connsiteY221" fmla="*/ 2180999 h 2237474"/>
              <a:gd name="connsiteX222" fmla="*/ 558449 w 12192000"/>
              <a:gd name="connsiteY222" fmla="*/ 2182346 h 2237474"/>
              <a:gd name="connsiteX223" fmla="*/ 550517 w 12192000"/>
              <a:gd name="connsiteY223" fmla="*/ 2182060 h 2237474"/>
              <a:gd name="connsiteX224" fmla="*/ 550309 w 12192000"/>
              <a:gd name="connsiteY224" fmla="*/ 2181825 h 2237474"/>
              <a:gd name="connsiteX225" fmla="*/ 541836 w 12192000"/>
              <a:gd name="connsiteY225" fmla="*/ 2181063 h 2237474"/>
              <a:gd name="connsiteX226" fmla="*/ 536057 w 12192000"/>
              <a:gd name="connsiteY226" fmla="*/ 2181537 h 2237474"/>
              <a:gd name="connsiteX227" fmla="*/ 520671 w 12192000"/>
              <a:gd name="connsiteY227" fmla="*/ 2180980 h 2237474"/>
              <a:gd name="connsiteX228" fmla="*/ 515024 w 12192000"/>
              <a:gd name="connsiteY228" fmla="*/ 2179258 h 2237474"/>
              <a:gd name="connsiteX229" fmla="*/ 512278 w 12192000"/>
              <a:gd name="connsiteY229" fmla="*/ 2176369 h 2237474"/>
              <a:gd name="connsiteX230" fmla="*/ 480419 w 12192000"/>
              <a:gd name="connsiteY230" fmla="*/ 2167807 h 2237474"/>
              <a:gd name="connsiteX231" fmla="*/ 413835 w 12192000"/>
              <a:gd name="connsiteY231" fmla="*/ 2156783 h 2237474"/>
              <a:gd name="connsiteX232" fmla="*/ 376513 w 12192000"/>
              <a:gd name="connsiteY232" fmla="*/ 2154014 h 2237474"/>
              <a:gd name="connsiteX233" fmla="*/ 273386 w 12192000"/>
              <a:gd name="connsiteY233" fmla="*/ 2142551 h 2237474"/>
              <a:gd name="connsiteX234" fmla="*/ 169207 w 12192000"/>
              <a:gd name="connsiteY234" fmla="*/ 2128100 h 2237474"/>
              <a:gd name="connsiteX235" fmla="*/ 93149 w 12192000"/>
              <a:gd name="connsiteY235" fmla="*/ 2105324 h 2237474"/>
              <a:gd name="connsiteX236" fmla="*/ 88109 w 12192000"/>
              <a:gd name="connsiteY236" fmla="*/ 2106704 h 2237474"/>
              <a:gd name="connsiteX237" fmla="*/ 80022 w 12192000"/>
              <a:gd name="connsiteY237" fmla="*/ 2107254 h 2237474"/>
              <a:gd name="connsiteX238" fmla="*/ 79717 w 12192000"/>
              <a:gd name="connsiteY238" fmla="*/ 2107046 h 2237474"/>
              <a:gd name="connsiteX239" fmla="*/ 72352 w 12192000"/>
              <a:gd name="connsiteY239" fmla="*/ 2107991 h 2237474"/>
              <a:gd name="connsiteX240" fmla="*/ 37645 w 12192000"/>
              <a:gd name="connsiteY240" fmla="*/ 2115401 h 2237474"/>
              <a:gd name="connsiteX241" fmla="*/ 4572 w 12192000"/>
              <a:gd name="connsiteY241" fmla="*/ 2111091 h 2237474"/>
              <a:gd name="connsiteX242" fmla="*/ 0 w 12192000"/>
              <a:gd name="connsiteY242" fmla="*/ 2110468 h 2237474"/>
              <a:gd name="connsiteX243" fmla="*/ 0 w 12192000"/>
              <a:gd name="connsiteY2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11738 w 12192000"/>
              <a:gd name="connsiteY134" fmla="*/ 1776964 h 2237474"/>
              <a:gd name="connsiteX135" fmla="*/ 4560070 w 12192000"/>
              <a:gd name="connsiteY135" fmla="*/ 1785640 h 2237474"/>
              <a:gd name="connsiteX136" fmla="*/ 4536503 w 12192000"/>
              <a:gd name="connsiteY136" fmla="*/ 1785334 h 2237474"/>
              <a:gd name="connsiteX137" fmla="*/ 4513724 w 12192000"/>
              <a:gd name="connsiteY137" fmla="*/ 1791996 h 2237474"/>
              <a:gd name="connsiteX138" fmla="*/ 4459810 w 12192000"/>
              <a:gd name="connsiteY138" fmla="*/ 1797886 h 2237474"/>
              <a:gd name="connsiteX139" fmla="*/ 4379064 w 12192000"/>
              <a:gd name="connsiteY139" fmla="*/ 1817177 h 2237474"/>
              <a:gd name="connsiteX140" fmla="*/ 4319209 w 12192000"/>
              <a:gd name="connsiteY140" fmla="*/ 1834833 h 2237474"/>
              <a:gd name="connsiteX141" fmla="*/ 4306907 w 12192000"/>
              <a:gd name="connsiteY141" fmla="*/ 1841641 h 2237474"/>
              <a:gd name="connsiteX142" fmla="*/ 4290981 w 12192000"/>
              <a:gd name="connsiteY142" fmla="*/ 1839677 h 2237474"/>
              <a:gd name="connsiteX143" fmla="*/ 4285792 w 12192000"/>
              <a:gd name="connsiteY143" fmla="*/ 1836231 h 2237474"/>
              <a:gd name="connsiteX144" fmla="*/ 4238372 w 12192000"/>
              <a:gd name="connsiteY144" fmla="*/ 1851480 h 2237474"/>
              <a:gd name="connsiteX145" fmla="*/ 4232517 w 12192000"/>
              <a:gd name="connsiteY145" fmla="*/ 1852567 h 2237474"/>
              <a:gd name="connsiteX146" fmla="*/ 4191732 w 12192000"/>
              <a:gd name="connsiteY146" fmla="*/ 1857328 h 2237474"/>
              <a:gd name="connsiteX147" fmla="*/ 4065532 w 12192000"/>
              <a:gd name="connsiteY147" fmla="*/ 1855477 h 2237474"/>
              <a:gd name="connsiteX148" fmla="*/ 4028460 w 12192000"/>
              <a:gd name="connsiteY148" fmla="*/ 1855137 h 2237474"/>
              <a:gd name="connsiteX149" fmla="*/ 4002267 w 12192000"/>
              <a:gd name="connsiteY149" fmla="*/ 1852352 h 2237474"/>
              <a:gd name="connsiteX150" fmla="*/ 3931396 w 12192000"/>
              <a:gd name="connsiteY150" fmla="*/ 1858915 h 2237474"/>
              <a:gd name="connsiteX151" fmla="*/ 3812162 w 12192000"/>
              <a:gd name="connsiteY151" fmla="*/ 1875501 h 2237474"/>
              <a:gd name="connsiteX152" fmla="*/ 3767672 w 12192000"/>
              <a:gd name="connsiteY152" fmla="*/ 1874600 h 2237474"/>
              <a:gd name="connsiteX153" fmla="*/ 3764741 w 12192000"/>
              <a:gd name="connsiteY153" fmla="*/ 1869433 h 2237474"/>
              <a:gd name="connsiteX154" fmla="*/ 3751332 w 12192000"/>
              <a:gd name="connsiteY154" fmla="*/ 1869854 h 2237474"/>
              <a:gd name="connsiteX155" fmla="*/ 3748155 w 12192000"/>
              <a:gd name="connsiteY155" fmla="*/ 1868903 h 2237474"/>
              <a:gd name="connsiteX156" fmla="*/ 3729530 w 12192000"/>
              <a:gd name="connsiteY156" fmla="*/ 1864513 h 2237474"/>
              <a:gd name="connsiteX157" fmla="*/ 3680177 w 12192000"/>
              <a:gd name="connsiteY157" fmla="*/ 1881552 h 2237474"/>
              <a:gd name="connsiteX158" fmla="*/ 3567259 w 12192000"/>
              <a:gd name="connsiteY158" fmla="*/ 1893482 h 2237474"/>
              <a:gd name="connsiteX159" fmla="*/ 3405770 w 12192000"/>
              <a:gd name="connsiteY159" fmla="*/ 1904591 h 2237474"/>
              <a:gd name="connsiteX160" fmla="*/ 3280097 w 12192000"/>
              <a:gd name="connsiteY160" fmla="*/ 1919610 h 2237474"/>
              <a:gd name="connsiteX161" fmla="*/ 3123424 w 12192000"/>
              <a:gd name="connsiteY161" fmla="*/ 1952930 h 2237474"/>
              <a:gd name="connsiteX162" fmla="*/ 3009910 w 12192000"/>
              <a:gd name="connsiteY162" fmla="*/ 1957866 h 2237474"/>
              <a:gd name="connsiteX163" fmla="*/ 2995934 w 12192000"/>
              <a:gd name="connsiteY163" fmla="*/ 1967085 h 2237474"/>
              <a:gd name="connsiteX164" fmla="*/ 2980071 w 12192000"/>
              <a:gd name="connsiteY164" fmla="*/ 1972988 h 2237474"/>
              <a:gd name="connsiteX165" fmla="*/ 2978094 w 12192000"/>
              <a:gd name="connsiteY165" fmla="*/ 1972369 h 2237474"/>
              <a:gd name="connsiteX166" fmla="*/ 2942858 w 12192000"/>
              <a:gd name="connsiteY166" fmla="*/ 1981367 h 2237474"/>
              <a:gd name="connsiteX167" fmla="*/ 2875436 w 12192000"/>
              <a:gd name="connsiteY167" fmla="*/ 1996977 h 2237474"/>
              <a:gd name="connsiteX168" fmla="*/ 2874892 w 12192000"/>
              <a:gd name="connsiteY168" fmla="*/ 1996085 h 2237474"/>
              <a:gd name="connsiteX169" fmla="*/ 2864145 w 12192000"/>
              <a:gd name="connsiteY169" fmla="*/ 1994061 h 2237474"/>
              <a:gd name="connsiteX170" fmla="*/ 2843662 w 12192000"/>
              <a:gd name="connsiteY170" fmla="*/ 1992498 h 2237474"/>
              <a:gd name="connsiteX171" fmla="*/ 2796128 w 12192000"/>
              <a:gd name="connsiteY171" fmla="*/ 1976403 h 2237474"/>
              <a:gd name="connsiteX172" fmla="*/ 2756784 w 12192000"/>
              <a:gd name="connsiteY172" fmla="*/ 1985116 h 2237474"/>
              <a:gd name="connsiteX173" fmla="*/ 2748833 w 12192000"/>
              <a:gd name="connsiteY173" fmla="*/ 1986323 h 2237474"/>
              <a:gd name="connsiteX174" fmla="*/ 2748661 w 12192000"/>
              <a:gd name="connsiteY174" fmla="*/ 1986122 h 2237474"/>
              <a:gd name="connsiteX175" fmla="*/ 2740251 w 12192000"/>
              <a:gd name="connsiteY175" fmla="*/ 1986946 h 2237474"/>
              <a:gd name="connsiteX176" fmla="*/ 2718916 w 12192000"/>
              <a:gd name="connsiteY176" fmla="*/ 1990867 h 2237474"/>
              <a:gd name="connsiteX177" fmla="*/ 2713522 w 12192000"/>
              <a:gd name="connsiteY177" fmla="*/ 1990173 h 2237474"/>
              <a:gd name="connsiteX178" fmla="*/ 2680597 w 12192000"/>
              <a:gd name="connsiteY178" fmla="*/ 1984996 h 2237474"/>
              <a:gd name="connsiteX179" fmla="*/ 2578178 w 12192000"/>
              <a:gd name="connsiteY179" fmla="*/ 1990531 h 2237474"/>
              <a:gd name="connsiteX180" fmla="*/ 2476147 w 12192000"/>
              <a:gd name="connsiteY180" fmla="*/ 1998305 h 2237474"/>
              <a:gd name="connsiteX181" fmla="*/ 2373568 w 12192000"/>
              <a:gd name="connsiteY181" fmla="*/ 2003219 h 2237474"/>
              <a:gd name="connsiteX182" fmla="*/ 2321399 w 12192000"/>
              <a:gd name="connsiteY182" fmla="*/ 1989467 h 2237474"/>
              <a:gd name="connsiteX183" fmla="*/ 2315525 w 12192000"/>
              <a:gd name="connsiteY183" fmla="*/ 1989708 h 2237474"/>
              <a:gd name="connsiteX184" fmla="*/ 2300792 w 12192000"/>
              <a:gd name="connsiteY184" fmla="*/ 1994290 h 2237474"/>
              <a:gd name="connsiteX185" fmla="*/ 2295469 w 12192000"/>
              <a:gd name="connsiteY185" fmla="*/ 1996659 h 2237474"/>
              <a:gd name="connsiteX186" fmla="*/ 2287219 w 12192000"/>
              <a:gd name="connsiteY186" fmla="*/ 1998750 h 2237474"/>
              <a:gd name="connsiteX187" fmla="*/ 2286948 w 12192000"/>
              <a:gd name="connsiteY187" fmla="*/ 1998596 h 2237474"/>
              <a:gd name="connsiteX188" fmla="*/ 2243069 w 12192000"/>
              <a:gd name="connsiteY188" fmla="*/ 2015111 h 2237474"/>
              <a:gd name="connsiteX189" fmla="*/ 2186609 w 12192000"/>
              <a:gd name="connsiteY189" fmla="*/ 2008263 h 2237474"/>
              <a:gd name="connsiteX190" fmla="*/ 2164831 w 12192000"/>
              <a:gd name="connsiteY190" fmla="*/ 2010143 h 2237474"/>
              <a:gd name="connsiteX191" fmla="*/ 2152836 w 12192000"/>
              <a:gd name="connsiteY191" fmla="*/ 2010048 h 2237474"/>
              <a:gd name="connsiteX192" fmla="*/ 2117102 w 12192000"/>
              <a:gd name="connsiteY192" fmla="*/ 2023004 h 2237474"/>
              <a:gd name="connsiteX193" fmla="*/ 2111935 w 12192000"/>
              <a:gd name="connsiteY193" fmla="*/ 2023163 h 2237474"/>
              <a:gd name="connsiteX194" fmla="*/ 2089991 w 12192000"/>
              <a:gd name="connsiteY194" fmla="*/ 2034193 h 2237474"/>
              <a:gd name="connsiteX195" fmla="*/ 2058061 w 12192000"/>
              <a:gd name="connsiteY195" fmla="*/ 2047942 h 2237474"/>
              <a:gd name="connsiteX196" fmla="*/ 2055737 w 12192000"/>
              <a:gd name="connsiteY196" fmla="*/ 2047704 h 2237474"/>
              <a:gd name="connsiteX197" fmla="*/ 2042244 w 12192000"/>
              <a:gd name="connsiteY197" fmla="*/ 2055560 h 2237474"/>
              <a:gd name="connsiteX198" fmla="*/ 1976224 w 12192000"/>
              <a:gd name="connsiteY198" fmla="*/ 2074257 h 2237474"/>
              <a:gd name="connsiteX199" fmla="*/ 1877728 w 12192000"/>
              <a:gd name="connsiteY199" fmla="*/ 2101004 h 2237474"/>
              <a:gd name="connsiteX200" fmla="*/ 1759056 w 12192000"/>
              <a:gd name="connsiteY200" fmla="*/ 2125608 h 2237474"/>
              <a:gd name="connsiteX201" fmla="*/ 1637948 w 12192000"/>
              <a:gd name="connsiteY201" fmla="*/ 2172597 h 2237474"/>
              <a:gd name="connsiteX202" fmla="*/ 1434549 w 12192000"/>
              <a:gd name="connsiteY202" fmla="*/ 2234522 h 2237474"/>
              <a:gd name="connsiteX203" fmla="*/ 1398481 w 12192000"/>
              <a:gd name="connsiteY203" fmla="*/ 2237074 h 2237474"/>
              <a:gd name="connsiteX204" fmla="*/ 1398407 w 12192000"/>
              <a:gd name="connsiteY204" fmla="*/ 2237095 h 2237474"/>
              <a:gd name="connsiteX205" fmla="*/ 1370962 w 12192000"/>
              <a:gd name="connsiteY205" fmla="*/ 2237474 h 2237474"/>
              <a:gd name="connsiteX206" fmla="*/ 1356367 w 12192000"/>
              <a:gd name="connsiteY206" fmla="*/ 2235089 h 2237474"/>
              <a:gd name="connsiteX207" fmla="*/ 1324828 w 12192000"/>
              <a:gd name="connsiteY207" fmla="*/ 2231968 h 2237474"/>
              <a:gd name="connsiteX208" fmla="*/ 1297744 w 12192000"/>
              <a:gd name="connsiteY208" fmla="*/ 2235849 h 2237474"/>
              <a:gd name="connsiteX209" fmla="*/ 1286236 w 12192000"/>
              <a:gd name="connsiteY209" fmla="*/ 2233135 h 2237474"/>
              <a:gd name="connsiteX210" fmla="*/ 1283504 w 12192000"/>
              <a:gd name="connsiteY210" fmla="*/ 2233797 h 2237474"/>
              <a:gd name="connsiteX211" fmla="*/ 1279765 w 12192000"/>
              <a:gd name="connsiteY211" fmla="*/ 2229639 h 2237474"/>
              <a:gd name="connsiteX212" fmla="*/ 1195347 w 12192000"/>
              <a:gd name="connsiteY212" fmla="*/ 2212354 h 2237474"/>
              <a:gd name="connsiteX213" fmla="*/ 970251 w 12192000"/>
              <a:gd name="connsiteY213" fmla="*/ 2221029 h 2237474"/>
              <a:gd name="connsiteX214" fmla="*/ 812914 w 12192000"/>
              <a:gd name="connsiteY214" fmla="*/ 2202752 h 2237474"/>
              <a:gd name="connsiteX215" fmla="*/ 800195 w 12192000"/>
              <a:gd name="connsiteY215" fmla="*/ 2209407 h 2237474"/>
              <a:gd name="connsiteX216" fmla="*/ 784978 w 12192000"/>
              <a:gd name="connsiteY216" fmla="*/ 2212360 h 2237474"/>
              <a:gd name="connsiteX217" fmla="*/ 681987 w 12192000"/>
              <a:gd name="connsiteY217" fmla="*/ 2216757 h 2237474"/>
              <a:gd name="connsiteX218" fmla="*/ 669923 w 12192000"/>
              <a:gd name="connsiteY218" fmla="*/ 2211682 h 2237474"/>
              <a:gd name="connsiteX219" fmla="*/ 648680 w 12192000"/>
              <a:gd name="connsiteY219" fmla="*/ 2206229 h 2237474"/>
              <a:gd name="connsiteX220" fmla="*/ 597225 w 12192000"/>
              <a:gd name="connsiteY220" fmla="*/ 2180999 h 2237474"/>
              <a:gd name="connsiteX221" fmla="*/ 558449 w 12192000"/>
              <a:gd name="connsiteY221" fmla="*/ 2182346 h 2237474"/>
              <a:gd name="connsiteX222" fmla="*/ 550517 w 12192000"/>
              <a:gd name="connsiteY222" fmla="*/ 2182060 h 2237474"/>
              <a:gd name="connsiteX223" fmla="*/ 550309 w 12192000"/>
              <a:gd name="connsiteY223" fmla="*/ 2181825 h 2237474"/>
              <a:gd name="connsiteX224" fmla="*/ 541836 w 12192000"/>
              <a:gd name="connsiteY224" fmla="*/ 2181063 h 2237474"/>
              <a:gd name="connsiteX225" fmla="*/ 536057 w 12192000"/>
              <a:gd name="connsiteY225" fmla="*/ 2181537 h 2237474"/>
              <a:gd name="connsiteX226" fmla="*/ 520671 w 12192000"/>
              <a:gd name="connsiteY226" fmla="*/ 2180980 h 2237474"/>
              <a:gd name="connsiteX227" fmla="*/ 515024 w 12192000"/>
              <a:gd name="connsiteY227" fmla="*/ 2179258 h 2237474"/>
              <a:gd name="connsiteX228" fmla="*/ 512278 w 12192000"/>
              <a:gd name="connsiteY228" fmla="*/ 2176369 h 2237474"/>
              <a:gd name="connsiteX229" fmla="*/ 480419 w 12192000"/>
              <a:gd name="connsiteY229" fmla="*/ 2167807 h 2237474"/>
              <a:gd name="connsiteX230" fmla="*/ 413835 w 12192000"/>
              <a:gd name="connsiteY230" fmla="*/ 2156783 h 2237474"/>
              <a:gd name="connsiteX231" fmla="*/ 376513 w 12192000"/>
              <a:gd name="connsiteY231" fmla="*/ 2154014 h 2237474"/>
              <a:gd name="connsiteX232" fmla="*/ 273386 w 12192000"/>
              <a:gd name="connsiteY232" fmla="*/ 2142551 h 2237474"/>
              <a:gd name="connsiteX233" fmla="*/ 169207 w 12192000"/>
              <a:gd name="connsiteY233" fmla="*/ 2128100 h 2237474"/>
              <a:gd name="connsiteX234" fmla="*/ 93149 w 12192000"/>
              <a:gd name="connsiteY234" fmla="*/ 2105324 h 2237474"/>
              <a:gd name="connsiteX235" fmla="*/ 88109 w 12192000"/>
              <a:gd name="connsiteY235" fmla="*/ 2106704 h 2237474"/>
              <a:gd name="connsiteX236" fmla="*/ 80022 w 12192000"/>
              <a:gd name="connsiteY236" fmla="*/ 2107254 h 2237474"/>
              <a:gd name="connsiteX237" fmla="*/ 79717 w 12192000"/>
              <a:gd name="connsiteY237" fmla="*/ 2107046 h 2237474"/>
              <a:gd name="connsiteX238" fmla="*/ 72352 w 12192000"/>
              <a:gd name="connsiteY238" fmla="*/ 2107991 h 2237474"/>
              <a:gd name="connsiteX239" fmla="*/ 37645 w 12192000"/>
              <a:gd name="connsiteY239" fmla="*/ 2115401 h 2237474"/>
              <a:gd name="connsiteX240" fmla="*/ 4572 w 12192000"/>
              <a:gd name="connsiteY240" fmla="*/ 2111091 h 2237474"/>
              <a:gd name="connsiteX241" fmla="*/ 0 w 12192000"/>
              <a:gd name="connsiteY241" fmla="*/ 2110468 h 2237474"/>
              <a:gd name="connsiteX242" fmla="*/ 0 w 12192000"/>
              <a:gd name="connsiteY2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306907 w 12192000"/>
              <a:gd name="connsiteY140" fmla="*/ 1841641 h 2237474"/>
              <a:gd name="connsiteX141" fmla="*/ 4290981 w 12192000"/>
              <a:gd name="connsiteY141" fmla="*/ 1839677 h 2237474"/>
              <a:gd name="connsiteX142" fmla="*/ 4285792 w 12192000"/>
              <a:gd name="connsiteY142" fmla="*/ 1836231 h 2237474"/>
              <a:gd name="connsiteX143" fmla="*/ 4238372 w 12192000"/>
              <a:gd name="connsiteY143" fmla="*/ 1851480 h 2237474"/>
              <a:gd name="connsiteX144" fmla="*/ 4232517 w 12192000"/>
              <a:gd name="connsiteY144" fmla="*/ 1852567 h 2237474"/>
              <a:gd name="connsiteX145" fmla="*/ 4191732 w 12192000"/>
              <a:gd name="connsiteY145" fmla="*/ 1857328 h 2237474"/>
              <a:gd name="connsiteX146" fmla="*/ 4065532 w 12192000"/>
              <a:gd name="connsiteY146" fmla="*/ 1855477 h 2237474"/>
              <a:gd name="connsiteX147" fmla="*/ 4028460 w 12192000"/>
              <a:gd name="connsiteY147" fmla="*/ 1855137 h 2237474"/>
              <a:gd name="connsiteX148" fmla="*/ 4002267 w 12192000"/>
              <a:gd name="connsiteY148" fmla="*/ 1852352 h 2237474"/>
              <a:gd name="connsiteX149" fmla="*/ 3931396 w 12192000"/>
              <a:gd name="connsiteY149" fmla="*/ 1858915 h 2237474"/>
              <a:gd name="connsiteX150" fmla="*/ 3812162 w 12192000"/>
              <a:gd name="connsiteY150" fmla="*/ 1875501 h 2237474"/>
              <a:gd name="connsiteX151" fmla="*/ 3767672 w 12192000"/>
              <a:gd name="connsiteY151" fmla="*/ 1874600 h 2237474"/>
              <a:gd name="connsiteX152" fmla="*/ 3764741 w 12192000"/>
              <a:gd name="connsiteY152" fmla="*/ 1869433 h 2237474"/>
              <a:gd name="connsiteX153" fmla="*/ 3751332 w 12192000"/>
              <a:gd name="connsiteY153" fmla="*/ 1869854 h 2237474"/>
              <a:gd name="connsiteX154" fmla="*/ 3748155 w 12192000"/>
              <a:gd name="connsiteY154" fmla="*/ 1868903 h 2237474"/>
              <a:gd name="connsiteX155" fmla="*/ 3729530 w 12192000"/>
              <a:gd name="connsiteY155" fmla="*/ 1864513 h 2237474"/>
              <a:gd name="connsiteX156" fmla="*/ 3680177 w 12192000"/>
              <a:gd name="connsiteY156" fmla="*/ 1881552 h 2237474"/>
              <a:gd name="connsiteX157" fmla="*/ 3567259 w 12192000"/>
              <a:gd name="connsiteY157" fmla="*/ 1893482 h 2237474"/>
              <a:gd name="connsiteX158" fmla="*/ 3405770 w 12192000"/>
              <a:gd name="connsiteY158" fmla="*/ 1904591 h 2237474"/>
              <a:gd name="connsiteX159" fmla="*/ 3280097 w 12192000"/>
              <a:gd name="connsiteY159" fmla="*/ 1919610 h 2237474"/>
              <a:gd name="connsiteX160" fmla="*/ 3123424 w 12192000"/>
              <a:gd name="connsiteY160" fmla="*/ 1952930 h 2237474"/>
              <a:gd name="connsiteX161" fmla="*/ 3009910 w 12192000"/>
              <a:gd name="connsiteY161" fmla="*/ 1957866 h 2237474"/>
              <a:gd name="connsiteX162" fmla="*/ 2995934 w 12192000"/>
              <a:gd name="connsiteY162" fmla="*/ 1967085 h 2237474"/>
              <a:gd name="connsiteX163" fmla="*/ 2980071 w 12192000"/>
              <a:gd name="connsiteY163" fmla="*/ 1972988 h 2237474"/>
              <a:gd name="connsiteX164" fmla="*/ 2978094 w 12192000"/>
              <a:gd name="connsiteY164" fmla="*/ 1972369 h 2237474"/>
              <a:gd name="connsiteX165" fmla="*/ 2942858 w 12192000"/>
              <a:gd name="connsiteY165" fmla="*/ 1981367 h 2237474"/>
              <a:gd name="connsiteX166" fmla="*/ 2875436 w 12192000"/>
              <a:gd name="connsiteY166" fmla="*/ 1996977 h 2237474"/>
              <a:gd name="connsiteX167" fmla="*/ 2874892 w 12192000"/>
              <a:gd name="connsiteY167" fmla="*/ 1996085 h 2237474"/>
              <a:gd name="connsiteX168" fmla="*/ 2864145 w 12192000"/>
              <a:gd name="connsiteY168" fmla="*/ 1994061 h 2237474"/>
              <a:gd name="connsiteX169" fmla="*/ 2843662 w 12192000"/>
              <a:gd name="connsiteY169" fmla="*/ 1992498 h 2237474"/>
              <a:gd name="connsiteX170" fmla="*/ 2796128 w 12192000"/>
              <a:gd name="connsiteY170" fmla="*/ 1976403 h 2237474"/>
              <a:gd name="connsiteX171" fmla="*/ 2756784 w 12192000"/>
              <a:gd name="connsiteY171" fmla="*/ 1985116 h 2237474"/>
              <a:gd name="connsiteX172" fmla="*/ 2748833 w 12192000"/>
              <a:gd name="connsiteY172" fmla="*/ 1986323 h 2237474"/>
              <a:gd name="connsiteX173" fmla="*/ 2748661 w 12192000"/>
              <a:gd name="connsiteY173" fmla="*/ 1986122 h 2237474"/>
              <a:gd name="connsiteX174" fmla="*/ 2740251 w 12192000"/>
              <a:gd name="connsiteY174" fmla="*/ 1986946 h 2237474"/>
              <a:gd name="connsiteX175" fmla="*/ 2718916 w 12192000"/>
              <a:gd name="connsiteY175" fmla="*/ 1990867 h 2237474"/>
              <a:gd name="connsiteX176" fmla="*/ 2713522 w 12192000"/>
              <a:gd name="connsiteY176" fmla="*/ 1990173 h 2237474"/>
              <a:gd name="connsiteX177" fmla="*/ 2680597 w 12192000"/>
              <a:gd name="connsiteY177" fmla="*/ 1984996 h 2237474"/>
              <a:gd name="connsiteX178" fmla="*/ 2578178 w 12192000"/>
              <a:gd name="connsiteY178" fmla="*/ 1990531 h 2237474"/>
              <a:gd name="connsiteX179" fmla="*/ 2476147 w 12192000"/>
              <a:gd name="connsiteY179" fmla="*/ 1998305 h 2237474"/>
              <a:gd name="connsiteX180" fmla="*/ 2373568 w 12192000"/>
              <a:gd name="connsiteY180" fmla="*/ 2003219 h 2237474"/>
              <a:gd name="connsiteX181" fmla="*/ 2321399 w 12192000"/>
              <a:gd name="connsiteY181" fmla="*/ 1989467 h 2237474"/>
              <a:gd name="connsiteX182" fmla="*/ 2315525 w 12192000"/>
              <a:gd name="connsiteY182" fmla="*/ 1989708 h 2237474"/>
              <a:gd name="connsiteX183" fmla="*/ 2300792 w 12192000"/>
              <a:gd name="connsiteY183" fmla="*/ 1994290 h 2237474"/>
              <a:gd name="connsiteX184" fmla="*/ 2295469 w 12192000"/>
              <a:gd name="connsiteY184" fmla="*/ 1996659 h 2237474"/>
              <a:gd name="connsiteX185" fmla="*/ 2287219 w 12192000"/>
              <a:gd name="connsiteY185" fmla="*/ 1998750 h 2237474"/>
              <a:gd name="connsiteX186" fmla="*/ 2286948 w 12192000"/>
              <a:gd name="connsiteY186" fmla="*/ 1998596 h 2237474"/>
              <a:gd name="connsiteX187" fmla="*/ 2243069 w 12192000"/>
              <a:gd name="connsiteY187" fmla="*/ 2015111 h 2237474"/>
              <a:gd name="connsiteX188" fmla="*/ 2186609 w 12192000"/>
              <a:gd name="connsiteY188" fmla="*/ 2008263 h 2237474"/>
              <a:gd name="connsiteX189" fmla="*/ 2164831 w 12192000"/>
              <a:gd name="connsiteY189" fmla="*/ 2010143 h 2237474"/>
              <a:gd name="connsiteX190" fmla="*/ 2152836 w 12192000"/>
              <a:gd name="connsiteY190" fmla="*/ 2010048 h 2237474"/>
              <a:gd name="connsiteX191" fmla="*/ 2117102 w 12192000"/>
              <a:gd name="connsiteY191" fmla="*/ 2023004 h 2237474"/>
              <a:gd name="connsiteX192" fmla="*/ 2111935 w 12192000"/>
              <a:gd name="connsiteY192" fmla="*/ 2023163 h 2237474"/>
              <a:gd name="connsiteX193" fmla="*/ 2089991 w 12192000"/>
              <a:gd name="connsiteY193" fmla="*/ 2034193 h 2237474"/>
              <a:gd name="connsiteX194" fmla="*/ 2058061 w 12192000"/>
              <a:gd name="connsiteY194" fmla="*/ 2047942 h 2237474"/>
              <a:gd name="connsiteX195" fmla="*/ 2055737 w 12192000"/>
              <a:gd name="connsiteY195" fmla="*/ 2047704 h 2237474"/>
              <a:gd name="connsiteX196" fmla="*/ 2042244 w 12192000"/>
              <a:gd name="connsiteY196" fmla="*/ 2055560 h 2237474"/>
              <a:gd name="connsiteX197" fmla="*/ 1976224 w 12192000"/>
              <a:gd name="connsiteY197" fmla="*/ 2074257 h 2237474"/>
              <a:gd name="connsiteX198" fmla="*/ 1877728 w 12192000"/>
              <a:gd name="connsiteY198" fmla="*/ 2101004 h 2237474"/>
              <a:gd name="connsiteX199" fmla="*/ 1759056 w 12192000"/>
              <a:gd name="connsiteY199" fmla="*/ 2125608 h 2237474"/>
              <a:gd name="connsiteX200" fmla="*/ 1637948 w 12192000"/>
              <a:gd name="connsiteY200" fmla="*/ 2172597 h 2237474"/>
              <a:gd name="connsiteX201" fmla="*/ 1434549 w 12192000"/>
              <a:gd name="connsiteY201" fmla="*/ 2234522 h 2237474"/>
              <a:gd name="connsiteX202" fmla="*/ 1398481 w 12192000"/>
              <a:gd name="connsiteY202" fmla="*/ 2237074 h 2237474"/>
              <a:gd name="connsiteX203" fmla="*/ 1398407 w 12192000"/>
              <a:gd name="connsiteY203" fmla="*/ 2237095 h 2237474"/>
              <a:gd name="connsiteX204" fmla="*/ 1370962 w 12192000"/>
              <a:gd name="connsiteY204" fmla="*/ 2237474 h 2237474"/>
              <a:gd name="connsiteX205" fmla="*/ 1356367 w 12192000"/>
              <a:gd name="connsiteY205" fmla="*/ 2235089 h 2237474"/>
              <a:gd name="connsiteX206" fmla="*/ 1324828 w 12192000"/>
              <a:gd name="connsiteY206" fmla="*/ 2231968 h 2237474"/>
              <a:gd name="connsiteX207" fmla="*/ 1297744 w 12192000"/>
              <a:gd name="connsiteY207" fmla="*/ 2235849 h 2237474"/>
              <a:gd name="connsiteX208" fmla="*/ 1286236 w 12192000"/>
              <a:gd name="connsiteY208" fmla="*/ 2233135 h 2237474"/>
              <a:gd name="connsiteX209" fmla="*/ 1283504 w 12192000"/>
              <a:gd name="connsiteY209" fmla="*/ 2233797 h 2237474"/>
              <a:gd name="connsiteX210" fmla="*/ 1279765 w 12192000"/>
              <a:gd name="connsiteY210" fmla="*/ 2229639 h 2237474"/>
              <a:gd name="connsiteX211" fmla="*/ 1195347 w 12192000"/>
              <a:gd name="connsiteY211" fmla="*/ 2212354 h 2237474"/>
              <a:gd name="connsiteX212" fmla="*/ 970251 w 12192000"/>
              <a:gd name="connsiteY212" fmla="*/ 2221029 h 2237474"/>
              <a:gd name="connsiteX213" fmla="*/ 812914 w 12192000"/>
              <a:gd name="connsiteY213" fmla="*/ 2202752 h 2237474"/>
              <a:gd name="connsiteX214" fmla="*/ 800195 w 12192000"/>
              <a:gd name="connsiteY214" fmla="*/ 2209407 h 2237474"/>
              <a:gd name="connsiteX215" fmla="*/ 784978 w 12192000"/>
              <a:gd name="connsiteY215" fmla="*/ 2212360 h 2237474"/>
              <a:gd name="connsiteX216" fmla="*/ 681987 w 12192000"/>
              <a:gd name="connsiteY216" fmla="*/ 2216757 h 2237474"/>
              <a:gd name="connsiteX217" fmla="*/ 669923 w 12192000"/>
              <a:gd name="connsiteY217" fmla="*/ 2211682 h 2237474"/>
              <a:gd name="connsiteX218" fmla="*/ 648680 w 12192000"/>
              <a:gd name="connsiteY218" fmla="*/ 2206229 h 2237474"/>
              <a:gd name="connsiteX219" fmla="*/ 597225 w 12192000"/>
              <a:gd name="connsiteY219" fmla="*/ 2180999 h 2237474"/>
              <a:gd name="connsiteX220" fmla="*/ 558449 w 12192000"/>
              <a:gd name="connsiteY220" fmla="*/ 2182346 h 2237474"/>
              <a:gd name="connsiteX221" fmla="*/ 550517 w 12192000"/>
              <a:gd name="connsiteY221" fmla="*/ 2182060 h 2237474"/>
              <a:gd name="connsiteX222" fmla="*/ 550309 w 12192000"/>
              <a:gd name="connsiteY222" fmla="*/ 2181825 h 2237474"/>
              <a:gd name="connsiteX223" fmla="*/ 541836 w 12192000"/>
              <a:gd name="connsiteY223" fmla="*/ 2181063 h 2237474"/>
              <a:gd name="connsiteX224" fmla="*/ 536057 w 12192000"/>
              <a:gd name="connsiteY224" fmla="*/ 2181537 h 2237474"/>
              <a:gd name="connsiteX225" fmla="*/ 520671 w 12192000"/>
              <a:gd name="connsiteY225" fmla="*/ 2180980 h 2237474"/>
              <a:gd name="connsiteX226" fmla="*/ 515024 w 12192000"/>
              <a:gd name="connsiteY226" fmla="*/ 2179258 h 2237474"/>
              <a:gd name="connsiteX227" fmla="*/ 512278 w 12192000"/>
              <a:gd name="connsiteY227" fmla="*/ 2176369 h 2237474"/>
              <a:gd name="connsiteX228" fmla="*/ 480419 w 12192000"/>
              <a:gd name="connsiteY228" fmla="*/ 2167807 h 2237474"/>
              <a:gd name="connsiteX229" fmla="*/ 413835 w 12192000"/>
              <a:gd name="connsiteY229" fmla="*/ 2156783 h 2237474"/>
              <a:gd name="connsiteX230" fmla="*/ 376513 w 12192000"/>
              <a:gd name="connsiteY230" fmla="*/ 2154014 h 2237474"/>
              <a:gd name="connsiteX231" fmla="*/ 273386 w 12192000"/>
              <a:gd name="connsiteY231" fmla="*/ 2142551 h 2237474"/>
              <a:gd name="connsiteX232" fmla="*/ 169207 w 12192000"/>
              <a:gd name="connsiteY232" fmla="*/ 2128100 h 2237474"/>
              <a:gd name="connsiteX233" fmla="*/ 93149 w 12192000"/>
              <a:gd name="connsiteY233" fmla="*/ 2105324 h 2237474"/>
              <a:gd name="connsiteX234" fmla="*/ 88109 w 12192000"/>
              <a:gd name="connsiteY234" fmla="*/ 2106704 h 2237474"/>
              <a:gd name="connsiteX235" fmla="*/ 80022 w 12192000"/>
              <a:gd name="connsiteY235" fmla="*/ 2107254 h 2237474"/>
              <a:gd name="connsiteX236" fmla="*/ 79717 w 12192000"/>
              <a:gd name="connsiteY236" fmla="*/ 2107046 h 2237474"/>
              <a:gd name="connsiteX237" fmla="*/ 72352 w 12192000"/>
              <a:gd name="connsiteY237" fmla="*/ 2107991 h 2237474"/>
              <a:gd name="connsiteX238" fmla="*/ 37645 w 12192000"/>
              <a:gd name="connsiteY238" fmla="*/ 2115401 h 2237474"/>
              <a:gd name="connsiteX239" fmla="*/ 4572 w 12192000"/>
              <a:gd name="connsiteY239" fmla="*/ 2111091 h 2237474"/>
              <a:gd name="connsiteX240" fmla="*/ 0 w 12192000"/>
              <a:gd name="connsiteY240" fmla="*/ 2110468 h 2237474"/>
              <a:gd name="connsiteX241" fmla="*/ 0 w 12192000"/>
              <a:gd name="connsiteY2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64741 w 12192000"/>
              <a:gd name="connsiteY151" fmla="*/ 1869433 h 2237474"/>
              <a:gd name="connsiteX152" fmla="*/ 3751332 w 12192000"/>
              <a:gd name="connsiteY152" fmla="*/ 1869854 h 2237474"/>
              <a:gd name="connsiteX153" fmla="*/ 3748155 w 12192000"/>
              <a:gd name="connsiteY153" fmla="*/ 1868903 h 2237474"/>
              <a:gd name="connsiteX154" fmla="*/ 3729530 w 12192000"/>
              <a:gd name="connsiteY154" fmla="*/ 1864513 h 2237474"/>
              <a:gd name="connsiteX155" fmla="*/ 3680177 w 12192000"/>
              <a:gd name="connsiteY155" fmla="*/ 1881552 h 2237474"/>
              <a:gd name="connsiteX156" fmla="*/ 3567259 w 12192000"/>
              <a:gd name="connsiteY156" fmla="*/ 1893482 h 2237474"/>
              <a:gd name="connsiteX157" fmla="*/ 3405770 w 12192000"/>
              <a:gd name="connsiteY157" fmla="*/ 1904591 h 2237474"/>
              <a:gd name="connsiteX158" fmla="*/ 3280097 w 12192000"/>
              <a:gd name="connsiteY158" fmla="*/ 1919610 h 2237474"/>
              <a:gd name="connsiteX159" fmla="*/ 3123424 w 12192000"/>
              <a:gd name="connsiteY159" fmla="*/ 1952930 h 2237474"/>
              <a:gd name="connsiteX160" fmla="*/ 3009910 w 12192000"/>
              <a:gd name="connsiteY160" fmla="*/ 1957866 h 2237474"/>
              <a:gd name="connsiteX161" fmla="*/ 2995934 w 12192000"/>
              <a:gd name="connsiteY161" fmla="*/ 1967085 h 2237474"/>
              <a:gd name="connsiteX162" fmla="*/ 2980071 w 12192000"/>
              <a:gd name="connsiteY162" fmla="*/ 1972988 h 2237474"/>
              <a:gd name="connsiteX163" fmla="*/ 2978094 w 12192000"/>
              <a:gd name="connsiteY163" fmla="*/ 1972369 h 2237474"/>
              <a:gd name="connsiteX164" fmla="*/ 2942858 w 12192000"/>
              <a:gd name="connsiteY164" fmla="*/ 1981367 h 2237474"/>
              <a:gd name="connsiteX165" fmla="*/ 2875436 w 12192000"/>
              <a:gd name="connsiteY165" fmla="*/ 1996977 h 2237474"/>
              <a:gd name="connsiteX166" fmla="*/ 2874892 w 12192000"/>
              <a:gd name="connsiteY166" fmla="*/ 1996085 h 2237474"/>
              <a:gd name="connsiteX167" fmla="*/ 2864145 w 12192000"/>
              <a:gd name="connsiteY167" fmla="*/ 1994061 h 2237474"/>
              <a:gd name="connsiteX168" fmla="*/ 2843662 w 12192000"/>
              <a:gd name="connsiteY168" fmla="*/ 1992498 h 2237474"/>
              <a:gd name="connsiteX169" fmla="*/ 2796128 w 12192000"/>
              <a:gd name="connsiteY169" fmla="*/ 1976403 h 2237474"/>
              <a:gd name="connsiteX170" fmla="*/ 2756784 w 12192000"/>
              <a:gd name="connsiteY170" fmla="*/ 1985116 h 2237474"/>
              <a:gd name="connsiteX171" fmla="*/ 2748833 w 12192000"/>
              <a:gd name="connsiteY171" fmla="*/ 1986323 h 2237474"/>
              <a:gd name="connsiteX172" fmla="*/ 2748661 w 12192000"/>
              <a:gd name="connsiteY172" fmla="*/ 1986122 h 2237474"/>
              <a:gd name="connsiteX173" fmla="*/ 2740251 w 12192000"/>
              <a:gd name="connsiteY173" fmla="*/ 1986946 h 2237474"/>
              <a:gd name="connsiteX174" fmla="*/ 2718916 w 12192000"/>
              <a:gd name="connsiteY174" fmla="*/ 1990867 h 2237474"/>
              <a:gd name="connsiteX175" fmla="*/ 2713522 w 12192000"/>
              <a:gd name="connsiteY175" fmla="*/ 1990173 h 2237474"/>
              <a:gd name="connsiteX176" fmla="*/ 2680597 w 12192000"/>
              <a:gd name="connsiteY176" fmla="*/ 1984996 h 2237474"/>
              <a:gd name="connsiteX177" fmla="*/ 2578178 w 12192000"/>
              <a:gd name="connsiteY177" fmla="*/ 1990531 h 2237474"/>
              <a:gd name="connsiteX178" fmla="*/ 2476147 w 12192000"/>
              <a:gd name="connsiteY178" fmla="*/ 1998305 h 2237474"/>
              <a:gd name="connsiteX179" fmla="*/ 2373568 w 12192000"/>
              <a:gd name="connsiteY179" fmla="*/ 2003219 h 2237474"/>
              <a:gd name="connsiteX180" fmla="*/ 2321399 w 12192000"/>
              <a:gd name="connsiteY180" fmla="*/ 1989467 h 2237474"/>
              <a:gd name="connsiteX181" fmla="*/ 2315525 w 12192000"/>
              <a:gd name="connsiteY181" fmla="*/ 1989708 h 2237474"/>
              <a:gd name="connsiteX182" fmla="*/ 2300792 w 12192000"/>
              <a:gd name="connsiteY182" fmla="*/ 1994290 h 2237474"/>
              <a:gd name="connsiteX183" fmla="*/ 2295469 w 12192000"/>
              <a:gd name="connsiteY183" fmla="*/ 1996659 h 2237474"/>
              <a:gd name="connsiteX184" fmla="*/ 2287219 w 12192000"/>
              <a:gd name="connsiteY184" fmla="*/ 1998750 h 2237474"/>
              <a:gd name="connsiteX185" fmla="*/ 2286948 w 12192000"/>
              <a:gd name="connsiteY185" fmla="*/ 1998596 h 2237474"/>
              <a:gd name="connsiteX186" fmla="*/ 2243069 w 12192000"/>
              <a:gd name="connsiteY186" fmla="*/ 2015111 h 2237474"/>
              <a:gd name="connsiteX187" fmla="*/ 2186609 w 12192000"/>
              <a:gd name="connsiteY187" fmla="*/ 2008263 h 2237474"/>
              <a:gd name="connsiteX188" fmla="*/ 2164831 w 12192000"/>
              <a:gd name="connsiteY188" fmla="*/ 2010143 h 2237474"/>
              <a:gd name="connsiteX189" fmla="*/ 2152836 w 12192000"/>
              <a:gd name="connsiteY189" fmla="*/ 2010048 h 2237474"/>
              <a:gd name="connsiteX190" fmla="*/ 2117102 w 12192000"/>
              <a:gd name="connsiteY190" fmla="*/ 2023004 h 2237474"/>
              <a:gd name="connsiteX191" fmla="*/ 2111935 w 12192000"/>
              <a:gd name="connsiteY191" fmla="*/ 2023163 h 2237474"/>
              <a:gd name="connsiteX192" fmla="*/ 2089991 w 12192000"/>
              <a:gd name="connsiteY192" fmla="*/ 2034193 h 2237474"/>
              <a:gd name="connsiteX193" fmla="*/ 2058061 w 12192000"/>
              <a:gd name="connsiteY193" fmla="*/ 2047942 h 2237474"/>
              <a:gd name="connsiteX194" fmla="*/ 2055737 w 12192000"/>
              <a:gd name="connsiteY194" fmla="*/ 2047704 h 2237474"/>
              <a:gd name="connsiteX195" fmla="*/ 2042244 w 12192000"/>
              <a:gd name="connsiteY195" fmla="*/ 2055560 h 2237474"/>
              <a:gd name="connsiteX196" fmla="*/ 1976224 w 12192000"/>
              <a:gd name="connsiteY196" fmla="*/ 2074257 h 2237474"/>
              <a:gd name="connsiteX197" fmla="*/ 1877728 w 12192000"/>
              <a:gd name="connsiteY197" fmla="*/ 2101004 h 2237474"/>
              <a:gd name="connsiteX198" fmla="*/ 1759056 w 12192000"/>
              <a:gd name="connsiteY198" fmla="*/ 2125608 h 2237474"/>
              <a:gd name="connsiteX199" fmla="*/ 1637948 w 12192000"/>
              <a:gd name="connsiteY199" fmla="*/ 2172597 h 2237474"/>
              <a:gd name="connsiteX200" fmla="*/ 1434549 w 12192000"/>
              <a:gd name="connsiteY200" fmla="*/ 2234522 h 2237474"/>
              <a:gd name="connsiteX201" fmla="*/ 1398481 w 12192000"/>
              <a:gd name="connsiteY201" fmla="*/ 2237074 h 2237474"/>
              <a:gd name="connsiteX202" fmla="*/ 1398407 w 12192000"/>
              <a:gd name="connsiteY202" fmla="*/ 2237095 h 2237474"/>
              <a:gd name="connsiteX203" fmla="*/ 1370962 w 12192000"/>
              <a:gd name="connsiteY203" fmla="*/ 2237474 h 2237474"/>
              <a:gd name="connsiteX204" fmla="*/ 1356367 w 12192000"/>
              <a:gd name="connsiteY204" fmla="*/ 2235089 h 2237474"/>
              <a:gd name="connsiteX205" fmla="*/ 1324828 w 12192000"/>
              <a:gd name="connsiteY205" fmla="*/ 2231968 h 2237474"/>
              <a:gd name="connsiteX206" fmla="*/ 1297744 w 12192000"/>
              <a:gd name="connsiteY206" fmla="*/ 2235849 h 2237474"/>
              <a:gd name="connsiteX207" fmla="*/ 1286236 w 12192000"/>
              <a:gd name="connsiteY207" fmla="*/ 2233135 h 2237474"/>
              <a:gd name="connsiteX208" fmla="*/ 1283504 w 12192000"/>
              <a:gd name="connsiteY208" fmla="*/ 2233797 h 2237474"/>
              <a:gd name="connsiteX209" fmla="*/ 1279765 w 12192000"/>
              <a:gd name="connsiteY209" fmla="*/ 2229639 h 2237474"/>
              <a:gd name="connsiteX210" fmla="*/ 1195347 w 12192000"/>
              <a:gd name="connsiteY210" fmla="*/ 2212354 h 2237474"/>
              <a:gd name="connsiteX211" fmla="*/ 970251 w 12192000"/>
              <a:gd name="connsiteY211" fmla="*/ 2221029 h 2237474"/>
              <a:gd name="connsiteX212" fmla="*/ 812914 w 12192000"/>
              <a:gd name="connsiteY212" fmla="*/ 2202752 h 2237474"/>
              <a:gd name="connsiteX213" fmla="*/ 800195 w 12192000"/>
              <a:gd name="connsiteY213" fmla="*/ 2209407 h 2237474"/>
              <a:gd name="connsiteX214" fmla="*/ 784978 w 12192000"/>
              <a:gd name="connsiteY214" fmla="*/ 2212360 h 2237474"/>
              <a:gd name="connsiteX215" fmla="*/ 681987 w 12192000"/>
              <a:gd name="connsiteY215" fmla="*/ 2216757 h 2237474"/>
              <a:gd name="connsiteX216" fmla="*/ 669923 w 12192000"/>
              <a:gd name="connsiteY216" fmla="*/ 2211682 h 2237474"/>
              <a:gd name="connsiteX217" fmla="*/ 648680 w 12192000"/>
              <a:gd name="connsiteY217" fmla="*/ 2206229 h 2237474"/>
              <a:gd name="connsiteX218" fmla="*/ 597225 w 12192000"/>
              <a:gd name="connsiteY218" fmla="*/ 2180999 h 2237474"/>
              <a:gd name="connsiteX219" fmla="*/ 558449 w 12192000"/>
              <a:gd name="connsiteY219" fmla="*/ 2182346 h 2237474"/>
              <a:gd name="connsiteX220" fmla="*/ 550517 w 12192000"/>
              <a:gd name="connsiteY220" fmla="*/ 2182060 h 2237474"/>
              <a:gd name="connsiteX221" fmla="*/ 550309 w 12192000"/>
              <a:gd name="connsiteY221" fmla="*/ 2181825 h 2237474"/>
              <a:gd name="connsiteX222" fmla="*/ 541836 w 12192000"/>
              <a:gd name="connsiteY222" fmla="*/ 2181063 h 2237474"/>
              <a:gd name="connsiteX223" fmla="*/ 536057 w 12192000"/>
              <a:gd name="connsiteY223" fmla="*/ 2181537 h 2237474"/>
              <a:gd name="connsiteX224" fmla="*/ 520671 w 12192000"/>
              <a:gd name="connsiteY224" fmla="*/ 2180980 h 2237474"/>
              <a:gd name="connsiteX225" fmla="*/ 515024 w 12192000"/>
              <a:gd name="connsiteY225" fmla="*/ 2179258 h 2237474"/>
              <a:gd name="connsiteX226" fmla="*/ 512278 w 12192000"/>
              <a:gd name="connsiteY226" fmla="*/ 2176369 h 2237474"/>
              <a:gd name="connsiteX227" fmla="*/ 480419 w 12192000"/>
              <a:gd name="connsiteY227" fmla="*/ 2167807 h 2237474"/>
              <a:gd name="connsiteX228" fmla="*/ 413835 w 12192000"/>
              <a:gd name="connsiteY228" fmla="*/ 2156783 h 2237474"/>
              <a:gd name="connsiteX229" fmla="*/ 376513 w 12192000"/>
              <a:gd name="connsiteY229" fmla="*/ 2154014 h 2237474"/>
              <a:gd name="connsiteX230" fmla="*/ 273386 w 12192000"/>
              <a:gd name="connsiteY230" fmla="*/ 2142551 h 2237474"/>
              <a:gd name="connsiteX231" fmla="*/ 169207 w 12192000"/>
              <a:gd name="connsiteY231" fmla="*/ 2128100 h 2237474"/>
              <a:gd name="connsiteX232" fmla="*/ 93149 w 12192000"/>
              <a:gd name="connsiteY232" fmla="*/ 2105324 h 2237474"/>
              <a:gd name="connsiteX233" fmla="*/ 88109 w 12192000"/>
              <a:gd name="connsiteY233" fmla="*/ 2106704 h 2237474"/>
              <a:gd name="connsiteX234" fmla="*/ 80022 w 12192000"/>
              <a:gd name="connsiteY234" fmla="*/ 2107254 h 2237474"/>
              <a:gd name="connsiteX235" fmla="*/ 79717 w 12192000"/>
              <a:gd name="connsiteY235" fmla="*/ 2107046 h 2237474"/>
              <a:gd name="connsiteX236" fmla="*/ 72352 w 12192000"/>
              <a:gd name="connsiteY236" fmla="*/ 2107991 h 2237474"/>
              <a:gd name="connsiteX237" fmla="*/ 37645 w 12192000"/>
              <a:gd name="connsiteY237" fmla="*/ 2115401 h 2237474"/>
              <a:gd name="connsiteX238" fmla="*/ 4572 w 12192000"/>
              <a:gd name="connsiteY238" fmla="*/ 2111091 h 2237474"/>
              <a:gd name="connsiteX239" fmla="*/ 0 w 12192000"/>
              <a:gd name="connsiteY239" fmla="*/ 2110468 h 2237474"/>
              <a:gd name="connsiteX240" fmla="*/ 0 w 12192000"/>
              <a:gd name="connsiteY2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48155 w 12192000"/>
              <a:gd name="connsiteY152" fmla="*/ 1868903 h 2237474"/>
              <a:gd name="connsiteX153" fmla="*/ 3729530 w 12192000"/>
              <a:gd name="connsiteY153" fmla="*/ 1864513 h 2237474"/>
              <a:gd name="connsiteX154" fmla="*/ 3680177 w 12192000"/>
              <a:gd name="connsiteY154" fmla="*/ 1881552 h 2237474"/>
              <a:gd name="connsiteX155" fmla="*/ 3567259 w 12192000"/>
              <a:gd name="connsiteY155" fmla="*/ 1893482 h 2237474"/>
              <a:gd name="connsiteX156" fmla="*/ 3405770 w 12192000"/>
              <a:gd name="connsiteY156" fmla="*/ 1904591 h 2237474"/>
              <a:gd name="connsiteX157" fmla="*/ 3280097 w 12192000"/>
              <a:gd name="connsiteY157" fmla="*/ 1919610 h 2237474"/>
              <a:gd name="connsiteX158" fmla="*/ 3123424 w 12192000"/>
              <a:gd name="connsiteY158" fmla="*/ 1952930 h 2237474"/>
              <a:gd name="connsiteX159" fmla="*/ 3009910 w 12192000"/>
              <a:gd name="connsiteY159" fmla="*/ 1957866 h 2237474"/>
              <a:gd name="connsiteX160" fmla="*/ 2995934 w 12192000"/>
              <a:gd name="connsiteY160" fmla="*/ 1967085 h 2237474"/>
              <a:gd name="connsiteX161" fmla="*/ 2980071 w 12192000"/>
              <a:gd name="connsiteY161" fmla="*/ 1972988 h 2237474"/>
              <a:gd name="connsiteX162" fmla="*/ 2978094 w 12192000"/>
              <a:gd name="connsiteY162" fmla="*/ 1972369 h 2237474"/>
              <a:gd name="connsiteX163" fmla="*/ 2942858 w 12192000"/>
              <a:gd name="connsiteY163" fmla="*/ 1981367 h 2237474"/>
              <a:gd name="connsiteX164" fmla="*/ 2875436 w 12192000"/>
              <a:gd name="connsiteY164" fmla="*/ 1996977 h 2237474"/>
              <a:gd name="connsiteX165" fmla="*/ 2874892 w 12192000"/>
              <a:gd name="connsiteY165" fmla="*/ 1996085 h 2237474"/>
              <a:gd name="connsiteX166" fmla="*/ 2864145 w 12192000"/>
              <a:gd name="connsiteY166" fmla="*/ 1994061 h 2237474"/>
              <a:gd name="connsiteX167" fmla="*/ 2843662 w 12192000"/>
              <a:gd name="connsiteY167" fmla="*/ 1992498 h 2237474"/>
              <a:gd name="connsiteX168" fmla="*/ 2796128 w 12192000"/>
              <a:gd name="connsiteY168" fmla="*/ 1976403 h 2237474"/>
              <a:gd name="connsiteX169" fmla="*/ 2756784 w 12192000"/>
              <a:gd name="connsiteY169" fmla="*/ 1985116 h 2237474"/>
              <a:gd name="connsiteX170" fmla="*/ 2748833 w 12192000"/>
              <a:gd name="connsiteY170" fmla="*/ 1986323 h 2237474"/>
              <a:gd name="connsiteX171" fmla="*/ 2748661 w 12192000"/>
              <a:gd name="connsiteY171" fmla="*/ 1986122 h 2237474"/>
              <a:gd name="connsiteX172" fmla="*/ 2740251 w 12192000"/>
              <a:gd name="connsiteY172" fmla="*/ 1986946 h 2237474"/>
              <a:gd name="connsiteX173" fmla="*/ 2718916 w 12192000"/>
              <a:gd name="connsiteY173" fmla="*/ 1990867 h 2237474"/>
              <a:gd name="connsiteX174" fmla="*/ 2713522 w 12192000"/>
              <a:gd name="connsiteY174" fmla="*/ 1990173 h 2237474"/>
              <a:gd name="connsiteX175" fmla="*/ 2680597 w 12192000"/>
              <a:gd name="connsiteY175" fmla="*/ 1984996 h 2237474"/>
              <a:gd name="connsiteX176" fmla="*/ 2578178 w 12192000"/>
              <a:gd name="connsiteY176" fmla="*/ 1990531 h 2237474"/>
              <a:gd name="connsiteX177" fmla="*/ 2476147 w 12192000"/>
              <a:gd name="connsiteY177" fmla="*/ 1998305 h 2237474"/>
              <a:gd name="connsiteX178" fmla="*/ 2373568 w 12192000"/>
              <a:gd name="connsiteY178" fmla="*/ 2003219 h 2237474"/>
              <a:gd name="connsiteX179" fmla="*/ 2321399 w 12192000"/>
              <a:gd name="connsiteY179" fmla="*/ 1989467 h 2237474"/>
              <a:gd name="connsiteX180" fmla="*/ 2315525 w 12192000"/>
              <a:gd name="connsiteY180" fmla="*/ 1989708 h 2237474"/>
              <a:gd name="connsiteX181" fmla="*/ 2300792 w 12192000"/>
              <a:gd name="connsiteY181" fmla="*/ 1994290 h 2237474"/>
              <a:gd name="connsiteX182" fmla="*/ 2295469 w 12192000"/>
              <a:gd name="connsiteY182" fmla="*/ 1996659 h 2237474"/>
              <a:gd name="connsiteX183" fmla="*/ 2287219 w 12192000"/>
              <a:gd name="connsiteY183" fmla="*/ 1998750 h 2237474"/>
              <a:gd name="connsiteX184" fmla="*/ 2286948 w 12192000"/>
              <a:gd name="connsiteY184" fmla="*/ 1998596 h 2237474"/>
              <a:gd name="connsiteX185" fmla="*/ 2243069 w 12192000"/>
              <a:gd name="connsiteY185" fmla="*/ 2015111 h 2237474"/>
              <a:gd name="connsiteX186" fmla="*/ 2186609 w 12192000"/>
              <a:gd name="connsiteY186" fmla="*/ 2008263 h 2237474"/>
              <a:gd name="connsiteX187" fmla="*/ 2164831 w 12192000"/>
              <a:gd name="connsiteY187" fmla="*/ 2010143 h 2237474"/>
              <a:gd name="connsiteX188" fmla="*/ 2152836 w 12192000"/>
              <a:gd name="connsiteY188" fmla="*/ 2010048 h 2237474"/>
              <a:gd name="connsiteX189" fmla="*/ 2117102 w 12192000"/>
              <a:gd name="connsiteY189" fmla="*/ 2023004 h 2237474"/>
              <a:gd name="connsiteX190" fmla="*/ 2111935 w 12192000"/>
              <a:gd name="connsiteY190" fmla="*/ 2023163 h 2237474"/>
              <a:gd name="connsiteX191" fmla="*/ 2089991 w 12192000"/>
              <a:gd name="connsiteY191" fmla="*/ 2034193 h 2237474"/>
              <a:gd name="connsiteX192" fmla="*/ 2058061 w 12192000"/>
              <a:gd name="connsiteY192" fmla="*/ 2047942 h 2237474"/>
              <a:gd name="connsiteX193" fmla="*/ 2055737 w 12192000"/>
              <a:gd name="connsiteY193" fmla="*/ 2047704 h 2237474"/>
              <a:gd name="connsiteX194" fmla="*/ 2042244 w 12192000"/>
              <a:gd name="connsiteY194" fmla="*/ 2055560 h 2237474"/>
              <a:gd name="connsiteX195" fmla="*/ 1976224 w 12192000"/>
              <a:gd name="connsiteY195" fmla="*/ 2074257 h 2237474"/>
              <a:gd name="connsiteX196" fmla="*/ 1877728 w 12192000"/>
              <a:gd name="connsiteY196" fmla="*/ 2101004 h 2237474"/>
              <a:gd name="connsiteX197" fmla="*/ 1759056 w 12192000"/>
              <a:gd name="connsiteY197" fmla="*/ 2125608 h 2237474"/>
              <a:gd name="connsiteX198" fmla="*/ 1637948 w 12192000"/>
              <a:gd name="connsiteY198" fmla="*/ 2172597 h 2237474"/>
              <a:gd name="connsiteX199" fmla="*/ 1434549 w 12192000"/>
              <a:gd name="connsiteY199" fmla="*/ 2234522 h 2237474"/>
              <a:gd name="connsiteX200" fmla="*/ 1398481 w 12192000"/>
              <a:gd name="connsiteY200" fmla="*/ 2237074 h 2237474"/>
              <a:gd name="connsiteX201" fmla="*/ 1398407 w 12192000"/>
              <a:gd name="connsiteY201" fmla="*/ 2237095 h 2237474"/>
              <a:gd name="connsiteX202" fmla="*/ 1370962 w 12192000"/>
              <a:gd name="connsiteY202" fmla="*/ 2237474 h 2237474"/>
              <a:gd name="connsiteX203" fmla="*/ 1356367 w 12192000"/>
              <a:gd name="connsiteY203" fmla="*/ 2235089 h 2237474"/>
              <a:gd name="connsiteX204" fmla="*/ 1324828 w 12192000"/>
              <a:gd name="connsiteY204" fmla="*/ 2231968 h 2237474"/>
              <a:gd name="connsiteX205" fmla="*/ 1297744 w 12192000"/>
              <a:gd name="connsiteY205" fmla="*/ 2235849 h 2237474"/>
              <a:gd name="connsiteX206" fmla="*/ 1286236 w 12192000"/>
              <a:gd name="connsiteY206" fmla="*/ 2233135 h 2237474"/>
              <a:gd name="connsiteX207" fmla="*/ 1283504 w 12192000"/>
              <a:gd name="connsiteY207" fmla="*/ 2233797 h 2237474"/>
              <a:gd name="connsiteX208" fmla="*/ 1279765 w 12192000"/>
              <a:gd name="connsiteY208" fmla="*/ 2229639 h 2237474"/>
              <a:gd name="connsiteX209" fmla="*/ 1195347 w 12192000"/>
              <a:gd name="connsiteY209" fmla="*/ 2212354 h 2237474"/>
              <a:gd name="connsiteX210" fmla="*/ 970251 w 12192000"/>
              <a:gd name="connsiteY210" fmla="*/ 2221029 h 2237474"/>
              <a:gd name="connsiteX211" fmla="*/ 812914 w 12192000"/>
              <a:gd name="connsiteY211" fmla="*/ 2202752 h 2237474"/>
              <a:gd name="connsiteX212" fmla="*/ 800195 w 12192000"/>
              <a:gd name="connsiteY212" fmla="*/ 2209407 h 2237474"/>
              <a:gd name="connsiteX213" fmla="*/ 784978 w 12192000"/>
              <a:gd name="connsiteY213" fmla="*/ 2212360 h 2237474"/>
              <a:gd name="connsiteX214" fmla="*/ 681987 w 12192000"/>
              <a:gd name="connsiteY214" fmla="*/ 2216757 h 2237474"/>
              <a:gd name="connsiteX215" fmla="*/ 669923 w 12192000"/>
              <a:gd name="connsiteY215" fmla="*/ 2211682 h 2237474"/>
              <a:gd name="connsiteX216" fmla="*/ 648680 w 12192000"/>
              <a:gd name="connsiteY216" fmla="*/ 2206229 h 2237474"/>
              <a:gd name="connsiteX217" fmla="*/ 597225 w 12192000"/>
              <a:gd name="connsiteY217" fmla="*/ 2180999 h 2237474"/>
              <a:gd name="connsiteX218" fmla="*/ 558449 w 12192000"/>
              <a:gd name="connsiteY218" fmla="*/ 2182346 h 2237474"/>
              <a:gd name="connsiteX219" fmla="*/ 550517 w 12192000"/>
              <a:gd name="connsiteY219" fmla="*/ 2182060 h 2237474"/>
              <a:gd name="connsiteX220" fmla="*/ 550309 w 12192000"/>
              <a:gd name="connsiteY220" fmla="*/ 2181825 h 2237474"/>
              <a:gd name="connsiteX221" fmla="*/ 541836 w 12192000"/>
              <a:gd name="connsiteY221" fmla="*/ 2181063 h 2237474"/>
              <a:gd name="connsiteX222" fmla="*/ 536057 w 12192000"/>
              <a:gd name="connsiteY222" fmla="*/ 2181537 h 2237474"/>
              <a:gd name="connsiteX223" fmla="*/ 520671 w 12192000"/>
              <a:gd name="connsiteY223" fmla="*/ 2180980 h 2237474"/>
              <a:gd name="connsiteX224" fmla="*/ 515024 w 12192000"/>
              <a:gd name="connsiteY224" fmla="*/ 2179258 h 2237474"/>
              <a:gd name="connsiteX225" fmla="*/ 512278 w 12192000"/>
              <a:gd name="connsiteY225" fmla="*/ 2176369 h 2237474"/>
              <a:gd name="connsiteX226" fmla="*/ 480419 w 12192000"/>
              <a:gd name="connsiteY226" fmla="*/ 2167807 h 2237474"/>
              <a:gd name="connsiteX227" fmla="*/ 413835 w 12192000"/>
              <a:gd name="connsiteY227" fmla="*/ 2156783 h 2237474"/>
              <a:gd name="connsiteX228" fmla="*/ 376513 w 12192000"/>
              <a:gd name="connsiteY228" fmla="*/ 2154014 h 2237474"/>
              <a:gd name="connsiteX229" fmla="*/ 273386 w 12192000"/>
              <a:gd name="connsiteY229" fmla="*/ 2142551 h 2237474"/>
              <a:gd name="connsiteX230" fmla="*/ 169207 w 12192000"/>
              <a:gd name="connsiteY230" fmla="*/ 2128100 h 2237474"/>
              <a:gd name="connsiteX231" fmla="*/ 93149 w 12192000"/>
              <a:gd name="connsiteY231" fmla="*/ 2105324 h 2237474"/>
              <a:gd name="connsiteX232" fmla="*/ 88109 w 12192000"/>
              <a:gd name="connsiteY232" fmla="*/ 2106704 h 2237474"/>
              <a:gd name="connsiteX233" fmla="*/ 80022 w 12192000"/>
              <a:gd name="connsiteY233" fmla="*/ 2107254 h 2237474"/>
              <a:gd name="connsiteX234" fmla="*/ 79717 w 12192000"/>
              <a:gd name="connsiteY234" fmla="*/ 2107046 h 2237474"/>
              <a:gd name="connsiteX235" fmla="*/ 72352 w 12192000"/>
              <a:gd name="connsiteY235" fmla="*/ 2107991 h 2237474"/>
              <a:gd name="connsiteX236" fmla="*/ 37645 w 12192000"/>
              <a:gd name="connsiteY236" fmla="*/ 2115401 h 2237474"/>
              <a:gd name="connsiteX237" fmla="*/ 4572 w 12192000"/>
              <a:gd name="connsiteY237" fmla="*/ 2111091 h 2237474"/>
              <a:gd name="connsiteX238" fmla="*/ 0 w 12192000"/>
              <a:gd name="connsiteY238" fmla="*/ 2110468 h 2237474"/>
              <a:gd name="connsiteX239" fmla="*/ 0 w 12192000"/>
              <a:gd name="connsiteY2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29530 w 12192000"/>
              <a:gd name="connsiteY152" fmla="*/ 1864513 h 2237474"/>
              <a:gd name="connsiteX153" fmla="*/ 3680177 w 12192000"/>
              <a:gd name="connsiteY153" fmla="*/ 1881552 h 2237474"/>
              <a:gd name="connsiteX154" fmla="*/ 3567259 w 12192000"/>
              <a:gd name="connsiteY154" fmla="*/ 1893482 h 2237474"/>
              <a:gd name="connsiteX155" fmla="*/ 3405770 w 12192000"/>
              <a:gd name="connsiteY155" fmla="*/ 1904591 h 2237474"/>
              <a:gd name="connsiteX156" fmla="*/ 3280097 w 12192000"/>
              <a:gd name="connsiteY156" fmla="*/ 1919610 h 2237474"/>
              <a:gd name="connsiteX157" fmla="*/ 3123424 w 12192000"/>
              <a:gd name="connsiteY157" fmla="*/ 1952930 h 2237474"/>
              <a:gd name="connsiteX158" fmla="*/ 3009910 w 12192000"/>
              <a:gd name="connsiteY158" fmla="*/ 1957866 h 2237474"/>
              <a:gd name="connsiteX159" fmla="*/ 2995934 w 12192000"/>
              <a:gd name="connsiteY159" fmla="*/ 1967085 h 2237474"/>
              <a:gd name="connsiteX160" fmla="*/ 2980071 w 12192000"/>
              <a:gd name="connsiteY160" fmla="*/ 1972988 h 2237474"/>
              <a:gd name="connsiteX161" fmla="*/ 2978094 w 12192000"/>
              <a:gd name="connsiteY161" fmla="*/ 1972369 h 2237474"/>
              <a:gd name="connsiteX162" fmla="*/ 2942858 w 12192000"/>
              <a:gd name="connsiteY162" fmla="*/ 1981367 h 2237474"/>
              <a:gd name="connsiteX163" fmla="*/ 2875436 w 12192000"/>
              <a:gd name="connsiteY163" fmla="*/ 1996977 h 2237474"/>
              <a:gd name="connsiteX164" fmla="*/ 2874892 w 12192000"/>
              <a:gd name="connsiteY164" fmla="*/ 1996085 h 2237474"/>
              <a:gd name="connsiteX165" fmla="*/ 2864145 w 12192000"/>
              <a:gd name="connsiteY165" fmla="*/ 1994061 h 2237474"/>
              <a:gd name="connsiteX166" fmla="*/ 2843662 w 12192000"/>
              <a:gd name="connsiteY166" fmla="*/ 1992498 h 2237474"/>
              <a:gd name="connsiteX167" fmla="*/ 2796128 w 12192000"/>
              <a:gd name="connsiteY167" fmla="*/ 1976403 h 2237474"/>
              <a:gd name="connsiteX168" fmla="*/ 2756784 w 12192000"/>
              <a:gd name="connsiteY168" fmla="*/ 1985116 h 2237474"/>
              <a:gd name="connsiteX169" fmla="*/ 2748833 w 12192000"/>
              <a:gd name="connsiteY169" fmla="*/ 1986323 h 2237474"/>
              <a:gd name="connsiteX170" fmla="*/ 2748661 w 12192000"/>
              <a:gd name="connsiteY170" fmla="*/ 1986122 h 2237474"/>
              <a:gd name="connsiteX171" fmla="*/ 2740251 w 12192000"/>
              <a:gd name="connsiteY171" fmla="*/ 1986946 h 2237474"/>
              <a:gd name="connsiteX172" fmla="*/ 2718916 w 12192000"/>
              <a:gd name="connsiteY172" fmla="*/ 1990867 h 2237474"/>
              <a:gd name="connsiteX173" fmla="*/ 2713522 w 12192000"/>
              <a:gd name="connsiteY173" fmla="*/ 1990173 h 2237474"/>
              <a:gd name="connsiteX174" fmla="*/ 2680597 w 12192000"/>
              <a:gd name="connsiteY174" fmla="*/ 1984996 h 2237474"/>
              <a:gd name="connsiteX175" fmla="*/ 2578178 w 12192000"/>
              <a:gd name="connsiteY175" fmla="*/ 1990531 h 2237474"/>
              <a:gd name="connsiteX176" fmla="*/ 2476147 w 12192000"/>
              <a:gd name="connsiteY176" fmla="*/ 1998305 h 2237474"/>
              <a:gd name="connsiteX177" fmla="*/ 2373568 w 12192000"/>
              <a:gd name="connsiteY177" fmla="*/ 2003219 h 2237474"/>
              <a:gd name="connsiteX178" fmla="*/ 2321399 w 12192000"/>
              <a:gd name="connsiteY178" fmla="*/ 1989467 h 2237474"/>
              <a:gd name="connsiteX179" fmla="*/ 2315525 w 12192000"/>
              <a:gd name="connsiteY179" fmla="*/ 1989708 h 2237474"/>
              <a:gd name="connsiteX180" fmla="*/ 2300792 w 12192000"/>
              <a:gd name="connsiteY180" fmla="*/ 1994290 h 2237474"/>
              <a:gd name="connsiteX181" fmla="*/ 2295469 w 12192000"/>
              <a:gd name="connsiteY181" fmla="*/ 1996659 h 2237474"/>
              <a:gd name="connsiteX182" fmla="*/ 2287219 w 12192000"/>
              <a:gd name="connsiteY182" fmla="*/ 1998750 h 2237474"/>
              <a:gd name="connsiteX183" fmla="*/ 2286948 w 12192000"/>
              <a:gd name="connsiteY183" fmla="*/ 1998596 h 2237474"/>
              <a:gd name="connsiteX184" fmla="*/ 2243069 w 12192000"/>
              <a:gd name="connsiteY184" fmla="*/ 2015111 h 2237474"/>
              <a:gd name="connsiteX185" fmla="*/ 2186609 w 12192000"/>
              <a:gd name="connsiteY185" fmla="*/ 2008263 h 2237474"/>
              <a:gd name="connsiteX186" fmla="*/ 2164831 w 12192000"/>
              <a:gd name="connsiteY186" fmla="*/ 2010143 h 2237474"/>
              <a:gd name="connsiteX187" fmla="*/ 2152836 w 12192000"/>
              <a:gd name="connsiteY187" fmla="*/ 2010048 h 2237474"/>
              <a:gd name="connsiteX188" fmla="*/ 2117102 w 12192000"/>
              <a:gd name="connsiteY188" fmla="*/ 2023004 h 2237474"/>
              <a:gd name="connsiteX189" fmla="*/ 2111935 w 12192000"/>
              <a:gd name="connsiteY189" fmla="*/ 2023163 h 2237474"/>
              <a:gd name="connsiteX190" fmla="*/ 2089991 w 12192000"/>
              <a:gd name="connsiteY190" fmla="*/ 2034193 h 2237474"/>
              <a:gd name="connsiteX191" fmla="*/ 2058061 w 12192000"/>
              <a:gd name="connsiteY191" fmla="*/ 2047942 h 2237474"/>
              <a:gd name="connsiteX192" fmla="*/ 2055737 w 12192000"/>
              <a:gd name="connsiteY192" fmla="*/ 2047704 h 2237474"/>
              <a:gd name="connsiteX193" fmla="*/ 2042244 w 12192000"/>
              <a:gd name="connsiteY193" fmla="*/ 2055560 h 2237474"/>
              <a:gd name="connsiteX194" fmla="*/ 1976224 w 12192000"/>
              <a:gd name="connsiteY194" fmla="*/ 2074257 h 2237474"/>
              <a:gd name="connsiteX195" fmla="*/ 1877728 w 12192000"/>
              <a:gd name="connsiteY195" fmla="*/ 2101004 h 2237474"/>
              <a:gd name="connsiteX196" fmla="*/ 1759056 w 12192000"/>
              <a:gd name="connsiteY196" fmla="*/ 2125608 h 2237474"/>
              <a:gd name="connsiteX197" fmla="*/ 1637948 w 12192000"/>
              <a:gd name="connsiteY197" fmla="*/ 2172597 h 2237474"/>
              <a:gd name="connsiteX198" fmla="*/ 1434549 w 12192000"/>
              <a:gd name="connsiteY198" fmla="*/ 2234522 h 2237474"/>
              <a:gd name="connsiteX199" fmla="*/ 1398481 w 12192000"/>
              <a:gd name="connsiteY199" fmla="*/ 2237074 h 2237474"/>
              <a:gd name="connsiteX200" fmla="*/ 1398407 w 12192000"/>
              <a:gd name="connsiteY200" fmla="*/ 2237095 h 2237474"/>
              <a:gd name="connsiteX201" fmla="*/ 1370962 w 12192000"/>
              <a:gd name="connsiteY201" fmla="*/ 2237474 h 2237474"/>
              <a:gd name="connsiteX202" fmla="*/ 1356367 w 12192000"/>
              <a:gd name="connsiteY202" fmla="*/ 2235089 h 2237474"/>
              <a:gd name="connsiteX203" fmla="*/ 1324828 w 12192000"/>
              <a:gd name="connsiteY203" fmla="*/ 2231968 h 2237474"/>
              <a:gd name="connsiteX204" fmla="*/ 1297744 w 12192000"/>
              <a:gd name="connsiteY204" fmla="*/ 2235849 h 2237474"/>
              <a:gd name="connsiteX205" fmla="*/ 1286236 w 12192000"/>
              <a:gd name="connsiteY205" fmla="*/ 2233135 h 2237474"/>
              <a:gd name="connsiteX206" fmla="*/ 1283504 w 12192000"/>
              <a:gd name="connsiteY206" fmla="*/ 2233797 h 2237474"/>
              <a:gd name="connsiteX207" fmla="*/ 1279765 w 12192000"/>
              <a:gd name="connsiteY207" fmla="*/ 2229639 h 2237474"/>
              <a:gd name="connsiteX208" fmla="*/ 1195347 w 12192000"/>
              <a:gd name="connsiteY208" fmla="*/ 2212354 h 2237474"/>
              <a:gd name="connsiteX209" fmla="*/ 970251 w 12192000"/>
              <a:gd name="connsiteY209" fmla="*/ 2221029 h 2237474"/>
              <a:gd name="connsiteX210" fmla="*/ 812914 w 12192000"/>
              <a:gd name="connsiteY210" fmla="*/ 2202752 h 2237474"/>
              <a:gd name="connsiteX211" fmla="*/ 800195 w 12192000"/>
              <a:gd name="connsiteY211" fmla="*/ 2209407 h 2237474"/>
              <a:gd name="connsiteX212" fmla="*/ 784978 w 12192000"/>
              <a:gd name="connsiteY212" fmla="*/ 2212360 h 2237474"/>
              <a:gd name="connsiteX213" fmla="*/ 681987 w 12192000"/>
              <a:gd name="connsiteY213" fmla="*/ 2216757 h 2237474"/>
              <a:gd name="connsiteX214" fmla="*/ 669923 w 12192000"/>
              <a:gd name="connsiteY214" fmla="*/ 2211682 h 2237474"/>
              <a:gd name="connsiteX215" fmla="*/ 648680 w 12192000"/>
              <a:gd name="connsiteY215" fmla="*/ 2206229 h 2237474"/>
              <a:gd name="connsiteX216" fmla="*/ 597225 w 12192000"/>
              <a:gd name="connsiteY216" fmla="*/ 2180999 h 2237474"/>
              <a:gd name="connsiteX217" fmla="*/ 558449 w 12192000"/>
              <a:gd name="connsiteY217" fmla="*/ 2182346 h 2237474"/>
              <a:gd name="connsiteX218" fmla="*/ 550517 w 12192000"/>
              <a:gd name="connsiteY218" fmla="*/ 2182060 h 2237474"/>
              <a:gd name="connsiteX219" fmla="*/ 550309 w 12192000"/>
              <a:gd name="connsiteY219" fmla="*/ 2181825 h 2237474"/>
              <a:gd name="connsiteX220" fmla="*/ 541836 w 12192000"/>
              <a:gd name="connsiteY220" fmla="*/ 2181063 h 2237474"/>
              <a:gd name="connsiteX221" fmla="*/ 536057 w 12192000"/>
              <a:gd name="connsiteY221" fmla="*/ 2181537 h 2237474"/>
              <a:gd name="connsiteX222" fmla="*/ 520671 w 12192000"/>
              <a:gd name="connsiteY222" fmla="*/ 2180980 h 2237474"/>
              <a:gd name="connsiteX223" fmla="*/ 515024 w 12192000"/>
              <a:gd name="connsiteY223" fmla="*/ 2179258 h 2237474"/>
              <a:gd name="connsiteX224" fmla="*/ 512278 w 12192000"/>
              <a:gd name="connsiteY224" fmla="*/ 2176369 h 2237474"/>
              <a:gd name="connsiteX225" fmla="*/ 480419 w 12192000"/>
              <a:gd name="connsiteY225" fmla="*/ 2167807 h 2237474"/>
              <a:gd name="connsiteX226" fmla="*/ 413835 w 12192000"/>
              <a:gd name="connsiteY226" fmla="*/ 2156783 h 2237474"/>
              <a:gd name="connsiteX227" fmla="*/ 376513 w 12192000"/>
              <a:gd name="connsiteY227" fmla="*/ 2154014 h 2237474"/>
              <a:gd name="connsiteX228" fmla="*/ 273386 w 12192000"/>
              <a:gd name="connsiteY228" fmla="*/ 2142551 h 2237474"/>
              <a:gd name="connsiteX229" fmla="*/ 169207 w 12192000"/>
              <a:gd name="connsiteY229" fmla="*/ 2128100 h 2237474"/>
              <a:gd name="connsiteX230" fmla="*/ 93149 w 12192000"/>
              <a:gd name="connsiteY230" fmla="*/ 2105324 h 2237474"/>
              <a:gd name="connsiteX231" fmla="*/ 88109 w 12192000"/>
              <a:gd name="connsiteY231" fmla="*/ 2106704 h 2237474"/>
              <a:gd name="connsiteX232" fmla="*/ 80022 w 12192000"/>
              <a:gd name="connsiteY232" fmla="*/ 2107254 h 2237474"/>
              <a:gd name="connsiteX233" fmla="*/ 79717 w 12192000"/>
              <a:gd name="connsiteY233" fmla="*/ 2107046 h 2237474"/>
              <a:gd name="connsiteX234" fmla="*/ 72352 w 12192000"/>
              <a:gd name="connsiteY234" fmla="*/ 2107991 h 2237474"/>
              <a:gd name="connsiteX235" fmla="*/ 37645 w 12192000"/>
              <a:gd name="connsiteY235" fmla="*/ 2115401 h 2237474"/>
              <a:gd name="connsiteX236" fmla="*/ 4572 w 12192000"/>
              <a:gd name="connsiteY236" fmla="*/ 2111091 h 2237474"/>
              <a:gd name="connsiteX237" fmla="*/ 0 w 12192000"/>
              <a:gd name="connsiteY237" fmla="*/ 2110468 h 2237474"/>
              <a:gd name="connsiteX238" fmla="*/ 0 w 12192000"/>
              <a:gd name="connsiteY23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29530 w 12192000"/>
              <a:gd name="connsiteY151" fmla="*/ 1864513 h 2237474"/>
              <a:gd name="connsiteX152" fmla="*/ 3680177 w 12192000"/>
              <a:gd name="connsiteY152" fmla="*/ 1881552 h 2237474"/>
              <a:gd name="connsiteX153" fmla="*/ 3567259 w 12192000"/>
              <a:gd name="connsiteY153" fmla="*/ 1893482 h 2237474"/>
              <a:gd name="connsiteX154" fmla="*/ 3405770 w 12192000"/>
              <a:gd name="connsiteY154" fmla="*/ 1904591 h 2237474"/>
              <a:gd name="connsiteX155" fmla="*/ 3280097 w 12192000"/>
              <a:gd name="connsiteY155" fmla="*/ 1919610 h 2237474"/>
              <a:gd name="connsiteX156" fmla="*/ 3123424 w 12192000"/>
              <a:gd name="connsiteY156" fmla="*/ 1952930 h 2237474"/>
              <a:gd name="connsiteX157" fmla="*/ 3009910 w 12192000"/>
              <a:gd name="connsiteY157" fmla="*/ 1957866 h 2237474"/>
              <a:gd name="connsiteX158" fmla="*/ 2995934 w 12192000"/>
              <a:gd name="connsiteY158" fmla="*/ 1967085 h 2237474"/>
              <a:gd name="connsiteX159" fmla="*/ 2980071 w 12192000"/>
              <a:gd name="connsiteY159" fmla="*/ 1972988 h 2237474"/>
              <a:gd name="connsiteX160" fmla="*/ 2978094 w 12192000"/>
              <a:gd name="connsiteY160" fmla="*/ 1972369 h 2237474"/>
              <a:gd name="connsiteX161" fmla="*/ 2942858 w 12192000"/>
              <a:gd name="connsiteY161" fmla="*/ 1981367 h 2237474"/>
              <a:gd name="connsiteX162" fmla="*/ 2875436 w 12192000"/>
              <a:gd name="connsiteY162" fmla="*/ 1996977 h 2237474"/>
              <a:gd name="connsiteX163" fmla="*/ 2874892 w 12192000"/>
              <a:gd name="connsiteY163" fmla="*/ 1996085 h 2237474"/>
              <a:gd name="connsiteX164" fmla="*/ 2864145 w 12192000"/>
              <a:gd name="connsiteY164" fmla="*/ 1994061 h 2237474"/>
              <a:gd name="connsiteX165" fmla="*/ 2843662 w 12192000"/>
              <a:gd name="connsiteY165" fmla="*/ 1992498 h 2237474"/>
              <a:gd name="connsiteX166" fmla="*/ 2796128 w 12192000"/>
              <a:gd name="connsiteY166" fmla="*/ 1976403 h 2237474"/>
              <a:gd name="connsiteX167" fmla="*/ 2756784 w 12192000"/>
              <a:gd name="connsiteY167" fmla="*/ 1985116 h 2237474"/>
              <a:gd name="connsiteX168" fmla="*/ 2748833 w 12192000"/>
              <a:gd name="connsiteY168" fmla="*/ 1986323 h 2237474"/>
              <a:gd name="connsiteX169" fmla="*/ 2748661 w 12192000"/>
              <a:gd name="connsiteY169" fmla="*/ 1986122 h 2237474"/>
              <a:gd name="connsiteX170" fmla="*/ 2740251 w 12192000"/>
              <a:gd name="connsiteY170" fmla="*/ 1986946 h 2237474"/>
              <a:gd name="connsiteX171" fmla="*/ 2718916 w 12192000"/>
              <a:gd name="connsiteY171" fmla="*/ 1990867 h 2237474"/>
              <a:gd name="connsiteX172" fmla="*/ 2713522 w 12192000"/>
              <a:gd name="connsiteY172" fmla="*/ 1990173 h 2237474"/>
              <a:gd name="connsiteX173" fmla="*/ 2680597 w 12192000"/>
              <a:gd name="connsiteY173" fmla="*/ 1984996 h 2237474"/>
              <a:gd name="connsiteX174" fmla="*/ 2578178 w 12192000"/>
              <a:gd name="connsiteY174" fmla="*/ 1990531 h 2237474"/>
              <a:gd name="connsiteX175" fmla="*/ 2476147 w 12192000"/>
              <a:gd name="connsiteY175" fmla="*/ 1998305 h 2237474"/>
              <a:gd name="connsiteX176" fmla="*/ 2373568 w 12192000"/>
              <a:gd name="connsiteY176" fmla="*/ 2003219 h 2237474"/>
              <a:gd name="connsiteX177" fmla="*/ 2321399 w 12192000"/>
              <a:gd name="connsiteY177" fmla="*/ 1989467 h 2237474"/>
              <a:gd name="connsiteX178" fmla="*/ 2315525 w 12192000"/>
              <a:gd name="connsiteY178" fmla="*/ 1989708 h 2237474"/>
              <a:gd name="connsiteX179" fmla="*/ 2300792 w 12192000"/>
              <a:gd name="connsiteY179" fmla="*/ 1994290 h 2237474"/>
              <a:gd name="connsiteX180" fmla="*/ 2295469 w 12192000"/>
              <a:gd name="connsiteY180" fmla="*/ 1996659 h 2237474"/>
              <a:gd name="connsiteX181" fmla="*/ 2287219 w 12192000"/>
              <a:gd name="connsiteY181" fmla="*/ 1998750 h 2237474"/>
              <a:gd name="connsiteX182" fmla="*/ 2286948 w 12192000"/>
              <a:gd name="connsiteY182" fmla="*/ 1998596 h 2237474"/>
              <a:gd name="connsiteX183" fmla="*/ 2243069 w 12192000"/>
              <a:gd name="connsiteY183" fmla="*/ 2015111 h 2237474"/>
              <a:gd name="connsiteX184" fmla="*/ 2186609 w 12192000"/>
              <a:gd name="connsiteY184" fmla="*/ 2008263 h 2237474"/>
              <a:gd name="connsiteX185" fmla="*/ 2164831 w 12192000"/>
              <a:gd name="connsiteY185" fmla="*/ 2010143 h 2237474"/>
              <a:gd name="connsiteX186" fmla="*/ 2152836 w 12192000"/>
              <a:gd name="connsiteY186" fmla="*/ 2010048 h 2237474"/>
              <a:gd name="connsiteX187" fmla="*/ 2117102 w 12192000"/>
              <a:gd name="connsiteY187" fmla="*/ 2023004 h 2237474"/>
              <a:gd name="connsiteX188" fmla="*/ 2111935 w 12192000"/>
              <a:gd name="connsiteY188" fmla="*/ 2023163 h 2237474"/>
              <a:gd name="connsiteX189" fmla="*/ 2089991 w 12192000"/>
              <a:gd name="connsiteY189" fmla="*/ 2034193 h 2237474"/>
              <a:gd name="connsiteX190" fmla="*/ 2058061 w 12192000"/>
              <a:gd name="connsiteY190" fmla="*/ 2047942 h 2237474"/>
              <a:gd name="connsiteX191" fmla="*/ 2055737 w 12192000"/>
              <a:gd name="connsiteY191" fmla="*/ 2047704 h 2237474"/>
              <a:gd name="connsiteX192" fmla="*/ 2042244 w 12192000"/>
              <a:gd name="connsiteY192" fmla="*/ 2055560 h 2237474"/>
              <a:gd name="connsiteX193" fmla="*/ 1976224 w 12192000"/>
              <a:gd name="connsiteY193" fmla="*/ 2074257 h 2237474"/>
              <a:gd name="connsiteX194" fmla="*/ 1877728 w 12192000"/>
              <a:gd name="connsiteY194" fmla="*/ 2101004 h 2237474"/>
              <a:gd name="connsiteX195" fmla="*/ 1759056 w 12192000"/>
              <a:gd name="connsiteY195" fmla="*/ 2125608 h 2237474"/>
              <a:gd name="connsiteX196" fmla="*/ 1637948 w 12192000"/>
              <a:gd name="connsiteY196" fmla="*/ 2172597 h 2237474"/>
              <a:gd name="connsiteX197" fmla="*/ 1434549 w 12192000"/>
              <a:gd name="connsiteY197" fmla="*/ 2234522 h 2237474"/>
              <a:gd name="connsiteX198" fmla="*/ 1398481 w 12192000"/>
              <a:gd name="connsiteY198" fmla="*/ 2237074 h 2237474"/>
              <a:gd name="connsiteX199" fmla="*/ 1398407 w 12192000"/>
              <a:gd name="connsiteY199" fmla="*/ 2237095 h 2237474"/>
              <a:gd name="connsiteX200" fmla="*/ 1370962 w 12192000"/>
              <a:gd name="connsiteY200" fmla="*/ 2237474 h 2237474"/>
              <a:gd name="connsiteX201" fmla="*/ 1356367 w 12192000"/>
              <a:gd name="connsiteY201" fmla="*/ 2235089 h 2237474"/>
              <a:gd name="connsiteX202" fmla="*/ 1324828 w 12192000"/>
              <a:gd name="connsiteY202" fmla="*/ 2231968 h 2237474"/>
              <a:gd name="connsiteX203" fmla="*/ 1297744 w 12192000"/>
              <a:gd name="connsiteY203" fmla="*/ 2235849 h 2237474"/>
              <a:gd name="connsiteX204" fmla="*/ 1286236 w 12192000"/>
              <a:gd name="connsiteY204" fmla="*/ 2233135 h 2237474"/>
              <a:gd name="connsiteX205" fmla="*/ 1283504 w 12192000"/>
              <a:gd name="connsiteY205" fmla="*/ 2233797 h 2237474"/>
              <a:gd name="connsiteX206" fmla="*/ 1279765 w 12192000"/>
              <a:gd name="connsiteY206" fmla="*/ 2229639 h 2237474"/>
              <a:gd name="connsiteX207" fmla="*/ 1195347 w 12192000"/>
              <a:gd name="connsiteY207" fmla="*/ 2212354 h 2237474"/>
              <a:gd name="connsiteX208" fmla="*/ 970251 w 12192000"/>
              <a:gd name="connsiteY208" fmla="*/ 2221029 h 2237474"/>
              <a:gd name="connsiteX209" fmla="*/ 812914 w 12192000"/>
              <a:gd name="connsiteY209" fmla="*/ 2202752 h 2237474"/>
              <a:gd name="connsiteX210" fmla="*/ 800195 w 12192000"/>
              <a:gd name="connsiteY210" fmla="*/ 2209407 h 2237474"/>
              <a:gd name="connsiteX211" fmla="*/ 784978 w 12192000"/>
              <a:gd name="connsiteY211" fmla="*/ 2212360 h 2237474"/>
              <a:gd name="connsiteX212" fmla="*/ 681987 w 12192000"/>
              <a:gd name="connsiteY212" fmla="*/ 2216757 h 2237474"/>
              <a:gd name="connsiteX213" fmla="*/ 669923 w 12192000"/>
              <a:gd name="connsiteY213" fmla="*/ 2211682 h 2237474"/>
              <a:gd name="connsiteX214" fmla="*/ 648680 w 12192000"/>
              <a:gd name="connsiteY214" fmla="*/ 2206229 h 2237474"/>
              <a:gd name="connsiteX215" fmla="*/ 597225 w 12192000"/>
              <a:gd name="connsiteY215" fmla="*/ 2180999 h 2237474"/>
              <a:gd name="connsiteX216" fmla="*/ 558449 w 12192000"/>
              <a:gd name="connsiteY216" fmla="*/ 2182346 h 2237474"/>
              <a:gd name="connsiteX217" fmla="*/ 550517 w 12192000"/>
              <a:gd name="connsiteY217" fmla="*/ 2182060 h 2237474"/>
              <a:gd name="connsiteX218" fmla="*/ 550309 w 12192000"/>
              <a:gd name="connsiteY218" fmla="*/ 2181825 h 2237474"/>
              <a:gd name="connsiteX219" fmla="*/ 541836 w 12192000"/>
              <a:gd name="connsiteY219" fmla="*/ 2181063 h 2237474"/>
              <a:gd name="connsiteX220" fmla="*/ 536057 w 12192000"/>
              <a:gd name="connsiteY220" fmla="*/ 2181537 h 2237474"/>
              <a:gd name="connsiteX221" fmla="*/ 520671 w 12192000"/>
              <a:gd name="connsiteY221" fmla="*/ 2180980 h 2237474"/>
              <a:gd name="connsiteX222" fmla="*/ 515024 w 12192000"/>
              <a:gd name="connsiteY222" fmla="*/ 2179258 h 2237474"/>
              <a:gd name="connsiteX223" fmla="*/ 512278 w 12192000"/>
              <a:gd name="connsiteY223" fmla="*/ 2176369 h 2237474"/>
              <a:gd name="connsiteX224" fmla="*/ 480419 w 12192000"/>
              <a:gd name="connsiteY224" fmla="*/ 2167807 h 2237474"/>
              <a:gd name="connsiteX225" fmla="*/ 413835 w 12192000"/>
              <a:gd name="connsiteY225" fmla="*/ 2156783 h 2237474"/>
              <a:gd name="connsiteX226" fmla="*/ 376513 w 12192000"/>
              <a:gd name="connsiteY226" fmla="*/ 2154014 h 2237474"/>
              <a:gd name="connsiteX227" fmla="*/ 273386 w 12192000"/>
              <a:gd name="connsiteY227" fmla="*/ 2142551 h 2237474"/>
              <a:gd name="connsiteX228" fmla="*/ 169207 w 12192000"/>
              <a:gd name="connsiteY228" fmla="*/ 2128100 h 2237474"/>
              <a:gd name="connsiteX229" fmla="*/ 93149 w 12192000"/>
              <a:gd name="connsiteY229" fmla="*/ 2105324 h 2237474"/>
              <a:gd name="connsiteX230" fmla="*/ 88109 w 12192000"/>
              <a:gd name="connsiteY230" fmla="*/ 2106704 h 2237474"/>
              <a:gd name="connsiteX231" fmla="*/ 80022 w 12192000"/>
              <a:gd name="connsiteY231" fmla="*/ 2107254 h 2237474"/>
              <a:gd name="connsiteX232" fmla="*/ 79717 w 12192000"/>
              <a:gd name="connsiteY232" fmla="*/ 2107046 h 2237474"/>
              <a:gd name="connsiteX233" fmla="*/ 72352 w 12192000"/>
              <a:gd name="connsiteY233" fmla="*/ 2107991 h 2237474"/>
              <a:gd name="connsiteX234" fmla="*/ 37645 w 12192000"/>
              <a:gd name="connsiteY234" fmla="*/ 2115401 h 2237474"/>
              <a:gd name="connsiteX235" fmla="*/ 4572 w 12192000"/>
              <a:gd name="connsiteY235" fmla="*/ 2111091 h 2237474"/>
              <a:gd name="connsiteX236" fmla="*/ 0 w 12192000"/>
              <a:gd name="connsiteY236" fmla="*/ 2110468 h 2237474"/>
              <a:gd name="connsiteX237" fmla="*/ 0 w 12192000"/>
              <a:gd name="connsiteY23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29530 w 12192000"/>
              <a:gd name="connsiteY150" fmla="*/ 1864513 h 2237474"/>
              <a:gd name="connsiteX151" fmla="*/ 3680177 w 12192000"/>
              <a:gd name="connsiteY151" fmla="*/ 1881552 h 2237474"/>
              <a:gd name="connsiteX152" fmla="*/ 3567259 w 12192000"/>
              <a:gd name="connsiteY152" fmla="*/ 1893482 h 2237474"/>
              <a:gd name="connsiteX153" fmla="*/ 3405770 w 12192000"/>
              <a:gd name="connsiteY153" fmla="*/ 1904591 h 2237474"/>
              <a:gd name="connsiteX154" fmla="*/ 3280097 w 12192000"/>
              <a:gd name="connsiteY154" fmla="*/ 1919610 h 2237474"/>
              <a:gd name="connsiteX155" fmla="*/ 3123424 w 12192000"/>
              <a:gd name="connsiteY155" fmla="*/ 1952930 h 2237474"/>
              <a:gd name="connsiteX156" fmla="*/ 3009910 w 12192000"/>
              <a:gd name="connsiteY156" fmla="*/ 1957866 h 2237474"/>
              <a:gd name="connsiteX157" fmla="*/ 2995934 w 12192000"/>
              <a:gd name="connsiteY157" fmla="*/ 1967085 h 2237474"/>
              <a:gd name="connsiteX158" fmla="*/ 2980071 w 12192000"/>
              <a:gd name="connsiteY158" fmla="*/ 1972988 h 2237474"/>
              <a:gd name="connsiteX159" fmla="*/ 2978094 w 12192000"/>
              <a:gd name="connsiteY159" fmla="*/ 1972369 h 2237474"/>
              <a:gd name="connsiteX160" fmla="*/ 2942858 w 12192000"/>
              <a:gd name="connsiteY160" fmla="*/ 1981367 h 2237474"/>
              <a:gd name="connsiteX161" fmla="*/ 2875436 w 12192000"/>
              <a:gd name="connsiteY161" fmla="*/ 1996977 h 2237474"/>
              <a:gd name="connsiteX162" fmla="*/ 2874892 w 12192000"/>
              <a:gd name="connsiteY162" fmla="*/ 1996085 h 2237474"/>
              <a:gd name="connsiteX163" fmla="*/ 2864145 w 12192000"/>
              <a:gd name="connsiteY163" fmla="*/ 1994061 h 2237474"/>
              <a:gd name="connsiteX164" fmla="*/ 2843662 w 12192000"/>
              <a:gd name="connsiteY164" fmla="*/ 1992498 h 2237474"/>
              <a:gd name="connsiteX165" fmla="*/ 2796128 w 12192000"/>
              <a:gd name="connsiteY165" fmla="*/ 1976403 h 2237474"/>
              <a:gd name="connsiteX166" fmla="*/ 2756784 w 12192000"/>
              <a:gd name="connsiteY166" fmla="*/ 1985116 h 2237474"/>
              <a:gd name="connsiteX167" fmla="*/ 2748833 w 12192000"/>
              <a:gd name="connsiteY167" fmla="*/ 1986323 h 2237474"/>
              <a:gd name="connsiteX168" fmla="*/ 2748661 w 12192000"/>
              <a:gd name="connsiteY168" fmla="*/ 1986122 h 2237474"/>
              <a:gd name="connsiteX169" fmla="*/ 2740251 w 12192000"/>
              <a:gd name="connsiteY169" fmla="*/ 1986946 h 2237474"/>
              <a:gd name="connsiteX170" fmla="*/ 2718916 w 12192000"/>
              <a:gd name="connsiteY170" fmla="*/ 1990867 h 2237474"/>
              <a:gd name="connsiteX171" fmla="*/ 2713522 w 12192000"/>
              <a:gd name="connsiteY171" fmla="*/ 1990173 h 2237474"/>
              <a:gd name="connsiteX172" fmla="*/ 2680597 w 12192000"/>
              <a:gd name="connsiteY172" fmla="*/ 1984996 h 2237474"/>
              <a:gd name="connsiteX173" fmla="*/ 2578178 w 12192000"/>
              <a:gd name="connsiteY173" fmla="*/ 1990531 h 2237474"/>
              <a:gd name="connsiteX174" fmla="*/ 2476147 w 12192000"/>
              <a:gd name="connsiteY174" fmla="*/ 1998305 h 2237474"/>
              <a:gd name="connsiteX175" fmla="*/ 2373568 w 12192000"/>
              <a:gd name="connsiteY175" fmla="*/ 2003219 h 2237474"/>
              <a:gd name="connsiteX176" fmla="*/ 2321399 w 12192000"/>
              <a:gd name="connsiteY176" fmla="*/ 1989467 h 2237474"/>
              <a:gd name="connsiteX177" fmla="*/ 2315525 w 12192000"/>
              <a:gd name="connsiteY177" fmla="*/ 1989708 h 2237474"/>
              <a:gd name="connsiteX178" fmla="*/ 2300792 w 12192000"/>
              <a:gd name="connsiteY178" fmla="*/ 1994290 h 2237474"/>
              <a:gd name="connsiteX179" fmla="*/ 2295469 w 12192000"/>
              <a:gd name="connsiteY179" fmla="*/ 1996659 h 2237474"/>
              <a:gd name="connsiteX180" fmla="*/ 2287219 w 12192000"/>
              <a:gd name="connsiteY180" fmla="*/ 1998750 h 2237474"/>
              <a:gd name="connsiteX181" fmla="*/ 2286948 w 12192000"/>
              <a:gd name="connsiteY181" fmla="*/ 1998596 h 2237474"/>
              <a:gd name="connsiteX182" fmla="*/ 2243069 w 12192000"/>
              <a:gd name="connsiteY182" fmla="*/ 2015111 h 2237474"/>
              <a:gd name="connsiteX183" fmla="*/ 2186609 w 12192000"/>
              <a:gd name="connsiteY183" fmla="*/ 2008263 h 2237474"/>
              <a:gd name="connsiteX184" fmla="*/ 2164831 w 12192000"/>
              <a:gd name="connsiteY184" fmla="*/ 2010143 h 2237474"/>
              <a:gd name="connsiteX185" fmla="*/ 2152836 w 12192000"/>
              <a:gd name="connsiteY185" fmla="*/ 2010048 h 2237474"/>
              <a:gd name="connsiteX186" fmla="*/ 2117102 w 12192000"/>
              <a:gd name="connsiteY186" fmla="*/ 2023004 h 2237474"/>
              <a:gd name="connsiteX187" fmla="*/ 2111935 w 12192000"/>
              <a:gd name="connsiteY187" fmla="*/ 2023163 h 2237474"/>
              <a:gd name="connsiteX188" fmla="*/ 2089991 w 12192000"/>
              <a:gd name="connsiteY188" fmla="*/ 2034193 h 2237474"/>
              <a:gd name="connsiteX189" fmla="*/ 2058061 w 12192000"/>
              <a:gd name="connsiteY189" fmla="*/ 2047942 h 2237474"/>
              <a:gd name="connsiteX190" fmla="*/ 2055737 w 12192000"/>
              <a:gd name="connsiteY190" fmla="*/ 2047704 h 2237474"/>
              <a:gd name="connsiteX191" fmla="*/ 2042244 w 12192000"/>
              <a:gd name="connsiteY191" fmla="*/ 2055560 h 2237474"/>
              <a:gd name="connsiteX192" fmla="*/ 1976224 w 12192000"/>
              <a:gd name="connsiteY192" fmla="*/ 2074257 h 2237474"/>
              <a:gd name="connsiteX193" fmla="*/ 1877728 w 12192000"/>
              <a:gd name="connsiteY193" fmla="*/ 2101004 h 2237474"/>
              <a:gd name="connsiteX194" fmla="*/ 1759056 w 12192000"/>
              <a:gd name="connsiteY194" fmla="*/ 2125608 h 2237474"/>
              <a:gd name="connsiteX195" fmla="*/ 1637948 w 12192000"/>
              <a:gd name="connsiteY195" fmla="*/ 2172597 h 2237474"/>
              <a:gd name="connsiteX196" fmla="*/ 1434549 w 12192000"/>
              <a:gd name="connsiteY196" fmla="*/ 2234522 h 2237474"/>
              <a:gd name="connsiteX197" fmla="*/ 1398481 w 12192000"/>
              <a:gd name="connsiteY197" fmla="*/ 2237074 h 2237474"/>
              <a:gd name="connsiteX198" fmla="*/ 1398407 w 12192000"/>
              <a:gd name="connsiteY198" fmla="*/ 2237095 h 2237474"/>
              <a:gd name="connsiteX199" fmla="*/ 1370962 w 12192000"/>
              <a:gd name="connsiteY199" fmla="*/ 2237474 h 2237474"/>
              <a:gd name="connsiteX200" fmla="*/ 1356367 w 12192000"/>
              <a:gd name="connsiteY200" fmla="*/ 2235089 h 2237474"/>
              <a:gd name="connsiteX201" fmla="*/ 1324828 w 12192000"/>
              <a:gd name="connsiteY201" fmla="*/ 2231968 h 2237474"/>
              <a:gd name="connsiteX202" fmla="*/ 1297744 w 12192000"/>
              <a:gd name="connsiteY202" fmla="*/ 2235849 h 2237474"/>
              <a:gd name="connsiteX203" fmla="*/ 1286236 w 12192000"/>
              <a:gd name="connsiteY203" fmla="*/ 2233135 h 2237474"/>
              <a:gd name="connsiteX204" fmla="*/ 1283504 w 12192000"/>
              <a:gd name="connsiteY204" fmla="*/ 2233797 h 2237474"/>
              <a:gd name="connsiteX205" fmla="*/ 1279765 w 12192000"/>
              <a:gd name="connsiteY205" fmla="*/ 2229639 h 2237474"/>
              <a:gd name="connsiteX206" fmla="*/ 1195347 w 12192000"/>
              <a:gd name="connsiteY206" fmla="*/ 2212354 h 2237474"/>
              <a:gd name="connsiteX207" fmla="*/ 970251 w 12192000"/>
              <a:gd name="connsiteY207" fmla="*/ 2221029 h 2237474"/>
              <a:gd name="connsiteX208" fmla="*/ 812914 w 12192000"/>
              <a:gd name="connsiteY208" fmla="*/ 2202752 h 2237474"/>
              <a:gd name="connsiteX209" fmla="*/ 800195 w 12192000"/>
              <a:gd name="connsiteY209" fmla="*/ 2209407 h 2237474"/>
              <a:gd name="connsiteX210" fmla="*/ 784978 w 12192000"/>
              <a:gd name="connsiteY210" fmla="*/ 2212360 h 2237474"/>
              <a:gd name="connsiteX211" fmla="*/ 681987 w 12192000"/>
              <a:gd name="connsiteY211" fmla="*/ 2216757 h 2237474"/>
              <a:gd name="connsiteX212" fmla="*/ 669923 w 12192000"/>
              <a:gd name="connsiteY212" fmla="*/ 2211682 h 2237474"/>
              <a:gd name="connsiteX213" fmla="*/ 648680 w 12192000"/>
              <a:gd name="connsiteY213" fmla="*/ 2206229 h 2237474"/>
              <a:gd name="connsiteX214" fmla="*/ 597225 w 12192000"/>
              <a:gd name="connsiteY214" fmla="*/ 2180999 h 2237474"/>
              <a:gd name="connsiteX215" fmla="*/ 558449 w 12192000"/>
              <a:gd name="connsiteY215" fmla="*/ 2182346 h 2237474"/>
              <a:gd name="connsiteX216" fmla="*/ 550517 w 12192000"/>
              <a:gd name="connsiteY216" fmla="*/ 2182060 h 2237474"/>
              <a:gd name="connsiteX217" fmla="*/ 550309 w 12192000"/>
              <a:gd name="connsiteY217" fmla="*/ 2181825 h 2237474"/>
              <a:gd name="connsiteX218" fmla="*/ 541836 w 12192000"/>
              <a:gd name="connsiteY218" fmla="*/ 2181063 h 2237474"/>
              <a:gd name="connsiteX219" fmla="*/ 536057 w 12192000"/>
              <a:gd name="connsiteY219" fmla="*/ 2181537 h 2237474"/>
              <a:gd name="connsiteX220" fmla="*/ 520671 w 12192000"/>
              <a:gd name="connsiteY220" fmla="*/ 2180980 h 2237474"/>
              <a:gd name="connsiteX221" fmla="*/ 515024 w 12192000"/>
              <a:gd name="connsiteY221" fmla="*/ 2179258 h 2237474"/>
              <a:gd name="connsiteX222" fmla="*/ 512278 w 12192000"/>
              <a:gd name="connsiteY222" fmla="*/ 2176369 h 2237474"/>
              <a:gd name="connsiteX223" fmla="*/ 480419 w 12192000"/>
              <a:gd name="connsiteY223" fmla="*/ 2167807 h 2237474"/>
              <a:gd name="connsiteX224" fmla="*/ 413835 w 12192000"/>
              <a:gd name="connsiteY224" fmla="*/ 2156783 h 2237474"/>
              <a:gd name="connsiteX225" fmla="*/ 376513 w 12192000"/>
              <a:gd name="connsiteY225" fmla="*/ 2154014 h 2237474"/>
              <a:gd name="connsiteX226" fmla="*/ 273386 w 12192000"/>
              <a:gd name="connsiteY226" fmla="*/ 2142551 h 2237474"/>
              <a:gd name="connsiteX227" fmla="*/ 169207 w 12192000"/>
              <a:gd name="connsiteY227" fmla="*/ 2128100 h 2237474"/>
              <a:gd name="connsiteX228" fmla="*/ 93149 w 12192000"/>
              <a:gd name="connsiteY228" fmla="*/ 2105324 h 2237474"/>
              <a:gd name="connsiteX229" fmla="*/ 88109 w 12192000"/>
              <a:gd name="connsiteY229" fmla="*/ 2106704 h 2237474"/>
              <a:gd name="connsiteX230" fmla="*/ 80022 w 12192000"/>
              <a:gd name="connsiteY230" fmla="*/ 2107254 h 2237474"/>
              <a:gd name="connsiteX231" fmla="*/ 79717 w 12192000"/>
              <a:gd name="connsiteY231" fmla="*/ 2107046 h 2237474"/>
              <a:gd name="connsiteX232" fmla="*/ 72352 w 12192000"/>
              <a:gd name="connsiteY232" fmla="*/ 2107991 h 2237474"/>
              <a:gd name="connsiteX233" fmla="*/ 37645 w 12192000"/>
              <a:gd name="connsiteY233" fmla="*/ 2115401 h 2237474"/>
              <a:gd name="connsiteX234" fmla="*/ 4572 w 12192000"/>
              <a:gd name="connsiteY234" fmla="*/ 2111091 h 2237474"/>
              <a:gd name="connsiteX235" fmla="*/ 0 w 12192000"/>
              <a:gd name="connsiteY235" fmla="*/ 2110468 h 2237474"/>
              <a:gd name="connsiteX236" fmla="*/ 0 w 12192000"/>
              <a:gd name="connsiteY23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43319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08541 w 12192000"/>
              <a:gd name="connsiteY102" fmla="*/ 1668757 h 2237474"/>
              <a:gd name="connsiteX103" fmla="*/ 6471012 w 12192000"/>
              <a:gd name="connsiteY103" fmla="*/ 1678604 h 2237474"/>
              <a:gd name="connsiteX104" fmla="*/ 6415265 w 12192000"/>
              <a:gd name="connsiteY104" fmla="*/ 1665317 h 2237474"/>
              <a:gd name="connsiteX105" fmla="*/ 6364035 w 12192000"/>
              <a:gd name="connsiteY105" fmla="*/ 1667683 h 2237474"/>
              <a:gd name="connsiteX106" fmla="*/ 6280959 w 12192000"/>
              <a:gd name="connsiteY106" fmla="*/ 1689329 h 2237474"/>
              <a:gd name="connsiteX107" fmla="*/ 6243319 w 12192000"/>
              <a:gd name="connsiteY107" fmla="*/ 1695560 h 2237474"/>
              <a:gd name="connsiteX108" fmla="*/ 6098321 w 12192000"/>
              <a:gd name="connsiteY108" fmla="*/ 1721646 h 2237474"/>
              <a:gd name="connsiteX109" fmla="*/ 5880652 w 12192000"/>
              <a:gd name="connsiteY109" fmla="*/ 1779643 h 2237474"/>
              <a:gd name="connsiteX110" fmla="*/ 5785959 w 12192000"/>
              <a:gd name="connsiteY110" fmla="*/ 1775307 h 2237474"/>
              <a:gd name="connsiteX111" fmla="*/ 5643534 w 12192000"/>
              <a:gd name="connsiteY111" fmla="*/ 1802919 h 2237474"/>
              <a:gd name="connsiteX112" fmla="*/ 5518799 w 12192000"/>
              <a:gd name="connsiteY112" fmla="*/ 1818312 h 2237474"/>
              <a:gd name="connsiteX113" fmla="*/ 5505014 w 12192000"/>
              <a:gd name="connsiteY113" fmla="*/ 1819259 h 2237474"/>
              <a:gd name="connsiteX114" fmla="*/ 5453307 w 12192000"/>
              <a:gd name="connsiteY114" fmla="*/ 1815450 h 2237474"/>
              <a:gd name="connsiteX115" fmla="*/ 5364192 w 12192000"/>
              <a:gd name="connsiteY115" fmla="*/ 1826074 h 2237474"/>
              <a:gd name="connsiteX116" fmla="*/ 5350380 w 12192000"/>
              <a:gd name="connsiteY116" fmla="*/ 1830891 h 2237474"/>
              <a:gd name="connsiteX117" fmla="*/ 5259633 w 12192000"/>
              <a:gd name="connsiteY117" fmla="*/ 1837160 h 2237474"/>
              <a:gd name="connsiteX118" fmla="*/ 5197513 w 12192000"/>
              <a:gd name="connsiteY118" fmla="*/ 1844718 h 2237474"/>
              <a:gd name="connsiteX119" fmla="*/ 5184170 w 12192000"/>
              <a:gd name="connsiteY119" fmla="*/ 1849402 h 2237474"/>
              <a:gd name="connsiteX120" fmla="*/ 5168852 w 12192000"/>
              <a:gd name="connsiteY120" fmla="*/ 1844846 h 2237474"/>
              <a:gd name="connsiteX121" fmla="*/ 5164370 w 12192000"/>
              <a:gd name="connsiteY121" fmla="*/ 1840597 h 2237474"/>
              <a:gd name="connsiteX122" fmla="*/ 5114927 w 12192000"/>
              <a:gd name="connsiteY122" fmla="*/ 1847827 h 2237474"/>
              <a:gd name="connsiteX123" fmla="*/ 5108970 w 12192000"/>
              <a:gd name="connsiteY123" fmla="*/ 1847935 h 2237474"/>
              <a:gd name="connsiteX124" fmla="*/ 5067961 w 12192000"/>
              <a:gd name="connsiteY124" fmla="*/ 1845917 h 2237474"/>
              <a:gd name="connsiteX125" fmla="*/ 5007075 w 12192000"/>
              <a:gd name="connsiteY125" fmla="*/ 1838626 h 2237474"/>
              <a:gd name="connsiteX126" fmla="*/ 4944087 w 12192000"/>
              <a:gd name="connsiteY126" fmla="*/ 1823332 h 2237474"/>
              <a:gd name="connsiteX127" fmla="*/ 4907662 w 12192000"/>
              <a:gd name="connsiteY127" fmla="*/ 1816900 h 2237474"/>
              <a:gd name="connsiteX128" fmla="*/ 4882386 w 12192000"/>
              <a:gd name="connsiteY128" fmla="*/ 1809844 h 2237474"/>
              <a:gd name="connsiteX129" fmla="*/ 4811440 w 12192000"/>
              <a:gd name="connsiteY129" fmla="*/ 1804655 h 2237474"/>
              <a:gd name="connsiteX130" fmla="*/ 4691075 w 12192000"/>
              <a:gd name="connsiteY130" fmla="*/ 1801389 h 2237474"/>
              <a:gd name="connsiteX131" fmla="*/ 4611738 w 12192000"/>
              <a:gd name="connsiteY131" fmla="*/ 1776964 h 2237474"/>
              <a:gd name="connsiteX132" fmla="*/ 4560070 w 12192000"/>
              <a:gd name="connsiteY132" fmla="*/ 1785640 h 2237474"/>
              <a:gd name="connsiteX133" fmla="*/ 4536503 w 12192000"/>
              <a:gd name="connsiteY133" fmla="*/ 1785334 h 2237474"/>
              <a:gd name="connsiteX134" fmla="*/ 4513724 w 12192000"/>
              <a:gd name="connsiteY134" fmla="*/ 1791996 h 2237474"/>
              <a:gd name="connsiteX135" fmla="*/ 4459810 w 12192000"/>
              <a:gd name="connsiteY135" fmla="*/ 1797886 h 2237474"/>
              <a:gd name="connsiteX136" fmla="*/ 4379064 w 12192000"/>
              <a:gd name="connsiteY136" fmla="*/ 1817177 h 2237474"/>
              <a:gd name="connsiteX137" fmla="*/ 4319209 w 12192000"/>
              <a:gd name="connsiteY137" fmla="*/ 1834833 h 2237474"/>
              <a:gd name="connsiteX138" fmla="*/ 4290981 w 12192000"/>
              <a:gd name="connsiteY138" fmla="*/ 1839677 h 2237474"/>
              <a:gd name="connsiteX139" fmla="*/ 4285792 w 12192000"/>
              <a:gd name="connsiteY139" fmla="*/ 1836231 h 2237474"/>
              <a:gd name="connsiteX140" fmla="*/ 4238372 w 12192000"/>
              <a:gd name="connsiteY140" fmla="*/ 1851480 h 2237474"/>
              <a:gd name="connsiteX141" fmla="*/ 4232517 w 12192000"/>
              <a:gd name="connsiteY141" fmla="*/ 1852567 h 2237474"/>
              <a:gd name="connsiteX142" fmla="*/ 4191732 w 12192000"/>
              <a:gd name="connsiteY142" fmla="*/ 1857328 h 2237474"/>
              <a:gd name="connsiteX143" fmla="*/ 4065532 w 12192000"/>
              <a:gd name="connsiteY143" fmla="*/ 1855477 h 2237474"/>
              <a:gd name="connsiteX144" fmla="*/ 4028460 w 12192000"/>
              <a:gd name="connsiteY144" fmla="*/ 1855137 h 2237474"/>
              <a:gd name="connsiteX145" fmla="*/ 4002267 w 12192000"/>
              <a:gd name="connsiteY145" fmla="*/ 1852352 h 2237474"/>
              <a:gd name="connsiteX146" fmla="*/ 3931396 w 12192000"/>
              <a:gd name="connsiteY146" fmla="*/ 1858915 h 2237474"/>
              <a:gd name="connsiteX147" fmla="*/ 3812162 w 12192000"/>
              <a:gd name="connsiteY147" fmla="*/ 1875501 h 2237474"/>
              <a:gd name="connsiteX148" fmla="*/ 3729530 w 12192000"/>
              <a:gd name="connsiteY148" fmla="*/ 1864513 h 2237474"/>
              <a:gd name="connsiteX149" fmla="*/ 3680177 w 12192000"/>
              <a:gd name="connsiteY149" fmla="*/ 1881552 h 2237474"/>
              <a:gd name="connsiteX150" fmla="*/ 3567259 w 12192000"/>
              <a:gd name="connsiteY150" fmla="*/ 1893482 h 2237474"/>
              <a:gd name="connsiteX151" fmla="*/ 3405770 w 12192000"/>
              <a:gd name="connsiteY151" fmla="*/ 1904591 h 2237474"/>
              <a:gd name="connsiteX152" fmla="*/ 3280097 w 12192000"/>
              <a:gd name="connsiteY152" fmla="*/ 1919610 h 2237474"/>
              <a:gd name="connsiteX153" fmla="*/ 3123424 w 12192000"/>
              <a:gd name="connsiteY153" fmla="*/ 1952930 h 2237474"/>
              <a:gd name="connsiteX154" fmla="*/ 3009910 w 12192000"/>
              <a:gd name="connsiteY154" fmla="*/ 1957866 h 2237474"/>
              <a:gd name="connsiteX155" fmla="*/ 2995934 w 12192000"/>
              <a:gd name="connsiteY155" fmla="*/ 1967085 h 2237474"/>
              <a:gd name="connsiteX156" fmla="*/ 2980071 w 12192000"/>
              <a:gd name="connsiteY156" fmla="*/ 1972988 h 2237474"/>
              <a:gd name="connsiteX157" fmla="*/ 2978094 w 12192000"/>
              <a:gd name="connsiteY157" fmla="*/ 1972369 h 2237474"/>
              <a:gd name="connsiteX158" fmla="*/ 2942858 w 12192000"/>
              <a:gd name="connsiteY158" fmla="*/ 1981367 h 2237474"/>
              <a:gd name="connsiteX159" fmla="*/ 2875436 w 12192000"/>
              <a:gd name="connsiteY159" fmla="*/ 1996977 h 2237474"/>
              <a:gd name="connsiteX160" fmla="*/ 2874892 w 12192000"/>
              <a:gd name="connsiteY160" fmla="*/ 1996085 h 2237474"/>
              <a:gd name="connsiteX161" fmla="*/ 2864145 w 12192000"/>
              <a:gd name="connsiteY161" fmla="*/ 1994061 h 2237474"/>
              <a:gd name="connsiteX162" fmla="*/ 2843662 w 12192000"/>
              <a:gd name="connsiteY162" fmla="*/ 1992498 h 2237474"/>
              <a:gd name="connsiteX163" fmla="*/ 2796128 w 12192000"/>
              <a:gd name="connsiteY163" fmla="*/ 1976403 h 2237474"/>
              <a:gd name="connsiteX164" fmla="*/ 2756784 w 12192000"/>
              <a:gd name="connsiteY164" fmla="*/ 1985116 h 2237474"/>
              <a:gd name="connsiteX165" fmla="*/ 2748833 w 12192000"/>
              <a:gd name="connsiteY165" fmla="*/ 1986323 h 2237474"/>
              <a:gd name="connsiteX166" fmla="*/ 2748661 w 12192000"/>
              <a:gd name="connsiteY166" fmla="*/ 1986122 h 2237474"/>
              <a:gd name="connsiteX167" fmla="*/ 2740251 w 12192000"/>
              <a:gd name="connsiteY167" fmla="*/ 1986946 h 2237474"/>
              <a:gd name="connsiteX168" fmla="*/ 2718916 w 12192000"/>
              <a:gd name="connsiteY168" fmla="*/ 1990867 h 2237474"/>
              <a:gd name="connsiteX169" fmla="*/ 2713522 w 12192000"/>
              <a:gd name="connsiteY169" fmla="*/ 1990173 h 2237474"/>
              <a:gd name="connsiteX170" fmla="*/ 2680597 w 12192000"/>
              <a:gd name="connsiteY170" fmla="*/ 1984996 h 2237474"/>
              <a:gd name="connsiteX171" fmla="*/ 2578178 w 12192000"/>
              <a:gd name="connsiteY171" fmla="*/ 1990531 h 2237474"/>
              <a:gd name="connsiteX172" fmla="*/ 2476147 w 12192000"/>
              <a:gd name="connsiteY172" fmla="*/ 1998305 h 2237474"/>
              <a:gd name="connsiteX173" fmla="*/ 2373568 w 12192000"/>
              <a:gd name="connsiteY173" fmla="*/ 2003219 h 2237474"/>
              <a:gd name="connsiteX174" fmla="*/ 2321399 w 12192000"/>
              <a:gd name="connsiteY174" fmla="*/ 1989467 h 2237474"/>
              <a:gd name="connsiteX175" fmla="*/ 2315525 w 12192000"/>
              <a:gd name="connsiteY175" fmla="*/ 1989708 h 2237474"/>
              <a:gd name="connsiteX176" fmla="*/ 2300792 w 12192000"/>
              <a:gd name="connsiteY176" fmla="*/ 1994290 h 2237474"/>
              <a:gd name="connsiteX177" fmla="*/ 2295469 w 12192000"/>
              <a:gd name="connsiteY177" fmla="*/ 1996659 h 2237474"/>
              <a:gd name="connsiteX178" fmla="*/ 2287219 w 12192000"/>
              <a:gd name="connsiteY178" fmla="*/ 1998750 h 2237474"/>
              <a:gd name="connsiteX179" fmla="*/ 2286948 w 12192000"/>
              <a:gd name="connsiteY179" fmla="*/ 1998596 h 2237474"/>
              <a:gd name="connsiteX180" fmla="*/ 2243069 w 12192000"/>
              <a:gd name="connsiteY180" fmla="*/ 2015111 h 2237474"/>
              <a:gd name="connsiteX181" fmla="*/ 2186609 w 12192000"/>
              <a:gd name="connsiteY181" fmla="*/ 2008263 h 2237474"/>
              <a:gd name="connsiteX182" fmla="*/ 2164831 w 12192000"/>
              <a:gd name="connsiteY182" fmla="*/ 2010143 h 2237474"/>
              <a:gd name="connsiteX183" fmla="*/ 2152836 w 12192000"/>
              <a:gd name="connsiteY183" fmla="*/ 2010048 h 2237474"/>
              <a:gd name="connsiteX184" fmla="*/ 2117102 w 12192000"/>
              <a:gd name="connsiteY184" fmla="*/ 2023004 h 2237474"/>
              <a:gd name="connsiteX185" fmla="*/ 2111935 w 12192000"/>
              <a:gd name="connsiteY185" fmla="*/ 2023163 h 2237474"/>
              <a:gd name="connsiteX186" fmla="*/ 2089991 w 12192000"/>
              <a:gd name="connsiteY186" fmla="*/ 2034193 h 2237474"/>
              <a:gd name="connsiteX187" fmla="*/ 2058061 w 12192000"/>
              <a:gd name="connsiteY187" fmla="*/ 2047942 h 2237474"/>
              <a:gd name="connsiteX188" fmla="*/ 2055737 w 12192000"/>
              <a:gd name="connsiteY188" fmla="*/ 2047704 h 2237474"/>
              <a:gd name="connsiteX189" fmla="*/ 2042244 w 12192000"/>
              <a:gd name="connsiteY189" fmla="*/ 2055560 h 2237474"/>
              <a:gd name="connsiteX190" fmla="*/ 1976224 w 12192000"/>
              <a:gd name="connsiteY190" fmla="*/ 2074257 h 2237474"/>
              <a:gd name="connsiteX191" fmla="*/ 1877728 w 12192000"/>
              <a:gd name="connsiteY191" fmla="*/ 2101004 h 2237474"/>
              <a:gd name="connsiteX192" fmla="*/ 1759056 w 12192000"/>
              <a:gd name="connsiteY192" fmla="*/ 2125608 h 2237474"/>
              <a:gd name="connsiteX193" fmla="*/ 1637948 w 12192000"/>
              <a:gd name="connsiteY193" fmla="*/ 2172597 h 2237474"/>
              <a:gd name="connsiteX194" fmla="*/ 1434549 w 12192000"/>
              <a:gd name="connsiteY194" fmla="*/ 2234522 h 2237474"/>
              <a:gd name="connsiteX195" fmla="*/ 1398481 w 12192000"/>
              <a:gd name="connsiteY195" fmla="*/ 2237074 h 2237474"/>
              <a:gd name="connsiteX196" fmla="*/ 1398407 w 12192000"/>
              <a:gd name="connsiteY196" fmla="*/ 2237095 h 2237474"/>
              <a:gd name="connsiteX197" fmla="*/ 1370962 w 12192000"/>
              <a:gd name="connsiteY197" fmla="*/ 2237474 h 2237474"/>
              <a:gd name="connsiteX198" fmla="*/ 1356367 w 12192000"/>
              <a:gd name="connsiteY198" fmla="*/ 2235089 h 2237474"/>
              <a:gd name="connsiteX199" fmla="*/ 1324828 w 12192000"/>
              <a:gd name="connsiteY199" fmla="*/ 2231968 h 2237474"/>
              <a:gd name="connsiteX200" fmla="*/ 1297744 w 12192000"/>
              <a:gd name="connsiteY200" fmla="*/ 2235849 h 2237474"/>
              <a:gd name="connsiteX201" fmla="*/ 1286236 w 12192000"/>
              <a:gd name="connsiteY201" fmla="*/ 2233135 h 2237474"/>
              <a:gd name="connsiteX202" fmla="*/ 1283504 w 12192000"/>
              <a:gd name="connsiteY202" fmla="*/ 2233797 h 2237474"/>
              <a:gd name="connsiteX203" fmla="*/ 1279765 w 12192000"/>
              <a:gd name="connsiteY203" fmla="*/ 2229639 h 2237474"/>
              <a:gd name="connsiteX204" fmla="*/ 1195347 w 12192000"/>
              <a:gd name="connsiteY204" fmla="*/ 2212354 h 2237474"/>
              <a:gd name="connsiteX205" fmla="*/ 970251 w 12192000"/>
              <a:gd name="connsiteY205" fmla="*/ 2221029 h 2237474"/>
              <a:gd name="connsiteX206" fmla="*/ 812914 w 12192000"/>
              <a:gd name="connsiteY206" fmla="*/ 2202752 h 2237474"/>
              <a:gd name="connsiteX207" fmla="*/ 800195 w 12192000"/>
              <a:gd name="connsiteY207" fmla="*/ 2209407 h 2237474"/>
              <a:gd name="connsiteX208" fmla="*/ 784978 w 12192000"/>
              <a:gd name="connsiteY208" fmla="*/ 2212360 h 2237474"/>
              <a:gd name="connsiteX209" fmla="*/ 681987 w 12192000"/>
              <a:gd name="connsiteY209" fmla="*/ 2216757 h 2237474"/>
              <a:gd name="connsiteX210" fmla="*/ 669923 w 12192000"/>
              <a:gd name="connsiteY210" fmla="*/ 2211682 h 2237474"/>
              <a:gd name="connsiteX211" fmla="*/ 648680 w 12192000"/>
              <a:gd name="connsiteY211" fmla="*/ 2206229 h 2237474"/>
              <a:gd name="connsiteX212" fmla="*/ 597225 w 12192000"/>
              <a:gd name="connsiteY212" fmla="*/ 2180999 h 2237474"/>
              <a:gd name="connsiteX213" fmla="*/ 558449 w 12192000"/>
              <a:gd name="connsiteY213" fmla="*/ 2182346 h 2237474"/>
              <a:gd name="connsiteX214" fmla="*/ 550517 w 12192000"/>
              <a:gd name="connsiteY214" fmla="*/ 2182060 h 2237474"/>
              <a:gd name="connsiteX215" fmla="*/ 550309 w 12192000"/>
              <a:gd name="connsiteY215" fmla="*/ 2181825 h 2237474"/>
              <a:gd name="connsiteX216" fmla="*/ 541836 w 12192000"/>
              <a:gd name="connsiteY216" fmla="*/ 2181063 h 2237474"/>
              <a:gd name="connsiteX217" fmla="*/ 536057 w 12192000"/>
              <a:gd name="connsiteY217" fmla="*/ 2181537 h 2237474"/>
              <a:gd name="connsiteX218" fmla="*/ 520671 w 12192000"/>
              <a:gd name="connsiteY218" fmla="*/ 2180980 h 2237474"/>
              <a:gd name="connsiteX219" fmla="*/ 515024 w 12192000"/>
              <a:gd name="connsiteY219" fmla="*/ 2179258 h 2237474"/>
              <a:gd name="connsiteX220" fmla="*/ 512278 w 12192000"/>
              <a:gd name="connsiteY220" fmla="*/ 2176369 h 2237474"/>
              <a:gd name="connsiteX221" fmla="*/ 480419 w 12192000"/>
              <a:gd name="connsiteY221" fmla="*/ 2167807 h 2237474"/>
              <a:gd name="connsiteX222" fmla="*/ 413835 w 12192000"/>
              <a:gd name="connsiteY222" fmla="*/ 2156783 h 2237474"/>
              <a:gd name="connsiteX223" fmla="*/ 376513 w 12192000"/>
              <a:gd name="connsiteY223" fmla="*/ 2154014 h 2237474"/>
              <a:gd name="connsiteX224" fmla="*/ 273386 w 12192000"/>
              <a:gd name="connsiteY224" fmla="*/ 2142551 h 2237474"/>
              <a:gd name="connsiteX225" fmla="*/ 169207 w 12192000"/>
              <a:gd name="connsiteY225" fmla="*/ 2128100 h 2237474"/>
              <a:gd name="connsiteX226" fmla="*/ 93149 w 12192000"/>
              <a:gd name="connsiteY226" fmla="*/ 2105324 h 2237474"/>
              <a:gd name="connsiteX227" fmla="*/ 88109 w 12192000"/>
              <a:gd name="connsiteY227" fmla="*/ 2106704 h 2237474"/>
              <a:gd name="connsiteX228" fmla="*/ 80022 w 12192000"/>
              <a:gd name="connsiteY228" fmla="*/ 2107254 h 2237474"/>
              <a:gd name="connsiteX229" fmla="*/ 79717 w 12192000"/>
              <a:gd name="connsiteY229" fmla="*/ 2107046 h 2237474"/>
              <a:gd name="connsiteX230" fmla="*/ 72352 w 12192000"/>
              <a:gd name="connsiteY230" fmla="*/ 2107991 h 2237474"/>
              <a:gd name="connsiteX231" fmla="*/ 37645 w 12192000"/>
              <a:gd name="connsiteY231" fmla="*/ 2115401 h 2237474"/>
              <a:gd name="connsiteX232" fmla="*/ 4572 w 12192000"/>
              <a:gd name="connsiteY232" fmla="*/ 2111091 h 2237474"/>
              <a:gd name="connsiteX233" fmla="*/ 0 w 12192000"/>
              <a:gd name="connsiteY233" fmla="*/ 2110468 h 2237474"/>
              <a:gd name="connsiteX234" fmla="*/ 0 w 12192000"/>
              <a:gd name="connsiteY23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16595 w 12192000"/>
              <a:gd name="connsiteY100" fmla="*/ 1667475 h 2237474"/>
              <a:gd name="connsiteX101" fmla="*/ 6508541 w 12192000"/>
              <a:gd name="connsiteY101" fmla="*/ 1668757 h 2237474"/>
              <a:gd name="connsiteX102" fmla="*/ 6471012 w 12192000"/>
              <a:gd name="connsiteY102" fmla="*/ 1678604 h 2237474"/>
              <a:gd name="connsiteX103" fmla="*/ 6415265 w 12192000"/>
              <a:gd name="connsiteY103" fmla="*/ 1665317 h 2237474"/>
              <a:gd name="connsiteX104" fmla="*/ 6364035 w 12192000"/>
              <a:gd name="connsiteY104" fmla="*/ 1667683 h 2237474"/>
              <a:gd name="connsiteX105" fmla="*/ 6280959 w 12192000"/>
              <a:gd name="connsiteY105" fmla="*/ 1689329 h 2237474"/>
              <a:gd name="connsiteX106" fmla="*/ 6243319 w 12192000"/>
              <a:gd name="connsiteY106" fmla="*/ 1695560 h 2237474"/>
              <a:gd name="connsiteX107" fmla="*/ 6098321 w 12192000"/>
              <a:gd name="connsiteY107" fmla="*/ 1721646 h 2237474"/>
              <a:gd name="connsiteX108" fmla="*/ 5880652 w 12192000"/>
              <a:gd name="connsiteY108" fmla="*/ 1779643 h 2237474"/>
              <a:gd name="connsiteX109" fmla="*/ 5785959 w 12192000"/>
              <a:gd name="connsiteY109" fmla="*/ 1775307 h 2237474"/>
              <a:gd name="connsiteX110" fmla="*/ 5643534 w 12192000"/>
              <a:gd name="connsiteY110" fmla="*/ 1802919 h 2237474"/>
              <a:gd name="connsiteX111" fmla="*/ 5518799 w 12192000"/>
              <a:gd name="connsiteY111" fmla="*/ 1818312 h 2237474"/>
              <a:gd name="connsiteX112" fmla="*/ 5505014 w 12192000"/>
              <a:gd name="connsiteY112" fmla="*/ 1819259 h 2237474"/>
              <a:gd name="connsiteX113" fmla="*/ 5453307 w 12192000"/>
              <a:gd name="connsiteY113" fmla="*/ 1815450 h 2237474"/>
              <a:gd name="connsiteX114" fmla="*/ 5364192 w 12192000"/>
              <a:gd name="connsiteY114" fmla="*/ 1826074 h 2237474"/>
              <a:gd name="connsiteX115" fmla="*/ 5350380 w 12192000"/>
              <a:gd name="connsiteY115" fmla="*/ 1830891 h 2237474"/>
              <a:gd name="connsiteX116" fmla="*/ 5259633 w 12192000"/>
              <a:gd name="connsiteY116" fmla="*/ 1837160 h 2237474"/>
              <a:gd name="connsiteX117" fmla="*/ 5197513 w 12192000"/>
              <a:gd name="connsiteY117" fmla="*/ 1844718 h 2237474"/>
              <a:gd name="connsiteX118" fmla="*/ 5184170 w 12192000"/>
              <a:gd name="connsiteY118" fmla="*/ 1849402 h 2237474"/>
              <a:gd name="connsiteX119" fmla="*/ 5168852 w 12192000"/>
              <a:gd name="connsiteY119" fmla="*/ 1844846 h 2237474"/>
              <a:gd name="connsiteX120" fmla="*/ 5164370 w 12192000"/>
              <a:gd name="connsiteY120" fmla="*/ 1840597 h 2237474"/>
              <a:gd name="connsiteX121" fmla="*/ 5114927 w 12192000"/>
              <a:gd name="connsiteY121" fmla="*/ 1847827 h 2237474"/>
              <a:gd name="connsiteX122" fmla="*/ 5108970 w 12192000"/>
              <a:gd name="connsiteY122" fmla="*/ 1847935 h 2237474"/>
              <a:gd name="connsiteX123" fmla="*/ 5067961 w 12192000"/>
              <a:gd name="connsiteY123" fmla="*/ 1845917 h 2237474"/>
              <a:gd name="connsiteX124" fmla="*/ 5007075 w 12192000"/>
              <a:gd name="connsiteY124" fmla="*/ 1838626 h 2237474"/>
              <a:gd name="connsiteX125" fmla="*/ 4944087 w 12192000"/>
              <a:gd name="connsiteY125" fmla="*/ 1823332 h 2237474"/>
              <a:gd name="connsiteX126" fmla="*/ 4907662 w 12192000"/>
              <a:gd name="connsiteY126" fmla="*/ 1816900 h 2237474"/>
              <a:gd name="connsiteX127" fmla="*/ 4882386 w 12192000"/>
              <a:gd name="connsiteY127" fmla="*/ 1809844 h 2237474"/>
              <a:gd name="connsiteX128" fmla="*/ 4811440 w 12192000"/>
              <a:gd name="connsiteY128" fmla="*/ 1804655 h 2237474"/>
              <a:gd name="connsiteX129" fmla="*/ 4691075 w 12192000"/>
              <a:gd name="connsiteY129" fmla="*/ 1801389 h 2237474"/>
              <a:gd name="connsiteX130" fmla="*/ 4611738 w 12192000"/>
              <a:gd name="connsiteY130" fmla="*/ 1776964 h 2237474"/>
              <a:gd name="connsiteX131" fmla="*/ 4560070 w 12192000"/>
              <a:gd name="connsiteY131" fmla="*/ 1785640 h 2237474"/>
              <a:gd name="connsiteX132" fmla="*/ 4536503 w 12192000"/>
              <a:gd name="connsiteY132" fmla="*/ 1785334 h 2237474"/>
              <a:gd name="connsiteX133" fmla="*/ 4513724 w 12192000"/>
              <a:gd name="connsiteY133" fmla="*/ 1791996 h 2237474"/>
              <a:gd name="connsiteX134" fmla="*/ 4459810 w 12192000"/>
              <a:gd name="connsiteY134" fmla="*/ 1797886 h 2237474"/>
              <a:gd name="connsiteX135" fmla="*/ 4379064 w 12192000"/>
              <a:gd name="connsiteY135" fmla="*/ 1817177 h 2237474"/>
              <a:gd name="connsiteX136" fmla="*/ 4319209 w 12192000"/>
              <a:gd name="connsiteY136" fmla="*/ 1834833 h 2237474"/>
              <a:gd name="connsiteX137" fmla="*/ 4290981 w 12192000"/>
              <a:gd name="connsiteY137" fmla="*/ 1839677 h 2237474"/>
              <a:gd name="connsiteX138" fmla="*/ 4285792 w 12192000"/>
              <a:gd name="connsiteY138" fmla="*/ 1836231 h 2237474"/>
              <a:gd name="connsiteX139" fmla="*/ 4238372 w 12192000"/>
              <a:gd name="connsiteY139" fmla="*/ 1851480 h 2237474"/>
              <a:gd name="connsiteX140" fmla="*/ 4232517 w 12192000"/>
              <a:gd name="connsiteY140" fmla="*/ 1852567 h 2237474"/>
              <a:gd name="connsiteX141" fmla="*/ 4191732 w 12192000"/>
              <a:gd name="connsiteY141" fmla="*/ 1857328 h 2237474"/>
              <a:gd name="connsiteX142" fmla="*/ 4065532 w 12192000"/>
              <a:gd name="connsiteY142" fmla="*/ 1855477 h 2237474"/>
              <a:gd name="connsiteX143" fmla="*/ 4028460 w 12192000"/>
              <a:gd name="connsiteY143" fmla="*/ 1855137 h 2237474"/>
              <a:gd name="connsiteX144" fmla="*/ 4002267 w 12192000"/>
              <a:gd name="connsiteY144" fmla="*/ 1852352 h 2237474"/>
              <a:gd name="connsiteX145" fmla="*/ 3931396 w 12192000"/>
              <a:gd name="connsiteY145" fmla="*/ 1858915 h 2237474"/>
              <a:gd name="connsiteX146" fmla="*/ 3812162 w 12192000"/>
              <a:gd name="connsiteY146" fmla="*/ 1875501 h 2237474"/>
              <a:gd name="connsiteX147" fmla="*/ 3729530 w 12192000"/>
              <a:gd name="connsiteY147" fmla="*/ 1864513 h 2237474"/>
              <a:gd name="connsiteX148" fmla="*/ 3680177 w 12192000"/>
              <a:gd name="connsiteY148" fmla="*/ 1881552 h 2237474"/>
              <a:gd name="connsiteX149" fmla="*/ 3567259 w 12192000"/>
              <a:gd name="connsiteY149" fmla="*/ 1893482 h 2237474"/>
              <a:gd name="connsiteX150" fmla="*/ 3405770 w 12192000"/>
              <a:gd name="connsiteY150" fmla="*/ 1904591 h 2237474"/>
              <a:gd name="connsiteX151" fmla="*/ 3280097 w 12192000"/>
              <a:gd name="connsiteY151" fmla="*/ 1919610 h 2237474"/>
              <a:gd name="connsiteX152" fmla="*/ 3123424 w 12192000"/>
              <a:gd name="connsiteY152" fmla="*/ 1952930 h 2237474"/>
              <a:gd name="connsiteX153" fmla="*/ 3009910 w 12192000"/>
              <a:gd name="connsiteY153" fmla="*/ 1957866 h 2237474"/>
              <a:gd name="connsiteX154" fmla="*/ 2995934 w 12192000"/>
              <a:gd name="connsiteY154" fmla="*/ 1967085 h 2237474"/>
              <a:gd name="connsiteX155" fmla="*/ 2980071 w 12192000"/>
              <a:gd name="connsiteY155" fmla="*/ 1972988 h 2237474"/>
              <a:gd name="connsiteX156" fmla="*/ 2978094 w 12192000"/>
              <a:gd name="connsiteY156" fmla="*/ 1972369 h 2237474"/>
              <a:gd name="connsiteX157" fmla="*/ 2942858 w 12192000"/>
              <a:gd name="connsiteY157" fmla="*/ 1981367 h 2237474"/>
              <a:gd name="connsiteX158" fmla="*/ 2875436 w 12192000"/>
              <a:gd name="connsiteY158" fmla="*/ 1996977 h 2237474"/>
              <a:gd name="connsiteX159" fmla="*/ 2874892 w 12192000"/>
              <a:gd name="connsiteY159" fmla="*/ 1996085 h 2237474"/>
              <a:gd name="connsiteX160" fmla="*/ 2864145 w 12192000"/>
              <a:gd name="connsiteY160" fmla="*/ 1994061 h 2237474"/>
              <a:gd name="connsiteX161" fmla="*/ 2843662 w 12192000"/>
              <a:gd name="connsiteY161" fmla="*/ 1992498 h 2237474"/>
              <a:gd name="connsiteX162" fmla="*/ 2796128 w 12192000"/>
              <a:gd name="connsiteY162" fmla="*/ 1976403 h 2237474"/>
              <a:gd name="connsiteX163" fmla="*/ 2756784 w 12192000"/>
              <a:gd name="connsiteY163" fmla="*/ 1985116 h 2237474"/>
              <a:gd name="connsiteX164" fmla="*/ 2748833 w 12192000"/>
              <a:gd name="connsiteY164" fmla="*/ 1986323 h 2237474"/>
              <a:gd name="connsiteX165" fmla="*/ 2748661 w 12192000"/>
              <a:gd name="connsiteY165" fmla="*/ 1986122 h 2237474"/>
              <a:gd name="connsiteX166" fmla="*/ 2740251 w 12192000"/>
              <a:gd name="connsiteY166" fmla="*/ 1986946 h 2237474"/>
              <a:gd name="connsiteX167" fmla="*/ 2718916 w 12192000"/>
              <a:gd name="connsiteY167" fmla="*/ 1990867 h 2237474"/>
              <a:gd name="connsiteX168" fmla="*/ 2713522 w 12192000"/>
              <a:gd name="connsiteY168" fmla="*/ 1990173 h 2237474"/>
              <a:gd name="connsiteX169" fmla="*/ 2680597 w 12192000"/>
              <a:gd name="connsiteY169" fmla="*/ 1984996 h 2237474"/>
              <a:gd name="connsiteX170" fmla="*/ 2578178 w 12192000"/>
              <a:gd name="connsiteY170" fmla="*/ 1990531 h 2237474"/>
              <a:gd name="connsiteX171" fmla="*/ 2476147 w 12192000"/>
              <a:gd name="connsiteY171" fmla="*/ 1998305 h 2237474"/>
              <a:gd name="connsiteX172" fmla="*/ 2373568 w 12192000"/>
              <a:gd name="connsiteY172" fmla="*/ 2003219 h 2237474"/>
              <a:gd name="connsiteX173" fmla="*/ 2321399 w 12192000"/>
              <a:gd name="connsiteY173" fmla="*/ 1989467 h 2237474"/>
              <a:gd name="connsiteX174" fmla="*/ 2315525 w 12192000"/>
              <a:gd name="connsiteY174" fmla="*/ 1989708 h 2237474"/>
              <a:gd name="connsiteX175" fmla="*/ 2300792 w 12192000"/>
              <a:gd name="connsiteY175" fmla="*/ 1994290 h 2237474"/>
              <a:gd name="connsiteX176" fmla="*/ 2295469 w 12192000"/>
              <a:gd name="connsiteY176" fmla="*/ 1996659 h 2237474"/>
              <a:gd name="connsiteX177" fmla="*/ 2287219 w 12192000"/>
              <a:gd name="connsiteY177" fmla="*/ 1998750 h 2237474"/>
              <a:gd name="connsiteX178" fmla="*/ 2286948 w 12192000"/>
              <a:gd name="connsiteY178" fmla="*/ 1998596 h 2237474"/>
              <a:gd name="connsiteX179" fmla="*/ 2243069 w 12192000"/>
              <a:gd name="connsiteY179" fmla="*/ 2015111 h 2237474"/>
              <a:gd name="connsiteX180" fmla="*/ 2186609 w 12192000"/>
              <a:gd name="connsiteY180" fmla="*/ 2008263 h 2237474"/>
              <a:gd name="connsiteX181" fmla="*/ 2164831 w 12192000"/>
              <a:gd name="connsiteY181" fmla="*/ 2010143 h 2237474"/>
              <a:gd name="connsiteX182" fmla="*/ 2152836 w 12192000"/>
              <a:gd name="connsiteY182" fmla="*/ 2010048 h 2237474"/>
              <a:gd name="connsiteX183" fmla="*/ 2117102 w 12192000"/>
              <a:gd name="connsiteY183" fmla="*/ 2023004 h 2237474"/>
              <a:gd name="connsiteX184" fmla="*/ 2111935 w 12192000"/>
              <a:gd name="connsiteY184" fmla="*/ 2023163 h 2237474"/>
              <a:gd name="connsiteX185" fmla="*/ 2089991 w 12192000"/>
              <a:gd name="connsiteY185" fmla="*/ 2034193 h 2237474"/>
              <a:gd name="connsiteX186" fmla="*/ 2058061 w 12192000"/>
              <a:gd name="connsiteY186" fmla="*/ 2047942 h 2237474"/>
              <a:gd name="connsiteX187" fmla="*/ 2055737 w 12192000"/>
              <a:gd name="connsiteY187" fmla="*/ 2047704 h 2237474"/>
              <a:gd name="connsiteX188" fmla="*/ 2042244 w 12192000"/>
              <a:gd name="connsiteY188" fmla="*/ 2055560 h 2237474"/>
              <a:gd name="connsiteX189" fmla="*/ 1976224 w 12192000"/>
              <a:gd name="connsiteY189" fmla="*/ 2074257 h 2237474"/>
              <a:gd name="connsiteX190" fmla="*/ 1877728 w 12192000"/>
              <a:gd name="connsiteY190" fmla="*/ 2101004 h 2237474"/>
              <a:gd name="connsiteX191" fmla="*/ 1759056 w 12192000"/>
              <a:gd name="connsiteY191" fmla="*/ 2125608 h 2237474"/>
              <a:gd name="connsiteX192" fmla="*/ 1637948 w 12192000"/>
              <a:gd name="connsiteY192" fmla="*/ 2172597 h 2237474"/>
              <a:gd name="connsiteX193" fmla="*/ 1434549 w 12192000"/>
              <a:gd name="connsiteY193" fmla="*/ 2234522 h 2237474"/>
              <a:gd name="connsiteX194" fmla="*/ 1398481 w 12192000"/>
              <a:gd name="connsiteY194" fmla="*/ 2237074 h 2237474"/>
              <a:gd name="connsiteX195" fmla="*/ 1398407 w 12192000"/>
              <a:gd name="connsiteY195" fmla="*/ 2237095 h 2237474"/>
              <a:gd name="connsiteX196" fmla="*/ 1370962 w 12192000"/>
              <a:gd name="connsiteY196" fmla="*/ 2237474 h 2237474"/>
              <a:gd name="connsiteX197" fmla="*/ 1356367 w 12192000"/>
              <a:gd name="connsiteY197" fmla="*/ 2235089 h 2237474"/>
              <a:gd name="connsiteX198" fmla="*/ 1324828 w 12192000"/>
              <a:gd name="connsiteY198" fmla="*/ 2231968 h 2237474"/>
              <a:gd name="connsiteX199" fmla="*/ 1297744 w 12192000"/>
              <a:gd name="connsiteY199" fmla="*/ 2235849 h 2237474"/>
              <a:gd name="connsiteX200" fmla="*/ 1286236 w 12192000"/>
              <a:gd name="connsiteY200" fmla="*/ 2233135 h 2237474"/>
              <a:gd name="connsiteX201" fmla="*/ 1283504 w 12192000"/>
              <a:gd name="connsiteY201" fmla="*/ 2233797 h 2237474"/>
              <a:gd name="connsiteX202" fmla="*/ 1279765 w 12192000"/>
              <a:gd name="connsiteY202" fmla="*/ 2229639 h 2237474"/>
              <a:gd name="connsiteX203" fmla="*/ 1195347 w 12192000"/>
              <a:gd name="connsiteY203" fmla="*/ 2212354 h 2237474"/>
              <a:gd name="connsiteX204" fmla="*/ 970251 w 12192000"/>
              <a:gd name="connsiteY204" fmla="*/ 2221029 h 2237474"/>
              <a:gd name="connsiteX205" fmla="*/ 812914 w 12192000"/>
              <a:gd name="connsiteY205" fmla="*/ 2202752 h 2237474"/>
              <a:gd name="connsiteX206" fmla="*/ 800195 w 12192000"/>
              <a:gd name="connsiteY206" fmla="*/ 2209407 h 2237474"/>
              <a:gd name="connsiteX207" fmla="*/ 784978 w 12192000"/>
              <a:gd name="connsiteY207" fmla="*/ 2212360 h 2237474"/>
              <a:gd name="connsiteX208" fmla="*/ 681987 w 12192000"/>
              <a:gd name="connsiteY208" fmla="*/ 2216757 h 2237474"/>
              <a:gd name="connsiteX209" fmla="*/ 669923 w 12192000"/>
              <a:gd name="connsiteY209" fmla="*/ 2211682 h 2237474"/>
              <a:gd name="connsiteX210" fmla="*/ 648680 w 12192000"/>
              <a:gd name="connsiteY210" fmla="*/ 2206229 h 2237474"/>
              <a:gd name="connsiteX211" fmla="*/ 597225 w 12192000"/>
              <a:gd name="connsiteY211" fmla="*/ 2180999 h 2237474"/>
              <a:gd name="connsiteX212" fmla="*/ 558449 w 12192000"/>
              <a:gd name="connsiteY212" fmla="*/ 2182346 h 2237474"/>
              <a:gd name="connsiteX213" fmla="*/ 550517 w 12192000"/>
              <a:gd name="connsiteY213" fmla="*/ 2182060 h 2237474"/>
              <a:gd name="connsiteX214" fmla="*/ 550309 w 12192000"/>
              <a:gd name="connsiteY214" fmla="*/ 2181825 h 2237474"/>
              <a:gd name="connsiteX215" fmla="*/ 541836 w 12192000"/>
              <a:gd name="connsiteY215" fmla="*/ 2181063 h 2237474"/>
              <a:gd name="connsiteX216" fmla="*/ 536057 w 12192000"/>
              <a:gd name="connsiteY216" fmla="*/ 2181537 h 2237474"/>
              <a:gd name="connsiteX217" fmla="*/ 520671 w 12192000"/>
              <a:gd name="connsiteY217" fmla="*/ 2180980 h 2237474"/>
              <a:gd name="connsiteX218" fmla="*/ 515024 w 12192000"/>
              <a:gd name="connsiteY218" fmla="*/ 2179258 h 2237474"/>
              <a:gd name="connsiteX219" fmla="*/ 512278 w 12192000"/>
              <a:gd name="connsiteY219" fmla="*/ 2176369 h 2237474"/>
              <a:gd name="connsiteX220" fmla="*/ 480419 w 12192000"/>
              <a:gd name="connsiteY220" fmla="*/ 2167807 h 2237474"/>
              <a:gd name="connsiteX221" fmla="*/ 413835 w 12192000"/>
              <a:gd name="connsiteY221" fmla="*/ 2156783 h 2237474"/>
              <a:gd name="connsiteX222" fmla="*/ 376513 w 12192000"/>
              <a:gd name="connsiteY222" fmla="*/ 2154014 h 2237474"/>
              <a:gd name="connsiteX223" fmla="*/ 273386 w 12192000"/>
              <a:gd name="connsiteY223" fmla="*/ 2142551 h 2237474"/>
              <a:gd name="connsiteX224" fmla="*/ 169207 w 12192000"/>
              <a:gd name="connsiteY224" fmla="*/ 2128100 h 2237474"/>
              <a:gd name="connsiteX225" fmla="*/ 93149 w 12192000"/>
              <a:gd name="connsiteY225" fmla="*/ 2105324 h 2237474"/>
              <a:gd name="connsiteX226" fmla="*/ 88109 w 12192000"/>
              <a:gd name="connsiteY226" fmla="*/ 2106704 h 2237474"/>
              <a:gd name="connsiteX227" fmla="*/ 80022 w 12192000"/>
              <a:gd name="connsiteY227" fmla="*/ 2107254 h 2237474"/>
              <a:gd name="connsiteX228" fmla="*/ 79717 w 12192000"/>
              <a:gd name="connsiteY228" fmla="*/ 2107046 h 2237474"/>
              <a:gd name="connsiteX229" fmla="*/ 72352 w 12192000"/>
              <a:gd name="connsiteY229" fmla="*/ 2107991 h 2237474"/>
              <a:gd name="connsiteX230" fmla="*/ 37645 w 12192000"/>
              <a:gd name="connsiteY230" fmla="*/ 2115401 h 2237474"/>
              <a:gd name="connsiteX231" fmla="*/ 4572 w 12192000"/>
              <a:gd name="connsiteY231" fmla="*/ 2111091 h 2237474"/>
              <a:gd name="connsiteX232" fmla="*/ 0 w 12192000"/>
              <a:gd name="connsiteY232" fmla="*/ 2110468 h 2237474"/>
              <a:gd name="connsiteX233" fmla="*/ 0 w 12192000"/>
              <a:gd name="connsiteY23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16595 w 12192000"/>
              <a:gd name="connsiteY99" fmla="*/ 1667475 h 2237474"/>
              <a:gd name="connsiteX100" fmla="*/ 6508541 w 12192000"/>
              <a:gd name="connsiteY100" fmla="*/ 1668757 h 2237474"/>
              <a:gd name="connsiteX101" fmla="*/ 6471012 w 12192000"/>
              <a:gd name="connsiteY101" fmla="*/ 1678604 h 2237474"/>
              <a:gd name="connsiteX102" fmla="*/ 6415265 w 12192000"/>
              <a:gd name="connsiteY102" fmla="*/ 1665317 h 2237474"/>
              <a:gd name="connsiteX103" fmla="*/ 6364035 w 12192000"/>
              <a:gd name="connsiteY103" fmla="*/ 1667683 h 2237474"/>
              <a:gd name="connsiteX104" fmla="*/ 6280959 w 12192000"/>
              <a:gd name="connsiteY104" fmla="*/ 1689329 h 2237474"/>
              <a:gd name="connsiteX105" fmla="*/ 6243319 w 12192000"/>
              <a:gd name="connsiteY105" fmla="*/ 1695560 h 2237474"/>
              <a:gd name="connsiteX106" fmla="*/ 6098321 w 12192000"/>
              <a:gd name="connsiteY106" fmla="*/ 1721646 h 2237474"/>
              <a:gd name="connsiteX107" fmla="*/ 5880652 w 12192000"/>
              <a:gd name="connsiteY107" fmla="*/ 1779643 h 2237474"/>
              <a:gd name="connsiteX108" fmla="*/ 5785959 w 12192000"/>
              <a:gd name="connsiteY108" fmla="*/ 1775307 h 2237474"/>
              <a:gd name="connsiteX109" fmla="*/ 5643534 w 12192000"/>
              <a:gd name="connsiteY109" fmla="*/ 1802919 h 2237474"/>
              <a:gd name="connsiteX110" fmla="*/ 5518799 w 12192000"/>
              <a:gd name="connsiteY110" fmla="*/ 1818312 h 2237474"/>
              <a:gd name="connsiteX111" fmla="*/ 5505014 w 12192000"/>
              <a:gd name="connsiteY111" fmla="*/ 1819259 h 2237474"/>
              <a:gd name="connsiteX112" fmla="*/ 5453307 w 12192000"/>
              <a:gd name="connsiteY112" fmla="*/ 1815450 h 2237474"/>
              <a:gd name="connsiteX113" fmla="*/ 5364192 w 12192000"/>
              <a:gd name="connsiteY113" fmla="*/ 1826074 h 2237474"/>
              <a:gd name="connsiteX114" fmla="*/ 5350380 w 12192000"/>
              <a:gd name="connsiteY114" fmla="*/ 1830891 h 2237474"/>
              <a:gd name="connsiteX115" fmla="*/ 5259633 w 12192000"/>
              <a:gd name="connsiteY115" fmla="*/ 1837160 h 2237474"/>
              <a:gd name="connsiteX116" fmla="*/ 5197513 w 12192000"/>
              <a:gd name="connsiteY116" fmla="*/ 1844718 h 2237474"/>
              <a:gd name="connsiteX117" fmla="*/ 5184170 w 12192000"/>
              <a:gd name="connsiteY117" fmla="*/ 1849402 h 2237474"/>
              <a:gd name="connsiteX118" fmla="*/ 5168852 w 12192000"/>
              <a:gd name="connsiteY118" fmla="*/ 1844846 h 2237474"/>
              <a:gd name="connsiteX119" fmla="*/ 5164370 w 12192000"/>
              <a:gd name="connsiteY119" fmla="*/ 1840597 h 2237474"/>
              <a:gd name="connsiteX120" fmla="*/ 5114927 w 12192000"/>
              <a:gd name="connsiteY120" fmla="*/ 1847827 h 2237474"/>
              <a:gd name="connsiteX121" fmla="*/ 5108970 w 12192000"/>
              <a:gd name="connsiteY121" fmla="*/ 1847935 h 2237474"/>
              <a:gd name="connsiteX122" fmla="*/ 5067961 w 12192000"/>
              <a:gd name="connsiteY122" fmla="*/ 1845917 h 2237474"/>
              <a:gd name="connsiteX123" fmla="*/ 5007075 w 12192000"/>
              <a:gd name="connsiteY123" fmla="*/ 1838626 h 2237474"/>
              <a:gd name="connsiteX124" fmla="*/ 4944087 w 12192000"/>
              <a:gd name="connsiteY124" fmla="*/ 1823332 h 2237474"/>
              <a:gd name="connsiteX125" fmla="*/ 4907662 w 12192000"/>
              <a:gd name="connsiteY125" fmla="*/ 1816900 h 2237474"/>
              <a:gd name="connsiteX126" fmla="*/ 4882386 w 12192000"/>
              <a:gd name="connsiteY126" fmla="*/ 1809844 h 2237474"/>
              <a:gd name="connsiteX127" fmla="*/ 4811440 w 12192000"/>
              <a:gd name="connsiteY127" fmla="*/ 1804655 h 2237474"/>
              <a:gd name="connsiteX128" fmla="*/ 4691075 w 12192000"/>
              <a:gd name="connsiteY128" fmla="*/ 1801389 h 2237474"/>
              <a:gd name="connsiteX129" fmla="*/ 4611738 w 12192000"/>
              <a:gd name="connsiteY129" fmla="*/ 1776964 h 2237474"/>
              <a:gd name="connsiteX130" fmla="*/ 4560070 w 12192000"/>
              <a:gd name="connsiteY130" fmla="*/ 1785640 h 2237474"/>
              <a:gd name="connsiteX131" fmla="*/ 4536503 w 12192000"/>
              <a:gd name="connsiteY131" fmla="*/ 1785334 h 2237474"/>
              <a:gd name="connsiteX132" fmla="*/ 4513724 w 12192000"/>
              <a:gd name="connsiteY132" fmla="*/ 1791996 h 2237474"/>
              <a:gd name="connsiteX133" fmla="*/ 4459810 w 12192000"/>
              <a:gd name="connsiteY133" fmla="*/ 1797886 h 2237474"/>
              <a:gd name="connsiteX134" fmla="*/ 4379064 w 12192000"/>
              <a:gd name="connsiteY134" fmla="*/ 1817177 h 2237474"/>
              <a:gd name="connsiteX135" fmla="*/ 4319209 w 12192000"/>
              <a:gd name="connsiteY135" fmla="*/ 1834833 h 2237474"/>
              <a:gd name="connsiteX136" fmla="*/ 4290981 w 12192000"/>
              <a:gd name="connsiteY136" fmla="*/ 1839677 h 2237474"/>
              <a:gd name="connsiteX137" fmla="*/ 4285792 w 12192000"/>
              <a:gd name="connsiteY137" fmla="*/ 1836231 h 2237474"/>
              <a:gd name="connsiteX138" fmla="*/ 4238372 w 12192000"/>
              <a:gd name="connsiteY138" fmla="*/ 1851480 h 2237474"/>
              <a:gd name="connsiteX139" fmla="*/ 4232517 w 12192000"/>
              <a:gd name="connsiteY139" fmla="*/ 1852567 h 2237474"/>
              <a:gd name="connsiteX140" fmla="*/ 4191732 w 12192000"/>
              <a:gd name="connsiteY140" fmla="*/ 1857328 h 2237474"/>
              <a:gd name="connsiteX141" fmla="*/ 4065532 w 12192000"/>
              <a:gd name="connsiteY141" fmla="*/ 1855477 h 2237474"/>
              <a:gd name="connsiteX142" fmla="*/ 4028460 w 12192000"/>
              <a:gd name="connsiteY142" fmla="*/ 1855137 h 2237474"/>
              <a:gd name="connsiteX143" fmla="*/ 4002267 w 12192000"/>
              <a:gd name="connsiteY143" fmla="*/ 1852352 h 2237474"/>
              <a:gd name="connsiteX144" fmla="*/ 3931396 w 12192000"/>
              <a:gd name="connsiteY144" fmla="*/ 1858915 h 2237474"/>
              <a:gd name="connsiteX145" fmla="*/ 3812162 w 12192000"/>
              <a:gd name="connsiteY145" fmla="*/ 1875501 h 2237474"/>
              <a:gd name="connsiteX146" fmla="*/ 3729530 w 12192000"/>
              <a:gd name="connsiteY146" fmla="*/ 1864513 h 2237474"/>
              <a:gd name="connsiteX147" fmla="*/ 3680177 w 12192000"/>
              <a:gd name="connsiteY147" fmla="*/ 1881552 h 2237474"/>
              <a:gd name="connsiteX148" fmla="*/ 3567259 w 12192000"/>
              <a:gd name="connsiteY148" fmla="*/ 1893482 h 2237474"/>
              <a:gd name="connsiteX149" fmla="*/ 3405770 w 12192000"/>
              <a:gd name="connsiteY149" fmla="*/ 1904591 h 2237474"/>
              <a:gd name="connsiteX150" fmla="*/ 3280097 w 12192000"/>
              <a:gd name="connsiteY150" fmla="*/ 1919610 h 2237474"/>
              <a:gd name="connsiteX151" fmla="*/ 3123424 w 12192000"/>
              <a:gd name="connsiteY151" fmla="*/ 1952930 h 2237474"/>
              <a:gd name="connsiteX152" fmla="*/ 3009910 w 12192000"/>
              <a:gd name="connsiteY152" fmla="*/ 1957866 h 2237474"/>
              <a:gd name="connsiteX153" fmla="*/ 2995934 w 12192000"/>
              <a:gd name="connsiteY153" fmla="*/ 1967085 h 2237474"/>
              <a:gd name="connsiteX154" fmla="*/ 2980071 w 12192000"/>
              <a:gd name="connsiteY154" fmla="*/ 1972988 h 2237474"/>
              <a:gd name="connsiteX155" fmla="*/ 2978094 w 12192000"/>
              <a:gd name="connsiteY155" fmla="*/ 1972369 h 2237474"/>
              <a:gd name="connsiteX156" fmla="*/ 2942858 w 12192000"/>
              <a:gd name="connsiteY156" fmla="*/ 1981367 h 2237474"/>
              <a:gd name="connsiteX157" fmla="*/ 2875436 w 12192000"/>
              <a:gd name="connsiteY157" fmla="*/ 1996977 h 2237474"/>
              <a:gd name="connsiteX158" fmla="*/ 2874892 w 12192000"/>
              <a:gd name="connsiteY158" fmla="*/ 1996085 h 2237474"/>
              <a:gd name="connsiteX159" fmla="*/ 2864145 w 12192000"/>
              <a:gd name="connsiteY159" fmla="*/ 1994061 h 2237474"/>
              <a:gd name="connsiteX160" fmla="*/ 2843662 w 12192000"/>
              <a:gd name="connsiteY160" fmla="*/ 1992498 h 2237474"/>
              <a:gd name="connsiteX161" fmla="*/ 2796128 w 12192000"/>
              <a:gd name="connsiteY161" fmla="*/ 1976403 h 2237474"/>
              <a:gd name="connsiteX162" fmla="*/ 2756784 w 12192000"/>
              <a:gd name="connsiteY162" fmla="*/ 1985116 h 2237474"/>
              <a:gd name="connsiteX163" fmla="*/ 2748833 w 12192000"/>
              <a:gd name="connsiteY163" fmla="*/ 1986323 h 2237474"/>
              <a:gd name="connsiteX164" fmla="*/ 2748661 w 12192000"/>
              <a:gd name="connsiteY164" fmla="*/ 1986122 h 2237474"/>
              <a:gd name="connsiteX165" fmla="*/ 2740251 w 12192000"/>
              <a:gd name="connsiteY165" fmla="*/ 1986946 h 2237474"/>
              <a:gd name="connsiteX166" fmla="*/ 2718916 w 12192000"/>
              <a:gd name="connsiteY166" fmla="*/ 1990867 h 2237474"/>
              <a:gd name="connsiteX167" fmla="*/ 2713522 w 12192000"/>
              <a:gd name="connsiteY167" fmla="*/ 1990173 h 2237474"/>
              <a:gd name="connsiteX168" fmla="*/ 2680597 w 12192000"/>
              <a:gd name="connsiteY168" fmla="*/ 1984996 h 2237474"/>
              <a:gd name="connsiteX169" fmla="*/ 2578178 w 12192000"/>
              <a:gd name="connsiteY169" fmla="*/ 1990531 h 2237474"/>
              <a:gd name="connsiteX170" fmla="*/ 2476147 w 12192000"/>
              <a:gd name="connsiteY170" fmla="*/ 1998305 h 2237474"/>
              <a:gd name="connsiteX171" fmla="*/ 2373568 w 12192000"/>
              <a:gd name="connsiteY171" fmla="*/ 2003219 h 2237474"/>
              <a:gd name="connsiteX172" fmla="*/ 2321399 w 12192000"/>
              <a:gd name="connsiteY172" fmla="*/ 1989467 h 2237474"/>
              <a:gd name="connsiteX173" fmla="*/ 2315525 w 12192000"/>
              <a:gd name="connsiteY173" fmla="*/ 1989708 h 2237474"/>
              <a:gd name="connsiteX174" fmla="*/ 2300792 w 12192000"/>
              <a:gd name="connsiteY174" fmla="*/ 1994290 h 2237474"/>
              <a:gd name="connsiteX175" fmla="*/ 2295469 w 12192000"/>
              <a:gd name="connsiteY175" fmla="*/ 1996659 h 2237474"/>
              <a:gd name="connsiteX176" fmla="*/ 2287219 w 12192000"/>
              <a:gd name="connsiteY176" fmla="*/ 1998750 h 2237474"/>
              <a:gd name="connsiteX177" fmla="*/ 2286948 w 12192000"/>
              <a:gd name="connsiteY177" fmla="*/ 1998596 h 2237474"/>
              <a:gd name="connsiteX178" fmla="*/ 2243069 w 12192000"/>
              <a:gd name="connsiteY178" fmla="*/ 2015111 h 2237474"/>
              <a:gd name="connsiteX179" fmla="*/ 2186609 w 12192000"/>
              <a:gd name="connsiteY179" fmla="*/ 2008263 h 2237474"/>
              <a:gd name="connsiteX180" fmla="*/ 2164831 w 12192000"/>
              <a:gd name="connsiteY180" fmla="*/ 2010143 h 2237474"/>
              <a:gd name="connsiteX181" fmla="*/ 2152836 w 12192000"/>
              <a:gd name="connsiteY181" fmla="*/ 2010048 h 2237474"/>
              <a:gd name="connsiteX182" fmla="*/ 2117102 w 12192000"/>
              <a:gd name="connsiteY182" fmla="*/ 2023004 h 2237474"/>
              <a:gd name="connsiteX183" fmla="*/ 2111935 w 12192000"/>
              <a:gd name="connsiteY183" fmla="*/ 2023163 h 2237474"/>
              <a:gd name="connsiteX184" fmla="*/ 2089991 w 12192000"/>
              <a:gd name="connsiteY184" fmla="*/ 2034193 h 2237474"/>
              <a:gd name="connsiteX185" fmla="*/ 2058061 w 12192000"/>
              <a:gd name="connsiteY185" fmla="*/ 2047942 h 2237474"/>
              <a:gd name="connsiteX186" fmla="*/ 2055737 w 12192000"/>
              <a:gd name="connsiteY186" fmla="*/ 2047704 h 2237474"/>
              <a:gd name="connsiteX187" fmla="*/ 2042244 w 12192000"/>
              <a:gd name="connsiteY187" fmla="*/ 2055560 h 2237474"/>
              <a:gd name="connsiteX188" fmla="*/ 1976224 w 12192000"/>
              <a:gd name="connsiteY188" fmla="*/ 2074257 h 2237474"/>
              <a:gd name="connsiteX189" fmla="*/ 1877728 w 12192000"/>
              <a:gd name="connsiteY189" fmla="*/ 2101004 h 2237474"/>
              <a:gd name="connsiteX190" fmla="*/ 1759056 w 12192000"/>
              <a:gd name="connsiteY190" fmla="*/ 2125608 h 2237474"/>
              <a:gd name="connsiteX191" fmla="*/ 1637948 w 12192000"/>
              <a:gd name="connsiteY191" fmla="*/ 2172597 h 2237474"/>
              <a:gd name="connsiteX192" fmla="*/ 1434549 w 12192000"/>
              <a:gd name="connsiteY192" fmla="*/ 2234522 h 2237474"/>
              <a:gd name="connsiteX193" fmla="*/ 1398481 w 12192000"/>
              <a:gd name="connsiteY193" fmla="*/ 2237074 h 2237474"/>
              <a:gd name="connsiteX194" fmla="*/ 1398407 w 12192000"/>
              <a:gd name="connsiteY194" fmla="*/ 2237095 h 2237474"/>
              <a:gd name="connsiteX195" fmla="*/ 1370962 w 12192000"/>
              <a:gd name="connsiteY195" fmla="*/ 2237474 h 2237474"/>
              <a:gd name="connsiteX196" fmla="*/ 1356367 w 12192000"/>
              <a:gd name="connsiteY196" fmla="*/ 2235089 h 2237474"/>
              <a:gd name="connsiteX197" fmla="*/ 1324828 w 12192000"/>
              <a:gd name="connsiteY197" fmla="*/ 2231968 h 2237474"/>
              <a:gd name="connsiteX198" fmla="*/ 1297744 w 12192000"/>
              <a:gd name="connsiteY198" fmla="*/ 2235849 h 2237474"/>
              <a:gd name="connsiteX199" fmla="*/ 1286236 w 12192000"/>
              <a:gd name="connsiteY199" fmla="*/ 2233135 h 2237474"/>
              <a:gd name="connsiteX200" fmla="*/ 1283504 w 12192000"/>
              <a:gd name="connsiteY200" fmla="*/ 2233797 h 2237474"/>
              <a:gd name="connsiteX201" fmla="*/ 1279765 w 12192000"/>
              <a:gd name="connsiteY201" fmla="*/ 2229639 h 2237474"/>
              <a:gd name="connsiteX202" fmla="*/ 1195347 w 12192000"/>
              <a:gd name="connsiteY202" fmla="*/ 2212354 h 2237474"/>
              <a:gd name="connsiteX203" fmla="*/ 970251 w 12192000"/>
              <a:gd name="connsiteY203" fmla="*/ 2221029 h 2237474"/>
              <a:gd name="connsiteX204" fmla="*/ 812914 w 12192000"/>
              <a:gd name="connsiteY204" fmla="*/ 2202752 h 2237474"/>
              <a:gd name="connsiteX205" fmla="*/ 800195 w 12192000"/>
              <a:gd name="connsiteY205" fmla="*/ 2209407 h 2237474"/>
              <a:gd name="connsiteX206" fmla="*/ 784978 w 12192000"/>
              <a:gd name="connsiteY206" fmla="*/ 2212360 h 2237474"/>
              <a:gd name="connsiteX207" fmla="*/ 681987 w 12192000"/>
              <a:gd name="connsiteY207" fmla="*/ 2216757 h 2237474"/>
              <a:gd name="connsiteX208" fmla="*/ 669923 w 12192000"/>
              <a:gd name="connsiteY208" fmla="*/ 2211682 h 2237474"/>
              <a:gd name="connsiteX209" fmla="*/ 648680 w 12192000"/>
              <a:gd name="connsiteY209" fmla="*/ 2206229 h 2237474"/>
              <a:gd name="connsiteX210" fmla="*/ 597225 w 12192000"/>
              <a:gd name="connsiteY210" fmla="*/ 2180999 h 2237474"/>
              <a:gd name="connsiteX211" fmla="*/ 558449 w 12192000"/>
              <a:gd name="connsiteY211" fmla="*/ 2182346 h 2237474"/>
              <a:gd name="connsiteX212" fmla="*/ 550517 w 12192000"/>
              <a:gd name="connsiteY212" fmla="*/ 2182060 h 2237474"/>
              <a:gd name="connsiteX213" fmla="*/ 550309 w 12192000"/>
              <a:gd name="connsiteY213" fmla="*/ 2181825 h 2237474"/>
              <a:gd name="connsiteX214" fmla="*/ 541836 w 12192000"/>
              <a:gd name="connsiteY214" fmla="*/ 2181063 h 2237474"/>
              <a:gd name="connsiteX215" fmla="*/ 536057 w 12192000"/>
              <a:gd name="connsiteY215" fmla="*/ 2181537 h 2237474"/>
              <a:gd name="connsiteX216" fmla="*/ 520671 w 12192000"/>
              <a:gd name="connsiteY216" fmla="*/ 2180980 h 2237474"/>
              <a:gd name="connsiteX217" fmla="*/ 515024 w 12192000"/>
              <a:gd name="connsiteY217" fmla="*/ 2179258 h 2237474"/>
              <a:gd name="connsiteX218" fmla="*/ 512278 w 12192000"/>
              <a:gd name="connsiteY218" fmla="*/ 2176369 h 2237474"/>
              <a:gd name="connsiteX219" fmla="*/ 480419 w 12192000"/>
              <a:gd name="connsiteY219" fmla="*/ 2167807 h 2237474"/>
              <a:gd name="connsiteX220" fmla="*/ 413835 w 12192000"/>
              <a:gd name="connsiteY220" fmla="*/ 2156783 h 2237474"/>
              <a:gd name="connsiteX221" fmla="*/ 376513 w 12192000"/>
              <a:gd name="connsiteY221" fmla="*/ 2154014 h 2237474"/>
              <a:gd name="connsiteX222" fmla="*/ 273386 w 12192000"/>
              <a:gd name="connsiteY222" fmla="*/ 2142551 h 2237474"/>
              <a:gd name="connsiteX223" fmla="*/ 169207 w 12192000"/>
              <a:gd name="connsiteY223" fmla="*/ 2128100 h 2237474"/>
              <a:gd name="connsiteX224" fmla="*/ 93149 w 12192000"/>
              <a:gd name="connsiteY224" fmla="*/ 2105324 h 2237474"/>
              <a:gd name="connsiteX225" fmla="*/ 88109 w 12192000"/>
              <a:gd name="connsiteY225" fmla="*/ 2106704 h 2237474"/>
              <a:gd name="connsiteX226" fmla="*/ 80022 w 12192000"/>
              <a:gd name="connsiteY226" fmla="*/ 2107254 h 2237474"/>
              <a:gd name="connsiteX227" fmla="*/ 79717 w 12192000"/>
              <a:gd name="connsiteY227" fmla="*/ 2107046 h 2237474"/>
              <a:gd name="connsiteX228" fmla="*/ 72352 w 12192000"/>
              <a:gd name="connsiteY228" fmla="*/ 2107991 h 2237474"/>
              <a:gd name="connsiteX229" fmla="*/ 37645 w 12192000"/>
              <a:gd name="connsiteY229" fmla="*/ 2115401 h 2237474"/>
              <a:gd name="connsiteX230" fmla="*/ 4572 w 12192000"/>
              <a:gd name="connsiteY230" fmla="*/ 2111091 h 2237474"/>
              <a:gd name="connsiteX231" fmla="*/ 0 w 12192000"/>
              <a:gd name="connsiteY231" fmla="*/ 2110468 h 2237474"/>
              <a:gd name="connsiteX232" fmla="*/ 0 w 12192000"/>
              <a:gd name="connsiteY23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16595 w 12192000"/>
              <a:gd name="connsiteY98" fmla="*/ 1667475 h 2237474"/>
              <a:gd name="connsiteX99" fmla="*/ 6508541 w 12192000"/>
              <a:gd name="connsiteY99" fmla="*/ 1668757 h 2237474"/>
              <a:gd name="connsiteX100" fmla="*/ 6471012 w 12192000"/>
              <a:gd name="connsiteY100" fmla="*/ 1678604 h 2237474"/>
              <a:gd name="connsiteX101" fmla="*/ 6415265 w 12192000"/>
              <a:gd name="connsiteY101" fmla="*/ 1665317 h 2237474"/>
              <a:gd name="connsiteX102" fmla="*/ 6364035 w 12192000"/>
              <a:gd name="connsiteY102" fmla="*/ 1667683 h 2237474"/>
              <a:gd name="connsiteX103" fmla="*/ 6280959 w 12192000"/>
              <a:gd name="connsiteY103" fmla="*/ 1689329 h 2237474"/>
              <a:gd name="connsiteX104" fmla="*/ 6243319 w 12192000"/>
              <a:gd name="connsiteY104" fmla="*/ 1695560 h 2237474"/>
              <a:gd name="connsiteX105" fmla="*/ 6098321 w 12192000"/>
              <a:gd name="connsiteY105" fmla="*/ 1721646 h 2237474"/>
              <a:gd name="connsiteX106" fmla="*/ 5880652 w 12192000"/>
              <a:gd name="connsiteY106" fmla="*/ 1779643 h 2237474"/>
              <a:gd name="connsiteX107" fmla="*/ 5785959 w 12192000"/>
              <a:gd name="connsiteY107" fmla="*/ 1775307 h 2237474"/>
              <a:gd name="connsiteX108" fmla="*/ 5643534 w 12192000"/>
              <a:gd name="connsiteY108" fmla="*/ 1802919 h 2237474"/>
              <a:gd name="connsiteX109" fmla="*/ 5518799 w 12192000"/>
              <a:gd name="connsiteY109" fmla="*/ 1818312 h 2237474"/>
              <a:gd name="connsiteX110" fmla="*/ 5505014 w 12192000"/>
              <a:gd name="connsiteY110" fmla="*/ 1819259 h 2237474"/>
              <a:gd name="connsiteX111" fmla="*/ 5453307 w 12192000"/>
              <a:gd name="connsiteY111" fmla="*/ 1815450 h 2237474"/>
              <a:gd name="connsiteX112" fmla="*/ 5364192 w 12192000"/>
              <a:gd name="connsiteY112" fmla="*/ 1826074 h 2237474"/>
              <a:gd name="connsiteX113" fmla="*/ 5350380 w 12192000"/>
              <a:gd name="connsiteY113" fmla="*/ 1830891 h 2237474"/>
              <a:gd name="connsiteX114" fmla="*/ 5259633 w 12192000"/>
              <a:gd name="connsiteY114" fmla="*/ 1837160 h 2237474"/>
              <a:gd name="connsiteX115" fmla="*/ 5197513 w 12192000"/>
              <a:gd name="connsiteY115" fmla="*/ 1844718 h 2237474"/>
              <a:gd name="connsiteX116" fmla="*/ 5184170 w 12192000"/>
              <a:gd name="connsiteY116" fmla="*/ 1849402 h 2237474"/>
              <a:gd name="connsiteX117" fmla="*/ 5168852 w 12192000"/>
              <a:gd name="connsiteY117" fmla="*/ 1844846 h 2237474"/>
              <a:gd name="connsiteX118" fmla="*/ 5164370 w 12192000"/>
              <a:gd name="connsiteY118" fmla="*/ 1840597 h 2237474"/>
              <a:gd name="connsiteX119" fmla="*/ 5114927 w 12192000"/>
              <a:gd name="connsiteY119" fmla="*/ 1847827 h 2237474"/>
              <a:gd name="connsiteX120" fmla="*/ 5108970 w 12192000"/>
              <a:gd name="connsiteY120" fmla="*/ 1847935 h 2237474"/>
              <a:gd name="connsiteX121" fmla="*/ 5067961 w 12192000"/>
              <a:gd name="connsiteY121" fmla="*/ 1845917 h 2237474"/>
              <a:gd name="connsiteX122" fmla="*/ 5007075 w 12192000"/>
              <a:gd name="connsiteY122" fmla="*/ 1838626 h 2237474"/>
              <a:gd name="connsiteX123" fmla="*/ 4944087 w 12192000"/>
              <a:gd name="connsiteY123" fmla="*/ 1823332 h 2237474"/>
              <a:gd name="connsiteX124" fmla="*/ 4907662 w 12192000"/>
              <a:gd name="connsiteY124" fmla="*/ 1816900 h 2237474"/>
              <a:gd name="connsiteX125" fmla="*/ 4882386 w 12192000"/>
              <a:gd name="connsiteY125" fmla="*/ 1809844 h 2237474"/>
              <a:gd name="connsiteX126" fmla="*/ 4811440 w 12192000"/>
              <a:gd name="connsiteY126" fmla="*/ 1804655 h 2237474"/>
              <a:gd name="connsiteX127" fmla="*/ 4691075 w 12192000"/>
              <a:gd name="connsiteY127" fmla="*/ 1801389 h 2237474"/>
              <a:gd name="connsiteX128" fmla="*/ 4611738 w 12192000"/>
              <a:gd name="connsiteY128" fmla="*/ 1776964 h 2237474"/>
              <a:gd name="connsiteX129" fmla="*/ 4560070 w 12192000"/>
              <a:gd name="connsiteY129" fmla="*/ 1785640 h 2237474"/>
              <a:gd name="connsiteX130" fmla="*/ 4536503 w 12192000"/>
              <a:gd name="connsiteY130" fmla="*/ 1785334 h 2237474"/>
              <a:gd name="connsiteX131" fmla="*/ 4513724 w 12192000"/>
              <a:gd name="connsiteY131" fmla="*/ 1791996 h 2237474"/>
              <a:gd name="connsiteX132" fmla="*/ 4459810 w 12192000"/>
              <a:gd name="connsiteY132" fmla="*/ 1797886 h 2237474"/>
              <a:gd name="connsiteX133" fmla="*/ 4379064 w 12192000"/>
              <a:gd name="connsiteY133" fmla="*/ 1817177 h 2237474"/>
              <a:gd name="connsiteX134" fmla="*/ 4319209 w 12192000"/>
              <a:gd name="connsiteY134" fmla="*/ 1834833 h 2237474"/>
              <a:gd name="connsiteX135" fmla="*/ 4290981 w 12192000"/>
              <a:gd name="connsiteY135" fmla="*/ 1839677 h 2237474"/>
              <a:gd name="connsiteX136" fmla="*/ 4285792 w 12192000"/>
              <a:gd name="connsiteY136" fmla="*/ 1836231 h 2237474"/>
              <a:gd name="connsiteX137" fmla="*/ 4238372 w 12192000"/>
              <a:gd name="connsiteY137" fmla="*/ 1851480 h 2237474"/>
              <a:gd name="connsiteX138" fmla="*/ 4232517 w 12192000"/>
              <a:gd name="connsiteY138" fmla="*/ 1852567 h 2237474"/>
              <a:gd name="connsiteX139" fmla="*/ 4191732 w 12192000"/>
              <a:gd name="connsiteY139" fmla="*/ 1857328 h 2237474"/>
              <a:gd name="connsiteX140" fmla="*/ 4065532 w 12192000"/>
              <a:gd name="connsiteY140" fmla="*/ 1855477 h 2237474"/>
              <a:gd name="connsiteX141" fmla="*/ 4028460 w 12192000"/>
              <a:gd name="connsiteY141" fmla="*/ 1855137 h 2237474"/>
              <a:gd name="connsiteX142" fmla="*/ 4002267 w 12192000"/>
              <a:gd name="connsiteY142" fmla="*/ 1852352 h 2237474"/>
              <a:gd name="connsiteX143" fmla="*/ 3931396 w 12192000"/>
              <a:gd name="connsiteY143" fmla="*/ 1858915 h 2237474"/>
              <a:gd name="connsiteX144" fmla="*/ 3812162 w 12192000"/>
              <a:gd name="connsiteY144" fmla="*/ 1875501 h 2237474"/>
              <a:gd name="connsiteX145" fmla="*/ 3729530 w 12192000"/>
              <a:gd name="connsiteY145" fmla="*/ 1864513 h 2237474"/>
              <a:gd name="connsiteX146" fmla="*/ 3680177 w 12192000"/>
              <a:gd name="connsiteY146" fmla="*/ 1881552 h 2237474"/>
              <a:gd name="connsiteX147" fmla="*/ 3567259 w 12192000"/>
              <a:gd name="connsiteY147" fmla="*/ 1893482 h 2237474"/>
              <a:gd name="connsiteX148" fmla="*/ 3405770 w 12192000"/>
              <a:gd name="connsiteY148" fmla="*/ 1904591 h 2237474"/>
              <a:gd name="connsiteX149" fmla="*/ 3280097 w 12192000"/>
              <a:gd name="connsiteY149" fmla="*/ 1919610 h 2237474"/>
              <a:gd name="connsiteX150" fmla="*/ 3123424 w 12192000"/>
              <a:gd name="connsiteY150" fmla="*/ 1952930 h 2237474"/>
              <a:gd name="connsiteX151" fmla="*/ 3009910 w 12192000"/>
              <a:gd name="connsiteY151" fmla="*/ 1957866 h 2237474"/>
              <a:gd name="connsiteX152" fmla="*/ 2995934 w 12192000"/>
              <a:gd name="connsiteY152" fmla="*/ 1967085 h 2237474"/>
              <a:gd name="connsiteX153" fmla="*/ 2980071 w 12192000"/>
              <a:gd name="connsiteY153" fmla="*/ 1972988 h 2237474"/>
              <a:gd name="connsiteX154" fmla="*/ 2978094 w 12192000"/>
              <a:gd name="connsiteY154" fmla="*/ 1972369 h 2237474"/>
              <a:gd name="connsiteX155" fmla="*/ 2942858 w 12192000"/>
              <a:gd name="connsiteY155" fmla="*/ 1981367 h 2237474"/>
              <a:gd name="connsiteX156" fmla="*/ 2875436 w 12192000"/>
              <a:gd name="connsiteY156" fmla="*/ 1996977 h 2237474"/>
              <a:gd name="connsiteX157" fmla="*/ 2874892 w 12192000"/>
              <a:gd name="connsiteY157" fmla="*/ 1996085 h 2237474"/>
              <a:gd name="connsiteX158" fmla="*/ 2864145 w 12192000"/>
              <a:gd name="connsiteY158" fmla="*/ 1994061 h 2237474"/>
              <a:gd name="connsiteX159" fmla="*/ 2843662 w 12192000"/>
              <a:gd name="connsiteY159" fmla="*/ 1992498 h 2237474"/>
              <a:gd name="connsiteX160" fmla="*/ 2796128 w 12192000"/>
              <a:gd name="connsiteY160" fmla="*/ 1976403 h 2237474"/>
              <a:gd name="connsiteX161" fmla="*/ 2756784 w 12192000"/>
              <a:gd name="connsiteY161" fmla="*/ 1985116 h 2237474"/>
              <a:gd name="connsiteX162" fmla="*/ 2748833 w 12192000"/>
              <a:gd name="connsiteY162" fmla="*/ 1986323 h 2237474"/>
              <a:gd name="connsiteX163" fmla="*/ 2748661 w 12192000"/>
              <a:gd name="connsiteY163" fmla="*/ 1986122 h 2237474"/>
              <a:gd name="connsiteX164" fmla="*/ 2740251 w 12192000"/>
              <a:gd name="connsiteY164" fmla="*/ 1986946 h 2237474"/>
              <a:gd name="connsiteX165" fmla="*/ 2718916 w 12192000"/>
              <a:gd name="connsiteY165" fmla="*/ 1990867 h 2237474"/>
              <a:gd name="connsiteX166" fmla="*/ 2713522 w 12192000"/>
              <a:gd name="connsiteY166" fmla="*/ 1990173 h 2237474"/>
              <a:gd name="connsiteX167" fmla="*/ 2680597 w 12192000"/>
              <a:gd name="connsiteY167" fmla="*/ 1984996 h 2237474"/>
              <a:gd name="connsiteX168" fmla="*/ 2578178 w 12192000"/>
              <a:gd name="connsiteY168" fmla="*/ 1990531 h 2237474"/>
              <a:gd name="connsiteX169" fmla="*/ 2476147 w 12192000"/>
              <a:gd name="connsiteY169" fmla="*/ 1998305 h 2237474"/>
              <a:gd name="connsiteX170" fmla="*/ 2373568 w 12192000"/>
              <a:gd name="connsiteY170" fmla="*/ 2003219 h 2237474"/>
              <a:gd name="connsiteX171" fmla="*/ 2321399 w 12192000"/>
              <a:gd name="connsiteY171" fmla="*/ 1989467 h 2237474"/>
              <a:gd name="connsiteX172" fmla="*/ 2315525 w 12192000"/>
              <a:gd name="connsiteY172" fmla="*/ 1989708 h 2237474"/>
              <a:gd name="connsiteX173" fmla="*/ 2300792 w 12192000"/>
              <a:gd name="connsiteY173" fmla="*/ 1994290 h 2237474"/>
              <a:gd name="connsiteX174" fmla="*/ 2295469 w 12192000"/>
              <a:gd name="connsiteY174" fmla="*/ 1996659 h 2237474"/>
              <a:gd name="connsiteX175" fmla="*/ 2287219 w 12192000"/>
              <a:gd name="connsiteY175" fmla="*/ 1998750 h 2237474"/>
              <a:gd name="connsiteX176" fmla="*/ 2286948 w 12192000"/>
              <a:gd name="connsiteY176" fmla="*/ 1998596 h 2237474"/>
              <a:gd name="connsiteX177" fmla="*/ 2243069 w 12192000"/>
              <a:gd name="connsiteY177" fmla="*/ 2015111 h 2237474"/>
              <a:gd name="connsiteX178" fmla="*/ 2186609 w 12192000"/>
              <a:gd name="connsiteY178" fmla="*/ 2008263 h 2237474"/>
              <a:gd name="connsiteX179" fmla="*/ 2164831 w 12192000"/>
              <a:gd name="connsiteY179" fmla="*/ 2010143 h 2237474"/>
              <a:gd name="connsiteX180" fmla="*/ 2152836 w 12192000"/>
              <a:gd name="connsiteY180" fmla="*/ 2010048 h 2237474"/>
              <a:gd name="connsiteX181" fmla="*/ 2117102 w 12192000"/>
              <a:gd name="connsiteY181" fmla="*/ 2023004 h 2237474"/>
              <a:gd name="connsiteX182" fmla="*/ 2111935 w 12192000"/>
              <a:gd name="connsiteY182" fmla="*/ 2023163 h 2237474"/>
              <a:gd name="connsiteX183" fmla="*/ 2089991 w 12192000"/>
              <a:gd name="connsiteY183" fmla="*/ 2034193 h 2237474"/>
              <a:gd name="connsiteX184" fmla="*/ 2058061 w 12192000"/>
              <a:gd name="connsiteY184" fmla="*/ 2047942 h 2237474"/>
              <a:gd name="connsiteX185" fmla="*/ 2055737 w 12192000"/>
              <a:gd name="connsiteY185" fmla="*/ 2047704 h 2237474"/>
              <a:gd name="connsiteX186" fmla="*/ 2042244 w 12192000"/>
              <a:gd name="connsiteY186" fmla="*/ 2055560 h 2237474"/>
              <a:gd name="connsiteX187" fmla="*/ 1976224 w 12192000"/>
              <a:gd name="connsiteY187" fmla="*/ 2074257 h 2237474"/>
              <a:gd name="connsiteX188" fmla="*/ 1877728 w 12192000"/>
              <a:gd name="connsiteY188" fmla="*/ 2101004 h 2237474"/>
              <a:gd name="connsiteX189" fmla="*/ 1759056 w 12192000"/>
              <a:gd name="connsiteY189" fmla="*/ 2125608 h 2237474"/>
              <a:gd name="connsiteX190" fmla="*/ 1637948 w 12192000"/>
              <a:gd name="connsiteY190" fmla="*/ 2172597 h 2237474"/>
              <a:gd name="connsiteX191" fmla="*/ 1434549 w 12192000"/>
              <a:gd name="connsiteY191" fmla="*/ 2234522 h 2237474"/>
              <a:gd name="connsiteX192" fmla="*/ 1398481 w 12192000"/>
              <a:gd name="connsiteY192" fmla="*/ 2237074 h 2237474"/>
              <a:gd name="connsiteX193" fmla="*/ 1398407 w 12192000"/>
              <a:gd name="connsiteY193" fmla="*/ 2237095 h 2237474"/>
              <a:gd name="connsiteX194" fmla="*/ 1370962 w 12192000"/>
              <a:gd name="connsiteY194" fmla="*/ 2237474 h 2237474"/>
              <a:gd name="connsiteX195" fmla="*/ 1356367 w 12192000"/>
              <a:gd name="connsiteY195" fmla="*/ 2235089 h 2237474"/>
              <a:gd name="connsiteX196" fmla="*/ 1324828 w 12192000"/>
              <a:gd name="connsiteY196" fmla="*/ 2231968 h 2237474"/>
              <a:gd name="connsiteX197" fmla="*/ 1297744 w 12192000"/>
              <a:gd name="connsiteY197" fmla="*/ 2235849 h 2237474"/>
              <a:gd name="connsiteX198" fmla="*/ 1286236 w 12192000"/>
              <a:gd name="connsiteY198" fmla="*/ 2233135 h 2237474"/>
              <a:gd name="connsiteX199" fmla="*/ 1283504 w 12192000"/>
              <a:gd name="connsiteY199" fmla="*/ 2233797 h 2237474"/>
              <a:gd name="connsiteX200" fmla="*/ 1279765 w 12192000"/>
              <a:gd name="connsiteY200" fmla="*/ 2229639 h 2237474"/>
              <a:gd name="connsiteX201" fmla="*/ 1195347 w 12192000"/>
              <a:gd name="connsiteY201" fmla="*/ 2212354 h 2237474"/>
              <a:gd name="connsiteX202" fmla="*/ 970251 w 12192000"/>
              <a:gd name="connsiteY202" fmla="*/ 2221029 h 2237474"/>
              <a:gd name="connsiteX203" fmla="*/ 812914 w 12192000"/>
              <a:gd name="connsiteY203" fmla="*/ 2202752 h 2237474"/>
              <a:gd name="connsiteX204" fmla="*/ 800195 w 12192000"/>
              <a:gd name="connsiteY204" fmla="*/ 2209407 h 2237474"/>
              <a:gd name="connsiteX205" fmla="*/ 784978 w 12192000"/>
              <a:gd name="connsiteY205" fmla="*/ 2212360 h 2237474"/>
              <a:gd name="connsiteX206" fmla="*/ 681987 w 12192000"/>
              <a:gd name="connsiteY206" fmla="*/ 2216757 h 2237474"/>
              <a:gd name="connsiteX207" fmla="*/ 669923 w 12192000"/>
              <a:gd name="connsiteY207" fmla="*/ 2211682 h 2237474"/>
              <a:gd name="connsiteX208" fmla="*/ 648680 w 12192000"/>
              <a:gd name="connsiteY208" fmla="*/ 2206229 h 2237474"/>
              <a:gd name="connsiteX209" fmla="*/ 597225 w 12192000"/>
              <a:gd name="connsiteY209" fmla="*/ 2180999 h 2237474"/>
              <a:gd name="connsiteX210" fmla="*/ 558449 w 12192000"/>
              <a:gd name="connsiteY210" fmla="*/ 2182346 h 2237474"/>
              <a:gd name="connsiteX211" fmla="*/ 550517 w 12192000"/>
              <a:gd name="connsiteY211" fmla="*/ 2182060 h 2237474"/>
              <a:gd name="connsiteX212" fmla="*/ 550309 w 12192000"/>
              <a:gd name="connsiteY212" fmla="*/ 2181825 h 2237474"/>
              <a:gd name="connsiteX213" fmla="*/ 541836 w 12192000"/>
              <a:gd name="connsiteY213" fmla="*/ 2181063 h 2237474"/>
              <a:gd name="connsiteX214" fmla="*/ 536057 w 12192000"/>
              <a:gd name="connsiteY214" fmla="*/ 2181537 h 2237474"/>
              <a:gd name="connsiteX215" fmla="*/ 520671 w 12192000"/>
              <a:gd name="connsiteY215" fmla="*/ 2180980 h 2237474"/>
              <a:gd name="connsiteX216" fmla="*/ 515024 w 12192000"/>
              <a:gd name="connsiteY216" fmla="*/ 2179258 h 2237474"/>
              <a:gd name="connsiteX217" fmla="*/ 512278 w 12192000"/>
              <a:gd name="connsiteY217" fmla="*/ 2176369 h 2237474"/>
              <a:gd name="connsiteX218" fmla="*/ 480419 w 12192000"/>
              <a:gd name="connsiteY218" fmla="*/ 2167807 h 2237474"/>
              <a:gd name="connsiteX219" fmla="*/ 413835 w 12192000"/>
              <a:gd name="connsiteY219" fmla="*/ 2156783 h 2237474"/>
              <a:gd name="connsiteX220" fmla="*/ 376513 w 12192000"/>
              <a:gd name="connsiteY220" fmla="*/ 2154014 h 2237474"/>
              <a:gd name="connsiteX221" fmla="*/ 273386 w 12192000"/>
              <a:gd name="connsiteY221" fmla="*/ 2142551 h 2237474"/>
              <a:gd name="connsiteX222" fmla="*/ 169207 w 12192000"/>
              <a:gd name="connsiteY222" fmla="*/ 2128100 h 2237474"/>
              <a:gd name="connsiteX223" fmla="*/ 93149 w 12192000"/>
              <a:gd name="connsiteY223" fmla="*/ 2105324 h 2237474"/>
              <a:gd name="connsiteX224" fmla="*/ 88109 w 12192000"/>
              <a:gd name="connsiteY224" fmla="*/ 2106704 h 2237474"/>
              <a:gd name="connsiteX225" fmla="*/ 80022 w 12192000"/>
              <a:gd name="connsiteY225" fmla="*/ 2107254 h 2237474"/>
              <a:gd name="connsiteX226" fmla="*/ 79717 w 12192000"/>
              <a:gd name="connsiteY226" fmla="*/ 2107046 h 2237474"/>
              <a:gd name="connsiteX227" fmla="*/ 72352 w 12192000"/>
              <a:gd name="connsiteY227" fmla="*/ 2107991 h 2237474"/>
              <a:gd name="connsiteX228" fmla="*/ 37645 w 12192000"/>
              <a:gd name="connsiteY228" fmla="*/ 2115401 h 2237474"/>
              <a:gd name="connsiteX229" fmla="*/ 4572 w 12192000"/>
              <a:gd name="connsiteY229" fmla="*/ 2111091 h 2237474"/>
              <a:gd name="connsiteX230" fmla="*/ 0 w 12192000"/>
              <a:gd name="connsiteY230" fmla="*/ 2110468 h 2237474"/>
              <a:gd name="connsiteX231" fmla="*/ 0 w 12192000"/>
              <a:gd name="connsiteY23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16595 w 12192000"/>
              <a:gd name="connsiteY97" fmla="*/ 1667475 h 2237474"/>
              <a:gd name="connsiteX98" fmla="*/ 6508541 w 12192000"/>
              <a:gd name="connsiteY98" fmla="*/ 1668757 h 2237474"/>
              <a:gd name="connsiteX99" fmla="*/ 6471012 w 12192000"/>
              <a:gd name="connsiteY99" fmla="*/ 1678604 h 2237474"/>
              <a:gd name="connsiteX100" fmla="*/ 6415265 w 12192000"/>
              <a:gd name="connsiteY100" fmla="*/ 1665317 h 2237474"/>
              <a:gd name="connsiteX101" fmla="*/ 6364035 w 12192000"/>
              <a:gd name="connsiteY101" fmla="*/ 1667683 h 2237474"/>
              <a:gd name="connsiteX102" fmla="*/ 6280959 w 12192000"/>
              <a:gd name="connsiteY102" fmla="*/ 1689329 h 2237474"/>
              <a:gd name="connsiteX103" fmla="*/ 6243319 w 12192000"/>
              <a:gd name="connsiteY103" fmla="*/ 1695560 h 2237474"/>
              <a:gd name="connsiteX104" fmla="*/ 6098321 w 12192000"/>
              <a:gd name="connsiteY104" fmla="*/ 1721646 h 2237474"/>
              <a:gd name="connsiteX105" fmla="*/ 5880652 w 12192000"/>
              <a:gd name="connsiteY105" fmla="*/ 1779643 h 2237474"/>
              <a:gd name="connsiteX106" fmla="*/ 5785959 w 12192000"/>
              <a:gd name="connsiteY106" fmla="*/ 1775307 h 2237474"/>
              <a:gd name="connsiteX107" fmla="*/ 5643534 w 12192000"/>
              <a:gd name="connsiteY107" fmla="*/ 1802919 h 2237474"/>
              <a:gd name="connsiteX108" fmla="*/ 5518799 w 12192000"/>
              <a:gd name="connsiteY108" fmla="*/ 1818312 h 2237474"/>
              <a:gd name="connsiteX109" fmla="*/ 5505014 w 12192000"/>
              <a:gd name="connsiteY109" fmla="*/ 1819259 h 2237474"/>
              <a:gd name="connsiteX110" fmla="*/ 5453307 w 12192000"/>
              <a:gd name="connsiteY110" fmla="*/ 1815450 h 2237474"/>
              <a:gd name="connsiteX111" fmla="*/ 5364192 w 12192000"/>
              <a:gd name="connsiteY111" fmla="*/ 1826074 h 2237474"/>
              <a:gd name="connsiteX112" fmla="*/ 5350380 w 12192000"/>
              <a:gd name="connsiteY112" fmla="*/ 1830891 h 2237474"/>
              <a:gd name="connsiteX113" fmla="*/ 5259633 w 12192000"/>
              <a:gd name="connsiteY113" fmla="*/ 1837160 h 2237474"/>
              <a:gd name="connsiteX114" fmla="*/ 5197513 w 12192000"/>
              <a:gd name="connsiteY114" fmla="*/ 1844718 h 2237474"/>
              <a:gd name="connsiteX115" fmla="*/ 5184170 w 12192000"/>
              <a:gd name="connsiteY115" fmla="*/ 1849402 h 2237474"/>
              <a:gd name="connsiteX116" fmla="*/ 5168852 w 12192000"/>
              <a:gd name="connsiteY116" fmla="*/ 1844846 h 2237474"/>
              <a:gd name="connsiteX117" fmla="*/ 5164370 w 12192000"/>
              <a:gd name="connsiteY117" fmla="*/ 1840597 h 2237474"/>
              <a:gd name="connsiteX118" fmla="*/ 5114927 w 12192000"/>
              <a:gd name="connsiteY118" fmla="*/ 1847827 h 2237474"/>
              <a:gd name="connsiteX119" fmla="*/ 5108970 w 12192000"/>
              <a:gd name="connsiteY119" fmla="*/ 1847935 h 2237474"/>
              <a:gd name="connsiteX120" fmla="*/ 5067961 w 12192000"/>
              <a:gd name="connsiteY120" fmla="*/ 1845917 h 2237474"/>
              <a:gd name="connsiteX121" fmla="*/ 5007075 w 12192000"/>
              <a:gd name="connsiteY121" fmla="*/ 1838626 h 2237474"/>
              <a:gd name="connsiteX122" fmla="*/ 4944087 w 12192000"/>
              <a:gd name="connsiteY122" fmla="*/ 1823332 h 2237474"/>
              <a:gd name="connsiteX123" fmla="*/ 4907662 w 12192000"/>
              <a:gd name="connsiteY123" fmla="*/ 1816900 h 2237474"/>
              <a:gd name="connsiteX124" fmla="*/ 4882386 w 12192000"/>
              <a:gd name="connsiteY124" fmla="*/ 1809844 h 2237474"/>
              <a:gd name="connsiteX125" fmla="*/ 4811440 w 12192000"/>
              <a:gd name="connsiteY125" fmla="*/ 1804655 h 2237474"/>
              <a:gd name="connsiteX126" fmla="*/ 4691075 w 12192000"/>
              <a:gd name="connsiteY126" fmla="*/ 1801389 h 2237474"/>
              <a:gd name="connsiteX127" fmla="*/ 4611738 w 12192000"/>
              <a:gd name="connsiteY127" fmla="*/ 1776964 h 2237474"/>
              <a:gd name="connsiteX128" fmla="*/ 4560070 w 12192000"/>
              <a:gd name="connsiteY128" fmla="*/ 1785640 h 2237474"/>
              <a:gd name="connsiteX129" fmla="*/ 4536503 w 12192000"/>
              <a:gd name="connsiteY129" fmla="*/ 1785334 h 2237474"/>
              <a:gd name="connsiteX130" fmla="*/ 4513724 w 12192000"/>
              <a:gd name="connsiteY130" fmla="*/ 1791996 h 2237474"/>
              <a:gd name="connsiteX131" fmla="*/ 4459810 w 12192000"/>
              <a:gd name="connsiteY131" fmla="*/ 1797886 h 2237474"/>
              <a:gd name="connsiteX132" fmla="*/ 4379064 w 12192000"/>
              <a:gd name="connsiteY132" fmla="*/ 1817177 h 2237474"/>
              <a:gd name="connsiteX133" fmla="*/ 4319209 w 12192000"/>
              <a:gd name="connsiteY133" fmla="*/ 1834833 h 2237474"/>
              <a:gd name="connsiteX134" fmla="*/ 4290981 w 12192000"/>
              <a:gd name="connsiteY134" fmla="*/ 1839677 h 2237474"/>
              <a:gd name="connsiteX135" fmla="*/ 4285792 w 12192000"/>
              <a:gd name="connsiteY135" fmla="*/ 1836231 h 2237474"/>
              <a:gd name="connsiteX136" fmla="*/ 4238372 w 12192000"/>
              <a:gd name="connsiteY136" fmla="*/ 1851480 h 2237474"/>
              <a:gd name="connsiteX137" fmla="*/ 4232517 w 12192000"/>
              <a:gd name="connsiteY137" fmla="*/ 1852567 h 2237474"/>
              <a:gd name="connsiteX138" fmla="*/ 4191732 w 12192000"/>
              <a:gd name="connsiteY138" fmla="*/ 1857328 h 2237474"/>
              <a:gd name="connsiteX139" fmla="*/ 4065532 w 12192000"/>
              <a:gd name="connsiteY139" fmla="*/ 1855477 h 2237474"/>
              <a:gd name="connsiteX140" fmla="*/ 4028460 w 12192000"/>
              <a:gd name="connsiteY140" fmla="*/ 1855137 h 2237474"/>
              <a:gd name="connsiteX141" fmla="*/ 4002267 w 12192000"/>
              <a:gd name="connsiteY141" fmla="*/ 1852352 h 2237474"/>
              <a:gd name="connsiteX142" fmla="*/ 3931396 w 12192000"/>
              <a:gd name="connsiteY142" fmla="*/ 1858915 h 2237474"/>
              <a:gd name="connsiteX143" fmla="*/ 3812162 w 12192000"/>
              <a:gd name="connsiteY143" fmla="*/ 1875501 h 2237474"/>
              <a:gd name="connsiteX144" fmla="*/ 3729530 w 12192000"/>
              <a:gd name="connsiteY144" fmla="*/ 1864513 h 2237474"/>
              <a:gd name="connsiteX145" fmla="*/ 3680177 w 12192000"/>
              <a:gd name="connsiteY145" fmla="*/ 1881552 h 2237474"/>
              <a:gd name="connsiteX146" fmla="*/ 3567259 w 12192000"/>
              <a:gd name="connsiteY146" fmla="*/ 1893482 h 2237474"/>
              <a:gd name="connsiteX147" fmla="*/ 3405770 w 12192000"/>
              <a:gd name="connsiteY147" fmla="*/ 1904591 h 2237474"/>
              <a:gd name="connsiteX148" fmla="*/ 3280097 w 12192000"/>
              <a:gd name="connsiteY148" fmla="*/ 1919610 h 2237474"/>
              <a:gd name="connsiteX149" fmla="*/ 3123424 w 12192000"/>
              <a:gd name="connsiteY149" fmla="*/ 1952930 h 2237474"/>
              <a:gd name="connsiteX150" fmla="*/ 3009910 w 12192000"/>
              <a:gd name="connsiteY150" fmla="*/ 1957866 h 2237474"/>
              <a:gd name="connsiteX151" fmla="*/ 2995934 w 12192000"/>
              <a:gd name="connsiteY151" fmla="*/ 1967085 h 2237474"/>
              <a:gd name="connsiteX152" fmla="*/ 2980071 w 12192000"/>
              <a:gd name="connsiteY152" fmla="*/ 1972988 h 2237474"/>
              <a:gd name="connsiteX153" fmla="*/ 2978094 w 12192000"/>
              <a:gd name="connsiteY153" fmla="*/ 1972369 h 2237474"/>
              <a:gd name="connsiteX154" fmla="*/ 2942858 w 12192000"/>
              <a:gd name="connsiteY154" fmla="*/ 1981367 h 2237474"/>
              <a:gd name="connsiteX155" fmla="*/ 2875436 w 12192000"/>
              <a:gd name="connsiteY155" fmla="*/ 1996977 h 2237474"/>
              <a:gd name="connsiteX156" fmla="*/ 2874892 w 12192000"/>
              <a:gd name="connsiteY156" fmla="*/ 1996085 h 2237474"/>
              <a:gd name="connsiteX157" fmla="*/ 2864145 w 12192000"/>
              <a:gd name="connsiteY157" fmla="*/ 1994061 h 2237474"/>
              <a:gd name="connsiteX158" fmla="*/ 2843662 w 12192000"/>
              <a:gd name="connsiteY158" fmla="*/ 1992498 h 2237474"/>
              <a:gd name="connsiteX159" fmla="*/ 2796128 w 12192000"/>
              <a:gd name="connsiteY159" fmla="*/ 1976403 h 2237474"/>
              <a:gd name="connsiteX160" fmla="*/ 2756784 w 12192000"/>
              <a:gd name="connsiteY160" fmla="*/ 1985116 h 2237474"/>
              <a:gd name="connsiteX161" fmla="*/ 2748833 w 12192000"/>
              <a:gd name="connsiteY161" fmla="*/ 1986323 h 2237474"/>
              <a:gd name="connsiteX162" fmla="*/ 2748661 w 12192000"/>
              <a:gd name="connsiteY162" fmla="*/ 1986122 h 2237474"/>
              <a:gd name="connsiteX163" fmla="*/ 2740251 w 12192000"/>
              <a:gd name="connsiteY163" fmla="*/ 1986946 h 2237474"/>
              <a:gd name="connsiteX164" fmla="*/ 2718916 w 12192000"/>
              <a:gd name="connsiteY164" fmla="*/ 1990867 h 2237474"/>
              <a:gd name="connsiteX165" fmla="*/ 2713522 w 12192000"/>
              <a:gd name="connsiteY165" fmla="*/ 1990173 h 2237474"/>
              <a:gd name="connsiteX166" fmla="*/ 2680597 w 12192000"/>
              <a:gd name="connsiteY166" fmla="*/ 1984996 h 2237474"/>
              <a:gd name="connsiteX167" fmla="*/ 2578178 w 12192000"/>
              <a:gd name="connsiteY167" fmla="*/ 1990531 h 2237474"/>
              <a:gd name="connsiteX168" fmla="*/ 2476147 w 12192000"/>
              <a:gd name="connsiteY168" fmla="*/ 1998305 h 2237474"/>
              <a:gd name="connsiteX169" fmla="*/ 2373568 w 12192000"/>
              <a:gd name="connsiteY169" fmla="*/ 2003219 h 2237474"/>
              <a:gd name="connsiteX170" fmla="*/ 2321399 w 12192000"/>
              <a:gd name="connsiteY170" fmla="*/ 1989467 h 2237474"/>
              <a:gd name="connsiteX171" fmla="*/ 2315525 w 12192000"/>
              <a:gd name="connsiteY171" fmla="*/ 1989708 h 2237474"/>
              <a:gd name="connsiteX172" fmla="*/ 2300792 w 12192000"/>
              <a:gd name="connsiteY172" fmla="*/ 1994290 h 2237474"/>
              <a:gd name="connsiteX173" fmla="*/ 2295469 w 12192000"/>
              <a:gd name="connsiteY173" fmla="*/ 1996659 h 2237474"/>
              <a:gd name="connsiteX174" fmla="*/ 2287219 w 12192000"/>
              <a:gd name="connsiteY174" fmla="*/ 1998750 h 2237474"/>
              <a:gd name="connsiteX175" fmla="*/ 2286948 w 12192000"/>
              <a:gd name="connsiteY175" fmla="*/ 1998596 h 2237474"/>
              <a:gd name="connsiteX176" fmla="*/ 2243069 w 12192000"/>
              <a:gd name="connsiteY176" fmla="*/ 2015111 h 2237474"/>
              <a:gd name="connsiteX177" fmla="*/ 2186609 w 12192000"/>
              <a:gd name="connsiteY177" fmla="*/ 2008263 h 2237474"/>
              <a:gd name="connsiteX178" fmla="*/ 2164831 w 12192000"/>
              <a:gd name="connsiteY178" fmla="*/ 2010143 h 2237474"/>
              <a:gd name="connsiteX179" fmla="*/ 2152836 w 12192000"/>
              <a:gd name="connsiteY179" fmla="*/ 2010048 h 2237474"/>
              <a:gd name="connsiteX180" fmla="*/ 2117102 w 12192000"/>
              <a:gd name="connsiteY180" fmla="*/ 2023004 h 2237474"/>
              <a:gd name="connsiteX181" fmla="*/ 2111935 w 12192000"/>
              <a:gd name="connsiteY181" fmla="*/ 2023163 h 2237474"/>
              <a:gd name="connsiteX182" fmla="*/ 2089991 w 12192000"/>
              <a:gd name="connsiteY182" fmla="*/ 2034193 h 2237474"/>
              <a:gd name="connsiteX183" fmla="*/ 2058061 w 12192000"/>
              <a:gd name="connsiteY183" fmla="*/ 2047942 h 2237474"/>
              <a:gd name="connsiteX184" fmla="*/ 2055737 w 12192000"/>
              <a:gd name="connsiteY184" fmla="*/ 2047704 h 2237474"/>
              <a:gd name="connsiteX185" fmla="*/ 2042244 w 12192000"/>
              <a:gd name="connsiteY185" fmla="*/ 2055560 h 2237474"/>
              <a:gd name="connsiteX186" fmla="*/ 1976224 w 12192000"/>
              <a:gd name="connsiteY186" fmla="*/ 2074257 h 2237474"/>
              <a:gd name="connsiteX187" fmla="*/ 1877728 w 12192000"/>
              <a:gd name="connsiteY187" fmla="*/ 2101004 h 2237474"/>
              <a:gd name="connsiteX188" fmla="*/ 1759056 w 12192000"/>
              <a:gd name="connsiteY188" fmla="*/ 2125608 h 2237474"/>
              <a:gd name="connsiteX189" fmla="*/ 1637948 w 12192000"/>
              <a:gd name="connsiteY189" fmla="*/ 2172597 h 2237474"/>
              <a:gd name="connsiteX190" fmla="*/ 1434549 w 12192000"/>
              <a:gd name="connsiteY190" fmla="*/ 2234522 h 2237474"/>
              <a:gd name="connsiteX191" fmla="*/ 1398481 w 12192000"/>
              <a:gd name="connsiteY191" fmla="*/ 2237074 h 2237474"/>
              <a:gd name="connsiteX192" fmla="*/ 1398407 w 12192000"/>
              <a:gd name="connsiteY192" fmla="*/ 2237095 h 2237474"/>
              <a:gd name="connsiteX193" fmla="*/ 1370962 w 12192000"/>
              <a:gd name="connsiteY193" fmla="*/ 2237474 h 2237474"/>
              <a:gd name="connsiteX194" fmla="*/ 1356367 w 12192000"/>
              <a:gd name="connsiteY194" fmla="*/ 2235089 h 2237474"/>
              <a:gd name="connsiteX195" fmla="*/ 1324828 w 12192000"/>
              <a:gd name="connsiteY195" fmla="*/ 2231968 h 2237474"/>
              <a:gd name="connsiteX196" fmla="*/ 1297744 w 12192000"/>
              <a:gd name="connsiteY196" fmla="*/ 2235849 h 2237474"/>
              <a:gd name="connsiteX197" fmla="*/ 1286236 w 12192000"/>
              <a:gd name="connsiteY197" fmla="*/ 2233135 h 2237474"/>
              <a:gd name="connsiteX198" fmla="*/ 1283504 w 12192000"/>
              <a:gd name="connsiteY198" fmla="*/ 2233797 h 2237474"/>
              <a:gd name="connsiteX199" fmla="*/ 1279765 w 12192000"/>
              <a:gd name="connsiteY199" fmla="*/ 2229639 h 2237474"/>
              <a:gd name="connsiteX200" fmla="*/ 1195347 w 12192000"/>
              <a:gd name="connsiteY200" fmla="*/ 2212354 h 2237474"/>
              <a:gd name="connsiteX201" fmla="*/ 970251 w 12192000"/>
              <a:gd name="connsiteY201" fmla="*/ 2221029 h 2237474"/>
              <a:gd name="connsiteX202" fmla="*/ 812914 w 12192000"/>
              <a:gd name="connsiteY202" fmla="*/ 2202752 h 2237474"/>
              <a:gd name="connsiteX203" fmla="*/ 800195 w 12192000"/>
              <a:gd name="connsiteY203" fmla="*/ 2209407 h 2237474"/>
              <a:gd name="connsiteX204" fmla="*/ 784978 w 12192000"/>
              <a:gd name="connsiteY204" fmla="*/ 2212360 h 2237474"/>
              <a:gd name="connsiteX205" fmla="*/ 681987 w 12192000"/>
              <a:gd name="connsiteY205" fmla="*/ 2216757 h 2237474"/>
              <a:gd name="connsiteX206" fmla="*/ 669923 w 12192000"/>
              <a:gd name="connsiteY206" fmla="*/ 2211682 h 2237474"/>
              <a:gd name="connsiteX207" fmla="*/ 648680 w 12192000"/>
              <a:gd name="connsiteY207" fmla="*/ 2206229 h 2237474"/>
              <a:gd name="connsiteX208" fmla="*/ 597225 w 12192000"/>
              <a:gd name="connsiteY208" fmla="*/ 2180999 h 2237474"/>
              <a:gd name="connsiteX209" fmla="*/ 558449 w 12192000"/>
              <a:gd name="connsiteY209" fmla="*/ 2182346 h 2237474"/>
              <a:gd name="connsiteX210" fmla="*/ 550517 w 12192000"/>
              <a:gd name="connsiteY210" fmla="*/ 2182060 h 2237474"/>
              <a:gd name="connsiteX211" fmla="*/ 550309 w 12192000"/>
              <a:gd name="connsiteY211" fmla="*/ 2181825 h 2237474"/>
              <a:gd name="connsiteX212" fmla="*/ 541836 w 12192000"/>
              <a:gd name="connsiteY212" fmla="*/ 2181063 h 2237474"/>
              <a:gd name="connsiteX213" fmla="*/ 536057 w 12192000"/>
              <a:gd name="connsiteY213" fmla="*/ 2181537 h 2237474"/>
              <a:gd name="connsiteX214" fmla="*/ 520671 w 12192000"/>
              <a:gd name="connsiteY214" fmla="*/ 2180980 h 2237474"/>
              <a:gd name="connsiteX215" fmla="*/ 515024 w 12192000"/>
              <a:gd name="connsiteY215" fmla="*/ 2179258 h 2237474"/>
              <a:gd name="connsiteX216" fmla="*/ 512278 w 12192000"/>
              <a:gd name="connsiteY216" fmla="*/ 2176369 h 2237474"/>
              <a:gd name="connsiteX217" fmla="*/ 480419 w 12192000"/>
              <a:gd name="connsiteY217" fmla="*/ 2167807 h 2237474"/>
              <a:gd name="connsiteX218" fmla="*/ 413835 w 12192000"/>
              <a:gd name="connsiteY218" fmla="*/ 2156783 h 2237474"/>
              <a:gd name="connsiteX219" fmla="*/ 376513 w 12192000"/>
              <a:gd name="connsiteY219" fmla="*/ 2154014 h 2237474"/>
              <a:gd name="connsiteX220" fmla="*/ 273386 w 12192000"/>
              <a:gd name="connsiteY220" fmla="*/ 2142551 h 2237474"/>
              <a:gd name="connsiteX221" fmla="*/ 169207 w 12192000"/>
              <a:gd name="connsiteY221" fmla="*/ 2128100 h 2237474"/>
              <a:gd name="connsiteX222" fmla="*/ 93149 w 12192000"/>
              <a:gd name="connsiteY222" fmla="*/ 2105324 h 2237474"/>
              <a:gd name="connsiteX223" fmla="*/ 88109 w 12192000"/>
              <a:gd name="connsiteY223" fmla="*/ 2106704 h 2237474"/>
              <a:gd name="connsiteX224" fmla="*/ 80022 w 12192000"/>
              <a:gd name="connsiteY224" fmla="*/ 2107254 h 2237474"/>
              <a:gd name="connsiteX225" fmla="*/ 79717 w 12192000"/>
              <a:gd name="connsiteY225" fmla="*/ 2107046 h 2237474"/>
              <a:gd name="connsiteX226" fmla="*/ 72352 w 12192000"/>
              <a:gd name="connsiteY226" fmla="*/ 2107991 h 2237474"/>
              <a:gd name="connsiteX227" fmla="*/ 37645 w 12192000"/>
              <a:gd name="connsiteY227" fmla="*/ 2115401 h 2237474"/>
              <a:gd name="connsiteX228" fmla="*/ 4572 w 12192000"/>
              <a:gd name="connsiteY228" fmla="*/ 2111091 h 2237474"/>
              <a:gd name="connsiteX229" fmla="*/ 0 w 12192000"/>
              <a:gd name="connsiteY229" fmla="*/ 2110468 h 2237474"/>
              <a:gd name="connsiteX230" fmla="*/ 0 w 12192000"/>
              <a:gd name="connsiteY23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02328 w 12192000"/>
              <a:gd name="connsiteY67" fmla="*/ 1345865 h 2237474"/>
              <a:gd name="connsiteX68" fmla="*/ 7898322 w 12192000"/>
              <a:gd name="connsiteY68" fmla="*/ 1345689 h 2237474"/>
              <a:gd name="connsiteX69" fmla="*/ 7875879 w 12192000"/>
              <a:gd name="connsiteY69" fmla="*/ 1345646 h 2237474"/>
              <a:gd name="connsiteX70" fmla="*/ 7840612 w 12192000"/>
              <a:gd name="connsiteY70" fmla="*/ 1369373 h 2237474"/>
              <a:gd name="connsiteX71" fmla="*/ 7786819 w 12192000"/>
              <a:gd name="connsiteY71" fmla="*/ 1378970 h 2237474"/>
              <a:gd name="connsiteX72" fmla="*/ 7548172 w 12192000"/>
              <a:gd name="connsiteY72" fmla="*/ 1417460 h 2237474"/>
              <a:gd name="connsiteX73" fmla="*/ 7483437 w 12192000"/>
              <a:gd name="connsiteY73" fmla="*/ 1478152 h 2237474"/>
              <a:gd name="connsiteX74" fmla="*/ 7377870 w 12192000"/>
              <a:gd name="connsiteY74" fmla="*/ 1523319 h 2237474"/>
              <a:gd name="connsiteX75" fmla="*/ 7230737 w 12192000"/>
              <a:gd name="connsiteY75" fmla="*/ 1562633 h 2237474"/>
              <a:gd name="connsiteX76" fmla="*/ 7224458 w 12192000"/>
              <a:gd name="connsiteY76" fmla="*/ 1573008 h 2237474"/>
              <a:gd name="connsiteX77" fmla="*/ 7213486 w 12192000"/>
              <a:gd name="connsiteY77" fmla="*/ 1580987 h 2237474"/>
              <a:gd name="connsiteX78" fmla="*/ 7210972 w 12192000"/>
              <a:gd name="connsiteY78" fmla="*/ 1580856 h 2237474"/>
              <a:gd name="connsiteX79" fmla="*/ 7183121 w 12192000"/>
              <a:gd name="connsiteY79" fmla="*/ 1595162 h 2237474"/>
              <a:gd name="connsiteX80" fmla="*/ 7164601 w 12192000"/>
              <a:gd name="connsiteY80" fmla="*/ 1606490 h 2237474"/>
              <a:gd name="connsiteX81" fmla="*/ 7159286 w 12192000"/>
              <a:gd name="connsiteY81" fmla="*/ 1606850 h 2237474"/>
              <a:gd name="connsiteX82" fmla="*/ 7114651 w 12192000"/>
              <a:gd name="connsiteY82" fmla="*/ 1620959 h 2237474"/>
              <a:gd name="connsiteX83" fmla="*/ 7092727 w 12192000"/>
              <a:gd name="connsiteY83" fmla="*/ 1623628 h 2237474"/>
              <a:gd name="connsiteX84" fmla="*/ 7031309 w 12192000"/>
              <a:gd name="connsiteY84" fmla="*/ 1619451 h 2237474"/>
              <a:gd name="connsiteX85" fmla="*/ 6999084 w 12192000"/>
              <a:gd name="connsiteY85" fmla="*/ 1634317 h 2237474"/>
              <a:gd name="connsiteX86" fmla="*/ 6992107 w 12192000"/>
              <a:gd name="connsiteY86" fmla="*/ 1636860 h 2237474"/>
              <a:gd name="connsiteX87" fmla="*/ 6991765 w 12192000"/>
              <a:gd name="connsiteY87" fmla="*/ 1636725 h 2237474"/>
              <a:gd name="connsiteX88" fmla="*/ 6983996 w 12192000"/>
              <a:gd name="connsiteY88" fmla="*/ 1639040 h 2237474"/>
              <a:gd name="connsiteX89" fmla="*/ 6979383 w 12192000"/>
              <a:gd name="connsiteY89" fmla="*/ 1641496 h 2237474"/>
              <a:gd name="connsiteX90" fmla="*/ 6900177 w 12192000"/>
              <a:gd name="connsiteY90" fmla="*/ 1636016 h 2237474"/>
              <a:gd name="connsiteX91" fmla="*/ 6795372 w 12192000"/>
              <a:gd name="connsiteY91" fmla="*/ 1644845 h 2237474"/>
              <a:gd name="connsiteX92" fmla="*/ 6692251 w 12192000"/>
              <a:gd name="connsiteY92" fmla="*/ 1656357 h 2237474"/>
              <a:gd name="connsiteX93" fmla="*/ 6655235 w 12192000"/>
              <a:gd name="connsiteY93" fmla="*/ 1661869 h 2237474"/>
              <a:gd name="connsiteX94" fmla="*/ 6587857 w 12192000"/>
              <a:gd name="connsiteY94" fmla="*/ 1665769 h 2237474"/>
              <a:gd name="connsiteX95" fmla="*/ 6554894 w 12192000"/>
              <a:gd name="connsiteY95" fmla="*/ 1664428 h 2237474"/>
              <a:gd name="connsiteX96" fmla="*/ 6516595 w 12192000"/>
              <a:gd name="connsiteY96" fmla="*/ 1667475 h 2237474"/>
              <a:gd name="connsiteX97" fmla="*/ 6508541 w 12192000"/>
              <a:gd name="connsiteY97" fmla="*/ 1668757 h 2237474"/>
              <a:gd name="connsiteX98" fmla="*/ 6471012 w 12192000"/>
              <a:gd name="connsiteY98" fmla="*/ 1678604 h 2237474"/>
              <a:gd name="connsiteX99" fmla="*/ 6415265 w 12192000"/>
              <a:gd name="connsiteY99" fmla="*/ 1665317 h 2237474"/>
              <a:gd name="connsiteX100" fmla="*/ 6364035 w 12192000"/>
              <a:gd name="connsiteY100" fmla="*/ 1667683 h 2237474"/>
              <a:gd name="connsiteX101" fmla="*/ 6280959 w 12192000"/>
              <a:gd name="connsiteY101" fmla="*/ 1689329 h 2237474"/>
              <a:gd name="connsiteX102" fmla="*/ 6243319 w 12192000"/>
              <a:gd name="connsiteY102" fmla="*/ 1695560 h 2237474"/>
              <a:gd name="connsiteX103" fmla="*/ 6098321 w 12192000"/>
              <a:gd name="connsiteY103" fmla="*/ 1721646 h 2237474"/>
              <a:gd name="connsiteX104" fmla="*/ 5880652 w 12192000"/>
              <a:gd name="connsiteY104" fmla="*/ 1779643 h 2237474"/>
              <a:gd name="connsiteX105" fmla="*/ 5785959 w 12192000"/>
              <a:gd name="connsiteY105" fmla="*/ 1775307 h 2237474"/>
              <a:gd name="connsiteX106" fmla="*/ 5643534 w 12192000"/>
              <a:gd name="connsiteY106" fmla="*/ 1802919 h 2237474"/>
              <a:gd name="connsiteX107" fmla="*/ 5518799 w 12192000"/>
              <a:gd name="connsiteY107" fmla="*/ 1818312 h 2237474"/>
              <a:gd name="connsiteX108" fmla="*/ 5505014 w 12192000"/>
              <a:gd name="connsiteY108" fmla="*/ 1819259 h 2237474"/>
              <a:gd name="connsiteX109" fmla="*/ 5453307 w 12192000"/>
              <a:gd name="connsiteY109" fmla="*/ 1815450 h 2237474"/>
              <a:gd name="connsiteX110" fmla="*/ 5364192 w 12192000"/>
              <a:gd name="connsiteY110" fmla="*/ 1826074 h 2237474"/>
              <a:gd name="connsiteX111" fmla="*/ 5350380 w 12192000"/>
              <a:gd name="connsiteY111" fmla="*/ 1830891 h 2237474"/>
              <a:gd name="connsiteX112" fmla="*/ 5259633 w 12192000"/>
              <a:gd name="connsiteY112" fmla="*/ 1837160 h 2237474"/>
              <a:gd name="connsiteX113" fmla="*/ 5197513 w 12192000"/>
              <a:gd name="connsiteY113" fmla="*/ 1844718 h 2237474"/>
              <a:gd name="connsiteX114" fmla="*/ 5184170 w 12192000"/>
              <a:gd name="connsiteY114" fmla="*/ 1849402 h 2237474"/>
              <a:gd name="connsiteX115" fmla="*/ 5168852 w 12192000"/>
              <a:gd name="connsiteY115" fmla="*/ 1844846 h 2237474"/>
              <a:gd name="connsiteX116" fmla="*/ 5164370 w 12192000"/>
              <a:gd name="connsiteY116" fmla="*/ 1840597 h 2237474"/>
              <a:gd name="connsiteX117" fmla="*/ 5114927 w 12192000"/>
              <a:gd name="connsiteY117" fmla="*/ 1847827 h 2237474"/>
              <a:gd name="connsiteX118" fmla="*/ 5108970 w 12192000"/>
              <a:gd name="connsiteY118" fmla="*/ 1847935 h 2237474"/>
              <a:gd name="connsiteX119" fmla="*/ 5067961 w 12192000"/>
              <a:gd name="connsiteY119" fmla="*/ 1845917 h 2237474"/>
              <a:gd name="connsiteX120" fmla="*/ 5007075 w 12192000"/>
              <a:gd name="connsiteY120" fmla="*/ 1838626 h 2237474"/>
              <a:gd name="connsiteX121" fmla="*/ 4944087 w 12192000"/>
              <a:gd name="connsiteY121" fmla="*/ 1823332 h 2237474"/>
              <a:gd name="connsiteX122" fmla="*/ 4907662 w 12192000"/>
              <a:gd name="connsiteY122" fmla="*/ 1816900 h 2237474"/>
              <a:gd name="connsiteX123" fmla="*/ 4882386 w 12192000"/>
              <a:gd name="connsiteY123" fmla="*/ 1809844 h 2237474"/>
              <a:gd name="connsiteX124" fmla="*/ 4811440 w 12192000"/>
              <a:gd name="connsiteY124" fmla="*/ 1804655 h 2237474"/>
              <a:gd name="connsiteX125" fmla="*/ 4691075 w 12192000"/>
              <a:gd name="connsiteY125" fmla="*/ 1801389 h 2237474"/>
              <a:gd name="connsiteX126" fmla="*/ 4611738 w 12192000"/>
              <a:gd name="connsiteY126" fmla="*/ 1776964 h 2237474"/>
              <a:gd name="connsiteX127" fmla="*/ 4560070 w 12192000"/>
              <a:gd name="connsiteY127" fmla="*/ 1785640 h 2237474"/>
              <a:gd name="connsiteX128" fmla="*/ 4536503 w 12192000"/>
              <a:gd name="connsiteY128" fmla="*/ 1785334 h 2237474"/>
              <a:gd name="connsiteX129" fmla="*/ 4513724 w 12192000"/>
              <a:gd name="connsiteY129" fmla="*/ 1791996 h 2237474"/>
              <a:gd name="connsiteX130" fmla="*/ 4459810 w 12192000"/>
              <a:gd name="connsiteY130" fmla="*/ 1797886 h 2237474"/>
              <a:gd name="connsiteX131" fmla="*/ 4379064 w 12192000"/>
              <a:gd name="connsiteY131" fmla="*/ 1817177 h 2237474"/>
              <a:gd name="connsiteX132" fmla="*/ 4319209 w 12192000"/>
              <a:gd name="connsiteY132" fmla="*/ 1834833 h 2237474"/>
              <a:gd name="connsiteX133" fmla="*/ 4290981 w 12192000"/>
              <a:gd name="connsiteY133" fmla="*/ 1839677 h 2237474"/>
              <a:gd name="connsiteX134" fmla="*/ 4285792 w 12192000"/>
              <a:gd name="connsiteY134" fmla="*/ 1836231 h 2237474"/>
              <a:gd name="connsiteX135" fmla="*/ 4238372 w 12192000"/>
              <a:gd name="connsiteY135" fmla="*/ 1851480 h 2237474"/>
              <a:gd name="connsiteX136" fmla="*/ 4232517 w 12192000"/>
              <a:gd name="connsiteY136" fmla="*/ 1852567 h 2237474"/>
              <a:gd name="connsiteX137" fmla="*/ 4191732 w 12192000"/>
              <a:gd name="connsiteY137" fmla="*/ 1857328 h 2237474"/>
              <a:gd name="connsiteX138" fmla="*/ 4065532 w 12192000"/>
              <a:gd name="connsiteY138" fmla="*/ 1855477 h 2237474"/>
              <a:gd name="connsiteX139" fmla="*/ 4028460 w 12192000"/>
              <a:gd name="connsiteY139" fmla="*/ 1855137 h 2237474"/>
              <a:gd name="connsiteX140" fmla="*/ 4002267 w 12192000"/>
              <a:gd name="connsiteY140" fmla="*/ 1852352 h 2237474"/>
              <a:gd name="connsiteX141" fmla="*/ 3931396 w 12192000"/>
              <a:gd name="connsiteY141" fmla="*/ 1858915 h 2237474"/>
              <a:gd name="connsiteX142" fmla="*/ 3812162 w 12192000"/>
              <a:gd name="connsiteY142" fmla="*/ 1875501 h 2237474"/>
              <a:gd name="connsiteX143" fmla="*/ 3729530 w 12192000"/>
              <a:gd name="connsiteY143" fmla="*/ 1864513 h 2237474"/>
              <a:gd name="connsiteX144" fmla="*/ 3680177 w 12192000"/>
              <a:gd name="connsiteY144" fmla="*/ 1881552 h 2237474"/>
              <a:gd name="connsiteX145" fmla="*/ 3567259 w 12192000"/>
              <a:gd name="connsiteY145" fmla="*/ 1893482 h 2237474"/>
              <a:gd name="connsiteX146" fmla="*/ 3405770 w 12192000"/>
              <a:gd name="connsiteY146" fmla="*/ 1904591 h 2237474"/>
              <a:gd name="connsiteX147" fmla="*/ 3280097 w 12192000"/>
              <a:gd name="connsiteY147" fmla="*/ 1919610 h 2237474"/>
              <a:gd name="connsiteX148" fmla="*/ 3123424 w 12192000"/>
              <a:gd name="connsiteY148" fmla="*/ 1952930 h 2237474"/>
              <a:gd name="connsiteX149" fmla="*/ 3009910 w 12192000"/>
              <a:gd name="connsiteY149" fmla="*/ 1957866 h 2237474"/>
              <a:gd name="connsiteX150" fmla="*/ 2995934 w 12192000"/>
              <a:gd name="connsiteY150" fmla="*/ 1967085 h 2237474"/>
              <a:gd name="connsiteX151" fmla="*/ 2980071 w 12192000"/>
              <a:gd name="connsiteY151" fmla="*/ 1972988 h 2237474"/>
              <a:gd name="connsiteX152" fmla="*/ 2978094 w 12192000"/>
              <a:gd name="connsiteY152" fmla="*/ 1972369 h 2237474"/>
              <a:gd name="connsiteX153" fmla="*/ 2942858 w 12192000"/>
              <a:gd name="connsiteY153" fmla="*/ 1981367 h 2237474"/>
              <a:gd name="connsiteX154" fmla="*/ 2875436 w 12192000"/>
              <a:gd name="connsiteY154" fmla="*/ 1996977 h 2237474"/>
              <a:gd name="connsiteX155" fmla="*/ 2874892 w 12192000"/>
              <a:gd name="connsiteY155" fmla="*/ 1996085 h 2237474"/>
              <a:gd name="connsiteX156" fmla="*/ 2864145 w 12192000"/>
              <a:gd name="connsiteY156" fmla="*/ 1994061 h 2237474"/>
              <a:gd name="connsiteX157" fmla="*/ 2843662 w 12192000"/>
              <a:gd name="connsiteY157" fmla="*/ 1992498 h 2237474"/>
              <a:gd name="connsiteX158" fmla="*/ 2796128 w 12192000"/>
              <a:gd name="connsiteY158" fmla="*/ 1976403 h 2237474"/>
              <a:gd name="connsiteX159" fmla="*/ 2756784 w 12192000"/>
              <a:gd name="connsiteY159" fmla="*/ 1985116 h 2237474"/>
              <a:gd name="connsiteX160" fmla="*/ 2748833 w 12192000"/>
              <a:gd name="connsiteY160" fmla="*/ 1986323 h 2237474"/>
              <a:gd name="connsiteX161" fmla="*/ 2748661 w 12192000"/>
              <a:gd name="connsiteY161" fmla="*/ 1986122 h 2237474"/>
              <a:gd name="connsiteX162" fmla="*/ 2740251 w 12192000"/>
              <a:gd name="connsiteY162" fmla="*/ 1986946 h 2237474"/>
              <a:gd name="connsiteX163" fmla="*/ 2718916 w 12192000"/>
              <a:gd name="connsiteY163" fmla="*/ 1990867 h 2237474"/>
              <a:gd name="connsiteX164" fmla="*/ 2713522 w 12192000"/>
              <a:gd name="connsiteY164" fmla="*/ 1990173 h 2237474"/>
              <a:gd name="connsiteX165" fmla="*/ 2680597 w 12192000"/>
              <a:gd name="connsiteY165" fmla="*/ 1984996 h 2237474"/>
              <a:gd name="connsiteX166" fmla="*/ 2578178 w 12192000"/>
              <a:gd name="connsiteY166" fmla="*/ 1990531 h 2237474"/>
              <a:gd name="connsiteX167" fmla="*/ 2476147 w 12192000"/>
              <a:gd name="connsiteY167" fmla="*/ 1998305 h 2237474"/>
              <a:gd name="connsiteX168" fmla="*/ 2373568 w 12192000"/>
              <a:gd name="connsiteY168" fmla="*/ 2003219 h 2237474"/>
              <a:gd name="connsiteX169" fmla="*/ 2321399 w 12192000"/>
              <a:gd name="connsiteY169" fmla="*/ 1989467 h 2237474"/>
              <a:gd name="connsiteX170" fmla="*/ 2315525 w 12192000"/>
              <a:gd name="connsiteY170" fmla="*/ 1989708 h 2237474"/>
              <a:gd name="connsiteX171" fmla="*/ 2300792 w 12192000"/>
              <a:gd name="connsiteY171" fmla="*/ 1994290 h 2237474"/>
              <a:gd name="connsiteX172" fmla="*/ 2295469 w 12192000"/>
              <a:gd name="connsiteY172" fmla="*/ 1996659 h 2237474"/>
              <a:gd name="connsiteX173" fmla="*/ 2287219 w 12192000"/>
              <a:gd name="connsiteY173" fmla="*/ 1998750 h 2237474"/>
              <a:gd name="connsiteX174" fmla="*/ 2286948 w 12192000"/>
              <a:gd name="connsiteY174" fmla="*/ 1998596 h 2237474"/>
              <a:gd name="connsiteX175" fmla="*/ 2243069 w 12192000"/>
              <a:gd name="connsiteY175" fmla="*/ 2015111 h 2237474"/>
              <a:gd name="connsiteX176" fmla="*/ 2186609 w 12192000"/>
              <a:gd name="connsiteY176" fmla="*/ 2008263 h 2237474"/>
              <a:gd name="connsiteX177" fmla="*/ 2164831 w 12192000"/>
              <a:gd name="connsiteY177" fmla="*/ 2010143 h 2237474"/>
              <a:gd name="connsiteX178" fmla="*/ 2152836 w 12192000"/>
              <a:gd name="connsiteY178" fmla="*/ 2010048 h 2237474"/>
              <a:gd name="connsiteX179" fmla="*/ 2117102 w 12192000"/>
              <a:gd name="connsiteY179" fmla="*/ 2023004 h 2237474"/>
              <a:gd name="connsiteX180" fmla="*/ 2111935 w 12192000"/>
              <a:gd name="connsiteY180" fmla="*/ 2023163 h 2237474"/>
              <a:gd name="connsiteX181" fmla="*/ 2089991 w 12192000"/>
              <a:gd name="connsiteY181" fmla="*/ 2034193 h 2237474"/>
              <a:gd name="connsiteX182" fmla="*/ 2058061 w 12192000"/>
              <a:gd name="connsiteY182" fmla="*/ 2047942 h 2237474"/>
              <a:gd name="connsiteX183" fmla="*/ 2055737 w 12192000"/>
              <a:gd name="connsiteY183" fmla="*/ 2047704 h 2237474"/>
              <a:gd name="connsiteX184" fmla="*/ 2042244 w 12192000"/>
              <a:gd name="connsiteY184" fmla="*/ 2055560 h 2237474"/>
              <a:gd name="connsiteX185" fmla="*/ 1976224 w 12192000"/>
              <a:gd name="connsiteY185" fmla="*/ 2074257 h 2237474"/>
              <a:gd name="connsiteX186" fmla="*/ 1877728 w 12192000"/>
              <a:gd name="connsiteY186" fmla="*/ 2101004 h 2237474"/>
              <a:gd name="connsiteX187" fmla="*/ 1759056 w 12192000"/>
              <a:gd name="connsiteY187" fmla="*/ 2125608 h 2237474"/>
              <a:gd name="connsiteX188" fmla="*/ 1637948 w 12192000"/>
              <a:gd name="connsiteY188" fmla="*/ 2172597 h 2237474"/>
              <a:gd name="connsiteX189" fmla="*/ 1434549 w 12192000"/>
              <a:gd name="connsiteY189" fmla="*/ 2234522 h 2237474"/>
              <a:gd name="connsiteX190" fmla="*/ 1398481 w 12192000"/>
              <a:gd name="connsiteY190" fmla="*/ 2237074 h 2237474"/>
              <a:gd name="connsiteX191" fmla="*/ 1398407 w 12192000"/>
              <a:gd name="connsiteY191" fmla="*/ 2237095 h 2237474"/>
              <a:gd name="connsiteX192" fmla="*/ 1370962 w 12192000"/>
              <a:gd name="connsiteY192" fmla="*/ 2237474 h 2237474"/>
              <a:gd name="connsiteX193" fmla="*/ 1356367 w 12192000"/>
              <a:gd name="connsiteY193" fmla="*/ 2235089 h 2237474"/>
              <a:gd name="connsiteX194" fmla="*/ 1324828 w 12192000"/>
              <a:gd name="connsiteY194" fmla="*/ 2231968 h 2237474"/>
              <a:gd name="connsiteX195" fmla="*/ 1297744 w 12192000"/>
              <a:gd name="connsiteY195" fmla="*/ 2235849 h 2237474"/>
              <a:gd name="connsiteX196" fmla="*/ 1286236 w 12192000"/>
              <a:gd name="connsiteY196" fmla="*/ 2233135 h 2237474"/>
              <a:gd name="connsiteX197" fmla="*/ 1283504 w 12192000"/>
              <a:gd name="connsiteY197" fmla="*/ 2233797 h 2237474"/>
              <a:gd name="connsiteX198" fmla="*/ 1279765 w 12192000"/>
              <a:gd name="connsiteY198" fmla="*/ 2229639 h 2237474"/>
              <a:gd name="connsiteX199" fmla="*/ 1195347 w 12192000"/>
              <a:gd name="connsiteY199" fmla="*/ 2212354 h 2237474"/>
              <a:gd name="connsiteX200" fmla="*/ 970251 w 12192000"/>
              <a:gd name="connsiteY200" fmla="*/ 2221029 h 2237474"/>
              <a:gd name="connsiteX201" fmla="*/ 812914 w 12192000"/>
              <a:gd name="connsiteY201" fmla="*/ 2202752 h 2237474"/>
              <a:gd name="connsiteX202" fmla="*/ 800195 w 12192000"/>
              <a:gd name="connsiteY202" fmla="*/ 2209407 h 2237474"/>
              <a:gd name="connsiteX203" fmla="*/ 784978 w 12192000"/>
              <a:gd name="connsiteY203" fmla="*/ 2212360 h 2237474"/>
              <a:gd name="connsiteX204" fmla="*/ 681987 w 12192000"/>
              <a:gd name="connsiteY204" fmla="*/ 2216757 h 2237474"/>
              <a:gd name="connsiteX205" fmla="*/ 669923 w 12192000"/>
              <a:gd name="connsiteY205" fmla="*/ 2211682 h 2237474"/>
              <a:gd name="connsiteX206" fmla="*/ 648680 w 12192000"/>
              <a:gd name="connsiteY206" fmla="*/ 2206229 h 2237474"/>
              <a:gd name="connsiteX207" fmla="*/ 597225 w 12192000"/>
              <a:gd name="connsiteY207" fmla="*/ 2180999 h 2237474"/>
              <a:gd name="connsiteX208" fmla="*/ 558449 w 12192000"/>
              <a:gd name="connsiteY208" fmla="*/ 2182346 h 2237474"/>
              <a:gd name="connsiteX209" fmla="*/ 550517 w 12192000"/>
              <a:gd name="connsiteY209" fmla="*/ 2182060 h 2237474"/>
              <a:gd name="connsiteX210" fmla="*/ 550309 w 12192000"/>
              <a:gd name="connsiteY210" fmla="*/ 2181825 h 2237474"/>
              <a:gd name="connsiteX211" fmla="*/ 541836 w 12192000"/>
              <a:gd name="connsiteY211" fmla="*/ 2181063 h 2237474"/>
              <a:gd name="connsiteX212" fmla="*/ 536057 w 12192000"/>
              <a:gd name="connsiteY212" fmla="*/ 2181537 h 2237474"/>
              <a:gd name="connsiteX213" fmla="*/ 520671 w 12192000"/>
              <a:gd name="connsiteY213" fmla="*/ 2180980 h 2237474"/>
              <a:gd name="connsiteX214" fmla="*/ 515024 w 12192000"/>
              <a:gd name="connsiteY214" fmla="*/ 2179258 h 2237474"/>
              <a:gd name="connsiteX215" fmla="*/ 512278 w 12192000"/>
              <a:gd name="connsiteY215" fmla="*/ 2176369 h 2237474"/>
              <a:gd name="connsiteX216" fmla="*/ 480419 w 12192000"/>
              <a:gd name="connsiteY216" fmla="*/ 2167807 h 2237474"/>
              <a:gd name="connsiteX217" fmla="*/ 413835 w 12192000"/>
              <a:gd name="connsiteY217" fmla="*/ 2156783 h 2237474"/>
              <a:gd name="connsiteX218" fmla="*/ 376513 w 12192000"/>
              <a:gd name="connsiteY218" fmla="*/ 2154014 h 2237474"/>
              <a:gd name="connsiteX219" fmla="*/ 273386 w 12192000"/>
              <a:gd name="connsiteY219" fmla="*/ 2142551 h 2237474"/>
              <a:gd name="connsiteX220" fmla="*/ 169207 w 12192000"/>
              <a:gd name="connsiteY220" fmla="*/ 2128100 h 2237474"/>
              <a:gd name="connsiteX221" fmla="*/ 93149 w 12192000"/>
              <a:gd name="connsiteY221" fmla="*/ 2105324 h 2237474"/>
              <a:gd name="connsiteX222" fmla="*/ 88109 w 12192000"/>
              <a:gd name="connsiteY222" fmla="*/ 2106704 h 2237474"/>
              <a:gd name="connsiteX223" fmla="*/ 80022 w 12192000"/>
              <a:gd name="connsiteY223" fmla="*/ 2107254 h 2237474"/>
              <a:gd name="connsiteX224" fmla="*/ 79717 w 12192000"/>
              <a:gd name="connsiteY224" fmla="*/ 2107046 h 2237474"/>
              <a:gd name="connsiteX225" fmla="*/ 72352 w 12192000"/>
              <a:gd name="connsiteY225" fmla="*/ 2107991 h 2237474"/>
              <a:gd name="connsiteX226" fmla="*/ 37645 w 12192000"/>
              <a:gd name="connsiteY226" fmla="*/ 2115401 h 2237474"/>
              <a:gd name="connsiteX227" fmla="*/ 4572 w 12192000"/>
              <a:gd name="connsiteY227" fmla="*/ 2111091 h 2237474"/>
              <a:gd name="connsiteX228" fmla="*/ 0 w 12192000"/>
              <a:gd name="connsiteY228" fmla="*/ 2110468 h 2237474"/>
              <a:gd name="connsiteX229" fmla="*/ 0 w 12192000"/>
              <a:gd name="connsiteY22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79383 w 12192000"/>
              <a:gd name="connsiteY88" fmla="*/ 1641496 h 2237474"/>
              <a:gd name="connsiteX89" fmla="*/ 6900177 w 12192000"/>
              <a:gd name="connsiteY89" fmla="*/ 1636016 h 2237474"/>
              <a:gd name="connsiteX90" fmla="*/ 6795372 w 12192000"/>
              <a:gd name="connsiteY90" fmla="*/ 1644845 h 2237474"/>
              <a:gd name="connsiteX91" fmla="*/ 6692251 w 12192000"/>
              <a:gd name="connsiteY91" fmla="*/ 1656357 h 2237474"/>
              <a:gd name="connsiteX92" fmla="*/ 6655235 w 12192000"/>
              <a:gd name="connsiteY92" fmla="*/ 1661869 h 2237474"/>
              <a:gd name="connsiteX93" fmla="*/ 6587857 w 12192000"/>
              <a:gd name="connsiteY93" fmla="*/ 1665769 h 2237474"/>
              <a:gd name="connsiteX94" fmla="*/ 6554894 w 12192000"/>
              <a:gd name="connsiteY94" fmla="*/ 1664428 h 2237474"/>
              <a:gd name="connsiteX95" fmla="*/ 6516595 w 12192000"/>
              <a:gd name="connsiteY95" fmla="*/ 1667475 h 2237474"/>
              <a:gd name="connsiteX96" fmla="*/ 6508541 w 12192000"/>
              <a:gd name="connsiteY96" fmla="*/ 1668757 h 2237474"/>
              <a:gd name="connsiteX97" fmla="*/ 6471012 w 12192000"/>
              <a:gd name="connsiteY97" fmla="*/ 1678604 h 2237474"/>
              <a:gd name="connsiteX98" fmla="*/ 6415265 w 12192000"/>
              <a:gd name="connsiteY98" fmla="*/ 1665317 h 2237474"/>
              <a:gd name="connsiteX99" fmla="*/ 6364035 w 12192000"/>
              <a:gd name="connsiteY99" fmla="*/ 1667683 h 2237474"/>
              <a:gd name="connsiteX100" fmla="*/ 6280959 w 12192000"/>
              <a:gd name="connsiteY100" fmla="*/ 1689329 h 2237474"/>
              <a:gd name="connsiteX101" fmla="*/ 6243319 w 12192000"/>
              <a:gd name="connsiteY101" fmla="*/ 1695560 h 2237474"/>
              <a:gd name="connsiteX102" fmla="*/ 6098321 w 12192000"/>
              <a:gd name="connsiteY102" fmla="*/ 1721646 h 2237474"/>
              <a:gd name="connsiteX103" fmla="*/ 5880652 w 12192000"/>
              <a:gd name="connsiteY103" fmla="*/ 1779643 h 2237474"/>
              <a:gd name="connsiteX104" fmla="*/ 5785959 w 12192000"/>
              <a:gd name="connsiteY104" fmla="*/ 1775307 h 2237474"/>
              <a:gd name="connsiteX105" fmla="*/ 5643534 w 12192000"/>
              <a:gd name="connsiteY105" fmla="*/ 1802919 h 2237474"/>
              <a:gd name="connsiteX106" fmla="*/ 5518799 w 12192000"/>
              <a:gd name="connsiteY106" fmla="*/ 1818312 h 2237474"/>
              <a:gd name="connsiteX107" fmla="*/ 5505014 w 12192000"/>
              <a:gd name="connsiteY107" fmla="*/ 1819259 h 2237474"/>
              <a:gd name="connsiteX108" fmla="*/ 5453307 w 12192000"/>
              <a:gd name="connsiteY108" fmla="*/ 1815450 h 2237474"/>
              <a:gd name="connsiteX109" fmla="*/ 5364192 w 12192000"/>
              <a:gd name="connsiteY109" fmla="*/ 1826074 h 2237474"/>
              <a:gd name="connsiteX110" fmla="*/ 5350380 w 12192000"/>
              <a:gd name="connsiteY110" fmla="*/ 1830891 h 2237474"/>
              <a:gd name="connsiteX111" fmla="*/ 5259633 w 12192000"/>
              <a:gd name="connsiteY111" fmla="*/ 1837160 h 2237474"/>
              <a:gd name="connsiteX112" fmla="*/ 5197513 w 12192000"/>
              <a:gd name="connsiteY112" fmla="*/ 1844718 h 2237474"/>
              <a:gd name="connsiteX113" fmla="*/ 5184170 w 12192000"/>
              <a:gd name="connsiteY113" fmla="*/ 1849402 h 2237474"/>
              <a:gd name="connsiteX114" fmla="*/ 5168852 w 12192000"/>
              <a:gd name="connsiteY114" fmla="*/ 1844846 h 2237474"/>
              <a:gd name="connsiteX115" fmla="*/ 5164370 w 12192000"/>
              <a:gd name="connsiteY115" fmla="*/ 1840597 h 2237474"/>
              <a:gd name="connsiteX116" fmla="*/ 5114927 w 12192000"/>
              <a:gd name="connsiteY116" fmla="*/ 1847827 h 2237474"/>
              <a:gd name="connsiteX117" fmla="*/ 5108970 w 12192000"/>
              <a:gd name="connsiteY117" fmla="*/ 1847935 h 2237474"/>
              <a:gd name="connsiteX118" fmla="*/ 5067961 w 12192000"/>
              <a:gd name="connsiteY118" fmla="*/ 1845917 h 2237474"/>
              <a:gd name="connsiteX119" fmla="*/ 5007075 w 12192000"/>
              <a:gd name="connsiteY119" fmla="*/ 1838626 h 2237474"/>
              <a:gd name="connsiteX120" fmla="*/ 4944087 w 12192000"/>
              <a:gd name="connsiteY120" fmla="*/ 1823332 h 2237474"/>
              <a:gd name="connsiteX121" fmla="*/ 4907662 w 12192000"/>
              <a:gd name="connsiteY121" fmla="*/ 1816900 h 2237474"/>
              <a:gd name="connsiteX122" fmla="*/ 4882386 w 12192000"/>
              <a:gd name="connsiteY122" fmla="*/ 1809844 h 2237474"/>
              <a:gd name="connsiteX123" fmla="*/ 4811440 w 12192000"/>
              <a:gd name="connsiteY123" fmla="*/ 1804655 h 2237474"/>
              <a:gd name="connsiteX124" fmla="*/ 4691075 w 12192000"/>
              <a:gd name="connsiteY124" fmla="*/ 1801389 h 2237474"/>
              <a:gd name="connsiteX125" fmla="*/ 4611738 w 12192000"/>
              <a:gd name="connsiteY125" fmla="*/ 1776964 h 2237474"/>
              <a:gd name="connsiteX126" fmla="*/ 4560070 w 12192000"/>
              <a:gd name="connsiteY126" fmla="*/ 1785640 h 2237474"/>
              <a:gd name="connsiteX127" fmla="*/ 4536503 w 12192000"/>
              <a:gd name="connsiteY127" fmla="*/ 1785334 h 2237474"/>
              <a:gd name="connsiteX128" fmla="*/ 4513724 w 12192000"/>
              <a:gd name="connsiteY128" fmla="*/ 1791996 h 2237474"/>
              <a:gd name="connsiteX129" fmla="*/ 4459810 w 12192000"/>
              <a:gd name="connsiteY129" fmla="*/ 1797886 h 2237474"/>
              <a:gd name="connsiteX130" fmla="*/ 4379064 w 12192000"/>
              <a:gd name="connsiteY130" fmla="*/ 1817177 h 2237474"/>
              <a:gd name="connsiteX131" fmla="*/ 4319209 w 12192000"/>
              <a:gd name="connsiteY131" fmla="*/ 1834833 h 2237474"/>
              <a:gd name="connsiteX132" fmla="*/ 4290981 w 12192000"/>
              <a:gd name="connsiteY132" fmla="*/ 1839677 h 2237474"/>
              <a:gd name="connsiteX133" fmla="*/ 4285792 w 12192000"/>
              <a:gd name="connsiteY133" fmla="*/ 1836231 h 2237474"/>
              <a:gd name="connsiteX134" fmla="*/ 4238372 w 12192000"/>
              <a:gd name="connsiteY134" fmla="*/ 1851480 h 2237474"/>
              <a:gd name="connsiteX135" fmla="*/ 4232517 w 12192000"/>
              <a:gd name="connsiteY135" fmla="*/ 1852567 h 2237474"/>
              <a:gd name="connsiteX136" fmla="*/ 4191732 w 12192000"/>
              <a:gd name="connsiteY136" fmla="*/ 1857328 h 2237474"/>
              <a:gd name="connsiteX137" fmla="*/ 4065532 w 12192000"/>
              <a:gd name="connsiteY137" fmla="*/ 1855477 h 2237474"/>
              <a:gd name="connsiteX138" fmla="*/ 4028460 w 12192000"/>
              <a:gd name="connsiteY138" fmla="*/ 1855137 h 2237474"/>
              <a:gd name="connsiteX139" fmla="*/ 4002267 w 12192000"/>
              <a:gd name="connsiteY139" fmla="*/ 1852352 h 2237474"/>
              <a:gd name="connsiteX140" fmla="*/ 3931396 w 12192000"/>
              <a:gd name="connsiteY140" fmla="*/ 1858915 h 2237474"/>
              <a:gd name="connsiteX141" fmla="*/ 3812162 w 12192000"/>
              <a:gd name="connsiteY141" fmla="*/ 1875501 h 2237474"/>
              <a:gd name="connsiteX142" fmla="*/ 3729530 w 12192000"/>
              <a:gd name="connsiteY142" fmla="*/ 1864513 h 2237474"/>
              <a:gd name="connsiteX143" fmla="*/ 3680177 w 12192000"/>
              <a:gd name="connsiteY143" fmla="*/ 1881552 h 2237474"/>
              <a:gd name="connsiteX144" fmla="*/ 3567259 w 12192000"/>
              <a:gd name="connsiteY144" fmla="*/ 1893482 h 2237474"/>
              <a:gd name="connsiteX145" fmla="*/ 3405770 w 12192000"/>
              <a:gd name="connsiteY145" fmla="*/ 1904591 h 2237474"/>
              <a:gd name="connsiteX146" fmla="*/ 3280097 w 12192000"/>
              <a:gd name="connsiteY146" fmla="*/ 1919610 h 2237474"/>
              <a:gd name="connsiteX147" fmla="*/ 3123424 w 12192000"/>
              <a:gd name="connsiteY147" fmla="*/ 1952930 h 2237474"/>
              <a:gd name="connsiteX148" fmla="*/ 3009910 w 12192000"/>
              <a:gd name="connsiteY148" fmla="*/ 1957866 h 2237474"/>
              <a:gd name="connsiteX149" fmla="*/ 2995934 w 12192000"/>
              <a:gd name="connsiteY149" fmla="*/ 1967085 h 2237474"/>
              <a:gd name="connsiteX150" fmla="*/ 2980071 w 12192000"/>
              <a:gd name="connsiteY150" fmla="*/ 1972988 h 2237474"/>
              <a:gd name="connsiteX151" fmla="*/ 2978094 w 12192000"/>
              <a:gd name="connsiteY151" fmla="*/ 1972369 h 2237474"/>
              <a:gd name="connsiteX152" fmla="*/ 2942858 w 12192000"/>
              <a:gd name="connsiteY152" fmla="*/ 1981367 h 2237474"/>
              <a:gd name="connsiteX153" fmla="*/ 2875436 w 12192000"/>
              <a:gd name="connsiteY153" fmla="*/ 1996977 h 2237474"/>
              <a:gd name="connsiteX154" fmla="*/ 2874892 w 12192000"/>
              <a:gd name="connsiteY154" fmla="*/ 1996085 h 2237474"/>
              <a:gd name="connsiteX155" fmla="*/ 2864145 w 12192000"/>
              <a:gd name="connsiteY155" fmla="*/ 1994061 h 2237474"/>
              <a:gd name="connsiteX156" fmla="*/ 2843662 w 12192000"/>
              <a:gd name="connsiteY156" fmla="*/ 1992498 h 2237474"/>
              <a:gd name="connsiteX157" fmla="*/ 2796128 w 12192000"/>
              <a:gd name="connsiteY157" fmla="*/ 1976403 h 2237474"/>
              <a:gd name="connsiteX158" fmla="*/ 2756784 w 12192000"/>
              <a:gd name="connsiteY158" fmla="*/ 1985116 h 2237474"/>
              <a:gd name="connsiteX159" fmla="*/ 2748833 w 12192000"/>
              <a:gd name="connsiteY159" fmla="*/ 1986323 h 2237474"/>
              <a:gd name="connsiteX160" fmla="*/ 2748661 w 12192000"/>
              <a:gd name="connsiteY160" fmla="*/ 1986122 h 2237474"/>
              <a:gd name="connsiteX161" fmla="*/ 2740251 w 12192000"/>
              <a:gd name="connsiteY161" fmla="*/ 1986946 h 2237474"/>
              <a:gd name="connsiteX162" fmla="*/ 2718916 w 12192000"/>
              <a:gd name="connsiteY162" fmla="*/ 1990867 h 2237474"/>
              <a:gd name="connsiteX163" fmla="*/ 2713522 w 12192000"/>
              <a:gd name="connsiteY163" fmla="*/ 1990173 h 2237474"/>
              <a:gd name="connsiteX164" fmla="*/ 2680597 w 12192000"/>
              <a:gd name="connsiteY164" fmla="*/ 1984996 h 2237474"/>
              <a:gd name="connsiteX165" fmla="*/ 2578178 w 12192000"/>
              <a:gd name="connsiteY165" fmla="*/ 1990531 h 2237474"/>
              <a:gd name="connsiteX166" fmla="*/ 2476147 w 12192000"/>
              <a:gd name="connsiteY166" fmla="*/ 1998305 h 2237474"/>
              <a:gd name="connsiteX167" fmla="*/ 2373568 w 12192000"/>
              <a:gd name="connsiteY167" fmla="*/ 2003219 h 2237474"/>
              <a:gd name="connsiteX168" fmla="*/ 2321399 w 12192000"/>
              <a:gd name="connsiteY168" fmla="*/ 1989467 h 2237474"/>
              <a:gd name="connsiteX169" fmla="*/ 2315525 w 12192000"/>
              <a:gd name="connsiteY169" fmla="*/ 1989708 h 2237474"/>
              <a:gd name="connsiteX170" fmla="*/ 2300792 w 12192000"/>
              <a:gd name="connsiteY170" fmla="*/ 1994290 h 2237474"/>
              <a:gd name="connsiteX171" fmla="*/ 2295469 w 12192000"/>
              <a:gd name="connsiteY171" fmla="*/ 1996659 h 2237474"/>
              <a:gd name="connsiteX172" fmla="*/ 2287219 w 12192000"/>
              <a:gd name="connsiteY172" fmla="*/ 1998750 h 2237474"/>
              <a:gd name="connsiteX173" fmla="*/ 2286948 w 12192000"/>
              <a:gd name="connsiteY173" fmla="*/ 1998596 h 2237474"/>
              <a:gd name="connsiteX174" fmla="*/ 2243069 w 12192000"/>
              <a:gd name="connsiteY174" fmla="*/ 2015111 h 2237474"/>
              <a:gd name="connsiteX175" fmla="*/ 2186609 w 12192000"/>
              <a:gd name="connsiteY175" fmla="*/ 2008263 h 2237474"/>
              <a:gd name="connsiteX176" fmla="*/ 2164831 w 12192000"/>
              <a:gd name="connsiteY176" fmla="*/ 2010143 h 2237474"/>
              <a:gd name="connsiteX177" fmla="*/ 2152836 w 12192000"/>
              <a:gd name="connsiteY177" fmla="*/ 2010048 h 2237474"/>
              <a:gd name="connsiteX178" fmla="*/ 2117102 w 12192000"/>
              <a:gd name="connsiteY178" fmla="*/ 2023004 h 2237474"/>
              <a:gd name="connsiteX179" fmla="*/ 2111935 w 12192000"/>
              <a:gd name="connsiteY179" fmla="*/ 2023163 h 2237474"/>
              <a:gd name="connsiteX180" fmla="*/ 2089991 w 12192000"/>
              <a:gd name="connsiteY180" fmla="*/ 2034193 h 2237474"/>
              <a:gd name="connsiteX181" fmla="*/ 2058061 w 12192000"/>
              <a:gd name="connsiteY181" fmla="*/ 2047942 h 2237474"/>
              <a:gd name="connsiteX182" fmla="*/ 2055737 w 12192000"/>
              <a:gd name="connsiteY182" fmla="*/ 2047704 h 2237474"/>
              <a:gd name="connsiteX183" fmla="*/ 2042244 w 12192000"/>
              <a:gd name="connsiteY183" fmla="*/ 2055560 h 2237474"/>
              <a:gd name="connsiteX184" fmla="*/ 1976224 w 12192000"/>
              <a:gd name="connsiteY184" fmla="*/ 2074257 h 2237474"/>
              <a:gd name="connsiteX185" fmla="*/ 1877728 w 12192000"/>
              <a:gd name="connsiteY185" fmla="*/ 2101004 h 2237474"/>
              <a:gd name="connsiteX186" fmla="*/ 1759056 w 12192000"/>
              <a:gd name="connsiteY186" fmla="*/ 2125608 h 2237474"/>
              <a:gd name="connsiteX187" fmla="*/ 1637948 w 12192000"/>
              <a:gd name="connsiteY187" fmla="*/ 2172597 h 2237474"/>
              <a:gd name="connsiteX188" fmla="*/ 1434549 w 12192000"/>
              <a:gd name="connsiteY188" fmla="*/ 2234522 h 2237474"/>
              <a:gd name="connsiteX189" fmla="*/ 1398481 w 12192000"/>
              <a:gd name="connsiteY189" fmla="*/ 2237074 h 2237474"/>
              <a:gd name="connsiteX190" fmla="*/ 1398407 w 12192000"/>
              <a:gd name="connsiteY190" fmla="*/ 2237095 h 2237474"/>
              <a:gd name="connsiteX191" fmla="*/ 1370962 w 12192000"/>
              <a:gd name="connsiteY191" fmla="*/ 2237474 h 2237474"/>
              <a:gd name="connsiteX192" fmla="*/ 1356367 w 12192000"/>
              <a:gd name="connsiteY192" fmla="*/ 2235089 h 2237474"/>
              <a:gd name="connsiteX193" fmla="*/ 1324828 w 12192000"/>
              <a:gd name="connsiteY193" fmla="*/ 2231968 h 2237474"/>
              <a:gd name="connsiteX194" fmla="*/ 1297744 w 12192000"/>
              <a:gd name="connsiteY194" fmla="*/ 2235849 h 2237474"/>
              <a:gd name="connsiteX195" fmla="*/ 1286236 w 12192000"/>
              <a:gd name="connsiteY195" fmla="*/ 2233135 h 2237474"/>
              <a:gd name="connsiteX196" fmla="*/ 1283504 w 12192000"/>
              <a:gd name="connsiteY196" fmla="*/ 2233797 h 2237474"/>
              <a:gd name="connsiteX197" fmla="*/ 1279765 w 12192000"/>
              <a:gd name="connsiteY197" fmla="*/ 2229639 h 2237474"/>
              <a:gd name="connsiteX198" fmla="*/ 1195347 w 12192000"/>
              <a:gd name="connsiteY198" fmla="*/ 2212354 h 2237474"/>
              <a:gd name="connsiteX199" fmla="*/ 970251 w 12192000"/>
              <a:gd name="connsiteY199" fmla="*/ 2221029 h 2237474"/>
              <a:gd name="connsiteX200" fmla="*/ 812914 w 12192000"/>
              <a:gd name="connsiteY200" fmla="*/ 2202752 h 2237474"/>
              <a:gd name="connsiteX201" fmla="*/ 800195 w 12192000"/>
              <a:gd name="connsiteY201" fmla="*/ 2209407 h 2237474"/>
              <a:gd name="connsiteX202" fmla="*/ 784978 w 12192000"/>
              <a:gd name="connsiteY202" fmla="*/ 2212360 h 2237474"/>
              <a:gd name="connsiteX203" fmla="*/ 681987 w 12192000"/>
              <a:gd name="connsiteY203" fmla="*/ 2216757 h 2237474"/>
              <a:gd name="connsiteX204" fmla="*/ 669923 w 12192000"/>
              <a:gd name="connsiteY204" fmla="*/ 2211682 h 2237474"/>
              <a:gd name="connsiteX205" fmla="*/ 648680 w 12192000"/>
              <a:gd name="connsiteY205" fmla="*/ 2206229 h 2237474"/>
              <a:gd name="connsiteX206" fmla="*/ 597225 w 12192000"/>
              <a:gd name="connsiteY206" fmla="*/ 2180999 h 2237474"/>
              <a:gd name="connsiteX207" fmla="*/ 558449 w 12192000"/>
              <a:gd name="connsiteY207" fmla="*/ 2182346 h 2237474"/>
              <a:gd name="connsiteX208" fmla="*/ 550517 w 12192000"/>
              <a:gd name="connsiteY208" fmla="*/ 2182060 h 2237474"/>
              <a:gd name="connsiteX209" fmla="*/ 550309 w 12192000"/>
              <a:gd name="connsiteY209" fmla="*/ 2181825 h 2237474"/>
              <a:gd name="connsiteX210" fmla="*/ 541836 w 12192000"/>
              <a:gd name="connsiteY210" fmla="*/ 2181063 h 2237474"/>
              <a:gd name="connsiteX211" fmla="*/ 536057 w 12192000"/>
              <a:gd name="connsiteY211" fmla="*/ 2181537 h 2237474"/>
              <a:gd name="connsiteX212" fmla="*/ 520671 w 12192000"/>
              <a:gd name="connsiteY212" fmla="*/ 2180980 h 2237474"/>
              <a:gd name="connsiteX213" fmla="*/ 515024 w 12192000"/>
              <a:gd name="connsiteY213" fmla="*/ 2179258 h 2237474"/>
              <a:gd name="connsiteX214" fmla="*/ 512278 w 12192000"/>
              <a:gd name="connsiteY214" fmla="*/ 2176369 h 2237474"/>
              <a:gd name="connsiteX215" fmla="*/ 480419 w 12192000"/>
              <a:gd name="connsiteY215" fmla="*/ 2167807 h 2237474"/>
              <a:gd name="connsiteX216" fmla="*/ 413835 w 12192000"/>
              <a:gd name="connsiteY216" fmla="*/ 2156783 h 2237474"/>
              <a:gd name="connsiteX217" fmla="*/ 376513 w 12192000"/>
              <a:gd name="connsiteY217" fmla="*/ 2154014 h 2237474"/>
              <a:gd name="connsiteX218" fmla="*/ 273386 w 12192000"/>
              <a:gd name="connsiteY218" fmla="*/ 2142551 h 2237474"/>
              <a:gd name="connsiteX219" fmla="*/ 169207 w 12192000"/>
              <a:gd name="connsiteY219" fmla="*/ 2128100 h 2237474"/>
              <a:gd name="connsiteX220" fmla="*/ 93149 w 12192000"/>
              <a:gd name="connsiteY220" fmla="*/ 2105324 h 2237474"/>
              <a:gd name="connsiteX221" fmla="*/ 88109 w 12192000"/>
              <a:gd name="connsiteY221" fmla="*/ 2106704 h 2237474"/>
              <a:gd name="connsiteX222" fmla="*/ 80022 w 12192000"/>
              <a:gd name="connsiteY222" fmla="*/ 2107254 h 2237474"/>
              <a:gd name="connsiteX223" fmla="*/ 79717 w 12192000"/>
              <a:gd name="connsiteY223" fmla="*/ 2107046 h 2237474"/>
              <a:gd name="connsiteX224" fmla="*/ 72352 w 12192000"/>
              <a:gd name="connsiteY224" fmla="*/ 2107991 h 2237474"/>
              <a:gd name="connsiteX225" fmla="*/ 37645 w 12192000"/>
              <a:gd name="connsiteY225" fmla="*/ 2115401 h 2237474"/>
              <a:gd name="connsiteX226" fmla="*/ 4572 w 12192000"/>
              <a:gd name="connsiteY226" fmla="*/ 2111091 h 2237474"/>
              <a:gd name="connsiteX227" fmla="*/ 0 w 12192000"/>
              <a:gd name="connsiteY227" fmla="*/ 2110468 h 2237474"/>
              <a:gd name="connsiteX228" fmla="*/ 0 w 12192000"/>
              <a:gd name="connsiteY22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00177 w 12192000"/>
              <a:gd name="connsiteY88" fmla="*/ 1636016 h 2237474"/>
              <a:gd name="connsiteX89" fmla="*/ 6795372 w 12192000"/>
              <a:gd name="connsiteY89" fmla="*/ 1644845 h 2237474"/>
              <a:gd name="connsiteX90" fmla="*/ 6692251 w 12192000"/>
              <a:gd name="connsiteY90" fmla="*/ 1656357 h 2237474"/>
              <a:gd name="connsiteX91" fmla="*/ 6655235 w 12192000"/>
              <a:gd name="connsiteY91" fmla="*/ 1661869 h 2237474"/>
              <a:gd name="connsiteX92" fmla="*/ 6587857 w 12192000"/>
              <a:gd name="connsiteY92" fmla="*/ 1665769 h 2237474"/>
              <a:gd name="connsiteX93" fmla="*/ 6554894 w 12192000"/>
              <a:gd name="connsiteY93" fmla="*/ 1664428 h 2237474"/>
              <a:gd name="connsiteX94" fmla="*/ 6516595 w 12192000"/>
              <a:gd name="connsiteY94" fmla="*/ 1667475 h 2237474"/>
              <a:gd name="connsiteX95" fmla="*/ 6508541 w 12192000"/>
              <a:gd name="connsiteY95" fmla="*/ 1668757 h 2237474"/>
              <a:gd name="connsiteX96" fmla="*/ 6471012 w 12192000"/>
              <a:gd name="connsiteY96" fmla="*/ 1678604 h 2237474"/>
              <a:gd name="connsiteX97" fmla="*/ 6415265 w 12192000"/>
              <a:gd name="connsiteY97" fmla="*/ 1665317 h 2237474"/>
              <a:gd name="connsiteX98" fmla="*/ 6364035 w 12192000"/>
              <a:gd name="connsiteY98" fmla="*/ 1667683 h 2237474"/>
              <a:gd name="connsiteX99" fmla="*/ 6280959 w 12192000"/>
              <a:gd name="connsiteY99" fmla="*/ 1689329 h 2237474"/>
              <a:gd name="connsiteX100" fmla="*/ 6243319 w 12192000"/>
              <a:gd name="connsiteY100" fmla="*/ 1695560 h 2237474"/>
              <a:gd name="connsiteX101" fmla="*/ 6098321 w 12192000"/>
              <a:gd name="connsiteY101" fmla="*/ 1721646 h 2237474"/>
              <a:gd name="connsiteX102" fmla="*/ 5880652 w 12192000"/>
              <a:gd name="connsiteY102" fmla="*/ 1779643 h 2237474"/>
              <a:gd name="connsiteX103" fmla="*/ 5785959 w 12192000"/>
              <a:gd name="connsiteY103" fmla="*/ 1775307 h 2237474"/>
              <a:gd name="connsiteX104" fmla="*/ 5643534 w 12192000"/>
              <a:gd name="connsiteY104" fmla="*/ 1802919 h 2237474"/>
              <a:gd name="connsiteX105" fmla="*/ 5518799 w 12192000"/>
              <a:gd name="connsiteY105" fmla="*/ 1818312 h 2237474"/>
              <a:gd name="connsiteX106" fmla="*/ 5505014 w 12192000"/>
              <a:gd name="connsiteY106" fmla="*/ 1819259 h 2237474"/>
              <a:gd name="connsiteX107" fmla="*/ 5453307 w 12192000"/>
              <a:gd name="connsiteY107" fmla="*/ 1815450 h 2237474"/>
              <a:gd name="connsiteX108" fmla="*/ 5364192 w 12192000"/>
              <a:gd name="connsiteY108" fmla="*/ 1826074 h 2237474"/>
              <a:gd name="connsiteX109" fmla="*/ 5350380 w 12192000"/>
              <a:gd name="connsiteY109" fmla="*/ 1830891 h 2237474"/>
              <a:gd name="connsiteX110" fmla="*/ 5259633 w 12192000"/>
              <a:gd name="connsiteY110" fmla="*/ 1837160 h 2237474"/>
              <a:gd name="connsiteX111" fmla="*/ 5197513 w 12192000"/>
              <a:gd name="connsiteY111" fmla="*/ 1844718 h 2237474"/>
              <a:gd name="connsiteX112" fmla="*/ 5184170 w 12192000"/>
              <a:gd name="connsiteY112" fmla="*/ 1849402 h 2237474"/>
              <a:gd name="connsiteX113" fmla="*/ 5168852 w 12192000"/>
              <a:gd name="connsiteY113" fmla="*/ 1844846 h 2237474"/>
              <a:gd name="connsiteX114" fmla="*/ 5164370 w 12192000"/>
              <a:gd name="connsiteY114" fmla="*/ 1840597 h 2237474"/>
              <a:gd name="connsiteX115" fmla="*/ 5114927 w 12192000"/>
              <a:gd name="connsiteY115" fmla="*/ 1847827 h 2237474"/>
              <a:gd name="connsiteX116" fmla="*/ 5108970 w 12192000"/>
              <a:gd name="connsiteY116" fmla="*/ 1847935 h 2237474"/>
              <a:gd name="connsiteX117" fmla="*/ 5067961 w 12192000"/>
              <a:gd name="connsiteY117" fmla="*/ 1845917 h 2237474"/>
              <a:gd name="connsiteX118" fmla="*/ 5007075 w 12192000"/>
              <a:gd name="connsiteY118" fmla="*/ 1838626 h 2237474"/>
              <a:gd name="connsiteX119" fmla="*/ 4944087 w 12192000"/>
              <a:gd name="connsiteY119" fmla="*/ 1823332 h 2237474"/>
              <a:gd name="connsiteX120" fmla="*/ 4907662 w 12192000"/>
              <a:gd name="connsiteY120" fmla="*/ 1816900 h 2237474"/>
              <a:gd name="connsiteX121" fmla="*/ 4882386 w 12192000"/>
              <a:gd name="connsiteY121" fmla="*/ 1809844 h 2237474"/>
              <a:gd name="connsiteX122" fmla="*/ 4811440 w 12192000"/>
              <a:gd name="connsiteY122" fmla="*/ 1804655 h 2237474"/>
              <a:gd name="connsiteX123" fmla="*/ 4691075 w 12192000"/>
              <a:gd name="connsiteY123" fmla="*/ 1801389 h 2237474"/>
              <a:gd name="connsiteX124" fmla="*/ 4611738 w 12192000"/>
              <a:gd name="connsiteY124" fmla="*/ 1776964 h 2237474"/>
              <a:gd name="connsiteX125" fmla="*/ 4560070 w 12192000"/>
              <a:gd name="connsiteY125" fmla="*/ 1785640 h 2237474"/>
              <a:gd name="connsiteX126" fmla="*/ 4536503 w 12192000"/>
              <a:gd name="connsiteY126" fmla="*/ 1785334 h 2237474"/>
              <a:gd name="connsiteX127" fmla="*/ 4513724 w 12192000"/>
              <a:gd name="connsiteY127" fmla="*/ 1791996 h 2237474"/>
              <a:gd name="connsiteX128" fmla="*/ 4459810 w 12192000"/>
              <a:gd name="connsiteY128" fmla="*/ 1797886 h 2237474"/>
              <a:gd name="connsiteX129" fmla="*/ 4379064 w 12192000"/>
              <a:gd name="connsiteY129" fmla="*/ 1817177 h 2237474"/>
              <a:gd name="connsiteX130" fmla="*/ 4319209 w 12192000"/>
              <a:gd name="connsiteY130" fmla="*/ 1834833 h 2237474"/>
              <a:gd name="connsiteX131" fmla="*/ 4290981 w 12192000"/>
              <a:gd name="connsiteY131" fmla="*/ 1839677 h 2237474"/>
              <a:gd name="connsiteX132" fmla="*/ 4285792 w 12192000"/>
              <a:gd name="connsiteY132" fmla="*/ 1836231 h 2237474"/>
              <a:gd name="connsiteX133" fmla="*/ 4238372 w 12192000"/>
              <a:gd name="connsiteY133" fmla="*/ 1851480 h 2237474"/>
              <a:gd name="connsiteX134" fmla="*/ 4232517 w 12192000"/>
              <a:gd name="connsiteY134" fmla="*/ 1852567 h 2237474"/>
              <a:gd name="connsiteX135" fmla="*/ 4191732 w 12192000"/>
              <a:gd name="connsiteY135" fmla="*/ 1857328 h 2237474"/>
              <a:gd name="connsiteX136" fmla="*/ 4065532 w 12192000"/>
              <a:gd name="connsiteY136" fmla="*/ 1855477 h 2237474"/>
              <a:gd name="connsiteX137" fmla="*/ 4028460 w 12192000"/>
              <a:gd name="connsiteY137" fmla="*/ 1855137 h 2237474"/>
              <a:gd name="connsiteX138" fmla="*/ 4002267 w 12192000"/>
              <a:gd name="connsiteY138" fmla="*/ 1852352 h 2237474"/>
              <a:gd name="connsiteX139" fmla="*/ 3931396 w 12192000"/>
              <a:gd name="connsiteY139" fmla="*/ 1858915 h 2237474"/>
              <a:gd name="connsiteX140" fmla="*/ 3812162 w 12192000"/>
              <a:gd name="connsiteY140" fmla="*/ 1875501 h 2237474"/>
              <a:gd name="connsiteX141" fmla="*/ 3729530 w 12192000"/>
              <a:gd name="connsiteY141" fmla="*/ 1864513 h 2237474"/>
              <a:gd name="connsiteX142" fmla="*/ 3680177 w 12192000"/>
              <a:gd name="connsiteY142" fmla="*/ 1881552 h 2237474"/>
              <a:gd name="connsiteX143" fmla="*/ 3567259 w 12192000"/>
              <a:gd name="connsiteY143" fmla="*/ 1893482 h 2237474"/>
              <a:gd name="connsiteX144" fmla="*/ 3405770 w 12192000"/>
              <a:gd name="connsiteY144" fmla="*/ 1904591 h 2237474"/>
              <a:gd name="connsiteX145" fmla="*/ 3280097 w 12192000"/>
              <a:gd name="connsiteY145" fmla="*/ 1919610 h 2237474"/>
              <a:gd name="connsiteX146" fmla="*/ 3123424 w 12192000"/>
              <a:gd name="connsiteY146" fmla="*/ 1952930 h 2237474"/>
              <a:gd name="connsiteX147" fmla="*/ 3009910 w 12192000"/>
              <a:gd name="connsiteY147" fmla="*/ 1957866 h 2237474"/>
              <a:gd name="connsiteX148" fmla="*/ 2995934 w 12192000"/>
              <a:gd name="connsiteY148" fmla="*/ 1967085 h 2237474"/>
              <a:gd name="connsiteX149" fmla="*/ 2980071 w 12192000"/>
              <a:gd name="connsiteY149" fmla="*/ 1972988 h 2237474"/>
              <a:gd name="connsiteX150" fmla="*/ 2978094 w 12192000"/>
              <a:gd name="connsiteY150" fmla="*/ 1972369 h 2237474"/>
              <a:gd name="connsiteX151" fmla="*/ 2942858 w 12192000"/>
              <a:gd name="connsiteY151" fmla="*/ 1981367 h 2237474"/>
              <a:gd name="connsiteX152" fmla="*/ 2875436 w 12192000"/>
              <a:gd name="connsiteY152" fmla="*/ 1996977 h 2237474"/>
              <a:gd name="connsiteX153" fmla="*/ 2874892 w 12192000"/>
              <a:gd name="connsiteY153" fmla="*/ 1996085 h 2237474"/>
              <a:gd name="connsiteX154" fmla="*/ 2864145 w 12192000"/>
              <a:gd name="connsiteY154" fmla="*/ 1994061 h 2237474"/>
              <a:gd name="connsiteX155" fmla="*/ 2843662 w 12192000"/>
              <a:gd name="connsiteY155" fmla="*/ 1992498 h 2237474"/>
              <a:gd name="connsiteX156" fmla="*/ 2796128 w 12192000"/>
              <a:gd name="connsiteY156" fmla="*/ 1976403 h 2237474"/>
              <a:gd name="connsiteX157" fmla="*/ 2756784 w 12192000"/>
              <a:gd name="connsiteY157" fmla="*/ 1985116 h 2237474"/>
              <a:gd name="connsiteX158" fmla="*/ 2748833 w 12192000"/>
              <a:gd name="connsiteY158" fmla="*/ 1986323 h 2237474"/>
              <a:gd name="connsiteX159" fmla="*/ 2748661 w 12192000"/>
              <a:gd name="connsiteY159" fmla="*/ 1986122 h 2237474"/>
              <a:gd name="connsiteX160" fmla="*/ 2740251 w 12192000"/>
              <a:gd name="connsiteY160" fmla="*/ 1986946 h 2237474"/>
              <a:gd name="connsiteX161" fmla="*/ 2718916 w 12192000"/>
              <a:gd name="connsiteY161" fmla="*/ 1990867 h 2237474"/>
              <a:gd name="connsiteX162" fmla="*/ 2713522 w 12192000"/>
              <a:gd name="connsiteY162" fmla="*/ 1990173 h 2237474"/>
              <a:gd name="connsiteX163" fmla="*/ 2680597 w 12192000"/>
              <a:gd name="connsiteY163" fmla="*/ 1984996 h 2237474"/>
              <a:gd name="connsiteX164" fmla="*/ 2578178 w 12192000"/>
              <a:gd name="connsiteY164" fmla="*/ 1990531 h 2237474"/>
              <a:gd name="connsiteX165" fmla="*/ 2476147 w 12192000"/>
              <a:gd name="connsiteY165" fmla="*/ 1998305 h 2237474"/>
              <a:gd name="connsiteX166" fmla="*/ 2373568 w 12192000"/>
              <a:gd name="connsiteY166" fmla="*/ 2003219 h 2237474"/>
              <a:gd name="connsiteX167" fmla="*/ 2321399 w 12192000"/>
              <a:gd name="connsiteY167" fmla="*/ 1989467 h 2237474"/>
              <a:gd name="connsiteX168" fmla="*/ 2315525 w 12192000"/>
              <a:gd name="connsiteY168" fmla="*/ 1989708 h 2237474"/>
              <a:gd name="connsiteX169" fmla="*/ 2300792 w 12192000"/>
              <a:gd name="connsiteY169" fmla="*/ 1994290 h 2237474"/>
              <a:gd name="connsiteX170" fmla="*/ 2295469 w 12192000"/>
              <a:gd name="connsiteY170" fmla="*/ 1996659 h 2237474"/>
              <a:gd name="connsiteX171" fmla="*/ 2287219 w 12192000"/>
              <a:gd name="connsiteY171" fmla="*/ 1998750 h 2237474"/>
              <a:gd name="connsiteX172" fmla="*/ 2286948 w 12192000"/>
              <a:gd name="connsiteY172" fmla="*/ 1998596 h 2237474"/>
              <a:gd name="connsiteX173" fmla="*/ 2243069 w 12192000"/>
              <a:gd name="connsiteY173" fmla="*/ 2015111 h 2237474"/>
              <a:gd name="connsiteX174" fmla="*/ 2186609 w 12192000"/>
              <a:gd name="connsiteY174" fmla="*/ 2008263 h 2237474"/>
              <a:gd name="connsiteX175" fmla="*/ 2164831 w 12192000"/>
              <a:gd name="connsiteY175" fmla="*/ 2010143 h 2237474"/>
              <a:gd name="connsiteX176" fmla="*/ 2152836 w 12192000"/>
              <a:gd name="connsiteY176" fmla="*/ 2010048 h 2237474"/>
              <a:gd name="connsiteX177" fmla="*/ 2117102 w 12192000"/>
              <a:gd name="connsiteY177" fmla="*/ 2023004 h 2237474"/>
              <a:gd name="connsiteX178" fmla="*/ 2111935 w 12192000"/>
              <a:gd name="connsiteY178" fmla="*/ 2023163 h 2237474"/>
              <a:gd name="connsiteX179" fmla="*/ 2089991 w 12192000"/>
              <a:gd name="connsiteY179" fmla="*/ 2034193 h 2237474"/>
              <a:gd name="connsiteX180" fmla="*/ 2058061 w 12192000"/>
              <a:gd name="connsiteY180" fmla="*/ 2047942 h 2237474"/>
              <a:gd name="connsiteX181" fmla="*/ 2055737 w 12192000"/>
              <a:gd name="connsiteY181" fmla="*/ 2047704 h 2237474"/>
              <a:gd name="connsiteX182" fmla="*/ 2042244 w 12192000"/>
              <a:gd name="connsiteY182" fmla="*/ 2055560 h 2237474"/>
              <a:gd name="connsiteX183" fmla="*/ 1976224 w 12192000"/>
              <a:gd name="connsiteY183" fmla="*/ 2074257 h 2237474"/>
              <a:gd name="connsiteX184" fmla="*/ 1877728 w 12192000"/>
              <a:gd name="connsiteY184" fmla="*/ 2101004 h 2237474"/>
              <a:gd name="connsiteX185" fmla="*/ 1759056 w 12192000"/>
              <a:gd name="connsiteY185" fmla="*/ 2125608 h 2237474"/>
              <a:gd name="connsiteX186" fmla="*/ 1637948 w 12192000"/>
              <a:gd name="connsiteY186" fmla="*/ 2172597 h 2237474"/>
              <a:gd name="connsiteX187" fmla="*/ 1434549 w 12192000"/>
              <a:gd name="connsiteY187" fmla="*/ 2234522 h 2237474"/>
              <a:gd name="connsiteX188" fmla="*/ 1398481 w 12192000"/>
              <a:gd name="connsiteY188" fmla="*/ 2237074 h 2237474"/>
              <a:gd name="connsiteX189" fmla="*/ 1398407 w 12192000"/>
              <a:gd name="connsiteY189" fmla="*/ 2237095 h 2237474"/>
              <a:gd name="connsiteX190" fmla="*/ 1370962 w 12192000"/>
              <a:gd name="connsiteY190" fmla="*/ 2237474 h 2237474"/>
              <a:gd name="connsiteX191" fmla="*/ 1356367 w 12192000"/>
              <a:gd name="connsiteY191" fmla="*/ 2235089 h 2237474"/>
              <a:gd name="connsiteX192" fmla="*/ 1324828 w 12192000"/>
              <a:gd name="connsiteY192" fmla="*/ 2231968 h 2237474"/>
              <a:gd name="connsiteX193" fmla="*/ 1297744 w 12192000"/>
              <a:gd name="connsiteY193" fmla="*/ 2235849 h 2237474"/>
              <a:gd name="connsiteX194" fmla="*/ 1286236 w 12192000"/>
              <a:gd name="connsiteY194" fmla="*/ 2233135 h 2237474"/>
              <a:gd name="connsiteX195" fmla="*/ 1283504 w 12192000"/>
              <a:gd name="connsiteY195" fmla="*/ 2233797 h 2237474"/>
              <a:gd name="connsiteX196" fmla="*/ 1279765 w 12192000"/>
              <a:gd name="connsiteY196" fmla="*/ 2229639 h 2237474"/>
              <a:gd name="connsiteX197" fmla="*/ 1195347 w 12192000"/>
              <a:gd name="connsiteY197" fmla="*/ 2212354 h 2237474"/>
              <a:gd name="connsiteX198" fmla="*/ 970251 w 12192000"/>
              <a:gd name="connsiteY198" fmla="*/ 2221029 h 2237474"/>
              <a:gd name="connsiteX199" fmla="*/ 812914 w 12192000"/>
              <a:gd name="connsiteY199" fmla="*/ 2202752 h 2237474"/>
              <a:gd name="connsiteX200" fmla="*/ 800195 w 12192000"/>
              <a:gd name="connsiteY200" fmla="*/ 2209407 h 2237474"/>
              <a:gd name="connsiteX201" fmla="*/ 784978 w 12192000"/>
              <a:gd name="connsiteY201" fmla="*/ 2212360 h 2237474"/>
              <a:gd name="connsiteX202" fmla="*/ 681987 w 12192000"/>
              <a:gd name="connsiteY202" fmla="*/ 2216757 h 2237474"/>
              <a:gd name="connsiteX203" fmla="*/ 669923 w 12192000"/>
              <a:gd name="connsiteY203" fmla="*/ 2211682 h 2237474"/>
              <a:gd name="connsiteX204" fmla="*/ 648680 w 12192000"/>
              <a:gd name="connsiteY204" fmla="*/ 2206229 h 2237474"/>
              <a:gd name="connsiteX205" fmla="*/ 597225 w 12192000"/>
              <a:gd name="connsiteY205" fmla="*/ 2180999 h 2237474"/>
              <a:gd name="connsiteX206" fmla="*/ 558449 w 12192000"/>
              <a:gd name="connsiteY206" fmla="*/ 2182346 h 2237474"/>
              <a:gd name="connsiteX207" fmla="*/ 550517 w 12192000"/>
              <a:gd name="connsiteY207" fmla="*/ 2182060 h 2237474"/>
              <a:gd name="connsiteX208" fmla="*/ 550309 w 12192000"/>
              <a:gd name="connsiteY208" fmla="*/ 2181825 h 2237474"/>
              <a:gd name="connsiteX209" fmla="*/ 541836 w 12192000"/>
              <a:gd name="connsiteY209" fmla="*/ 2181063 h 2237474"/>
              <a:gd name="connsiteX210" fmla="*/ 536057 w 12192000"/>
              <a:gd name="connsiteY210" fmla="*/ 2181537 h 2237474"/>
              <a:gd name="connsiteX211" fmla="*/ 520671 w 12192000"/>
              <a:gd name="connsiteY211" fmla="*/ 2180980 h 2237474"/>
              <a:gd name="connsiteX212" fmla="*/ 515024 w 12192000"/>
              <a:gd name="connsiteY212" fmla="*/ 2179258 h 2237474"/>
              <a:gd name="connsiteX213" fmla="*/ 512278 w 12192000"/>
              <a:gd name="connsiteY213" fmla="*/ 2176369 h 2237474"/>
              <a:gd name="connsiteX214" fmla="*/ 480419 w 12192000"/>
              <a:gd name="connsiteY214" fmla="*/ 2167807 h 2237474"/>
              <a:gd name="connsiteX215" fmla="*/ 413835 w 12192000"/>
              <a:gd name="connsiteY215" fmla="*/ 2156783 h 2237474"/>
              <a:gd name="connsiteX216" fmla="*/ 376513 w 12192000"/>
              <a:gd name="connsiteY216" fmla="*/ 2154014 h 2237474"/>
              <a:gd name="connsiteX217" fmla="*/ 273386 w 12192000"/>
              <a:gd name="connsiteY217" fmla="*/ 2142551 h 2237474"/>
              <a:gd name="connsiteX218" fmla="*/ 169207 w 12192000"/>
              <a:gd name="connsiteY218" fmla="*/ 2128100 h 2237474"/>
              <a:gd name="connsiteX219" fmla="*/ 93149 w 12192000"/>
              <a:gd name="connsiteY219" fmla="*/ 2105324 h 2237474"/>
              <a:gd name="connsiteX220" fmla="*/ 88109 w 12192000"/>
              <a:gd name="connsiteY220" fmla="*/ 2106704 h 2237474"/>
              <a:gd name="connsiteX221" fmla="*/ 80022 w 12192000"/>
              <a:gd name="connsiteY221" fmla="*/ 2107254 h 2237474"/>
              <a:gd name="connsiteX222" fmla="*/ 79717 w 12192000"/>
              <a:gd name="connsiteY222" fmla="*/ 2107046 h 2237474"/>
              <a:gd name="connsiteX223" fmla="*/ 72352 w 12192000"/>
              <a:gd name="connsiteY223" fmla="*/ 2107991 h 2237474"/>
              <a:gd name="connsiteX224" fmla="*/ 37645 w 12192000"/>
              <a:gd name="connsiteY224" fmla="*/ 2115401 h 2237474"/>
              <a:gd name="connsiteX225" fmla="*/ 4572 w 12192000"/>
              <a:gd name="connsiteY225" fmla="*/ 2111091 h 2237474"/>
              <a:gd name="connsiteX226" fmla="*/ 0 w 12192000"/>
              <a:gd name="connsiteY226" fmla="*/ 2110468 h 2237474"/>
              <a:gd name="connsiteX227" fmla="*/ 0 w 12192000"/>
              <a:gd name="connsiteY22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00177 w 12192000"/>
              <a:gd name="connsiteY87" fmla="*/ 1636016 h 2237474"/>
              <a:gd name="connsiteX88" fmla="*/ 6795372 w 12192000"/>
              <a:gd name="connsiteY88" fmla="*/ 1644845 h 2237474"/>
              <a:gd name="connsiteX89" fmla="*/ 6692251 w 12192000"/>
              <a:gd name="connsiteY89" fmla="*/ 1656357 h 2237474"/>
              <a:gd name="connsiteX90" fmla="*/ 6655235 w 12192000"/>
              <a:gd name="connsiteY90" fmla="*/ 1661869 h 2237474"/>
              <a:gd name="connsiteX91" fmla="*/ 6587857 w 12192000"/>
              <a:gd name="connsiteY91" fmla="*/ 1665769 h 2237474"/>
              <a:gd name="connsiteX92" fmla="*/ 6554894 w 12192000"/>
              <a:gd name="connsiteY92" fmla="*/ 1664428 h 2237474"/>
              <a:gd name="connsiteX93" fmla="*/ 6516595 w 12192000"/>
              <a:gd name="connsiteY93" fmla="*/ 1667475 h 2237474"/>
              <a:gd name="connsiteX94" fmla="*/ 6508541 w 12192000"/>
              <a:gd name="connsiteY94" fmla="*/ 1668757 h 2237474"/>
              <a:gd name="connsiteX95" fmla="*/ 6471012 w 12192000"/>
              <a:gd name="connsiteY95" fmla="*/ 1678604 h 2237474"/>
              <a:gd name="connsiteX96" fmla="*/ 6415265 w 12192000"/>
              <a:gd name="connsiteY96" fmla="*/ 1665317 h 2237474"/>
              <a:gd name="connsiteX97" fmla="*/ 6364035 w 12192000"/>
              <a:gd name="connsiteY97" fmla="*/ 1667683 h 2237474"/>
              <a:gd name="connsiteX98" fmla="*/ 6280959 w 12192000"/>
              <a:gd name="connsiteY98" fmla="*/ 1689329 h 2237474"/>
              <a:gd name="connsiteX99" fmla="*/ 6243319 w 12192000"/>
              <a:gd name="connsiteY99" fmla="*/ 1695560 h 2237474"/>
              <a:gd name="connsiteX100" fmla="*/ 6098321 w 12192000"/>
              <a:gd name="connsiteY100" fmla="*/ 1721646 h 2237474"/>
              <a:gd name="connsiteX101" fmla="*/ 5880652 w 12192000"/>
              <a:gd name="connsiteY101" fmla="*/ 1779643 h 2237474"/>
              <a:gd name="connsiteX102" fmla="*/ 5785959 w 12192000"/>
              <a:gd name="connsiteY102" fmla="*/ 1775307 h 2237474"/>
              <a:gd name="connsiteX103" fmla="*/ 5643534 w 12192000"/>
              <a:gd name="connsiteY103" fmla="*/ 1802919 h 2237474"/>
              <a:gd name="connsiteX104" fmla="*/ 5518799 w 12192000"/>
              <a:gd name="connsiteY104" fmla="*/ 1818312 h 2237474"/>
              <a:gd name="connsiteX105" fmla="*/ 5505014 w 12192000"/>
              <a:gd name="connsiteY105" fmla="*/ 1819259 h 2237474"/>
              <a:gd name="connsiteX106" fmla="*/ 5453307 w 12192000"/>
              <a:gd name="connsiteY106" fmla="*/ 1815450 h 2237474"/>
              <a:gd name="connsiteX107" fmla="*/ 5364192 w 12192000"/>
              <a:gd name="connsiteY107" fmla="*/ 1826074 h 2237474"/>
              <a:gd name="connsiteX108" fmla="*/ 5350380 w 12192000"/>
              <a:gd name="connsiteY108" fmla="*/ 1830891 h 2237474"/>
              <a:gd name="connsiteX109" fmla="*/ 5259633 w 12192000"/>
              <a:gd name="connsiteY109" fmla="*/ 1837160 h 2237474"/>
              <a:gd name="connsiteX110" fmla="*/ 5197513 w 12192000"/>
              <a:gd name="connsiteY110" fmla="*/ 1844718 h 2237474"/>
              <a:gd name="connsiteX111" fmla="*/ 5184170 w 12192000"/>
              <a:gd name="connsiteY111" fmla="*/ 1849402 h 2237474"/>
              <a:gd name="connsiteX112" fmla="*/ 5168852 w 12192000"/>
              <a:gd name="connsiteY112" fmla="*/ 1844846 h 2237474"/>
              <a:gd name="connsiteX113" fmla="*/ 5164370 w 12192000"/>
              <a:gd name="connsiteY113" fmla="*/ 1840597 h 2237474"/>
              <a:gd name="connsiteX114" fmla="*/ 5114927 w 12192000"/>
              <a:gd name="connsiteY114" fmla="*/ 1847827 h 2237474"/>
              <a:gd name="connsiteX115" fmla="*/ 5108970 w 12192000"/>
              <a:gd name="connsiteY115" fmla="*/ 1847935 h 2237474"/>
              <a:gd name="connsiteX116" fmla="*/ 5067961 w 12192000"/>
              <a:gd name="connsiteY116" fmla="*/ 1845917 h 2237474"/>
              <a:gd name="connsiteX117" fmla="*/ 5007075 w 12192000"/>
              <a:gd name="connsiteY117" fmla="*/ 1838626 h 2237474"/>
              <a:gd name="connsiteX118" fmla="*/ 4944087 w 12192000"/>
              <a:gd name="connsiteY118" fmla="*/ 1823332 h 2237474"/>
              <a:gd name="connsiteX119" fmla="*/ 4907662 w 12192000"/>
              <a:gd name="connsiteY119" fmla="*/ 1816900 h 2237474"/>
              <a:gd name="connsiteX120" fmla="*/ 4882386 w 12192000"/>
              <a:gd name="connsiteY120" fmla="*/ 1809844 h 2237474"/>
              <a:gd name="connsiteX121" fmla="*/ 4811440 w 12192000"/>
              <a:gd name="connsiteY121" fmla="*/ 1804655 h 2237474"/>
              <a:gd name="connsiteX122" fmla="*/ 4691075 w 12192000"/>
              <a:gd name="connsiteY122" fmla="*/ 1801389 h 2237474"/>
              <a:gd name="connsiteX123" fmla="*/ 4611738 w 12192000"/>
              <a:gd name="connsiteY123" fmla="*/ 1776964 h 2237474"/>
              <a:gd name="connsiteX124" fmla="*/ 4560070 w 12192000"/>
              <a:gd name="connsiteY124" fmla="*/ 1785640 h 2237474"/>
              <a:gd name="connsiteX125" fmla="*/ 4536503 w 12192000"/>
              <a:gd name="connsiteY125" fmla="*/ 1785334 h 2237474"/>
              <a:gd name="connsiteX126" fmla="*/ 4513724 w 12192000"/>
              <a:gd name="connsiteY126" fmla="*/ 1791996 h 2237474"/>
              <a:gd name="connsiteX127" fmla="*/ 4459810 w 12192000"/>
              <a:gd name="connsiteY127" fmla="*/ 1797886 h 2237474"/>
              <a:gd name="connsiteX128" fmla="*/ 4379064 w 12192000"/>
              <a:gd name="connsiteY128" fmla="*/ 1817177 h 2237474"/>
              <a:gd name="connsiteX129" fmla="*/ 4319209 w 12192000"/>
              <a:gd name="connsiteY129" fmla="*/ 1834833 h 2237474"/>
              <a:gd name="connsiteX130" fmla="*/ 4290981 w 12192000"/>
              <a:gd name="connsiteY130" fmla="*/ 1839677 h 2237474"/>
              <a:gd name="connsiteX131" fmla="*/ 4285792 w 12192000"/>
              <a:gd name="connsiteY131" fmla="*/ 1836231 h 2237474"/>
              <a:gd name="connsiteX132" fmla="*/ 4238372 w 12192000"/>
              <a:gd name="connsiteY132" fmla="*/ 1851480 h 2237474"/>
              <a:gd name="connsiteX133" fmla="*/ 4232517 w 12192000"/>
              <a:gd name="connsiteY133" fmla="*/ 1852567 h 2237474"/>
              <a:gd name="connsiteX134" fmla="*/ 4191732 w 12192000"/>
              <a:gd name="connsiteY134" fmla="*/ 1857328 h 2237474"/>
              <a:gd name="connsiteX135" fmla="*/ 4065532 w 12192000"/>
              <a:gd name="connsiteY135" fmla="*/ 1855477 h 2237474"/>
              <a:gd name="connsiteX136" fmla="*/ 4028460 w 12192000"/>
              <a:gd name="connsiteY136" fmla="*/ 1855137 h 2237474"/>
              <a:gd name="connsiteX137" fmla="*/ 4002267 w 12192000"/>
              <a:gd name="connsiteY137" fmla="*/ 1852352 h 2237474"/>
              <a:gd name="connsiteX138" fmla="*/ 3931396 w 12192000"/>
              <a:gd name="connsiteY138" fmla="*/ 1858915 h 2237474"/>
              <a:gd name="connsiteX139" fmla="*/ 3812162 w 12192000"/>
              <a:gd name="connsiteY139" fmla="*/ 1875501 h 2237474"/>
              <a:gd name="connsiteX140" fmla="*/ 3729530 w 12192000"/>
              <a:gd name="connsiteY140" fmla="*/ 1864513 h 2237474"/>
              <a:gd name="connsiteX141" fmla="*/ 3680177 w 12192000"/>
              <a:gd name="connsiteY141" fmla="*/ 1881552 h 2237474"/>
              <a:gd name="connsiteX142" fmla="*/ 3567259 w 12192000"/>
              <a:gd name="connsiteY142" fmla="*/ 1893482 h 2237474"/>
              <a:gd name="connsiteX143" fmla="*/ 3405770 w 12192000"/>
              <a:gd name="connsiteY143" fmla="*/ 1904591 h 2237474"/>
              <a:gd name="connsiteX144" fmla="*/ 3280097 w 12192000"/>
              <a:gd name="connsiteY144" fmla="*/ 1919610 h 2237474"/>
              <a:gd name="connsiteX145" fmla="*/ 3123424 w 12192000"/>
              <a:gd name="connsiteY145" fmla="*/ 1952930 h 2237474"/>
              <a:gd name="connsiteX146" fmla="*/ 3009910 w 12192000"/>
              <a:gd name="connsiteY146" fmla="*/ 1957866 h 2237474"/>
              <a:gd name="connsiteX147" fmla="*/ 2995934 w 12192000"/>
              <a:gd name="connsiteY147" fmla="*/ 1967085 h 2237474"/>
              <a:gd name="connsiteX148" fmla="*/ 2980071 w 12192000"/>
              <a:gd name="connsiteY148" fmla="*/ 1972988 h 2237474"/>
              <a:gd name="connsiteX149" fmla="*/ 2978094 w 12192000"/>
              <a:gd name="connsiteY149" fmla="*/ 1972369 h 2237474"/>
              <a:gd name="connsiteX150" fmla="*/ 2942858 w 12192000"/>
              <a:gd name="connsiteY150" fmla="*/ 1981367 h 2237474"/>
              <a:gd name="connsiteX151" fmla="*/ 2875436 w 12192000"/>
              <a:gd name="connsiteY151" fmla="*/ 1996977 h 2237474"/>
              <a:gd name="connsiteX152" fmla="*/ 2874892 w 12192000"/>
              <a:gd name="connsiteY152" fmla="*/ 1996085 h 2237474"/>
              <a:gd name="connsiteX153" fmla="*/ 2864145 w 12192000"/>
              <a:gd name="connsiteY153" fmla="*/ 1994061 h 2237474"/>
              <a:gd name="connsiteX154" fmla="*/ 2843662 w 12192000"/>
              <a:gd name="connsiteY154" fmla="*/ 1992498 h 2237474"/>
              <a:gd name="connsiteX155" fmla="*/ 2796128 w 12192000"/>
              <a:gd name="connsiteY155" fmla="*/ 1976403 h 2237474"/>
              <a:gd name="connsiteX156" fmla="*/ 2756784 w 12192000"/>
              <a:gd name="connsiteY156" fmla="*/ 1985116 h 2237474"/>
              <a:gd name="connsiteX157" fmla="*/ 2748833 w 12192000"/>
              <a:gd name="connsiteY157" fmla="*/ 1986323 h 2237474"/>
              <a:gd name="connsiteX158" fmla="*/ 2748661 w 12192000"/>
              <a:gd name="connsiteY158" fmla="*/ 1986122 h 2237474"/>
              <a:gd name="connsiteX159" fmla="*/ 2740251 w 12192000"/>
              <a:gd name="connsiteY159" fmla="*/ 1986946 h 2237474"/>
              <a:gd name="connsiteX160" fmla="*/ 2718916 w 12192000"/>
              <a:gd name="connsiteY160" fmla="*/ 1990867 h 2237474"/>
              <a:gd name="connsiteX161" fmla="*/ 2713522 w 12192000"/>
              <a:gd name="connsiteY161" fmla="*/ 1990173 h 2237474"/>
              <a:gd name="connsiteX162" fmla="*/ 2680597 w 12192000"/>
              <a:gd name="connsiteY162" fmla="*/ 1984996 h 2237474"/>
              <a:gd name="connsiteX163" fmla="*/ 2578178 w 12192000"/>
              <a:gd name="connsiteY163" fmla="*/ 1990531 h 2237474"/>
              <a:gd name="connsiteX164" fmla="*/ 2476147 w 12192000"/>
              <a:gd name="connsiteY164" fmla="*/ 1998305 h 2237474"/>
              <a:gd name="connsiteX165" fmla="*/ 2373568 w 12192000"/>
              <a:gd name="connsiteY165" fmla="*/ 2003219 h 2237474"/>
              <a:gd name="connsiteX166" fmla="*/ 2321399 w 12192000"/>
              <a:gd name="connsiteY166" fmla="*/ 1989467 h 2237474"/>
              <a:gd name="connsiteX167" fmla="*/ 2315525 w 12192000"/>
              <a:gd name="connsiteY167" fmla="*/ 1989708 h 2237474"/>
              <a:gd name="connsiteX168" fmla="*/ 2300792 w 12192000"/>
              <a:gd name="connsiteY168" fmla="*/ 1994290 h 2237474"/>
              <a:gd name="connsiteX169" fmla="*/ 2295469 w 12192000"/>
              <a:gd name="connsiteY169" fmla="*/ 1996659 h 2237474"/>
              <a:gd name="connsiteX170" fmla="*/ 2287219 w 12192000"/>
              <a:gd name="connsiteY170" fmla="*/ 1998750 h 2237474"/>
              <a:gd name="connsiteX171" fmla="*/ 2286948 w 12192000"/>
              <a:gd name="connsiteY171" fmla="*/ 1998596 h 2237474"/>
              <a:gd name="connsiteX172" fmla="*/ 2243069 w 12192000"/>
              <a:gd name="connsiteY172" fmla="*/ 2015111 h 2237474"/>
              <a:gd name="connsiteX173" fmla="*/ 2186609 w 12192000"/>
              <a:gd name="connsiteY173" fmla="*/ 2008263 h 2237474"/>
              <a:gd name="connsiteX174" fmla="*/ 2164831 w 12192000"/>
              <a:gd name="connsiteY174" fmla="*/ 2010143 h 2237474"/>
              <a:gd name="connsiteX175" fmla="*/ 2152836 w 12192000"/>
              <a:gd name="connsiteY175" fmla="*/ 2010048 h 2237474"/>
              <a:gd name="connsiteX176" fmla="*/ 2117102 w 12192000"/>
              <a:gd name="connsiteY176" fmla="*/ 2023004 h 2237474"/>
              <a:gd name="connsiteX177" fmla="*/ 2111935 w 12192000"/>
              <a:gd name="connsiteY177" fmla="*/ 2023163 h 2237474"/>
              <a:gd name="connsiteX178" fmla="*/ 2089991 w 12192000"/>
              <a:gd name="connsiteY178" fmla="*/ 2034193 h 2237474"/>
              <a:gd name="connsiteX179" fmla="*/ 2058061 w 12192000"/>
              <a:gd name="connsiteY179" fmla="*/ 2047942 h 2237474"/>
              <a:gd name="connsiteX180" fmla="*/ 2055737 w 12192000"/>
              <a:gd name="connsiteY180" fmla="*/ 2047704 h 2237474"/>
              <a:gd name="connsiteX181" fmla="*/ 2042244 w 12192000"/>
              <a:gd name="connsiteY181" fmla="*/ 2055560 h 2237474"/>
              <a:gd name="connsiteX182" fmla="*/ 1976224 w 12192000"/>
              <a:gd name="connsiteY182" fmla="*/ 2074257 h 2237474"/>
              <a:gd name="connsiteX183" fmla="*/ 1877728 w 12192000"/>
              <a:gd name="connsiteY183" fmla="*/ 2101004 h 2237474"/>
              <a:gd name="connsiteX184" fmla="*/ 1759056 w 12192000"/>
              <a:gd name="connsiteY184" fmla="*/ 2125608 h 2237474"/>
              <a:gd name="connsiteX185" fmla="*/ 1637948 w 12192000"/>
              <a:gd name="connsiteY185" fmla="*/ 2172597 h 2237474"/>
              <a:gd name="connsiteX186" fmla="*/ 1434549 w 12192000"/>
              <a:gd name="connsiteY186" fmla="*/ 2234522 h 2237474"/>
              <a:gd name="connsiteX187" fmla="*/ 1398481 w 12192000"/>
              <a:gd name="connsiteY187" fmla="*/ 2237074 h 2237474"/>
              <a:gd name="connsiteX188" fmla="*/ 1398407 w 12192000"/>
              <a:gd name="connsiteY188" fmla="*/ 2237095 h 2237474"/>
              <a:gd name="connsiteX189" fmla="*/ 1370962 w 12192000"/>
              <a:gd name="connsiteY189" fmla="*/ 2237474 h 2237474"/>
              <a:gd name="connsiteX190" fmla="*/ 1356367 w 12192000"/>
              <a:gd name="connsiteY190" fmla="*/ 2235089 h 2237474"/>
              <a:gd name="connsiteX191" fmla="*/ 1324828 w 12192000"/>
              <a:gd name="connsiteY191" fmla="*/ 2231968 h 2237474"/>
              <a:gd name="connsiteX192" fmla="*/ 1297744 w 12192000"/>
              <a:gd name="connsiteY192" fmla="*/ 2235849 h 2237474"/>
              <a:gd name="connsiteX193" fmla="*/ 1286236 w 12192000"/>
              <a:gd name="connsiteY193" fmla="*/ 2233135 h 2237474"/>
              <a:gd name="connsiteX194" fmla="*/ 1283504 w 12192000"/>
              <a:gd name="connsiteY194" fmla="*/ 2233797 h 2237474"/>
              <a:gd name="connsiteX195" fmla="*/ 1279765 w 12192000"/>
              <a:gd name="connsiteY195" fmla="*/ 2229639 h 2237474"/>
              <a:gd name="connsiteX196" fmla="*/ 1195347 w 12192000"/>
              <a:gd name="connsiteY196" fmla="*/ 2212354 h 2237474"/>
              <a:gd name="connsiteX197" fmla="*/ 970251 w 12192000"/>
              <a:gd name="connsiteY197" fmla="*/ 2221029 h 2237474"/>
              <a:gd name="connsiteX198" fmla="*/ 812914 w 12192000"/>
              <a:gd name="connsiteY198" fmla="*/ 2202752 h 2237474"/>
              <a:gd name="connsiteX199" fmla="*/ 800195 w 12192000"/>
              <a:gd name="connsiteY199" fmla="*/ 2209407 h 2237474"/>
              <a:gd name="connsiteX200" fmla="*/ 784978 w 12192000"/>
              <a:gd name="connsiteY200" fmla="*/ 2212360 h 2237474"/>
              <a:gd name="connsiteX201" fmla="*/ 681987 w 12192000"/>
              <a:gd name="connsiteY201" fmla="*/ 2216757 h 2237474"/>
              <a:gd name="connsiteX202" fmla="*/ 669923 w 12192000"/>
              <a:gd name="connsiteY202" fmla="*/ 2211682 h 2237474"/>
              <a:gd name="connsiteX203" fmla="*/ 648680 w 12192000"/>
              <a:gd name="connsiteY203" fmla="*/ 2206229 h 2237474"/>
              <a:gd name="connsiteX204" fmla="*/ 597225 w 12192000"/>
              <a:gd name="connsiteY204" fmla="*/ 2180999 h 2237474"/>
              <a:gd name="connsiteX205" fmla="*/ 558449 w 12192000"/>
              <a:gd name="connsiteY205" fmla="*/ 2182346 h 2237474"/>
              <a:gd name="connsiteX206" fmla="*/ 550517 w 12192000"/>
              <a:gd name="connsiteY206" fmla="*/ 2182060 h 2237474"/>
              <a:gd name="connsiteX207" fmla="*/ 550309 w 12192000"/>
              <a:gd name="connsiteY207" fmla="*/ 2181825 h 2237474"/>
              <a:gd name="connsiteX208" fmla="*/ 541836 w 12192000"/>
              <a:gd name="connsiteY208" fmla="*/ 2181063 h 2237474"/>
              <a:gd name="connsiteX209" fmla="*/ 536057 w 12192000"/>
              <a:gd name="connsiteY209" fmla="*/ 2181537 h 2237474"/>
              <a:gd name="connsiteX210" fmla="*/ 520671 w 12192000"/>
              <a:gd name="connsiteY210" fmla="*/ 2180980 h 2237474"/>
              <a:gd name="connsiteX211" fmla="*/ 515024 w 12192000"/>
              <a:gd name="connsiteY211" fmla="*/ 2179258 h 2237474"/>
              <a:gd name="connsiteX212" fmla="*/ 512278 w 12192000"/>
              <a:gd name="connsiteY212" fmla="*/ 2176369 h 2237474"/>
              <a:gd name="connsiteX213" fmla="*/ 480419 w 12192000"/>
              <a:gd name="connsiteY213" fmla="*/ 2167807 h 2237474"/>
              <a:gd name="connsiteX214" fmla="*/ 413835 w 12192000"/>
              <a:gd name="connsiteY214" fmla="*/ 2156783 h 2237474"/>
              <a:gd name="connsiteX215" fmla="*/ 376513 w 12192000"/>
              <a:gd name="connsiteY215" fmla="*/ 2154014 h 2237474"/>
              <a:gd name="connsiteX216" fmla="*/ 273386 w 12192000"/>
              <a:gd name="connsiteY216" fmla="*/ 2142551 h 2237474"/>
              <a:gd name="connsiteX217" fmla="*/ 169207 w 12192000"/>
              <a:gd name="connsiteY217" fmla="*/ 2128100 h 2237474"/>
              <a:gd name="connsiteX218" fmla="*/ 93149 w 12192000"/>
              <a:gd name="connsiteY218" fmla="*/ 2105324 h 2237474"/>
              <a:gd name="connsiteX219" fmla="*/ 88109 w 12192000"/>
              <a:gd name="connsiteY219" fmla="*/ 2106704 h 2237474"/>
              <a:gd name="connsiteX220" fmla="*/ 80022 w 12192000"/>
              <a:gd name="connsiteY220" fmla="*/ 2107254 h 2237474"/>
              <a:gd name="connsiteX221" fmla="*/ 79717 w 12192000"/>
              <a:gd name="connsiteY221" fmla="*/ 2107046 h 2237474"/>
              <a:gd name="connsiteX222" fmla="*/ 72352 w 12192000"/>
              <a:gd name="connsiteY222" fmla="*/ 2107991 h 2237474"/>
              <a:gd name="connsiteX223" fmla="*/ 37645 w 12192000"/>
              <a:gd name="connsiteY223" fmla="*/ 2115401 h 2237474"/>
              <a:gd name="connsiteX224" fmla="*/ 4572 w 12192000"/>
              <a:gd name="connsiteY224" fmla="*/ 2111091 h 2237474"/>
              <a:gd name="connsiteX225" fmla="*/ 0 w 12192000"/>
              <a:gd name="connsiteY225" fmla="*/ 2110468 h 2237474"/>
              <a:gd name="connsiteX226" fmla="*/ 0 w 12192000"/>
              <a:gd name="connsiteY22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14651 w 12192000"/>
              <a:gd name="connsiteY80" fmla="*/ 1620959 h 2237474"/>
              <a:gd name="connsiteX81" fmla="*/ 7092727 w 12192000"/>
              <a:gd name="connsiteY81" fmla="*/ 1623628 h 2237474"/>
              <a:gd name="connsiteX82" fmla="*/ 7031309 w 12192000"/>
              <a:gd name="connsiteY82" fmla="*/ 1619451 h 2237474"/>
              <a:gd name="connsiteX83" fmla="*/ 6999084 w 12192000"/>
              <a:gd name="connsiteY83" fmla="*/ 1634317 h 2237474"/>
              <a:gd name="connsiteX84" fmla="*/ 6992107 w 12192000"/>
              <a:gd name="connsiteY84" fmla="*/ 1636860 h 2237474"/>
              <a:gd name="connsiteX85" fmla="*/ 6991765 w 12192000"/>
              <a:gd name="connsiteY85" fmla="*/ 1636725 h 2237474"/>
              <a:gd name="connsiteX86" fmla="*/ 6900177 w 12192000"/>
              <a:gd name="connsiteY86" fmla="*/ 1636016 h 2237474"/>
              <a:gd name="connsiteX87" fmla="*/ 6795372 w 12192000"/>
              <a:gd name="connsiteY87" fmla="*/ 1644845 h 2237474"/>
              <a:gd name="connsiteX88" fmla="*/ 6692251 w 12192000"/>
              <a:gd name="connsiteY88" fmla="*/ 1656357 h 2237474"/>
              <a:gd name="connsiteX89" fmla="*/ 6655235 w 12192000"/>
              <a:gd name="connsiteY89" fmla="*/ 1661869 h 2237474"/>
              <a:gd name="connsiteX90" fmla="*/ 6587857 w 12192000"/>
              <a:gd name="connsiteY90" fmla="*/ 1665769 h 2237474"/>
              <a:gd name="connsiteX91" fmla="*/ 6554894 w 12192000"/>
              <a:gd name="connsiteY91" fmla="*/ 1664428 h 2237474"/>
              <a:gd name="connsiteX92" fmla="*/ 6516595 w 12192000"/>
              <a:gd name="connsiteY92" fmla="*/ 1667475 h 2237474"/>
              <a:gd name="connsiteX93" fmla="*/ 6508541 w 12192000"/>
              <a:gd name="connsiteY93" fmla="*/ 1668757 h 2237474"/>
              <a:gd name="connsiteX94" fmla="*/ 6471012 w 12192000"/>
              <a:gd name="connsiteY94" fmla="*/ 1678604 h 2237474"/>
              <a:gd name="connsiteX95" fmla="*/ 6415265 w 12192000"/>
              <a:gd name="connsiteY95" fmla="*/ 1665317 h 2237474"/>
              <a:gd name="connsiteX96" fmla="*/ 6364035 w 12192000"/>
              <a:gd name="connsiteY96" fmla="*/ 1667683 h 2237474"/>
              <a:gd name="connsiteX97" fmla="*/ 6280959 w 12192000"/>
              <a:gd name="connsiteY97" fmla="*/ 1689329 h 2237474"/>
              <a:gd name="connsiteX98" fmla="*/ 6243319 w 12192000"/>
              <a:gd name="connsiteY98" fmla="*/ 1695560 h 2237474"/>
              <a:gd name="connsiteX99" fmla="*/ 6098321 w 12192000"/>
              <a:gd name="connsiteY99" fmla="*/ 1721646 h 2237474"/>
              <a:gd name="connsiteX100" fmla="*/ 5880652 w 12192000"/>
              <a:gd name="connsiteY100" fmla="*/ 1779643 h 2237474"/>
              <a:gd name="connsiteX101" fmla="*/ 5785959 w 12192000"/>
              <a:gd name="connsiteY101" fmla="*/ 1775307 h 2237474"/>
              <a:gd name="connsiteX102" fmla="*/ 5643534 w 12192000"/>
              <a:gd name="connsiteY102" fmla="*/ 1802919 h 2237474"/>
              <a:gd name="connsiteX103" fmla="*/ 5518799 w 12192000"/>
              <a:gd name="connsiteY103" fmla="*/ 1818312 h 2237474"/>
              <a:gd name="connsiteX104" fmla="*/ 5505014 w 12192000"/>
              <a:gd name="connsiteY104" fmla="*/ 1819259 h 2237474"/>
              <a:gd name="connsiteX105" fmla="*/ 5453307 w 12192000"/>
              <a:gd name="connsiteY105" fmla="*/ 1815450 h 2237474"/>
              <a:gd name="connsiteX106" fmla="*/ 5364192 w 12192000"/>
              <a:gd name="connsiteY106" fmla="*/ 1826074 h 2237474"/>
              <a:gd name="connsiteX107" fmla="*/ 5350380 w 12192000"/>
              <a:gd name="connsiteY107" fmla="*/ 1830891 h 2237474"/>
              <a:gd name="connsiteX108" fmla="*/ 5259633 w 12192000"/>
              <a:gd name="connsiteY108" fmla="*/ 1837160 h 2237474"/>
              <a:gd name="connsiteX109" fmla="*/ 5197513 w 12192000"/>
              <a:gd name="connsiteY109" fmla="*/ 1844718 h 2237474"/>
              <a:gd name="connsiteX110" fmla="*/ 5184170 w 12192000"/>
              <a:gd name="connsiteY110" fmla="*/ 1849402 h 2237474"/>
              <a:gd name="connsiteX111" fmla="*/ 5168852 w 12192000"/>
              <a:gd name="connsiteY111" fmla="*/ 1844846 h 2237474"/>
              <a:gd name="connsiteX112" fmla="*/ 5164370 w 12192000"/>
              <a:gd name="connsiteY112" fmla="*/ 1840597 h 2237474"/>
              <a:gd name="connsiteX113" fmla="*/ 5114927 w 12192000"/>
              <a:gd name="connsiteY113" fmla="*/ 1847827 h 2237474"/>
              <a:gd name="connsiteX114" fmla="*/ 5108970 w 12192000"/>
              <a:gd name="connsiteY114" fmla="*/ 1847935 h 2237474"/>
              <a:gd name="connsiteX115" fmla="*/ 5067961 w 12192000"/>
              <a:gd name="connsiteY115" fmla="*/ 1845917 h 2237474"/>
              <a:gd name="connsiteX116" fmla="*/ 5007075 w 12192000"/>
              <a:gd name="connsiteY116" fmla="*/ 1838626 h 2237474"/>
              <a:gd name="connsiteX117" fmla="*/ 4944087 w 12192000"/>
              <a:gd name="connsiteY117" fmla="*/ 1823332 h 2237474"/>
              <a:gd name="connsiteX118" fmla="*/ 4907662 w 12192000"/>
              <a:gd name="connsiteY118" fmla="*/ 1816900 h 2237474"/>
              <a:gd name="connsiteX119" fmla="*/ 4882386 w 12192000"/>
              <a:gd name="connsiteY119" fmla="*/ 1809844 h 2237474"/>
              <a:gd name="connsiteX120" fmla="*/ 4811440 w 12192000"/>
              <a:gd name="connsiteY120" fmla="*/ 1804655 h 2237474"/>
              <a:gd name="connsiteX121" fmla="*/ 4691075 w 12192000"/>
              <a:gd name="connsiteY121" fmla="*/ 1801389 h 2237474"/>
              <a:gd name="connsiteX122" fmla="*/ 4611738 w 12192000"/>
              <a:gd name="connsiteY122" fmla="*/ 1776964 h 2237474"/>
              <a:gd name="connsiteX123" fmla="*/ 4560070 w 12192000"/>
              <a:gd name="connsiteY123" fmla="*/ 1785640 h 2237474"/>
              <a:gd name="connsiteX124" fmla="*/ 4536503 w 12192000"/>
              <a:gd name="connsiteY124" fmla="*/ 1785334 h 2237474"/>
              <a:gd name="connsiteX125" fmla="*/ 4513724 w 12192000"/>
              <a:gd name="connsiteY125" fmla="*/ 1791996 h 2237474"/>
              <a:gd name="connsiteX126" fmla="*/ 4459810 w 12192000"/>
              <a:gd name="connsiteY126" fmla="*/ 1797886 h 2237474"/>
              <a:gd name="connsiteX127" fmla="*/ 4379064 w 12192000"/>
              <a:gd name="connsiteY127" fmla="*/ 1817177 h 2237474"/>
              <a:gd name="connsiteX128" fmla="*/ 4319209 w 12192000"/>
              <a:gd name="connsiteY128" fmla="*/ 1834833 h 2237474"/>
              <a:gd name="connsiteX129" fmla="*/ 4290981 w 12192000"/>
              <a:gd name="connsiteY129" fmla="*/ 1839677 h 2237474"/>
              <a:gd name="connsiteX130" fmla="*/ 4285792 w 12192000"/>
              <a:gd name="connsiteY130" fmla="*/ 1836231 h 2237474"/>
              <a:gd name="connsiteX131" fmla="*/ 4238372 w 12192000"/>
              <a:gd name="connsiteY131" fmla="*/ 1851480 h 2237474"/>
              <a:gd name="connsiteX132" fmla="*/ 4232517 w 12192000"/>
              <a:gd name="connsiteY132" fmla="*/ 1852567 h 2237474"/>
              <a:gd name="connsiteX133" fmla="*/ 4191732 w 12192000"/>
              <a:gd name="connsiteY133" fmla="*/ 1857328 h 2237474"/>
              <a:gd name="connsiteX134" fmla="*/ 4065532 w 12192000"/>
              <a:gd name="connsiteY134" fmla="*/ 1855477 h 2237474"/>
              <a:gd name="connsiteX135" fmla="*/ 4028460 w 12192000"/>
              <a:gd name="connsiteY135" fmla="*/ 1855137 h 2237474"/>
              <a:gd name="connsiteX136" fmla="*/ 4002267 w 12192000"/>
              <a:gd name="connsiteY136" fmla="*/ 1852352 h 2237474"/>
              <a:gd name="connsiteX137" fmla="*/ 3931396 w 12192000"/>
              <a:gd name="connsiteY137" fmla="*/ 1858915 h 2237474"/>
              <a:gd name="connsiteX138" fmla="*/ 3812162 w 12192000"/>
              <a:gd name="connsiteY138" fmla="*/ 1875501 h 2237474"/>
              <a:gd name="connsiteX139" fmla="*/ 3729530 w 12192000"/>
              <a:gd name="connsiteY139" fmla="*/ 1864513 h 2237474"/>
              <a:gd name="connsiteX140" fmla="*/ 3680177 w 12192000"/>
              <a:gd name="connsiteY140" fmla="*/ 1881552 h 2237474"/>
              <a:gd name="connsiteX141" fmla="*/ 3567259 w 12192000"/>
              <a:gd name="connsiteY141" fmla="*/ 1893482 h 2237474"/>
              <a:gd name="connsiteX142" fmla="*/ 3405770 w 12192000"/>
              <a:gd name="connsiteY142" fmla="*/ 1904591 h 2237474"/>
              <a:gd name="connsiteX143" fmla="*/ 3280097 w 12192000"/>
              <a:gd name="connsiteY143" fmla="*/ 1919610 h 2237474"/>
              <a:gd name="connsiteX144" fmla="*/ 3123424 w 12192000"/>
              <a:gd name="connsiteY144" fmla="*/ 1952930 h 2237474"/>
              <a:gd name="connsiteX145" fmla="*/ 3009910 w 12192000"/>
              <a:gd name="connsiteY145" fmla="*/ 1957866 h 2237474"/>
              <a:gd name="connsiteX146" fmla="*/ 2995934 w 12192000"/>
              <a:gd name="connsiteY146" fmla="*/ 1967085 h 2237474"/>
              <a:gd name="connsiteX147" fmla="*/ 2980071 w 12192000"/>
              <a:gd name="connsiteY147" fmla="*/ 1972988 h 2237474"/>
              <a:gd name="connsiteX148" fmla="*/ 2978094 w 12192000"/>
              <a:gd name="connsiteY148" fmla="*/ 1972369 h 2237474"/>
              <a:gd name="connsiteX149" fmla="*/ 2942858 w 12192000"/>
              <a:gd name="connsiteY149" fmla="*/ 1981367 h 2237474"/>
              <a:gd name="connsiteX150" fmla="*/ 2875436 w 12192000"/>
              <a:gd name="connsiteY150" fmla="*/ 1996977 h 2237474"/>
              <a:gd name="connsiteX151" fmla="*/ 2874892 w 12192000"/>
              <a:gd name="connsiteY151" fmla="*/ 1996085 h 2237474"/>
              <a:gd name="connsiteX152" fmla="*/ 2864145 w 12192000"/>
              <a:gd name="connsiteY152" fmla="*/ 1994061 h 2237474"/>
              <a:gd name="connsiteX153" fmla="*/ 2843662 w 12192000"/>
              <a:gd name="connsiteY153" fmla="*/ 1992498 h 2237474"/>
              <a:gd name="connsiteX154" fmla="*/ 2796128 w 12192000"/>
              <a:gd name="connsiteY154" fmla="*/ 1976403 h 2237474"/>
              <a:gd name="connsiteX155" fmla="*/ 2756784 w 12192000"/>
              <a:gd name="connsiteY155" fmla="*/ 1985116 h 2237474"/>
              <a:gd name="connsiteX156" fmla="*/ 2748833 w 12192000"/>
              <a:gd name="connsiteY156" fmla="*/ 1986323 h 2237474"/>
              <a:gd name="connsiteX157" fmla="*/ 2748661 w 12192000"/>
              <a:gd name="connsiteY157" fmla="*/ 1986122 h 2237474"/>
              <a:gd name="connsiteX158" fmla="*/ 2740251 w 12192000"/>
              <a:gd name="connsiteY158" fmla="*/ 1986946 h 2237474"/>
              <a:gd name="connsiteX159" fmla="*/ 2718916 w 12192000"/>
              <a:gd name="connsiteY159" fmla="*/ 1990867 h 2237474"/>
              <a:gd name="connsiteX160" fmla="*/ 2713522 w 12192000"/>
              <a:gd name="connsiteY160" fmla="*/ 1990173 h 2237474"/>
              <a:gd name="connsiteX161" fmla="*/ 2680597 w 12192000"/>
              <a:gd name="connsiteY161" fmla="*/ 1984996 h 2237474"/>
              <a:gd name="connsiteX162" fmla="*/ 2578178 w 12192000"/>
              <a:gd name="connsiteY162" fmla="*/ 1990531 h 2237474"/>
              <a:gd name="connsiteX163" fmla="*/ 2476147 w 12192000"/>
              <a:gd name="connsiteY163" fmla="*/ 1998305 h 2237474"/>
              <a:gd name="connsiteX164" fmla="*/ 2373568 w 12192000"/>
              <a:gd name="connsiteY164" fmla="*/ 2003219 h 2237474"/>
              <a:gd name="connsiteX165" fmla="*/ 2321399 w 12192000"/>
              <a:gd name="connsiteY165" fmla="*/ 1989467 h 2237474"/>
              <a:gd name="connsiteX166" fmla="*/ 2315525 w 12192000"/>
              <a:gd name="connsiteY166" fmla="*/ 1989708 h 2237474"/>
              <a:gd name="connsiteX167" fmla="*/ 2300792 w 12192000"/>
              <a:gd name="connsiteY167" fmla="*/ 1994290 h 2237474"/>
              <a:gd name="connsiteX168" fmla="*/ 2295469 w 12192000"/>
              <a:gd name="connsiteY168" fmla="*/ 1996659 h 2237474"/>
              <a:gd name="connsiteX169" fmla="*/ 2287219 w 12192000"/>
              <a:gd name="connsiteY169" fmla="*/ 1998750 h 2237474"/>
              <a:gd name="connsiteX170" fmla="*/ 2286948 w 12192000"/>
              <a:gd name="connsiteY170" fmla="*/ 1998596 h 2237474"/>
              <a:gd name="connsiteX171" fmla="*/ 2243069 w 12192000"/>
              <a:gd name="connsiteY171" fmla="*/ 2015111 h 2237474"/>
              <a:gd name="connsiteX172" fmla="*/ 2186609 w 12192000"/>
              <a:gd name="connsiteY172" fmla="*/ 2008263 h 2237474"/>
              <a:gd name="connsiteX173" fmla="*/ 2164831 w 12192000"/>
              <a:gd name="connsiteY173" fmla="*/ 2010143 h 2237474"/>
              <a:gd name="connsiteX174" fmla="*/ 2152836 w 12192000"/>
              <a:gd name="connsiteY174" fmla="*/ 2010048 h 2237474"/>
              <a:gd name="connsiteX175" fmla="*/ 2117102 w 12192000"/>
              <a:gd name="connsiteY175" fmla="*/ 2023004 h 2237474"/>
              <a:gd name="connsiteX176" fmla="*/ 2111935 w 12192000"/>
              <a:gd name="connsiteY176" fmla="*/ 2023163 h 2237474"/>
              <a:gd name="connsiteX177" fmla="*/ 2089991 w 12192000"/>
              <a:gd name="connsiteY177" fmla="*/ 2034193 h 2237474"/>
              <a:gd name="connsiteX178" fmla="*/ 2058061 w 12192000"/>
              <a:gd name="connsiteY178" fmla="*/ 2047942 h 2237474"/>
              <a:gd name="connsiteX179" fmla="*/ 2055737 w 12192000"/>
              <a:gd name="connsiteY179" fmla="*/ 2047704 h 2237474"/>
              <a:gd name="connsiteX180" fmla="*/ 2042244 w 12192000"/>
              <a:gd name="connsiteY180" fmla="*/ 2055560 h 2237474"/>
              <a:gd name="connsiteX181" fmla="*/ 1976224 w 12192000"/>
              <a:gd name="connsiteY181" fmla="*/ 2074257 h 2237474"/>
              <a:gd name="connsiteX182" fmla="*/ 1877728 w 12192000"/>
              <a:gd name="connsiteY182" fmla="*/ 2101004 h 2237474"/>
              <a:gd name="connsiteX183" fmla="*/ 1759056 w 12192000"/>
              <a:gd name="connsiteY183" fmla="*/ 2125608 h 2237474"/>
              <a:gd name="connsiteX184" fmla="*/ 1637948 w 12192000"/>
              <a:gd name="connsiteY184" fmla="*/ 2172597 h 2237474"/>
              <a:gd name="connsiteX185" fmla="*/ 1434549 w 12192000"/>
              <a:gd name="connsiteY185" fmla="*/ 2234522 h 2237474"/>
              <a:gd name="connsiteX186" fmla="*/ 1398481 w 12192000"/>
              <a:gd name="connsiteY186" fmla="*/ 2237074 h 2237474"/>
              <a:gd name="connsiteX187" fmla="*/ 1398407 w 12192000"/>
              <a:gd name="connsiteY187" fmla="*/ 2237095 h 2237474"/>
              <a:gd name="connsiteX188" fmla="*/ 1370962 w 12192000"/>
              <a:gd name="connsiteY188" fmla="*/ 2237474 h 2237474"/>
              <a:gd name="connsiteX189" fmla="*/ 1356367 w 12192000"/>
              <a:gd name="connsiteY189" fmla="*/ 2235089 h 2237474"/>
              <a:gd name="connsiteX190" fmla="*/ 1324828 w 12192000"/>
              <a:gd name="connsiteY190" fmla="*/ 2231968 h 2237474"/>
              <a:gd name="connsiteX191" fmla="*/ 1297744 w 12192000"/>
              <a:gd name="connsiteY191" fmla="*/ 2235849 h 2237474"/>
              <a:gd name="connsiteX192" fmla="*/ 1286236 w 12192000"/>
              <a:gd name="connsiteY192" fmla="*/ 2233135 h 2237474"/>
              <a:gd name="connsiteX193" fmla="*/ 1283504 w 12192000"/>
              <a:gd name="connsiteY193" fmla="*/ 2233797 h 2237474"/>
              <a:gd name="connsiteX194" fmla="*/ 1279765 w 12192000"/>
              <a:gd name="connsiteY194" fmla="*/ 2229639 h 2237474"/>
              <a:gd name="connsiteX195" fmla="*/ 1195347 w 12192000"/>
              <a:gd name="connsiteY195" fmla="*/ 2212354 h 2237474"/>
              <a:gd name="connsiteX196" fmla="*/ 970251 w 12192000"/>
              <a:gd name="connsiteY196" fmla="*/ 2221029 h 2237474"/>
              <a:gd name="connsiteX197" fmla="*/ 812914 w 12192000"/>
              <a:gd name="connsiteY197" fmla="*/ 2202752 h 2237474"/>
              <a:gd name="connsiteX198" fmla="*/ 800195 w 12192000"/>
              <a:gd name="connsiteY198" fmla="*/ 2209407 h 2237474"/>
              <a:gd name="connsiteX199" fmla="*/ 784978 w 12192000"/>
              <a:gd name="connsiteY199" fmla="*/ 2212360 h 2237474"/>
              <a:gd name="connsiteX200" fmla="*/ 681987 w 12192000"/>
              <a:gd name="connsiteY200" fmla="*/ 2216757 h 2237474"/>
              <a:gd name="connsiteX201" fmla="*/ 669923 w 12192000"/>
              <a:gd name="connsiteY201" fmla="*/ 2211682 h 2237474"/>
              <a:gd name="connsiteX202" fmla="*/ 648680 w 12192000"/>
              <a:gd name="connsiteY202" fmla="*/ 2206229 h 2237474"/>
              <a:gd name="connsiteX203" fmla="*/ 597225 w 12192000"/>
              <a:gd name="connsiteY203" fmla="*/ 2180999 h 2237474"/>
              <a:gd name="connsiteX204" fmla="*/ 558449 w 12192000"/>
              <a:gd name="connsiteY204" fmla="*/ 2182346 h 2237474"/>
              <a:gd name="connsiteX205" fmla="*/ 550517 w 12192000"/>
              <a:gd name="connsiteY205" fmla="*/ 2182060 h 2237474"/>
              <a:gd name="connsiteX206" fmla="*/ 550309 w 12192000"/>
              <a:gd name="connsiteY206" fmla="*/ 2181825 h 2237474"/>
              <a:gd name="connsiteX207" fmla="*/ 541836 w 12192000"/>
              <a:gd name="connsiteY207" fmla="*/ 2181063 h 2237474"/>
              <a:gd name="connsiteX208" fmla="*/ 536057 w 12192000"/>
              <a:gd name="connsiteY208" fmla="*/ 2181537 h 2237474"/>
              <a:gd name="connsiteX209" fmla="*/ 520671 w 12192000"/>
              <a:gd name="connsiteY209" fmla="*/ 2180980 h 2237474"/>
              <a:gd name="connsiteX210" fmla="*/ 515024 w 12192000"/>
              <a:gd name="connsiteY210" fmla="*/ 2179258 h 2237474"/>
              <a:gd name="connsiteX211" fmla="*/ 512278 w 12192000"/>
              <a:gd name="connsiteY211" fmla="*/ 2176369 h 2237474"/>
              <a:gd name="connsiteX212" fmla="*/ 480419 w 12192000"/>
              <a:gd name="connsiteY212" fmla="*/ 2167807 h 2237474"/>
              <a:gd name="connsiteX213" fmla="*/ 413835 w 12192000"/>
              <a:gd name="connsiteY213" fmla="*/ 2156783 h 2237474"/>
              <a:gd name="connsiteX214" fmla="*/ 376513 w 12192000"/>
              <a:gd name="connsiteY214" fmla="*/ 2154014 h 2237474"/>
              <a:gd name="connsiteX215" fmla="*/ 273386 w 12192000"/>
              <a:gd name="connsiteY215" fmla="*/ 2142551 h 2237474"/>
              <a:gd name="connsiteX216" fmla="*/ 169207 w 12192000"/>
              <a:gd name="connsiteY216" fmla="*/ 2128100 h 2237474"/>
              <a:gd name="connsiteX217" fmla="*/ 93149 w 12192000"/>
              <a:gd name="connsiteY217" fmla="*/ 2105324 h 2237474"/>
              <a:gd name="connsiteX218" fmla="*/ 88109 w 12192000"/>
              <a:gd name="connsiteY218" fmla="*/ 2106704 h 2237474"/>
              <a:gd name="connsiteX219" fmla="*/ 80022 w 12192000"/>
              <a:gd name="connsiteY219" fmla="*/ 2107254 h 2237474"/>
              <a:gd name="connsiteX220" fmla="*/ 79717 w 12192000"/>
              <a:gd name="connsiteY220" fmla="*/ 2107046 h 2237474"/>
              <a:gd name="connsiteX221" fmla="*/ 72352 w 12192000"/>
              <a:gd name="connsiteY221" fmla="*/ 2107991 h 2237474"/>
              <a:gd name="connsiteX222" fmla="*/ 37645 w 12192000"/>
              <a:gd name="connsiteY222" fmla="*/ 2115401 h 2237474"/>
              <a:gd name="connsiteX223" fmla="*/ 4572 w 12192000"/>
              <a:gd name="connsiteY223" fmla="*/ 2111091 h 2237474"/>
              <a:gd name="connsiteX224" fmla="*/ 0 w 12192000"/>
              <a:gd name="connsiteY224" fmla="*/ 2110468 h 2237474"/>
              <a:gd name="connsiteX225" fmla="*/ 0 w 12192000"/>
              <a:gd name="connsiteY22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64370 w 12192000"/>
              <a:gd name="connsiteY111" fmla="*/ 1840597 h 2237474"/>
              <a:gd name="connsiteX112" fmla="*/ 5114927 w 12192000"/>
              <a:gd name="connsiteY112" fmla="*/ 1847827 h 2237474"/>
              <a:gd name="connsiteX113" fmla="*/ 5108970 w 12192000"/>
              <a:gd name="connsiteY113" fmla="*/ 1847935 h 2237474"/>
              <a:gd name="connsiteX114" fmla="*/ 5067961 w 12192000"/>
              <a:gd name="connsiteY114" fmla="*/ 1845917 h 2237474"/>
              <a:gd name="connsiteX115" fmla="*/ 5007075 w 12192000"/>
              <a:gd name="connsiteY115" fmla="*/ 1838626 h 2237474"/>
              <a:gd name="connsiteX116" fmla="*/ 4944087 w 12192000"/>
              <a:gd name="connsiteY116" fmla="*/ 1823332 h 2237474"/>
              <a:gd name="connsiteX117" fmla="*/ 4907662 w 12192000"/>
              <a:gd name="connsiteY117" fmla="*/ 1816900 h 2237474"/>
              <a:gd name="connsiteX118" fmla="*/ 4882386 w 12192000"/>
              <a:gd name="connsiteY118" fmla="*/ 1809844 h 2237474"/>
              <a:gd name="connsiteX119" fmla="*/ 4811440 w 12192000"/>
              <a:gd name="connsiteY119" fmla="*/ 1804655 h 2237474"/>
              <a:gd name="connsiteX120" fmla="*/ 4691075 w 12192000"/>
              <a:gd name="connsiteY120" fmla="*/ 1801389 h 2237474"/>
              <a:gd name="connsiteX121" fmla="*/ 4611738 w 12192000"/>
              <a:gd name="connsiteY121" fmla="*/ 1776964 h 2237474"/>
              <a:gd name="connsiteX122" fmla="*/ 4560070 w 12192000"/>
              <a:gd name="connsiteY122" fmla="*/ 1785640 h 2237474"/>
              <a:gd name="connsiteX123" fmla="*/ 4536503 w 12192000"/>
              <a:gd name="connsiteY123" fmla="*/ 1785334 h 2237474"/>
              <a:gd name="connsiteX124" fmla="*/ 4513724 w 12192000"/>
              <a:gd name="connsiteY124" fmla="*/ 1791996 h 2237474"/>
              <a:gd name="connsiteX125" fmla="*/ 4459810 w 12192000"/>
              <a:gd name="connsiteY125" fmla="*/ 1797886 h 2237474"/>
              <a:gd name="connsiteX126" fmla="*/ 4379064 w 12192000"/>
              <a:gd name="connsiteY126" fmla="*/ 1817177 h 2237474"/>
              <a:gd name="connsiteX127" fmla="*/ 4319209 w 12192000"/>
              <a:gd name="connsiteY127" fmla="*/ 1834833 h 2237474"/>
              <a:gd name="connsiteX128" fmla="*/ 4290981 w 12192000"/>
              <a:gd name="connsiteY128" fmla="*/ 1839677 h 2237474"/>
              <a:gd name="connsiteX129" fmla="*/ 4285792 w 12192000"/>
              <a:gd name="connsiteY129" fmla="*/ 1836231 h 2237474"/>
              <a:gd name="connsiteX130" fmla="*/ 4238372 w 12192000"/>
              <a:gd name="connsiteY130" fmla="*/ 1851480 h 2237474"/>
              <a:gd name="connsiteX131" fmla="*/ 4232517 w 12192000"/>
              <a:gd name="connsiteY131" fmla="*/ 1852567 h 2237474"/>
              <a:gd name="connsiteX132" fmla="*/ 4191732 w 12192000"/>
              <a:gd name="connsiteY132" fmla="*/ 1857328 h 2237474"/>
              <a:gd name="connsiteX133" fmla="*/ 4065532 w 12192000"/>
              <a:gd name="connsiteY133" fmla="*/ 1855477 h 2237474"/>
              <a:gd name="connsiteX134" fmla="*/ 4028460 w 12192000"/>
              <a:gd name="connsiteY134" fmla="*/ 1855137 h 2237474"/>
              <a:gd name="connsiteX135" fmla="*/ 4002267 w 12192000"/>
              <a:gd name="connsiteY135" fmla="*/ 1852352 h 2237474"/>
              <a:gd name="connsiteX136" fmla="*/ 3931396 w 12192000"/>
              <a:gd name="connsiteY136" fmla="*/ 1858915 h 2237474"/>
              <a:gd name="connsiteX137" fmla="*/ 3812162 w 12192000"/>
              <a:gd name="connsiteY137" fmla="*/ 1875501 h 2237474"/>
              <a:gd name="connsiteX138" fmla="*/ 3729530 w 12192000"/>
              <a:gd name="connsiteY138" fmla="*/ 1864513 h 2237474"/>
              <a:gd name="connsiteX139" fmla="*/ 3680177 w 12192000"/>
              <a:gd name="connsiteY139" fmla="*/ 1881552 h 2237474"/>
              <a:gd name="connsiteX140" fmla="*/ 3567259 w 12192000"/>
              <a:gd name="connsiteY140" fmla="*/ 1893482 h 2237474"/>
              <a:gd name="connsiteX141" fmla="*/ 3405770 w 12192000"/>
              <a:gd name="connsiteY141" fmla="*/ 1904591 h 2237474"/>
              <a:gd name="connsiteX142" fmla="*/ 3280097 w 12192000"/>
              <a:gd name="connsiteY142" fmla="*/ 1919610 h 2237474"/>
              <a:gd name="connsiteX143" fmla="*/ 3123424 w 12192000"/>
              <a:gd name="connsiteY143" fmla="*/ 1952930 h 2237474"/>
              <a:gd name="connsiteX144" fmla="*/ 3009910 w 12192000"/>
              <a:gd name="connsiteY144" fmla="*/ 1957866 h 2237474"/>
              <a:gd name="connsiteX145" fmla="*/ 2995934 w 12192000"/>
              <a:gd name="connsiteY145" fmla="*/ 1967085 h 2237474"/>
              <a:gd name="connsiteX146" fmla="*/ 2980071 w 12192000"/>
              <a:gd name="connsiteY146" fmla="*/ 1972988 h 2237474"/>
              <a:gd name="connsiteX147" fmla="*/ 2978094 w 12192000"/>
              <a:gd name="connsiteY147" fmla="*/ 1972369 h 2237474"/>
              <a:gd name="connsiteX148" fmla="*/ 2942858 w 12192000"/>
              <a:gd name="connsiteY148" fmla="*/ 1981367 h 2237474"/>
              <a:gd name="connsiteX149" fmla="*/ 2875436 w 12192000"/>
              <a:gd name="connsiteY149" fmla="*/ 1996977 h 2237474"/>
              <a:gd name="connsiteX150" fmla="*/ 2874892 w 12192000"/>
              <a:gd name="connsiteY150" fmla="*/ 1996085 h 2237474"/>
              <a:gd name="connsiteX151" fmla="*/ 2864145 w 12192000"/>
              <a:gd name="connsiteY151" fmla="*/ 1994061 h 2237474"/>
              <a:gd name="connsiteX152" fmla="*/ 2843662 w 12192000"/>
              <a:gd name="connsiteY152" fmla="*/ 1992498 h 2237474"/>
              <a:gd name="connsiteX153" fmla="*/ 2796128 w 12192000"/>
              <a:gd name="connsiteY153" fmla="*/ 1976403 h 2237474"/>
              <a:gd name="connsiteX154" fmla="*/ 2756784 w 12192000"/>
              <a:gd name="connsiteY154" fmla="*/ 1985116 h 2237474"/>
              <a:gd name="connsiteX155" fmla="*/ 2748833 w 12192000"/>
              <a:gd name="connsiteY155" fmla="*/ 1986323 h 2237474"/>
              <a:gd name="connsiteX156" fmla="*/ 2748661 w 12192000"/>
              <a:gd name="connsiteY156" fmla="*/ 1986122 h 2237474"/>
              <a:gd name="connsiteX157" fmla="*/ 2740251 w 12192000"/>
              <a:gd name="connsiteY157" fmla="*/ 1986946 h 2237474"/>
              <a:gd name="connsiteX158" fmla="*/ 2718916 w 12192000"/>
              <a:gd name="connsiteY158" fmla="*/ 1990867 h 2237474"/>
              <a:gd name="connsiteX159" fmla="*/ 2713522 w 12192000"/>
              <a:gd name="connsiteY159" fmla="*/ 1990173 h 2237474"/>
              <a:gd name="connsiteX160" fmla="*/ 2680597 w 12192000"/>
              <a:gd name="connsiteY160" fmla="*/ 1984996 h 2237474"/>
              <a:gd name="connsiteX161" fmla="*/ 2578178 w 12192000"/>
              <a:gd name="connsiteY161" fmla="*/ 1990531 h 2237474"/>
              <a:gd name="connsiteX162" fmla="*/ 2476147 w 12192000"/>
              <a:gd name="connsiteY162" fmla="*/ 1998305 h 2237474"/>
              <a:gd name="connsiteX163" fmla="*/ 2373568 w 12192000"/>
              <a:gd name="connsiteY163" fmla="*/ 2003219 h 2237474"/>
              <a:gd name="connsiteX164" fmla="*/ 2321399 w 12192000"/>
              <a:gd name="connsiteY164" fmla="*/ 1989467 h 2237474"/>
              <a:gd name="connsiteX165" fmla="*/ 2315525 w 12192000"/>
              <a:gd name="connsiteY165" fmla="*/ 1989708 h 2237474"/>
              <a:gd name="connsiteX166" fmla="*/ 2300792 w 12192000"/>
              <a:gd name="connsiteY166" fmla="*/ 1994290 h 2237474"/>
              <a:gd name="connsiteX167" fmla="*/ 2295469 w 12192000"/>
              <a:gd name="connsiteY167" fmla="*/ 1996659 h 2237474"/>
              <a:gd name="connsiteX168" fmla="*/ 2287219 w 12192000"/>
              <a:gd name="connsiteY168" fmla="*/ 1998750 h 2237474"/>
              <a:gd name="connsiteX169" fmla="*/ 2286948 w 12192000"/>
              <a:gd name="connsiteY169" fmla="*/ 1998596 h 2237474"/>
              <a:gd name="connsiteX170" fmla="*/ 2243069 w 12192000"/>
              <a:gd name="connsiteY170" fmla="*/ 2015111 h 2237474"/>
              <a:gd name="connsiteX171" fmla="*/ 2186609 w 12192000"/>
              <a:gd name="connsiteY171" fmla="*/ 2008263 h 2237474"/>
              <a:gd name="connsiteX172" fmla="*/ 2164831 w 12192000"/>
              <a:gd name="connsiteY172" fmla="*/ 2010143 h 2237474"/>
              <a:gd name="connsiteX173" fmla="*/ 2152836 w 12192000"/>
              <a:gd name="connsiteY173" fmla="*/ 2010048 h 2237474"/>
              <a:gd name="connsiteX174" fmla="*/ 2117102 w 12192000"/>
              <a:gd name="connsiteY174" fmla="*/ 2023004 h 2237474"/>
              <a:gd name="connsiteX175" fmla="*/ 2111935 w 12192000"/>
              <a:gd name="connsiteY175" fmla="*/ 2023163 h 2237474"/>
              <a:gd name="connsiteX176" fmla="*/ 2089991 w 12192000"/>
              <a:gd name="connsiteY176" fmla="*/ 2034193 h 2237474"/>
              <a:gd name="connsiteX177" fmla="*/ 2058061 w 12192000"/>
              <a:gd name="connsiteY177" fmla="*/ 2047942 h 2237474"/>
              <a:gd name="connsiteX178" fmla="*/ 2055737 w 12192000"/>
              <a:gd name="connsiteY178" fmla="*/ 2047704 h 2237474"/>
              <a:gd name="connsiteX179" fmla="*/ 2042244 w 12192000"/>
              <a:gd name="connsiteY179" fmla="*/ 2055560 h 2237474"/>
              <a:gd name="connsiteX180" fmla="*/ 1976224 w 12192000"/>
              <a:gd name="connsiteY180" fmla="*/ 2074257 h 2237474"/>
              <a:gd name="connsiteX181" fmla="*/ 1877728 w 12192000"/>
              <a:gd name="connsiteY181" fmla="*/ 2101004 h 2237474"/>
              <a:gd name="connsiteX182" fmla="*/ 1759056 w 12192000"/>
              <a:gd name="connsiteY182" fmla="*/ 2125608 h 2237474"/>
              <a:gd name="connsiteX183" fmla="*/ 1637948 w 12192000"/>
              <a:gd name="connsiteY183" fmla="*/ 2172597 h 2237474"/>
              <a:gd name="connsiteX184" fmla="*/ 1434549 w 12192000"/>
              <a:gd name="connsiteY184" fmla="*/ 2234522 h 2237474"/>
              <a:gd name="connsiteX185" fmla="*/ 1398481 w 12192000"/>
              <a:gd name="connsiteY185" fmla="*/ 2237074 h 2237474"/>
              <a:gd name="connsiteX186" fmla="*/ 1398407 w 12192000"/>
              <a:gd name="connsiteY186" fmla="*/ 2237095 h 2237474"/>
              <a:gd name="connsiteX187" fmla="*/ 1370962 w 12192000"/>
              <a:gd name="connsiteY187" fmla="*/ 2237474 h 2237474"/>
              <a:gd name="connsiteX188" fmla="*/ 1356367 w 12192000"/>
              <a:gd name="connsiteY188" fmla="*/ 2235089 h 2237474"/>
              <a:gd name="connsiteX189" fmla="*/ 1324828 w 12192000"/>
              <a:gd name="connsiteY189" fmla="*/ 2231968 h 2237474"/>
              <a:gd name="connsiteX190" fmla="*/ 1297744 w 12192000"/>
              <a:gd name="connsiteY190" fmla="*/ 2235849 h 2237474"/>
              <a:gd name="connsiteX191" fmla="*/ 1286236 w 12192000"/>
              <a:gd name="connsiteY191" fmla="*/ 2233135 h 2237474"/>
              <a:gd name="connsiteX192" fmla="*/ 1283504 w 12192000"/>
              <a:gd name="connsiteY192" fmla="*/ 2233797 h 2237474"/>
              <a:gd name="connsiteX193" fmla="*/ 1279765 w 12192000"/>
              <a:gd name="connsiteY193" fmla="*/ 2229639 h 2237474"/>
              <a:gd name="connsiteX194" fmla="*/ 1195347 w 12192000"/>
              <a:gd name="connsiteY194" fmla="*/ 2212354 h 2237474"/>
              <a:gd name="connsiteX195" fmla="*/ 970251 w 12192000"/>
              <a:gd name="connsiteY195" fmla="*/ 2221029 h 2237474"/>
              <a:gd name="connsiteX196" fmla="*/ 812914 w 12192000"/>
              <a:gd name="connsiteY196" fmla="*/ 2202752 h 2237474"/>
              <a:gd name="connsiteX197" fmla="*/ 800195 w 12192000"/>
              <a:gd name="connsiteY197" fmla="*/ 2209407 h 2237474"/>
              <a:gd name="connsiteX198" fmla="*/ 784978 w 12192000"/>
              <a:gd name="connsiteY198" fmla="*/ 2212360 h 2237474"/>
              <a:gd name="connsiteX199" fmla="*/ 681987 w 12192000"/>
              <a:gd name="connsiteY199" fmla="*/ 2216757 h 2237474"/>
              <a:gd name="connsiteX200" fmla="*/ 669923 w 12192000"/>
              <a:gd name="connsiteY200" fmla="*/ 2211682 h 2237474"/>
              <a:gd name="connsiteX201" fmla="*/ 648680 w 12192000"/>
              <a:gd name="connsiteY201" fmla="*/ 2206229 h 2237474"/>
              <a:gd name="connsiteX202" fmla="*/ 597225 w 12192000"/>
              <a:gd name="connsiteY202" fmla="*/ 2180999 h 2237474"/>
              <a:gd name="connsiteX203" fmla="*/ 558449 w 12192000"/>
              <a:gd name="connsiteY203" fmla="*/ 2182346 h 2237474"/>
              <a:gd name="connsiteX204" fmla="*/ 550517 w 12192000"/>
              <a:gd name="connsiteY204" fmla="*/ 2182060 h 2237474"/>
              <a:gd name="connsiteX205" fmla="*/ 550309 w 12192000"/>
              <a:gd name="connsiteY205" fmla="*/ 2181825 h 2237474"/>
              <a:gd name="connsiteX206" fmla="*/ 541836 w 12192000"/>
              <a:gd name="connsiteY206" fmla="*/ 2181063 h 2237474"/>
              <a:gd name="connsiteX207" fmla="*/ 536057 w 12192000"/>
              <a:gd name="connsiteY207" fmla="*/ 2181537 h 2237474"/>
              <a:gd name="connsiteX208" fmla="*/ 520671 w 12192000"/>
              <a:gd name="connsiteY208" fmla="*/ 2180980 h 2237474"/>
              <a:gd name="connsiteX209" fmla="*/ 515024 w 12192000"/>
              <a:gd name="connsiteY209" fmla="*/ 2179258 h 2237474"/>
              <a:gd name="connsiteX210" fmla="*/ 512278 w 12192000"/>
              <a:gd name="connsiteY210" fmla="*/ 2176369 h 2237474"/>
              <a:gd name="connsiteX211" fmla="*/ 480419 w 12192000"/>
              <a:gd name="connsiteY211" fmla="*/ 2167807 h 2237474"/>
              <a:gd name="connsiteX212" fmla="*/ 413835 w 12192000"/>
              <a:gd name="connsiteY212" fmla="*/ 2156783 h 2237474"/>
              <a:gd name="connsiteX213" fmla="*/ 376513 w 12192000"/>
              <a:gd name="connsiteY213" fmla="*/ 2154014 h 2237474"/>
              <a:gd name="connsiteX214" fmla="*/ 273386 w 12192000"/>
              <a:gd name="connsiteY214" fmla="*/ 2142551 h 2237474"/>
              <a:gd name="connsiteX215" fmla="*/ 169207 w 12192000"/>
              <a:gd name="connsiteY215" fmla="*/ 2128100 h 2237474"/>
              <a:gd name="connsiteX216" fmla="*/ 93149 w 12192000"/>
              <a:gd name="connsiteY216" fmla="*/ 2105324 h 2237474"/>
              <a:gd name="connsiteX217" fmla="*/ 88109 w 12192000"/>
              <a:gd name="connsiteY217" fmla="*/ 2106704 h 2237474"/>
              <a:gd name="connsiteX218" fmla="*/ 80022 w 12192000"/>
              <a:gd name="connsiteY218" fmla="*/ 2107254 h 2237474"/>
              <a:gd name="connsiteX219" fmla="*/ 79717 w 12192000"/>
              <a:gd name="connsiteY219" fmla="*/ 2107046 h 2237474"/>
              <a:gd name="connsiteX220" fmla="*/ 72352 w 12192000"/>
              <a:gd name="connsiteY220" fmla="*/ 2107991 h 2237474"/>
              <a:gd name="connsiteX221" fmla="*/ 37645 w 12192000"/>
              <a:gd name="connsiteY221" fmla="*/ 2115401 h 2237474"/>
              <a:gd name="connsiteX222" fmla="*/ 4572 w 12192000"/>
              <a:gd name="connsiteY222" fmla="*/ 2111091 h 2237474"/>
              <a:gd name="connsiteX223" fmla="*/ 0 w 12192000"/>
              <a:gd name="connsiteY223" fmla="*/ 2110468 h 2237474"/>
              <a:gd name="connsiteX224" fmla="*/ 0 w 12192000"/>
              <a:gd name="connsiteY22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14927 w 12192000"/>
              <a:gd name="connsiteY111" fmla="*/ 1847827 h 2237474"/>
              <a:gd name="connsiteX112" fmla="*/ 5108970 w 12192000"/>
              <a:gd name="connsiteY112" fmla="*/ 1847935 h 2237474"/>
              <a:gd name="connsiteX113" fmla="*/ 5067961 w 12192000"/>
              <a:gd name="connsiteY113" fmla="*/ 1845917 h 2237474"/>
              <a:gd name="connsiteX114" fmla="*/ 5007075 w 12192000"/>
              <a:gd name="connsiteY114" fmla="*/ 1838626 h 2237474"/>
              <a:gd name="connsiteX115" fmla="*/ 4944087 w 12192000"/>
              <a:gd name="connsiteY115" fmla="*/ 1823332 h 2237474"/>
              <a:gd name="connsiteX116" fmla="*/ 4907662 w 12192000"/>
              <a:gd name="connsiteY116" fmla="*/ 1816900 h 2237474"/>
              <a:gd name="connsiteX117" fmla="*/ 4882386 w 12192000"/>
              <a:gd name="connsiteY117" fmla="*/ 1809844 h 2237474"/>
              <a:gd name="connsiteX118" fmla="*/ 4811440 w 12192000"/>
              <a:gd name="connsiteY118" fmla="*/ 1804655 h 2237474"/>
              <a:gd name="connsiteX119" fmla="*/ 4691075 w 12192000"/>
              <a:gd name="connsiteY119" fmla="*/ 1801389 h 2237474"/>
              <a:gd name="connsiteX120" fmla="*/ 4611738 w 12192000"/>
              <a:gd name="connsiteY120" fmla="*/ 1776964 h 2237474"/>
              <a:gd name="connsiteX121" fmla="*/ 4560070 w 12192000"/>
              <a:gd name="connsiteY121" fmla="*/ 1785640 h 2237474"/>
              <a:gd name="connsiteX122" fmla="*/ 4536503 w 12192000"/>
              <a:gd name="connsiteY122" fmla="*/ 1785334 h 2237474"/>
              <a:gd name="connsiteX123" fmla="*/ 4513724 w 12192000"/>
              <a:gd name="connsiteY123" fmla="*/ 1791996 h 2237474"/>
              <a:gd name="connsiteX124" fmla="*/ 4459810 w 12192000"/>
              <a:gd name="connsiteY124" fmla="*/ 1797886 h 2237474"/>
              <a:gd name="connsiteX125" fmla="*/ 4379064 w 12192000"/>
              <a:gd name="connsiteY125" fmla="*/ 1817177 h 2237474"/>
              <a:gd name="connsiteX126" fmla="*/ 4319209 w 12192000"/>
              <a:gd name="connsiteY126" fmla="*/ 1834833 h 2237474"/>
              <a:gd name="connsiteX127" fmla="*/ 4290981 w 12192000"/>
              <a:gd name="connsiteY127" fmla="*/ 1839677 h 2237474"/>
              <a:gd name="connsiteX128" fmla="*/ 4285792 w 12192000"/>
              <a:gd name="connsiteY128" fmla="*/ 1836231 h 2237474"/>
              <a:gd name="connsiteX129" fmla="*/ 4238372 w 12192000"/>
              <a:gd name="connsiteY129" fmla="*/ 1851480 h 2237474"/>
              <a:gd name="connsiteX130" fmla="*/ 4232517 w 12192000"/>
              <a:gd name="connsiteY130" fmla="*/ 1852567 h 2237474"/>
              <a:gd name="connsiteX131" fmla="*/ 4191732 w 12192000"/>
              <a:gd name="connsiteY131" fmla="*/ 1857328 h 2237474"/>
              <a:gd name="connsiteX132" fmla="*/ 4065532 w 12192000"/>
              <a:gd name="connsiteY132" fmla="*/ 1855477 h 2237474"/>
              <a:gd name="connsiteX133" fmla="*/ 4028460 w 12192000"/>
              <a:gd name="connsiteY133" fmla="*/ 1855137 h 2237474"/>
              <a:gd name="connsiteX134" fmla="*/ 4002267 w 12192000"/>
              <a:gd name="connsiteY134" fmla="*/ 1852352 h 2237474"/>
              <a:gd name="connsiteX135" fmla="*/ 3931396 w 12192000"/>
              <a:gd name="connsiteY135" fmla="*/ 1858915 h 2237474"/>
              <a:gd name="connsiteX136" fmla="*/ 3812162 w 12192000"/>
              <a:gd name="connsiteY136" fmla="*/ 1875501 h 2237474"/>
              <a:gd name="connsiteX137" fmla="*/ 3729530 w 12192000"/>
              <a:gd name="connsiteY137" fmla="*/ 1864513 h 2237474"/>
              <a:gd name="connsiteX138" fmla="*/ 3680177 w 12192000"/>
              <a:gd name="connsiteY138" fmla="*/ 1881552 h 2237474"/>
              <a:gd name="connsiteX139" fmla="*/ 3567259 w 12192000"/>
              <a:gd name="connsiteY139" fmla="*/ 1893482 h 2237474"/>
              <a:gd name="connsiteX140" fmla="*/ 3405770 w 12192000"/>
              <a:gd name="connsiteY140" fmla="*/ 1904591 h 2237474"/>
              <a:gd name="connsiteX141" fmla="*/ 3280097 w 12192000"/>
              <a:gd name="connsiteY141" fmla="*/ 1919610 h 2237474"/>
              <a:gd name="connsiteX142" fmla="*/ 3123424 w 12192000"/>
              <a:gd name="connsiteY142" fmla="*/ 1952930 h 2237474"/>
              <a:gd name="connsiteX143" fmla="*/ 3009910 w 12192000"/>
              <a:gd name="connsiteY143" fmla="*/ 1957866 h 2237474"/>
              <a:gd name="connsiteX144" fmla="*/ 2995934 w 12192000"/>
              <a:gd name="connsiteY144" fmla="*/ 1967085 h 2237474"/>
              <a:gd name="connsiteX145" fmla="*/ 2980071 w 12192000"/>
              <a:gd name="connsiteY145" fmla="*/ 1972988 h 2237474"/>
              <a:gd name="connsiteX146" fmla="*/ 2978094 w 12192000"/>
              <a:gd name="connsiteY146" fmla="*/ 1972369 h 2237474"/>
              <a:gd name="connsiteX147" fmla="*/ 2942858 w 12192000"/>
              <a:gd name="connsiteY147" fmla="*/ 1981367 h 2237474"/>
              <a:gd name="connsiteX148" fmla="*/ 2875436 w 12192000"/>
              <a:gd name="connsiteY148" fmla="*/ 1996977 h 2237474"/>
              <a:gd name="connsiteX149" fmla="*/ 2874892 w 12192000"/>
              <a:gd name="connsiteY149" fmla="*/ 1996085 h 2237474"/>
              <a:gd name="connsiteX150" fmla="*/ 2864145 w 12192000"/>
              <a:gd name="connsiteY150" fmla="*/ 1994061 h 2237474"/>
              <a:gd name="connsiteX151" fmla="*/ 2843662 w 12192000"/>
              <a:gd name="connsiteY151" fmla="*/ 1992498 h 2237474"/>
              <a:gd name="connsiteX152" fmla="*/ 2796128 w 12192000"/>
              <a:gd name="connsiteY152" fmla="*/ 1976403 h 2237474"/>
              <a:gd name="connsiteX153" fmla="*/ 2756784 w 12192000"/>
              <a:gd name="connsiteY153" fmla="*/ 1985116 h 2237474"/>
              <a:gd name="connsiteX154" fmla="*/ 2748833 w 12192000"/>
              <a:gd name="connsiteY154" fmla="*/ 1986323 h 2237474"/>
              <a:gd name="connsiteX155" fmla="*/ 2748661 w 12192000"/>
              <a:gd name="connsiteY155" fmla="*/ 1986122 h 2237474"/>
              <a:gd name="connsiteX156" fmla="*/ 2740251 w 12192000"/>
              <a:gd name="connsiteY156" fmla="*/ 1986946 h 2237474"/>
              <a:gd name="connsiteX157" fmla="*/ 2718916 w 12192000"/>
              <a:gd name="connsiteY157" fmla="*/ 1990867 h 2237474"/>
              <a:gd name="connsiteX158" fmla="*/ 2713522 w 12192000"/>
              <a:gd name="connsiteY158" fmla="*/ 1990173 h 2237474"/>
              <a:gd name="connsiteX159" fmla="*/ 2680597 w 12192000"/>
              <a:gd name="connsiteY159" fmla="*/ 1984996 h 2237474"/>
              <a:gd name="connsiteX160" fmla="*/ 2578178 w 12192000"/>
              <a:gd name="connsiteY160" fmla="*/ 1990531 h 2237474"/>
              <a:gd name="connsiteX161" fmla="*/ 2476147 w 12192000"/>
              <a:gd name="connsiteY161" fmla="*/ 1998305 h 2237474"/>
              <a:gd name="connsiteX162" fmla="*/ 2373568 w 12192000"/>
              <a:gd name="connsiteY162" fmla="*/ 2003219 h 2237474"/>
              <a:gd name="connsiteX163" fmla="*/ 2321399 w 12192000"/>
              <a:gd name="connsiteY163" fmla="*/ 1989467 h 2237474"/>
              <a:gd name="connsiteX164" fmla="*/ 2315525 w 12192000"/>
              <a:gd name="connsiteY164" fmla="*/ 1989708 h 2237474"/>
              <a:gd name="connsiteX165" fmla="*/ 2300792 w 12192000"/>
              <a:gd name="connsiteY165" fmla="*/ 1994290 h 2237474"/>
              <a:gd name="connsiteX166" fmla="*/ 2295469 w 12192000"/>
              <a:gd name="connsiteY166" fmla="*/ 1996659 h 2237474"/>
              <a:gd name="connsiteX167" fmla="*/ 2287219 w 12192000"/>
              <a:gd name="connsiteY167" fmla="*/ 1998750 h 2237474"/>
              <a:gd name="connsiteX168" fmla="*/ 2286948 w 12192000"/>
              <a:gd name="connsiteY168" fmla="*/ 1998596 h 2237474"/>
              <a:gd name="connsiteX169" fmla="*/ 2243069 w 12192000"/>
              <a:gd name="connsiteY169" fmla="*/ 2015111 h 2237474"/>
              <a:gd name="connsiteX170" fmla="*/ 2186609 w 12192000"/>
              <a:gd name="connsiteY170" fmla="*/ 2008263 h 2237474"/>
              <a:gd name="connsiteX171" fmla="*/ 2164831 w 12192000"/>
              <a:gd name="connsiteY171" fmla="*/ 2010143 h 2237474"/>
              <a:gd name="connsiteX172" fmla="*/ 2152836 w 12192000"/>
              <a:gd name="connsiteY172" fmla="*/ 2010048 h 2237474"/>
              <a:gd name="connsiteX173" fmla="*/ 2117102 w 12192000"/>
              <a:gd name="connsiteY173" fmla="*/ 2023004 h 2237474"/>
              <a:gd name="connsiteX174" fmla="*/ 2111935 w 12192000"/>
              <a:gd name="connsiteY174" fmla="*/ 2023163 h 2237474"/>
              <a:gd name="connsiteX175" fmla="*/ 2089991 w 12192000"/>
              <a:gd name="connsiteY175" fmla="*/ 2034193 h 2237474"/>
              <a:gd name="connsiteX176" fmla="*/ 2058061 w 12192000"/>
              <a:gd name="connsiteY176" fmla="*/ 2047942 h 2237474"/>
              <a:gd name="connsiteX177" fmla="*/ 2055737 w 12192000"/>
              <a:gd name="connsiteY177" fmla="*/ 2047704 h 2237474"/>
              <a:gd name="connsiteX178" fmla="*/ 2042244 w 12192000"/>
              <a:gd name="connsiteY178" fmla="*/ 2055560 h 2237474"/>
              <a:gd name="connsiteX179" fmla="*/ 1976224 w 12192000"/>
              <a:gd name="connsiteY179" fmla="*/ 2074257 h 2237474"/>
              <a:gd name="connsiteX180" fmla="*/ 1877728 w 12192000"/>
              <a:gd name="connsiteY180" fmla="*/ 2101004 h 2237474"/>
              <a:gd name="connsiteX181" fmla="*/ 1759056 w 12192000"/>
              <a:gd name="connsiteY181" fmla="*/ 2125608 h 2237474"/>
              <a:gd name="connsiteX182" fmla="*/ 1637948 w 12192000"/>
              <a:gd name="connsiteY182" fmla="*/ 2172597 h 2237474"/>
              <a:gd name="connsiteX183" fmla="*/ 1434549 w 12192000"/>
              <a:gd name="connsiteY183" fmla="*/ 2234522 h 2237474"/>
              <a:gd name="connsiteX184" fmla="*/ 1398481 w 12192000"/>
              <a:gd name="connsiteY184" fmla="*/ 2237074 h 2237474"/>
              <a:gd name="connsiteX185" fmla="*/ 1398407 w 12192000"/>
              <a:gd name="connsiteY185" fmla="*/ 2237095 h 2237474"/>
              <a:gd name="connsiteX186" fmla="*/ 1370962 w 12192000"/>
              <a:gd name="connsiteY186" fmla="*/ 2237474 h 2237474"/>
              <a:gd name="connsiteX187" fmla="*/ 1356367 w 12192000"/>
              <a:gd name="connsiteY187" fmla="*/ 2235089 h 2237474"/>
              <a:gd name="connsiteX188" fmla="*/ 1324828 w 12192000"/>
              <a:gd name="connsiteY188" fmla="*/ 2231968 h 2237474"/>
              <a:gd name="connsiteX189" fmla="*/ 1297744 w 12192000"/>
              <a:gd name="connsiteY189" fmla="*/ 2235849 h 2237474"/>
              <a:gd name="connsiteX190" fmla="*/ 1286236 w 12192000"/>
              <a:gd name="connsiteY190" fmla="*/ 2233135 h 2237474"/>
              <a:gd name="connsiteX191" fmla="*/ 1283504 w 12192000"/>
              <a:gd name="connsiteY191" fmla="*/ 2233797 h 2237474"/>
              <a:gd name="connsiteX192" fmla="*/ 1279765 w 12192000"/>
              <a:gd name="connsiteY192" fmla="*/ 2229639 h 2237474"/>
              <a:gd name="connsiteX193" fmla="*/ 1195347 w 12192000"/>
              <a:gd name="connsiteY193" fmla="*/ 2212354 h 2237474"/>
              <a:gd name="connsiteX194" fmla="*/ 970251 w 12192000"/>
              <a:gd name="connsiteY194" fmla="*/ 2221029 h 2237474"/>
              <a:gd name="connsiteX195" fmla="*/ 812914 w 12192000"/>
              <a:gd name="connsiteY195" fmla="*/ 2202752 h 2237474"/>
              <a:gd name="connsiteX196" fmla="*/ 800195 w 12192000"/>
              <a:gd name="connsiteY196" fmla="*/ 2209407 h 2237474"/>
              <a:gd name="connsiteX197" fmla="*/ 784978 w 12192000"/>
              <a:gd name="connsiteY197" fmla="*/ 2212360 h 2237474"/>
              <a:gd name="connsiteX198" fmla="*/ 681987 w 12192000"/>
              <a:gd name="connsiteY198" fmla="*/ 2216757 h 2237474"/>
              <a:gd name="connsiteX199" fmla="*/ 669923 w 12192000"/>
              <a:gd name="connsiteY199" fmla="*/ 2211682 h 2237474"/>
              <a:gd name="connsiteX200" fmla="*/ 648680 w 12192000"/>
              <a:gd name="connsiteY200" fmla="*/ 2206229 h 2237474"/>
              <a:gd name="connsiteX201" fmla="*/ 597225 w 12192000"/>
              <a:gd name="connsiteY201" fmla="*/ 2180999 h 2237474"/>
              <a:gd name="connsiteX202" fmla="*/ 558449 w 12192000"/>
              <a:gd name="connsiteY202" fmla="*/ 2182346 h 2237474"/>
              <a:gd name="connsiteX203" fmla="*/ 550517 w 12192000"/>
              <a:gd name="connsiteY203" fmla="*/ 2182060 h 2237474"/>
              <a:gd name="connsiteX204" fmla="*/ 550309 w 12192000"/>
              <a:gd name="connsiteY204" fmla="*/ 2181825 h 2237474"/>
              <a:gd name="connsiteX205" fmla="*/ 541836 w 12192000"/>
              <a:gd name="connsiteY205" fmla="*/ 2181063 h 2237474"/>
              <a:gd name="connsiteX206" fmla="*/ 536057 w 12192000"/>
              <a:gd name="connsiteY206" fmla="*/ 2181537 h 2237474"/>
              <a:gd name="connsiteX207" fmla="*/ 520671 w 12192000"/>
              <a:gd name="connsiteY207" fmla="*/ 2180980 h 2237474"/>
              <a:gd name="connsiteX208" fmla="*/ 515024 w 12192000"/>
              <a:gd name="connsiteY208" fmla="*/ 2179258 h 2237474"/>
              <a:gd name="connsiteX209" fmla="*/ 512278 w 12192000"/>
              <a:gd name="connsiteY209" fmla="*/ 2176369 h 2237474"/>
              <a:gd name="connsiteX210" fmla="*/ 480419 w 12192000"/>
              <a:gd name="connsiteY210" fmla="*/ 2167807 h 2237474"/>
              <a:gd name="connsiteX211" fmla="*/ 413835 w 12192000"/>
              <a:gd name="connsiteY211" fmla="*/ 2156783 h 2237474"/>
              <a:gd name="connsiteX212" fmla="*/ 376513 w 12192000"/>
              <a:gd name="connsiteY212" fmla="*/ 2154014 h 2237474"/>
              <a:gd name="connsiteX213" fmla="*/ 273386 w 12192000"/>
              <a:gd name="connsiteY213" fmla="*/ 2142551 h 2237474"/>
              <a:gd name="connsiteX214" fmla="*/ 169207 w 12192000"/>
              <a:gd name="connsiteY214" fmla="*/ 2128100 h 2237474"/>
              <a:gd name="connsiteX215" fmla="*/ 93149 w 12192000"/>
              <a:gd name="connsiteY215" fmla="*/ 2105324 h 2237474"/>
              <a:gd name="connsiteX216" fmla="*/ 88109 w 12192000"/>
              <a:gd name="connsiteY216" fmla="*/ 2106704 h 2237474"/>
              <a:gd name="connsiteX217" fmla="*/ 80022 w 12192000"/>
              <a:gd name="connsiteY217" fmla="*/ 2107254 h 2237474"/>
              <a:gd name="connsiteX218" fmla="*/ 79717 w 12192000"/>
              <a:gd name="connsiteY218" fmla="*/ 2107046 h 2237474"/>
              <a:gd name="connsiteX219" fmla="*/ 72352 w 12192000"/>
              <a:gd name="connsiteY219" fmla="*/ 2107991 h 2237474"/>
              <a:gd name="connsiteX220" fmla="*/ 37645 w 12192000"/>
              <a:gd name="connsiteY220" fmla="*/ 2115401 h 2237474"/>
              <a:gd name="connsiteX221" fmla="*/ 4572 w 12192000"/>
              <a:gd name="connsiteY221" fmla="*/ 2111091 h 2237474"/>
              <a:gd name="connsiteX222" fmla="*/ 0 w 12192000"/>
              <a:gd name="connsiteY222" fmla="*/ 2110468 h 2237474"/>
              <a:gd name="connsiteX223" fmla="*/ 0 w 12192000"/>
              <a:gd name="connsiteY22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68852 w 12192000"/>
              <a:gd name="connsiteY109" fmla="*/ 1844846 h 2237474"/>
              <a:gd name="connsiteX110" fmla="*/ 5114927 w 12192000"/>
              <a:gd name="connsiteY110" fmla="*/ 1847827 h 2237474"/>
              <a:gd name="connsiteX111" fmla="*/ 5108970 w 12192000"/>
              <a:gd name="connsiteY111" fmla="*/ 1847935 h 2237474"/>
              <a:gd name="connsiteX112" fmla="*/ 5067961 w 12192000"/>
              <a:gd name="connsiteY112" fmla="*/ 1845917 h 2237474"/>
              <a:gd name="connsiteX113" fmla="*/ 5007075 w 12192000"/>
              <a:gd name="connsiteY113" fmla="*/ 1838626 h 2237474"/>
              <a:gd name="connsiteX114" fmla="*/ 4944087 w 12192000"/>
              <a:gd name="connsiteY114" fmla="*/ 1823332 h 2237474"/>
              <a:gd name="connsiteX115" fmla="*/ 4907662 w 12192000"/>
              <a:gd name="connsiteY115" fmla="*/ 1816900 h 2237474"/>
              <a:gd name="connsiteX116" fmla="*/ 4882386 w 12192000"/>
              <a:gd name="connsiteY116" fmla="*/ 1809844 h 2237474"/>
              <a:gd name="connsiteX117" fmla="*/ 4811440 w 12192000"/>
              <a:gd name="connsiteY117" fmla="*/ 1804655 h 2237474"/>
              <a:gd name="connsiteX118" fmla="*/ 4691075 w 12192000"/>
              <a:gd name="connsiteY118" fmla="*/ 1801389 h 2237474"/>
              <a:gd name="connsiteX119" fmla="*/ 4611738 w 12192000"/>
              <a:gd name="connsiteY119" fmla="*/ 1776964 h 2237474"/>
              <a:gd name="connsiteX120" fmla="*/ 4560070 w 12192000"/>
              <a:gd name="connsiteY120" fmla="*/ 1785640 h 2237474"/>
              <a:gd name="connsiteX121" fmla="*/ 4536503 w 12192000"/>
              <a:gd name="connsiteY121" fmla="*/ 1785334 h 2237474"/>
              <a:gd name="connsiteX122" fmla="*/ 4513724 w 12192000"/>
              <a:gd name="connsiteY122" fmla="*/ 1791996 h 2237474"/>
              <a:gd name="connsiteX123" fmla="*/ 4459810 w 12192000"/>
              <a:gd name="connsiteY123" fmla="*/ 1797886 h 2237474"/>
              <a:gd name="connsiteX124" fmla="*/ 4379064 w 12192000"/>
              <a:gd name="connsiteY124" fmla="*/ 1817177 h 2237474"/>
              <a:gd name="connsiteX125" fmla="*/ 4319209 w 12192000"/>
              <a:gd name="connsiteY125" fmla="*/ 1834833 h 2237474"/>
              <a:gd name="connsiteX126" fmla="*/ 4290981 w 12192000"/>
              <a:gd name="connsiteY126" fmla="*/ 1839677 h 2237474"/>
              <a:gd name="connsiteX127" fmla="*/ 4285792 w 12192000"/>
              <a:gd name="connsiteY127" fmla="*/ 1836231 h 2237474"/>
              <a:gd name="connsiteX128" fmla="*/ 4238372 w 12192000"/>
              <a:gd name="connsiteY128" fmla="*/ 1851480 h 2237474"/>
              <a:gd name="connsiteX129" fmla="*/ 4232517 w 12192000"/>
              <a:gd name="connsiteY129" fmla="*/ 1852567 h 2237474"/>
              <a:gd name="connsiteX130" fmla="*/ 4191732 w 12192000"/>
              <a:gd name="connsiteY130" fmla="*/ 1857328 h 2237474"/>
              <a:gd name="connsiteX131" fmla="*/ 4065532 w 12192000"/>
              <a:gd name="connsiteY131" fmla="*/ 1855477 h 2237474"/>
              <a:gd name="connsiteX132" fmla="*/ 4028460 w 12192000"/>
              <a:gd name="connsiteY132" fmla="*/ 1855137 h 2237474"/>
              <a:gd name="connsiteX133" fmla="*/ 4002267 w 12192000"/>
              <a:gd name="connsiteY133" fmla="*/ 1852352 h 2237474"/>
              <a:gd name="connsiteX134" fmla="*/ 3931396 w 12192000"/>
              <a:gd name="connsiteY134" fmla="*/ 1858915 h 2237474"/>
              <a:gd name="connsiteX135" fmla="*/ 3812162 w 12192000"/>
              <a:gd name="connsiteY135" fmla="*/ 1875501 h 2237474"/>
              <a:gd name="connsiteX136" fmla="*/ 3729530 w 12192000"/>
              <a:gd name="connsiteY136" fmla="*/ 1864513 h 2237474"/>
              <a:gd name="connsiteX137" fmla="*/ 3680177 w 12192000"/>
              <a:gd name="connsiteY137" fmla="*/ 1881552 h 2237474"/>
              <a:gd name="connsiteX138" fmla="*/ 3567259 w 12192000"/>
              <a:gd name="connsiteY138" fmla="*/ 1893482 h 2237474"/>
              <a:gd name="connsiteX139" fmla="*/ 3405770 w 12192000"/>
              <a:gd name="connsiteY139" fmla="*/ 1904591 h 2237474"/>
              <a:gd name="connsiteX140" fmla="*/ 3280097 w 12192000"/>
              <a:gd name="connsiteY140" fmla="*/ 1919610 h 2237474"/>
              <a:gd name="connsiteX141" fmla="*/ 3123424 w 12192000"/>
              <a:gd name="connsiteY141" fmla="*/ 1952930 h 2237474"/>
              <a:gd name="connsiteX142" fmla="*/ 3009910 w 12192000"/>
              <a:gd name="connsiteY142" fmla="*/ 1957866 h 2237474"/>
              <a:gd name="connsiteX143" fmla="*/ 2995934 w 12192000"/>
              <a:gd name="connsiteY143" fmla="*/ 1967085 h 2237474"/>
              <a:gd name="connsiteX144" fmla="*/ 2980071 w 12192000"/>
              <a:gd name="connsiteY144" fmla="*/ 1972988 h 2237474"/>
              <a:gd name="connsiteX145" fmla="*/ 2978094 w 12192000"/>
              <a:gd name="connsiteY145" fmla="*/ 1972369 h 2237474"/>
              <a:gd name="connsiteX146" fmla="*/ 2942858 w 12192000"/>
              <a:gd name="connsiteY146" fmla="*/ 1981367 h 2237474"/>
              <a:gd name="connsiteX147" fmla="*/ 2875436 w 12192000"/>
              <a:gd name="connsiteY147" fmla="*/ 1996977 h 2237474"/>
              <a:gd name="connsiteX148" fmla="*/ 2874892 w 12192000"/>
              <a:gd name="connsiteY148" fmla="*/ 1996085 h 2237474"/>
              <a:gd name="connsiteX149" fmla="*/ 2864145 w 12192000"/>
              <a:gd name="connsiteY149" fmla="*/ 1994061 h 2237474"/>
              <a:gd name="connsiteX150" fmla="*/ 2843662 w 12192000"/>
              <a:gd name="connsiteY150" fmla="*/ 1992498 h 2237474"/>
              <a:gd name="connsiteX151" fmla="*/ 2796128 w 12192000"/>
              <a:gd name="connsiteY151" fmla="*/ 1976403 h 2237474"/>
              <a:gd name="connsiteX152" fmla="*/ 2756784 w 12192000"/>
              <a:gd name="connsiteY152" fmla="*/ 1985116 h 2237474"/>
              <a:gd name="connsiteX153" fmla="*/ 2748833 w 12192000"/>
              <a:gd name="connsiteY153" fmla="*/ 1986323 h 2237474"/>
              <a:gd name="connsiteX154" fmla="*/ 2748661 w 12192000"/>
              <a:gd name="connsiteY154" fmla="*/ 1986122 h 2237474"/>
              <a:gd name="connsiteX155" fmla="*/ 2740251 w 12192000"/>
              <a:gd name="connsiteY155" fmla="*/ 1986946 h 2237474"/>
              <a:gd name="connsiteX156" fmla="*/ 2718916 w 12192000"/>
              <a:gd name="connsiteY156" fmla="*/ 1990867 h 2237474"/>
              <a:gd name="connsiteX157" fmla="*/ 2713522 w 12192000"/>
              <a:gd name="connsiteY157" fmla="*/ 1990173 h 2237474"/>
              <a:gd name="connsiteX158" fmla="*/ 2680597 w 12192000"/>
              <a:gd name="connsiteY158" fmla="*/ 1984996 h 2237474"/>
              <a:gd name="connsiteX159" fmla="*/ 2578178 w 12192000"/>
              <a:gd name="connsiteY159" fmla="*/ 1990531 h 2237474"/>
              <a:gd name="connsiteX160" fmla="*/ 2476147 w 12192000"/>
              <a:gd name="connsiteY160" fmla="*/ 1998305 h 2237474"/>
              <a:gd name="connsiteX161" fmla="*/ 2373568 w 12192000"/>
              <a:gd name="connsiteY161" fmla="*/ 2003219 h 2237474"/>
              <a:gd name="connsiteX162" fmla="*/ 2321399 w 12192000"/>
              <a:gd name="connsiteY162" fmla="*/ 1989467 h 2237474"/>
              <a:gd name="connsiteX163" fmla="*/ 2315525 w 12192000"/>
              <a:gd name="connsiteY163" fmla="*/ 1989708 h 2237474"/>
              <a:gd name="connsiteX164" fmla="*/ 2300792 w 12192000"/>
              <a:gd name="connsiteY164" fmla="*/ 1994290 h 2237474"/>
              <a:gd name="connsiteX165" fmla="*/ 2295469 w 12192000"/>
              <a:gd name="connsiteY165" fmla="*/ 1996659 h 2237474"/>
              <a:gd name="connsiteX166" fmla="*/ 2287219 w 12192000"/>
              <a:gd name="connsiteY166" fmla="*/ 1998750 h 2237474"/>
              <a:gd name="connsiteX167" fmla="*/ 2286948 w 12192000"/>
              <a:gd name="connsiteY167" fmla="*/ 1998596 h 2237474"/>
              <a:gd name="connsiteX168" fmla="*/ 2243069 w 12192000"/>
              <a:gd name="connsiteY168" fmla="*/ 2015111 h 2237474"/>
              <a:gd name="connsiteX169" fmla="*/ 2186609 w 12192000"/>
              <a:gd name="connsiteY169" fmla="*/ 2008263 h 2237474"/>
              <a:gd name="connsiteX170" fmla="*/ 2164831 w 12192000"/>
              <a:gd name="connsiteY170" fmla="*/ 2010143 h 2237474"/>
              <a:gd name="connsiteX171" fmla="*/ 2152836 w 12192000"/>
              <a:gd name="connsiteY171" fmla="*/ 2010048 h 2237474"/>
              <a:gd name="connsiteX172" fmla="*/ 2117102 w 12192000"/>
              <a:gd name="connsiteY172" fmla="*/ 2023004 h 2237474"/>
              <a:gd name="connsiteX173" fmla="*/ 2111935 w 12192000"/>
              <a:gd name="connsiteY173" fmla="*/ 2023163 h 2237474"/>
              <a:gd name="connsiteX174" fmla="*/ 2089991 w 12192000"/>
              <a:gd name="connsiteY174" fmla="*/ 2034193 h 2237474"/>
              <a:gd name="connsiteX175" fmla="*/ 2058061 w 12192000"/>
              <a:gd name="connsiteY175" fmla="*/ 2047942 h 2237474"/>
              <a:gd name="connsiteX176" fmla="*/ 2055737 w 12192000"/>
              <a:gd name="connsiteY176" fmla="*/ 2047704 h 2237474"/>
              <a:gd name="connsiteX177" fmla="*/ 2042244 w 12192000"/>
              <a:gd name="connsiteY177" fmla="*/ 2055560 h 2237474"/>
              <a:gd name="connsiteX178" fmla="*/ 1976224 w 12192000"/>
              <a:gd name="connsiteY178" fmla="*/ 2074257 h 2237474"/>
              <a:gd name="connsiteX179" fmla="*/ 1877728 w 12192000"/>
              <a:gd name="connsiteY179" fmla="*/ 2101004 h 2237474"/>
              <a:gd name="connsiteX180" fmla="*/ 1759056 w 12192000"/>
              <a:gd name="connsiteY180" fmla="*/ 2125608 h 2237474"/>
              <a:gd name="connsiteX181" fmla="*/ 1637948 w 12192000"/>
              <a:gd name="connsiteY181" fmla="*/ 2172597 h 2237474"/>
              <a:gd name="connsiteX182" fmla="*/ 1434549 w 12192000"/>
              <a:gd name="connsiteY182" fmla="*/ 2234522 h 2237474"/>
              <a:gd name="connsiteX183" fmla="*/ 1398481 w 12192000"/>
              <a:gd name="connsiteY183" fmla="*/ 2237074 h 2237474"/>
              <a:gd name="connsiteX184" fmla="*/ 1398407 w 12192000"/>
              <a:gd name="connsiteY184" fmla="*/ 2237095 h 2237474"/>
              <a:gd name="connsiteX185" fmla="*/ 1370962 w 12192000"/>
              <a:gd name="connsiteY185" fmla="*/ 2237474 h 2237474"/>
              <a:gd name="connsiteX186" fmla="*/ 1356367 w 12192000"/>
              <a:gd name="connsiteY186" fmla="*/ 2235089 h 2237474"/>
              <a:gd name="connsiteX187" fmla="*/ 1324828 w 12192000"/>
              <a:gd name="connsiteY187" fmla="*/ 2231968 h 2237474"/>
              <a:gd name="connsiteX188" fmla="*/ 1297744 w 12192000"/>
              <a:gd name="connsiteY188" fmla="*/ 2235849 h 2237474"/>
              <a:gd name="connsiteX189" fmla="*/ 1286236 w 12192000"/>
              <a:gd name="connsiteY189" fmla="*/ 2233135 h 2237474"/>
              <a:gd name="connsiteX190" fmla="*/ 1283504 w 12192000"/>
              <a:gd name="connsiteY190" fmla="*/ 2233797 h 2237474"/>
              <a:gd name="connsiteX191" fmla="*/ 1279765 w 12192000"/>
              <a:gd name="connsiteY191" fmla="*/ 2229639 h 2237474"/>
              <a:gd name="connsiteX192" fmla="*/ 1195347 w 12192000"/>
              <a:gd name="connsiteY192" fmla="*/ 2212354 h 2237474"/>
              <a:gd name="connsiteX193" fmla="*/ 970251 w 12192000"/>
              <a:gd name="connsiteY193" fmla="*/ 2221029 h 2237474"/>
              <a:gd name="connsiteX194" fmla="*/ 812914 w 12192000"/>
              <a:gd name="connsiteY194" fmla="*/ 2202752 h 2237474"/>
              <a:gd name="connsiteX195" fmla="*/ 800195 w 12192000"/>
              <a:gd name="connsiteY195" fmla="*/ 2209407 h 2237474"/>
              <a:gd name="connsiteX196" fmla="*/ 784978 w 12192000"/>
              <a:gd name="connsiteY196" fmla="*/ 2212360 h 2237474"/>
              <a:gd name="connsiteX197" fmla="*/ 681987 w 12192000"/>
              <a:gd name="connsiteY197" fmla="*/ 2216757 h 2237474"/>
              <a:gd name="connsiteX198" fmla="*/ 669923 w 12192000"/>
              <a:gd name="connsiteY198" fmla="*/ 2211682 h 2237474"/>
              <a:gd name="connsiteX199" fmla="*/ 648680 w 12192000"/>
              <a:gd name="connsiteY199" fmla="*/ 2206229 h 2237474"/>
              <a:gd name="connsiteX200" fmla="*/ 597225 w 12192000"/>
              <a:gd name="connsiteY200" fmla="*/ 2180999 h 2237474"/>
              <a:gd name="connsiteX201" fmla="*/ 558449 w 12192000"/>
              <a:gd name="connsiteY201" fmla="*/ 2182346 h 2237474"/>
              <a:gd name="connsiteX202" fmla="*/ 550517 w 12192000"/>
              <a:gd name="connsiteY202" fmla="*/ 2182060 h 2237474"/>
              <a:gd name="connsiteX203" fmla="*/ 550309 w 12192000"/>
              <a:gd name="connsiteY203" fmla="*/ 2181825 h 2237474"/>
              <a:gd name="connsiteX204" fmla="*/ 541836 w 12192000"/>
              <a:gd name="connsiteY204" fmla="*/ 2181063 h 2237474"/>
              <a:gd name="connsiteX205" fmla="*/ 536057 w 12192000"/>
              <a:gd name="connsiteY205" fmla="*/ 2181537 h 2237474"/>
              <a:gd name="connsiteX206" fmla="*/ 520671 w 12192000"/>
              <a:gd name="connsiteY206" fmla="*/ 2180980 h 2237474"/>
              <a:gd name="connsiteX207" fmla="*/ 515024 w 12192000"/>
              <a:gd name="connsiteY207" fmla="*/ 2179258 h 2237474"/>
              <a:gd name="connsiteX208" fmla="*/ 512278 w 12192000"/>
              <a:gd name="connsiteY208" fmla="*/ 2176369 h 2237474"/>
              <a:gd name="connsiteX209" fmla="*/ 480419 w 12192000"/>
              <a:gd name="connsiteY209" fmla="*/ 2167807 h 2237474"/>
              <a:gd name="connsiteX210" fmla="*/ 413835 w 12192000"/>
              <a:gd name="connsiteY210" fmla="*/ 2156783 h 2237474"/>
              <a:gd name="connsiteX211" fmla="*/ 376513 w 12192000"/>
              <a:gd name="connsiteY211" fmla="*/ 2154014 h 2237474"/>
              <a:gd name="connsiteX212" fmla="*/ 273386 w 12192000"/>
              <a:gd name="connsiteY212" fmla="*/ 2142551 h 2237474"/>
              <a:gd name="connsiteX213" fmla="*/ 169207 w 12192000"/>
              <a:gd name="connsiteY213" fmla="*/ 2128100 h 2237474"/>
              <a:gd name="connsiteX214" fmla="*/ 93149 w 12192000"/>
              <a:gd name="connsiteY214" fmla="*/ 2105324 h 2237474"/>
              <a:gd name="connsiteX215" fmla="*/ 88109 w 12192000"/>
              <a:gd name="connsiteY215" fmla="*/ 2106704 h 2237474"/>
              <a:gd name="connsiteX216" fmla="*/ 80022 w 12192000"/>
              <a:gd name="connsiteY216" fmla="*/ 2107254 h 2237474"/>
              <a:gd name="connsiteX217" fmla="*/ 79717 w 12192000"/>
              <a:gd name="connsiteY217" fmla="*/ 2107046 h 2237474"/>
              <a:gd name="connsiteX218" fmla="*/ 72352 w 12192000"/>
              <a:gd name="connsiteY218" fmla="*/ 2107991 h 2237474"/>
              <a:gd name="connsiteX219" fmla="*/ 37645 w 12192000"/>
              <a:gd name="connsiteY219" fmla="*/ 2115401 h 2237474"/>
              <a:gd name="connsiteX220" fmla="*/ 4572 w 12192000"/>
              <a:gd name="connsiteY220" fmla="*/ 2111091 h 2237474"/>
              <a:gd name="connsiteX221" fmla="*/ 0 w 12192000"/>
              <a:gd name="connsiteY221" fmla="*/ 2110468 h 2237474"/>
              <a:gd name="connsiteX222" fmla="*/ 0 w 12192000"/>
              <a:gd name="connsiteY22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75879 w 12192000"/>
              <a:gd name="connsiteY67" fmla="*/ 1345646 h 2237474"/>
              <a:gd name="connsiteX68" fmla="*/ 7840612 w 12192000"/>
              <a:gd name="connsiteY68" fmla="*/ 1369373 h 2237474"/>
              <a:gd name="connsiteX69" fmla="*/ 7786819 w 12192000"/>
              <a:gd name="connsiteY69" fmla="*/ 1378970 h 2237474"/>
              <a:gd name="connsiteX70" fmla="*/ 7548172 w 12192000"/>
              <a:gd name="connsiteY70" fmla="*/ 1417460 h 2237474"/>
              <a:gd name="connsiteX71" fmla="*/ 7483437 w 12192000"/>
              <a:gd name="connsiteY71" fmla="*/ 1478152 h 2237474"/>
              <a:gd name="connsiteX72" fmla="*/ 7377870 w 12192000"/>
              <a:gd name="connsiteY72" fmla="*/ 1523319 h 2237474"/>
              <a:gd name="connsiteX73" fmla="*/ 7230737 w 12192000"/>
              <a:gd name="connsiteY73" fmla="*/ 1562633 h 2237474"/>
              <a:gd name="connsiteX74" fmla="*/ 7224458 w 12192000"/>
              <a:gd name="connsiteY74" fmla="*/ 1573008 h 2237474"/>
              <a:gd name="connsiteX75" fmla="*/ 7213486 w 12192000"/>
              <a:gd name="connsiteY75" fmla="*/ 1580987 h 2237474"/>
              <a:gd name="connsiteX76" fmla="*/ 7183121 w 12192000"/>
              <a:gd name="connsiteY76" fmla="*/ 1595162 h 2237474"/>
              <a:gd name="connsiteX77" fmla="*/ 7164601 w 12192000"/>
              <a:gd name="connsiteY77" fmla="*/ 1606490 h 2237474"/>
              <a:gd name="connsiteX78" fmla="*/ 7114651 w 12192000"/>
              <a:gd name="connsiteY78" fmla="*/ 1620959 h 2237474"/>
              <a:gd name="connsiteX79" fmla="*/ 7092727 w 12192000"/>
              <a:gd name="connsiteY79" fmla="*/ 1623628 h 2237474"/>
              <a:gd name="connsiteX80" fmla="*/ 7031309 w 12192000"/>
              <a:gd name="connsiteY80" fmla="*/ 1619451 h 2237474"/>
              <a:gd name="connsiteX81" fmla="*/ 6999084 w 12192000"/>
              <a:gd name="connsiteY81" fmla="*/ 1634317 h 2237474"/>
              <a:gd name="connsiteX82" fmla="*/ 6992107 w 12192000"/>
              <a:gd name="connsiteY82" fmla="*/ 1636860 h 2237474"/>
              <a:gd name="connsiteX83" fmla="*/ 6991765 w 12192000"/>
              <a:gd name="connsiteY83" fmla="*/ 1636725 h 2237474"/>
              <a:gd name="connsiteX84" fmla="*/ 6900177 w 12192000"/>
              <a:gd name="connsiteY84" fmla="*/ 1636016 h 2237474"/>
              <a:gd name="connsiteX85" fmla="*/ 6795372 w 12192000"/>
              <a:gd name="connsiteY85" fmla="*/ 1644845 h 2237474"/>
              <a:gd name="connsiteX86" fmla="*/ 6692251 w 12192000"/>
              <a:gd name="connsiteY86" fmla="*/ 1656357 h 2237474"/>
              <a:gd name="connsiteX87" fmla="*/ 6655235 w 12192000"/>
              <a:gd name="connsiteY87" fmla="*/ 1661869 h 2237474"/>
              <a:gd name="connsiteX88" fmla="*/ 6587857 w 12192000"/>
              <a:gd name="connsiteY88" fmla="*/ 1665769 h 2237474"/>
              <a:gd name="connsiteX89" fmla="*/ 6554894 w 12192000"/>
              <a:gd name="connsiteY89" fmla="*/ 1664428 h 2237474"/>
              <a:gd name="connsiteX90" fmla="*/ 6516595 w 12192000"/>
              <a:gd name="connsiteY90" fmla="*/ 1667475 h 2237474"/>
              <a:gd name="connsiteX91" fmla="*/ 6508541 w 12192000"/>
              <a:gd name="connsiteY91" fmla="*/ 1668757 h 2237474"/>
              <a:gd name="connsiteX92" fmla="*/ 6471012 w 12192000"/>
              <a:gd name="connsiteY92" fmla="*/ 1678604 h 2237474"/>
              <a:gd name="connsiteX93" fmla="*/ 6415265 w 12192000"/>
              <a:gd name="connsiteY93" fmla="*/ 1665317 h 2237474"/>
              <a:gd name="connsiteX94" fmla="*/ 6364035 w 12192000"/>
              <a:gd name="connsiteY94" fmla="*/ 1667683 h 2237474"/>
              <a:gd name="connsiteX95" fmla="*/ 6280959 w 12192000"/>
              <a:gd name="connsiteY95" fmla="*/ 1689329 h 2237474"/>
              <a:gd name="connsiteX96" fmla="*/ 6243319 w 12192000"/>
              <a:gd name="connsiteY96" fmla="*/ 1695560 h 2237474"/>
              <a:gd name="connsiteX97" fmla="*/ 6098321 w 12192000"/>
              <a:gd name="connsiteY97" fmla="*/ 1721646 h 2237474"/>
              <a:gd name="connsiteX98" fmla="*/ 5880652 w 12192000"/>
              <a:gd name="connsiteY98" fmla="*/ 1779643 h 2237474"/>
              <a:gd name="connsiteX99" fmla="*/ 5785959 w 12192000"/>
              <a:gd name="connsiteY99" fmla="*/ 1775307 h 2237474"/>
              <a:gd name="connsiteX100" fmla="*/ 5643534 w 12192000"/>
              <a:gd name="connsiteY100" fmla="*/ 1802919 h 2237474"/>
              <a:gd name="connsiteX101" fmla="*/ 5518799 w 12192000"/>
              <a:gd name="connsiteY101" fmla="*/ 1818312 h 2237474"/>
              <a:gd name="connsiteX102" fmla="*/ 5505014 w 12192000"/>
              <a:gd name="connsiteY102" fmla="*/ 1819259 h 2237474"/>
              <a:gd name="connsiteX103" fmla="*/ 5453307 w 12192000"/>
              <a:gd name="connsiteY103" fmla="*/ 1815450 h 2237474"/>
              <a:gd name="connsiteX104" fmla="*/ 5364192 w 12192000"/>
              <a:gd name="connsiteY104" fmla="*/ 1826074 h 2237474"/>
              <a:gd name="connsiteX105" fmla="*/ 5350380 w 12192000"/>
              <a:gd name="connsiteY105" fmla="*/ 1830891 h 2237474"/>
              <a:gd name="connsiteX106" fmla="*/ 5259633 w 12192000"/>
              <a:gd name="connsiteY106" fmla="*/ 1837160 h 2237474"/>
              <a:gd name="connsiteX107" fmla="*/ 5197513 w 12192000"/>
              <a:gd name="connsiteY107" fmla="*/ 1844718 h 2237474"/>
              <a:gd name="connsiteX108" fmla="*/ 5168852 w 12192000"/>
              <a:gd name="connsiteY108" fmla="*/ 1844846 h 2237474"/>
              <a:gd name="connsiteX109" fmla="*/ 5114927 w 12192000"/>
              <a:gd name="connsiteY109" fmla="*/ 1847827 h 2237474"/>
              <a:gd name="connsiteX110" fmla="*/ 5108970 w 12192000"/>
              <a:gd name="connsiteY110" fmla="*/ 1847935 h 2237474"/>
              <a:gd name="connsiteX111" fmla="*/ 5067961 w 12192000"/>
              <a:gd name="connsiteY111" fmla="*/ 1845917 h 2237474"/>
              <a:gd name="connsiteX112" fmla="*/ 5007075 w 12192000"/>
              <a:gd name="connsiteY112" fmla="*/ 1838626 h 2237474"/>
              <a:gd name="connsiteX113" fmla="*/ 4944087 w 12192000"/>
              <a:gd name="connsiteY113" fmla="*/ 1823332 h 2237474"/>
              <a:gd name="connsiteX114" fmla="*/ 4907662 w 12192000"/>
              <a:gd name="connsiteY114" fmla="*/ 1816900 h 2237474"/>
              <a:gd name="connsiteX115" fmla="*/ 4882386 w 12192000"/>
              <a:gd name="connsiteY115" fmla="*/ 1809844 h 2237474"/>
              <a:gd name="connsiteX116" fmla="*/ 4811440 w 12192000"/>
              <a:gd name="connsiteY116" fmla="*/ 1804655 h 2237474"/>
              <a:gd name="connsiteX117" fmla="*/ 4691075 w 12192000"/>
              <a:gd name="connsiteY117" fmla="*/ 1801389 h 2237474"/>
              <a:gd name="connsiteX118" fmla="*/ 4611738 w 12192000"/>
              <a:gd name="connsiteY118" fmla="*/ 1776964 h 2237474"/>
              <a:gd name="connsiteX119" fmla="*/ 4560070 w 12192000"/>
              <a:gd name="connsiteY119" fmla="*/ 1785640 h 2237474"/>
              <a:gd name="connsiteX120" fmla="*/ 4536503 w 12192000"/>
              <a:gd name="connsiteY120" fmla="*/ 1785334 h 2237474"/>
              <a:gd name="connsiteX121" fmla="*/ 4513724 w 12192000"/>
              <a:gd name="connsiteY121" fmla="*/ 1791996 h 2237474"/>
              <a:gd name="connsiteX122" fmla="*/ 4459810 w 12192000"/>
              <a:gd name="connsiteY122" fmla="*/ 1797886 h 2237474"/>
              <a:gd name="connsiteX123" fmla="*/ 4379064 w 12192000"/>
              <a:gd name="connsiteY123" fmla="*/ 1817177 h 2237474"/>
              <a:gd name="connsiteX124" fmla="*/ 4319209 w 12192000"/>
              <a:gd name="connsiteY124" fmla="*/ 1834833 h 2237474"/>
              <a:gd name="connsiteX125" fmla="*/ 4290981 w 12192000"/>
              <a:gd name="connsiteY125" fmla="*/ 1839677 h 2237474"/>
              <a:gd name="connsiteX126" fmla="*/ 4285792 w 12192000"/>
              <a:gd name="connsiteY126" fmla="*/ 1836231 h 2237474"/>
              <a:gd name="connsiteX127" fmla="*/ 4238372 w 12192000"/>
              <a:gd name="connsiteY127" fmla="*/ 1851480 h 2237474"/>
              <a:gd name="connsiteX128" fmla="*/ 4232517 w 12192000"/>
              <a:gd name="connsiteY128" fmla="*/ 1852567 h 2237474"/>
              <a:gd name="connsiteX129" fmla="*/ 4191732 w 12192000"/>
              <a:gd name="connsiteY129" fmla="*/ 1857328 h 2237474"/>
              <a:gd name="connsiteX130" fmla="*/ 4065532 w 12192000"/>
              <a:gd name="connsiteY130" fmla="*/ 1855477 h 2237474"/>
              <a:gd name="connsiteX131" fmla="*/ 4028460 w 12192000"/>
              <a:gd name="connsiteY131" fmla="*/ 1855137 h 2237474"/>
              <a:gd name="connsiteX132" fmla="*/ 4002267 w 12192000"/>
              <a:gd name="connsiteY132" fmla="*/ 1852352 h 2237474"/>
              <a:gd name="connsiteX133" fmla="*/ 3931396 w 12192000"/>
              <a:gd name="connsiteY133" fmla="*/ 1858915 h 2237474"/>
              <a:gd name="connsiteX134" fmla="*/ 3812162 w 12192000"/>
              <a:gd name="connsiteY134" fmla="*/ 1875501 h 2237474"/>
              <a:gd name="connsiteX135" fmla="*/ 3729530 w 12192000"/>
              <a:gd name="connsiteY135" fmla="*/ 1864513 h 2237474"/>
              <a:gd name="connsiteX136" fmla="*/ 3680177 w 12192000"/>
              <a:gd name="connsiteY136" fmla="*/ 1881552 h 2237474"/>
              <a:gd name="connsiteX137" fmla="*/ 3567259 w 12192000"/>
              <a:gd name="connsiteY137" fmla="*/ 1893482 h 2237474"/>
              <a:gd name="connsiteX138" fmla="*/ 3405770 w 12192000"/>
              <a:gd name="connsiteY138" fmla="*/ 1904591 h 2237474"/>
              <a:gd name="connsiteX139" fmla="*/ 3280097 w 12192000"/>
              <a:gd name="connsiteY139" fmla="*/ 1919610 h 2237474"/>
              <a:gd name="connsiteX140" fmla="*/ 3123424 w 12192000"/>
              <a:gd name="connsiteY140" fmla="*/ 1952930 h 2237474"/>
              <a:gd name="connsiteX141" fmla="*/ 3009910 w 12192000"/>
              <a:gd name="connsiteY141" fmla="*/ 1957866 h 2237474"/>
              <a:gd name="connsiteX142" fmla="*/ 2995934 w 12192000"/>
              <a:gd name="connsiteY142" fmla="*/ 1967085 h 2237474"/>
              <a:gd name="connsiteX143" fmla="*/ 2980071 w 12192000"/>
              <a:gd name="connsiteY143" fmla="*/ 1972988 h 2237474"/>
              <a:gd name="connsiteX144" fmla="*/ 2978094 w 12192000"/>
              <a:gd name="connsiteY144" fmla="*/ 1972369 h 2237474"/>
              <a:gd name="connsiteX145" fmla="*/ 2942858 w 12192000"/>
              <a:gd name="connsiteY145" fmla="*/ 1981367 h 2237474"/>
              <a:gd name="connsiteX146" fmla="*/ 2875436 w 12192000"/>
              <a:gd name="connsiteY146" fmla="*/ 1996977 h 2237474"/>
              <a:gd name="connsiteX147" fmla="*/ 2874892 w 12192000"/>
              <a:gd name="connsiteY147" fmla="*/ 1996085 h 2237474"/>
              <a:gd name="connsiteX148" fmla="*/ 2864145 w 12192000"/>
              <a:gd name="connsiteY148" fmla="*/ 1994061 h 2237474"/>
              <a:gd name="connsiteX149" fmla="*/ 2843662 w 12192000"/>
              <a:gd name="connsiteY149" fmla="*/ 1992498 h 2237474"/>
              <a:gd name="connsiteX150" fmla="*/ 2796128 w 12192000"/>
              <a:gd name="connsiteY150" fmla="*/ 1976403 h 2237474"/>
              <a:gd name="connsiteX151" fmla="*/ 2756784 w 12192000"/>
              <a:gd name="connsiteY151" fmla="*/ 1985116 h 2237474"/>
              <a:gd name="connsiteX152" fmla="*/ 2748833 w 12192000"/>
              <a:gd name="connsiteY152" fmla="*/ 1986323 h 2237474"/>
              <a:gd name="connsiteX153" fmla="*/ 2748661 w 12192000"/>
              <a:gd name="connsiteY153" fmla="*/ 1986122 h 2237474"/>
              <a:gd name="connsiteX154" fmla="*/ 2740251 w 12192000"/>
              <a:gd name="connsiteY154" fmla="*/ 1986946 h 2237474"/>
              <a:gd name="connsiteX155" fmla="*/ 2718916 w 12192000"/>
              <a:gd name="connsiteY155" fmla="*/ 1990867 h 2237474"/>
              <a:gd name="connsiteX156" fmla="*/ 2713522 w 12192000"/>
              <a:gd name="connsiteY156" fmla="*/ 1990173 h 2237474"/>
              <a:gd name="connsiteX157" fmla="*/ 2680597 w 12192000"/>
              <a:gd name="connsiteY157" fmla="*/ 1984996 h 2237474"/>
              <a:gd name="connsiteX158" fmla="*/ 2578178 w 12192000"/>
              <a:gd name="connsiteY158" fmla="*/ 1990531 h 2237474"/>
              <a:gd name="connsiteX159" fmla="*/ 2476147 w 12192000"/>
              <a:gd name="connsiteY159" fmla="*/ 1998305 h 2237474"/>
              <a:gd name="connsiteX160" fmla="*/ 2373568 w 12192000"/>
              <a:gd name="connsiteY160" fmla="*/ 2003219 h 2237474"/>
              <a:gd name="connsiteX161" fmla="*/ 2321399 w 12192000"/>
              <a:gd name="connsiteY161" fmla="*/ 1989467 h 2237474"/>
              <a:gd name="connsiteX162" fmla="*/ 2315525 w 12192000"/>
              <a:gd name="connsiteY162" fmla="*/ 1989708 h 2237474"/>
              <a:gd name="connsiteX163" fmla="*/ 2300792 w 12192000"/>
              <a:gd name="connsiteY163" fmla="*/ 1994290 h 2237474"/>
              <a:gd name="connsiteX164" fmla="*/ 2295469 w 12192000"/>
              <a:gd name="connsiteY164" fmla="*/ 1996659 h 2237474"/>
              <a:gd name="connsiteX165" fmla="*/ 2287219 w 12192000"/>
              <a:gd name="connsiteY165" fmla="*/ 1998750 h 2237474"/>
              <a:gd name="connsiteX166" fmla="*/ 2286948 w 12192000"/>
              <a:gd name="connsiteY166" fmla="*/ 1998596 h 2237474"/>
              <a:gd name="connsiteX167" fmla="*/ 2243069 w 12192000"/>
              <a:gd name="connsiteY167" fmla="*/ 2015111 h 2237474"/>
              <a:gd name="connsiteX168" fmla="*/ 2186609 w 12192000"/>
              <a:gd name="connsiteY168" fmla="*/ 2008263 h 2237474"/>
              <a:gd name="connsiteX169" fmla="*/ 2164831 w 12192000"/>
              <a:gd name="connsiteY169" fmla="*/ 2010143 h 2237474"/>
              <a:gd name="connsiteX170" fmla="*/ 2152836 w 12192000"/>
              <a:gd name="connsiteY170" fmla="*/ 2010048 h 2237474"/>
              <a:gd name="connsiteX171" fmla="*/ 2117102 w 12192000"/>
              <a:gd name="connsiteY171" fmla="*/ 2023004 h 2237474"/>
              <a:gd name="connsiteX172" fmla="*/ 2111935 w 12192000"/>
              <a:gd name="connsiteY172" fmla="*/ 2023163 h 2237474"/>
              <a:gd name="connsiteX173" fmla="*/ 2089991 w 12192000"/>
              <a:gd name="connsiteY173" fmla="*/ 2034193 h 2237474"/>
              <a:gd name="connsiteX174" fmla="*/ 2058061 w 12192000"/>
              <a:gd name="connsiteY174" fmla="*/ 2047942 h 2237474"/>
              <a:gd name="connsiteX175" fmla="*/ 2055737 w 12192000"/>
              <a:gd name="connsiteY175" fmla="*/ 2047704 h 2237474"/>
              <a:gd name="connsiteX176" fmla="*/ 2042244 w 12192000"/>
              <a:gd name="connsiteY176" fmla="*/ 2055560 h 2237474"/>
              <a:gd name="connsiteX177" fmla="*/ 1976224 w 12192000"/>
              <a:gd name="connsiteY177" fmla="*/ 2074257 h 2237474"/>
              <a:gd name="connsiteX178" fmla="*/ 1877728 w 12192000"/>
              <a:gd name="connsiteY178" fmla="*/ 2101004 h 2237474"/>
              <a:gd name="connsiteX179" fmla="*/ 1759056 w 12192000"/>
              <a:gd name="connsiteY179" fmla="*/ 2125608 h 2237474"/>
              <a:gd name="connsiteX180" fmla="*/ 1637948 w 12192000"/>
              <a:gd name="connsiteY180" fmla="*/ 2172597 h 2237474"/>
              <a:gd name="connsiteX181" fmla="*/ 1434549 w 12192000"/>
              <a:gd name="connsiteY181" fmla="*/ 2234522 h 2237474"/>
              <a:gd name="connsiteX182" fmla="*/ 1398481 w 12192000"/>
              <a:gd name="connsiteY182" fmla="*/ 2237074 h 2237474"/>
              <a:gd name="connsiteX183" fmla="*/ 1398407 w 12192000"/>
              <a:gd name="connsiteY183" fmla="*/ 2237095 h 2237474"/>
              <a:gd name="connsiteX184" fmla="*/ 1370962 w 12192000"/>
              <a:gd name="connsiteY184" fmla="*/ 2237474 h 2237474"/>
              <a:gd name="connsiteX185" fmla="*/ 1356367 w 12192000"/>
              <a:gd name="connsiteY185" fmla="*/ 2235089 h 2237474"/>
              <a:gd name="connsiteX186" fmla="*/ 1324828 w 12192000"/>
              <a:gd name="connsiteY186" fmla="*/ 2231968 h 2237474"/>
              <a:gd name="connsiteX187" fmla="*/ 1297744 w 12192000"/>
              <a:gd name="connsiteY187" fmla="*/ 2235849 h 2237474"/>
              <a:gd name="connsiteX188" fmla="*/ 1286236 w 12192000"/>
              <a:gd name="connsiteY188" fmla="*/ 2233135 h 2237474"/>
              <a:gd name="connsiteX189" fmla="*/ 1283504 w 12192000"/>
              <a:gd name="connsiteY189" fmla="*/ 2233797 h 2237474"/>
              <a:gd name="connsiteX190" fmla="*/ 1279765 w 12192000"/>
              <a:gd name="connsiteY190" fmla="*/ 2229639 h 2237474"/>
              <a:gd name="connsiteX191" fmla="*/ 1195347 w 12192000"/>
              <a:gd name="connsiteY191" fmla="*/ 2212354 h 2237474"/>
              <a:gd name="connsiteX192" fmla="*/ 970251 w 12192000"/>
              <a:gd name="connsiteY192" fmla="*/ 2221029 h 2237474"/>
              <a:gd name="connsiteX193" fmla="*/ 812914 w 12192000"/>
              <a:gd name="connsiteY193" fmla="*/ 2202752 h 2237474"/>
              <a:gd name="connsiteX194" fmla="*/ 800195 w 12192000"/>
              <a:gd name="connsiteY194" fmla="*/ 2209407 h 2237474"/>
              <a:gd name="connsiteX195" fmla="*/ 784978 w 12192000"/>
              <a:gd name="connsiteY195" fmla="*/ 2212360 h 2237474"/>
              <a:gd name="connsiteX196" fmla="*/ 681987 w 12192000"/>
              <a:gd name="connsiteY196" fmla="*/ 2216757 h 2237474"/>
              <a:gd name="connsiteX197" fmla="*/ 669923 w 12192000"/>
              <a:gd name="connsiteY197" fmla="*/ 2211682 h 2237474"/>
              <a:gd name="connsiteX198" fmla="*/ 648680 w 12192000"/>
              <a:gd name="connsiteY198" fmla="*/ 2206229 h 2237474"/>
              <a:gd name="connsiteX199" fmla="*/ 597225 w 12192000"/>
              <a:gd name="connsiteY199" fmla="*/ 2180999 h 2237474"/>
              <a:gd name="connsiteX200" fmla="*/ 558449 w 12192000"/>
              <a:gd name="connsiteY200" fmla="*/ 2182346 h 2237474"/>
              <a:gd name="connsiteX201" fmla="*/ 550517 w 12192000"/>
              <a:gd name="connsiteY201" fmla="*/ 2182060 h 2237474"/>
              <a:gd name="connsiteX202" fmla="*/ 550309 w 12192000"/>
              <a:gd name="connsiteY202" fmla="*/ 2181825 h 2237474"/>
              <a:gd name="connsiteX203" fmla="*/ 541836 w 12192000"/>
              <a:gd name="connsiteY203" fmla="*/ 2181063 h 2237474"/>
              <a:gd name="connsiteX204" fmla="*/ 536057 w 12192000"/>
              <a:gd name="connsiteY204" fmla="*/ 2181537 h 2237474"/>
              <a:gd name="connsiteX205" fmla="*/ 520671 w 12192000"/>
              <a:gd name="connsiteY205" fmla="*/ 2180980 h 2237474"/>
              <a:gd name="connsiteX206" fmla="*/ 515024 w 12192000"/>
              <a:gd name="connsiteY206" fmla="*/ 2179258 h 2237474"/>
              <a:gd name="connsiteX207" fmla="*/ 512278 w 12192000"/>
              <a:gd name="connsiteY207" fmla="*/ 2176369 h 2237474"/>
              <a:gd name="connsiteX208" fmla="*/ 480419 w 12192000"/>
              <a:gd name="connsiteY208" fmla="*/ 2167807 h 2237474"/>
              <a:gd name="connsiteX209" fmla="*/ 413835 w 12192000"/>
              <a:gd name="connsiteY209" fmla="*/ 2156783 h 2237474"/>
              <a:gd name="connsiteX210" fmla="*/ 376513 w 12192000"/>
              <a:gd name="connsiteY210" fmla="*/ 2154014 h 2237474"/>
              <a:gd name="connsiteX211" fmla="*/ 273386 w 12192000"/>
              <a:gd name="connsiteY211" fmla="*/ 2142551 h 2237474"/>
              <a:gd name="connsiteX212" fmla="*/ 169207 w 12192000"/>
              <a:gd name="connsiteY212" fmla="*/ 2128100 h 2237474"/>
              <a:gd name="connsiteX213" fmla="*/ 93149 w 12192000"/>
              <a:gd name="connsiteY213" fmla="*/ 2105324 h 2237474"/>
              <a:gd name="connsiteX214" fmla="*/ 88109 w 12192000"/>
              <a:gd name="connsiteY214" fmla="*/ 2106704 h 2237474"/>
              <a:gd name="connsiteX215" fmla="*/ 80022 w 12192000"/>
              <a:gd name="connsiteY215" fmla="*/ 2107254 h 2237474"/>
              <a:gd name="connsiteX216" fmla="*/ 79717 w 12192000"/>
              <a:gd name="connsiteY216" fmla="*/ 2107046 h 2237474"/>
              <a:gd name="connsiteX217" fmla="*/ 72352 w 12192000"/>
              <a:gd name="connsiteY217" fmla="*/ 2107991 h 2237474"/>
              <a:gd name="connsiteX218" fmla="*/ 37645 w 12192000"/>
              <a:gd name="connsiteY218" fmla="*/ 2115401 h 2237474"/>
              <a:gd name="connsiteX219" fmla="*/ 4572 w 12192000"/>
              <a:gd name="connsiteY219" fmla="*/ 2111091 h 2237474"/>
              <a:gd name="connsiteX220" fmla="*/ 0 w 12192000"/>
              <a:gd name="connsiteY220" fmla="*/ 2110468 h 2237474"/>
              <a:gd name="connsiteX221" fmla="*/ 0 w 12192000"/>
              <a:gd name="connsiteY22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278619 w 12192000"/>
              <a:gd name="connsiteY39" fmla="*/ 1011878 h 2237474"/>
              <a:gd name="connsiteX40" fmla="*/ 9268019 w 12192000"/>
              <a:gd name="connsiteY40" fmla="*/ 1007442 h 2237474"/>
              <a:gd name="connsiteX41" fmla="*/ 9234662 w 12192000"/>
              <a:gd name="connsiteY41" fmla="*/ 1023056 h 2237474"/>
              <a:gd name="connsiteX42" fmla="*/ 9181033 w 12192000"/>
              <a:gd name="connsiteY42" fmla="*/ 1037921 h 2237474"/>
              <a:gd name="connsiteX43" fmla="*/ 9155969 w 12192000"/>
              <a:gd name="connsiteY43" fmla="*/ 1046804 h 2237474"/>
              <a:gd name="connsiteX44" fmla="*/ 9133985 w 12192000"/>
              <a:gd name="connsiteY44" fmla="*/ 1046450 h 2237474"/>
              <a:gd name="connsiteX45" fmla="*/ 9012987 w 12192000"/>
              <a:gd name="connsiteY45" fmla="*/ 1061986 h 2237474"/>
              <a:gd name="connsiteX46" fmla="*/ 8968445 w 12192000"/>
              <a:gd name="connsiteY46" fmla="*/ 1052169 h 2237474"/>
              <a:gd name="connsiteX47" fmla="*/ 8958984 w 12192000"/>
              <a:gd name="connsiteY47" fmla="*/ 1057212 h 2237474"/>
              <a:gd name="connsiteX48" fmla="*/ 8886001 w 12192000"/>
              <a:gd name="connsiteY48" fmla="*/ 1067468 h 2237474"/>
              <a:gd name="connsiteX49" fmla="*/ 8838610 w 12192000"/>
              <a:gd name="connsiteY49" fmla="*/ 1075091 h 2237474"/>
              <a:gd name="connsiteX50" fmla="*/ 8750383 w 12192000"/>
              <a:gd name="connsiteY50" fmla="*/ 1097387 h 2237474"/>
              <a:gd name="connsiteX51" fmla="*/ 8697365 w 12192000"/>
              <a:gd name="connsiteY51" fmla="*/ 1105869 h 2237474"/>
              <a:gd name="connsiteX52" fmla="*/ 8665605 w 12192000"/>
              <a:gd name="connsiteY52" fmla="*/ 1110791 h 2237474"/>
              <a:gd name="connsiteX53" fmla="*/ 8584946 w 12192000"/>
              <a:gd name="connsiteY53" fmla="*/ 1135226 h 2237474"/>
              <a:gd name="connsiteX54" fmla="*/ 8460755 w 12192000"/>
              <a:gd name="connsiteY54" fmla="*/ 1203427 h 2237474"/>
              <a:gd name="connsiteX55" fmla="*/ 8419755 w 12192000"/>
              <a:gd name="connsiteY55" fmla="*/ 1216260 h 2237474"/>
              <a:gd name="connsiteX56" fmla="*/ 8411626 w 12192000"/>
              <a:gd name="connsiteY56" fmla="*/ 1214397 h 2237474"/>
              <a:gd name="connsiteX57" fmla="*/ 8363469 w 12192000"/>
              <a:gd name="connsiteY57" fmla="*/ 1246658 h 2237474"/>
              <a:gd name="connsiteX58" fmla="*/ 8275497 w 12192000"/>
              <a:gd name="connsiteY58" fmla="*/ 1264396 h 2237474"/>
              <a:gd name="connsiteX59" fmla="*/ 8206287 w 12192000"/>
              <a:gd name="connsiteY59" fmla="*/ 1273060 h 2237474"/>
              <a:gd name="connsiteX60" fmla="*/ 8168705 w 12192000"/>
              <a:gd name="connsiteY60" fmla="*/ 1279956 h 2237474"/>
              <a:gd name="connsiteX61" fmla="*/ 8139997 w 12192000"/>
              <a:gd name="connsiteY61" fmla="*/ 1282713 h 2237474"/>
              <a:gd name="connsiteX62" fmla="*/ 8074238 w 12192000"/>
              <a:gd name="connsiteY62" fmla="*/ 1301895 h 2237474"/>
              <a:gd name="connsiteX63" fmla="*/ 7968292 w 12192000"/>
              <a:gd name="connsiteY63" fmla="*/ 1338779 h 2237474"/>
              <a:gd name="connsiteX64" fmla="*/ 7945122 w 12192000"/>
              <a:gd name="connsiteY64" fmla="*/ 1345477 h 2237474"/>
              <a:gd name="connsiteX65" fmla="*/ 7902328 w 12192000"/>
              <a:gd name="connsiteY65" fmla="*/ 1345865 h 2237474"/>
              <a:gd name="connsiteX66" fmla="*/ 7875879 w 12192000"/>
              <a:gd name="connsiteY66" fmla="*/ 1345646 h 2237474"/>
              <a:gd name="connsiteX67" fmla="*/ 7840612 w 12192000"/>
              <a:gd name="connsiteY67" fmla="*/ 1369373 h 2237474"/>
              <a:gd name="connsiteX68" fmla="*/ 7786819 w 12192000"/>
              <a:gd name="connsiteY68" fmla="*/ 1378970 h 2237474"/>
              <a:gd name="connsiteX69" fmla="*/ 7548172 w 12192000"/>
              <a:gd name="connsiteY69" fmla="*/ 1417460 h 2237474"/>
              <a:gd name="connsiteX70" fmla="*/ 7483437 w 12192000"/>
              <a:gd name="connsiteY70" fmla="*/ 1478152 h 2237474"/>
              <a:gd name="connsiteX71" fmla="*/ 7377870 w 12192000"/>
              <a:gd name="connsiteY71" fmla="*/ 1523319 h 2237474"/>
              <a:gd name="connsiteX72" fmla="*/ 7230737 w 12192000"/>
              <a:gd name="connsiteY72" fmla="*/ 1562633 h 2237474"/>
              <a:gd name="connsiteX73" fmla="*/ 7224458 w 12192000"/>
              <a:gd name="connsiteY73" fmla="*/ 1573008 h 2237474"/>
              <a:gd name="connsiteX74" fmla="*/ 7213486 w 12192000"/>
              <a:gd name="connsiteY74" fmla="*/ 1580987 h 2237474"/>
              <a:gd name="connsiteX75" fmla="*/ 7183121 w 12192000"/>
              <a:gd name="connsiteY75" fmla="*/ 1595162 h 2237474"/>
              <a:gd name="connsiteX76" fmla="*/ 7164601 w 12192000"/>
              <a:gd name="connsiteY76" fmla="*/ 1606490 h 2237474"/>
              <a:gd name="connsiteX77" fmla="*/ 7114651 w 12192000"/>
              <a:gd name="connsiteY77" fmla="*/ 1620959 h 2237474"/>
              <a:gd name="connsiteX78" fmla="*/ 7092727 w 12192000"/>
              <a:gd name="connsiteY78" fmla="*/ 1623628 h 2237474"/>
              <a:gd name="connsiteX79" fmla="*/ 7031309 w 12192000"/>
              <a:gd name="connsiteY79" fmla="*/ 1619451 h 2237474"/>
              <a:gd name="connsiteX80" fmla="*/ 6999084 w 12192000"/>
              <a:gd name="connsiteY80" fmla="*/ 1634317 h 2237474"/>
              <a:gd name="connsiteX81" fmla="*/ 6992107 w 12192000"/>
              <a:gd name="connsiteY81" fmla="*/ 1636860 h 2237474"/>
              <a:gd name="connsiteX82" fmla="*/ 6991765 w 12192000"/>
              <a:gd name="connsiteY82" fmla="*/ 1636725 h 2237474"/>
              <a:gd name="connsiteX83" fmla="*/ 6900177 w 12192000"/>
              <a:gd name="connsiteY83" fmla="*/ 1636016 h 2237474"/>
              <a:gd name="connsiteX84" fmla="*/ 6795372 w 12192000"/>
              <a:gd name="connsiteY84" fmla="*/ 1644845 h 2237474"/>
              <a:gd name="connsiteX85" fmla="*/ 6692251 w 12192000"/>
              <a:gd name="connsiteY85" fmla="*/ 1656357 h 2237474"/>
              <a:gd name="connsiteX86" fmla="*/ 6655235 w 12192000"/>
              <a:gd name="connsiteY86" fmla="*/ 1661869 h 2237474"/>
              <a:gd name="connsiteX87" fmla="*/ 6587857 w 12192000"/>
              <a:gd name="connsiteY87" fmla="*/ 1665769 h 2237474"/>
              <a:gd name="connsiteX88" fmla="*/ 6554894 w 12192000"/>
              <a:gd name="connsiteY88" fmla="*/ 1664428 h 2237474"/>
              <a:gd name="connsiteX89" fmla="*/ 6516595 w 12192000"/>
              <a:gd name="connsiteY89" fmla="*/ 1667475 h 2237474"/>
              <a:gd name="connsiteX90" fmla="*/ 6508541 w 12192000"/>
              <a:gd name="connsiteY90" fmla="*/ 1668757 h 2237474"/>
              <a:gd name="connsiteX91" fmla="*/ 6471012 w 12192000"/>
              <a:gd name="connsiteY91" fmla="*/ 1678604 h 2237474"/>
              <a:gd name="connsiteX92" fmla="*/ 6415265 w 12192000"/>
              <a:gd name="connsiteY92" fmla="*/ 1665317 h 2237474"/>
              <a:gd name="connsiteX93" fmla="*/ 6364035 w 12192000"/>
              <a:gd name="connsiteY93" fmla="*/ 1667683 h 2237474"/>
              <a:gd name="connsiteX94" fmla="*/ 6280959 w 12192000"/>
              <a:gd name="connsiteY94" fmla="*/ 1689329 h 2237474"/>
              <a:gd name="connsiteX95" fmla="*/ 6243319 w 12192000"/>
              <a:gd name="connsiteY95" fmla="*/ 1695560 h 2237474"/>
              <a:gd name="connsiteX96" fmla="*/ 6098321 w 12192000"/>
              <a:gd name="connsiteY96" fmla="*/ 1721646 h 2237474"/>
              <a:gd name="connsiteX97" fmla="*/ 5880652 w 12192000"/>
              <a:gd name="connsiteY97" fmla="*/ 1779643 h 2237474"/>
              <a:gd name="connsiteX98" fmla="*/ 5785959 w 12192000"/>
              <a:gd name="connsiteY98" fmla="*/ 1775307 h 2237474"/>
              <a:gd name="connsiteX99" fmla="*/ 5643534 w 12192000"/>
              <a:gd name="connsiteY99" fmla="*/ 1802919 h 2237474"/>
              <a:gd name="connsiteX100" fmla="*/ 5518799 w 12192000"/>
              <a:gd name="connsiteY100" fmla="*/ 1818312 h 2237474"/>
              <a:gd name="connsiteX101" fmla="*/ 5505014 w 12192000"/>
              <a:gd name="connsiteY101" fmla="*/ 1819259 h 2237474"/>
              <a:gd name="connsiteX102" fmla="*/ 5453307 w 12192000"/>
              <a:gd name="connsiteY102" fmla="*/ 1815450 h 2237474"/>
              <a:gd name="connsiteX103" fmla="*/ 5364192 w 12192000"/>
              <a:gd name="connsiteY103" fmla="*/ 1826074 h 2237474"/>
              <a:gd name="connsiteX104" fmla="*/ 5350380 w 12192000"/>
              <a:gd name="connsiteY104" fmla="*/ 1830891 h 2237474"/>
              <a:gd name="connsiteX105" fmla="*/ 5259633 w 12192000"/>
              <a:gd name="connsiteY105" fmla="*/ 1837160 h 2237474"/>
              <a:gd name="connsiteX106" fmla="*/ 5197513 w 12192000"/>
              <a:gd name="connsiteY106" fmla="*/ 1844718 h 2237474"/>
              <a:gd name="connsiteX107" fmla="*/ 5168852 w 12192000"/>
              <a:gd name="connsiteY107" fmla="*/ 1844846 h 2237474"/>
              <a:gd name="connsiteX108" fmla="*/ 5114927 w 12192000"/>
              <a:gd name="connsiteY108" fmla="*/ 1847827 h 2237474"/>
              <a:gd name="connsiteX109" fmla="*/ 5108970 w 12192000"/>
              <a:gd name="connsiteY109" fmla="*/ 1847935 h 2237474"/>
              <a:gd name="connsiteX110" fmla="*/ 5067961 w 12192000"/>
              <a:gd name="connsiteY110" fmla="*/ 1845917 h 2237474"/>
              <a:gd name="connsiteX111" fmla="*/ 5007075 w 12192000"/>
              <a:gd name="connsiteY111" fmla="*/ 1838626 h 2237474"/>
              <a:gd name="connsiteX112" fmla="*/ 4944087 w 12192000"/>
              <a:gd name="connsiteY112" fmla="*/ 1823332 h 2237474"/>
              <a:gd name="connsiteX113" fmla="*/ 4907662 w 12192000"/>
              <a:gd name="connsiteY113" fmla="*/ 1816900 h 2237474"/>
              <a:gd name="connsiteX114" fmla="*/ 4882386 w 12192000"/>
              <a:gd name="connsiteY114" fmla="*/ 1809844 h 2237474"/>
              <a:gd name="connsiteX115" fmla="*/ 4811440 w 12192000"/>
              <a:gd name="connsiteY115" fmla="*/ 1804655 h 2237474"/>
              <a:gd name="connsiteX116" fmla="*/ 4691075 w 12192000"/>
              <a:gd name="connsiteY116" fmla="*/ 1801389 h 2237474"/>
              <a:gd name="connsiteX117" fmla="*/ 4611738 w 12192000"/>
              <a:gd name="connsiteY117" fmla="*/ 1776964 h 2237474"/>
              <a:gd name="connsiteX118" fmla="*/ 4560070 w 12192000"/>
              <a:gd name="connsiteY118" fmla="*/ 1785640 h 2237474"/>
              <a:gd name="connsiteX119" fmla="*/ 4536503 w 12192000"/>
              <a:gd name="connsiteY119" fmla="*/ 1785334 h 2237474"/>
              <a:gd name="connsiteX120" fmla="*/ 4513724 w 12192000"/>
              <a:gd name="connsiteY120" fmla="*/ 1791996 h 2237474"/>
              <a:gd name="connsiteX121" fmla="*/ 4459810 w 12192000"/>
              <a:gd name="connsiteY121" fmla="*/ 1797886 h 2237474"/>
              <a:gd name="connsiteX122" fmla="*/ 4379064 w 12192000"/>
              <a:gd name="connsiteY122" fmla="*/ 1817177 h 2237474"/>
              <a:gd name="connsiteX123" fmla="*/ 4319209 w 12192000"/>
              <a:gd name="connsiteY123" fmla="*/ 1834833 h 2237474"/>
              <a:gd name="connsiteX124" fmla="*/ 4290981 w 12192000"/>
              <a:gd name="connsiteY124" fmla="*/ 1839677 h 2237474"/>
              <a:gd name="connsiteX125" fmla="*/ 4285792 w 12192000"/>
              <a:gd name="connsiteY125" fmla="*/ 1836231 h 2237474"/>
              <a:gd name="connsiteX126" fmla="*/ 4238372 w 12192000"/>
              <a:gd name="connsiteY126" fmla="*/ 1851480 h 2237474"/>
              <a:gd name="connsiteX127" fmla="*/ 4232517 w 12192000"/>
              <a:gd name="connsiteY127" fmla="*/ 1852567 h 2237474"/>
              <a:gd name="connsiteX128" fmla="*/ 4191732 w 12192000"/>
              <a:gd name="connsiteY128" fmla="*/ 1857328 h 2237474"/>
              <a:gd name="connsiteX129" fmla="*/ 4065532 w 12192000"/>
              <a:gd name="connsiteY129" fmla="*/ 1855477 h 2237474"/>
              <a:gd name="connsiteX130" fmla="*/ 4028460 w 12192000"/>
              <a:gd name="connsiteY130" fmla="*/ 1855137 h 2237474"/>
              <a:gd name="connsiteX131" fmla="*/ 4002267 w 12192000"/>
              <a:gd name="connsiteY131" fmla="*/ 1852352 h 2237474"/>
              <a:gd name="connsiteX132" fmla="*/ 3931396 w 12192000"/>
              <a:gd name="connsiteY132" fmla="*/ 1858915 h 2237474"/>
              <a:gd name="connsiteX133" fmla="*/ 3812162 w 12192000"/>
              <a:gd name="connsiteY133" fmla="*/ 1875501 h 2237474"/>
              <a:gd name="connsiteX134" fmla="*/ 3729530 w 12192000"/>
              <a:gd name="connsiteY134" fmla="*/ 1864513 h 2237474"/>
              <a:gd name="connsiteX135" fmla="*/ 3680177 w 12192000"/>
              <a:gd name="connsiteY135" fmla="*/ 1881552 h 2237474"/>
              <a:gd name="connsiteX136" fmla="*/ 3567259 w 12192000"/>
              <a:gd name="connsiteY136" fmla="*/ 1893482 h 2237474"/>
              <a:gd name="connsiteX137" fmla="*/ 3405770 w 12192000"/>
              <a:gd name="connsiteY137" fmla="*/ 1904591 h 2237474"/>
              <a:gd name="connsiteX138" fmla="*/ 3280097 w 12192000"/>
              <a:gd name="connsiteY138" fmla="*/ 1919610 h 2237474"/>
              <a:gd name="connsiteX139" fmla="*/ 3123424 w 12192000"/>
              <a:gd name="connsiteY139" fmla="*/ 1952930 h 2237474"/>
              <a:gd name="connsiteX140" fmla="*/ 3009910 w 12192000"/>
              <a:gd name="connsiteY140" fmla="*/ 1957866 h 2237474"/>
              <a:gd name="connsiteX141" fmla="*/ 2995934 w 12192000"/>
              <a:gd name="connsiteY141" fmla="*/ 1967085 h 2237474"/>
              <a:gd name="connsiteX142" fmla="*/ 2980071 w 12192000"/>
              <a:gd name="connsiteY142" fmla="*/ 1972988 h 2237474"/>
              <a:gd name="connsiteX143" fmla="*/ 2978094 w 12192000"/>
              <a:gd name="connsiteY143" fmla="*/ 1972369 h 2237474"/>
              <a:gd name="connsiteX144" fmla="*/ 2942858 w 12192000"/>
              <a:gd name="connsiteY144" fmla="*/ 1981367 h 2237474"/>
              <a:gd name="connsiteX145" fmla="*/ 2875436 w 12192000"/>
              <a:gd name="connsiteY145" fmla="*/ 1996977 h 2237474"/>
              <a:gd name="connsiteX146" fmla="*/ 2874892 w 12192000"/>
              <a:gd name="connsiteY146" fmla="*/ 1996085 h 2237474"/>
              <a:gd name="connsiteX147" fmla="*/ 2864145 w 12192000"/>
              <a:gd name="connsiteY147" fmla="*/ 1994061 h 2237474"/>
              <a:gd name="connsiteX148" fmla="*/ 2843662 w 12192000"/>
              <a:gd name="connsiteY148" fmla="*/ 1992498 h 2237474"/>
              <a:gd name="connsiteX149" fmla="*/ 2796128 w 12192000"/>
              <a:gd name="connsiteY149" fmla="*/ 1976403 h 2237474"/>
              <a:gd name="connsiteX150" fmla="*/ 2756784 w 12192000"/>
              <a:gd name="connsiteY150" fmla="*/ 1985116 h 2237474"/>
              <a:gd name="connsiteX151" fmla="*/ 2748833 w 12192000"/>
              <a:gd name="connsiteY151" fmla="*/ 1986323 h 2237474"/>
              <a:gd name="connsiteX152" fmla="*/ 2748661 w 12192000"/>
              <a:gd name="connsiteY152" fmla="*/ 1986122 h 2237474"/>
              <a:gd name="connsiteX153" fmla="*/ 2740251 w 12192000"/>
              <a:gd name="connsiteY153" fmla="*/ 1986946 h 2237474"/>
              <a:gd name="connsiteX154" fmla="*/ 2718916 w 12192000"/>
              <a:gd name="connsiteY154" fmla="*/ 1990867 h 2237474"/>
              <a:gd name="connsiteX155" fmla="*/ 2713522 w 12192000"/>
              <a:gd name="connsiteY155" fmla="*/ 1990173 h 2237474"/>
              <a:gd name="connsiteX156" fmla="*/ 2680597 w 12192000"/>
              <a:gd name="connsiteY156" fmla="*/ 1984996 h 2237474"/>
              <a:gd name="connsiteX157" fmla="*/ 2578178 w 12192000"/>
              <a:gd name="connsiteY157" fmla="*/ 1990531 h 2237474"/>
              <a:gd name="connsiteX158" fmla="*/ 2476147 w 12192000"/>
              <a:gd name="connsiteY158" fmla="*/ 1998305 h 2237474"/>
              <a:gd name="connsiteX159" fmla="*/ 2373568 w 12192000"/>
              <a:gd name="connsiteY159" fmla="*/ 2003219 h 2237474"/>
              <a:gd name="connsiteX160" fmla="*/ 2321399 w 12192000"/>
              <a:gd name="connsiteY160" fmla="*/ 1989467 h 2237474"/>
              <a:gd name="connsiteX161" fmla="*/ 2315525 w 12192000"/>
              <a:gd name="connsiteY161" fmla="*/ 1989708 h 2237474"/>
              <a:gd name="connsiteX162" fmla="*/ 2300792 w 12192000"/>
              <a:gd name="connsiteY162" fmla="*/ 1994290 h 2237474"/>
              <a:gd name="connsiteX163" fmla="*/ 2295469 w 12192000"/>
              <a:gd name="connsiteY163" fmla="*/ 1996659 h 2237474"/>
              <a:gd name="connsiteX164" fmla="*/ 2287219 w 12192000"/>
              <a:gd name="connsiteY164" fmla="*/ 1998750 h 2237474"/>
              <a:gd name="connsiteX165" fmla="*/ 2286948 w 12192000"/>
              <a:gd name="connsiteY165" fmla="*/ 1998596 h 2237474"/>
              <a:gd name="connsiteX166" fmla="*/ 2243069 w 12192000"/>
              <a:gd name="connsiteY166" fmla="*/ 2015111 h 2237474"/>
              <a:gd name="connsiteX167" fmla="*/ 2186609 w 12192000"/>
              <a:gd name="connsiteY167" fmla="*/ 2008263 h 2237474"/>
              <a:gd name="connsiteX168" fmla="*/ 2164831 w 12192000"/>
              <a:gd name="connsiteY168" fmla="*/ 2010143 h 2237474"/>
              <a:gd name="connsiteX169" fmla="*/ 2152836 w 12192000"/>
              <a:gd name="connsiteY169" fmla="*/ 2010048 h 2237474"/>
              <a:gd name="connsiteX170" fmla="*/ 2117102 w 12192000"/>
              <a:gd name="connsiteY170" fmla="*/ 2023004 h 2237474"/>
              <a:gd name="connsiteX171" fmla="*/ 2111935 w 12192000"/>
              <a:gd name="connsiteY171" fmla="*/ 2023163 h 2237474"/>
              <a:gd name="connsiteX172" fmla="*/ 2089991 w 12192000"/>
              <a:gd name="connsiteY172" fmla="*/ 2034193 h 2237474"/>
              <a:gd name="connsiteX173" fmla="*/ 2058061 w 12192000"/>
              <a:gd name="connsiteY173" fmla="*/ 2047942 h 2237474"/>
              <a:gd name="connsiteX174" fmla="*/ 2055737 w 12192000"/>
              <a:gd name="connsiteY174" fmla="*/ 2047704 h 2237474"/>
              <a:gd name="connsiteX175" fmla="*/ 2042244 w 12192000"/>
              <a:gd name="connsiteY175" fmla="*/ 2055560 h 2237474"/>
              <a:gd name="connsiteX176" fmla="*/ 1976224 w 12192000"/>
              <a:gd name="connsiteY176" fmla="*/ 2074257 h 2237474"/>
              <a:gd name="connsiteX177" fmla="*/ 1877728 w 12192000"/>
              <a:gd name="connsiteY177" fmla="*/ 2101004 h 2237474"/>
              <a:gd name="connsiteX178" fmla="*/ 1759056 w 12192000"/>
              <a:gd name="connsiteY178" fmla="*/ 2125608 h 2237474"/>
              <a:gd name="connsiteX179" fmla="*/ 1637948 w 12192000"/>
              <a:gd name="connsiteY179" fmla="*/ 2172597 h 2237474"/>
              <a:gd name="connsiteX180" fmla="*/ 1434549 w 12192000"/>
              <a:gd name="connsiteY180" fmla="*/ 2234522 h 2237474"/>
              <a:gd name="connsiteX181" fmla="*/ 1398481 w 12192000"/>
              <a:gd name="connsiteY181" fmla="*/ 2237074 h 2237474"/>
              <a:gd name="connsiteX182" fmla="*/ 1398407 w 12192000"/>
              <a:gd name="connsiteY182" fmla="*/ 2237095 h 2237474"/>
              <a:gd name="connsiteX183" fmla="*/ 1370962 w 12192000"/>
              <a:gd name="connsiteY183" fmla="*/ 2237474 h 2237474"/>
              <a:gd name="connsiteX184" fmla="*/ 1356367 w 12192000"/>
              <a:gd name="connsiteY184" fmla="*/ 2235089 h 2237474"/>
              <a:gd name="connsiteX185" fmla="*/ 1324828 w 12192000"/>
              <a:gd name="connsiteY185" fmla="*/ 2231968 h 2237474"/>
              <a:gd name="connsiteX186" fmla="*/ 1297744 w 12192000"/>
              <a:gd name="connsiteY186" fmla="*/ 2235849 h 2237474"/>
              <a:gd name="connsiteX187" fmla="*/ 1286236 w 12192000"/>
              <a:gd name="connsiteY187" fmla="*/ 2233135 h 2237474"/>
              <a:gd name="connsiteX188" fmla="*/ 1283504 w 12192000"/>
              <a:gd name="connsiteY188" fmla="*/ 2233797 h 2237474"/>
              <a:gd name="connsiteX189" fmla="*/ 1279765 w 12192000"/>
              <a:gd name="connsiteY189" fmla="*/ 2229639 h 2237474"/>
              <a:gd name="connsiteX190" fmla="*/ 1195347 w 12192000"/>
              <a:gd name="connsiteY190" fmla="*/ 2212354 h 2237474"/>
              <a:gd name="connsiteX191" fmla="*/ 970251 w 12192000"/>
              <a:gd name="connsiteY191" fmla="*/ 2221029 h 2237474"/>
              <a:gd name="connsiteX192" fmla="*/ 812914 w 12192000"/>
              <a:gd name="connsiteY192" fmla="*/ 2202752 h 2237474"/>
              <a:gd name="connsiteX193" fmla="*/ 800195 w 12192000"/>
              <a:gd name="connsiteY193" fmla="*/ 2209407 h 2237474"/>
              <a:gd name="connsiteX194" fmla="*/ 784978 w 12192000"/>
              <a:gd name="connsiteY194" fmla="*/ 2212360 h 2237474"/>
              <a:gd name="connsiteX195" fmla="*/ 681987 w 12192000"/>
              <a:gd name="connsiteY195" fmla="*/ 2216757 h 2237474"/>
              <a:gd name="connsiteX196" fmla="*/ 669923 w 12192000"/>
              <a:gd name="connsiteY196" fmla="*/ 2211682 h 2237474"/>
              <a:gd name="connsiteX197" fmla="*/ 648680 w 12192000"/>
              <a:gd name="connsiteY197" fmla="*/ 2206229 h 2237474"/>
              <a:gd name="connsiteX198" fmla="*/ 597225 w 12192000"/>
              <a:gd name="connsiteY198" fmla="*/ 2180999 h 2237474"/>
              <a:gd name="connsiteX199" fmla="*/ 558449 w 12192000"/>
              <a:gd name="connsiteY199" fmla="*/ 2182346 h 2237474"/>
              <a:gd name="connsiteX200" fmla="*/ 550517 w 12192000"/>
              <a:gd name="connsiteY200" fmla="*/ 2182060 h 2237474"/>
              <a:gd name="connsiteX201" fmla="*/ 550309 w 12192000"/>
              <a:gd name="connsiteY201" fmla="*/ 2181825 h 2237474"/>
              <a:gd name="connsiteX202" fmla="*/ 541836 w 12192000"/>
              <a:gd name="connsiteY202" fmla="*/ 2181063 h 2237474"/>
              <a:gd name="connsiteX203" fmla="*/ 536057 w 12192000"/>
              <a:gd name="connsiteY203" fmla="*/ 2181537 h 2237474"/>
              <a:gd name="connsiteX204" fmla="*/ 520671 w 12192000"/>
              <a:gd name="connsiteY204" fmla="*/ 2180980 h 2237474"/>
              <a:gd name="connsiteX205" fmla="*/ 515024 w 12192000"/>
              <a:gd name="connsiteY205" fmla="*/ 2179258 h 2237474"/>
              <a:gd name="connsiteX206" fmla="*/ 512278 w 12192000"/>
              <a:gd name="connsiteY206" fmla="*/ 2176369 h 2237474"/>
              <a:gd name="connsiteX207" fmla="*/ 480419 w 12192000"/>
              <a:gd name="connsiteY207" fmla="*/ 2167807 h 2237474"/>
              <a:gd name="connsiteX208" fmla="*/ 413835 w 12192000"/>
              <a:gd name="connsiteY208" fmla="*/ 2156783 h 2237474"/>
              <a:gd name="connsiteX209" fmla="*/ 376513 w 12192000"/>
              <a:gd name="connsiteY209" fmla="*/ 2154014 h 2237474"/>
              <a:gd name="connsiteX210" fmla="*/ 273386 w 12192000"/>
              <a:gd name="connsiteY210" fmla="*/ 2142551 h 2237474"/>
              <a:gd name="connsiteX211" fmla="*/ 169207 w 12192000"/>
              <a:gd name="connsiteY211" fmla="*/ 2128100 h 2237474"/>
              <a:gd name="connsiteX212" fmla="*/ 93149 w 12192000"/>
              <a:gd name="connsiteY212" fmla="*/ 2105324 h 2237474"/>
              <a:gd name="connsiteX213" fmla="*/ 88109 w 12192000"/>
              <a:gd name="connsiteY213" fmla="*/ 2106704 h 2237474"/>
              <a:gd name="connsiteX214" fmla="*/ 80022 w 12192000"/>
              <a:gd name="connsiteY214" fmla="*/ 2107254 h 2237474"/>
              <a:gd name="connsiteX215" fmla="*/ 79717 w 12192000"/>
              <a:gd name="connsiteY215" fmla="*/ 2107046 h 2237474"/>
              <a:gd name="connsiteX216" fmla="*/ 72352 w 12192000"/>
              <a:gd name="connsiteY216" fmla="*/ 2107991 h 2237474"/>
              <a:gd name="connsiteX217" fmla="*/ 37645 w 12192000"/>
              <a:gd name="connsiteY217" fmla="*/ 2115401 h 2237474"/>
              <a:gd name="connsiteX218" fmla="*/ 4572 w 12192000"/>
              <a:gd name="connsiteY218" fmla="*/ 2111091 h 2237474"/>
              <a:gd name="connsiteX219" fmla="*/ 0 w 12192000"/>
              <a:gd name="connsiteY219" fmla="*/ 2110468 h 2237474"/>
              <a:gd name="connsiteX220" fmla="*/ 0 w 12192000"/>
              <a:gd name="connsiteY22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00499 w 12192000"/>
              <a:gd name="connsiteY34" fmla="*/ 954680 h 2237474"/>
              <a:gd name="connsiteX35" fmla="*/ 9428195 w 12192000"/>
              <a:gd name="connsiteY35" fmla="*/ 986225 h 2237474"/>
              <a:gd name="connsiteX36" fmla="*/ 9410017 w 12192000"/>
              <a:gd name="connsiteY36" fmla="*/ 993931 h 2237474"/>
              <a:gd name="connsiteX37" fmla="*/ 9392919 w 12192000"/>
              <a:gd name="connsiteY37" fmla="*/ 994656 h 2237474"/>
              <a:gd name="connsiteX38" fmla="*/ 9278619 w 12192000"/>
              <a:gd name="connsiteY38" fmla="*/ 1011878 h 2237474"/>
              <a:gd name="connsiteX39" fmla="*/ 9268019 w 12192000"/>
              <a:gd name="connsiteY39" fmla="*/ 1007442 h 2237474"/>
              <a:gd name="connsiteX40" fmla="*/ 9234662 w 12192000"/>
              <a:gd name="connsiteY40" fmla="*/ 1023056 h 2237474"/>
              <a:gd name="connsiteX41" fmla="*/ 9181033 w 12192000"/>
              <a:gd name="connsiteY41" fmla="*/ 1037921 h 2237474"/>
              <a:gd name="connsiteX42" fmla="*/ 9155969 w 12192000"/>
              <a:gd name="connsiteY42" fmla="*/ 1046804 h 2237474"/>
              <a:gd name="connsiteX43" fmla="*/ 9133985 w 12192000"/>
              <a:gd name="connsiteY43" fmla="*/ 1046450 h 2237474"/>
              <a:gd name="connsiteX44" fmla="*/ 9012987 w 12192000"/>
              <a:gd name="connsiteY44" fmla="*/ 1061986 h 2237474"/>
              <a:gd name="connsiteX45" fmla="*/ 8968445 w 12192000"/>
              <a:gd name="connsiteY45" fmla="*/ 1052169 h 2237474"/>
              <a:gd name="connsiteX46" fmla="*/ 8958984 w 12192000"/>
              <a:gd name="connsiteY46" fmla="*/ 1057212 h 2237474"/>
              <a:gd name="connsiteX47" fmla="*/ 8886001 w 12192000"/>
              <a:gd name="connsiteY47" fmla="*/ 1067468 h 2237474"/>
              <a:gd name="connsiteX48" fmla="*/ 8838610 w 12192000"/>
              <a:gd name="connsiteY48" fmla="*/ 1075091 h 2237474"/>
              <a:gd name="connsiteX49" fmla="*/ 8750383 w 12192000"/>
              <a:gd name="connsiteY49" fmla="*/ 1097387 h 2237474"/>
              <a:gd name="connsiteX50" fmla="*/ 8697365 w 12192000"/>
              <a:gd name="connsiteY50" fmla="*/ 1105869 h 2237474"/>
              <a:gd name="connsiteX51" fmla="*/ 8665605 w 12192000"/>
              <a:gd name="connsiteY51" fmla="*/ 1110791 h 2237474"/>
              <a:gd name="connsiteX52" fmla="*/ 8584946 w 12192000"/>
              <a:gd name="connsiteY52" fmla="*/ 1135226 h 2237474"/>
              <a:gd name="connsiteX53" fmla="*/ 8460755 w 12192000"/>
              <a:gd name="connsiteY53" fmla="*/ 1203427 h 2237474"/>
              <a:gd name="connsiteX54" fmla="*/ 8419755 w 12192000"/>
              <a:gd name="connsiteY54" fmla="*/ 1216260 h 2237474"/>
              <a:gd name="connsiteX55" fmla="*/ 8411626 w 12192000"/>
              <a:gd name="connsiteY55" fmla="*/ 1214397 h 2237474"/>
              <a:gd name="connsiteX56" fmla="*/ 8363469 w 12192000"/>
              <a:gd name="connsiteY56" fmla="*/ 1246658 h 2237474"/>
              <a:gd name="connsiteX57" fmla="*/ 8275497 w 12192000"/>
              <a:gd name="connsiteY57" fmla="*/ 1264396 h 2237474"/>
              <a:gd name="connsiteX58" fmla="*/ 8206287 w 12192000"/>
              <a:gd name="connsiteY58" fmla="*/ 1273060 h 2237474"/>
              <a:gd name="connsiteX59" fmla="*/ 8168705 w 12192000"/>
              <a:gd name="connsiteY59" fmla="*/ 1279956 h 2237474"/>
              <a:gd name="connsiteX60" fmla="*/ 8139997 w 12192000"/>
              <a:gd name="connsiteY60" fmla="*/ 1282713 h 2237474"/>
              <a:gd name="connsiteX61" fmla="*/ 8074238 w 12192000"/>
              <a:gd name="connsiteY61" fmla="*/ 1301895 h 2237474"/>
              <a:gd name="connsiteX62" fmla="*/ 7968292 w 12192000"/>
              <a:gd name="connsiteY62" fmla="*/ 1338779 h 2237474"/>
              <a:gd name="connsiteX63" fmla="*/ 7945122 w 12192000"/>
              <a:gd name="connsiteY63" fmla="*/ 1345477 h 2237474"/>
              <a:gd name="connsiteX64" fmla="*/ 7902328 w 12192000"/>
              <a:gd name="connsiteY64" fmla="*/ 1345865 h 2237474"/>
              <a:gd name="connsiteX65" fmla="*/ 7875879 w 12192000"/>
              <a:gd name="connsiteY65" fmla="*/ 1345646 h 2237474"/>
              <a:gd name="connsiteX66" fmla="*/ 7840612 w 12192000"/>
              <a:gd name="connsiteY66" fmla="*/ 1369373 h 2237474"/>
              <a:gd name="connsiteX67" fmla="*/ 7786819 w 12192000"/>
              <a:gd name="connsiteY67" fmla="*/ 1378970 h 2237474"/>
              <a:gd name="connsiteX68" fmla="*/ 7548172 w 12192000"/>
              <a:gd name="connsiteY68" fmla="*/ 1417460 h 2237474"/>
              <a:gd name="connsiteX69" fmla="*/ 7483437 w 12192000"/>
              <a:gd name="connsiteY69" fmla="*/ 1478152 h 2237474"/>
              <a:gd name="connsiteX70" fmla="*/ 7377870 w 12192000"/>
              <a:gd name="connsiteY70" fmla="*/ 1523319 h 2237474"/>
              <a:gd name="connsiteX71" fmla="*/ 7230737 w 12192000"/>
              <a:gd name="connsiteY71" fmla="*/ 1562633 h 2237474"/>
              <a:gd name="connsiteX72" fmla="*/ 7224458 w 12192000"/>
              <a:gd name="connsiteY72" fmla="*/ 1573008 h 2237474"/>
              <a:gd name="connsiteX73" fmla="*/ 7213486 w 12192000"/>
              <a:gd name="connsiteY73" fmla="*/ 1580987 h 2237474"/>
              <a:gd name="connsiteX74" fmla="*/ 7183121 w 12192000"/>
              <a:gd name="connsiteY74" fmla="*/ 1595162 h 2237474"/>
              <a:gd name="connsiteX75" fmla="*/ 7164601 w 12192000"/>
              <a:gd name="connsiteY75" fmla="*/ 1606490 h 2237474"/>
              <a:gd name="connsiteX76" fmla="*/ 7114651 w 12192000"/>
              <a:gd name="connsiteY76" fmla="*/ 1620959 h 2237474"/>
              <a:gd name="connsiteX77" fmla="*/ 7092727 w 12192000"/>
              <a:gd name="connsiteY77" fmla="*/ 1623628 h 2237474"/>
              <a:gd name="connsiteX78" fmla="*/ 7031309 w 12192000"/>
              <a:gd name="connsiteY78" fmla="*/ 1619451 h 2237474"/>
              <a:gd name="connsiteX79" fmla="*/ 6999084 w 12192000"/>
              <a:gd name="connsiteY79" fmla="*/ 1634317 h 2237474"/>
              <a:gd name="connsiteX80" fmla="*/ 6992107 w 12192000"/>
              <a:gd name="connsiteY80" fmla="*/ 1636860 h 2237474"/>
              <a:gd name="connsiteX81" fmla="*/ 6991765 w 12192000"/>
              <a:gd name="connsiteY81" fmla="*/ 1636725 h 2237474"/>
              <a:gd name="connsiteX82" fmla="*/ 6900177 w 12192000"/>
              <a:gd name="connsiteY82" fmla="*/ 1636016 h 2237474"/>
              <a:gd name="connsiteX83" fmla="*/ 6795372 w 12192000"/>
              <a:gd name="connsiteY83" fmla="*/ 1644845 h 2237474"/>
              <a:gd name="connsiteX84" fmla="*/ 6692251 w 12192000"/>
              <a:gd name="connsiteY84" fmla="*/ 1656357 h 2237474"/>
              <a:gd name="connsiteX85" fmla="*/ 6655235 w 12192000"/>
              <a:gd name="connsiteY85" fmla="*/ 1661869 h 2237474"/>
              <a:gd name="connsiteX86" fmla="*/ 6587857 w 12192000"/>
              <a:gd name="connsiteY86" fmla="*/ 1665769 h 2237474"/>
              <a:gd name="connsiteX87" fmla="*/ 6554894 w 12192000"/>
              <a:gd name="connsiteY87" fmla="*/ 1664428 h 2237474"/>
              <a:gd name="connsiteX88" fmla="*/ 6516595 w 12192000"/>
              <a:gd name="connsiteY88" fmla="*/ 1667475 h 2237474"/>
              <a:gd name="connsiteX89" fmla="*/ 6508541 w 12192000"/>
              <a:gd name="connsiteY89" fmla="*/ 1668757 h 2237474"/>
              <a:gd name="connsiteX90" fmla="*/ 6471012 w 12192000"/>
              <a:gd name="connsiteY90" fmla="*/ 1678604 h 2237474"/>
              <a:gd name="connsiteX91" fmla="*/ 6415265 w 12192000"/>
              <a:gd name="connsiteY91" fmla="*/ 1665317 h 2237474"/>
              <a:gd name="connsiteX92" fmla="*/ 6364035 w 12192000"/>
              <a:gd name="connsiteY92" fmla="*/ 1667683 h 2237474"/>
              <a:gd name="connsiteX93" fmla="*/ 6280959 w 12192000"/>
              <a:gd name="connsiteY93" fmla="*/ 1689329 h 2237474"/>
              <a:gd name="connsiteX94" fmla="*/ 6243319 w 12192000"/>
              <a:gd name="connsiteY94" fmla="*/ 1695560 h 2237474"/>
              <a:gd name="connsiteX95" fmla="*/ 6098321 w 12192000"/>
              <a:gd name="connsiteY95" fmla="*/ 1721646 h 2237474"/>
              <a:gd name="connsiteX96" fmla="*/ 5880652 w 12192000"/>
              <a:gd name="connsiteY96" fmla="*/ 1779643 h 2237474"/>
              <a:gd name="connsiteX97" fmla="*/ 5785959 w 12192000"/>
              <a:gd name="connsiteY97" fmla="*/ 1775307 h 2237474"/>
              <a:gd name="connsiteX98" fmla="*/ 5643534 w 12192000"/>
              <a:gd name="connsiteY98" fmla="*/ 1802919 h 2237474"/>
              <a:gd name="connsiteX99" fmla="*/ 5518799 w 12192000"/>
              <a:gd name="connsiteY99" fmla="*/ 1818312 h 2237474"/>
              <a:gd name="connsiteX100" fmla="*/ 5505014 w 12192000"/>
              <a:gd name="connsiteY100" fmla="*/ 1819259 h 2237474"/>
              <a:gd name="connsiteX101" fmla="*/ 5453307 w 12192000"/>
              <a:gd name="connsiteY101" fmla="*/ 1815450 h 2237474"/>
              <a:gd name="connsiteX102" fmla="*/ 5364192 w 12192000"/>
              <a:gd name="connsiteY102" fmla="*/ 1826074 h 2237474"/>
              <a:gd name="connsiteX103" fmla="*/ 5350380 w 12192000"/>
              <a:gd name="connsiteY103" fmla="*/ 1830891 h 2237474"/>
              <a:gd name="connsiteX104" fmla="*/ 5259633 w 12192000"/>
              <a:gd name="connsiteY104" fmla="*/ 1837160 h 2237474"/>
              <a:gd name="connsiteX105" fmla="*/ 5197513 w 12192000"/>
              <a:gd name="connsiteY105" fmla="*/ 1844718 h 2237474"/>
              <a:gd name="connsiteX106" fmla="*/ 5168852 w 12192000"/>
              <a:gd name="connsiteY106" fmla="*/ 1844846 h 2237474"/>
              <a:gd name="connsiteX107" fmla="*/ 5114927 w 12192000"/>
              <a:gd name="connsiteY107" fmla="*/ 1847827 h 2237474"/>
              <a:gd name="connsiteX108" fmla="*/ 5108970 w 12192000"/>
              <a:gd name="connsiteY108" fmla="*/ 1847935 h 2237474"/>
              <a:gd name="connsiteX109" fmla="*/ 5067961 w 12192000"/>
              <a:gd name="connsiteY109" fmla="*/ 1845917 h 2237474"/>
              <a:gd name="connsiteX110" fmla="*/ 5007075 w 12192000"/>
              <a:gd name="connsiteY110" fmla="*/ 1838626 h 2237474"/>
              <a:gd name="connsiteX111" fmla="*/ 4944087 w 12192000"/>
              <a:gd name="connsiteY111" fmla="*/ 1823332 h 2237474"/>
              <a:gd name="connsiteX112" fmla="*/ 4907662 w 12192000"/>
              <a:gd name="connsiteY112" fmla="*/ 1816900 h 2237474"/>
              <a:gd name="connsiteX113" fmla="*/ 4882386 w 12192000"/>
              <a:gd name="connsiteY113" fmla="*/ 1809844 h 2237474"/>
              <a:gd name="connsiteX114" fmla="*/ 4811440 w 12192000"/>
              <a:gd name="connsiteY114" fmla="*/ 1804655 h 2237474"/>
              <a:gd name="connsiteX115" fmla="*/ 4691075 w 12192000"/>
              <a:gd name="connsiteY115" fmla="*/ 1801389 h 2237474"/>
              <a:gd name="connsiteX116" fmla="*/ 4611738 w 12192000"/>
              <a:gd name="connsiteY116" fmla="*/ 1776964 h 2237474"/>
              <a:gd name="connsiteX117" fmla="*/ 4560070 w 12192000"/>
              <a:gd name="connsiteY117" fmla="*/ 1785640 h 2237474"/>
              <a:gd name="connsiteX118" fmla="*/ 4536503 w 12192000"/>
              <a:gd name="connsiteY118" fmla="*/ 1785334 h 2237474"/>
              <a:gd name="connsiteX119" fmla="*/ 4513724 w 12192000"/>
              <a:gd name="connsiteY119" fmla="*/ 1791996 h 2237474"/>
              <a:gd name="connsiteX120" fmla="*/ 4459810 w 12192000"/>
              <a:gd name="connsiteY120" fmla="*/ 1797886 h 2237474"/>
              <a:gd name="connsiteX121" fmla="*/ 4379064 w 12192000"/>
              <a:gd name="connsiteY121" fmla="*/ 1817177 h 2237474"/>
              <a:gd name="connsiteX122" fmla="*/ 4319209 w 12192000"/>
              <a:gd name="connsiteY122" fmla="*/ 1834833 h 2237474"/>
              <a:gd name="connsiteX123" fmla="*/ 4290981 w 12192000"/>
              <a:gd name="connsiteY123" fmla="*/ 1839677 h 2237474"/>
              <a:gd name="connsiteX124" fmla="*/ 4285792 w 12192000"/>
              <a:gd name="connsiteY124" fmla="*/ 1836231 h 2237474"/>
              <a:gd name="connsiteX125" fmla="*/ 4238372 w 12192000"/>
              <a:gd name="connsiteY125" fmla="*/ 1851480 h 2237474"/>
              <a:gd name="connsiteX126" fmla="*/ 4232517 w 12192000"/>
              <a:gd name="connsiteY126" fmla="*/ 1852567 h 2237474"/>
              <a:gd name="connsiteX127" fmla="*/ 4191732 w 12192000"/>
              <a:gd name="connsiteY127" fmla="*/ 1857328 h 2237474"/>
              <a:gd name="connsiteX128" fmla="*/ 4065532 w 12192000"/>
              <a:gd name="connsiteY128" fmla="*/ 1855477 h 2237474"/>
              <a:gd name="connsiteX129" fmla="*/ 4028460 w 12192000"/>
              <a:gd name="connsiteY129" fmla="*/ 1855137 h 2237474"/>
              <a:gd name="connsiteX130" fmla="*/ 4002267 w 12192000"/>
              <a:gd name="connsiteY130" fmla="*/ 1852352 h 2237474"/>
              <a:gd name="connsiteX131" fmla="*/ 3931396 w 12192000"/>
              <a:gd name="connsiteY131" fmla="*/ 1858915 h 2237474"/>
              <a:gd name="connsiteX132" fmla="*/ 3812162 w 12192000"/>
              <a:gd name="connsiteY132" fmla="*/ 1875501 h 2237474"/>
              <a:gd name="connsiteX133" fmla="*/ 3729530 w 12192000"/>
              <a:gd name="connsiteY133" fmla="*/ 1864513 h 2237474"/>
              <a:gd name="connsiteX134" fmla="*/ 3680177 w 12192000"/>
              <a:gd name="connsiteY134" fmla="*/ 1881552 h 2237474"/>
              <a:gd name="connsiteX135" fmla="*/ 3567259 w 12192000"/>
              <a:gd name="connsiteY135" fmla="*/ 1893482 h 2237474"/>
              <a:gd name="connsiteX136" fmla="*/ 3405770 w 12192000"/>
              <a:gd name="connsiteY136" fmla="*/ 1904591 h 2237474"/>
              <a:gd name="connsiteX137" fmla="*/ 3280097 w 12192000"/>
              <a:gd name="connsiteY137" fmla="*/ 1919610 h 2237474"/>
              <a:gd name="connsiteX138" fmla="*/ 3123424 w 12192000"/>
              <a:gd name="connsiteY138" fmla="*/ 1952930 h 2237474"/>
              <a:gd name="connsiteX139" fmla="*/ 3009910 w 12192000"/>
              <a:gd name="connsiteY139" fmla="*/ 1957866 h 2237474"/>
              <a:gd name="connsiteX140" fmla="*/ 2995934 w 12192000"/>
              <a:gd name="connsiteY140" fmla="*/ 1967085 h 2237474"/>
              <a:gd name="connsiteX141" fmla="*/ 2980071 w 12192000"/>
              <a:gd name="connsiteY141" fmla="*/ 1972988 h 2237474"/>
              <a:gd name="connsiteX142" fmla="*/ 2978094 w 12192000"/>
              <a:gd name="connsiteY142" fmla="*/ 1972369 h 2237474"/>
              <a:gd name="connsiteX143" fmla="*/ 2942858 w 12192000"/>
              <a:gd name="connsiteY143" fmla="*/ 1981367 h 2237474"/>
              <a:gd name="connsiteX144" fmla="*/ 2875436 w 12192000"/>
              <a:gd name="connsiteY144" fmla="*/ 1996977 h 2237474"/>
              <a:gd name="connsiteX145" fmla="*/ 2874892 w 12192000"/>
              <a:gd name="connsiteY145" fmla="*/ 1996085 h 2237474"/>
              <a:gd name="connsiteX146" fmla="*/ 2864145 w 12192000"/>
              <a:gd name="connsiteY146" fmla="*/ 1994061 h 2237474"/>
              <a:gd name="connsiteX147" fmla="*/ 2843662 w 12192000"/>
              <a:gd name="connsiteY147" fmla="*/ 1992498 h 2237474"/>
              <a:gd name="connsiteX148" fmla="*/ 2796128 w 12192000"/>
              <a:gd name="connsiteY148" fmla="*/ 1976403 h 2237474"/>
              <a:gd name="connsiteX149" fmla="*/ 2756784 w 12192000"/>
              <a:gd name="connsiteY149" fmla="*/ 1985116 h 2237474"/>
              <a:gd name="connsiteX150" fmla="*/ 2748833 w 12192000"/>
              <a:gd name="connsiteY150" fmla="*/ 1986323 h 2237474"/>
              <a:gd name="connsiteX151" fmla="*/ 2748661 w 12192000"/>
              <a:gd name="connsiteY151" fmla="*/ 1986122 h 2237474"/>
              <a:gd name="connsiteX152" fmla="*/ 2740251 w 12192000"/>
              <a:gd name="connsiteY152" fmla="*/ 1986946 h 2237474"/>
              <a:gd name="connsiteX153" fmla="*/ 2718916 w 12192000"/>
              <a:gd name="connsiteY153" fmla="*/ 1990867 h 2237474"/>
              <a:gd name="connsiteX154" fmla="*/ 2713522 w 12192000"/>
              <a:gd name="connsiteY154" fmla="*/ 1990173 h 2237474"/>
              <a:gd name="connsiteX155" fmla="*/ 2680597 w 12192000"/>
              <a:gd name="connsiteY155" fmla="*/ 1984996 h 2237474"/>
              <a:gd name="connsiteX156" fmla="*/ 2578178 w 12192000"/>
              <a:gd name="connsiteY156" fmla="*/ 1990531 h 2237474"/>
              <a:gd name="connsiteX157" fmla="*/ 2476147 w 12192000"/>
              <a:gd name="connsiteY157" fmla="*/ 1998305 h 2237474"/>
              <a:gd name="connsiteX158" fmla="*/ 2373568 w 12192000"/>
              <a:gd name="connsiteY158" fmla="*/ 2003219 h 2237474"/>
              <a:gd name="connsiteX159" fmla="*/ 2321399 w 12192000"/>
              <a:gd name="connsiteY159" fmla="*/ 1989467 h 2237474"/>
              <a:gd name="connsiteX160" fmla="*/ 2315525 w 12192000"/>
              <a:gd name="connsiteY160" fmla="*/ 1989708 h 2237474"/>
              <a:gd name="connsiteX161" fmla="*/ 2300792 w 12192000"/>
              <a:gd name="connsiteY161" fmla="*/ 1994290 h 2237474"/>
              <a:gd name="connsiteX162" fmla="*/ 2295469 w 12192000"/>
              <a:gd name="connsiteY162" fmla="*/ 1996659 h 2237474"/>
              <a:gd name="connsiteX163" fmla="*/ 2287219 w 12192000"/>
              <a:gd name="connsiteY163" fmla="*/ 1998750 h 2237474"/>
              <a:gd name="connsiteX164" fmla="*/ 2286948 w 12192000"/>
              <a:gd name="connsiteY164" fmla="*/ 1998596 h 2237474"/>
              <a:gd name="connsiteX165" fmla="*/ 2243069 w 12192000"/>
              <a:gd name="connsiteY165" fmla="*/ 2015111 h 2237474"/>
              <a:gd name="connsiteX166" fmla="*/ 2186609 w 12192000"/>
              <a:gd name="connsiteY166" fmla="*/ 2008263 h 2237474"/>
              <a:gd name="connsiteX167" fmla="*/ 2164831 w 12192000"/>
              <a:gd name="connsiteY167" fmla="*/ 2010143 h 2237474"/>
              <a:gd name="connsiteX168" fmla="*/ 2152836 w 12192000"/>
              <a:gd name="connsiteY168" fmla="*/ 2010048 h 2237474"/>
              <a:gd name="connsiteX169" fmla="*/ 2117102 w 12192000"/>
              <a:gd name="connsiteY169" fmla="*/ 2023004 h 2237474"/>
              <a:gd name="connsiteX170" fmla="*/ 2111935 w 12192000"/>
              <a:gd name="connsiteY170" fmla="*/ 2023163 h 2237474"/>
              <a:gd name="connsiteX171" fmla="*/ 2089991 w 12192000"/>
              <a:gd name="connsiteY171" fmla="*/ 2034193 h 2237474"/>
              <a:gd name="connsiteX172" fmla="*/ 2058061 w 12192000"/>
              <a:gd name="connsiteY172" fmla="*/ 2047942 h 2237474"/>
              <a:gd name="connsiteX173" fmla="*/ 2055737 w 12192000"/>
              <a:gd name="connsiteY173" fmla="*/ 2047704 h 2237474"/>
              <a:gd name="connsiteX174" fmla="*/ 2042244 w 12192000"/>
              <a:gd name="connsiteY174" fmla="*/ 2055560 h 2237474"/>
              <a:gd name="connsiteX175" fmla="*/ 1976224 w 12192000"/>
              <a:gd name="connsiteY175" fmla="*/ 2074257 h 2237474"/>
              <a:gd name="connsiteX176" fmla="*/ 1877728 w 12192000"/>
              <a:gd name="connsiteY176" fmla="*/ 2101004 h 2237474"/>
              <a:gd name="connsiteX177" fmla="*/ 1759056 w 12192000"/>
              <a:gd name="connsiteY177" fmla="*/ 2125608 h 2237474"/>
              <a:gd name="connsiteX178" fmla="*/ 1637948 w 12192000"/>
              <a:gd name="connsiteY178" fmla="*/ 2172597 h 2237474"/>
              <a:gd name="connsiteX179" fmla="*/ 1434549 w 12192000"/>
              <a:gd name="connsiteY179" fmla="*/ 2234522 h 2237474"/>
              <a:gd name="connsiteX180" fmla="*/ 1398481 w 12192000"/>
              <a:gd name="connsiteY180" fmla="*/ 2237074 h 2237474"/>
              <a:gd name="connsiteX181" fmla="*/ 1398407 w 12192000"/>
              <a:gd name="connsiteY181" fmla="*/ 2237095 h 2237474"/>
              <a:gd name="connsiteX182" fmla="*/ 1370962 w 12192000"/>
              <a:gd name="connsiteY182" fmla="*/ 2237474 h 2237474"/>
              <a:gd name="connsiteX183" fmla="*/ 1356367 w 12192000"/>
              <a:gd name="connsiteY183" fmla="*/ 2235089 h 2237474"/>
              <a:gd name="connsiteX184" fmla="*/ 1324828 w 12192000"/>
              <a:gd name="connsiteY184" fmla="*/ 2231968 h 2237474"/>
              <a:gd name="connsiteX185" fmla="*/ 1297744 w 12192000"/>
              <a:gd name="connsiteY185" fmla="*/ 2235849 h 2237474"/>
              <a:gd name="connsiteX186" fmla="*/ 1286236 w 12192000"/>
              <a:gd name="connsiteY186" fmla="*/ 2233135 h 2237474"/>
              <a:gd name="connsiteX187" fmla="*/ 1283504 w 12192000"/>
              <a:gd name="connsiteY187" fmla="*/ 2233797 h 2237474"/>
              <a:gd name="connsiteX188" fmla="*/ 1279765 w 12192000"/>
              <a:gd name="connsiteY188" fmla="*/ 2229639 h 2237474"/>
              <a:gd name="connsiteX189" fmla="*/ 1195347 w 12192000"/>
              <a:gd name="connsiteY189" fmla="*/ 2212354 h 2237474"/>
              <a:gd name="connsiteX190" fmla="*/ 970251 w 12192000"/>
              <a:gd name="connsiteY190" fmla="*/ 2221029 h 2237474"/>
              <a:gd name="connsiteX191" fmla="*/ 812914 w 12192000"/>
              <a:gd name="connsiteY191" fmla="*/ 2202752 h 2237474"/>
              <a:gd name="connsiteX192" fmla="*/ 800195 w 12192000"/>
              <a:gd name="connsiteY192" fmla="*/ 2209407 h 2237474"/>
              <a:gd name="connsiteX193" fmla="*/ 784978 w 12192000"/>
              <a:gd name="connsiteY193" fmla="*/ 2212360 h 2237474"/>
              <a:gd name="connsiteX194" fmla="*/ 681987 w 12192000"/>
              <a:gd name="connsiteY194" fmla="*/ 2216757 h 2237474"/>
              <a:gd name="connsiteX195" fmla="*/ 669923 w 12192000"/>
              <a:gd name="connsiteY195" fmla="*/ 2211682 h 2237474"/>
              <a:gd name="connsiteX196" fmla="*/ 648680 w 12192000"/>
              <a:gd name="connsiteY196" fmla="*/ 2206229 h 2237474"/>
              <a:gd name="connsiteX197" fmla="*/ 597225 w 12192000"/>
              <a:gd name="connsiteY197" fmla="*/ 2180999 h 2237474"/>
              <a:gd name="connsiteX198" fmla="*/ 558449 w 12192000"/>
              <a:gd name="connsiteY198" fmla="*/ 2182346 h 2237474"/>
              <a:gd name="connsiteX199" fmla="*/ 550517 w 12192000"/>
              <a:gd name="connsiteY199" fmla="*/ 2182060 h 2237474"/>
              <a:gd name="connsiteX200" fmla="*/ 550309 w 12192000"/>
              <a:gd name="connsiteY200" fmla="*/ 2181825 h 2237474"/>
              <a:gd name="connsiteX201" fmla="*/ 541836 w 12192000"/>
              <a:gd name="connsiteY201" fmla="*/ 2181063 h 2237474"/>
              <a:gd name="connsiteX202" fmla="*/ 536057 w 12192000"/>
              <a:gd name="connsiteY202" fmla="*/ 2181537 h 2237474"/>
              <a:gd name="connsiteX203" fmla="*/ 520671 w 12192000"/>
              <a:gd name="connsiteY203" fmla="*/ 2180980 h 2237474"/>
              <a:gd name="connsiteX204" fmla="*/ 515024 w 12192000"/>
              <a:gd name="connsiteY204" fmla="*/ 2179258 h 2237474"/>
              <a:gd name="connsiteX205" fmla="*/ 512278 w 12192000"/>
              <a:gd name="connsiteY205" fmla="*/ 2176369 h 2237474"/>
              <a:gd name="connsiteX206" fmla="*/ 480419 w 12192000"/>
              <a:gd name="connsiteY206" fmla="*/ 2167807 h 2237474"/>
              <a:gd name="connsiteX207" fmla="*/ 413835 w 12192000"/>
              <a:gd name="connsiteY207" fmla="*/ 2156783 h 2237474"/>
              <a:gd name="connsiteX208" fmla="*/ 376513 w 12192000"/>
              <a:gd name="connsiteY208" fmla="*/ 2154014 h 2237474"/>
              <a:gd name="connsiteX209" fmla="*/ 273386 w 12192000"/>
              <a:gd name="connsiteY209" fmla="*/ 2142551 h 2237474"/>
              <a:gd name="connsiteX210" fmla="*/ 169207 w 12192000"/>
              <a:gd name="connsiteY210" fmla="*/ 2128100 h 2237474"/>
              <a:gd name="connsiteX211" fmla="*/ 93149 w 12192000"/>
              <a:gd name="connsiteY211" fmla="*/ 2105324 h 2237474"/>
              <a:gd name="connsiteX212" fmla="*/ 88109 w 12192000"/>
              <a:gd name="connsiteY212" fmla="*/ 2106704 h 2237474"/>
              <a:gd name="connsiteX213" fmla="*/ 80022 w 12192000"/>
              <a:gd name="connsiteY213" fmla="*/ 2107254 h 2237474"/>
              <a:gd name="connsiteX214" fmla="*/ 79717 w 12192000"/>
              <a:gd name="connsiteY214" fmla="*/ 2107046 h 2237474"/>
              <a:gd name="connsiteX215" fmla="*/ 72352 w 12192000"/>
              <a:gd name="connsiteY215" fmla="*/ 2107991 h 2237474"/>
              <a:gd name="connsiteX216" fmla="*/ 37645 w 12192000"/>
              <a:gd name="connsiteY216" fmla="*/ 2115401 h 2237474"/>
              <a:gd name="connsiteX217" fmla="*/ 4572 w 12192000"/>
              <a:gd name="connsiteY217" fmla="*/ 2111091 h 2237474"/>
              <a:gd name="connsiteX218" fmla="*/ 0 w 12192000"/>
              <a:gd name="connsiteY218" fmla="*/ 2110468 h 2237474"/>
              <a:gd name="connsiteX219" fmla="*/ 0 w 12192000"/>
              <a:gd name="connsiteY21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61459 w 12192000"/>
              <a:gd name="connsiteY27" fmla="*/ 862394 h 2237474"/>
              <a:gd name="connsiteX28" fmla="*/ 9705768 w 12192000"/>
              <a:gd name="connsiteY28" fmla="*/ 894610 h 2237474"/>
              <a:gd name="connsiteX29" fmla="*/ 9683005 w 12192000"/>
              <a:gd name="connsiteY29" fmla="*/ 894128 h 2237474"/>
              <a:gd name="connsiteX30" fmla="*/ 9594438 w 12192000"/>
              <a:gd name="connsiteY30" fmla="*/ 919051 h 2237474"/>
              <a:gd name="connsiteX31" fmla="*/ 9577033 w 12192000"/>
              <a:gd name="connsiteY31" fmla="*/ 922857 h 2237474"/>
              <a:gd name="connsiteX32" fmla="*/ 9544189 w 12192000"/>
              <a:gd name="connsiteY32" fmla="*/ 938966 h 2237474"/>
              <a:gd name="connsiteX33" fmla="*/ 9500499 w 12192000"/>
              <a:gd name="connsiteY33" fmla="*/ 954680 h 2237474"/>
              <a:gd name="connsiteX34" fmla="*/ 9428195 w 12192000"/>
              <a:gd name="connsiteY34" fmla="*/ 986225 h 2237474"/>
              <a:gd name="connsiteX35" fmla="*/ 9410017 w 12192000"/>
              <a:gd name="connsiteY35" fmla="*/ 993931 h 2237474"/>
              <a:gd name="connsiteX36" fmla="*/ 9392919 w 12192000"/>
              <a:gd name="connsiteY36" fmla="*/ 994656 h 2237474"/>
              <a:gd name="connsiteX37" fmla="*/ 9278619 w 12192000"/>
              <a:gd name="connsiteY37" fmla="*/ 1011878 h 2237474"/>
              <a:gd name="connsiteX38" fmla="*/ 9268019 w 12192000"/>
              <a:gd name="connsiteY38" fmla="*/ 1007442 h 2237474"/>
              <a:gd name="connsiteX39" fmla="*/ 9234662 w 12192000"/>
              <a:gd name="connsiteY39" fmla="*/ 1023056 h 2237474"/>
              <a:gd name="connsiteX40" fmla="*/ 9181033 w 12192000"/>
              <a:gd name="connsiteY40" fmla="*/ 1037921 h 2237474"/>
              <a:gd name="connsiteX41" fmla="*/ 9155969 w 12192000"/>
              <a:gd name="connsiteY41" fmla="*/ 1046804 h 2237474"/>
              <a:gd name="connsiteX42" fmla="*/ 9133985 w 12192000"/>
              <a:gd name="connsiteY42" fmla="*/ 1046450 h 2237474"/>
              <a:gd name="connsiteX43" fmla="*/ 9012987 w 12192000"/>
              <a:gd name="connsiteY43" fmla="*/ 1061986 h 2237474"/>
              <a:gd name="connsiteX44" fmla="*/ 8968445 w 12192000"/>
              <a:gd name="connsiteY44" fmla="*/ 1052169 h 2237474"/>
              <a:gd name="connsiteX45" fmla="*/ 8958984 w 12192000"/>
              <a:gd name="connsiteY45" fmla="*/ 1057212 h 2237474"/>
              <a:gd name="connsiteX46" fmla="*/ 8886001 w 12192000"/>
              <a:gd name="connsiteY46" fmla="*/ 1067468 h 2237474"/>
              <a:gd name="connsiteX47" fmla="*/ 8838610 w 12192000"/>
              <a:gd name="connsiteY47" fmla="*/ 1075091 h 2237474"/>
              <a:gd name="connsiteX48" fmla="*/ 8750383 w 12192000"/>
              <a:gd name="connsiteY48" fmla="*/ 1097387 h 2237474"/>
              <a:gd name="connsiteX49" fmla="*/ 8697365 w 12192000"/>
              <a:gd name="connsiteY49" fmla="*/ 1105869 h 2237474"/>
              <a:gd name="connsiteX50" fmla="*/ 8665605 w 12192000"/>
              <a:gd name="connsiteY50" fmla="*/ 1110791 h 2237474"/>
              <a:gd name="connsiteX51" fmla="*/ 8584946 w 12192000"/>
              <a:gd name="connsiteY51" fmla="*/ 1135226 h 2237474"/>
              <a:gd name="connsiteX52" fmla="*/ 8460755 w 12192000"/>
              <a:gd name="connsiteY52" fmla="*/ 1203427 h 2237474"/>
              <a:gd name="connsiteX53" fmla="*/ 8419755 w 12192000"/>
              <a:gd name="connsiteY53" fmla="*/ 1216260 h 2237474"/>
              <a:gd name="connsiteX54" fmla="*/ 8411626 w 12192000"/>
              <a:gd name="connsiteY54" fmla="*/ 1214397 h 2237474"/>
              <a:gd name="connsiteX55" fmla="*/ 8363469 w 12192000"/>
              <a:gd name="connsiteY55" fmla="*/ 1246658 h 2237474"/>
              <a:gd name="connsiteX56" fmla="*/ 8275497 w 12192000"/>
              <a:gd name="connsiteY56" fmla="*/ 1264396 h 2237474"/>
              <a:gd name="connsiteX57" fmla="*/ 8206287 w 12192000"/>
              <a:gd name="connsiteY57" fmla="*/ 1273060 h 2237474"/>
              <a:gd name="connsiteX58" fmla="*/ 8168705 w 12192000"/>
              <a:gd name="connsiteY58" fmla="*/ 1279956 h 2237474"/>
              <a:gd name="connsiteX59" fmla="*/ 8139997 w 12192000"/>
              <a:gd name="connsiteY59" fmla="*/ 1282713 h 2237474"/>
              <a:gd name="connsiteX60" fmla="*/ 8074238 w 12192000"/>
              <a:gd name="connsiteY60" fmla="*/ 1301895 h 2237474"/>
              <a:gd name="connsiteX61" fmla="*/ 7968292 w 12192000"/>
              <a:gd name="connsiteY61" fmla="*/ 1338779 h 2237474"/>
              <a:gd name="connsiteX62" fmla="*/ 7945122 w 12192000"/>
              <a:gd name="connsiteY62" fmla="*/ 1345477 h 2237474"/>
              <a:gd name="connsiteX63" fmla="*/ 7902328 w 12192000"/>
              <a:gd name="connsiteY63" fmla="*/ 1345865 h 2237474"/>
              <a:gd name="connsiteX64" fmla="*/ 7875879 w 12192000"/>
              <a:gd name="connsiteY64" fmla="*/ 1345646 h 2237474"/>
              <a:gd name="connsiteX65" fmla="*/ 7840612 w 12192000"/>
              <a:gd name="connsiteY65" fmla="*/ 1369373 h 2237474"/>
              <a:gd name="connsiteX66" fmla="*/ 7786819 w 12192000"/>
              <a:gd name="connsiteY66" fmla="*/ 1378970 h 2237474"/>
              <a:gd name="connsiteX67" fmla="*/ 7548172 w 12192000"/>
              <a:gd name="connsiteY67" fmla="*/ 1417460 h 2237474"/>
              <a:gd name="connsiteX68" fmla="*/ 7483437 w 12192000"/>
              <a:gd name="connsiteY68" fmla="*/ 1478152 h 2237474"/>
              <a:gd name="connsiteX69" fmla="*/ 7377870 w 12192000"/>
              <a:gd name="connsiteY69" fmla="*/ 1523319 h 2237474"/>
              <a:gd name="connsiteX70" fmla="*/ 7230737 w 12192000"/>
              <a:gd name="connsiteY70" fmla="*/ 1562633 h 2237474"/>
              <a:gd name="connsiteX71" fmla="*/ 7224458 w 12192000"/>
              <a:gd name="connsiteY71" fmla="*/ 1573008 h 2237474"/>
              <a:gd name="connsiteX72" fmla="*/ 7213486 w 12192000"/>
              <a:gd name="connsiteY72" fmla="*/ 1580987 h 2237474"/>
              <a:gd name="connsiteX73" fmla="*/ 7183121 w 12192000"/>
              <a:gd name="connsiteY73" fmla="*/ 1595162 h 2237474"/>
              <a:gd name="connsiteX74" fmla="*/ 7164601 w 12192000"/>
              <a:gd name="connsiteY74" fmla="*/ 1606490 h 2237474"/>
              <a:gd name="connsiteX75" fmla="*/ 7114651 w 12192000"/>
              <a:gd name="connsiteY75" fmla="*/ 1620959 h 2237474"/>
              <a:gd name="connsiteX76" fmla="*/ 7092727 w 12192000"/>
              <a:gd name="connsiteY76" fmla="*/ 1623628 h 2237474"/>
              <a:gd name="connsiteX77" fmla="*/ 7031309 w 12192000"/>
              <a:gd name="connsiteY77" fmla="*/ 1619451 h 2237474"/>
              <a:gd name="connsiteX78" fmla="*/ 6999084 w 12192000"/>
              <a:gd name="connsiteY78" fmla="*/ 1634317 h 2237474"/>
              <a:gd name="connsiteX79" fmla="*/ 6992107 w 12192000"/>
              <a:gd name="connsiteY79" fmla="*/ 1636860 h 2237474"/>
              <a:gd name="connsiteX80" fmla="*/ 6991765 w 12192000"/>
              <a:gd name="connsiteY80" fmla="*/ 1636725 h 2237474"/>
              <a:gd name="connsiteX81" fmla="*/ 6900177 w 12192000"/>
              <a:gd name="connsiteY81" fmla="*/ 1636016 h 2237474"/>
              <a:gd name="connsiteX82" fmla="*/ 6795372 w 12192000"/>
              <a:gd name="connsiteY82" fmla="*/ 1644845 h 2237474"/>
              <a:gd name="connsiteX83" fmla="*/ 6692251 w 12192000"/>
              <a:gd name="connsiteY83" fmla="*/ 1656357 h 2237474"/>
              <a:gd name="connsiteX84" fmla="*/ 6655235 w 12192000"/>
              <a:gd name="connsiteY84" fmla="*/ 1661869 h 2237474"/>
              <a:gd name="connsiteX85" fmla="*/ 6587857 w 12192000"/>
              <a:gd name="connsiteY85" fmla="*/ 1665769 h 2237474"/>
              <a:gd name="connsiteX86" fmla="*/ 6554894 w 12192000"/>
              <a:gd name="connsiteY86" fmla="*/ 1664428 h 2237474"/>
              <a:gd name="connsiteX87" fmla="*/ 6516595 w 12192000"/>
              <a:gd name="connsiteY87" fmla="*/ 1667475 h 2237474"/>
              <a:gd name="connsiteX88" fmla="*/ 6508541 w 12192000"/>
              <a:gd name="connsiteY88" fmla="*/ 1668757 h 2237474"/>
              <a:gd name="connsiteX89" fmla="*/ 6471012 w 12192000"/>
              <a:gd name="connsiteY89" fmla="*/ 1678604 h 2237474"/>
              <a:gd name="connsiteX90" fmla="*/ 6415265 w 12192000"/>
              <a:gd name="connsiteY90" fmla="*/ 1665317 h 2237474"/>
              <a:gd name="connsiteX91" fmla="*/ 6364035 w 12192000"/>
              <a:gd name="connsiteY91" fmla="*/ 1667683 h 2237474"/>
              <a:gd name="connsiteX92" fmla="*/ 6280959 w 12192000"/>
              <a:gd name="connsiteY92" fmla="*/ 1689329 h 2237474"/>
              <a:gd name="connsiteX93" fmla="*/ 6243319 w 12192000"/>
              <a:gd name="connsiteY93" fmla="*/ 1695560 h 2237474"/>
              <a:gd name="connsiteX94" fmla="*/ 6098321 w 12192000"/>
              <a:gd name="connsiteY94" fmla="*/ 1721646 h 2237474"/>
              <a:gd name="connsiteX95" fmla="*/ 5880652 w 12192000"/>
              <a:gd name="connsiteY95" fmla="*/ 1779643 h 2237474"/>
              <a:gd name="connsiteX96" fmla="*/ 5785959 w 12192000"/>
              <a:gd name="connsiteY96" fmla="*/ 1775307 h 2237474"/>
              <a:gd name="connsiteX97" fmla="*/ 5643534 w 12192000"/>
              <a:gd name="connsiteY97" fmla="*/ 1802919 h 2237474"/>
              <a:gd name="connsiteX98" fmla="*/ 5518799 w 12192000"/>
              <a:gd name="connsiteY98" fmla="*/ 1818312 h 2237474"/>
              <a:gd name="connsiteX99" fmla="*/ 5505014 w 12192000"/>
              <a:gd name="connsiteY99" fmla="*/ 1819259 h 2237474"/>
              <a:gd name="connsiteX100" fmla="*/ 5453307 w 12192000"/>
              <a:gd name="connsiteY100" fmla="*/ 1815450 h 2237474"/>
              <a:gd name="connsiteX101" fmla="*/ 5364192 w 12192000"/>
              <a:gd name="connsiteY101" fmla="*/ 1826074 h 2237474"/>
              <a:gd name="connsiteX102" fmla="*/ 5350380 w 12192000"/>
              <a:gd name="connsiteY102" fmla="*/ 1830891 h 2237474"/>
              <a:gd name="connsiteX103" fmla="*/ 5259633 w 12192000"/>
              <a:gd name="connsiteY103" fmla="*/ 1837160 h 2237474"/>
              <a:gd name="connsiteX104" fmla="*/ 5197513 w 12192000"/>
              <a:gd name="connsiteY104" fmla="*/ 1844718 h 2237474"/>
              <a:gd name="connsiteX105" fmla="*/ 5168852 w 12192000"/>
              <a:gd name="connsiteY105" fmla="*/ 1844846 h 2237474"/>
              <a:gd name="connsiteX106" fmla="*/ 5114927 w 12192000"/>
              <a:gd name="connsiteY106" fmla="*/ 1847827 h 2237474"/>
              <a:gd name="connsiteX107" fmla="*/ 5108970 w 12192000"/>
              <a:gd name="connsiteY107" fmla="*/ 1847935 h 2237474"/>
              <a:gd name="connsiteX108" fmla="*/ 5067961 w 12192000"/>
              <a:gd name="connsiteY108" fmla="*/ 1845917 h 2237474"/>
              <a:gd name="connsiteX109" fmla="*/ 5007075 w 12192000"/>
              <a:gd name="connsiteY109" fmla="*/ 1838626 h 2237474"/>
              <a:gd name="connsiteX110" fmla="*/ 4944087 w 12192000"/>
              <a:gd name="connsiteY110" fmla="*/ 1823332 h 2237474"/>
              <a:gd name="connsiteX111" fmla="*/ 4907662 w 12192000"/>
              <a:gd name="connsiteY111" fmla="*/ 1816900 h 2237474"/>
              <a:gd name="connsiteX112" fmla="*/ 4882386 w 12192000"/>
              <a:gd name="connsiteY112" fmla="*/ 1809844 h 2237474"/>
              <a:gd name="connsiteX113" fmla="*/ 4811440 w 12192000"/>
              <a:gd name="connsiteY113" fmla="*/ 1804655 h 2237474"/>
              <a:gd name="connsiteX114" fmla="*/ 4691075 w 12192000"/>
              <a:gd name="connsiteY114" fmla="*/ 1801389 h 2237474"/>
              <a:gd name="connsiteX115" fmla="*/ 4611738 w 12192000"/>
              <a:gd name="connsiteY115" fmla="*/ 1776964 h 2237474"/>
              <a:gd name="connsiteX116" fmla="*/ 4560070 w 12192000"/>
              <a:gd name="connsiteY116" fmla="*/ 1785640 h 2237474"/>
              <a:gd name="connsiteX117" fmla="*/ 4536503 w 12192000"/>
              <a:gd name="connsiteY117" fmla="*/ 1785334 h 2237474"/>
              <a:gd name="connsiteX118" fmla="*/ 4513724 w 12192000"/>
              <a:gd name="connsiteY118" fmla="*/ 1791996 h 2237474"/>
              <a:gd name="connsiteX119" fmla="*/ 4459810 w 12192000"/>
              <a:gd name="connsiteY119" fmla="*/ 1797886 h 2237474"/>
              <a:gd name="connsiteX120" fmla="*/ 4379064 w 12192000"/>
              <a:gd name="connsiteY120" fmla="*/ 1817177 h 2237474"/>
              <a:gd name="connsiteX121" fmla="*/ 4319209 w 12192000"/>
              <a:gd name="connsiteY121" fmla="*/ 1834833 h 2237474"/>
              <a:gd name="connsiteX122" fmla="*/ 4290981 w 12192000"/>
              <a:gd name="connsiteY122" fmla="*/ 1839677 h 2237474"/>
              <a:gd name="connsiteX123" fmla="*/ 4285792 w 12192000"/>
              <a:gd name="connsiteY123" fmla="*/ 1836231 h 2237474"/>
              <a:gd name="connsiteX124" fmla="*/ 4238372 w 12192000"/>
              <a:gd name="connsiteY124" fmla="*/ 1851480 h 2237474"/>
              <a:gd name="connsiteX125" fmla="*/ 4232517 w 12192000"/>
              <a:gd name="connsiteY125" fmla="*/ 1852567 h 2237474"/>
              <a:gd name="connsiteX126" fmla="*/ 4191732 w 12192000"/>
              <a:gd name="connsiteY126" fmla="*/ 1857328 h 2237474"/>
              <a:gd name="connsiteX127" fmla="*/ 4065532 w 12192000"/>
              <a:gd name="connsiteY127" fmla="*/ 1855477 h 2237474"/>
              <a:gd name="connsiteX128" fmla="*/ 4028460 w 12192000"/>
              <a:gd name="connsiteY128" fmla="*/ 1855137 h 2237474"/>
              <a:gd name="connsiteX129" fmla="*/ 4002267 w 12192000"/>
              <a:gd name="connsiteY129" fmla="*/ 1852352 h 2237474"/>
              <a:gd name="connsiteX130" fmla="*/ 3931396 w 12192000"/>
              <a:gd name="connsiteY130" fmla="*/ 1858915 h 2237474"/>
              <a:gd name="connsiteX131" fmla="*/ 3812162 w 12192000"/>
              <a:gd name="connsiteY131" fmla="*/ 1875501 h 2237474"/>
              <a:gd name="connsiteX132" fmla="*/ 3729530 w 12192000"/>
              <a:gd name="connsiteY132" fmla="*/ 1864513 h 2237474"/>
              <a:gd name="connsiteX133" fmla="*/ 3680177 w 12192000"/>
              <a:gd name="connsiteY133" fmla="*/ 1881552 h 2237474"/>
              <a:gd name="connsiteX134" fmla="*/ 3567259 w 12192000"/>
              <a:gd name="connsiteY134" fmla="*/ 1893482 h 2237474"/>
              <a:gd name="connsiteX135" fmla="*/ 3405770 w 12192000"/>
              <a:gd name="connsiteY135" fmla="*/ 1904591 h 2237474"/>
              <a:gd name="connsiteX136" fmla="*/ 3280097 w 12192000"/>
              <a:gd name="connsiteY136" fmla="*/ 1919610 h 2237474"/>
              <a:gd name="connsiteX137" fmla="*/ 3123424 w 12192000"/>
              <a:gd name="connsiteY137" fmla="*/ 1952930 h 2237474"/>
              <a:gd name="connsiteX138" fmla="*/ 3009910 w 12192000"/>
              <a:gd name="connsiteY138" fmla="*/ 1957866 h 2237474"/>
              <a:gd name="connsiteX139" fmla="*/ 2995934 w 12192000"/>
              <a:gd name="connsiteY139" fmla="*/ 1967085 h 2237474"/>
              <a:gd name="connsiteX140" fmla="*/ 2980071 w 12192000"/>
              <a:gd name="connsiteY140" fmla="*/ 1972988 h 2237474"/>
              <a:gd name="connsiteX141" fmla="*/ 2978094 w 12192000"/>
              <a:gd name="connsiteY141" fmla="*/ 1972369 h 2237474"/>
              <a:gd name="connsiteX142" fmla="*/ 2942858 w 12192000"/>
              <a:gd name="connsiteY142" fmla="*/ 1981367 h 2237474"/>
              <a:gd name="connsiteX143" fmla="*/ 2875436 w 12192000"/>
              <a:gd name="connsiteY143" fmla="*/ 1996977 h 2237474"/>
              <a:gd name="connsiteX144" fmla="*/ 2874892 w 12192000"/>
              <a:gd name="connsiteY144" fmla="*/ 1996085 h 2237474"/>
              <a:gd name="connsiteX145" fmla="*/ 2864145 w 12192000"/>
              <a:gd name="connsiteY145" fmla="*/ 1994061 h 2237474"/>
              <a:gd name="connsiteX146" fmla="*/ 2843662 w 12192000"/>
              <a:gd name="connsiteY146" fmla="*/ 1992498 h 2237474"/>
              <a:gd name="connsiteX147" fmla="*/ 2796128 w 12192000"/>
              <a:gd name="connsiteY147" fmla="*/ 1976403 h 2237474"/>
              <a:gd name="connsiteX148" fmla="*/ 2756784 w 12192000"/>
              <a:gd name="connsiteY148" fmla="*/ 1985116 h 2237474"/>
              <a:gd name="connsiteX149" fmla="*/ 2748833 w 12192000"/>
              <a:gd name="connsiteY149" fmla="*/ 1986323 h 2237474"/>
              <a:gd name="connsiteX150" fmla="*/ 2748661 w 12192000"/>
              <a:gd name="connsiteY150" fmla="*/ 1986122 h 2237474"/>
              <a:gd name="connsiteX151" fmla="*/ 2740251 w 12192000"/>
              <a:gd name="connsiteY151" fmla="*/ 1986946 h 2237474"/>
              <a:gd name="connsiteX152" fmla="*/ 2718916 w 12192000"/>
              <a:gd name="connsiteY152" fmla="*/ 1990867 h 2237474"/>
              <a:gd name="connsiteX153" fmla="*/ 2713522 w 12192000"/>
              <a:gd name="connsiteY153" fmla="*/ 1990173 h 2237474"/>
              <a:gd name="connsiteX154" fmla="*/ 2680597 w 12192000"/>
              <a:gd name="connsiteY154" fmla="*/ 1984996 h 2237474"/>
              <a:gd name="connsiteX155" fmla="*/ 2578178 w 12192000"/>
              <a:gd name="connsiteY155" fmla="*/ 1990531 h 2237474"/>
              <a:gd name="connsiteX156" fmla="*/ 2476147 w 12192000"/>
              <a:gd name="connsiteY156" fmla="*/ 1998305 h 2237474"/>
              <a:gd name="connsiteX157" fmla="*/ 2373568 w 12192000"/>
              <a:gd name="connsiteY157" fmla="*/ 2003219 h 2237474"/>
              <a:gd name="connsiteX158" fmla="*/ 2321399 w 12192000"/>
              <a:gd name="connsiteY158" fmla="*/ 1989467 h 2237474"/>
              <a:gd name="connsiteX159" fmla="*/ 2315525 w 12192000"/>
              <a:gd name="connsiteY159" fmla="*/ 1989708 h 2237474"/>
              <a:gd name="connsiteX160" fmla="*/ 2300792 w 12192000"/>
              <a:gd name="connsiteY160" fmla="*/ 1994290 h 2237474"/>
              <a:gd name="connsiteX161" fmla="*/ 2295469 w 12192000"/>
              <a:gd name="connsiteY161" fmla="*/ 1996659 h 2237474"/>
              <a:gd name="connsiteX162" fmla="*/ 2287219 w 12192000"/>
              <a:gd name="connsiteY162" fmla="*/ 1998750 h 2237474"/>
              <a:gd name="connsiteX163" fmla="*/ 2286948 w 12192000"/>
              <a:gd name="connsiteY163" fmla="*/ 1998596 h 2237474"/>
              <a:gd name="connsiteX164" fmla="*/ 2243069 w 12192000"/>
              <a:gd name="connsiteY164" fmla="*/ 2015111 h 2237474"/>
              <a:gd name="connsiteX165" fmla="*/ 2186609 w 12192000"/>
              <a:gd name="connsiteY165" fmla="*/ 2008263 h 2237474"/>
              <a:gd name="connsiteX166" fmla="*/ 2164831 w 12192000"/>
              <a:gd name="connsiteY166" fmla="*/ 2010143 h 2237474"/>
              <a:gd name="connsiteX167" fmla="*/ 2152836 w 12192000"/>
              <a:gd name="connsiteY167" fmla="*/ 2010048 h 2237474"/>
              <a:gd name="connsiteX168" fmla="*/ 2117102 w 12192000"/>
              <a:gd name="connsiteY168" fmla="*/ 2023004 h 2237474"/>
              <a:gd name="connsiteX169" fmla="*/ 2111935 w 12192000"/>
              <a:gd name="connsiteY169" fmla="*/ 2023163 h 2237474"/>
              <a:gd name="connsiteX170" fmla="*/ 2089991 w 12192000"/>
              <a:gd name="connsiteY170" fmla="*/ 2034193 h 2237474"/>
              <a:gd name="connsiteX171" fmla="*/ 2058061 w 12192000"/>
              <a:gd name="connsiteY171" fmla="*/ 2047942 h 2237474"/>
              <a:gd name="connsiteX172" fmla="*/ 2055737 w 12192000"/>
              <a:gd name="connsiteY172" fmla="*/ 2047704 h 2237474"/>
              <a:gd name="connsiteX173" fmla="*/ 2042244 w 12192000"/>
              <a:gd name="connsiteY173" fmla="*/ 2055560 h 2237474"/>
              <a:gd name="connsiteX174" fmla="*/ 1976224 w 12192000"/>
              <a:gd name="connsiteY174" fmla="*/ 2074257 h 2237474"/>
              <a:gd name="connsiteX175" fmla="*/ 1877728 w 12192000"/>
              <a:gd name="connsiteY175" fmla="*/ 2101004 h 2237474"/>
              <a:gd name="connsiteX176" fmla="*/ 1759056 w 12192000"/>
              <a:gd name="connsiteY176" fmla="*/ 2125608 h 2237474"/>
              <a:gd name="connsiteX177" fmla="*/ 1637948 w 12192000"/>
              <a:gd name="connsiteY177" fmla="*/ 2172597 h 2237474"/>
              <a:gd name="connsiteX178" fmla="*/ 1434549 w 12192000"/>
              <a:gd name="connsiteY178" fmla="*/ 2234522 h 2237474"/>
              <a:gd name="connsiteX179" fmla="*/ 1398481 w 12192000"/>
              <a:gd name="connsiteY179" fmla="*/ 2237074 h 2237474"/>
              <a:gd name="connsiteX180" fmla="*/ 1398407 w 12192000"/>
              <a:gd name="connsiteY180" fmla="*/ 2237095 h 2237474"/>
              <a:gd name="connsiteX181" fmla="*/ 1370962 w 12192000"/>
              <a:gd name="connsiteY181" fmla="*/ 2237474 h 2237474"/>
              <a:gd name="connsiteX182" fmla="*/ 1356367 w 12192000"/>
              <a:gd name="connsiteY182" fmla="*/ 2235089 h 2237474"/>
              <a:gd name="connsiteX183" fmla="*/ 1324828 w 12192000"/>
              <a:gd name="connsiteY183" fmla="*/ 2231968 h 2237474"/>
              <a:gd name="connsiteX184" fmla="*/ 1297744 w 12192000"/>
              <a:gd name="connsiteY184" fmla="*/ 2235849 h 2237474"/>
              <a:gd name="connsiteX185" fmla="*/ 1286236 w 12192000"/>
              <a:gd name="connsiteY185" fmla="*/ 2233135 h 2237474"/>
              <a:gd name="connsiteX186" fmla="*/ 1283504 w 12192000"/>
              <a:gd name="connsiteY186" fmla="*/ 2233797 h 2237474"/>
              <a:gd name="connsiteX187" fmla="*/ 1279765 w 12192000"/>
              <a:gd name="connsiteY187" fmla="*/ 2229639 h 2237474"/>
              <a:gd name="connsiteX188" fmla="*/ 1195347 w 12192000"/>
              <a:gd name="connsiteY188" fmla="*/ 2212354 h 2237474"/>
              <a:gd name="connsiteX189" fmla="*/ 970251 w 12192000"/>
              <a:gd name="connsiteY189" fmla="*/ 2221029 h 2237474"/>
              <a:gd name="connsiteX190" fmla="*/ 812914 w 12192000"/>
              <a:gd name="connsiteY190" fmla="*/ 2202752 h 2237474"/>
              <a:gd name="connsiteX191" fmla="*/ 800195 w 12192000"/>
              <a:gd name="connsiteY191" fmla="*/ 2209407 h 2237474"/>
              <a:gd name="connsiteX192" fmla="*/ 784978 w 12192000"/>
              <a:gd name="connsiteY192" fmla="*/ 2212360 h 2237474"/>
              <a:gd name="connsiteX193" fmla="*/ 681987 w 12192000"/>
              <a:gd name="connsiteY193" fmla="*/ 2216757 h 2237474"/>
              <a:gd name="connsiteX194" fmla="*/ 669923 w 12192000"/>
              <a:gd name="connsiteY194" fmla="*/ 2211682 h 2237474"/>
              <a:gd name="connsiteX195" fmla="*/ 648680 w 12192000"/>
              <a:gd name="connsiteY195" fmla="*/ 2206229 h 2237474"/>
              <a:gd name="connsiteX196" fmla="*/ 597225 w 12192000"/>
              <a:gd name="connsiteY196" fmla="*/ 2180999 h 2237474"/>
              <a:gd name="connsiteX197" fmla="*/ 558449 w 12192000"/>
              <a:gd name="connsiteY197" fmla="*/ 2182346 h 2237474"/>
              <a:gd name="connsiteX198" fmla="*/ 550517 w 12192000"/>
              <a:gd name="connsiteY198" fmla="*/ 2182060 h 2237474"/>
              <a:gd name="connsiteX199" fmla="*/ 550309 w 12192000"/>
              <a:gd name="connsiteY199" fmla="*/ 2181825 h 2237474"/>
              <a:gd name="connsiteX200" fmla="*/ 541836 w 12192000"/>
              <a:gd name="connsiteY200" fmla="*/ 2181063 h 2237474"/>
              <a:gd name="connsiteX201" fmla="*/ 536057 w 12192000"/>
              <a:gd name="connsiteY201" fmla="*/ 2181537 h 2237474"/>
              <a:gd name="connsiteX202" fmla="*/ 520671 w 12192000"/>
              <a:gd name="connsiteY202" fmla="*/ 2180980 h 2237474"/>
              <a:gd name="connsiteX203" fmla="*/ 515024 w 12192000"/>
              <a:gd name="connsiteY203" fmla="*/ 2179258 h 2237474"/>
              <a:gd name="connsiteX204" fmla="*/ 512278 w 12192000"/>
              <a:gd name="connsiteY204" fmla="*/ 2176369 h 2237474"/>
              <a:gd name="connsiteX205" fmla="*/ 480419 w 12192000"/>
              <a:gd name="connsiteY205" fmla="*/ 2167807 h 2237474"/>
              <a:gd name="connsiteX206" fmla="*/ 413835 w 12192000"/>
              <a:gd name="connsiteY206" fmla="*/ 2156783 h 2237474"/>
              <a:gd name="connsiteX207" fmla="*/ 376513 w 12192000"/>
              <a:gd name="connsiteY207" fmla="*/ 2154014 h 2237474"/>
              <a:gd name="connsiteX208" fmla="*/ 273386 w 12192000"/>
              <a:gd name="connsiteY208" fmla="*/ 2142551 h 2237474"/>
              <a:gd name="connsiteX209" fmla="*/ 169207 w 12192000"/>
              <a:gd name="connsiteY209" fmla="*/ 2128100 h 2237474"/>
              <a:gd name="connsiteX210" fmla="*/ 93149 w 12192000"/>
              <a:gd name="connsiteY210" fmla="*/ 2105324 h 2237474"/>
              <a:gd name="connsiteX211" fmla="*/ 88109 w 12192000"/>
              <a:gd name="connsiteY211" fmla="*/ 2106704 h 2237474"/>
              <a:gd name="connsiteX212" fmla="*/ 80022 w 12192000"/>
              <a:gd name="connsiteY212" fmla="*/ 2107254 h 2237474"/>
              <a:gd name="connsiteX213" fmla="*/ 79717 w 12192000"/>
              <a:gd name="connsiteY213" fmla="*/ 2107046 h 2237474"/>
              <a:gd name="connsiteX214" fmla="*/ 72352 w 12192000"/>
              <a:gd name="connsiteY214" fmla="*/ 2107991 h 2237474"/>
              <a:gd name="connsiteX215" fmla="*/ 37645 w 12192000"/>
              <a:gd name="connsiteY215" fmla="*/ 2115401 h 2237474"/>
              <a:gd name="connsiteX216" fmla="*/ 4572 w 12192000"/>
              <a:gd name="connsiteY216" fmla="*/ 2111091 h 2237474"/>
              <a:gd name="connsiteX217" fmla="*/ 0 w 12192000"/>
              <a:gd name="connsiteY217" fmla="*/ 2110468 h 2237474"/>
              <a:gd name="connsiteX218" fmla="*/ 0 w 12192000"/>
              <a:gd name="connsiteY21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78288 w 12192000"/>
              <a:gd name="connsiteY25" fmla="*/ 854362 h 2237474"/>
              <a:gd name="connsiteX26" fmla="*/ 9761459 w 12192000"/>
              <a:gd name="connsiteY26" fmla="*/ 862394 h 2237474"/>
              <a:gd name="connsiteX27" fmla="*/ 9705768 w 12192000"/>
              <a:gd name="connsiteY27" fmla="*/ 894610 h 2237474"/>
              <a:gd name="connsiteX28" fmla="*/ 9683005 w 12192000"/>
              <a:gd name="connsiteY28" fmla="*/ 894128 h 2237474"/>
              <a:gd name="connsiteX29" fmla="*/ 9594438 w 12192000"/>
              <a:gd name="connsiteY29" fmla="*/ 919051 h 2237474"/>
              <a:gd name="connsiteX30" fmla="*/ 9577033 w 12192000"/>
              <a:gd name="connsiteY30" fmla="*/ 922857 h 2237474"/>
              <a:gd name="connsiteX31" fmla="*/ 9544189 w 12192000"/>
              <a:gd name="connsiteY31" fmla="*/ 938966 h 2237474"/>
              <a:gd name="connsiteX32" fmla="*/ 9500499 w 12192000"/>
              <a:gd name="connsiteY32" fmla="*/ 954680 h 2237474"/>
              <a:gd name="connsiteX33" fmla="*/ 9428195 w 12192000"/>
              <a:gd name="connsiteY33" fmla="*/ 986225 h 2237474"/>
              <a:gd name="connsiteX34" fmla="*/ 9410017 w 12192000"/>
              <a:gd name="connsiteY34" fmla="*/ 993931 h 2237474"/>
              <a:gd name="connsiteX35" fmla="*/ 9392919 w 12192000"/>
              <a:gd name="connsiteY35" fmla="*/ 994656 h 2237474"/>
              <a:gd name="connsiteX36" fmla="*/ 9278619 w 12192000"/>
              <a:gd name="connsiteY36" fmla="*/ 1011878 h 2237474"/>
              <a:gd name="connsiteX37" fmla="*/ 9268019 w 12192000"/>
              <a:gd name="connsiteY37" fmla="*/ 1007442 h 2237474"/>
              <a:gd name="connsiteX38" fmla="*/ 9234662 w 12192000"/>
              <a:gd name="connsiteY38" fmla="*/ 1023056 h 2237474"/>
              <a:gd name="connsiteX39" fmla="*/ 9181033 w 12192000"/>
              <a:gd name="connsiteY39" fmla="*/ 1037921 h 2237474"/>
              <a:gd name="connsiteX40" fmla="*/ 9155969 w 12192000"/>
              <a:gd name="connsiteY40" fmla="*/ 1046804 h 2237474"/>
              <a:gd name="connsiteX41" fmla="*/ 9133985 w 12192000"/>
              <a:gd name="connsiteY41" fmla="*/ 1046450 h 2237474"/>
              <a:gd name="connsiteX42" fmla="*/ 9012987 w 12192000"/>
              <a:gd name="connsiteY42" fmla="*/ 1061986 h 2237474"/>
              <a:gd name="connsiteX43" fmla="*/ 8968445 w 12192000"/>
              <a:gd name="connsiteY43" fmla="*/ 1052169 h 2237474"/>
              <a:gd name="connsiteX44" fmla="*/ 8958984 w 12192000"/>
              <a:gd name="connsiteY44" fmla="*/ 1057212 h 2237474"/>
              <a:gd name="connsiteX45" fmla="*/ 8886001 w 12192000"/>
              <a:gd name="connsiteY45" fmla="*/ 1067468 h 2237474"/>
              <a:gd name="connsiteX46" fmla="*/ 8838610 w 12192000"/>
              <a:gd name="connsiteY46" fmla="*/ 1075091 h 2237474"/>
              <a:gd name="connsiteX47" fmla="*/ 8750383 w 12192000"/>
              <a:gd name="connsiteY47" fmla="*/ 1097387 h 2237474"/>
              <a:gd name="connsiteX48" fmla="*/ 8697365 w 12192000"/>
              <a:gd name="connsiteY48" fmla="*/ 1105869 h 2237474"/>
              <a:gd name="connsiteX49" fmla="*/ 8665605 w 12192000"/>
              <a:gd name="connsiteY49" fmla="*/ 1110791 h 2237474"/>
              <a:gd name="connsiteX50" fmla="*/ 8584946 w 12192000"/>
              <a:gd name="connsiteY50" fmla="*/ 1135226 h 2237474"/>
              <a:gd name="connsiteX51" fmla="*/ 8460755 w 12192000"/>
              <a:gd name="connsiteY51" fmla="*/ 1203427 h 2237474"/>
              <a:gd name="connsiteX52" fmla="*/ 8419755 w 12192000"/>
              <a:gd name="connsiteY52" fmla="*/ 1216260 h 2237474"/>
              <a:gd name="connsiteX53" fmla="*/ 8411626 w 12192000"/>
              <a:gd name="connsiteY53" fmla="*/ 1214397 h 2237474"/>
              <a:gd name="connsiteX54" fmla="*/ 8363469 w 12192000"/>
              <a:gd name="connsiteY54" fmla="*/ 1246658 h 2237474"/>
              <a:gd name="connsiteX55" fmla="*/ 8275497 w 12192000"/>
              <a:gd name="connsiteY55" fmla="*/ 1264396 h 2237474"/>
              <a:gd name="connsiteX56" fmla="*/ 8206287 w 12192000"/>
              <a:gd name="connsiteY56" fmla="*/ 1273060 h 2237474"/>
              <a:gd name="connsiteX57" fmla="*/ 8168705 w 12192000"/>
              <a:gd name="connsiteY57" fmla="*/ 1279956 h 2237474"/>
              <a:gd name="connsiteX58" fmla="*/ 8139997 w 12192000"/>
              <a:gd name="connsiteY58" fmla="*/ 1282713 h 2237474"/>
              <a:gd name="connsiteX59" fmla="*/ 8074238 w 12192000"/>
              <a:gd name="connsiteY59" fmla="*/ 1301895 h 2237474"/>
              <a:gd name="connsiteX60" fmla="*/ 7968292 w 12192000"/>
              <a:gd name="connsiteY60" fmla="*/ 1338779 h 2237474"/>
              <a:gd name="connsiteX61" fmla="*/ 7945122 w 12192000"/>
              <a:gd name="connsiteY61" fmla="*/ 1345477 h 2237474"/>
              <a:gd name="connsiteX62" fmla="*/ 7902328 w 12192000"/>
              <a:gd name="connsiteY62" fmla="*/ 1345865 h 2237474"/>
              <a:gd name="connsiteX63" fmla="*/ 7875879 w 12192000"/>
              <a:gd name="connsiteY63" fmla="*/ 1345646 h 2237474"/>
              <a:gd name="connsiteX64" fmla="*/ 7840612 w 12192000"/>
              <a:gd name="connsiteY64" fmla="*/ 1369373 h 2237474"/>
              <a:gd name="connsiteX65" fmla="*/ 7786819 w 12192000"/>
              <a:gd name="connsiteY65" fmla="*/ 1378970 h 2237474"/>
              <a:gd name="connsiteX66" fmla="*/ 7548172 w 12192000"/>
              <a:gd name="connsiteY66" fmla="*/ 1417460 h 2237474"/>
              <a:gd name="connsiteX67" fmla="*/ 7483437 w 12192000"/>
              <a:gd name="connsiteY67" fmla="*/ 1478152 h 2237474"/>
              <a:gd name="connsiteX68" fmla="*/ 7377870 w 12192000"/>
              <a:gd name="connsiteY68" fmla="*/ 1523319 h 2237474"/>
              <a:gd name="connsiteX69" fmla="*/ 7230737 w 12192000"/>
              <a:gd name="connsiteY69" fmla="*/ 1562633 h 2237474"/>
              <a:gd name="connsiteX70" fmla="*/ 7224458 w 12192000"/>
              <a:gd name="connsiteY70" fmla="*/ 1573008 h 2237474"/>
              <a:gd name="connsiteX71" fmla="*/ 7213486 w 12192000"/>
              <a:gd name="connsiteY71" fmla="*/ 1580987 h 2237474"/>
              <a:gd name="connsiteX72" fmla="*/ 7183121 w 12192000"/>
              <a:gd name="connsiteY72" fmla="*/ 1595162 h 2237474"/>
              <a:gd name="connsiteX73" fmla="*/ 7164601 w 12192000"/>
              <a:gd name="connsiteY73" fmla="*/ 1606490 h 2237474"/>
              <a:gd name="connsiteX74" fmla="*/ 7114651 w 12192000"/>
              <a:gd name="connsiteY74" fmla="*/ 1620959 h 2237474"/>
              <a:gd name="connsiteX75" fmla="*/ 7092727 w 12192000"/>
              <a:gd name="connsiteY75" fmla="*/ 1623628 h 2237474"/>
              <a:gd name="connsiteX76" fmla="*/ 7031309 w 12192000"/>
              <a:gd name="connsiteY76" fmla="*/ 1619451 h 2237474"/>
              <a:gd name="connsiteX77" fmla="*/ 6999084 w 12192000"/>
              <a:gd name="connsiteY77" fmla="*/ 1634317 h 2237474"/>
              <a:gd name="connsiteX78" fmla="*/ 6992107 w 12192000"/>
              <a:gd name="connsiteY78" fmla="*/ 1636860 h 2237474"/>
              <a:gd name="connsiteX79" fmla="*/ 6991765 w 12192000"/>
              <a:gd name="connsiteY79" fmla="*/ 1636725 h 2237474"/>
              <a:gd name="connsiteX80" fmla="*/ 6900177 w 12192000"/>
              <a:gd name="connsiteY80" fmla="*/ 1636016 h 2237474"/>
              <a:gd name="connsiteX81" fmla="*/ 6795372 w 12192000"/>
              <a:gd name="connsiteY81" fmla="*/ 1644845 h 2237474"/>
              <a:gd name="connsiteX82" fmla="*/ 6692251 w 12192000"/>
              <a:gd name="connsiteY82" fmla="*/ 1656357 h 2237474"/>
              <a:gd name="connsiteX83" fmla="*/ 6655235 w 12192000"/>
              <a:gd name="connsiteY83" fmla="*/ 1661869 h 2237474"/>
              <a:gd name="connsiteX84" fmla="*/ 6587857 w 12192000"/>
              <a:gd name="connsiteY84" fmla="*/ 1665769 h 2237474"/>
              <a:gd name="connsiteX85" fmla="*/ 6554894 w 12192000"/>
              <a:gd name="connsiteY85" fmla="*/ 1664428 h 2237474"/>
              <a:gd name="connsiteX86" fmla="*/ 6516595 w 12192000"/>
              <a:gd name="connsiteY86" fmla="*/ 1667475 h 2237474"/>
              <a:gd name="connsiteX87" fmla="*/ 6508541 w 12192000"/>
              <a:gd name="connsiteY87" fmla="*/ 1668757 h 2237474"/>
              <a:gd name="connsiteX88" fmla="*/ 6471012 w 12192000"/>
              <a:gd name="connsiteY88" fmla="*/ 1678604 h 2237474"/>
              <a:gd name="connsiteX89" fmla="*/ 6415265 w 12192000"/>
              <a:gd name="connsiteY89" fmla="*/ 1665317 h 2237474"/>
              <a:gd name="connsiteX90" fmla="*/ 6364035 w 12192000"/>
              <a:gd name="connsiteY90" fmla="*/ 1667683 h 2237474"/>
              <a:gd name="connsiteX91" fmla="*/ 6280959 w 12192000"/>
              <a:gd name="connsiteY91" fmla="*/ 1689329 h 2237474"/>
              <a:gd name="connsiteX92" fmla="*/ 6243319 w 12192000"/>
              <a:gd name="connsiteY92" fmla="*/ 1695560 h 2237474"/>
              <a:gd name="connsiteX93" fmla="*/ 6098321 w 12192000"/>
              <a:gd name="connsiteY93" fmla="*/ 1721646 h 2237474"/>
              <a:gd name="connsiteX94" fmla="*/ 5880652 w 12192000"/>
              <a:gd name="connsiteY94" fmla="*/ 1779643 h 2237474"/>
              <a:gd name="connsiteX95" fmla="*/ 5785959 w 12192000"/>
              <a:gd name="connsiteY95" fmla="*/ 1775307 h 2237474"/>
              <a:gd name="connsiteX96" fmla="*/ 5643534 w 12192000"/>
              <a:gd name="connsiteY96" fmla="*/ 1802919 h 2237474"/>
              <a:gd name="connsiteX97" fmla="*/ 5518799 w 12192000"/>
              <a:gd name="connsiteY97" fmla="*/ 1818312 h 2237474"/>
              <a:gd name="connsiteX98" fmla="*/ 5505014 w 12192000"/>
              <a:gd name="connsiteY98" fmla="*/ 1819259 h 2237474"/>
              <a:gd name="connsiteX99" fmla="*/ 5453307 w 12192000"/>
              <a:gd name="connsiteY99" fmla="*/ 1815450 h 2237474"/>
              <a:gd name="connsiteX100" fmla="*/ 5364192 w 12192000"/>
              <a:gd name="connsiteY100" fmla="*/ 1826074 h 2237474"/>
              <a:gd name="connsiteX101" fmla="*/ 5350380 w 12192000"/>
              <a:gd name="connsiteY101" fmla="*/ 1830891 h 2237474"/>
              <a:gd name="connsiteX102" fmla="*/ 5259633 w 12192000"/>
              <a:gd name="connsiteY102" fmla="*/ 1837160 h 2237474"/>
              <a:gd name="connsiteX103" fmla="*/ 5197513 w 12192000"/>
              <a:gd name="connsiteY103" fmla="*/ 1844718 h 2237474"/>
              <a:gd name="connsiteX104" fmla="*/ 5168852 w 12192000"/>
              <a:gd name="connsiteY104" fmla="*/ 1844846 h 2237474"/>
              <a:gd name="connsiteX105" fmla="*/ 5114927 w 12192000"/>
              <a:gd name="connsiteY105" fmla="*/ 1847827 h 2237474"/>
              <a:gd name="connsiteX106" fmla="*/ 5108970 w 12192000"/>
              <a:gd name="connsiteY106" fmla="*/ 1847935 h 2237474"/>
              <a:gd name="connsiteX107" fmla="*/ 5067961 w 12192000"/>
              <a:gd name="connsiteY107" fmla="*/ 1845917 h 2237474"/>
              <a:gd name="connsiteX108" fmla="*/ 5007075 w 12192000"/>
              <a:gd name="connsiteY108" fmla="*/ 1838626 h 2237474"/>
              <a:gd name="connsiteX109" fmla="*/ 4944087 w 12192000"/>
              <a:gd name="connsiteY109" fmla="*/ 1823332 h 2237474"/>
              <a:gd name="connsiteX110" fmla="*/ 4907662 w 12192000"/>
              <a:gd name="connsiteY110" fmla="*/ 1816900 h 2237474"/>
              <a:gd name="connsiteX111" fmla="*/ 4882386 w 12192000"/>
              <a:gd name="connsiteY111" fmla="*/ 1809844 h 2237474"/>
              <a:gd name="connsiteX112" fmla="*/ 4811440 w 12192000"/>
              <a:gd name="connsiteY112" fmla="*/ 1804655 h 2237474"/>
              <a:gd name="connsiteX113" fmla="*/ 4691075 w 12192000"/>
              <a:gd name="connsiteY113" fmla="*/ 1801389 h 2237474"/>
              <a:gd name="connsiteX114" fmla="*/ 4611738 w 12192000"/>
              <a:gd name="connsiteY114" fmla="*/ 1776964 h 2237474"/>
              <a:gd name="connsiteX115" fmla="*/ 4560070 w 12192000"/>
              <a:gd name="connsiteY115" fmla="*/ 1785640 h 2237474"/>
              <a:gd name="connsiteX116" fmla="*/ 4536503 w 12192000"/>
              <a:gd name="connsiteY116" fmla="*/ 1785334 h 2237474"/>
              <a:gd name="connsiteX117" fmla="*/ 4513724 w 12192000"/>
              <a:gd name="connsiteY117" fmla="*/ 1791996 h 2237474"/>
              <a:gd name="connsiteX118" fmla="*/ 4459810 w 12192000"/>
              <a:gd name="connsiteY118" fmla="*/ 1797886 h 2237474"/>
              <a:gd name="connsiteX119" fmla="*/ 4379064 w 12192000"/>
              <a:gd name="connsiteY119" fmla="*/ 1817177 h 2237474"/>
              <a:gd name="connsiteX120" fmla="*/ 4319209 w 12192000"/>
              <a:gd name="connsiteY120" fmla="*/ 1834833 h 2237474"/>
              <a:gd name="connsiteX121" fmla="*/ 4290981 w 12192000"/>
              <a:gd name="connsiteY121" fmla="*/ 1839677 h 2237474"/>
              <a:gd name="connsiteX122" fmla="*/ 4285792 w 12192000"/>
              <a:gd name="connsiteY122" fmla="*/ 1836231 h 2237474"/>
              <a:gd name="connsiteX123" fmla="*/ 4238372 w 12192000"/>
              <a:gd name="connsiteY123" fmla="*/ 1851480 h 2237474"/>
              <a:gd name="connsiteX124" fmla="*/ 4232517 w 12192000"/>
              <a:gd name="connsiteY124" fmla="*/ 1852567 h 2237474"/>
              <a:gd name="connsiteX125" fmla="*/ 4191732 w 12192000"/>
              <a:gd name="connsiteY125" fmla="*/ 1857328 h 2237474"/>
              <a:gd name="connsiteX126" fmla="*/ 4065532 w 12192000"/>
              <a:gd name="connsiteY126" fmla="*/ 1855477 h 2237474"/>
              <a:gd name="connsiteX127" fmla="*/ 4028460 w 12192000"/>
              <a:gd name="connsiteY127" fmla="*/ 1855137 h 2237474"/>
              <a:gd name="connsiteX128" fmla="*/ 4002267 w 12192000"/>
              <a:gd name="connsiteY128" fmla="*/ 1852352 h 2237474"/>
              <a:gd name="connsiteX129" fmla="*/ 3931396 w 12192000"/>
              <a:gd name="connsiteY129" fmla="*/ 1858915 h 2237474"/>
              <a:gd name="connsiteX130" fmla="*/ 3812162 w 12192000"/>
              <a:gd name="connsiteY130" fmla="*/ 1875501 h 2237474"/>
              <a:gd name="connsiteX131" fmla="*/ 3729530 w 12192000"/>
              <a:gd name="connsiteY131" fmla="*/ 1864513 h 2237474"/>
              <a:gd name="connsiteX132" fmla="*/ 3680177 w 12192000"/>
              <a:gd name="connsiteY132" fmla="*/ 1881552 h 2237474"/>
              <a:gd name="connsiteX133" fmla="*/ 3567259 w 12192000"/>
              <a:gd name="connsiteY133" fmla="*/ 1893482 h 2237474"/>
              <a:gd name="connsiteX134" fmla="*/ 3405770 w 12192000"/>
              <a:gd name="connsiteY134" fmla="*/ 1904591 h 2237474"/>
              <a:gd name="connsiteX135" fmla="*/ 3280097 w 12192000"/>
              <a:gd name="connsiteY135" fmla="*/ 1919610 h 2237474"/>
              <a:gd name="connsiteX136" fmla="*/ 3123424 w 12192000"/>
              <a:gd name="connsiteY136" fmla="*/ 1952930 h 2237474"/>
              <a:gd name="connsiteX137" fmla="*/ 3009910 w 12192000"/>
              <a:gd name="connsiteY137" fmla="*/ 1957866 h 2237474"/>
              <a:gd name="connsiteX138" fmla="*/ 2995934 w 12192000"/>
              <a:gd name="connsiteY138" fmla="*/ 1967085 h 2237474"/>
              <a:gd name="connsiteX139" fmla="*/ 2980071 w 12192000"/>
              <a:gd name="connsiteY139" fmla="*/ 1972988 h 2237474"/>
              <a:gd name="connsiteX140" fmla="*/ 2978094 w 12192000"/>
              <a:gd name="connsiteY140" fmla="*/ 1972369 h 2237474"/>
              <a:gd name="connsiteX141" fmla="*/ 2942858 w 12192000"/>
              <a:gd name="connsiteY141" fmla="*/ 1981367 h 2237474"/>
              <a:gd name="connsiteX142" fmla="*/ 2875436 w 12192000"/>
              <a:gd name="connsiteY142" fmla="*/ 1996977 h 2237474"/>
              <a:gd name="connsiteX143" fmla="*/ 2874892 w 12192000"/>
              <a:gd name="connsiteY143" fmla="*/ 1996085 h 2237474"/>
              <a:gd name="connsiteX144" fmla="*/ 2864145 w 12192000"/>
              <a:gd name="connsiteY144" fmla="*/ 1994061 h 2237474"/>
              <a:gd name="connsiteX145" fmla="*/ 2843662 w 12192000"/>
              <a:gd name="connsiteY145" fmla="*/ 1992498 h 2237474"/>
              <a:gd name="connsiteX146" fmla="*/ 2796128 w 12192000"/>
              <a:gd name="connsiteY146" fmla="*/ 1976403 h 2237474"/>
              <a:gd name="connsiteX147" fmla="*/ 2756784 w 12192000"/>
              <a:gd name="connsiteY147" fmla="*/ 1985116 h 2237474"/>
              <a:gd name="connsiteX148" fmla="*/ 2748833 w 12192000"/>
              <a:gd name="connsiteY148" fmla="*/ 1986323 h 2237474"/>
              <a:gd name="connsiteX149" fmla="*/ 2748661 w 12192000"/>
              <a:gd name="connsiteY149" fmla="*/ 1986122 h 2237474"/>
              <a:gd name="connsiteX150" fmla="*/ 2740251 w 12192000"/>
              <a:gd name="connsiteY150" fmla="*/ 1986946 h 2237474"/>
              <a:gd name="connsiteX151" fmla="*/ 2718916 w 12192000"/>
              <a:gd name="connsiteY151" fmla="*/ 1990867 h 2237474"/>
              <a:gd name="connsiteX152" fmla="*/ 2713522 w 12192000"/>
              <a:gd name="connsiteY152" fmla="*/ 1990173 h 2237474"/>
              <a:gd name="connsiteX153" fmla="*/ 2680597 w 12192000"/>
              <a:gd name="connsiteY153" fmla="*/ 1984996 h 2237474"/>
              <a:gd name="connsiteX154" fmla="*/ 2578178 w 12192000"/>
              <a:gd name="connsiteY154" fmla="*/ 1990531 h 2237474"/>
              <a:gd name="connsiteX155" fmla="*/ 2476147 w 12192000"/>
              <a:gd name="connsiteY155" fmla="*/ 1998305 h 2237474"/>
              <a:gd name="connsiteX156" fmla="*/ 2373568 w 12192000"/>
              <a:gd name="connsiteY156" fmla="*/ 2003219 h 2237474"/>
              <a:gd name="connsiteX157" fmla="*/ 2321399 w 12192000"/>
              <a:gd name="connsiteY157" fmla="*/ 1989467 h 2237474"/>
              <a:gd name="connsiteX158" fmla="*/ 2315525 w 12192000"/>
              <a:gd name="connsiteY158" fmla="*/ 1989708 h 2237474"/>
              <a:gd name="connsiteX159" fmla="*/ 2300792 w 12192000"/>
              <a:gd name="connsiteY159" fmla="*/ 1994290 h 2237474"/>
              <a:gd name="connsiteX160" fmla="*/ 2295469 w 12192000"/>
              <a:gd name="connsiteY160" fmla="*/ 1996659 h 2237474"/>
              <a:gd name="connsiteX161" fmla="*/ 2287219 w 12192000"/>
              <a:gd name="connsiteY161" fmla="*/ 1998750 h 2237474"/>
              <a:gd name="connsiteX162" fmla="*/ 2286948 w 12192000"/>
              <a:gd name="connsiteY162" fmla="*/ 1998596 h 2237474"/>
              <a:gd name="connsiteX163" fmla="*/ 2243069 w 12192000"/>
              <a:gd name="connsiteY163" fmla="*/ 2015111 h 2237474"/>
              <a:gd name="connsiteX164" fmla="*/ 2186609 w 12192000"/>
              <a:gd name="connsiteY164" fmla="*/ 2008263 h 2237474"/>
              <a:gd name="connsiteX165" fmla="*/ 2164831 w 12192000"/>
              <a:gd name="connsiteY165" fmla="*/ 2010143 h 2237474"/>
              <a:gd name="connsiteX166" fmla="*/ 2152836 w 12192000"/>
              <a:gd name="connsiteY166" fmla="*/ 2010048 h 2237474"/>
              <a:gd name="connsiteX167" fmla="*/ 2117102 w 12192000"/>
              <a:gd name="connsiteY167" fmla="*/ 2023004 h 2237474"/>
              <a:gd name="connsiteX168" fmla="*/ 2111935 w 12192000"/>
              <a:gd name="connsiteY168" fmla="*/ 2023163 h 2237474"/>
              <a:gd name="connsiteX169" fmla="*/ 2089991 w 12192000"/>
              <a:gd name="connsiteY169" fmla="*/ 2034193 h 2237474"/>
              <a:gd name="connsiteX170" fmla="*/ 2058061 w 12192000"/>
              <a:gd name="connsiteY170" fmla="*/ 2047942 h 2237474"/>
              <a:gd name="connsiteX171" fmla="*/ 2055737 w 12192000"/>
              <a:gd name="connsiteY171" fmla="*/ 2047704 h 2237474"/>
              <a:gd name="connsiteX172" fmla="*/ 2042244 w 12192000"/>
              <a:gd name="connsiteY172" fmla="*/ 2055560 h 2237474"/>
              <a:gd name="connsiteX173" fmla="*/ 1976224 w 12192000"/>
              <a:gd name="connsiteY173" fmla="*/ 2074257 h 2237474"/>
              <a:gd name="connsiteX174" fmla="*/ 1877728 w 12192000"/>
              <a:gd name="connsiteY174" fmla="*/ 2101004 h 2237474"/>
              <a:gd name="connsiteX175" fmla="*/ 1759056 w 12192000"/>
              <a:gd name="connsiteY175" fmla="*/ 2125608 h 2237474"/>
              <a:gd name="connsiteX176" fmla="*/ 1637948 w 12192000"/>
              <a:gd name="connsiteY176" fmla="*/ 2172597 h 2237474"/>
              <a:gd name="connsiteX177" fmla="*/ 1434549 w 12192000"/>
              <a:gd name="connsiteY177" fmla="*/ 2234522 h 2237474"/>
              <a:gd name="connsiteX178" fmla="*/ 1398481 w 12192000"/>
              <a:gd name="connsiteY178" fmla="*/ 2237074 h 2237474"/>
              <a:gd name="connsiteX179" fmla="*/ 1398407 w 12192000"/>
              <a:gd name="connsiteY179" fmla="*/ 2237095 h 2237474"/>
              <a:gd name="connsiteX180" fmla="*/ 1370962 w 12192000"/>
              <a:gd name="connsiteY180" fmla="*/ 2237474 h 2237474"/>
              <a:gd name="connsiteX181" fmla="*/ 1356367 w 12192000"/>
              <a:gd name="connsiteY181" fmla="*/ 2235089 h 2237474"/>
              <a:gd name="connsiteX182" fmla="*/ 1324828 w 12192000"/>
              <a:gd name="connsiteY182" fmla="*/ 2231968 h 2237474"/>
              <a:gd name="connsiteX183" fmla="*/ 1297744 w 12192000"/>
              <a:gd name="connsiteY183" fmla="*/ 2235849 h 2237474"/>
              <a:gd name="connsiteX184" fmla="*/ 1286236 w 12192000"/>
              <a:gd name="connsiteY184" fmla="*/ 2233135 h 2237474"/>
              <a:gd name="connsiteX185" fmla="*/ 1283504 w 12192000"/>
              <a:gd name="connsiteY185" fmla="*/ 2233797 h 2237474"/>
              <a:gd name="connsiteX186" fmla="*/ 1279765 w 12192000"/>
              <a:gd name="connsiteY186" fmla="*/ 2229639 h 2237474"/>
              <a:gd name="connsiteX187" fmla="*/ 1195347 w 12192000"/>
              <a:gd name="connsiteY187" fmla="*/ 2212354 h 2237474"/>
              <a:gd name="connsiteX188" fmla="*/ 970251 w 12192000"/>
              <a:gd name="connsiteY188" fmla="*/ 2221029 h 2237474"/>
              <a:gd name="connsiteX189" fmla="*/ 812914 w 12192000"/>
              <a:gd name="connsiteY189" fmla="*/ 2202752 h 2237474"/>
              <a:gd name="connsiteX190" fmla="*/ 800195 w 12192000"/>
              <a:gd name="connsiteY190" fmla="*/ 2209407 h 2237474"/>
              <a:gd name="connsiteX191" fmla="*/ 784978 w 12192000"/>
              <a:gd name="connsiteY191" fmla="*/ 2212360 h 2237474"/>
              <a:gd name="connsiteX192" fmla="*/ 681987 w 12192000"/>
              <a:gd name="connsiteY192" fmla="*/ 2216757 h 2237474"/>
              <a:gd name="connsiteX193" fmla="*/ 669923 w 12192000"/>
              <a:gd name="connsiteY193" fmla="*/ 2211682 h 2237474"/>
              <a:gd name="connsiteX194" fmla="*/ 648680 w 12192000"/>
              <a:gd name="connsiteY194" fmla="*/ 2206229 h 2237474"/>
              <a:gd name="connsiteX195" fmla="*/ 597225 w 12192000"/>
              <a:gd name="connsiteY195" fmla="*/ 2180999 h 2237474"/>
              <a:gd name="connsiteX196" fmla="*/ 558449 w 12192000"/>
              <a:gd name="connsiteY196" fmla="*/ 2182346 h 2237474"/>
              <a:gd name="connsiteX197" fmla="*/ 550517 w 12192000"/>
              <a:gd name="connsiteY197" fmla="*/ 2182060 h 2237474"/>
              <a:gd name="connsiteX198" fmla="*/ 550309 w 12192000"/>
              <a:gd name="connsiteY198" fmla="*/ 2181825 h 2237474"/>
              <a:gd name="connsiteX199" fmla="*/ 541836 w 12192000"/>
              <a:gd name="connsiteY199" fmla="*/ 2181063 h 2237474"/>
              <a:gd name="connsiteX200" fmla="*/ 536057 w 12192000"/>
              <a:gd name="connsiteY200" fmla="*/ 2181537 h 2237474"/>
              <a:gd name="connsiteX201" fmla="*/ 520671 w 12192000"/>
              <a:gd name="connsiteY201" fmla="*/ 2180980 h 2237474"/>
              <a:gd name="connsiteX202" fmla="*/ 515024 w 12192000"/>
              <a:gd name="connsiteY202" fmla="*/ 2179258 h 2237474"/>
              <a:gd name="connsiteX203" fmla="*/ 512278 w 12192000"/>
              <a:gd name="connsiteY203" fmla="*/ 2176369 h 2237474"/>
              <a:gd name="connsiteX204" fmla="*/ 480419 w 12192000"/>
              <a:gd name="connsiteY204" fmla="*/ 2167807 h 2237474"/>
              <a:gd name="connsiteX205" fmla="*/ 413835 w 12192000"/>
              <a:gd name="connsiteY205" fmla="*/ 2156783 h 2237474"/>
              <a:gd name="connsiteX206" fmla="*/ 376513 w 12192000"/>
              <a:gd name="connsiteY206" fmla="*/ 2154014 h 2237474"/>
              <a:gd name="connsiteX207" fmla="*/ 273386 w 12192000"/>
              <a:gd name="connsiteY207" fmla="*/ 2142551 h 2237474"/>
              <a:gd name="connsiteX208" fmla="*/ 169207 w 12192000"/>
              <a:gd name="connsiteY208" fmla="*/ 2128100 h 2237474"/>
              <a:gd name="connsiteX209" fmla="*/ 93149 w 12192000"/>
              <a:gd name="connsiteY209" fmla="*/ 2105324 h 2237474"/>
              <a:gd name="connsiteX210" fmla="*/ 88109 w 12192000"/>
              <a:gd name="connsiteY210" fmla="*/ 2106704 h 2237474"/>
              <a:gd name="connsiteX211" fmla="*/ 80022 w 12192000"/>
              <a:gd name="connsiteY211" fmla="*/ 2107254 h 2237474"/>
              <a:gd name="connsiteX212" fmla="*/ 79717 w 12192000"/>
              <a:gd name="connsiteY212" fmla="*/ 2107046 h 2237474"/>
              <a:gd name="connsiteX213" fmla="*/ 72352 w 12192000"/>
              <a:gd name="connsiteY213" fmla="*/ 2107991 h 2237474"/>
              <a:gd name="connsiteX214" fmla="*/ 37645 w 12192000"/>
              <a:gd name="connsiteY214" fmla="*/ 2115401 h 2237474"/>
              <a:gd name="connsiteX215" fmla="*/ 4572 w 12192000"/>
              <a:gd name="connsiteY215" fmla="*/ 2111091 h 2237474"/>
              <a:gd name="connsiteX216" fmla="*/ 0 w 12192000"/>
              <a:gd name="connsiteY216" fmla="*/ 2110468 h 2237474"/>
              <a:gd name="connsiteX217" fmla="*/ 0 w 12192000"/>
              <a:gd name="connsiteY21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092727 w 12192000"/>
              <a:gd name="connsiteY72" fmla="*/ 1623628 h 2237474"/>
              <a:gd name="connsiteX73" fmla="*/ 7031309 w 12192000"/>
              <a:gd name="connsiteY73" fmla="*/ 1619451 h 2237474"/>
              <a:gd name="connsiteX74" fmla="*/ 6999084 w 12192000"/>
              <a:gd name="connsiteY74" fmla="*/ 1634317 h 2237474"/>
              <a:gd name="connsiteX75" fmla="*/ 6992107 w 12192000"/>
              <a:gd name="connsiteY75" fmla="*/ 1636860 h 2237474"/>
              <a:gd name="connsiteX76" fmla="*/ 6991765 w 12192000"/>
              <a:gd name="connsiteY76" fmla="*/ 1636725 h 2237474"/>
              <a:gd name="connsiteX77" fmla="*/ 6900177 w 12192000"/>
              <a:gd name="connsiteY77" fmla="*/ 1636016 h 2237474"/>
              <a:gd name="connsiteX78" fmla="*/ 6795372 w 12192000"/>
              <a:gd name="connsiteY78" fmla="*/ 1644845 h 2237474"/>
              <a:gd name="connsiteX79" fmla="*/ 6692251 w 12192000"/>
              <a:gd name="connsiteY79" fmla="*/ 1656357 h 2237474"/>
              <a:gd name="connsiteX80" fmla="*/ 6655235 w 12192000"/>
              <a:gd name="connsiteY80" fmla="*/ 1661869 h 2237474"/>
              <a:gd name="connsiteX81" fmla="*/ 6587857 w 12192000"/>
              <a:gd name="connsiteY81" fmla="*/ 1665769 h 2237474"/>
              <a:gd name="connsiteX82" fmla="*/ 6554894 w 12192000"/>
              <a:gd name="connsiteY82" fmla="*/ 1664428 h 2237474"/>
              <a:gd name="connsiteX83" fmla="*/ 6516595 w 12192000"/>
              <a:gd name="connsiteY83" fmla="*/ 1667475 h 2237474"/>
              <a:gd name="connsiteX84" fmla="*/ 6508541 w 12192000"/>
              <a:gd name="connsiteY84" fmla="*/ 1668757 h 2237474"/>
              <a:gd name="connsiteX85" fmla="*/ 6471012 w 12192000"/>
              <a:gd name="connsiteY85" fmla="*/ 1678604 h 2237474"/>
              <a:gd name="connsiteX86" fmla="*/ 6415265 w 12192000"/>
              <a:gd name="connsiteY86" fmla="*/ 1665317 h 2237474"/>
              <a:gd name="connsiteX87" fmla="*/ 6364035 w 12192000"/>
              <a:gd name="connsiteY87" fmla="*/ 1667683 h 2237474"/>
              <a:gd name="connsiteX88" fmla="*/ 6280959 w 12192000"/>
              <a:gd name="connsiteY88" fmla="*/ 1689329 h 2237474"/>
              <a:gd name="connsiteX89" fmla="*/ 6243319 w 12192000"/>
              <a:gd name="connsiteY89" fmla="*/ 1695560 h 2237474"/>
              <a:gd name="connsiteX90" fmla="*/ 6098321 w 12192000"/>
              <a:gd name="connsiteY90" fmla="*/ 1721646 h 2237474"/>
              <a:gd name="connsiteX91" fmla="*/ 5880652 w 12192000"/>
              <a:gd name="connsiteY91" fmla="*/ 1779643 h 2237474"/>
              <a:gd name="connsiteX92" fmla="*/ 5785959 w 12192000"/>
              <a:gd name="connsiteY92" fmla="*/ 1775307 h 2237474"/>
              <a:gd name="connsiteX93" fmla="*/ 5643534 w 12192000"/>
              <a:gd name="connsiteY93" fmla="*/ 1802919 h 2237474"/>
              <a:gd name="connsiteX94" fmla="*/ 5518799 w 12192000"/>
              <a:gd name="connsiteY94" fmla="*/ 1818312 h 2237474"/>
              <a:gd name="connsiteX95" fmla="*/ 5505014 w 12192000"/>
              <a:gd name="connsiteY95" fmla="*/ 1819259 h 2237474"/>
              <a:gd name="connsiteX96" fmla="*/ 5453307 w 12192000"/>
              <a:gd name="connsiteY96" fmla="*/ 1815450 h 2237474"/>
              <a:gd name="connsiteX97" fmla="*/ 5364192 w 12192000"/>
              <a:gd name="connsiteY97" fmla="*/ 1826074 h 2237474"/>
              <a:gd name="connsiteX98" fmla="*/ 5350380 w 12192000"/>
              <a:gd name="connsiteY98" fmla="*/ 1830891 h 2237474"/>
              <a:gd name="connsiteX99" fmla="*/ 5259633 w 12192000"/>
              <a:gd name="connsiteY99" fmla="*/ 1837160 h 2237474"/>
              <a:gd name="connsiteX100" fmla="*/ 5197513 w 12192000"/>
              <a:gd name="connsiteY100" fmla="*/ 1844718 h 2237474"/>
              <a:gd name="connsiteX101" fmla="*/ 5168852 w 12192000"/>
              <a:gd name="connsiteY101" fmla="*/ 1844846 h 2237474"/>
              <a:gd name="connsiteX102" fmla="*/ 5114927 w 12192000"/>
              <a:gd name="connsiteY102" fmla="*/ 1847827 h 2237474"/>
              <a:gd name="connsiteX103" fmla="*/ 5108970 w 12192000"/>
              <a:gd name="connsiteY103" fmla="*/ 1847935 h 2237474"/>
              <a:gd name="connsiteX104" fmla="*/ 5067961 w 12192000"/>
              <a:gd name="connsiteY104" fmla="*/ 1845917 h 2237474"/>
              <a:gd name="connsiteX105" fmla="*/ 5007075 w 12192000"/>
              <a:gd name="connsiteY105" fmla="*/ 1838626 h 2237474"/>
              <a:gd name="connsiteX106" fmla="*/ 4944087 w 12192000"/>
              <a:gd name="connsiteY106" fmla="*/ 1823332 h 2237474"/>
              <a:gd name="connsiteX107" fmla="*/ 4907662 w 12192000"/>
              <a:gd name="connsiteY107" fmla="*/ 1816900 h 2237474"/>
              <a:gd name="connsiteX108" fmla="*/ 4882386 w 12192000"/>
              <a:gd name="connsiteY108" fmla="*/ 1809844 h 2237474"/>
              <a:gd name="connsiteX109" fmla="*/ 4811440 w 12192000"/>
              <a:gd name="connsiteY109" fmla="*/ 1804655 h 2237474"/>
              <a:gd name="connsiteX110" fmla="*/ 4691075 w 12192000"/>
              <a:gd name="connsiteY110" fmla="*/ 1801389 h 2237474"/>
              <a:gd name="connsiteX111" fmla="*/ 4611738 w 12192000"/>
              <a:gd name="connsiteY111" fmla="*/ 1776964 h 2237474"/>
              <a:gd name="connsiteX112" fmla="*/ 4560070 w 12192000"/>
              <a:gd name="connsiteY112" fmla="*/ 1785640 h 2237474"/>
              <a:gd name="connsiteX113" fmla="*/ 4536503 w 12192000"/>
              <a:gd name="connsiteY113" fmla="*/ 1785334 h 2237474"/>
              <a:gd name="connsiteX114" fmla="*/ 4513724 w 12192000"/>
              <a:gd name="connsiteY114" fmla="*/ 1791996 h 2237474"/>
              <a:gd name="connsiteX115" fmla="*/ 4459810 w 12192000"/>
              <a:gd name="connsiteY115" fmla="*/ 1797886 h 2237474"/>
              <a:gd name="connsiteX116" fmla="*/ 4379064 w 12192000"/>
              <a:gd name="connsiteY116" fmla="*/ 1817177 h 2237474"/>
              <a:gd name="connsiteX117" fmla="*/ 4319209 w 12192000"/>
              <a:gd name="connsiteY117" fmla="*/ 1834833 h 2237474"/>
              <a:gd name="connsiteX118" fmla="*/ 4290981 w 12192000"/>
              <a:gd name="connsiteY118" fmla="*/ 1839677 h 2237474"/>
              <a:gd name="connsiteX119" fmla="*/ 4285792 w 12192000"/>
              <a:gd name="connsiteY119" fmla="*/ 1836231 h 2237474"/>
              <a:gd name="connsiteX120" fmla="*/ 4238372 w 12192000"/>
              <a:gd name="connsiteY120" fmla="*/ 1851480 h 2237474"/>
              <a:gd name="connsiteX121" fmla="*/ 4232517 w 12192000"/>
              <a:gd name="connsiteY121" fmla="*/ 1852567 h 2237474"/>
              <a:gd name="connsiteX122" fmla="*/ 4191732 w 12192000"/>
              <a:gd name="connsiteY122" fmla="*/ 1857328 h 2237474"/>
              <a:gd name="connsiteX123" fmla="*/ 4065532 w 12192000"/>
              <a:gd name="connsiteY123" fmla="*/ 1855477 h 2237474"/>
              <a:gd name="connsiteX124" fmla="*/ 4028460 w 12192000"/>
              <a:gd name="connsiteY124" fmla="*/ 1855137 h 2237474"/>
              <a:gd name="connsiteX125" fmla="*/ 4002267 w 12192000"/>
              <a:gd name="connsiteY125" fmla="*/ 1852352 h 2237474"/>
              <a:gd name="connsiteX126" fmla="*/ 3931396 w 12192000"/>
              <a:gd name="connsiteY126" fmla="*/ 1858915 h 2237474"/>
              <a:gd name="connsiteX127" fmla="*/ 3812162 w 12192000"/>
              <a:gd name="connsiteY127" fmla="*/ 1875501 h 2237474"/>
              <a:gd name="connsiteX128" fmla="*/ 3729530 w 12192000"/>
              <a:gd name="connsiteY128" fmla="*/ 1864513 h 2237474"/>
              <a:gd name="connsiteX129" fmla="*/ 3680177 w 12192000"/>
              <a:gd name="connsiteY129" fmla="*/ 1881552 h 2237474"/>
              <a:gd name="connsiteX130" fmla="*/ 3567259 w 12192000"/>
              <a:gd name="connsiteY130" fmla="*/ 1893482 h 2237474"/>
              <a:gd name="connsiteX131" fmla="*/ 3405770 w 12192000"/>
              <a:gd name="connsiteY131" fmla="*/ 1904591 h 2237474"/>
              <a:gd name="connsiteX132" fmla="*/ 3280097 w 12192000"/>
              <a:gd name="connsiteY132" fmla="*/ 1919610 h 2237474"/>
              <a:gd name="connsiteX133" fmla="*/ 3123424 w 12192000"/>
              <a:gd name="connsiteY133" fmla="*/ 1952930 h 2237474"/>
              <a:gd name="connsiteX134" fmla="*/ 3009910 w 12192000"/>
              <a:gd name="connsiteY134" fmla="*/ 1957866 h 2237474"/>
              <a:gd name="connsiteX135" fmla="*/ 2995934 w 12192000"/>
              <a:gd name="connsiteY135" fmla="*/ 1967085 h 2237474"/>
              <a:gd name="connsiteX136" fmla="*/ 2980071 w 12192000"/>
              <a:gd name="connsiteY136" fmla="*/ 1972988 h 2237474"/>
              <a:gd name="connsiteX137" fmla="*/ 2978094 w 12192000"/>
              <a:gd name="connsiteY137" fmla="*/ 1972369 h 2237474"/>
              <a:gd name="connsiteX138" fmla="*/ 2942858 w 12192000"/>
              <a:gd name="connsiteY138" fmla="*/ 1981367 h 2237474"/>
              <a:gd name="connsiteX139" fmla="*/ 2875436 w 12192000"/>
              <a:gd name="connsiteY139" fmla="*/ 1996977 h 2237474"/>
              <a:gd name="connsiteX140" fmla="*/ 2874892 w 12192000"/>
              <a:gd name="connsiteY140" fmla="*/ 1996085 h 2237474"/>
              <a:gd name="connsiteX141" fmla="*/ 2864145 w 12192000"/>
              <a:gd name="connsiteY141" fmla="*/ 1994061 h 2237474"/>
              <a:gd name="connsiteX142" fmla="*/ 2843662 w 12192000"/>
              <a:gd name="connsiteY142" fmla="*/ 1992498 h 2237474"/>
              <a:gd name="connsiteX143" fmla="*/ 2796128 w 12192000"/>
              <a:gd name="connsiteY143" fmla="*/ 1976403 h 2237474"/>
              <a:gd name="connsiteX144" fmla="*/ 2756784 w 12192000"/>
              <a:gd name="connsiteY144" fmla="*/ 1985116 h 2237474"/>
              <a:gd name="connsiteX145" fmla="*/ 2748833 w 12192000"/>
              <a:gd name="connsiteY145" fmla="*/ 1986323 h 2237474"/>
              <a:gd name="connsiteX146" fmla="*/ 2748661 w 12192000"/>
              <a:gd name="connsiteY146" fmla="*/ 1986122 h 2237474"/>
              <a:gd name="connsiteX147" fmla="*/ 2740251 w 12192000"/>
              <a:gd name="connsiteY147" fmla="*/ 1986946 h 2237474"/>
              <a:gd name="connsiteX148" fmla="*/ 2718916 w 12192000"/>
              <a:gd name="connsiteY148" fmla="*/ 1990867 h 2237474"/>
              <a:gd name="connsiteX149" fmla="*/ 2713522 w 12192000"/>
              <a:gd name="connsiteY149" fmla="*/ 1990173 h 2237474"/>
              <a:gd name="connsiteX150" fmla="*/ 2680597 w 12192000"/>
              <a:gd name="connsiteY150" fmla="*/ 1984996 h 2237474"/>
              <a:gd name="connsiteX151" fmla="*/ 2578178 w 12192000"/>
              <a:gd name="connsiteY151" fmla="*/ 1990531 h 2237474"/>
              <a:gd name="connsiteX152" fmla="*/ 2476147 w 12192000"/>
              <a:gd name="connsiteY152" fmla="*/ 1998305 h 2237474"/>
              <a:gd name="connsiteX153" fmla="*/ 2373568 w 12192000"/>
              <a:gd name="connsiteY153" fmla="*/ 2003219 h 2237474"/>
              <a:gd name="connsiteX154" fmla="*/ 2321399 w 12192000"/>
              <a:gd name="connsiteY154" fmla="*/ 1989467 h 2237474"/>
              <a:gd name="connsiteX155" fmla="*/ 2315525 w 12192000"/>
              <a:gd name="connsiteY155" fmla="*/ 1989708 h 2237474"/>
              <a:gd name="connsiteX156" fmla="*/ 2300792 w 12192000"/>
              <a:gd name="connsiteY156" fmla="*/ 1994290 h 2237474"/>
              <a:gd name="connsiteX157" fmla="*/ 2295469 w 12192000"/>
              <a:gd name="connsiteY157" fmla="*/ 1996659 h 2237474"/>
              <a:gd name="connsiteX158" fmla="*/ 2287219 w 12192000"/>
              <a:gd name="connsiteY158" fmla="*/ 1998750 h 2237474"/>
              <a:gd name="connsiteX159" fmla="*/ 2286948 w 12192000"/>
              <a:gd name="connsiteY159" fmla="*/ 1998596 h 2237474"/>
              <a:gd name="connsiteX160" fmla="*/ 2243069 w 12192000"/>
              <a:gd name="connsiteY160" fmla="*/ 2015111 h 2237474"/>
              <a:gd name="connsiteX161" fmla="*/ 2186609 w 12192000"/>
              <a:gd name="connsiteY161" fmla="*/ 2008263 h 2237474"/>
              <a:gd name="connsiteX162" fmla="*/ 2164831 w 12192000"/>
              <a:gd name="connsiteY162" fmla="*/ 2010143 h 2237474"/>
              <a:gd name="connsiteX163" fmla="*/ 2152836 w 12192000"/>
              <a:gd name="connsiteY163" fmla="*/ 2010048 h 2237474"/>
              <a:gd name="connsiteX164" fmla="*/ 2117102 w 12192000"/>
              <a:gd name="connsiteY164" fmla="*/ 2023004 h 2237474"/>
              <a:gd name="connsiteX165" fmla="*/ 2111935 w 12192000"/>
              <a:gd name="connsiteY165" fmla="*/ 2023163 h 2237474"/>
              <a:gd name="connsiteX166" fmla="*/ 2089991 w 12192000"/>
              <a:gd name="connsiteY166" fmla="*/ 2034193 h 2237474"/>
              <a:gd name="connsiteX167" fmla="*/ 2058061 w 12192000"/>
              <a:gd name="connsiteY167" fmla="*/ 2047942 h 2237474"/>
              <a:gd name="connsiteX168" fmla="*/ 2055737 w 12192000"/>
              <a:gd name="connsiteY168" fmla="*/ 2047704 h 2237474"/>
              <a:gd name="connsiteX169" fmla="*/ 2042244 w 12192000"/>
              <a:gd name="connsiteY169" fmla="*/ 2055560 h 2237474"/>
              <a:gd name="connsiteX170" fmla="*/ 1976224 w 12192000"/>
              <a:gd name="connsiteY170" fmla="*/ 2074257 h 2237474"/>
              <a:gd name="connsiteX171" fmla="*/ 1877728 w 12192000"/>
              <a:gd name="connsiteY171" fmla="*/ 2101004 h 2237474"/>
              <a:gd name="connsiteX172" fmla="*/ 1759056 w 12192000"/>
              <a:gd name="connsiteY172" fmla="*/ 2125608 h 2237474"/>
              <a:gd name="connsiteX173" fmla="*/ 1637948 w 12192000"/>
              <a:gd name="connsiteY173" fmla="*/ 2172597 h 2237474"/>
              <a:gd name="connsiteX174" fmla="*/ 1434549 w 12192000"/>
              <a:gd name="connsiteY174" fmla="*/ 2234522 h 2237474"/>
              <a:gd name="connsiteX175" fmla="*/ 1398481 w 12192000"/>
              <a:gd name="connsiteY175" fmla="*/ 2237074 h 2237474"/>
              <a:gd name="connsiteX176" fmla="*/ 1398407 w 12192000"/>
              <a:gd name="connsiteY176" fmla="*/ 2237095 h 2237474"/>
              <a:gd name="connsiteX177" fmla="*/ 1370962 w 12192000"/>
              <a:gd name="connsiteY177" fmla="*/ 2237474 h 2237474"/>
              <a:gd name="connsiteX178" fmla="*/ 1356367 w 12192000"/>
              <a:gd name="connsiteY178" fmla="*/ 2235089 h 2237474"/>
              <a:gd name="connsiteX179" fmla="*/ 1324828 w 12192000"/>
              <a:gd name="connsiteY179" fmla="*/ 2231968 h 2237474"/>
              <a:gd name="connsiteX180" fmla="*/ 1297744 w 12192000"/>
              <a:gd name="connsiteY180" fmla="*/ 2235849 h 2237474"/>
              <a:gd name="connsiteX181" fmla="*/ 1286236 w 12192000"/>
              <a:gd name="connsiteY181" fmla="*/ 2233135 h 2237474"/>
              <a:gd name="connsiteX182" fmla="*/ 1283504 w 12192000"/>
              <a:gd name="connsiteY182" fmla="*/ 2233797 h 2237474"/>
              <a:gd name="connsiteX183" fmla="*/ 1279765 w 12192000"/>
              <a:gd name="connsiteY183" fmla="*/ 2229639 h 2237474"/>
              <a:gd name="connsiteX184" fmla="*/ 1195347 w 12192000"/>
              <a:gd name="connsiteY184" fmla="*/ 2212354 h 2237474"/>
              <a:gd name="connsiteX185" fmla="*/ 970251 w 12192000"/>
              <a:gd name="connsiteY185" fmla="*/ 2221029 h 2237474"/>
              <a:gd name="connsiteX186" fmla="*/ 812914 w 12192000"/>
              <a:gd name="connsiteY186" fmla="*/ 2202752 h 2237474"/>
              <a:gd name="connsiteX187" fmla="*/ 800195 w 12192000"/>
              <a:gd name="connsiteY187" fmla="*/ 2209407 h 2237474"/>
              <a:gd name="connsiteX188" fmla="*/ 784978 w 12192000"/>
              <a:gd name="connsiteY188" fmla="*/ 2212360 h 2237474"/>
              <a:gd name="connsiteX189" fmla="*/ 681987 w 12192000"/>
              <a:gd name="connsiteY189" fmla="*/ 2216757 h 2237474"/>
              <a:gd name="connsiteX190" fmla="*/ 669923 w 12192000"/>
              <a:gd name="connsiteY190" fmla="*/ 2211682 h 2237474"/>
              <a:gd name="connsiteX191" fmla="*/ 648680 w 12192000"/>
              <a:gd name="connsiteY191" fmla="*/ 2206229 h 2237474"/>
              <a:gd name="connsiteX192" fmla="*/ 597225 w 12192000"/>
              <a:gd name="connsiteY192" fmla="*/ 2180999 h 2237474"/>
              <a:gd name="connsiteX193" fmla="*/ 558449 w 12192000"/>
              <a:gd name="connsiteY193" fmla="*/ 2182346 h 2237474"/>
              <a:gd name="connsiteX194" fmla="*/ 550517 w 12192000"/>
              <a:gd name="connsiteY194" fmla="*/ 2182060 h 2237474"/>
              <a:gd name="connsiteX195" fmla="*/ 550309 w 12192000"/>
              <a:gd name="connsiteY195" fmla="*/ 2181825 h 2237474"/>
              <a:gd name="connsiteX196" fmla="*/ 541836 w 12192000"/>
              <a:gd name="connsiteY196" fmla="*/ 2181063 h 2237474"/>
              <a:gd name="connsiteX197" fmla="*/ 536057 w 12192000"/>
              <a:gd name="connsiteY197" fmla="*/ 2181537 h 2237474"/>
              <a:gd name="connsiteX198" fmla="*/ 520671 w 12192000"/>
              <a:gd name="connsiteY198" fmla="*/ 2180980 h 2237474"/>
              <a:gd name="connsiteX199" fmla="*/ 515024 w 12192000"/>
              <a:gd name="connsiteY199" fmla="*/ 2179258 h 2237474"/>
              <a:gd name="connsiteX200" fmla="*/ 512278 w 12192000"/>
              <a:gd name="connsiteY200" fmla="*/ 2176369 h 2237474"/>
              <a:gd name="connsiteX201" fmla="*/ 480419 w 12192000"/>
              <a:gd name="connsiteY201" fmla="*/ 2167807 h 2237474"/>
              <a:gd name="connsiteX202" fmla="*/ 413835 w 12192000"/>
              <a:gd name="connsiteY202" fmla="*/ 2156783 h 2237474"/>
              <a:gd name="connsiteX203" fmla="*/ 376513 w 12192000"/>
              <a:gd name="connsiteY203" fmla="*/ 2154014 h 2237474"/>
              <a:gd name="connsiteX204" fmla="*/ 273386 w 12192000"/>
              <a:gd name="connsiteY204" fmla="*/ 2142551 h 2237474"/>
              <a:gd name="connsiteX205" fmla="*/ 169207 w 12192000"/>
              <a:gd name="connsiteY205" fmla="*/ 2128100 h 2237474"/>
              <a:gd name="connsiteX206" fmla="*/ 93149 w 12192000"/>
              <a:gd name="connsiteY206" fmla="*/ 2105324 h 2237474"/>
              <a:gd name="connsiteX207" fmla="*/ 88109 w 12192000"/>
              <a:gd name="connsiteY207" fmla="*/ 2106704 h 2237474"/>
              <a:gd name="connsiteX208" fmla="*/ 80022 w 12192000"/>
              <a:gd name="connsiteY208" fmla="*/ 2107254 h 2237474"/>
              <a:gd name="connsiteX209" fmla="*/ 79717 w 12192000"/>
              <a:gd name="connsiteY209" fmla="*/ 2107046 h 2237474"/>
              <a:gd name="connsiteX210" fmla="*/ 72352 w 12192000"/>
              <a:gd name="connsiteY210" fmla="*/ 2107991 h 2237474"/>
              <a:gd name="connsiteX211" fmla="*/ 37645 w 12192000"/>
              <a:gd name="connsiteY211" fmla="*/ 2115401 h 2237474"/>
              <a:gd name="connsiteX212" fmla="*/ 4572 w 12192000"/>
              <a:gd name="connsiteY212" fmla="*/ 2111091 h 2237474"/>
              <a:gd name="connsiteX213" fmla="*/ 0 w 12192000"/>
              <a:gd name="connsiteY213" fmla="*/ 2110468 h 2237474"/>
              <a:gd name="connsiteX214" fmla="*/ 0 w 12192000"/>
              <a:gd name="connsiteY21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87857 w 12192000"/>
              <a:gd name="connsiteY80" fmla="*/ 1665769 h 2237474"/>
              <a:gd name="connsiteX81" fmla="*/ 6554894 w 12192000"/>
              <a:gd name="connsiteY81" fmla="*/ 1664428 h 2237474"/>
              <a:gd name="connsiteX82" fmla="*/ 6516595 w 12192000"/>
              <a:gd name="connsiteY82" fmla="*/ 1667475 h 2237474"/>
              <a:gd name="connsiteX83" fmla="*/ 6508541 w 12192000"/>
              <a:gd name="connsiteY83" fmla="*/ 1668757 h 2237474"/>
              <a:gd name="connsiteX84" fmla="*/ 6471012 w 12192000"/>
              <a:gd name="connsiteY84" fmla="*/ 1678604 h 2237474"/>
              <a:gd name="connsiteX85" fmla="*/ 6415265 w 12192000"/>
              <a:gd name="connsiteY85" fmla="*/ 1665317 h 2237474"/>
              <a:gd name="connsiteX86" fmla="*/ 6364035 w 12192000"/>
              <a:gd name="connsiteY86" fmla="*/ 1667683 h 2237474"/>
              <a:gd name="connsiteX87" fmla="*/ 6280959 w 12192000"/>
              <a:gd name="connsiteY87" fmla="*/ 1689329 h 2237474"/>
              <a:gd name="connsiteX88" fmla="*/ 6243319 w 12192000"/>
              <a:gd name="connsiteY88" fmla="*/ 1695560 h 2237474"/>
              <a:gd name="connsiteX89" fmla="*/ 6098321 w 12192000"/>
              <a:gd name="connsiteY89" fmla="*/ 1721646 h 2237474"/>
              <a:gd name="connsiteX90" fmla="*/ 5880652 w 12192000"/>
              <a:gd name="connsiteY90" fmla="*/ 1779643 h 2237474"/>
              <a:gd name="connsiteX91" fmla="*/ 5785959 w 12192000"/>
              <a:gd name="connsiteY91" fmla="*/ 1775307 h 2237474"/>
              <a:gd name="connsiteX92" fmla="*/ 5643534 w 12192000"/>
              <a:gd name="connsiteY92" fmla="*/ 1802919 h 2237474"/>
              <a:gd name="connsiteX93" fmla="*/ 5518799 w 12192000"/>
              <a:gd name="connsiteY93" fmla="*/ 1818312 h 2237474"/>
              <a:gd name="connsiteX94" fmla="*/ 5505014 w 12192000"/>
              <a:gd name="connsiteY94" fmla="*/ 1819259 h 2237474"/>
              <a:gd name="connsiteX95" fmla="*/ 5453307 w 12192000"/>
              <a:gd name="connsiteY95" fmla="*/ 1815450 h 2237474"/>
              <a:gd name="connsiteX96" fmla="*/ 5364192 w 12192000"/>
              <a:gd name="connsiteY96" fmla="*/ 1826074 h 2237474"/>
              <a:gd name="connsiteX97" fmla="*/ 5350380 w 12192000"/>
              <a:gd name="connsiteY97" fmla="*/ 1830891 h 2237474"/>
              <a:gd name="connsiteX98" fmla="*/ 5259633 w 12192000"/>
              <a:gd name="connsiteY98" fmla="*/ 1837160 h 2237474"/>
              <a:gd name="connsiteX99" fmla="*/ 5197513 w 12192000"/>
              <a:gd name="connsiteY99" fmla="*/ 1844718 h 2237474"/>
              <a:gd name="connsiteX100" fmla="*/ 5168852 w 12192000"/>
              <a:gd name="connsiteY100" fmla="*/ 1844846 h 2237474"/>
              <a:gd name="connsiteX101" fmla="*/ 5114927 w 12192000"/>
              <a:gd name="connsiteY101" fmla="*/ 1847827 h 2237474"/>
              <a:gd name="connsiteX102" fmla="*/ 5108970 w 12192000"/>
              <a:gd name="connsiteY102" fmla="*/ 1847935 h 2237474"/>
              <a:gd name="connsiteX103" fmla="*/ 5067961 w 12192000"/>
              <a:gd name="connsiteY103" fmla="*/ 1845917 h 2237474"/>
              <a:gd name="connsiteX104" fmla="*/ 5007075 w 12192000"/>
              <a:gd name="connsiteY104" fmla="*/ 1838626 h 2237474"/>
              <a:gd name="connsiteX105" fmla="*/ 4944087 w 12192000"/>
              <a:gd name="connsiteY105" fmla="*/ 1823332 h 2237474"/>
              <a:gd name="connsiteX106" fmla="*/ 4907662 w 12192000"/>
              <a:gd name="connsiteY106" fmla="*/ 1816900 h 2237474"/>
              <a:gd name="connsiteX107" fmla="*/ 4882386 w 12192000"/>
              <a:gd name="connsiteY107" fmla="*/ 1809844 h 2237474"/>
              <a:gd name="connsiteX108" fmla="*/ 4811440 w 12192000"/>
              <a:gd name="connsiteY108" fmla="*/ 1804655 h 2237474"/>
              <a:gd name="connsiteX109" fmla="*/ 4691075 w 12192000"/>
              <a:gd name="connsiteY109" fmla="*/ 1801389 h 2237474"/>
              <a:gd name="connsiteX110" fmla="*/ 4611738 w 12192000"/>
              <a:gd name="connsiteY110" fmla="*/ 1776964 h 2237474"/>
              <a:gd name="connsiteX111" fmla="*/ 4560070 w 12192000"/>
              <a:gd name="connsiteY111" fmla="*/ 1785640 h 2237474"/>
              <a:gd name="connsiteX112" fmla="*/ 4536503 w 12192000"/>
              <a:gd name="connsiteY112" fmla="*/ 1785334 h 2237474"/>
              <a:gd name="connsiteX113" fmla="*/ 4513724 w 12192000"/>
              <a:gd name="connsiteY113" fmla="*/ 1791996 h 2237474"/>
              <a:gd name="connsiteX114" fmla="*/ 4459810 w 12192000"/>
              <a:gd name="connsiteY114" fmla="*/ 1797886 h 2237474"/>
              <a:gd name="connsiteX115" fmla="*/ 4379064 w 12192000"/>
              <a:gd name="connsiteY115" fmla="*/ 1817177 h 2237474"/>
              <a:gd name="connsiteX116" fmla="*/ 4319209 w 12192000"/>
              <a:gd name="connsiteY116" fmla="*/ 1834833 h 2237474"/>
              <a:gd name="connsiteX117" fmla="*/ 4290981 w 12192000"/>
              <a:gd name="connsiteY117" fmla="*/ 1839677 h 2237474"/>
              <a:gd name="connsiteX118" fmla="*/ 4285792 w 12192000"/>
              <a:gd name="connsiteY118" fmla="*/ 1836231 h 2237474"/>
              <a:gd name="connsiteX119" fmla="*/ 4238372 w 12192000"/>
              <a:gd name="connsiteY119" fmla="*/ 1851480 h 2237474"/>
              <a:gd name="connsiteX120" fmla="*/ 4232517 w 12192000"/>
              <a:gd name="connsiteY120" fmla="*/ 1852567 h 2237474"/>
              <a:gd name="connsiteX121" fmla="*/ 4191732 w 12192000"/>
              <a:gd name="connsiteY121" fmla="*/ 1857328 h 2237474"/>
              <a:gd name="connsiteX122" fmla="*/ 4065532 w 12192000"/>
              <a:gd name="connsiteY122" fmla="*/ 1855477 h 2237474"/>
              <a:gd name="connsiteX123" fmla="*/ 4028460 w 12192000"/>
              <a:gd name="connsiteY123" fmla="*/ 1855137 h 2237474"/>
              <a:gd name="connsiteX124" fmla="*/ 4002267 w 12192000"/>
              <a:gd name="connsiteY124" fmla="*/ 1852352 h 2237474"/>
              <a:gd name="connsiteX125" fmla="*/ 3931396 w 12192000"/>
              <a:gd name="connsiteY125" fmla="*/ 1858915 h 2237474"/>
              <a:gd name="connsiteX126" fmla="*/ 3812162 w 12192000"/>
              <a:gd name="connsiteY126" fmla="*/ 1875501 h 2237474"/>
              <a:gd name="connsiteX127" fmla="*/ 3729530 w 12192000"/>
              <a:gd name="connsiteY127" fmla="*/ 1864513 h 2237474"/>
              <a:gd name="connsiteX128" fmla="*/ 3680177 w 12192000"/>
              <a:gd name="connsiteY128" fmla="*/ 1881552 h 2237474"/>
              <a:gd name="connsiteX129" fmla="*/ 3567259 w 12192000"/>
              <a:gd name="connsiteY129" fmla="*/ 1893482 h 2237474"/>
              <a:gd name="connsiteX130" fmla="*/ 3405770 w 12192000"/>
              <a:gd name="connsiteY130" fmla="*/ 1904591 h 2237474"/>
              <a:gd name="connsiteX131" fmla="*/ 3280097 w 12192000"/>
              <a:gd name="connsiteY131" fmla="*/ 1919610 h 2237474"/>
              <a:gd name="connsiteX132" fmla="*/ 3123424 w 12192000"/>
              <a:gd name="connsiteY132" fmla="*/ 1952930 h 2237474"/>
              <a:gd name="connsiteX133" fmla="*/ 3009910 w 12192000"/>
              <a:gd name="connsiteY133" fmla="*/ 1957866 h 2237474"/>
              <a:gd name="connsiteX134" fmla="*/ 2995934 w 12192000"/>
              <a:gd name="connsiteY134" fmla="*/ 1967085 h 2237474"/>
              <a:gd name="connsiteX135" fmla="*/ 2980071 w 12192000"/>
              <a:gd name="connsiteY135" fmla="*/ 1972988 h 2237474"/>
              <a:gd name="connsiteX136" fmla="*/ 2978094 w 12192000"/>
              <a:gd name="connsiteY136" fmla="*/ 1972369 h 2237474"/>
              <a:gd name="connsiteX137" fmla="*/ 2942858 w 12192000"/>
              <a:gd name="connsiteY137" fmla="*/ 1981367 h 2237474"/>
              <a:gd name="connsiteX138" fmla="*/ 2875436 w 12192000"/>
              <a:gd name="connsiteY138" fmla="*/ 1996977 h 2237474"/>
              <a:gd name="connsiteX139" fmla="*/ 2874892 w 12192000"/>
              <a:gd name="connsiteY139" fmla="*/ 1996085 h 2237474"/>
              <a:gd name="connsiteX140" fmla="*/ 2864145 w 12192000"/>
              <a:gd name="connsiteY140" fmla="*/ 1994061 h 2237474"/>
              <a:gd name="connsiteX141" fmla="*/ 2843662 w 12192000"/>
              <a:gd name="connsiteY141" fmla="*/ 1992498 h 2237474"/>
              <a:gd name="connsiteX142" fmla="*/ 2796128 w 12192000"/>
              <a:gd name="connsiteY142" fmla="*/ 1976403 h 2237474"/>
              <a:gd name="connsiteX143" fmla="*/ 2756784 w 12192000"/>
              <a:gd name="connsiteY143" fmla="*/ 1985116 h 2237474"/>
              <a:gd name="connsiteX144" fmla="*/ 2748833 w 12192000"/>
              <a:gd name="connsiteY144" fmla="*/ 1986323 h 2237474"/>
              <a:gd name="connsiteX145" fmla="*/ 2748661 w 12192000"/>
              <a:gd name="connsiteY145" fmla="*/ 1986122 h 2237474"/>
              <a:gd name="connsiteX146" fmla="*/ 2740251 w 12192000"/>
              <a:gd name="connsiteY146" fmla="*/ 1986946 h 2237474"/>
              <a:gd name="connsiteX147" fmla="*/ 2718916 w 12192000"/>
              <a:gd name="connsiteY147" fmla="*/ 1990867 h 2237474"/>
              <a:gd name="connsiteX148" fmla="*/ 2713522 w 12192000"/>
              <a:gd name="connsiteY148" fmla="*/ 1990173 h 2237474"/>
              <a:gd name="connsiteX149" fmla="*/ 2680597 w 12192000"/>
              <a:gd name="connsiteY149" fmla="*/ 1984996 h 2237474"/>
              <a:gd name="connsiteX150" fmla="*/ 2578178 w 12192000"/>
              <a:gd name="connsiteY150" fmla="*/ 1990531 h 2237474"/>
              <a:gd name="connsiteX151" fmla="*/ 2476147 w 12192000"/>
              <a:gd name="connsiteY151" fmla="*/ 1998305 h 2237474"/>
              <a:gd name="connsiteX152" fmla="*/ 2373568 w 12192000"/>
              <a:gd name="connsiteY152" fmla="*/ 2003219 h 2237474"/>
              <a:gd name="connsiteX153" fmla="*/ 2321399 w 12192000"/>
              <a:gd name="connsiteY153" fmla="*/ 1989467 h 2237474"/>
              <a:gd name="connsiteX154" fmla="*/ 2315525 w 12192000"/>
              <a:gd name="connsiteY154" fmla="*/ 1989708 h 2237474"/>
              <a:gd name="connsiteX155" fmla="*/ 2300792 w 12192000"/>
              <a:gd name="connsiteY155" fmla="*/ 1994290 h 2237474"/>
              <a:gd name="connsiteX156" fmla="*/ 2295469 w 12192000"/>
              <a:gd name="connsiteY156" fmla="*/ 1996659 h 2237474"/>
              <a:gd name="connsiteX157" fmla="*/ 2287219 w 12192000"/>
              <a:gd name="connsiteY157" fmla="*/ 1998750 h 2237474"/>
              <a:gd name="connsiteX158" fmla="*/ 2286948 w 12192000"/>
              <a:gd name="connsiteY158" fmla="*/ 1998596 h 2237474"/>
              <a:gd name="connsiteX159" fmla="*/ 2243069 w 12192000"/>
              <a:gd name="connsiteY159" fmla="*/ 2015111 h 2237474"/>
              <a:gd name="connsiteX160" fmla="*/ 2186609 w 12192000"/>
              <a:gd name="connsiteY160" fmla="*/ 2008263 h 2237474"/>
              <a:gd name="connsiteX161" fmla="*/ 2164831 w 12192000"/>
              <a:gd name="connsiteY161" fmla="*/ 2010143 h 2237474"/>
              <a:gd name="connsiteX162" fmla="*/ 2152836 w 12192000"/>
              <a:gd name="connsiteY162" fmla="*/ 2010048 h 2237474"/>
              <a:gd name="connsiteX163" fmla="*/ 2117102 w 12192000"/>
              <a:gd name="connsiteY163" fmla="*/ 2023004 h 2237474"/>
              <a:gd name="connsiteX164" fmla="*/ 2111935 w 12192000"/>
              <a:gd name="connsiteY164" fmla="*/ 2023163 h 2237474"/>
              <a:gd name="connsiteX165" fmla="*/ 2089991 w 12192000"/>
              <a:gd name="connsiteY165" fmla="*/ 2034193 h 2237474"/>
              <a:gd name="connsiteX166" fmla="*/ 2058061 w 12192000"/>
              <a:gd name="connsiteY166" fmla="*/ 2047942 h 2237474"/>
              <a:gd name="connsiteX167" fmla="*/ 2055737 w 12192000"/>
              <a:gd name="connsiteY167" fmla="*/ 2047704 h 2237474"/>
              <a:gd name="connsiteX168" fmla="*/ 2042244 w 12192000"/>
              <a:gd name="connsiteY168" fmla="*/ 2055560 h 2237474"/>
              <a:gd name="connsiteX169" fmla="*/ 1976224 w 12192000"/>
              <a:gd name="connsiteY169" fmla="*/ 2074257 h 2237474"/>
              <a:gd name="connsiteX170" fmla="*/ 1877728 w 12192000"/>
              <a:gd name="connsiteY170" fmla="*/ 2101004 h 2237474"/>
              <a:gd name="connsiteX171" fmla="*/ 1759056 w 12192000"/>
              <a:gd name="connsiteY171" fmla="*/ 2125608 h 2237474"/>
              <a:gd name="connsiteX172" fmla="*/ 1637948 w 12192000"/>
              <a:gd name="connsiteY172" fmla="*/ 2172597 h 2237474"/>
              <a:gd name="connsiteX173" fmla="*/ 1434549 w 12192000"/>
              <a:gd name="connsiteY173" fmla="*/ 2234522 h 2237474"/>
              <a:gd name="connsiteX174" fmla="*/ 1398481 w 12192000"/>
              <a:gd name="connsiteY174" fmla="*/ 2237074 h 2237474"/>
              <a:gd name="connsiteX175" fmla="*/ 1398407 w 12192000"/>
              <a:gd name="connsiteY175" fmla="*/ 2237095 h 2237474"/>
              <a:gd name="connsiteX176" fmla="*/ 1370962 w 12192000"/>
              <a:gd name="connsiteY176" fmla="*/ 2237474 h 2237474"/>
              <a:gd name="connsiteX177" fmla="*/ 1356367 w 12192000"/>
              <a:gd name="connsiteY177" fmla="*/ 2235089 h 2237474"/>
              <a:gd name="connsiteX178" fmla="*/ 1324828 w 12192000"/>
              <a:gd name="connsiteY178" fmla="*/ 2231968 h 2237474"/>
              <a:gd name="connsiteX179" fmla="*/ 1297744 w 12192000"/>
              <a:gd name="connsiteY179" fmla="*/ 2235849 h 2237474"/>
              <a:gd name="connsiteX180" fmla="*/ 1286236 w 12192000"/>
              <a:gd name="connsiteY180" fmla="*/ 2233135 h 2237474"/>
              <a:gd name="connsiteX181" fmla="*/ 1283504 w 12192000"/>
              <a:gd name="connsiteY181" fmla="*/ 2233797 h 2237474"/>
              <a:gd name="connsiteX182" fmla="*/ 1279765 w 12192000"/>
              <a:gd name="connsiteY182" fmla="*/ 2229639 h 2237474"/>
              <a:gd name="connsiteX183" fmla="*/ 1195347 w 12192000"/>
              <a:gd name="connsiteY183" fmla="*/ 2212354 h 2237474"/>
              <a:gd name="connsiteX184" fmla="*/ 970251 w 12192000"/>
              <a:gd name="connsiteY184" fmla="*/ 2221029 h 2237474"/>
              <a:gd name="connsiteX185" fmla="*/ 812914 w 12192000"/>
              <a:gd name="connsiteY185" fmla="*/ 2202752 h 2237474"/>
              <a:gd name="connsiteX186" fmla="*/ 800195 w 12192000"/>
              <a:gd name="connsiteY186" fmla="*/ 2209407 h 2237474"/>
              <a:gd name="connsiteX187" fmla="*/ 784978 w 12192000"/>
              <a:gd name="connsiteY187" fmla="*/ 2212360 h 2237474"/>
              <a:gd name="connsiteX188" fmla="*/ 681987 w 12192000"/>
              <a:gd name="connsiteY188" fmla="*/ 2216757 h 2237474"/>
              <a:gd name="connsiteX189" fmla="*/ 669923 w 12192000"/>
              <a:gd name="connsiteY189" fmla="*/ 2211682 h 2237474"/>
              <a:gd name="connsiteX190" fmla="*/ 648680 w 12192000"/>
              <a:gd name="connsiteY190" fmla="*/ 2206229 h 2237474"/>
              <a:gd name="connsiteX191" fmla="*/ 597225 w 12192000"/>
              <a:gd name="connsiteY191" fmla="*/ 2180999 h 2237474"/>
              <a:gd name="connsiteX192" fmla="*/ 558449 w 12192000"/>
              <a:gd name="connsiteY192" fmla="*/ 2182346 h 2237474"/>
              <a:gd name="connsiteX193" fmla="*/ 550517 w 12192000"/>
              <a:gd name="connsiteY193" fmla="*/ 2182060 h 2237474"/>
              <a:gd name="connsiteX194" fmla="*/ 550309 w 12192000"/>
              <a:gd name="connsiteY194" fmla="*/ 2181825 h 2237474"/>
              <a:gd name="connsiteX195" fmla="*/ 541836 w 12192000"/>
              <a:gd name="connsiteY195" fmla="*/ 2181063 h 2237474"/>
              <a:gd name="connsiteX196" fmla="*/ 536057 w 12192000"/>
              <a:gd name="connsiteY196" fmla="*/ 2181537 h 2237474"/>
              <a:gd name="connsiteX197" fmla="*/ 520671 w 12192000"/>
              <a:gd name="connsiteY197" fmla="*/ 2180980 h 2237474"/>
              <a:gd name="connsiteX198" fmla="*/ 515024 w 12192000"/>
              <a:gd name="connsiteY198" fmla="*/ 2179258 h 2237474"/>
              <a:gd name="connsiteX199" fmla="*/ 512278 w 12192000"/>
              <a:gd name="connsiteY199" fmla="*/ 2176369 h 2237474"/>
              <a:gd name="connsiteX200" fmla="*/ 480419 w 12192000"/>
              <a:gd name="connsiteY200" fmla="*/ 2167807 h 2237474"/>
              <a:gd name="connsiteX201" fmla="*/ 413835 w 12192000"/>
              <a:gd name="connsiteY201" fmla="*/ 2156783 h 2237474"/>
              <a:gd name="connsiteX202" fmla="*/ 376513 w 12192000"/>
              <a:gd name="connsiteY202" fmla="*/ 2154014 h 2237474"/>
              <a:gd name="connsiteX203" fmla="*/ 273386 w 12192000"/>
              <a:gd name="connsiteY203" fmla="*/ 2142551 h 2237474"/>
              <a:gd name="connsiteX204" fmla="*/ 169207 w 12192000"/>
              <a:gd name="connsiteY204" fmla="*/ 2128100 h 2237474"/>
              <a:gd name="connsiteX205" fmla="*/ 93149 w 12192000"/>
              <a:gd name="connsiteY205" fmla="*/ 2105324 h 2237474"/>
              <a:gd name="connsiteX206" fmla="*/ 88109 w 12192000"/>
              <a:gd name="connsiteY206" fmla="*/ 2106704 h 2237474"/>
              <a:gd name="connsiteX207" fmla="*/ 80022 w 12192000"/>
              <a:gd name="connsiteY207" fmla="*/ 2107254 h 2237474"/>
              <a:gd name="connsiteX208" fmla="*/ 79717 w 12192000"/>
              <a:gd name="connsiteY208" fmla="*/ 2107046 h 2237474"/>
              <a:gd name="connsiteX209" fmla="*/ 72352 w 12192000"/>
              <a:gd name="connsiteY209" fmla="*/ 2107991 h 2237474"/>
              <a:gd name="connsiteX210" fmla="*/ 37645 w 12192000"/>
              <a:gd name="connsiteY210" fmla="*/ 2115401 h 2237474"/>
              <a:gd name="connsiteX211" fmla="*/ 4572 w 12192000"/>
              <a:gd name="connsiteY211" fmla="*/ 2111091 h 2237474"/>
              <a:gd name="connsiteX212" fmla="*/ 0 w 12192000"/>
              <a:gd name="connsiteY212" fmla="*/ 2110468 h 2237474"/>
              <a:gd name="connsiteX213" fmla="*/ 0 w 12192000"/>
              <a:gd name="connsiteY21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54894 w 12192000"/>
              <a:gd name="connsiteY80" fmla="*/ 1664428 h 2237474"/>
              <a:gd name="connsiteX81" fmla="*/ 6516595 w 12192000"/>
              <a:gd name="connsiteY81" fmla="*/ 1667475 h 2237474"/>
              <a:gd name="connsiteX82" fmla="*/ 6508541 w 12192000"/>
              <a:gd name="connsiteY82" fmla="*/ 1668757 h 2237474"/>
              <a:gd name="connsiteX83" fmla="*/ 6471012 w 12192000"/>
              <a:gd name="connsiteY83" fmla="*/ 1678604 h 2237474"/>
              <a:gd name="connsiteX84" fmla="*/ 6415265 w 12192000"/>
              <a:gd name="connsiteY84" fmla="*/ 1665317 h 2237474"/>
              <a:gd name="connsiteX85" fmla="*/ 6364035 w 12192000"/>
              <a:gd name="connsiteY85" fmla="*/ 1667683 h 2237474"/>
              <a:gd name="connsiteX86" fmla="*/ 6280959 w 12192000"/>
              <a:gd name="connsiteY86" fmla="*/ 1689329 h 2237474"/>
              <a:gd name="connsiteX87" fmla="*/ 6243319 w 12192000"/>
              <a:gd name="connsiteY87" fmla="*/ 1695560 h 2237474"/>
              <a:gd name="connsiteX88" fmla="*/ 6098321 w 12192000"/>
              <a:gd name="connsiteY88" fmla="*/ 1721646 h 2237474"/>
              <a:gd name="connsiteX89" fmla="*/ 5880652 w 12192000"/>
              <a:gd name="connsiteY89" fmla="*/ 1779643 h 2237474"/>
              <a:gd name="connsiteX90" fmla="*/ 5785959 w 12192000"/>
              <a:gd name="connsiteY90" fmla="*/ 1775307 h 2237474"/>
              <a:gd name="connsiteX91" fmla="*/ 5643534 w 12192000"/>
              <a:gd name="connsiteY91" fmla="*/ 1802919 h 2237474"/>
              <a:gd name="connsiteX92" fmla="*/ 5518799 w 12192000"/>
              <a:gd name="connsiteY92" fmla="*/ 1818312 h 2237474"/>
              <a:gd name="connsiteX93" fmla="*/ 5505014 w 12192000"/>
              <a:gd name="connsiteY93" fmla="*/ 1819259 h 2237474"/>
              <a:gd name="connsiteX94" fmla="*/ 5453307 w 12192000"/>
              <a:gd name="connsiteY94" fmla="*/ 1815450 h 2237474"/>
              <a:gd name="connsiteX95" fmla="*/ 5364192 w 12192000"/>
              <a:gd name="connsiteY95" fmla="*/ 1826074 h 2237474"/>
              <a:gd name="connsiteX96" fmla="*/ 5350380 w 12192000"/>
              <a:gd name="connsiteY96" fmla="*/ 1830891 h 2237474"/>
              <a:gd name="connsiteX97" fmla="*/ 5259633 w 12192000"/>
              <a:gd name="connsiteY97" fmla="*/ 1837160 h 2237474"/>
              <a:gd name="connsiteX98" fmla="*/ 5197513 w 12192000"/>
              <a:gd name="connsiteY98" fmla="*/ 1844718 h 2237474"/>
              <a:gd name="connsiteX99" fmla="*/ 5168852 w 12192000"/>
              <a:gd name="connsiteY99" fmla="*/ 1844846 h 2237474"/>
              <a:gd name="connsiteX100" fmla="*/ 5114927 w 12192000"/>
              <a:gd name="connsiteY100" fmla="*/ 1847827 h 2237474"/>
              <a:gd name="connsiteX101" fmla="*/ 5108970 w 12192000"/>
              <a:gd name="connsiteY101" fmla="*/ 1847935 h 2237474"/>
              <a:gd name="connsiteX102" fmla="*/ 5067961 w 12192000"/>
              <a:gd name="connsiteY102" fmla="*/ 1845917 h 2237474"/>
              <a:gd name="connsiteX103" fmla="*/ 5007075 w 12192000"/>
              <a:gd name="connsiteY103" fmla="*/ 1838626 h 2237474"/>
              <a:gd name="connsiteX104" fmla="*/ 4944087 w 12192000"/>
              <a:gd name="connsiteY104" fmla="*/ 1823332 h 2237474"/>
              <a:gd name="connsiteX105" fmla="*/ 4907662 w 12192000"/>
              <a:gd name="connsiteY105" fmla="*/ 1816900 h 2237474"/>
              <a:gd name="connsiteX106" fmla="*/ 4882386 w 12192000"/>
              <a:gd name="connsiteY106" fmla="*/ 1809844 h 2237474"/>
              <a:gd name="connsiteX107" fmla="*/ 4811440 w 12192000"/>
              <a:gd name="connsiteY107" fmla="*/ 1804655 h 2237474"/>
              <a:gd name="connsiteX108" fmla="*/ 4691075 w 12192000"/>
              <a:gd name="connsiteY108" fmla="*/ 1801389 h 2237474"/>
              <a:gd name="connsiteX109" fmla="*/ 4611738 w 12192000"/>
              <a:gd name="connsiteY109" fmla="*/ 1776964 h 2237474"/>
              <a:gd name="connsiteX110" fmla="*/ 4560070 w 12192000"/>
              <a:gd name="connsiteY110" fmla="*/ 1785640 h 2237474"/>
              <a:gd name="connsiteX111" fmla="*/ 4536503 w 12192000"/>
              <a:gd name="connsiteY111" fmla="*/ 1785334 h 2237474"/>
              <a:gd name="connsiteX112" fmla="*/ 4513724 w 12192000"/>
              <a:gd name="connsiteY112" fmla="*/ 1791996 h 2237474"/>
              <a:gd name="connsiteX113" fmla="*/ 4459810 w 12192000"/>
              <a:gd name="connsiteY113" fmla="*/ 1797886 h 2237474"/>
              <a:gd name="connsiteX114" fmla="*/ 4379064 w 12192000"/>
              <a:gd name="connsiteY114" fmla="*/ 1817177 h 2237474"/>
              <a:gd name="connsiteX115" fmla="*/ 4319209 w 12192000"/>
              <a:gd name="connsiteY115" fmla="*/ 1834833 h 2237474"/>
              <a:gd name="connsiteX116" fmla="*/ 4290981 w 12192000"/>
              <a:gd name="connsiteY116" fmla="*/ 1839677 h 2237474"/>
              <a:gd name="connsiteX117" fmla="*/ 4285792 w 12192000"/>
              <a:gd name="connsiteY117" fmla="*/ 1836231 h 2237474"/>
              <a:gd name="connsiteX118" fmla="*/ 4238372 w 12192000"/>
              <a:gd name="connsiteY118" fmla="*/ 1851480 h 2237474"/>
              <a:gd name="connsiteX119" fmla="*/ 4232517 w 12192000"/>
              <a:gd name="connsiteY119" fmla="*/ 1852567 h 2237474"/>
              <a:gd name="connsiteX120" fmla="*/ 4191732 w 12192000"/>
              <a:gd name="connsiteY120" fmla="*/ 1857328 h 2237474"/>
              <a:gd name="connsiteX121" fmla="*/ 4065532 w 12192000"/>
              <a:gd name="connsiteY121" fmla="*/ 1855477 h 2237474"/>
              <a:gd name="connsiteX122" fmla="*/ 4028460 w 12192000"/>
              <a:gd name="connsiteY122" fmla="*/ 1855137 h 2237474"/>
              <a:gd name="connsiteX123" fmla="*/ 4002267 w 12192000"/>
              <a:gd name="connsiteY123" fmla="*/ 1852352 h 2237474"/>
              <a:gd name="connsiteX124" fmla="*/ 3931396 w 12192000"/>
              <a:gd name="connsiteY124" fmla="*/ 1858915 h 2237474"/>
              <a:gd name="connsiteX125" fmla="*/ 3812162 w 12192000"/>
              <a:gd name="connsiteY125" fmla="*/ 1875501 h 2237474"/>
              <a:gd name="connsiteX126" fmla="*/ 3729530 w 12192000"/>
              <a:gd name="connsiteY126" fmla="*/ 1864513 h 2237474"/>
              <a:gd name="connsiteX127" fmla="*/ 3680177 w 12192000"/>
              <a:gd name="connsiteY127" fmla="*/ 1881552 h 2237474"/>
              <a:gd name="connsiteX128" fmla="*/ 3567259 w 12192000"/>
              <a:gd name="connsiteY128" fmla="*/ 1893482 h 2237474"/>
              <a:gd name="connsiteX129" fmla="*/ 3405770 w 12192000"/>
              <a:gd name="connsiteY129" fmla="*/ 1904591 h 2237474"/>
              <a:gd name="connsiteX130" fmla="*/ 3280097 w 12192000"/>
              <a:gd name="connsiteY130" fmla="*/ 1919610 h 2237474"/>
              <a:gd name="connsiteX131" fmla="*/ 3123424 w 12192000"/>
              <a:gd name="connsiteY131" fmla="*/ 1952930 h 2237474"/>
              <a:gd name="connsiteX132" fmla="*/ 3009910 w 12192000"/>
              <a:gd name="connsiteY132" fmla="*/ 1957866 h 2237474"/>
              <a:gd name="connsiteX133" fmla="*/ 2995934 w 12192000"/>
              <a:gd name="connsiteY133" fmla="*/ 1967085 h 2237474"/>
              <a:gd name="connsiteX134" fmla="*/ 2980071 w 12192000"/>
              <a:gd name="connsiteY134" fmla="*/ 1972988 h 2237474"/>
              <a:gd name="connsiteX135" fmla="*/ 2978094 w 12192000"/>
              <a:gd name="connsiteY135" fmla="*/ 1972369 h 2237474"/>
              <a:gd name="connsiteX136" fmla="*/ 2942858 w 12192000"/>
              <a:gd name="connsiteY136" fmla="*/ 1981367 h 2237474"/>
              <a:gd name="connsiteX137" fmla="*/ 2875436 w 12192000"/>
              <a:gd name="connsiteY137" fmla="*/ 1996977 h 2237474"/>
              <a:gd name="connsiteX138" fmla="*/ 2874892 w 12192000"/>
              <a:gd name="connsiteY138" fmla="*/ 1996085 h 2237474"/>
              <a:gd name="connsiteX139" fmla="*/ 2864145 w 12192000"/>
              <a:gd name="connsiteY139" fmla="*/ 1994061 h 2237474"/>
              <a:gd name="connsiteX140" fmla="*/ 2843662 w 12192000"/>
              <a:gd name="connsiteY140" fmla="*/ 1992498 h 2237474"/>
              <a:gd name="connsiteX141" fmla="*/ 2796128 w 12192000"/>
              <a:gd name="connsiteY141" fmla="*/ 1976403 h 2237474"/>
              <a:gd name="connsiteX142" fmla="*/ 2756784 w 12192000"/>
              <a:gd name="connsiteY142" fmla="*/ 1985116 h 2237474"/>
              <a:gd name="connsiteX143" fmla="*/ 2748833 w 12192000"/>
              <a:gd name="connsiteY143" fmla="*/ 1986323 h 2237474"/>
              <a:gd name="connsiteX144" fmla="*/ 2748661 w 12192000"/>
              <a:gd name="connsiteY144" fmla="*/ 1986122 h 2237474"/>
              <a:gd name="connsiteX145" fmla="*/ 2740251 w 12192000"/>
              <a:gd name="connsiteY145" fmla="*/ 1986946 h 2237474"/>
              <a:gd name="connsiteX146" fmla="*/ 2718916 w 12192000"/>
              <a:gd name="connsiteY146" fmla="*/ 1990867 h 2237474"/>
              <a:gd name="connsiteX147" fmla="*/ 2713522 w 12192000"/>
              <a:gd name="connsiteY147" fmla="*/ 1990173 h 2237474"/>
              <a:gd name="connsiteX148" fmla="*/ 2680597 w 12192000"/>
              <a:gd name="connsiteY148" fmla="*/ 1984996 h 2237474"/>
              <a:gd name="connsiteX149" fmla="*/ 2578178 w 12192000"/>
              <a:gd name="connsiteY149" fmla="*/ 1990531 h 2237474"/>
              <a:gd name="connsiteX150" fmla="*/ 2476147 w 12192000"/>
              <a:gd name="connsiteY150" fmla="*/ 1998305 h 2237474"/>
              <a:gd name="connsiteX151" fmla="*/ 2373568 w 12192000"/>
              <a:gd name="connsiteY151" fmla="*/ 2003219 h 2237474"/>
              <a:gd name="connsiteX152" fmla="*/ 2321399 w 12192000"/>
              <a:gd name="connsiteY152" fmla="*/ 1989467 h 2237474"/>
              <a:gd name="connsiteX153" fmla="*/ 2315525 w 12192000"/>
              <a:gd name="connsiteY153" fmla="*/ 1989708 h 2237474"/>
              <a:gd name="connsiteX154" fmla="*/ 2300792 w 12192000"/>
              <a:gd name="connsiteY154" fmla="*/ 1994290 h 2237474"/>
              <a:gd name="connsiteX155" fmla="*/ 2295469 w 12192000"/>
              <a:gd name="connsiteY155" fmla="*/ 1996659 h 2237474"/>
              <a:gd name="connsiteX156" fmla="*/ 2287219 w 12192000"/>
              <a:gd name="connsiteY156" fmla="*/ 1998750 h 2237474"/>
              <a:gd name="connsiteX157" fmla="*/ 2286948 w 12192000"/>
              <a:gd name="connsiteY157" fmla="*/ 1998596 h 2237474"/>
              <a:gd name="connsiteX158" fmla="*/ 2243069 w 12192000"/>
              <a:gd name="connsiteY158" fmla="*/ 2015111 h 2237474"/>
              <a:gd name="connsiteX159" fmla="*/ 2186609 w 12192000"/>
              <a:gd name="connsiteY159" fmla="*/ 2008263 h 2237474"/>
              <a:gd name="connsiteX160" fmla="*/ 2164831 w 12192000"/>
              <a:gd name="connsiteY160" fmla="*/ 2010143 h 2237474"/>
              <a:gd name="connsiteX161" fmla="*/ 2152836 w 12192000"/>
              <a:gd name="connsiteY161" fmla="*/ 2010048 h 2237474"/>
              <a:gd name="connsiteX162" fmla="*/ 2117102 w 12192000"/>
              <a:gd name="connsiteY162" fmla="*/ 2023004 h 2237474"/>
              <a:gd name="connsiteX163" fmla="*/ 2111935 w 12192000"/>
              <a:gd name="connsiteY163" fmla="*/ 2023163 h 2237474"/>
              <a:gd name="connsiteX164" fmla="*/ 2089991 w 12192000"/>
              <a:gd name="connsiteY164" fmla="*/ 2034193 h 2237474"/>
              <a:gd name="connsiteX165" fmla="*/ 2058061 w 12192000"/>
              <a:gd name="connsiteY165" fmla="*/ 2047942 h 2237474"/>
              <a:gd name="connsiteX166" fmla="*/ 2055737 w 12192000"/>
              <a:gd name="connsiteY166" fmla="*/ 2047704 h 2237474"/>
              <a:gd name="connsiteX167" fmla="*/ 2042244 w 12192000"/>
              <a:gd name="connsiteY167" fmla="*/ 2055560 h 2237474"/>
              <a:gd name="connsiteX168" fmla="*/ 1976224 w 12192000"/>
              <a:gd name="connsiteY168" fmla="*/ 2074257 h 2237474"/>
              <a:gd name="connsiteX169" fmla="*/ 1877728 w 12192000"/>
              <a:gd name="connsiteY169" fmla="*/ 2101004 h 2237474"/>
              <a:gd name="connsiteX170" fmla="*/ 1759056 w 12192000"/>
              <a:gd name="connsiteY170" fmla="*/ 2125608 h 2237474"/>
              <a:gd name="connsiteX171" fmla="*/ 1637948 w 12192000"/>
              <a:gd name="connsiteY171" fmla="*/ 2172597 h 2237474"/>
              <a:gd name="connsiteX172" fmla="*/ 1434549 w 12192000"/>
              <a:gd name="connsiteY172" fmla="*/ 2234522 h 2237474"/>
              <a:gd name="connsiteX173" fmla="*/ 1398481 w 12192000"/>
              <a:gd name="connsiteY173" fmla="*/ 2237074 h 2237474"/>
              <a:gd name="connsiteX174" fmla="*/ 1398407 w 12192000"/>
              <a:gd name="connsiteY174" fmla="*/ 2237095 h 2237474"/>
              <a:gd name="connsiteX175" fmla="*/ 1370962 w 12192000"/>
              <a:gd name="connsiteY175" fmla="*/ 2237474 h 2237474"/>
              <a:gd name="connsiteX176" fmla="*/ 1356367 w 12192000"/>
              <a:gd name="connsiteY176" fmla="*/ 2235089 h 2237474"/>
              <a:gd name="connsiteX177" fmla="*/ 1324828 w 12192000"/>
              <a:gd name="connsiteY177" fmla="*/ 2231968 h 2237474"/>
              <a:gd name="connsiteX178" fmla="*/ 1297744 w 12192000"/>
              <a:gd name="connsiteY178" fmla="*/ 2235849 h 2237474"/>
              <a:gd name="connsiteX179" fmla="*/ 1286236 w 12192000"/>
              <a:gd name="connsiteY179" fmla="*/ 2233135 h 2237474"/>
              <a:gd name="connsiteX180" fmla="*/ 1283504 w 12192000"/>
              <a:gd name="connsiteY180" fmla="*/ 2233797 h 2237474"/>
              <a:gd name="connsiteX181" fmla="*/ 1279765 w 12192000"/>
              <a:gd name="connsiteY181" fmla="*/ 2229639 h 2237474"/>
              <a:gd name="connsiteX182" fmla="*/ 1195347 w 12192000"/>
              <a:gd name="connsiteY182" fmla="*/ 2212354 h 2237474"/>
              <a:gd name="connsiteX183" fmla="*/ 970251 w 12192000"/>
              <a:gd name="connsiteY183" fmla="*/ 2221029 h 2237474"/>
              <a:gd name="connsiteX184" fmla="*/ 812914 w 12192000"/>
              <a:gd name="connsiteY184" fmla="*/ 2202752 h 2237474"/>
              <a:gd name="connsiteX185" fmla="*/ 800195 w 12192000"/>
              <a:gd name="connsiteY185" fmla="*/ 2209407 h 2237474"/>
              <a:gd name="connsiteX186" fmla="*/ 784978 w 12192000"/>
              <a:gd name="connsiteY186" fmla="*/ 2212360 h 2237474"/>
              <a:gd name="connsiteX187" fmla="*/ 681987 w 12192000"/>
              <a:gd name="connsiteY187" fmla="*/ 2216757 h 2237474"/>
              <a:gd name="connsiteX188" fmla="*/ 669923 w 12192000"/>
              <a:gd name="connsiteY188" fmla="*/ 2211682 h 2237474"/>
              <a:gd name="connsiteX189" fmla="*/ 648680 w 12192000"/>
              <a:gd name="connsiteY189" fmla="*/ 2206229 h 2237474"/>
              <a:gd name="connsiteX190" fmla="*/ 597225 w 12192000"/>
              <a:gd name="connsiteY190" fmla="*/ 2180999 h 2237474"/>
              <a:gd name="connsiteX191" fmla="*/ 558449 w 12192000"/>
              <a:gd name="connsiteY191" fmla="*/ 2182346 h 2237474"/>
              <a:gd name="connsiteX192" fmla="*/ 550517 w 12192000"/>
              <a:gd name="connsiteY192" fmla="*/ 2182060 h 2237474"/>
              <a:gd name="connsiteX193" fmla="*/ 550309 w 12192000"/>
              <a:gd name="connsiteY193" fmla="*/ 2181825 h 2237474"/>
              <a:gd name="connsiteX194" fmla="*/ 541836 w 12192000"/>
              <a:gd name="connsiteY194" fmla="*/ 2181063 h 2237474"/>
              <a:gd name="connsiteX195" fmla="*/ 536057 w 12192000"/>
              <a:gd name="connsiteY195" fmla="*/ 2181537 h 2237474"/>
              <a:gd name="connsiteX196" fmla="*/ 520671 w 12192000"/>
              <a:gd name="connsiteY196" fmla="*/ 2180980 h 2237474"/>
              <a:gd name="connsiteX197" fmla="*/ 515024 w 12192000"/>
              <a:gd name="connsiteY197" fmla="*/ 2179258 h 2237474"/>
              <a:gd name="connsiteX198" fmla="*/ 512278 w 12192000"/>
              <a:gd name="connsiteY198" fmla="*/ 2176369 h 2237474"/>
              <a:gd name="connsiteX199" fmla="*/ 480419 w 12192000"/>
              <a:gd name="connsiteY199" fmla="*/ 2167807 h 2237474"/>
              <a:gd name="connsiteX200" fmla="*/ 413835 w 12192000"/>
              <a:gd name="connsiteY200" fmla="*/ 2156783 h 2237474"/>
              <a:gd name="connsiteX201" fmla="*/ 376513 w 12192000"/>
              <a:gd name="connsiteY201" fmla="*/ 2154014 h 2237474"/>
              <a:gd name="connsiteX202" fmla="*/ 273386 w 12192000"/>
              <a:gd name="connsiteY202" fmla="*/ 2142551 h 2237474"/>
              <a:gd name="connsiteX203" fmla="*/ 169207 w 12192000"/>
              <a:gd name="connsiteY203" fmla="*/ 2128100 h 2237474"/>
              <a:gd name="connsiteX204" fmla="*/ 93149 w 12192000"/>
              <a:gd name="connsiteY204" fmla="*/ 2105324 h 2237474"/>
              <a:gd name="connsiteX205" fmla="*/ 88109 w 12192000"/>
              <a:gd name="connsiteY205" fmla="*/ 2106704 h 2237474"/>
              <a:gd name="connsiteX206" fmla="*/ 80022 w 12192000"/>
              <a:gd name="connsiteY206" fmla="*/ 2107254 h 2237474"/>
              <a:gd name="connsiteX207" fmla="*/ 79717 w 12192000"/>
              <a:gd name="connsiteY207" fmla="*/ 2107046 h 2237474"/>
              <a:gd name="connsiteX208" fmla="*/ 72352 w 12192000"/>
              <a:gd name="connsiteY208" fmla="*/ 2107991 h 2237474"/>
              <a:gd name="connsiteX209" fmla="*/ 37645 w 12192000"/>
              <a:gd name="connsiteY209" fmla="*/ 2115401 h 2237474"/>
              <a:gd name="connsiteX210" fmla="*/ 4572 w 12192000"/>
              <a:gd name="connsiteY210" fmla="*/ 2111091 h 2237474"/>
              <a:gd name="connsiteX211" fmla="*/ 0 w 12192000"/>
              <a:gd name="connsiteY211" fmla="*/ 2110468 h 2237474"/>
              <a:gd name="connsiteX212" fmla="*/ 0 w 12192000"/>
              <a:gd name="connsiteY21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415265 w 12192000"/>
              <a:gd name="connsiteY83" fmla="*/ 1665317 h 2237474"/>
              <a:gd name="connsiteX84" fmla="*/ 6364035 w 12192000"/>
              <a:gd name="connsiteY84" fmla="*/ 1667683 h 2237474"/>
              <a:gd name="connsiteX85" fmla="*/ 6280959 w 12192000"/>
              <a:gd name="connsiteY85" fmla="*/ 1689329 h 2237474"/>
              <a:gd name="connsiteX86" fmla="*/ 6243319 w 12192000"/>
              <a:gd name="connsiteY86" fmla="*/ 1695560 h 2237474"/>
              <a:gd name="connsiteX87" fmla="*/ 6098321 w 12192000"/>
              <a:gd name="connsiteY87" fmla="*/ 1721646 h 2237474"/>
              <a:gd name="connsiteX88" fmla="*/ 5880652 w 12192000"/>
              <a:gd name="connsiteY88" fmla="*/ 1779643 h 2237474"/>
              <a:gd name="connsiteX89" fmla="*/ 5785959 w 12192000"/>
              <a:gd name="connsiteY89" fmla="*/ 1775307 h 2237474"/>
              <a:gd name="connsiteX90" fmla="*/ 5643534 w 12192000"/>
              <a:gd name="connsiteY90" fmla="*/ 1802919 h 2237474"/>
              <a:gd name="connsiteX91" fmla="*/ 5518799 w 12192000"/>
              <a:gd name="connsiteY91" fmla="*/ 1818312 h 2237474"/>
              <a:gd name="connsiteX92" fmla="*/ 5505014 w 12192000"/>
              <a:gd name="connsiteY92" fmla="*/ 1819259 h 2237474"/>
              <a:gd name="connsiteX93" fmla="*/ 5453307 w 12192000"/>
              <a:gd name="connsiteY93" fmla="*/ 1815450 h 2237474"/>
              <a:gd name="connsiteX94" fmla="*/ 5364192 w 12192000"/>
              <a:gd name="connsiteY94" fmla="*/ 1826074 h 2237474"/>
              <a:gd name="connsiteX95" fmla="*/ 5350380 w 12192000"/>
              <a:gd name="connsiteY95" fmla="*/ 1830891 h 2237474"/>
              <a:gd name="connsiteX96" fmla="*/ 5259633 w 12192000"/>
              <a:gd name="connsiteY96" fmla="*/ 1837160 h 2237474"/>
              <a:gd name="connsiteX97" fmla="*/ 5197513 w 12192000"/>
              <a:gd name="connsiteY97" fmla="*/ 1844718 h 2237474"/>
              <a:gd name="connsiteX98" fmla="*/ 5168852 w 12192000"/>
              <a:gd name="connsiteY98" fmla="*/ 1844846 h 2237474"/>
              <a:gd name="connsiteX99" fmla="*/ 5114927 w 12192000"/>
              <a:gd name="connsiteY99" fmla="*/ 1847827 h 2237474"/>
              <a:gd name="connsiteX100" fmla="*/ 5108970 w 12192000"/>
              <a:gd name="connsiteY100" fmla="*/ 1847935 h 2237474"/>
              <a:gd name="connsiteX101" fmla="*/ 5067961 w 12192000"/>
              <a:gd name="connsiteY101" fmla="*/ 1845917 h 2237474"/>
              <a:gd name="connsiteX102" fmla="*/ 5007075 w 12192000"/>
              <a:gd name="connsiteY102" fmla="*/ 1838626 h 2237474"/>
              <a:gd name="connsiteX103" fmla="*/ 4944087 w 12192000"/>
              <a:gd name="connsiteY103" fmla="*/ 1823332 h 2237474"/>
              <a:gd name="connsiteX104" fmla="*/ 4907662 w 12192000"/>
              <a:gd name="connsiteY104" fmla="*/ 1816900 h 2237474"/>
              <a:gd name="connsiteX105" fmla="*/ 4882386 w 12192000"/>
              <a:gd name="connsiteY105" fmla="*/ 1809844 h 2237474"/>
              <a:gd name="connsiteX106" fmla="*/ 4811440 w 12192000"/>
              <a:gd name="connsiteY106" fmla="*/ 1804655 h 2237474"/>
              <a:gd name="connsiteX107" fmla="*/ 4691075 w 12192000"/>
              <a:gd name="connsiteY107" fmla="*/ 1801389 h 2237474"/>
              <a:gd name="connsiteX108" fmla="*/ 4611738 w 12192000"/>
              <a:gd name="connsiteY108" fmla="*/ 1776964 h 2237474"/>
              <a:gd name="connsiteX109" fmla="*/ 4560070 w 12192000"/>
              <a:gd name="connsiteY109" fmla="*/ 1785640 h 2237474"/>
              <a:gd name="connsiteX110" fmla="*/ 4536503 w 12192000"/>
              <a:gd name="connsiteY110" fmla="*/ 1785334 h 2237474"/>
              <a:gd name="connsiteX111" fmla="*/ 4513724 w 12192000"/>
              <a:gd name="connsiteY111" fmla="*/ 1791996 h 2237474"/>
              <a:gd name="connsiteX112" fmla="*/ 4459810 w 12192000"/>
              <a:gd name="connsiteY112" fmla="*/ 1797886 h 2237474"/>
              <a:gd name="connsiteX113" fmla="*/ 4379064 w 12192000"/>
              <a:gd name="connsiteY113" fmla="*/ 1817177 h 2237474"/>
              <a:gd name="connsiteX114" fmla="*/ 4319209 w 12192000"/>
              <a:gd name="connsiteY114" fmla="*/ 1834833 h 2237474"/>
              <a:gd name="connsiteX115" fmla="*/ 4290981 w 12192000"/>
              <a:gd name="connsiteY115" fmla="*/ 1839677 h 2237474"/>
              <a:gd name="connsiteX116" fmla="*/ 4285792 w 12192000"/>
              <a:gd name="connsiteY116" fmla="*/ 1836231 h 2237474"/>
              <a:gd name="connsiteX117" fmla="*/ 4238372 w 12192000"/>
              <a:gd name="connsiteY117" fmla="*/ 1851480 h 2237474"/>
              <a:gd name="connsiteX118" fmla="*/ 4232517 w 12192000"/>
              <a:gd name="connsiteY118" fmla="*/ 1852567 h 2237474"/>
              <a:gd name="connsiteX119" fmla="*/ 4191732 w 12192000"/>
              <a:gd name="connsiteY119" fmla="*/ 1857328 h 2237474"/>
              <a:gd name="connsiteX120" fmla="*/ 4065532 w 12192000"/>
              <a:gd name="connsiteY120" fmla="*/ 1855477 h 2237474"/>
              <a:gd name="connsiteX121" fmla="*/ 4028460 w 12192000"/>
              <a:gd name="connsiteY121" fmla="*/ 1855137 h 2237474"/>
              <a:gd name="connsiteX122" fmla="*/ 4002267 w 12192000"/>
              <a:gd name="connsiteY122" fmla="*/ 1852352 h 2237474"/>
              <a:gd name="connsiteX123" fmla="*/ 3931396 w 12192000"/>
              <a:gd name="connsiteY123" fmla="*/ 1858915 h 2237474"/>
              <a:gd name="connsiteX124" fmla="*/ 3812162 w 12192000"/>
              <a:gd name="connsiteY124" fmla="*/ 1875501 h 2237474"/>
              <a:gd name="connsiteX125" fmla="*/ 3729530 w 12192000"/>
              <a:gd name="connsiteY125" fmla="*/ 1864513 h 2237474"/>
              <a:gd name="connsiteX126" fmla="*/ 3680177 w 12192000"/>
              <a:gd name="connsiteY126" fmla="*/ 1881552 h 2237474"/>
              <a:gd name="connsiteX127" fmla="*/ 3567259 w 12192000"/>
              <a:gd name="connsiteY127" fmla="*/ 1893482 h 2237474"/>
              <a:gd name="connsiteX128" fmla="*/ 3405770 w 12192000"/>
              <a:gd name="connsiteY128" fmla="*/ 1904591 h 2237474"/>
              <a:gd name="connsiteX129" fmla="*/ 3280097 w 12192000"/>
              <a:gd name="connsiteY129" fmla="*/ 1919610 h 2237474"/>
              <a:gd name="connsiteX130" fmla="*/ 3123424 w 12192000"/>
              <a:gd name="connsiteY130" fmla="*/ 1952930 h 2237474"/>
              <a:gd name="connsiteX131" fmla="*/ 3009910 w 12192000"/>
              <a:gd name="connsiteY131" fmla="*/ 1957866 h 2237474"/>
              <a:gd name="connsiteX132" fmla="*/ 2995934 w 12192000"/>
              <a:gd name="connsiteY132" fmla="*/ 1967085 h 2237474"/>
              <a:gd name="connsiteX133" fmla="*/ 2980071 w 12192000"/>
              <a:gd name="connsiteY133" fmla="*/ 1972988 h 2237474"/>
              <a:gd name="connsiteX134" fmla="*/ 2978094 w 12192000"/>
              <a:gd name="connsiteY134" fmla="*/ 1972369 h 2237474"/>
              <a:gd name="connsiteX135" fmla="*/ 2942858 w 12192000"/>
              <a:gd name="connsiteY135" fmla="*/ 1981367 h 2237474"/>
              <a:gd name="connsiteX136" fmla="*/ 2875436 w 12192000"/>
              <a:gd name="connsiteY136" fmla="*/ 1996977 h 2237474"/>
              <a:gd name="connsiteX137" fmla="*/ 2874892 w 12192000"/>
              <a:gd name="connsiteY137" fmla="*/ 1996085 h 2237474"/>
              <a:gd name="connsiteX138" fmla="*/ 2864145 w 12192000"/>
              <a:gd name="connsiteY138" fmla="*/ 1994061 h 2237474"/>
              <a:gd name="connsiteX139" fmla="*/ 2843662 w 12192000"/>
              <a:gd name="connsiteY139" fmla="*/ 1992498 h 2237474"/>
              <a:gd name="connsiteX140" fmla="*/ 2796128 w 12192000"/>
              <a:gd name="connsiteY140" fmla="*/ 1976403 h 2237474"/>
              <a:gd name="connsiteX141" fmla="*/ 2756784 w 12192000"/>
              <a:gd name="connsiteY141" fmla="*/ 1985116 h 2237474"/>
              <a:gd name="connsiteX142" fmla="*/ 2748833 w 12192000"/>
              <a:gd name="connsiteY142" fmla="*/ 1986323 h 2237474"/>
              <a:gd name="connsiteX143" fmla="*/ 2748661 w 12192000"/>
              <a:gd name="connsiteY143" fmla="*/ 1986122 h 2237474"/>
              <a:gd name="connsiteX144" fmla="*/ 2740251 w 12192000"/>
              <a:gd name="connsiteY144" fmla="*/ 1986946 h 2237474"/>
              <a:gd name="connsiteX145" fmla="*/ 2718916 w 12192000"/>
              <a:gd name="connsiteY145" fmla="*/ 1990867 h 2237474"/>
              <a:gd name="connsiteX146" fmla="*/ 2713522 w 12192000"/>
              <a:gd name="connsiteY146" fmla="*/ 1990173 h 2237474"/>
              <a:gd name="connsiteX147" fmla="*/ 2680597 w 12192000"/>
              <a:gd name="connsiteY147" fmla="*/ 1984996 h 2237474"/>
              <a:gd name="connsiteX148" fmla="*/ 2578178 w 12192000"/>
              <a:gd name="connsiteY148" fmla="*/ 1990531 h 2237474"/>
              <a:gd name="connsiteX149" fmla="*/ 2476147 w 12192000"/>
              <a:gd name="connsiteY149" fmla="*/ 1998305 h 2237474"/>
              <a:gd name="connsiteX150" fmla="*/ 2373568 w 12192000"/>
              <a:gd name="connsiteY150" fmla="*/ 2003219 h 2237474"/>
              <a:gd name="connsiteX151" fmla="*/ 2321399 w 12192000"/>
              <a:gd name="connsiteY151" fmla="*/ 1989467 h 2237474"/>
              <a:gd name="connsiteX152" fmla="*/ 2315525 w 12192000"/>
              <a:gd name="connsiteY152" fmla="*/ 1989708 h 2237474"/>
              <a:gd name="connsiteX153" fmla="*/ 2300792 w 12192000"/>
              <a:gd name="connsiteY153" fmla="*/ 1994290 h 2237474"/>
              <a:gd name="connsiteX154" fmla="*/ 2295469 w 12192000"/>
              <a:gd name="connsiteY154" fmla="*/ 1996659 h 2237474"/>
              <a:gd name="connsiteX155" fmla="*/ 2287219 w 12192000"/>
              <a:gd name="connsiteY155" fmla="*/ 1998750 h 2237474"/>
              <a:gd name="connsiteX156" fmla="*/ 2286948 w 12192000"/>
              <a:gd name="connsiteY156" fmla="*/ 1998596 h 2237474"/>
              <a:gd name="connsiteX157" fmla="*/ 2243069 w 12192000"/>
              <a:gd name="connsiteY157" fmla="*/ 2015111 h 2237474"/>
              <a:gd name="connsiteX158" fmla="*/ 2186609 w 12192000"/>
              <a:gd name="connsiteY158" fmla="*/ 2008263 h 2237474"/>
              <a:gd name="connsiteX159" fmla="*/ 2164831 w 12192000"/>
              <a:gd name="connsiteY159" fmla="*/ 2010143 h 2237474"/>
              <a:gd name="connsiteX160" fmla="*/ 2152836 w 12192000"/>
              <a:gd name="connsiteY160" fmla="*/ 2010048 h 2237474"/>
              <a:gd name="connsiteX161" fmla="*/ 2117102 w 12192000"/>
              <a:gd name="connsiteY161" fmla="*/ 2023004 h 2237474"/>
              <a:gd name="connsiteX162" fmla="*/ 2111935 w 12192000"/>
              <a:gd name="connsiteY162" fmla="*/ 2023163 h 2237474"/>
              <a:gd name="connsiteX163" fmla="*/ 2089991 w 12192000"/>
              <a:gd name="connsiteY163" fmla="*/ 2034193 h 2237474"/>
              <a:gd name="connsiteX164" fmla="*/ 2058061 w 12192000"/>
              <a:gd name="connsiteY164" fmla="*/ 2047942 h 2237474"/>
              <a:gd name="connsiteX165" fmla="*/ 2055737 w 12192000"/>
              <a:gd name="connsiteY165" fmla="*/ 2047704 h 2237474"/>
              <a:gd name="connsiteX166" fmla="*/ 2042244 w 12192000"/>
              <a:gd name="connsiteY166" fmla="*/ 2055560 h 2237474"/>
              <a:gd name="connsiteX167" fmla="*/ 1976224 w 12192000"/>
              <a:gd name="connsiteY167" fmla="*/ 2074257 h 2237474"/>
              <a:gd name="connsiteX168" fmla="*/ 1877728 w 12192000"/>
              <a:gd name="connsiteY168" fmla="*/ 2101004 h 2237474"/>
              <a:gd name="connsiteX169" fmla="*/ 1759056 w 12192000"/>
              <a:gd name="connsiteY169" fmla="*/ 2125608 h 2237474"/>
              <a:gd name="connsiteX170" fmla="*/ 1637948 w 12192000"/>
              <a:gd name="connsiteY170" fmla="*/ 2172597 h 2237474"/>
              <a:gd name="connsiteX171" fmla="*/ 1434549 w 12192000"/>
              <a:gd name="connsiteY171" fmla="*/ 2234522 h 2237474"/>
              <a:gd name="connsiteX172" fmla="*/ 1398481 w 12192000"/>
              <a:gd name="connsiteY172" fmla="*/ 2237074 h 2237474"/>
              <a:gd name="connsiteX173" fmla="*/ 1398407 w 12192000"/>
              <a:gd name="connsiteY173" fmla="*/ 2237095 h 2237474"/>
              <a:gd name="connsiteX174" fmla="*/ 1370962 w 12192000"/>
              <a:gd name="connsiteY174" fmla="*/ 2237474 h 2237474"/>
              <a:gd name="connsiteX175" fmla="*/ 1356367 w 12192000"/>
              <a:gd name="connsiteY175" fmla="*/ 2235089 h 2237474"/>
              <a:gd name="connsiteX176" fmla="*/ 1324828 w 12192000"/>
              <a:gd name="connsiteY176" fmla="*/ 2231968 h 2237474"/>
              <a:gd name="connsiteX177" fmla="*/ 1297744 w 12192000"/>
              <a:gd name="connsiteY177" fmla="*/ 2235849 h 2237474"/>
              <a:gd name="connsiteX178" fmla="*/ 1286236 w 12192000"/>
              <a:gd name="connsiteY178" fmla="*/ 2233135 h 2237474"/>
              <a:gd name="connsiteX179" fmla="*/ 1283504 w 12192000"/>
              <a:gd name="connsiteY179" fmla="*/ 2233797 h 2237474"/>
              <a:gd name="connsiteX180" fmla="*/ 1279765 w 12192000"/>
              <a:gd name="connsiteY180" fmla="*/ 2229639 h 2237474"/>
              <a:gd name="connsiteX181" fmla="*/ 1195347 w 12192000"/>
              <a:gd name="connsiteY181" fmla="*/ 2212354 h 2237474"/>
              <a:gd name="connsiteX182" fmla="*/ 970251 w 12192000"/>
              <a:gd name="connsiteY182" fmla="*/ 2221029 h 2237474"/>
              <a:gd name="connsiteX183" fmla="*/ 812914 w 12192000"/>
              <a:gd name="connsiteY183" fmla="*/ 2202752 h 2237474"/>
              <a:gd name="connsiteX184" fmla="*/ 800195 w 12192000"/>
              <a:gd name="connsiteY184" fmla="*/ 2209407 h 2237474"/>
              <a:gd name="connsiteX185" fmla="*/ 784978 w 12192000"/>
              <a:gd name="connsiteY185" fmla="*/ 2212360 h 2237474"/>
              <a:gd name="connsiteX186" fmla="*/ 681987 w 12192000"/>
              <a:gd name="connsiteY186" fmla="*/ 2216757 h 2237474"/>
              <a:gd name="connsiteX187" fmla="*/ 669923 w 12192000"/>
              <a:gd name="connsiteY187" fmla="*/ 2211682 h 2237474"/>
              <a:gd name="connsiteX188" fmla="*/ 648680 w 12192000"/>
              <a:gd name="connsiteY188" fmla="*/ 2206229 h 2237474"/>
              <a:gd name="connsiteX189" fmla="*/ 597225 w 12192000"/>
              <a:gd name="connsiteY189" fmla="*/ 2180999 h 2237474"/>
              <a:gd name="connsiteX190" fmla="*/ 558449 w 12192000"/>
              <a:gd name="connsiteY190" fmla="*/ 2182346 h 2237474"/>
              <a:gd name="connsiteX191" fmla="*/ 550517 w 12192000"/>
              <a:gd name="connsiteY191" fmla="*/ 2182060 h 2237474"/>
              <a:gd name="connsiteX192" fmla="*/ 550309 w 12192000"/>
              <a:gd name="connsiteY192" fmla="*/ 2181825 h 2237474"/>
              <a:gd name="connsiteX193" fmla="*/ 541836 w 12192000"/>
              <a:gd name="connsiteY193" fmla="*/ 2181063 h 2237474"/>
              <a:gd name="connsiteX194" fmla="*/ 536057 w 12192000"/>
              <a:gd name="connsiteY194" fmla="*/ 2181537 h 2237474"/>
              <a:gd name="connsiteX195" fmla="*/ 520671 w 12192000"/>
              <a:gd name="connsiteY195" fmla="*/ 2180980 h 2237474"/>
              <a:gd name="connsiteX196" fmla="*/ 515024 w 12192000"/>
              <a:gd name="connsiteY196" fmla="*/ 2179258 h 2237474"/>
              <a:gd name="connsiteX197" fmla="*/ 512278 w 12192000"/>
              <a:gd name="connsiteY197" fmla="*/ 2176369 h 2237474"/>
              <a:gd name="connsiteX198" fmla="*/ 480419 w 12192000"/>
              <a:gd name="connsiteY198" fmla="*/ 2167807 h 2237474"/>
              <a:gd name="connsiteX199" fmla="*/ 413835 w 12192000"/>
              <a:gd name="connsiteY199" fmla="*/ 2156783 h 2237474"/>
              <a:gd name="connsiteX200" fmla="*/ 376513 w 12192000"/>
              <a:gd name="connsiteY200" fmla="*/ 2154014 h 2237474"/>
              <a:gd name="connsiteX201" fmla="*/ 273386 w 12192000"/>
              <a:gd name="connsiteY201" fmla="*/ 2142551 h 2237474"/>
              <a:gd name="connsiteX202" fmla="*/ 169207 w 12192000"/>
              <a:gd name="connsiteY202" fmla="*/ 2128100 h 2237474"/>
              <a:gd name="connsiteX203" fmla="*/ 93149 w 12192000"/>
              <a:gd name="connsiteY203" fmla="*/ 2105324 h 2237474"/>
              <a:gd name="connsiteX204" fmla="*/ 88109 w 12192000"/>
              <a:gd name="connsiteY204" fmla="*/ 2106704 h 2237474"/>
              <a:gd name="connsiteX205" fmla="*/ 80022 w 12192000"/>
              <a:gd name="connsiteY205" fmla="*/ 2107254 h 2237474"/>
              <a:gd name="connsiteX206" fmla="*/ 79717 w 12192000"/>
              <a:gd name="connsiteY206" fmla="*/ 2107046 h 2237474"/>
              <a:gd name="connsiteX207" fmla="*/ 72352 w 12192000"/>
              <a:gd name="connsiteY207" fmla="*/ 2107991 h 2237474"/>
              <a:gd name="connsiteX208" fmla="*/ 37645 w 12192000"/>
              <a:gd name="connsiteY208" fmla="*/ 2115401 h 2237474"/>
              <a:gd name="connsiteX209" fmla="*/ 4572 w 12192000"/>
              <a:gd name="connsiteY209" fmla="*/ 2111091 h 2237474"/>
              <a:gd name="connsiteX210" fmla="*/ 0 w 12192000"/>
              <a:gd name="connsiteY210" fmla="*/ 2110468 h 2237474"/>
              <a:gd name="connsiteX211" fmla="*/ 0 w 12192000"/>
              <a:gd name="connsiteY21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364035 w 12192000"/>
              <a:gd name="connsiteY83" fmla="*/ 1667683 h 2237474"/>
              <a:gd name="connsiteX84" fmla="*/ 6280959 w 12192000"/>
              <a:gd name="connsiteY84" fmla="*/ 1689329 h 2237474"/>
              <a:gd name="connsiteX85" fmla="*/ 6243319 w 12192000"/>
              <a:gd name="connsiteY85" fmla="*/ 1695560 h 2237474"/>
              <a:gd name="connsiteX86" fmla="*/ 6098321 w 12192000"/>
              <a:gd name="connsiteY86" fmla="*/ 1721646 h 2237474"/>
              <a:gd name="connsiteX87" fmla="*/ 5880652 w 12192000"/>
              <a:gd name="connsiteY87" fmla="*/ 1779643 h 2237474"/>
              <a:gd name="connsiteX88" fmla="*/ 5785959 w 12192000"/>
              <a:gd name="connsiteY88" fmla="*/ 1775307 h 2237474"/>
              <a:gd name="connsiteX89" fmla="*/ 5643534 w 12192000"/>
              <a:gd name="connsiteY89" fmla="*/ 1802919 h 2237474"/>
              <a:gd name="connsiteX90" fmla="*/ 5518799 w 12192000"/>
              <a:gd name="connsiteY90" fmla="*/ 1818312 h 2237474"/>
              <a:gd name="connsiteX91" fmla="*/ 5505014 w 12192000"/>
              <a:gd name="connsiteY91" fmla="*/ 1819259 h 2237474"/>
              <a:gd name="connsiteX92" fmla="*/ 5453307 w 12192000"/>
              <a:gd name="connsiteY92" fmla="*/ 1815450 h 2237474"/>
              <a:gd name="connsiteX93" fmla="*/ 5364192 w 12192000"/>
              <a:gd name="connsiteY93" fmla="*/ 1826074 h 2237474"/>
              <a:gd name="connsiteX94" fmla="*/ 5350380 w 12192000"/>
              <a:gd name="connsiteY94" fmla="*/ 1830891 h 2237474"/>
              <a:gd name="connsiteX95" fmla="*/ 5259633 w 12192000"/>
              <a:gd name="connsiteY95" fmla="*/ 1837160 h 2237474"/>
              <a:gd name="connsiteX96" fmla="*/ 5197513 w 12192000"/>
              <a:gd name="connsiteY96" fmla="*/ 1844718 h 2237474"/>
              <a:gd name="connsiteX97" fmla="*/ 5168852 w 12192000"/>
              <a:gd name="connsiteY97" fmla="*/ 1844846 h 2237474"/>
              <a:gd name="connsiteX98" fmla="*/ 5114927 w 12192000"/>
              <a:gd name="connsiteY98" fmla="*/ 1847827 h 2237474"/>
              <a:gd name="connsiteX99" fmla="*/ 5108970 w 12192000"/>
              <a:gd name="connsiteY99" fmla="*/ 1847935 h 2237474"/>
              <a:gd name="connsiteX100" fmla="*/ 5067961 w 12192000"/>
              <a:gd name="connsiteY100" fmla="*/ 1845917 h 2237474"/>
              <a:gd name="connsiteX101" fmla="*/ 5007075 w 12192000"/>
              <a:gd name="connsiteY101" fmla="*/ 1838626 h 2237474"/>
              <a:gd name="connsiteX102" fmla="*/ 4944087 w 12192000"/>
              <a:gd name="connsiteY102" fmla="*/ 1823332 h 2237474"/>
              <a:gd name="connsiteX103" fmla="*/ 4907662 w 12192000"/>
              <a:gd name="connsiteY103" fmla="*/ 1816900 h 2237474"/>
              <a:gd name="connsiteX104" fmla="*/ 4882386 w 12192000"/>
              <a:gd name="connsiteY104" fmla="*/ 1809844 h 2237474"/>
              <a:gd name="connsiteX105" fmla="*/ 4811440 w 12192000"/>
              <a:gd name="connsiteY105" fmla="*/ 1804655 h 2237474"/>
              <a:gd name="connsiteX106" fmla="*/ 4691075 w 12192000"/>
              <a:gd name="connsiteY106" fmla="*/ 1801389 h 2237474"/>
              <a:gd name="connsiteX107" fmla="*/ 4611738 w 12192000"/>
              <a:gd name="connsiteY107" fmla="*/ 1776964 h 2237474"/>
              <a:gd name="connsiteX108" fmla="*/ 4560070 w 12192000"/>
              <a:gd name="connsiteY108" fmla="*/ 1785640 h 2237474"/>
              <a:gd name="connsiteX109" fmla="*/ 4536503 w 12192000"/>
              <a:gd name="connsiteY109" fmla="*/ 1785334 h 2237474"/>
              <a:gd name="connsiteX110" fmla="*/ 4513724 w 12192000"/>
              <a:gd name="connsiteY110" fmla="*/ 1791996 h 2237474"/>
              <a:gd name="connsiteX111" fmla="*/ 4459810 w 12192000"/>
              <a:gd name="connsiteY111" fmla="*/ 1797886 h 2237474"/>
              <a:gd name="connsiteX112" fmla="*/ 4379064 w 12192000"/>
              <a:gd name="connsiteY112" fmla="*/ 1817177 h 2237474"/>
              <a:gd name="connsiteX113" fmla="*/ 4319209 w 12192000"/>
              <a:gd name="connsiteY113" fmla="*/ 1834833 h 2237474"/>
              <a:gd name="connsiteX114" fmla="*/ 4290981 w 12192000"/>
              <a:gd name="connsiteY114" fmla="*/ 1839677 h 2237474"/>
              <a:gd name="connsiteX115" fmla="*/ 4285792 w 12192000"/>
              <a:gd name="connsiteY115" fmla="*/ 1836231 h 2237474"/>
              <a:gd name="connsiteX116" fmla="*/ 4238372 w 12192000"/>
              <a:gd name="connsiteY116" fmla="*/ 1851480 h 2237474"/>
              <a:gd name="connsiteX117" fmla="*/ 4232517 w 12192000"/>
              <a:gd name="connsiteY117" fmla="*/ 1852567 h 2237474"/>
              <a:gd name="connsiteX118" fmla="*/ 4191732 w 12192000"/>
              <a:gd name="connsiteY118" fmla="*/ 1857328 h 2237474"/>
              <a:gd name="connsiteX119" fmla="*/ 4065532 w 12192000"/>
              <a:gd name="connsiteY119" fmla="*/ 1855477 h 2237474"/>
              <a:gd name="connsiteX120" fmla="*/ 4028460 w 12192000"/>
              <a:gd name="connsiteY120" fmla="*/ 1855137 h 2237474"/>
              <a:gd name="connsiteX121" fmla="*/ 4002267 w 12192000"/>
              <a:gd name="connsiteY121" fmla="*/ 1852352 h 2237474"/>
              <a:gd name="connsiteX122" fmla="*/ 3931396 w 12192000"/>
              <a:gd name="connsiteY122" fmla="*/ 1858915 h 2237474"/>
              <a:gd name="connsiteX123" fmla="*/ 3812162 w 12192000"/>
              <a:gd name="connsiteY123" fmla="*/ 1875501 h 2237474"/>
              <a:gd name="connsiteX124" fmla="*/ 3729530 w 12192000"/>
              <a:gd name="connsiteY124" fmla="*/ 1864513 h 2237474"/>
              <a:gd name="connsiteX125" fmla="*/ 3680177 w 12192000"/>
              <a:gd name="connsiteY125" fmla="*/ 1881552 h 2237474"/>
              <a:gd name="connsiteX126" fmla="*/ 3567259 w 12192000"/>
              <a:gd name="connsiteY126" fmla="*/ 1893482 h 2237474"/>
              <a:gd name="connsiteX127" fmla="*/ 3405770 w 12192000"/>
              <a:gd name="connsiteY127" fmla="*/ 1904591 h 2237474"/>
              <a:gd name="connsiteX128" fmla="*/ 3280097 w 12192000"/>
              <a:gd name="connsiteY128" fmla="*/ 1919610 h 2237474"/>
              <a:gd name="connsiteX129" fmla="*/ 3123424 w 12192000"/>
              <a:gd name="connsiteY129" fmla="*/ 1952930 h 2237474"/>
              <a:gd name="connsiteX130" fmla="*/ 3009910 w 12192000"/>
              <a:gd name="connsiteY130" fmla="*/ 1957866 h 2237474"/>
              <a:gd name="connsiteX131" fmla="*/ 2995934 w 12192000"/>
              <a:gd name="connsiteY131" fmla="*/ 1967085 h 2237474"/>
              <a:gd name="connsiteX132" fmla="*/ 2980071 w 12192000"/>
              <a:gd name="connsiteY132" fmla="*/ 1972988 h 2237474"/>
              <a:gd name="connsiteX133" fmla="*/ 2978094 w 12192000"/>
              <a:gd name="connsiteY133" fmla="*/ 1972369 h 2237474"/>
              <a:gd name="connsiteX134" fmla="*/ 2942858 w 12192000"/>
              <a:gd name="connsiteY134" fmla="*/ 1981367 h 2237474"/>
              <a:gd name="connsiteX135" fmla="*/ 2875436 w 12192000"/>
              <a:gd name="connsiteY135" fmla="*/ 1996977 h 2237474"/>
              <a:gd name="connsiteX136" fmla="*/ 2874892 w 12192000"/>
              <a:gd name="connsiteY136" fmla="*/ 1996085 h 2237474"/>
              <a:gd name="connsiteX137" fmla="*/ 2864145 w 12192000"/>
              <a:gd name="connsiteY137" fmla="*/ 1994061 h 2237474"/>
              <a:gd name="connsiteX138" fmla="*/ 2843662 w 12192000"/>
              <a:gd name="connsiteY138" fmla="*/ 1992498 h 2237474"/>
              <a:gd name="connsiteX139" fmla="*/ 2796128 w 12192000"/>
              <a:gd name="connsiteY139" fmla="*/ 1976403 h 2237474"/>
              <a:gd name="connsiteX140" fmla="*/ 2756784 w 12192000"/>
              <a:gd name="connsiteY140" fmla="*/ 1985116 h 2237474"/>
              <a:gd name="connsiteX141" fmla="*/ 2748833 w 12192000"/>
              <a:gd name="connsiteY141" fmla="*/ 1986323 h 2237474"/>
              <a:gd name="connsiteX142" fmla="*/ 2748661 w 12192000"/>
              <a:gd name="connsiteY142" fmla="*/ 1986122 h 2237474"/>
              <a:gd name="connsiteX143" fmla="*/ 2740251 w 12192000"/>
              <a:gd name="connsiteY143" fmla="*/ 1986946 h 2237474"/>
              <a:gd name="connsiteX144" fmla="*/ 2718916 w 12192000"/>
              <a:gd name="connsiteY144" fmla="*/ 1990867 h 2237474"/>
              <a:gd name="connsiteX145" fmla="*/ 2713522 w 12192000"/>
              <a:gd name="connsiteY145" fmla="*/ 1990173 h 2237474"/>
              <a:gd name="connsiteX146" fmla="*/ 2680597 w 12192000"/>
              <a:gd name="connsiteY146" fmla="*/ 1984996 h 2237474"/>
              <a:gd name="connsiteX147" fmla="*/ 2578178 w 12192000"/>
              <a:gd name="connsiteY147" fmla="*/ 1990531 h 2237474"/>
              <a:gd name="connsiteX148" fmla="*/ 2476147 w 12192000"/>
              <a:gd name="connsiteY148" fmla="*/ 1998305 h 2237474"/>
              <a:gd name="connsiteX149" fmla="*/ 2373568 w 12192000"/>
              <a:gd name="connsiteY149" fmla="*/ 2003219 h 2237474"/>
              <a:gd name="connsiteX150" fmla="*/ 2321399 w 12192000"/>
              <a:gd name="connsiteY150" fmla="*/ 1989467 h 2237474"/>
              <a:gd name="connsiteX151" fmla="*/ 2315525 w 12192000"/>
              <a:gd name="connsiteY151" fmla="*/ 1989708 h 2237474"/>
              <a:gd name="connsiteX152" fmla="*/ 2300792 w 12192000"/>
              <a:gd name="connsiteY152" fmla="*/ 1994290 h 2237474"/>
              <a:gd name="connsiteX153" fmla="*/ 2295469 w 12192000"/>
              <a:gd name="connsiteY153" fmla="*/ 1996659 h 2237474"/>
              <a:gd name="connsiteX154" fmla="*/ 2287219 w 12192000"/>
              <a:gd name="connsiteY154" fmla="*/ 1998750 h 2237474"/>
              <a:gd name="connsiteX155" fmla="*/ 2286948 w 12192000"/>
              <a:gd name="connsiteY155" fmla="*/ 1998596 h 2237474"/>
              <a:gd name="connsiteX156" fmla="*/ 2243069 w 12192000"/>
              <a:gd name="connsiteY156" fmla="*/ 2015111 h 2237474"/>
              <a:gd name="connsiteX157" fmla="*/ 2186609 w 12192000"/>
              <a:gd name="connsiteY157" fmla="*/ 2008263 h 2237474"/>
              <a:gd name="connsiteX158" fmla="*/ 2164831 w 12192000"/>
              <a:gd name="connsiteY158" fmla="*/ 2010143 h 2237474"/>
              <a:gd name="connsiteX159" fmla="*/ 2152836 w 12192000"/>
              <a:gd name="connsiteY159" fmla="*/ 2010048 h 2237474"/>
              <a:gd name="connsiteX160" fmla="*/ 2117102 w 12192000"/>
              <a:gd name="connsiteY160" fmla="*/ 2023004 h 2237474"/>
              <a:gd name="connsiteX161" fmla="*/ 2111935 w 12192000"/>
              <a:gd name="connsiteY161" fmla="*/ 2023163 h 2237474"/>
              <a:gd name="connsiteX162" fmla="*/ 2089991 w 12192000"/>
              <a:gd name="connsiteY162" fmla="*/ 2034193 h 2237474"/>
              <a:gd name="connsiteX163" fmla="*/ 2058061 w 12192000"/>
              <a:gd name="connsiteY163" fmla="*/ 2047942 h 2237474"/>
              <a:gd name="connsiteX164" fmla="*/ 2055737 w 12192000"/>
              <a:gd name="connsiteY164" fmla="*/ 2047704 h 2237474"/>
              <a:gd name="connsiteX165" fmla="*/ 2042244 w 12192000"/>
              <a:gd name="connsiteY165" fmla="*/ 2055560 h 2237474"/>
              <a:gd name="connsiteX166" fmla="*/ 1976224 w 12192000"/>
              <a:gd name="connsiteY166" fmla="*/ 2074257 h 2237474"/>
              <a:gd name="connsiteX167" fmla="*/ 1877728 w 12192000"/>
              <a:gd name="connsiteY167" fmla="*/ 2101004 h 2237474"/>
              <a:gd name="connsiteX168" fmla="*/ 1759056 w 12192000"/>
              <a:gd name="connsiteY168" fmla="*/ 2125608 h 2237474"/>
              <a:gd name="connsiteX169" fmla="*/ 1637948 w 12192000"/>
              <a:gd name="connsiteY169" fmla="*/ 2172597 h 2237474"/>
              <a:gd name="connsiteX170" fmla="*/ 1434549 w 12192000"/>
              <a:gd name="connsiteY170" fmla="*/ 2234522 h 2237474"/>
              <a:gd name="connsiteX171" fmla="*/ 1398481 w 12192000"/>
              <a:gd name="connsiteY171" fmla="*/ 2237074 h 2237474"/>
              <a:gd name="connsiteX172" fmla="*/ 1398407 w 12192000"/>
              <a:gd name="connsiteY172" fmla="*/ 2237095 h 2237474"/>
              <a:gd name="connsiteX173" fmla="*/ 1370962 w 12192000"/>
              <a:gd name="connsiteY173" fmla="*/ 2237474 h 2237474"/>
              <a:gd name="connsiteX174" fmla="*/ 1356367 w 12192000"/>
              <a:gd name="connsiteY174" fmla="*/ 2235089 h 2237474"/>
              <a:gd name="connsiteX175" fmla="*/ 1324828 w 12192000"/>
              <a:gd name="connsiteY175" fmla="*/ 2231968 h 2237474"/>
              <a:gd name="connsiteX176" fmla="*/ 1297744 w 12192000"/>
              <a:gd name="connsiteY176" fmla="*/ 2235849 h 2237474"/>
              <a:gd name="connsiteX177" fmla="*/ 1286236 w 12192000"/>
              <a:gd name="connsiteY177" fmla="*/ 2233135 h 2237474"/>
              <a:gd name="connsiteX178" fmla="*/ 1283504 w 12192000"/>
              <a:gd name="connsiteY178" fmla="*/ 2233797 h 2237474"/>
              <a:gd name="connsiteX179" fmla="*/ 1279765 w 12192000"/>
              <a:gd name="connsiteY179" fmla="*/ 2229639 h 2237474"/>
              <a:gd name="connsiteX180" fmla="*/ 1195347 w 12192000"/>
              <a:gd name="connsiteY180" fmla="*/ 2212354 h 2237474"/>
              <a:gd name="connsiteX181" fmla="*/ 970251 w 12192000"/>
              <a:gd name="connsiteY181" fmla="*/ 2221029 h 2237474"/>
              <a:gd name="connsiteX182" fmla="*/ 812914 w 12192000"/>
              <a:gd name="connsiteY182" fmla="*/ 2202752 h 2237474"/>
              <a:gd name="connsiteX183" fmla="*/ 800195 w 12192000"/>
              <a:gd name="connsiteY183" fmla="*/ 2209407 h 2237474"/>
              <a:gd name="connsiteX184" fmla="*/ 784978 w 12192000"/>
              <a:gd name="connsiteY184" fmla="*/ 2212360 h 2237474"/>
              <a:gd name="connsiteX185" fmla="*/ 681987 w 12192000"/>
              <a:gd name="connsiteY185" fmla="*/ 2216757 h 2237474"/>
              <a:gd name="connsiteX186" fmla="*/ 669923 w 12192000"/>
              <a:gd name="connsiteY186" fmla="*/ 2211682 h 2237474"/>
              <a:gd name="connsiteX187" fmla="*/ 648680 w 12192000"/>
              <a:gd name="connsiteY187" fmla="*/ 2206229 h 2237474"/>
              <a:gd name="connsiteX188" fmla="*/ 597225 w 12192000"/>
              <a:gd name="connsiteY188" fmla="*/ 2180999 h 2237474"/>
              <a:gd name="connsiteX189" fmla="*/ 558449 w 12192000"/>
              <a:gd name="connsiteY189" fmla="*/ 2182346 h 2237474"/>
              <a:gd name="connsiteX190" fmla="*/ 550517 w 12192000"/>
              <a:gd name="connsiteY190" fmla="*/ 2182060 h 2237474"/>
              <a:gd name="connsiteX191" fmla="*/ 550309 w 12192000"/>
              <a:gd name="connsiteY191" fmla="*/ 2181825 h 2237474"/>
              <a:gd name="connsiteX192" fmla="*/ 541836 w 12192000"/>
              <a:gd name="connsiteY192" fmla="*/ 2181063 h 2237474"/>
              <a:gd name="connsiteX193" fmla="*/ 536057 w 12192000"/>
              <a:gd name="connsiteY193" fmla="*/ 2181537 h 2237474"/>
              <a:gd name="connsiteX194" fmla="*/ 520671 w 12192000"/>
              <a:gd name="connsiteY194" fmla="*/ 2180980 h 2237474"/>
              <a:gd name="connsiteX195" fmla="*/ 515024 w 12192000"/>
              <a:gd name="connsiteY195" fmla="*/ 2179258 h 2237474"/>
              <a:gd name="connsiteX196" fmla="*/ 512278 w 12192000"/>
              <a:gd name="connsiteY196" fmla="*/ 2176369 h 2237474"/>
              <a:gd name="connsiteX197" fmla="*/ 480419 w 12192000"/>
              <a:gd name="connsiteY197" fmla="*/ 2167807 h 2237474"/>
              <a:gd name="connsiteX198" fmla="*/ 413835 w 12192000"/>
              <a:gd name="connsiteY198" fmla="*/ 2156783 h 2237474"/>
              <a:gd name="connsiteX199" fmla="*/ 376513 w 12192000"/>
              <a:gd name="connsiteY199" fmla="*/ 2154014 h 2237474"/>
              <a:gd name="connsiteX200" fmla="*/ 273386 w 12192000"/>
              <a:gd name="connsiteY200" fmla="*/ 2142551 h 2237474"/>
              <a:gd name="connsiteX201" fmla="*/ 169207 w 12192000"/>
              <a:gd name="connsiteY201" fmla="*/ 2128100 h 2237474"/>
              <a:gd name="connsiteX202" fmla="*/ 93149 w 12192000"/>
              <a:gd name="connsiteY202" fmla="*/ 2105324 h 2237474"/>
              <a:gd name="connsiteX203" fmla="*/ 88109 w 12192000"/>
              <a:gd name="connsiteY203" fmla="*/ 2106704 h 2237474"/>
              <a:gd name="connsiteX204" fmla="*/ 80022 w 12192000"/>
              <a:gd name="connsiteY204" fmla="*/ 2107254 h 2237474"/>
              <a:gd name="connsiteX205" fmla="*/ 79717 w 12192000"/>
              <a:gd name="connsiteY205" fmla="*/ 2107046 h 2237474"/>
              <a:gd name="connsiteX206" fmla="*/ 72352 w 12192000"/>
              <a:gd name="connsiteY206" fmla="*/ 2107991 h 2237474"/>
              <a:gd name="connsiteX207" fmla="*/ 37645 w 12192000"/>
              <a:gd name="connsiteY207" fmla="*/ 2115401 h 2237474"/>
              <a:gd name="connsiteX208" fmla="*/ 4572 w 12192000"/>
              <a:gd name="connsiteY208" fmla="*/ 2111091 h 2237474"/>
              <a:gd name="connsiteX209" fmla="*/ 0 w 12192000"/>
              <a:gd name="connsiteY209" fmla="*/ 2110468 h 2237474"/>
              <a:gd name="connsiteX210" fmla="*/ 0 w 12192000"/>
              <a:gd name="connsiteY21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45122 w 12192000"/>
              <a:gd name="connsiteY58" fmla="*/ 1345477 h 2237474"/>
              <a:gd name="connsiteX59" fmla="*/ 7902328 w 12192000"/>
              <a:gd name="connsiteY59" fmla="*/ 1345865 h 2237474"/>
              <a:gd name="connsiteX60" fmla="*/ 7875879 w 12192000"/>
              <a:gd name="connsiteY60" fmla="*/ 1345646 h 2237474"/>
              <a:gd name="connsiteX61" fmla="*/ 7840612 w 12192000"/>
              <a:gd name="connsiteY61" fmla="*/ 1369373 h 2237474"/>
              <a:gd name="connsiteX62" fmla="*/ 7786819 w 12192000"/>
              <a:gd name="connsiteY62" fmla="*/ 1378970 h 2237474"/>
              <a:gd name="connsiteX63" fmla="*/ 7548172 w 12192000"/>
              <a:gd name="connsiteY63" fmla="*/ 1417460 h 2237474"/>
              <a:gd name="connsiteX64" fmla="*/ 7483437 w 12192000"/>
              <a:gd name="connsiteY64" fmla="*/ 1478152 h 2237474"/>
              <a:gd name="connsiteX65" fmla="*/ 7377870 w 12192000"/>
              <a:gd name="connsiteY65" fmla="*/ 1523319 h 2237474"/>
              <a:gd name="connsiteX66" fmla="*/ 7230737 w 12192000"/>
              <a:gd name="connsiteY66" fmla="*/ 1562633 h 2237474"/>
              <a:gd name="connsiteX67" fmla="*/ 7224458 w 12192000"/>
              <a:gd name="connsiteY67" fmla="*/ 1573008 h 2237474"/>
              <a:gd name="connsiteX68" fmla="*/ 7183121 w 12192000"/>
              <a:gd name="connsiteY68" fmla="*/ 1595162 h 2237474"/>
              <a:gd name="connsiteX69" fmla="*/ 7164601 w 12192000"/>
              <a:gd name="connsiteY69" fmla="*/ 1606490 h 2237474"/>
              <a:gd name="connsiteX70" fmla="*/ 7092727 w 12192000"/>
              <a:gd name="connsiteY70" fmla="*/ 1623628 h 2237474"/>
              <a:gd name="connsiteX71" fmla="*/ 7031309 w 12192000"/>
              <a:gd name="connsiteY71" fmla="*/ 1619451 h 2237474"/>
              <a:gd name="connsiteX72" fmla="*/ 6999084 w 12192000"/>
              <a:gd name="connsiteY72" fmla="*/ 1634317 h 2237474"/>
              <a:gd name="connsiteX73" fmla="*/ 6992107 w 12192000"/>
              <a:gd name="connsiteY73" fmla="*/ 1636860 h 2237474"/>
              <a:gd name="connsiteX74" fmla="*/ 6900177 w 12192000"/>
              <a:gd name="connsiteY74" fmla="*/ 1636016 h 2237474"/>
              <a:gd name="connsiteX75" fmla="*/ 6795372 w 12192000"/>
              <a:gd name="connsiteY75" fmla="*/ 1644845 h 2237474"/>
              <a:gd name="connsiteX76" fmla="*/ 6692251 w 12192000"/>
              <a:gd name="connsiteY76" fmla="*/ 1656357 h 2237474"/>
              <a:gd name="connsiteX77" fmla="*/ 6655235 w 12192000"/>
              <a:gd name="connsiteY77" fmla="*/ 1661869 h 2237474"/>
              <a:gd name="connsiteX78" fmla="*/ 6554894 w 12192000"/>
              <a:gd name="connsiteY78" fmla="*/ 1664428 h 2237474"/>
              <a:gd name="connsiteX79" fmla="*/ 6516595 w 12192000"/>
              <a:gd name="connsiteY79" fmla="*/ 1667475 h 2237474"/>
              <a:gd name="connsiteX80" fmla="*/ 6508541 w 12192000"/>
              <a:gd name="connsiteY80" fmla="*/ 1668757 h 2237474"/>
              <a:gd name="connsiteX81" fmla="*/ 6471012 w 12192000"/>
              <a:gd name="connsiteY81" fmla="*/ 1678604 h 2237474"/>
              <a:gd name="connsiteX82" fmla="*/ 6364035 w 12192000"/>
              <a:gd name="connsiteY82" fmla="*/ 1667683 h 2237474"/>
              <a:gd name="connsiteX83" fmla="*/ 6280959 w 12192000"/>
              <a:gd name="connsiteY83" fmla="*/ 1689329 h 2237474"/>
              <a:gd name="connsiteX84" fmla="*/ 6243319 w 12192000"/>
              <a:gd name="connsiteY84" fmla="*/ 1695560 h 2237474"/>
              <a:gd name="connsiteX85" fmla="*/ 6098321 w 12192000"/>
              <a:gd name="connsiteY85" fmla="*/ 1721646 h 2237474"/>
              <a:gd name="connsiteX86" fmla="*/ 5880652 w 12192000"/>
              <a:gd name="connsiteY86" fmla="*/ 1779643 h 2237474"/>
              <a:gd name="connsiteX87" fmla="*/ 5785959 w 12192000"/>
              <a:gd name="connsiteY87" fmla="*/ 1775307 h 2237474"/>
              <a:gd name="connsiteX88" fmla="*/ 5643534 w 12192000"/>
              <a:gd name="connsiteY88" fmla="*/ 1802919 h 2237474"/>
              <a:gd name="connsiteX89" fmla="*/ 5518799 w 12192000"/>
              <a:gd name="connsiteY89" fmla="*/ 1818312 h 2237474"/>
              <a:gd name="connsiteX90" fmla="*/ 5505014 w 12192000"/>
              <a:gd name="connsiteY90" fmla="*/ 1819259 h 2237474"/>
              <a:gd name="connsiteX91" fmla="*/ 5453307 w 12192000"/>
              <a:gd name="connsiteY91" fmla="*/ 1815450 h 2237474"/>
              <a:gd name="connsiteX92" fmla="*/ 5364192 w 12192000"/>
              <a:gd name="connsiteY92" fmla="*/ 1826074 h 2237474"/>
              <a:gd name="connsiteX93" fmla="*/ 5350380 w 12192000"/>
              <a:gd name="connsiteY93" fmla="*/ 1830891 h 2237474"/>
              <a:gd name="connsiteX94" fmla="*/ 5259633 w 12192000"/>
              <a:gd name="connsiteY94" fmla="*/ 1837160 h 2237474"/>
              <a:gd name="connsiteX95" fmla="*/ 5197513 w 12192000"/>
              <a:gd name="connsiteY95" fmla="*/ 1844718 h 2237474"/>
              <a:gd name="connsiteX96" fmla="*/ 5168852 w 12192000"/>
              <a:gd name="connsiteY96" fmla="*/ 1844846 h 2237474"/>
              <a:gd name="connsiteX97" fmla="*/ 5114927 w 12192000"/>
              <a:gd name="connsiteY97" fmla="*/ 1847827 h 2237474"/>
              <a:gd name="connsiteX98" fmla="*/ 5108970 w 12192000"/>
              <a:gd name="connsiteY98" fmla="*/ 1847935 h 2237474"/>
              <a:gd name="connsiteX99" fmla="*/ 5067961 w 12192000"/>
              <a:gd name="connsiteY99" fmla="*/ 1845917 h 2237474"/>
              <a:gd name="connsiteX100" fmla="*/ 5007075 w 12192000"/>
              <a:gd name="connsiteY100" fmla="*/ 1838626 h 2237474"/>
              <a:gd name="connsiteX101" fmla="*/ 4944087 w 12192000"/>
              <a:gd name="connsiteY101" fmla="*/ 1823332 h 2237474"/>
              <a:gd name="connsiteX102" fmla="*/ 4907662 w 12192000"/>
              <a:gd name="connsiteY102" fmla="*/ 1816900 h 2237474"/>
              <a:gd name="connsiteX103" fmla="*/ 4882386 w 12192000"/>
              <a:gd name="connsiteY103" fmla="*/ 1809844 h 2237474"/>
              <a:gd name="connsiteX104" fmla="*/ 4811440 w 12192000"/>
              <a:gd name="connsiteY104" fmla="*/ 1804655 h 2237474"/>
              <a:gd name="connsiteX105" fmla="*/ 4691075 w 12192000"/>
              <a:gd name="connsiteY105" fmla="*/ 1801389 h 2237474"/>
              <a:gd name="connsiteX106" fmla="*/ 4611738 w 12192000"/>
              <a:gd name="connsiteY106" fmla="*/ 1776964 h 2237474"/>
              <a:gd name="connsiteX107" fmla="*/ 4560070 w 12192000"/>
              <a:gd name="connsiteY107" fmla="*/ 1785640 h 2237474"/>
              <a:gd name="connsiteX108" fmla="*/ 4536503 w 12192000"/>
              <a:gd name="connsiteY108" fmla="*/ 1785334 h 2237474"/>
              <a:gd name="connsiteX109" fmla="*/ 4513724 w 12192000"/>
              <a:gd name="connsiteY109" fmla="*/ 1791996 h 2237474"/>
              <a:gd name="connsiteX110" fmla="*/ 4459810 w 12192000"/>
              <a:gd name="connsiteY110" fmla="*/ 1797886 h 2237474"/>
              <a:gd name="connsiteX111" fmla="*/ 4379064 w 12192000"/>
              <a:gd name="connsiteY111" fmla="*/ 1817177 h 2237474"/>
              <a:gd name="connsiteX112" fmla="*/ 4319209 w 12192000"/>
              <a:gd name="connsiteY112" fmla="*/ 1834833 h 2237474"/>
              <a:gd name="connsiteX113" fmla="*/ 4290981 w 12192000"/>
              <a:gd name="connsiteY113" fmla="*/ 1839677 h 2237474"/>
              <a:gd name="connsiteX114" fmla="*/ 4285792 w 12192000"/>
              <a:gd name="connsiteY114" fmla="*/ 1836231 h 2237474"/>
              <a:gd name="connsiteX115" fmla="*/ 4238372 w 12192000"/>
              <a:gd name="connsiteY115" fmla="*/ 1851480 h 2237474"/>
              <a:gd name="connsiteX116" fmla="*/ 4232517 w 12192000"/>
              <a:gd name="connsiteY116" fmla="*/ 1852567 h 2237474"/>
              <a:gd name="connsiteX117" fmla="*/ 4191732 w 12192000"/>
              <a:gd name="connsiteY117" fmla="*/ 1857328 h 2237474"/>
              <a:gd name="connsiteX118" fmla="*/ 4065532 w 12192000"/>
              <a:gd name="connsiteY118" fmla="*/ 1855477 h 2237474"/>
              <a:gd name="connsiteX119" fmla="*/ 4028460 w 12192000"/>
              <a:gd name="connsiteY119" fmla="*/ 1855137 h 2237474"/>
              <a:gd name="connsiteX120" fmla="*/ 4002267 w 12192000"/>
              <a:gd name="connsiteY120" fmla="*/ 1852352 h 2237474"/>
              <a:gd name="connsiteX121" fmla="*/ 3931396 w 12192000"/>
              <a:gd name="connsiteY121" fmla="*/ 1858915 h 2237474"/>
              <a:gd name="connsiteX122" fmla="*/ 3812162 w 12192000"/>
              <a:gd name="connsiteY122" fmla="*/ 1875501 h 2237474"/>
              <a:gd name="connsiteX123" fmla="*/ 3729530 w 12192000"/>
              <a:gd name="connsiteY123" fmla="*/ 1864513 h 2237474"/>
              <a:gd name="connsiteX124" fmla="*/ 3680177 w 12192000"/>
              <a:gd name="connsiteY124" fmla="*/ 1881552 h 2237474"/>
              <a:gd name="connsiteX125" fmla="*/ 3567259 w 12192000"/>
              <a:gd name="connsiteY125" fmla="*/ 1893482 h 2237474"/>
              <a:gd name="connsiteX126" fmla="*/ 3405770 w 12192000"/>
              <a:gd name="connsiteY126" fmla="*/ 1904591 h 2237474"/>
              <a:gd name="connsiteX127" fmla="*/ 3280097 w 12192000"/>
              <a:gd name="connsiteY127" fmla="*/ 1919610 h 2237474"/>
              <a:gd name="connsiteX128" fmla="*/ 3123424 w 12192000"/>
              <a:gd name="connsiteY128" fmla="*/ 1952930 h 2237474"/>
              <a:gd name="connsiteX129" fmla="*/ 3009910 w 12192000"/>
              <a:gd name="connsiteY129" fmla="*/ 1957866 h 2237474"/>
              <a:gd name="connsiteX130" fmla="*/ 2995934 w 12192000"/>
              <a:gd name="connsiteY130" fmla="*/ 1967085 h 2237474"/>
              <a:gd name="connsiteX131" fmla="*/ 2980071 w 12192000"/>
              <a:gd name="connsiteY131" fmla="*/ 1972988 h 2237474"/>
              <a:gd name="connsiteX132" fmla="*/ 2978094 w 12192000"/>
              <a:gd name="connsiteY132" fmla="*/ 1972369 h 2237474"/>
              <a:gd name="connsiteX133" fmla="*/ 2942858 w 12192000"/>
              <a:gd name="connsiteY133" fmla="*/ 1981367 h 2237474"/>
              <a:gd name="connsiteX134" fmla="*/ 2875436 w 12192000"/>
              <a:gd name="connsiteY134" fmla="*/ 1996977 h 2237474"/>
              <a:gd name="connsiteX135" fmla="*/ 2874892 w 12192000"/>
              <a:gd name="connsiteY135" fmla="*/ 1996085 h 2237474"/>
              <a:gd name="connsiteX136" fmla="*/ 2864145 w 12192000"/>
              <a:gd name="connsiteY136" fmla="*/ 1994061 h 2237474"/>
              <a:gd name="connsiteX137" fmla="*/ 2843662 w 12192000"/>
              <a:gd name="connsiteY137" fmla="*/ 1992498 h 2237474"/>
              <a:gd name="connsiteX138" fmla="*/ 2796128 w 12192000"/>
              <a:gd name="connsiteY138" fmla="*/ 1976403 h 2237474"/>
              <a:gd name="connsiteX139" fmla="*/ 2756784 w 12192000"/>
              <a:gd name="connsiteY139" fmla="*/ 1985116 h 2237474"/>
              <a:gd name="connsiteX140" fmla="*/ 2748833 w 12192000"/>
              <a:gd name="connsiteY140" fmla="*/ 1986323 h 2237474"/>
              <a:gd name="connsiteX141" fmla="*/ 2748661 w 12192000"/>
              <a:gd name="connsiteY141" fmla="*/ 1986122 h 2237474"/>
              <a:gd name="connsiteX142" fmla="*/ 2740251 w 12192000"/>
              <a:gd name="connsiteY142" fmla="*/ 1986946 h 2237474"/>
              <a:gd name="connsiteX143" fmla="*/ 2718916 w 12192000"/>
              <a:gd name="connsiteY143" fmla="*/ 1990867 h 2237474"/>
              <a:gd name="connsiteX144" fmla="*/ 2713522 w 12192000"/>
              <a:gd name="connsiteY144" fmla="*/ 1990173 h 2237474"/>
              <a:gd name="connsiteX145" fmla="*/ 2680597 w 12192000"/>
              <a:gd name="connsiteY145" fmla="*/ 1984996 h 2237474"/>
              <a:gd name="connsiteX146" fmla="*/ 2578178 w 12192000"/>
              <a:gd name="connsiteY146" fmla="*/ 1990531 h 2237474"/>
              <a:gd name="connsiteX147" fmla="*/ 2476147 w 12192000"/>
              <a:gd name="connsiteY147" fmla="*/ 1998305 h 2237474"/>
              <a:gd name="connsiteX148" fmla="*/ 2373568 w 12192000"/>
              <a:gd name="connsiteY148" fmla="*/ 2003219 h 2237474"/>
              <a:gd name="connsiteX149" fmla="*/ 2321399 w 12192000"/>
              <a:gd name="connsiteY149" fmla="*/ 1989467 h 2237474"/>
              <a:gd name="connsiteX150" fmla="*/ 2315525 w 12192000"/>
              <a:gd name="connsiteY150" fmla="*/ 1989708 h 2237474"/>
              <a:gd name="connsiteX151" fmla="*/ 2300792 w 12192000"/>
              <a:gd name="connsiteY151" fmla="*/ 1994290 h 2237474"/>
              <a:gd name="connsiteX152" fmla="*/ 2295469 w 12192000"/>
              <a:gd name="connsiteY152" fmla="*/ 1996659 h 2237474"/>
              <a:gd name="connsiteX153" fmla="*/ 2287219 w 12192000"/>
              <a:gd name="connsiteY153" fmla="*/ 1998750 h 2237474"/>
              <a:gd name="connsiteX154" fmla="*/ 2286948 w 12192000"/>
              <a:gd name="connsiteY154" fmla="*/ 1998596 h 2237474"/>
              <a:gd name="connsiteX155" fmla="*/ 2243069 w 12192000"/>
              <a:gd name="connsiteY155" fmla="*/ 2015111 h 2237474"/>
              <a:gd name="connsiteX156" fmla="*/ 2186609 w 12192000"/>
              <a:gd name="connsiteY156" fmla="*/ 2008263 h 2237474"/>
              <a:gd name="connsiteX157" fmla="*/ 2164831 w 12192000"/>
              <a:gd name="connsiteY157" fmla="*/ 2010143 h 2237474"/>
              <a:gd name="connsiteX158" fmla="*/ 2152836 w 12192000"/>
              <a:gd name="connsiteY158" fmla="*/ 2010048 h 2237474"/>
              <a:gd name="connsiteX159" fmla="*/ 2117102 w 12192000"/>
              <a:gd name="connsiteY159" fmla="*/ 2023004 h 2237474"/>
              <a:gd name="connsiteX160" fmla="*/ 2111935 w 12192000"/>
              <a:gd name="connsiteY160" fmla="*/ 2023163 h 2237474"/>
              <a:gd name="connsiteX161" fmla="*/ 2089991 w 12192000"/>
              <a:gd name="connsiteY161" fmla="*/ 2034193 h 2237474"/>
              <a:gd name="connsiteX162" fmla="*/ 2058061 w 12192000"/>
              <a:gd name="connsiteY162" fmla="*/ 2047942 h 2237474"/>
              <a:gd name="connsiteX163" fmla="*/ 2055737 w 12192000"/>
              <a:gd name="connsiteY163" fmla="*/ 2047704 h 2237474"/>
              <a:gd name="connsiteX164" fmla="*/ 2042244 w 12192000"/>
              <a:gd name="connsiteY164" fmla="*/ 2055560 h 2237474"/>
              <a:gd name="connsiteX165" fmla="*/ 1976224 w 12192000"/>
              <a:gd name="connsiteY165" fmla="*/ 2074257 h 2237474"/>
              <a:gd name="connsiteX166" fmla="*/ 1877728 w 12192000"/>
              <a:gd name="connsiteY166" fmla="*/ 2101004 h 2237474"/>
              <a:gd name="connsiteX167" fmla="*/ 1759056 w 12192000"/>
              <a:gd name="connsiteY167" fmla="*/ 2125608 h 2237474"/>
              <a:gd name="connsiteX168" fmla="*/ 1637948 w 12192000"/>
              <a:gd name="connsiteY168" fmla="*/ 2172597 h 2237474"/>
              <a:gd name="connsiteX169" fmla="*/ 1434549 w 12192000"/>
              <a:gd name="connsiteY169" fmla="*/ 2234522 h 2237474"/>
              <a:gd name="connsiteX170" fmla="*/ 1398481 w 12192000"/>
              <a:gd name="connsiteY170" fmla="*/ 2237074 h 2237474"/>
              <a:gd name="connsiteX171" fmla="*/ 1398407 w 12192000"/>
              <a:gd name="connsiteY171" fmla="*/ 2237095 h 2237474"/>
              <a:gd name="connsiteX172" fmla="*/ 1370962 w 12192000"/>
              <a:gd name="connsiteY172" fmla="*/ 2237474 h 2237474"/>
              <a:gd name="connsiteX173" fmla="*/ 1356367 w 12192000"/>
              <a:gd name="connsiteY173" fmla="*/ 2235089 h 2237474"/>
              <a:gd name="connsiteX174" fmla="*/ 1324828 w 12192000"/>
              <a:gd name="connsiteY174" fmla="*/ 2231968 h 2237474"/>
              <a:gd name="connsiteX175" fmla="*/ 1297744 w 12192000"/>
              <a:gd name="connsiteY175" fmla="*/ 2235849 h 2237474"/>
              <a:gd name="connsiteX176" fmla="*/ 1286236 w 12192000"/>
              <a:gd name="connsiteY176" fmla="*/ 2233135 h 2237474"/>
              <a:gd name="connsiteX177" fmla="*/ 1283504 w 12192000"/>
              <a:gd name="connsiteY177" fmla="*/ 2233797 h 2237474"/>
              <a:gd name="connsiteX178" fmla="*/ 1279765 w 12192000"/>
              <a:gd name="connsiteY178" fmla="*/ 2229639 h 2237474"/>
              <a:gd name="connsiteX179" fmla="*/ 1195347 w 12192000"/>
              <a:gd name="connsiteY179" fmla="*/ 2212354 h 2237474"/>
              <a:gd name="connsiteX180" fmla="*/ 970251 w 12192000"/>
              <a:gd name="connsiteY180" fmla="*/ 2221029 h 2237474"/>
              <a:gd name="connsiteX181" fmla="*/ 812914 w 12192000"/>
              <a:gd name="connsiteY181" fmla="*/ 2202752 h 2237474"/>
              <a:gd name="connsiteX182" fmla="*/ 800195 w 12192000"/>
              <a:gd name="connsiteY182" fmla="*/ 2209407 h 2237474"/>
              <a:gd name="connsiteX183" fmla="*/ 784978 w 12192000"/>
              <a:gd name="connsiteY183" fmla="*/ 2212360 h 2237474"/>
              <a:gd name="connsiteX184" fmla="*/ 681987 w 12192000"/>
              <a:gd name="connsiteY184" fmla="*/ 2216757 h 2237474"/>
              <a:gd name="connsiteX185" fmla="*/ 669923 w 12192000"/>
              <a:gd name="connsiteY185" fmla="*/ 2211682 h 2237474"/>
              <a:gd name="connsiteX186" fmla="*/ 648680 w 12192000"/>
              <a:gd name="connsiteY186" fmla="*/ 2206229 h 2237474"/>
              <a:gd name="connsiteX187" fmla="*/ 597225 w 12192000"/>
              <a:gd name="connsiteY187" fmla="*/ 2180999 h 2237474"/>
              <a:gd name="connsiteX188" fmla="*/ 558449 w 12192000"/>
              <a:gd name="connsiteY188" fmla="*/ 2182346 h 2237474"/>
              <a:gd name="connsiteX189" fmla="*/ 550517 w 12192000"/>
              <a:gd name="connsiteY189" fmla="*/ 2182060 h 2237474"/>
              <a:gd name="connsiteX190" fmla="*/ 550309 w 12192000"/>
              <a:gd name="connsiteY190" fmla="*/ 2181825 h 2237474"/>
              <a:gd name="connsiteX191" fmla="*/ 541836 w 12192000"/>
              <a:gd name="connsiteY191" fmla="*/ 2181063 h 2237474"/>
              <a:gd name="connsiteX192" fmla="*/ 536057 w 12192000"/>
              <a:gd name="connsiteY192" fmla="*/ 2181537 h 2237474"/>
              <a:gd name="connsiteX193" fmla="*/ 520671 w 12192000"/>
              <a:gd name="connsiteY193" fmla="*/ 2180980 h 2237474"/>
              <a:gd name="connsiteX194" fmla="*/ 515024 w 12192000"/>
              <a:gd name="connsiteY194" fmla="*/ 2179258 h 2237474"/>
              <a:gd name="connsiteX195" fmla="*/ 512278 w 12192000"/>
              <a:gd name="connsiteY195" fmla="*/ 2176369 h 2237474"/>
              <a:gd name="connsiteX196" fmla="*/ 480419 w 12192000"/>
              <a:gd name="connsiteY196" fmla="*/ 2167807 h 2237474"/>
              <a:gd name="connsiteX197" fmla="*/ 413835 w 12192000"/>
              <a:gd name="connsiteY197" fmla="*/ 2156783 h 2237474"/>
              <a:gd name="connsiteX198" fmla="*/ 376513 w 12192000"/>
              <a:gd name="connsiteY198" fmla="*/ 2154014 h 2237474"/>
              <a:gd name="connsiteX199" fmla="*/ 273386 w 12192000"/>
              <a:gd name="connsiteY199" fmla="*/ 2142551 h 2237474"/>
              <a:gd name="connsiteX200" fmla="*/ 169207 w 12192000"/>
              <a:gd name="connsiteY200" fmla="*/ 2128100 h 2237474"/>
              <a:gd name="connsiteX201" fmla="*/ 93149 w 12192000"/>
              <a:gd name="connsiteY201" fmla="*/ 2105324 h 2237474"/>
              <a:gd name="connsiteX202" fmla="*/ 88109 w 12192000"/>
              <a:gd name="connsiteY202" fmla="*/ 2106704 h 2237474"/>
              <a:gd name="connsiteX203" fmla="*/ 80022 w 12192000"/>
              <a:gd name="connsiteY203" fmla="*/ 2107254 h 2237474"/>
              <a:gd name="connsiteX204" fmla="*/ 79717 w 12192000"/>
              <a:gd name="connsiteY204" fmla="*/ 2107046 h 2237474"/>
              <a:gd name="connsiteX205" fmla="*/ 72352 w 12192000"/>
              <a:gd name="connsiteY205" fmla="*/ 2107991 h 2237474"/>
              <a:gd name="connsiteX206" fmla="*/ 37645 w 12192000"/>
              <a:gd name="connsiteY206" fmla="*/ 2115401 h 2237474"/>
              <a:gd name="connsiteX207" fmla="*/ 4572 w 12192000"/>
              <a:gd name="connsiteY207" fmla="*/ 2111091 h 2237474"/>
              <a:gd name="connsiteX208" fmla="*/ 0 w 12192000"/>
              <a:gd name="connsiteY208" fmla="*/ 2110468 h 2237474"/>
              <a:gd name="connsiteX209" fmla="*/ 0 w 12192000"/>
              <a:gd name="connsiteY20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02328 w 12192000"/>
              <a:gd name="connsiteY58" fmla="*/ 1345865 h 2237474"/>
              <a:gd name="connsiteX59" fmla="*/ 7875879 w 12192000"/>
              <a:gd name="connsiteY59" fmla="*/ 1345646 h 2237474"/>
              <a:gd name="connsiteX60" fmla="*/ 7840612 w 12192000"/>
              <a:gd name="connsiteY60" fmla="*/ 1369373 h 2237474"/>
              <a:gd name="connsiteX61" fmla="*/ 7786819 w 12192000"/>
              <a:gd name="connsiteY61" fmla="*/ 1378970 h 2237474"/>
              <a:gd name="connsiteX62" fmla="*/ 7548172 w 12192000"/>
              <a:gd name="connsiteY62" fmla="*/ 1417460 h 2237474"/>
              <a:gd name="connsiteX63" fmla="*/ 7483437 w 12192000"/>
              <a:gd name="connsiteY63" fmla="*/ 1478152 h 2237474"/>
              <a:gd name="connsiteX64" fmla="*/ 7377870 w 12192000"/>
              <a:gd name="connsiteY64" fmla="*/ 1523319 h 2237474"/>
              <a:gd name="connsiteX65" fmla="*/ 7230737 w 12192000"/>
              <a:gd name="connsiteY65" fmla="*/ 1562633 h 2237474"/>
              <a:gd name="connsiteX66" fmla="*/ 7224458 w 12192000"/>
              <a:gd name="connsiteY66" fmla="*/ 1573008 h 2237474"/>
              <a:gd name="connsiteX67" fmla="*/ 7183121 w 12192000"/>
              <a:gd name="connsiteY67" fmla="*/ 1595162 h 2237474"/>
              <a:gd name="connsiteX68" fmla="*/ 7164601 w 12192000"/>
              <a:gd name="connsiteY68" fmla="*/ 1606490 h 2237474"/>
              <a:gd name="connsiteX69" fmla="*/ 7092727 w 12192000"/>
              <a:gd name="connsiteY69" fmla="*/ 1623628 h 2237474"/>
              <a:gd name="connsiteX70" fmla="*/ 7031309 w 12192000"/>
              <a:gd name="connsiteY70" fmla="*/ 1619451 h 2237474"/>
              <a:gd name="connsiteX71" fmla="*/ 6999084 w 12192000"/>
              <a:gd name="connsiteY71" fmla="*/ 1634317 h 2237474"/>
              <a:gd name="connsiteX72" fmla="*/ 6992107 w 12192000"/>
              <a:gd name="connsiteY72" fmla="*/ 1636860 h 2237474"/>
              <a:gd name="connsiteX73" fmla="*/ 6900177 w 12192000"/>
              <a:gd name="connsiteY73" fmla="*/ 1636016 h 2237474"/>
              <a:gd name="connsiteX74" fmla="*/ 6795372 w 12192000"/>
              <a:gd name="connsiteY74" fmla="*/ 1644845 h 2237474"/>
              <a:gd name="connsiteX75" fmla="*/ 6692251 w 12192000"/>
              <a:gd name="connsiteY75" fmla="*/ 1656357 h 2237474"/>
              <a:gd name="connsiteX76" fmla="*/ 6655235 w 12192000"/>
              <a:gd name="connsiteY76" fmla="*/ 1661869 h 2237474"/>
              <a:gd name="connsiteX77" fmla="*/ 6554894 w 12192000"/>
              <a:gd name="connsiteY77" fmla="*/ 1664428 h 2237474"/>
              <a:gd name="connsiteX78" fmla="*/ 6516595 w 12192000"/>
              <a:gd name="connsiteY78" fmla="*/ 1667475 h 2237474"/>
              <a:gd name="connsiteX79" fmla="*/ 6508541 w 12192000"/>
              <a:gd name="connsiteY79" fmla="*/ 1668757 h 2237474"/>
              <a:gd name="connsiteX80" fmla="*/ 6471012 w 12192000"/>
              <a:gd name="connsiteY80" fmla="*/ 1678604 h 2237474"/>
              <a:gd name="connsiteX81" fmla="*/ 6364035 w 12192000"/>
              <a:gd name="connsiteY81" fmla="*/ 1667683 h 2237474"/>
              <a:gd name="connsiteX82" fmla="*/ 6280959 w 12192000"/>
              <a:gd name="connsiteY82" fmla="*/ 1689329 h 2237474"/>
              <a:gd name="connsiteX83" fmla="*/ 6243319 w 12192000"/>
              <a:gd name="connsiteY83" fmla="*/ 1695560 h 2237474"/>
              <a:gd name="connsiteX84" fmla="*/ 6098321 w 12192000"/>
              <a:gd name="connsiteY84" fmla="*/ 1721646 h 2237474"/>
              <a:gd name="connsiteX85" fmla="*/ 5880652 w 12192000"/>
              <a:gd name="connsiteY85" fmla="*/ 1779643 h 2237474"/>
              <a:gd name="connsiteX86" fmla="*/ 5785959 w 12192000"/>
              <a:gd name="connsiteY86" fmla="*/ 1775307 h 2237474"/>
              <a:gd name="connsiteX87" fmla="*/ 5643534 w 12192000"/>
              <a:gd name="connsiteY87" fmla="*/ 1802919 h 2237474"/>
              <a:gd name="connsiteX88" fmla="*/ 5518799 w 12192000"/>
              <a:gd name="connsiteY88" fmla="*/ 1818312 h 2237474"/>
              <a:gd name="connsiteX89" fmla="*/ 5505014 w 12192000"/>
              <a:gd name="connsiteY89" fmla="*/ 1819259 h 2237474"/>
              <a:gd name="connsiteX90" fmla="*/ 5453307 w 12192000"/>
              <a:gd name="connsiteY90" fmla="*/ 1815450 h 2237474"/>
              <a:gd name="connsiteX91" fmla="*/ 5364192 w 12192000"/>
              <a:gd name="connsiteY91" fmla="*/ 1826074 h 2237474"/>
              <a:gd name="connsiteX92" fmla="*/ 5350380 w 12192000"/>
              <a:gd name="connsiteY92" fmla="*/ 1830891 h 2237474"/>
              <a:gd name="connsiteX93" fmla="*/ 5259633 w 12192000"/>
              <a:gd name="connsiteY93" fmla="*/ 1837160 h 2237474"/>
              <a:gd name="connsiteX94" fmla="*/ 5197513 w 12192000"/>
              <a:gd name="connsiteY94" fmla="*/ 1844718 h 2237474"/>
              <a:gd name="connsiteX95" fmla="*/ 5168852 w 12192000"/>
              <a:gd name="connsiteY95" fmla="*/ 1844846 h 2237474"/>
              <a:gd name="connsiteX96" fmla="*/ 5114927 w 12192000"/>
              <a:gd name="connsiteY96" fmla="*/ 1847827 h 2237474"/>
              <a:gd name="connsiteX97" fmla="*/ 5108970 w 12192000"/>
              <a:gd name="connsiteY97" fmla="*/ 1847935 h 2237474"/>
              <a:gd name="connsiteX98" fmla="*/ 5067961 w 12192000"/>
              <a:gd name="connsiteY98" fmla="*/ 1845917 h 2237474"/>
              <a:gd name="connsiteX99" fmla="*/ 5007075 w 12192000"/>
              <a:gd name="connsiteY99" fmla="*/ 1838626 h 2237474"/>
              <a:gd name="connsiteX100" fmla="*/ 4944087 w 12192000"/>
              <a:gd name="connsiteY100" fmla="*/ 1823332 h 2237474"/>
              <a:gd name="connsiteX101" fmla="*/ 4907662 w 12192000"/>
              <a:gd name="connsiteY101" fmla="*/ 1816900 h 2237474"/>
              <a:gd name="connsiteX102" fmla="*/ 4882386 w 12192000"/>
              <a:gd name="connsiteY102" fmla="*/ 1809844 h 2237474"/>
              <a:gd name="connsiteX103" fmla="*/ 4811440 w 12192000"/>
              <a:gd name="connsiteY103" fmla="*/ 1804655 h 2237474"/>
              <a:gd name="connsiteX104" fmla="*/ 4691075 w 12192000"/>
              <a:gd name="connsiteY104" fmla="*/ 1801389 h 2237474"/>
              <a:gd name="connsiteX105" fmla="*/ 4611738 w 12192000"/>
              <a:gd name="connsiteY105" fmla="*/ 1776964 h 2237474"/>
              <a:gd name="connsiteX106" fmla="*/ 4560070 w 12192000"/>
              <a:gd name="connsiteY106" fmla="*/ 1785640 h 2237474"/>
              <a:gd name="connsiteX107" fmla="*/ 4536503 w 12192000"/>
              <a:gd name="connsiteY107" fmla="*/ 1785334 h 2237474"/>
              <a:gd name="connsiteX108" fmla="*/ 4513724 w 12192000"/>
              <a:gd name="connsiteY108" fmla="*/ 1791996 h 2237474"/>
              <a:gd name="connsiteX109" fmla="*/ 4459810 w 12192000"/>
              <a:gd name="connsiteY109" fmla="*/ 1797886 h 2237474"/>
              <a:gd name="connsiteX110" fmla="*/ 4379064 w 12192000"/>
              <a:gd name="connsiteY110" fmla="*/ 1817177 h 2237474"/>
              <a:gd name="connsiteX111" fmla="*/ 4319209 w 12192000"/>
              <a:gd name="connsiteY111" fmla="*/ 1834833 h 2237474"/>
              <a:gd name="connsiteX112" fmla="*/ 4290981 w 12192000"/>
              <a:gd name="connsiteY112" fmla="*/ 1839677 h 2237474"/>
              <a:gd name="connsiteX113" fmla="*/ 4285792 w 12192000"/>
              <a:gd name="connsiteY113" fmla="*/ 1836231 h 2237474"/>
              <a:gd name="connsiteX114" fmla="*/ 4238372 w 12192000"/>
              <a:gd name="connsiteY114" fmla="*/ 1851480 h 2237474"/>
              <a:gd name="connsiteX115" fmla="*/ 4232517 w 12192000"/>
              <a:gd name="connsiteY115" fmla="*/ 1852567 h 2237474"/>
              <a:gd name="connsiteX116" fmla="*/ 4191732 w 12192000"/>
              <a:gd name="connsiteY116" fmla="*/ 1857328 h 2237474"/>
              <a:gd name="connsiteX117" fmla="*/ 4065532 w 12192000"/>
              <a:gd name="connsiteY117" fmla="*/ 1855477 h 2237474"/>
              <a:gd name="connsiteX118" fmla="*/ 4028460 w 12192000"/>
              <a:gd name="connsiteY118" fmla="*/ 1855137 h 2237474"/>
              <a:gd name="connsiteX119" fmla="*/ 4002267 w 12192000"/>
              <a:gd name="connsiteY119" fmla="*/ 1852352 h 2237474"/>
              <a:gd name="connsiteX120" fmla="*/ 3931396 w 12192000"/>
              <a:gd name="connsiteY120" fmla="*/ 1858915 h 2237474"/>
              <a:gd name="connsiteX121" fmla="*/ 3812162 w 12192000"/>
              <a:gd name="connsiteY121" fmla="*/ 1875501 h 2237474"/>
              <a:gd name="connsiteX122" fmla="*/ 3729530 w 12192000"/>
              <a:gd name="connsiteY122" fmla="*/ 1864513 h 2237474"/>
              <a:gd name="connsiteX123" fmla="*/ 3680177 w 12192000"/>
              <a:gd name="connsiteY123" fmla="*/ 1881552 h 2237474"/>
              <a:gd name="connsiteX124" fmla="*/ 3567259 w 12192000"/>
              <a:gd name="connsiteY124" fmla="*/ 1893482 h 2237474"/>
              <a:gd name="connsiteX125" fmla="*/ 3405770 w 12192000"/>
              <a:gd name="connsiteY125" fmla="*/ 1904591 h 2237474"/>
              <a:gd name="connsiteX126" fmla="*/ 3280097 w 12192000"/>
              <a:gd name="connsiteY126" fmla="*/ 1919610 h 2237474"/>
              <a:gd name="connsiteX127" fmla="*/ 3123424 w 12192000"/>
              <a:gd name="connsiteY127" fmla="*/ 1952930 h 2237474"/>
              <a:gd name="connsiteX128" fmla="*/ 3009910 w 12192000"/>
              <a:gd name="connsiteY128" fmla="*/ 1957866 h 2237474"/>
              <a:gd name="connsiteX129" fmla="*/ 2995934 w 12192000"/>
              <a:gd name="connsiteY129" fmla="*/ 1967085 h 2237474"/>
              <a:gd name="connsiteX130" fmla="*/ 2980071 w 12192000"/>
              <a:gd name="connsiteY130" fmla="*/ 1972988 h 2237474"/>
              <a:gd name="connsiteX131" fmla="*/ 2978094 w 12192000"/>
              <a:gd name="connsiteY131" fmla="*/ 1972369 h 2237474"/>
              <a:gd name="connsiteX132" fmla="*/ 2942858 w 12192000"/>
              <a:gd name="connsiteY132" fmla="*/ 1981367 h 2237474"/>
              <a:gd name="connsiteX133" fmla="*/ 2875436 w 12192000"/>
              <a:gd name="connsiteY133" fmla="*/ 1996977 h 2237474"/>
              <a:gd name="connsiteX134" fmla="*/ 2874892 w 12192000"/>
              <a:gd name="connsiteY134" fmla="*/ 1996085 h 2237474"/>
              <a:gd name="connsiteX135" fmla="*/ 2864145 w 12192000"/>
              <a:gd name="connsiteY135" fmla="*/ 1994061 h 2237474"/>
              <a:gd name="connsiteX136" fmla="*/ 2843662 w 12192000"/>
              <a:gd name="connsiteY136" fmla="*/ 1992498 h 2237474"/>
              <a:gd name="connsiteX137" fmla="*/ 2796128 w 12192000"/>
              <a:gd name="connsiteY137" fmla="*/ 1976403 h 2237474"/>
              <a:gd name="connsiteX138" fmla="*/ 2756784 w 12192000"/>
              <a:gd name="connsiteY138" fmla="*/ 1985116 h 2237474"/>
              <a:gd name="connsiteX139" fmla="*/ 2748833 w 12192000"/>
              <a:gd name="connsiteY139" fmla="*/ 1986323 h 2237474"/>
              <a:gd name="connsiteX140" fmla="*/ 2748661 w 12192000"/>
              <a:gd name="connsiteY140" fmla="*/ 1986122 h 2237474"/>
              <a:gd name="connsiteX141" fmla="*/ 2740251 w 12192000"/>
              <a:gd name="connsiteY141" fmla="*/ 1986946 h 2237474"/>
              <a:gd name="connsiteX142" fmla="*/ 2718916 w 12192000"/>
              <a:gd name="connsiteY142" fmla="*/ 1990867 h 2237474"/>
              <a:gd name="connsiteX143" fmla="*/ 2713522 w 12192000"/>
              <a:gd name="connsiteY143" fmla="*/ 1990173 h 2237474"/>
              <a:gd name="connsiteX144" fmla="*/ 2680597 w 12192000"/>
              <a:gd name="connsiteY144" fmla="*/ 1984996 h 2237474"/>
              <a:gd name="connsiteX145" fmla="*/ 2578178 w 12192000"/>
              <a:gd name="connsiteY145" fmla="*/ 1990531 h 2237474"/>
              <a:gd name="connsiteX146" fmla="*/ 2476147 w 12192000"/>
              <a:gd name="connsiteY146" fmla="*/ 1998305 h 2237474"/>
              <a:gd name="connsiteX147" fmla="*/ 2373568 w 12192000"/>
              <a:gd name="connsiteY147" fmla="*/ 2003219 h 2237474"/>
              <a:gd name="connsiteX148" fmla="*/ 2321399 w 12192000"/>
              <a:gd name="connsiteY148" fmla="*/ 1989467 h 2237474"/>
              <a:gd name="connsiteX149" fmla="*/ 2315525 w 12192000"/>
              <a:gd name="connsiteY149" fmla="*/ 1989708 h 2237474"/>
              <a:gd name="connsiteX150" fmla="*/ 2300792 w 12192000"/>
              <a:gd name="connsiteY150" fmla="*/ 1994290 h 2237474"/>
              <a:gd name="connsiteX151" fmla="*/ 2295469 w 12192000"/>
              <a:gd name="connsiteY151" fmla="*/ 1996659 h 2237474"/>
              <a:gd name="connsiteX152" fmla="*/ 2287219 w 12192000"/>
              <a:gd name="connsiteY152" fmla="*/ 1998750 h 2237474"/>
              <a:gd name="connsiteX153" fmla="*/ 2286948 w 12192000"/>
              <a:gd name="connsiteY153" fmla="*/ 1998596 h 2237474"/>
              <a:gd name="connsiteX154" fmla="*/ 2243069 w 12192000"/>
              <a:gd name="connsiteY154" fmla="*/ 2015111 h 2237474"/>
              <a:gd name="connsiteX155" fmla="*/ 2186609 w 12192000"/>
              <a:gd name="connsiteY155" fmla="*/ 2008263 h 2237474"/>
              <a:gd name="connsiteX156" fmla="*/ 2164831 w 12192000"/>
              <a:gd name="connsiteY156" fmla="*/ 2010143 h 2237474"/>
              <a:gd name="connsiteX157" fmla="*/ 2152836 w 12192000"/>
              <a:gd name="connsiteY157" fmla="*/ 2010048 h 2237474"/>
              <a:gd name="connsiteX158" fmla="*/ 2117102 w 12192000"/>
              <a:gd name="connsiteY158" fmla="*/ 2023004 h 2237474"/>
              <a:gd name="connsiteX159" fmla="*/ 2111935 w 12192000"/>
              <a:gd name="connsiteY159" fmla="*/ 2023163 h 2237474"/>
              <a:gd name="connsiteX160" fmla="*/ 2089991 w 12192000"/>
              <a:gd name="connsiteY160" fmla="*/ 2034193 h 2237474"/>
              <a:gd name="connsiteX161" fmla="*/ 2058061 w 12192000"/>
              <a:gd name="connsiteY161" fmla="*/ 2047942 h 2237474"/>
              <a:gd name="connsiteX162" fmla="*/ 2055737 w 12192000"/>
              <a:gd name="connsiteY162" fmla="*/ 2047704 h 2237474"/>
              <a:gd name="connsiteX163" fmla="*/ 2042244 w 12192000"/>
              <a:gd name="connsiteY163" fmla="*/ 2055560 h 2237474"/>
              <a:gd name="connsiteX164" fmla="*/ 1976224 w 12192000"/>
              <a:gd name="connsiteY164" fmla="*/ 2074257 h 2237474"/>
              <a:gd name="connsiteX165" fmla="*/ 1877728 w 12192000"/>
              <a:gd name="connsiteY165" fmla="*/ 2101004 h 2237474"/>
              <a:gd name="connsiteX166" fmla="*/ 1759056 w 12192000"/>
              <a:gd name="connsiteY166" fmla="*/ 2125608 h 2237474"/>
              <a:gd name="connsiteX167" fmla="*/ 1637948 w 12192000"/>
              <a:gd name="connsiteY167" fmla="*/ 2172597 h 2237474"/>
              <a:gd name="connsiteX168" fmla="*/ 1434549 w 12192000"/>
              <a:gd name="connsiteY168" fmla="*/ 2234522 h 2237474"/>
              <a:gd name="connsiteX169" fmla="*/ 1398481 w 12192000"/>
              <a:gd name="connsiteY169" fmla="*/ 2237074 h 2237474"/>
              <a:gd name="connsiteX170" fmla="*/ 1398407 w 12192000"/>
              <a:gd name="connsiteY170" fmla="*/ 2237095 h 2237474"/>
              <a:gd name="connsiteX171" fmla="*/ 1370962 w 12192000"/>
              <a:gd name="connsiteY171" fmla="*/ 2237474 h 2237474"/>
              <a:gd name="connsiteX172" fmla="*/ 1356367 w 12192000"/>
              <a:gd name="connsiteY172" fmla="*/ 2235089 h 2237474"/>
              <a:gd name="connsiteX173" fmla="*/ 1324828 w 12192000"/>
              <a:gd name="connsiteY173" fmla="*/ 2231968 h 2237474"/>
              <a:gd name="connsiteX174" fmla="*/ 1297744 w 12192000"/>
              <a:gd name="connsiteY174" fmla="*/ 2235849 h 2237474"/>
              <a:gd name="connsiteX175" fmla="*/ 1286236 w 12192000"/>
              <a:gd name="connsiteY175" fmla="*/ 2233135 h 2237474"/>
              <a:gd name="connsiteX176" fmla="*/ 1283504 w 12192000"/>
              <a:gd name="connsiteY176" fmla="*/ 2233797 h 2237474"/>
              <a:gd name="connsiteX177" fmla="*/ 1279765 w 12192000"/>
              <a:gd name="connsiteY177" fmla="*/ 2229639 h 2237474"/>
              <a:gd name="connsiteX178" fmla="*/ 1195347 w 12192000"/>
              <a:gd name="connsiteY178" fmla="*/ 2212354 h 2237474"/>
              <a:gd name="connsiteX179" fmla="*/ 970251 w 12192000"/>
              <a:gd name="connsiteY179" fmla="*/ 2221029 h 2237474"/>
              <a:gd name="connsiteX180" fmla="*/ 812914 w 12192000"/>
              <a:gd name="connsiteY180" fmla="*/ 2202752 h 2237474"/>
              <a:gd name="connsiteX181" fmla="*/ 800195 w 12192000"/>
              <a:gd name="connsiteY181" fmla="*/ 2209407 h 2237474"/>
              <a:gd name="connsiteX182" fmla="*/ 784978 w 12192000"/>
              <a:gd name="connsiteY182" fmla="*/ 2212360 h 2237474"/>
              <a:gd name="connsiteX183" fmla="*/ 681987 w 12192000"/>
              <a:gd name="connsiteY183" fmla="*/ 2216757 h 2237474"/>
              <a:gd name="connsiteX184" fmla="*/ 669923 w 12192000"/>
              <a:gd name="connsiteY184" fmla="*/ 2211682 h 2237474"/>
              <a:gd name="connsiteX185" fmla="*/ 648680 w 12192000"/>
              <a:gd name="connsiteY185" fmla="*/ 2206229 h 2237474"/>
              <a:gd name="connsiteX186" fmla="*/ 597225 w 12192000"/>
              <a:gd name="connsiteY186" fmla="*/ 2180999 h 2237474"/>
              <a:gd name="connsiteX187" fmla="*/ 558449 w 12192000"/>
              <a:gd name="connsiteY187" fmla="*/ 2182346 h 2237474"/>
              <a:gd name="connsiteX188" fmla="*/ 550517 w 12192000"/>
              <a:gd name="connsiteY188" fmla="*/ 2182060 h 2237474"/>
              <a:gd name="connsiteX189" fmla="*/ 550309 w 12192000"/>
              <a:gd name="connsiteY189" fmla="*/ 2181825 h 2237474"/>
              <a:gd name="connsiteX190" fmla="*/ 541836 w 12192000"/>
              <a:gd name="connsiteY190" fmla="*/ 2181063 h 2237474"/>
              <a:gd name="connsiteX191" fmla="*/ 536057 w 12192000"/>
              <a:gd name="connsiteY191" fmla="*/ 2181537 h 2237474"/>
              <a:gd name="connsiteX192" fmla="*/ 520671 w 12192000"/>
              <a:gd name="connsiteY192" fmla="*/ 2180980 h 2237474"/>
              <a:gd name="connsiteX193" fmla="*/ 515024 w 12192000"/>
              <a:gd name="connsiteY193" fmla="*/ 2179258 h 2237474"/>
              <a:gd name="connsiteX194" fmla="*/ 512278 w 12192000"/>
              <a:gd name="connsiteY194" fmla="*/ 2176369 h 2237474"/>
              <a:gd name="connsiteX195" fmla="*/ 480419 w 12192000"/>
              <a:gd name="connsiteY195" fmla="*/ 2167807 h 2237474"/>
              <a:gd name="connsiteX196" fmla="*/ 413835 w 12192000"/>
              <a:gd name="connsiteY196" fmla="*/ 2156783 h 2237474"/>
              <a:gd name="connsiteX197" fmla="*/ 376513 w 12192000"/>
              <a:gd name="connsiteY197" fmla="*/ 2154014 h 2237474"/>
              <a:gd name="connsiteX198" fmla="*/ 273386 w 12192000"/>
              <a:gd name="connsiteY198" fmla="*/ 2142551 h 2237474"/>
              <a:gd name="connsiteX199" fmla="*/ 169207 w 12192000"/>
              <a:gd name="connsiteY199" fmla="*/ 2128100 h 2237474"/>
              <a:gd name="connsiteX200" fmla="*/ 93149 w 12192000"/>
              <a:gd name="connsiteY200" fmla="*/ 2105324 h 2237474"/>
              <a:gd name="connsiteX201" fmla="*/ 88109 w 12192000"/>
              <a:gd name="connsiteY201" fmla="*/ 2106704 h 2237474"/>
              <a:gd name="connsiteX202" fmla="*/ 80022 w 12192000"/>
              <a:gd name="connsiteY202" fmla="*/ 2107254 h 2237474"/>
              <a:gd name="connsiteX203" fmla="*/ 79717 w 12192000"/>
              <a:gd name="connsiteY203" fmla="*/ 2107046 h 2237474"/>
              <a:gd name="connsiteX204" fmla="*/ 72352 w 12192000"/>
              <a:gd name="connsiteY204" fmla="*/ 2107991 h 2237474"/>
              <a:gd name="connsiteX205" fmla="*/ 37645 w 12192000"/>
              <a:gd name="connsiteY205" fmla="*/ 2115401 h 2237474"/>
              <a:gd name="connsiteX206" fmla="*/ 4572 w 12192000"/>
              <a:gd name="connsiteY206" fmla="*/ 2111091 h 2237474"/>
              <a:gd name="connsiteX207" fmla="*/ 0 w 12192000"/>
              <a:gd name="connsiteY207" fmla="*/ 2110468 h 2237474"/>
              <a:gd name="connsiteX208" fmla="*/ 0 w 12192000"/>
              <a:gd name="connsiteY20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05768 w 12192000"/>
              <a:gd name="connsiteY24" fmla="*/ 894610 h 2237474"/>
              <a:gd name="connsiteX25" fmla="*/ 9683005 w 12192000"/>
              <a:gd name="connsiteY25" fmla="*/ 894128 h 2237474"/>
              <a:gd name="connsiteX26" fmla="*/ 9594438 w 12192000"/>
              <a:gd name="connsiteY26" fmla="*/ 919051 h 2237474"/>
              <a:gd name="connsiteX27" fmla="*/ 9577033 w 12192000"/>
              <a:gd name="connsiteY27" fmla="*/ 922857 h 2237474"/>
              <a:gd name="connsiteX28" fmla="*/ 9544189 w 12192000"/>
              <a:gd name="connsiteY28" fmla="*/ 938966 h 2237474"/>
              <a:gd name="connsiteX29" fmla="*/ 9500499 w 12192000"/>
              <a:gd name="connsiteY29" fmla="*/ 954680 h 2237474"/>
              <a:gd name="connsiteX30" fmla="*/ 9428195 w 12192000"/>
              <a:gd name="connsiteY30" fmla="*/ 986225 h 2237474"/>
              <a:gd name="connsiteX31" fmla="*/ 9410017 w 12192000"/>
              <a:gd name="connsiteY31" fmla="*/ 993931 h 2237474"/>
              <a:gd name="connsiteX32" fmla="*/ 9392919 w 12192000"/>
              <a:gd name="connsiteY32" fmla="*/ 994656 h 2237474"/>
              <a:gd name="connsiteX33" fmla="*/ 9278619 w 12192000"/>
              <a:gd name="connsiteY33" fmla="*/ 1011878 h 2237474"/>
              <a:gd name="connsiteX34" fmla="*/ 9268019 w 12192000"/>
              <a:gd name="connsiteY34" fmla="*/ 1007442 h 2237474"/>
              <a:gd name="connsiteX35" fmla="*/ 9234662 w 12192000"/>
              <a:gd name="connsiteY35" fmla="*/ 1023056 h 2237474"/>
              <a:gd name="connsiteX36" fmla="*/ 9181033 w 12192000"/>
              <a:gd name="connsiteY36" fmla="*/ 1037921 h 2237474"/>
              <a:gd name="connsiteX37" fmla="*/ 9155969 w 12192000"/>
              <a:gd name="connsiteY37" fmla="*/ 1046804 h 2237474"/>
              <a:gd name="connsiteX38" fmla="*/ 9133985 w 12192000"/>
              <a:gd name="connsiteY38" fmla="*/ 1046450 h 2237474"/>
              <a:gd name="connsiteX39" fmla="*/ 9012987 w 12192000"/>
              <a:gd name="connsiteY39" fmla="*/ 1061986 h 2237474"/>
              <a:gd name="connsiteX40" fmla="*/ 8968445 w 12192000"/>
              <a:gd name="connsiteY40" fmla="*/ 1052169 h 2237474"/>
              <a:gd name="connsiteX41" fmla="*/ 8958984 w 12192000"/>
              <a:gd name="connsiteY41" fmla="*/ 1057212 h 2237474"/>
              <a:gd name="connsiteX42" fmla="*/ 8886001 w 12192000"/>
              <a:gd name="connsiteY42" fmla="*/ 1067468 h 2237474"/>
              <a:gd name="connsiteX43" fmla="*/ 8838610 w 12192000"/>
              <a:gd name="connsiteY43" fmla="*/ 1075091 h 2237474"/>
              <a:gd name="connsiteX44" fmla="*/ 8750383 w 12192000"/>
              <a:gd name="connsiteY44" fmla="*/ 1097387 h 2237474"/>
              <a:gd name="connsiteX45" fmla="*/ 8665605 w 12192000"/>
              <a:gd name="connsiteY45" fmla="*/ 1110791 h 2237474"/>
              <a:gd name="connsiteX46" fmla="*/ 8584946 w 12192000"/>
              <a:gd name="connsiteY46" fmla="*/ 1135226 h 2237474"/>
              <a:gd name="connsiteX47" fmla="*/ 8460755 w 12192000"/>
              <a:gd name="connsiteY47" fmla="*/ 1203427 h 2237474"/>
              <a:gd name="connsiteX48" fmla="*/ 8419755 w 12192000"/>
              <a:gd name="connsiteY48" fmla="*/ 1216260 h 2237474"/>
              <a:gd name="connsiteX49" fmla="*/ 8411626 w 12192000"/>
              <a:gd name="connsiteY49" fmla="*/ 1214397 h 2237474"/>
              <a:gd name="connsiteX50" fmla="*/ 8363469 w 12192000"/>
              <a:gd name="connsiteY50" fmla="*/ 1246658 h 2237474"/>
              <a:gd name="connsiteX51" fmla="*/ 8275497 w 12192000"/>
              <a:gd name="connsiteY51" fmla="*/ 1264396 h 2237474"/>
              <a:gd name="connsiteX52" fmla="*/ 8206287 w 12192000"/>
              <a:gd name="connsiteY52" fmla="*/ 1273060 h 2237474"/>
              <a:gd name="connsiteX53" fmla="*/ 8168705 w 12192000"/>
              <a:gd name="connsiteY53" fmla="*/ 1279956 h 2237474"/>
              <a:gd name="connsiteX54" fmla="*/ 8139997 w 12192000"/>
              <a:gd name="connsiteY54" fmla="*/ 1282713 h 2237474"/>
              <a:gd name="connsiteX55" fmla="*/ 8074238 w 12192000"/>
              <a:gd name="connsiteY55" fmla="*/ 1301895 h 2237474"/>
              <a:gd name="connsiteX56" fmla="*/ 7968292 w 12192000"/>
              <a:gd name="connsiteY56" fmla="*/ 1338779 h 2237474"/>
              <a:gd name="connsiteX57" fmla="*/ 7902328 w 12192000"/>
              <a:gd name="connsiteY57" fmla="*/ 1345865 h 2237474"/>
              <a:gd name="connsiteX58" fmla="*/ 7875879 w 12192000"/>
              <a:gd name="connsiteY58" fmla="*/ 1345646 h 2237474"/>
              <a:gd name="connsiteX59" fmla="*/ 7840612 w 12192000"/>
              <a:gd name="connsiteY59" fmla="*/ 1369373 h 2237474"/>
              <a:gd name="connsiteX60" fmla="*/ 7786819 w 12192000"/>
              <a:gd name="connsiteY60" fmla="*/ 1378970 h 2237474"/>
              <a:gd name="connsiteX61" fmla="*/ 7548172 w 12192000"/>
              <a:gd name="connsiteY61" fmla="*/ 1417460 h 2237474"/>
              <a:gd name="connsiteX62" fmla="*/ 7483437 w 12192000"/>
              <a:gd name="connsiteY62" fmla="*/ 1478152 h 2237474"/>
              <a:gd name="connsiteX63" fmla="*/ 7377870 w 12192000"/>
              <a:gd name="connsiteY63" fmla="*/ 1523319 h 2237474"/>
              <a:gd name="connsiteX64" fmla="*/ 7230737 w 12192000"/>
              <a:gd name="connsiteY64" fmla="*/ 1562633 h 2237474"/>
              <a:gd name="connsiteX65" fmla="*/ 7224458 w 12192000"/>
              <a:gd name="connsiteY65" fmla="*/ 1573008 h 2237474"/>
              <a:gd name="connsiteX66" fmla="*/ 7183121 w 12192000"/>
              <a:gd name="connsiteY66" fmla="*/ 1595162 h 2237474"/>
              <a:gd name="connsiteX67" fmla="*/ 7164601 w 12192000"/>
              <a:gd name="connsiteY67" fmla="*/ 1606490 h 2237474"/>
              <a:gd name="connsiteX68" fmla="*/ 7092727 w 12192000"/>
              <a:gd name="connsiteY68" fmla="*/ 1623628 h 2237474"/>
              <a:gd name="connsiteX69" fmla="*/ 7031309 w 12192000"/>
              <a:gd name="connsiteY69" fmla="*/ 1619451 h 2237474"/>
              <a:gd name="connsiteX70" fmla="*/ 6999084 w 12192000"/>
              <a:gd name="connsiteY70" fmla="*/ 1634317 h 2237474"/>
              <a:gd name="connsiteX71" fmla="*/ 6992107 w 12192000"/>
              <a:gd name="connsiteY71" fmla="*/ 1636860 h 2237474"/>
              <a:gd name="connsiteX72" fmla="*/ 6900177 w 12192000"/>
              <a:gd name="connsiteY72" fmla="*/ 1636016 h 2237474"/>
              <a:gd name="connsiteX73" fmla="*/ 6795372 w 12192000"/>
              <a:gd name="connsiteY73" fmla="*/ 1644845 h 2237474"/>
              <a:gd name="connsiteX74" fmla="*/ 6692251 w 12192000"/>
              <a:gd name="connsiteY74" fmla="*/ 1656357 h 2237474"/>
              <a:gd name="connsiteX75" fmla="*/ 6655235 w 12192000"/>
              <a:gd name="connsiteY75" fmla="*/ 1661869 h 2237474"/>
              <a:gd name="connsiteX76" fmla="*/ 6554894 w 12192000"/>
              <a:gd name="connsiteY76" fmla="*/ 1664428 h 2237474"/>
              <a:gd name="connsiteX77" fmla="*/ 6516595 w 12192000"/>
              <a:gd name="connsiteY77" fmla="*/ 1667475 h 2237474"/>
              <a:gd name="connsiteX78" fmla="*/ 6508541 w 12192000"/>
              <a:gd name="connsiteY78" fmla="*/ 1668757 h 2237474"/>
              <a:gd name="connsiteX79" fmla="*/ 6471012 w 12192000"/>
              <a:gd name="connsiteY79" fmla="*/ 1678604 h 2237474"/>
              <a:gd name="connsiteX80" fmla="*/ 6364035 w 12192000"/>
              <a:gd name="connsiteY80" fmla="*/ 1667683 h 2237474"/>
              <a:gd name="connsiteX81" fmla="*/ 6280959 w 12192000"/>
              <a:gd name="connsiteY81" fmla="*/ 1689329 h 2237474"/>
              <a:gd name="connsiteX82" fmla="*/ 6243319 w 12192000"/>
              <a:gd name="connsiteY82" fmla="*/ 1695560 h 2237474"/>
              <a:gd name="connsiteX83" fmla="*/ 6098321 w 12192000"/>
              <a:gd name="connsiteY83" fmla="*/ 1721646 h 2237474"/>
              <a:gd name="connsiteX84" fmla="*/ 5880652 w 12192000"/>
              <a:gd name="connsiteY84" fmla="*/ 1779643 h 2237474"/>
              <a:gd name="connsiteX85" fmla="*/ 5785959 w 12192000"/>
              <a:gd name="connsiteY85" fmla="*/ 1775307 h 2237474"/>
              <a:gd name="connsiteX86" fmla="*/ 5643534 w 12192000"/>
              <a:gd name="connsiteY86" fmla="*/ 1802919 h 2237474"/>
              <a:gd name="connsiteX87" fmla="*/ 5518799 w 12192000"/>
              <a:gd name="connsiteY87" fmla="*/ 1818312 h 2237474"/>
              <a:gd name="connsiteX88" fmla="*/ 5505014 w 12192000"/>
              <a:gd name="connsiteY88" fmla="*/ 1819259 h 2237474"/>
              <a:gd name="connsiteX89" fmla="*/ 5453307 w 12192000"/>
              <a:gd name="connsiteY89" fmla="*/ 1815450 h 2237474"/>
              <a:gd name="connsiteX90" fmla="*/ 5364192 w 12192000"/>
              <a:gd name="connsiteY90" fmla="*/ 1826074 h 2237474"/>
              <a:gd name="connsiteX91" fmla="*/ 5350380 w 12192000"/>
              <a:gd name="connsiteY91" fmla="*/ 1830891 h 2237474"/>
              <a:gd name="connsiteX92" fmla="*/ 5259633 w 12192000"/>
              <a:gd name="connsiteY92" fmla="*/ 1837160 h 2237474"/>
              <a:gd name="connsiteX93" fmla="*/ 5197513 w 12192000"/>
              <a:gd name="connsiteY93" fmla="*/ 1844718 h 2237474"/>
              <a:gd name="connsiteX94" fmla="*/ 5168852 w 12192000"/>
              <a:gd name="connsiteY94" fmla="*/ 1844846 h 2237474"/>
              <a:gd name="connsiteX95" fmla="*/ 5114927 w 12192000"/>
              <a:gd name="connsiteY95" fmla="*/ 1847827 h 2237474"/>
              <a:gd name="connsiteX96" fmla="*/ 5108970 w 12192000"/>
              <a:gd name="connsiteY96" fmla="*/ 1847935 h 2237474"/>
              <a:gd name="connsiteX97" fmla="*/ 5067961 w 12192000"/>
              <a:gd name="connsiteY97" fmla="*/ 1845917 h 2237474"/>
              <a:gd name="connsiteX98" fmla="*/ 5007075 w 12192000"/>
              <a:gd name="connsiteY98" fmla="*/ 1838626 h 2237474"/>
              <a:gd name="connsiteX99" fmla="*/ 4944087 w 12192000"/>
              <a:gd name="connsiteY99" fmla="*/ 1823332 h 2237474"/>
              <a:gd name="connsiteX100" fmla="*/ 4907662 w 12192000"/>
              <a:gd name="connsiteY100" fmla="*/ 1816900 h 2237474"/>
              <a:gd name="connsiteX101" fmla="*/ 4882386 w 12192000"/>
              <a:gd name="connsiteY101" fmla="*/ 1809844 h 2237474"/>
              <a:gd name="connsiteX102" fmla="*/ 4811440 w 12192000"/>
              <a:gd name="connsiteY102" fmla="*/ 1804655 h 2237474"/>
              <a:gd name="connsiteX103" fmla="*/ 4691075 w 12192000"/>
              <a:gd name="connsiteY103" fmla="*/ 1801389 h 2237474"/>
              <a:gd name="connsiteX104" fmla="*/ 4611738 w 12192000"/>
              <a:gd name="connsiteY104" fmla="*/ 1776964 h 2237474"/>
              <a:gd name="connsiteX105" fmla="*/ 4560070 w 12192000"/>
              <a:gd name="connsiteY105" fmla="*/ 1785640 h 2237474"/>
              <a:gd name="connsiteX106" fmla="*/ 4536503 w 12192000"/>
              <a:gd name="connsiteY106" fmla="*/ 1785334 h 2237474"/>
              <a:gd name="connsiteX107" fmla="*/ 4513724 w 12192000"/>
              <a:gd name="connsiteY107" fmla="*/ 1791996 h 2237474"/>
              <a:gd name="connsiteX108" fmla="*/ 4459810 w 12192000"/>
              <a:gd name="connsiteY108" fmla="*/ 1797886 h 2237474"/>
              <a:gd name="connsiteX109" fmla="*/ 4379064 w 12192000"/>
              <a:gd name="connsiteY109" fmla="*/ 1817177 h 2237474"/>
              <a:gd name="connsiteX110" fmla="*/ 4319209 w 12192000"/>
              <a:gd name="connsiteY110" fmla="*/ 1834833 h 2237474"/>
              <a:gd name="connsiteX111" fmla="*/ 4290981 w 12192000"/>
              <a:gd name="connsiteY111" fmla="*/ 1839677 h 2237474"/>
              <a:gd name="connsiteX112" fmla="*/ 4285792 w 12192000"/>
              <a:gd name="connsiteY112" fmla="*/ 1836231 h 2237474"/>
              <a:gd name="connsiteX113" fmla="*/ 4238372 w 12192000"/>
              <a:gd name="connsiteY113" fmla="*/ 1851480 h 2237474"/>
              <a:gd name="connsiteX114" fmla="*/ 4232517 w 12192000"/>
              <a:gd name="connsiteY114" fmla="*/ 1852567 h 2237474"/>
              <a:gd name="connsiteX115" fmla="*/ 4191732 w 12192000"/>
              <a:gd name="connsiteY115" fmla="*/ 1857328 h 2237474"/>
              <a:gd name="connsiteX116" fmla="*/ 4065532 w 12192000"/>
              <a:gd name="connsiteY116" fmla="*/ 1855477 h 2237474"/>
              <a:gd name="connsiteX117" fmla="*/ 4028460 w 12192000"/>
              <a:gd name="connsiteY117" fmla="*/ 1855137 h 2237474"/>
              <a:gd name="connsiteX118" fmla="*/ 4002267 w 12192000"/>
              <a:gd name="connsiteY118" fmla="*/ 1852352 h 2237474"/>
              <a:gd name="connsiteX119" fmla="*/ 3931396 w 12192000"/>
              <a:gd name="connsiteY119" fmla="*/ 1858915 h 2237474"/>
              <a:gd name="connsiteX120" fmla="*/ 3812162 w 12192000"/>
              <a:gd name="connsiteY120" fmla="*/ 1875501 h 2237474"/>
              <a:gd name="connsiteX121" fmla="*/ 3729530 w 12192000"/>
              <a:gd name="connsiteY121" fmla="*/ 1864513 h 2237474"/>
              <a:gd name="connsiteX122" fmla="*/ 3680177 w 12192000"/>
              <a:gd name="connsiteY122" fmla="*/ 1881552 h 2237474"/>
              <a:gd name="connsiteX123" fmla="*/ 3567259 w 12192000"/>
              <a:gd name="connsiteY123" fmla="*/ 1893482 h 2237474"/>
              <a:gd name="connsiteX124" fmla="*/ 3405770 w 12192000"/>
              <a:gd name="connsiteY124" fmla="*/ 1904591 h 2237474"/>
              <a:gd name="connsiteX125" fmla="*/ 3280097 w 12192000"/>
              <a:gd name="connsiteY125" fmla="*/ 1919610 h 2237474"/>
              <a:gd name="connsiteX126" fmla="*/ 3123424 w 12192000"/>
              <a:gd name="connsiteY126" fmla="*/ 1952930 h 2237474"/>
              <a:gd name="connsiteX127" fmla="*/ 3009910 w 12192000"/>
              <a:gd name="connsiteY127" fmla="*/ 1957866 h 2237474"/>
              <a:gd name="connsiteX128" fmla="*/ 2995934 w 12192000"/>
              <a:gd name="connsiteY128" fmla="*/ 1967085 h 2237474"/>
              <a:gd name="connsiteX129" fmla="*/ 2980071 w 12192000"/>
              <a:gd name="connsiteY129" fmla="*/ 1972988 h 2237474"/>
              <a:gd name="connsiteX130" fmla="*/ 2978094 w 12192000"/>
              <a:gd name="connsiteY130" fmla="*/ 1972369 h 2237474"/>
              <a:gd name="connsiteX131" fmla="*/ 2942858 w 12192000"/>
              <a:gd name="connsiteY131" fmla="*/ 1981367 h 2237474"/>
              <a:gd name="connsiteX132" fmla="*/ 2875436 w 12192000"/>
              <a:gd name="connsiteY132" fmla="*/ 1996977 h 2237474"/>
              <a:gd name="connsiteX133" fmla="*/ 2874892 w 12192000"/>
              <a:gd name="connsiteY133" fmla="*/ 1996085 h 2237474"/>
              <a:gd name="connsiteX134" fmla="*/ 2864145 w 12192000"/>
              <a:gd name="connsiteY134" fmla="*/ 1994061 h 2237474"/>
              <a:gd name="connsiteX135" fmla="*/ 2843662 w 12192000"/>
              <a:gd name="connsiteY135" fmla="*/ 1992498 h 2237474"/>
              <a:gd name="connsiteX136" fmla="*/ 2796128 w 12192000"/>
              <a:gd name="connsiteY136" fmla="*/ 1976403 h 2237474"/>
              <a:gd name="connsiteX137" fmla="*/ 2756784 w 12192000"/>
              <a:gd name="connsiteY137" fmla="*/ 1985116 h 2237474"/>
              <a:gd name="connsiteX138" fmla="*/ 2748833 w 12192000"/>
              <a:gd name="connsiteY138" fmla="*/ 1986323 h 2237474"/>
              <a:gd name="connsiteX139" fmla="*/ 2748661 w 12192000"/>
              <a:gd name="connsiteY139" fmla="*/ 1986122 h 2237474"/>
              <a:gd name="connsiteX140" fmla="*/ 2740251 w 12192000"/>
              <a:gd name="connsiteY140" fmla="*/ 1986946 h 2237474"/>
              <a:gd name="connsiteX141" fmla="*/ 2718916 w 12192000"/>
              <a:gd name="connsiteY141" fmla="*/ 1990867 h 2237474"/>
              <a:gd name="connsiteX142" fmla="*/ 2713522 w 12192000"/>
              <a:gd name="connsiteY142" fmla="*/ 1990173 h 2237474"/>
              <a:gd name="connsiteX143" fmla="*/ 2680597 w 12192000"/>
              <a:gd name="connsiteY143" fmla="*/ 1984996 h 2237474"/>
              <a:gd name="connsiteX144" fmla="*/ 2578178 w 12192000"/>
              <a:gd name="connsiteY144" fmla="*/ 1990531 h 2237474"/>
              <a:gd name="connsiteX145" fmla="*/ 2476147 w 12192000"/>
              <a:gd name="connsiteY145" fmla="*/ 1998305 h 2237474"/>
              <a:gd name="connsiteX146" fmla="*/ 2373568 w 12192000"/>
              <a:gd name="connsiteY146" fmla="*/ 2003219 h 2237474"/>
              <a:gd name="connsiteX147" fmla="*/ 2321399 w 12192000"/>
              <a:gd name="connsiteY147" fmla="*/ 1989467 h 2237474"/>
              <a:gd name="connsiteX148" fmla="*/ 2315525 w 12192000"/>
              <a:gd name="connsiteY148" fmla="*/ 1989708 h 2237474"/>
              <a:gd name="connsiteX149" fmla="*/ 2300792 w 12192000"/>
              <a:gd name="connsiteY149" fmla="*/ 1994290 h 2237474"/>
              <a:gd name="connsiteX150" fmla="*/ 2295469 w 12192000"/>
              <a:gd name="connsiteY150" fmla="*/ 1996659 h 2237474"/>
              <a:gd name="connsiteX151" fmla="*/ 2287219 w 12192000"/>
              <a:gd name="connsiteY151" fmla="*/ 1998750 h 2237474"/>
              <a:gd name="connsiteX152" fmla="*/ 2286948 w 12192000"/>
              <a:gd name="connsiteY152" fmla="*/ 1998596 h 2237474"/>
              <a:gd name="connsiteX153" fmla="*/ 2243069 w 12192000"/>
              <a:gd name="connsiteY153" fmla="*/ 2015111 h 2237474"/>
              <a:gd name="connsiteX154" fmla="*/ 2186609 w 12192000"/>
              <a:gd name="connsiteY154" fmla="*/ 2008263 h 2237474"/>
              <a:gd name="connsiteX155" fmla="*/ 2164831 w 12192000"/>
              <a:gd name="connsiteY155" fmla="*/ 2010143 h 2237474"/>
              <a:gd name="connsiteX156" fmla="*/ 2152836 w 12192000"/>
              <a:gd name="connsiteY156" fmla="*/ 2010048 h 2237474"/>
              <a:gd name="connsiteX157" fmla="*/ 2117102 w 12192000"/>
              <a:gd name="connsiteY157" fmla="*/ 2023004 h 2237474"/>
              <a:gd name="connsiteX158" fmla="*/ 2111935 w 12192000"/>
              <a:gd name="connsiteY158" fmla="*/ 2023163 h 2237474"/>
              <a:gd name="connsiteX159" fmla="*/ 2089991 w 12192000"/>
              <a:gd name="connsiteY159" fmla="*/ 2034193 h 2237474"/>
              <a:gd name="connsiteX160" fmla="*/ 2058061 w 12192000"/>
              <a:gd name="connsiteY160" fmla="*/ 2047942 h 2237474"/>
              <a:gd name="connsiteX161" fmla="*/ 2055737 w 12192000"/>
              <a:gd name="connsiteY161" fmla="*/ 2047704 h 2237474"/>
              <a:gd name="connsiteX162" fmla="*/ 2042244 w 12192000"/>
              <a:gd name="connsiteY162" fmla="*/ 2055560 h 2237474"/>
              <a:gd name="connsiteX163" fmla="*/ 1976224 w 12192000"/>
              <a:gd name="connsiteY163" fmla="*/ 2074257 h 2237474"/>
              <a:gd name="connsiteX164" fmla="*/ 1877728 w 12192000"/>
              <a:gd name="connsiteY164" fmla="*/ 2101004 h 2237474"/>
              <a:gd name="connsiteX165" fmla="*/ 1759056 w 12192000"/>
              <a:gd name="connsiteY165" fmla="*/ 2125608 h 2237474"/>
              <a:gd name="connsiteX166" fmla="*/ 1637948 w 12192000"/>
              <a:gd name="connsiteY166" fmla="*/ 2172597 h 2237474"/>
              <a:gd name="connsiteX167" fmla="*/ 1434549 w 12192000"/>
              <a:gd name="connsiteY167" fmla="*/ 2234522 h 2237474"/>
              <a:gd name="connsiteX168" fmla="*/ 1398481 w 12192000"/>
              <a:gd name="connsiteY168" fmla="*/ 2237074 h 2237474"/>
              <a:gd name="connsiteX169" fmla="*/ 1398407 w 12192000"/>
              <a:gd name="connsiteY169" fmla="*/ 2237095 h 2237474"/>
              <a:gd name="connsiteX170" fmla="*/ 1370962 w 12192000"/>
              <a:gd name="connsiteY170" fmla="*/ 2237474 h 2237474"/>
              <a:gd name="connsiteX171" fmla="*/ 1356367 w 12192000"/>
              <a:gd name="connsiteY171" fmla="*/ 2235089 h 2237474"/>
              <a:gd name="connsiteX172" fmla="*/ 1324828 w 12192000"/>
              <a:gd name="connsiteY172" fmla="*/ 2231968 h 2237474"/>
              <a:gd name="connsiteX173" fmla="*/ 1297744 w 12192000"/>
              <a:gd name="connsiteY173" fmla="*/ 2235849 h 2237474"/>
              <a:gd name="connsiteX174" fmla="*/ 1286236 w 12192000"/>
              <a:gd name="connsiteY174" fmla="*/ 2233135 h 2237474"/>
              <a:gd name="connsiteX175" fmla="*/ 1283504 w 12192000"/>
              <a:gd name="connsiteY175" fmla="*/ 2233797 h 2237474"/>
              <a:gd name="connsiteX176" fmla="*/ 1279765 w 12192000"/>
              <a:gd name="connsiteY176" fmla="*/ 2229639 h 2237474"/>
              <a:gd name="connsiteX177" fmla="*/ 1195347 w 12192000"/>
              <a:gd name="connsiteY177" fmla="*/ 2212354 h 2237474"/>
              <a:gd name="connsiteX178" fmla="*/ 970251 w 12192000"/>
              <a:gd name="connsiteY178" fmla="*/ 2221029 h 2237474"/>
              <a:gd name="connsiteX179" fmla="*/ 812914 w 12192000"/>
              <a:gd name="connsiteY179" fmla="*/ 2202752 h 2237474"/>
              <a:gd name="connsiteX180" fmla="*/ 800195 w 12192000"/>
              <a:gd name="connsiteY180" fmla="*/ 2209407 h 2237474"/>
              <a:gd name="connsiteX181" fmla="*/ 784978 w 12192000"/>
              <a:gd name="connsiteY181" fmla="*/ 2212360 h 2237474"/>
              <a:gd name="connsiteX182" fmla="*/ 681987 w 12192000"/>
              <a:gd name="connsiteY182" fmla="*/ 2216757 h 2237474"/>
              <a:gd name="connsiteX183" fmla="*/ 669923 w 12192000"/>
              <a:gd name="connsiteY183" fmla="*/ 2211682 h 2237474"/>
              <a:gd name="connsiteX184" fmla="*/ 648680 w 12192000"/>
              <a:gd name="connsiteY184" fmla="*/ 2206229 h 2237474"/>
              <a:gd name="connsiteX185" fmla="*/ 597225 w 12192000"/>
              <a:gd name="connsiteY185" fmla="*/ 2180999 h 2237474"/>
              <a:gd name="connsiteX186" fmla="*/ 558449 w 12192000"/>
              <a:gd name="connsiteY186" fmla="*/ 2182346 h 2237474"/>
              <a:gd name="connsiteX187" fmla="*/ 550517 w 12192000"/>
              <a:gd name="connsiteY187" fmla="*/ 2182060 h 2237474"/>
              <a:gd name="connsiteX188" fmla="*/ 550309 w 12192000"/>
              <a:gd name="connsiteY188" fmla="*/ 2181825 h 2237474"/>
              <a:gd name="connsiteX189" fmla="*/ 541836 w 12192000"/>
              <a:gd name="connsiteY189" fmla="*/ 2181063 h 2237474"/>
              <a:gd name="connsiteX190" fmla="*/ 536057 w 12192000"/>
              <a:gd name="connsiteY190" fmla="*/ 2181537 h 2237474"/>
              <a:gd name="connsiteX191" fmla="*/ 520671 w 12192000"/>
              <a:gd name="connsiteY191" fmla="*/ 2180980 h 2237474"/>
              <a:gd name="connsiteX192" fmla="*/ 515024 w 12192000"/>
              <a:gd name="connsiteY192" fmla="*/ 2179258 h 2237474"/>
              <a:gd name="connsiteX193" fmla="*/ 512278 w 12192000"/>
              <a:gd name="connsiteY193" fmla="*/ 2176369 h 2237474"/>
              <a:gd name="connsiteX194" fmla="*/ 480419 w 12192000"/>
              <a:gd name="connsiteY194" fmla="*/ 2167807 h 2237474"/>
              <a:gd name="connsiteX195" fmla="*/ 413835 w 12192000"/>
              <a:gd name="connsiteY195" fmla="*/ 2156783 h 2237474"/>
              <a:gd name="connsiteX196" fmla="*/ 376513 w 12192000"/>
              <a:gd name="connsiteY196" fmla="*/ 2154014 h 2237474"/>
              <a:gd name="connsiteX197" fmla="*/ 273386 w 12192000"/>
              <a:gd name="connsiteY197" fmla="*/ 2142551 h 2237474"/>
              <a:gd name="connsiteX198" fmla="*/ 169207 w 12192000"/>
              <a:gd name="connsiteY198" fmla="*/ 2128100 h 2237474"/>
              <a:gd name="connsiteX199" fmla="*/ 93149 w 12192000"/>
              <a:gd name="connsiteY199" fmla="*/ 2105324 h 2237474"/>
              <a:gd name="connsiteX200" fmla="*/ 88109 w 12192000"/>
              <a:gd name="connsiteY200" fmla="*/ 2106704 h 2237474"/>
              <a:gd name="connsiteX201" fmla="*/ 80022 w 12192000"/>
              <a:gd name="connsiteY201" fmla="*/ 2107254 h 2237474"/>
              <a:gd name="connsiteX202" fmla="*/ 79717 w 12192000"/>
              <a:gd name="connsiteY202" fmla="*/ 2107046 h 2237474"/>
              <a:gd name="connsiteX203" fmla="*/ 72352 w 12192000"/>
              <a:gd name="connsiteY203" fmla="*/ 2107991 h 2237474"/>
              <a:gd name="connsiteX204" fmla="*/ 37645 w 12192000"/>
              <a:gd name="connsiteY204" fmla="*/ 2115401 h 2237474"/>
              <a:gd name="connsiteX205" fmla="*/ 4572 w 12192000"/>
              <a:gd name="connsiteY205" fmla="*/ 2111091 h 2237474"/>
              <a:gd name="connsiteX206" fmla="*/ 0 w 12192000"/>
              <a:gd name="connsiteY206" fmla="*/ 2110468 h 2237474"/>
              <a:gd name="connsiteX207" fmla="*/ 0 w 12192000"/>
              <a:gd name="connsiteY20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67091 w 12192000"/>
              <a:gd name="connsiteY23" fmla="*/ 870550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834800 w 12192000"/>
              <a:gd name="connsiteY7" fmla="*/ 747840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92107 w 12192000"/>
              <a:gd name="connsiteY68" fmla="*/ 1636860 h 2237474"/>
              <a:gd name="connsiteX69" fmla="*/ 6900177 w 12192000"/>
              <a:gd name="connsiteY69" fmla="*/ 1636016 h 2237474"/>
              <a:gd name="connsiteX70" fmla="*/ 6795372 w 12192000"/>
              <a:gd name="connsiteY70" fmla="*/ 1644845 h 2237474"/>
              <a:gd name="connsiteX71" fmla="*/ 6692251 w 12192000"/>
              <a:gd name="connsiteY71" fmla="*/ 1656357 h 2237474"/>
              <a:gd name="connsiteX72" fmla="*/ 6655235 w 12192000"/>
              <a:gd name="connsiteY72" fmla="*/ 1661869 h 2237474"/>
              <a:gd name="connsiteX73" fmla="*/ 6554894 w 12192000"/>
              <a:gd name="connsiteY73" fmla="*/ 1664428 h 2237474"/>
              <a:gd name="connsiteX74" fmla="*/ 6516595 w 12192000"/>
              <a:gd name="connsiteY74" fmla="*/ 1667475 h 2237474"/>
              <a:gd name="connsiteX75" fmla="*/ 6508541 w 12192000"/>
              <a:gd name="connsiteY75" fmla="*/ 1668757 h 2237474"/>
              <a:gd name="connsiteX76" fmla="*/ 6471012 w 12192000"/>
              <a:gd name="connsiteY76" fmla="*/ 1678604 h 2237474"/>
              <a:gd name="connsiteX77" fmla="*/ 6364035 w 12192000"/>
              <a:gd name="connsiteY77" fmla="*/ 1667683 h 2237474"/>
              <a:gd name="connsiteX78" fmla="*/ 6280959 w 12192000"/>
              <a:gd name="connsiteY78" fmla="*/ 1689329 h 2237474"/>
              <a:gd name="connsiteX79" fmla="*/ 6243319 w 12192000"/>
              <a:gd name="connsiteY79" fmla="*/ 1695560 h 2237474"/>
              <a:gd name="connsiteX80" fmla="*/ 6098321 w 12192000"/>
              <a:gd name="connsiteY80" fmla="*/ 1721646 h 2237474"/>
              <a:gd name="connsiteX81" fmla="*/ 5880652 w 12192000"/>
              <a:gd name="connsiteY81" fmla="*/ 1779643 h 2237474"/>
              <a:gd name="connsiteX82" fmla="*/ 5785959 w 12192000"/>
              <a:gd name="connsiteY82" fmla="*/ 1775307 h 2237474"/>
              <a:gd name="connsiteX83" fmla="*/ 5643534 w 12192000"/>
              <a:gd name="connsiteY83" fmla="*/ 1802919 h 2237474"/>
              <a:gd name="connsiteX84" fmla="*/ 5518799 w 12192000"/>
              <a:gd name="connsiteY84" fmla="*/ 1818312 h 2237474"/>
              <a:gd name="connsiteX85" fmla="*/ 5505014 w 12192000"/>
              <a:gd name="connsiteY85" fmla="*/ 1819259 h 2237474"/>
              <a:gd name="connsiteX86" fmla="*/ 5453307 w 12192000"/>
              <a:gd name="connsiteY86" fmla="*/ 1815450 h 2237474"/>
              <a:gd name="connsiteX87" fmla="*/ 5364192 w 12192000"/>
              <a:gd name="connsiteY87" fmla="*/ 1826074 h 2237474"/>
              <a:gd name="connsiteX88" fmla="*/ 5350380 w 12192000"/>
              <a:gd name="connsiteY88" fmla="*/ 1830891 h 2237474"/>
              <a:gd name="connsiteX89" fmla="*/ 5259633 w 12192000"/>
              <a:gd name="connsiteY89" fmla="*/ 1837160 h 2237474"/>
              <a:gd name="connsiteX90" fmla="*/ 5197513 w 12192000"/>
              <a:gd name="connsiteY90" fmla="*/ 1844718 h 2237474"/>
              <a:gd name="connsiteX91" fmla="*/ 5168852 w 12192000"/>
              <a:gd name="connsiteY91" fmla="*/ 1844846 h 2237474"/>
              <a:gd name="connsiteX92" fmla="*/ 5114927 w 12192000"/>
              <a:gd name="connsiteY92" fmla="*/ 1847827 h 2237474"/>
              <a:gd name="connsiteX93" fmla="*/ 5108970 w 12192000"/>
              <a:gd name="connsiteY93" fmla="*/ 1847935 h 2237474"/>
              <a:gd name="connsiteX94" fmla="*/ 5067961 w 12192000"/>
              <a:gd name="connsiteY94" fmla="*/ 1845917 h 2237474"/>
              <a:gd name="connsiteX95" fmla="*/ 5007075 w 12192000"/>
              <a:gd name="connsiteY95" fmla="*/ 1838626 h 2237474"/>
              <a:gd name="connsiteX96" fmla="*/ 4944087 w 12192000"/>
              <a:gd name="connsiteY96" fmla="*/ 1823332 h 2237474"/>
              <a:gd name="connsiteX97" fmla="*/ 4907662 w 12192000"/>
              <a:gd name="connsiteY97" fmla="*/ 1816900 h 2237474"/>
              <a:gd name="connsiteX98" fmla="*/ 4882386 w 12192000"/>
              <a:gd name="connsiteY98" fmla="*/ 1809844 h 2237474"/>
              <a:gd name="connsiteX99" fmla="*/ 4811440 w 12192000"/>
              <a:gd name="connsiteY99" fmla="*/ 1804655 h 2237474"/>
              <a:gd name="connsiteX100" fmla="*/ 4691075 w 12192000"/>
              <a:gd name="connsiteY100" fmla="*/ 1801389 h 2237474"/>
              <a:gd name="connsiteX101" fmla="*/ 4611738 w 12192000"/>
              <a:gd name="connsiteY101" fmla="*/ 1776964 h 2237474"/>
              <a:gd name="connsiteX102" fmla="*/ 4560070 w 12192000"/>
              <a:gd name="connsiteY102" fmla="*/ 1785640 h 2237474"/>
              <a:gd name="connsiteX103" fmla="*/ 4536503 w 12192000"/>
              <a:gd name="connsiteY103" fmla="*/ 1785334 h 2237474"/>
              <a:gd name="connsiteX104" fmla="*/ 4513724 w 12192000"/>
              <a:gd name="connsiteY104" fmla="*/ 1791996 h 2237474"/>
              <a:gd name="connsiteX105" fmla="*/ 4459810 w 12192000"/>
              <a:gd name="connsiteY105" fmla="*/ 1797886 h 2237474"/>
              <a:gd name="connsiteX106" fmla="*/ 4379064 w 12192000"/>
              <a:gd name="connsiteY106" fmla="*/ 1817177 h 2237474"/>
              <a:gd name="connsiteX107" fmla="*/ 4319209 w 12192000"/>
              <a:gd name="connsiteY107" fmla="*/ 1834833 h 2237474"/>
              <a:gd name="connsiteX108" fmla="*/ 4290981 w 12192000"/>
              <a:gd name="connsiteY108" fmla="*/ 1839677 h 2237474"/>
              <a:gd name="connsiteX109" fmla="*/ 4285792 w 12192000"/>
              <a:gd name="connsiteY109" fmla="*/ 1836231 h 2237474"/>
              <a:gd name="connsiteX110" fmla="*/ 4238372 w 12192000"/>
              <a:gd name="connsiteY110" fmla="*/ 1851480 h 2237474"/>
              <a:gd name="connsiteX111" fmla="*/ 4232517 w 12192000"/>
              <a:gd name="connsiteY111" fmla="*/ 1852567 h 2237474"/>
              <a:gd name="connsiteX112" fmla="*/ 4191732 w 12192000"/>
              <a:gd name="connsiteY112" fmla="*/ 1857328 h 2237474"/>
              <a:gd name="connsiteX113" fmla="*/ 4065532 w 12192000"/>
              <a:gd name="connsiteY113" fmla="*/ 1855477 h 2237474"/>
              <a:gd name="connsiteX114" fmla="*/ 4028460 w 12192000"/>
              <a:gd name="connsiteY114" fmla="*/ 1855137 h 2237474"/>
              <a:gd name="connsiteX115" fmla="*/ 4002267 w 12192000"/>
              <a:gd name="connsiteY115" fmla="*/ 1852352 h 2237474"/>
              <a:gd name="connsiteX116" fmla="*/ 3931396 w 12192000"/>
              <a:gd name="connsiteY116" fmla="*/ 1858915 h 2237474"/>
              <a:gd name="connsiteX117" fmla="*/ 3812162 w 12192000"/>
              <a:gd name="connsiteY117" fmla="*/ 1875501 h 2237474"/>
              <a:gd name="connsiteX118" fmla="*/ 3729530 w 12192000"/>
              <a:gd name="connsiteY118" fmla="*/ 1864513 h 2237474"/>
              <a:gd name="connsiteX119" fmla="*/ 3680177 w 12192000"/>
              <a:gd name="connsiteY119" fmla="*/ 1881552 h 2237474"/>
              <a:gd name="connsiteX120" fmla="*/ 3567259 w 12192000"/>
              <a:gd name="connsiteY120" fmla="*/ 1893482 h 2237474"/>
              <a:gd name="connsiteX121" fmla="*/ 3405770 w 12192000"/>
              <a:gd name="connsiteY121" fmla="*/ 1904591 h 2237474"/>
              <a:gd name="connsiteX122" fmla="*/ 3280097 w 12192000"/>
              <a:gd name="connsiteY122" fmla="*/ 1919610 h 2237474"/>
              <a:gd name="connsiteX123" fmla="*/ 3123424 w 12192000"/>
              <a:gd name="connsiteY123" fmla="*/ 1952930 h 2237474"/>
              <a:gd name="connsiteX124" fmla="*/ 3009910 w 12192000"/>
              <a:gd name="connsiteY124" fmla="*/ 1957866 h 2237474"/>
              <a:gd name="connsiteX125" fmla="*/ 2995934 w 12192000"/>
              <a:gd name="connsiteY125" fmla="*/ 1967085 h 2237474"/>
              <a:gd name="connsiteX126" fmla="*/ 2980071 w 12192000"/>
              <a:gd name="connsiteY126" fmla="*/ 1972988 h 2237474"/>
              <a:gd name="connsiteX127" fmla="*/ 2978094 w 12192000"/>
              <a:gd name="connsiteY127" fmla="*/ 1972369 h 2237474"/>
              <a:gd name="connsiteX128" fmla="*/ 2942858 w 12192000"/>
              <a:gd name="connsiteY128" fmla="*/ 1981367 h 2237474"/>
              <a:gd name="connsiteX129" fmla="*/ 2875436 w 12192000"/>
              <a:gd name="connsiteY129" fmla="*/ 1996977 h 2237474"/>
              <a:gd name="connsiteX130" fmla="*/ 2874892 w 12192000"/>
              <a:gd name="connsiteY130" fmla="*/ 1996085 h 2237474"/>
              <a:gd name="connsiteX131" fmla="*/ 2864145 w 12192000"/>
              <a:gd name="connsiteY131" fmla="*/ 1994061 h 2237474"/>
              <a:gd name="connsiteX132" fmla="*/ 2843662 w 12192000"/>
              <a:gd name="connsiteY132" fmla="*/ 1992498 h 2237474"/>
              <a:gd name="connsiteX133" fmla="*/ 2796128 w 12192000"/>
              <a:gd name="connsiteY133" fmla="*/ 1976403 h 2237474"/>
              <a:gd name="connsiteX134" fmla="*/ 2756784 w 12192000"/>
              <a:gd name="connsiteY134" fmla="*/ 1985116 h 2237474"/>
              <a:gd name="connsiteX135" fmla="*/ 2748833 w 12192000"/>
              <a:gd name="connsiteY135" fmla="*/ 1986323 h 2237474"/>
              <a:gd name="connsiteX136" fmla="*/ 2748661 w 12192000"/>
              <a:gd name="connsiteY136" fmla="*/ 1986122 h 2237474"/>
              <a:gd name="connsiteX137" fmla="*/ 2740251 w 12192000"/>
              <a:gd name="connsiteY137" fmla="*/ 1986946 h 2237474"/>
              <a:gd name="connsiteX138" fmla="*/ 2718916 w 12192000"/>
              <a:gd name="connsiteY138" fmla="*/ 1990867 h 2237474"/>
              <a:gd name="connsiteX139" fmla="*/ 2713522 w 12192000"/>
              <a:gd name="connsiteY139" fmla="*/ 1990173 h 2237474"/>
              <a:gd name="connsiteX140" fmla="*/ 2680597 w 12192000"/>
              <a:gd name="connsiteY140" fmla="*/ 1984996 h 2237474"/>
              <a:gd name="connsiteX141" fmla="*/ 2578178 w 12192000"/>
              <a:gd name="connsiteY141" fmla="*/ 1990531 h 2237474"/>
              <a:gd name="connsiteX142" fmla="*/ 2476147 w 12192000"/>
              <a:gd name="connsiteY142" fmla="*/ 1998305 h 2237474"/>
              <a:gd name="connsiteX143" fmla="*/ 2373568 w 12192000"/>
              <a:gd name="connsiteY143" fmla="*/ 2003219 h 2237474"/>
              <a:gd name="connsiteX144" fmla="*/ 2321399 w 12192000"/>
              <a:gd name="connsiteY144" fmla="*/ 1989467 h 2237474"/>
              <a:gd name="connsiteX145" fmla="*/ 2315525 w 12192000"/>
              <a:gd name="connsiteY145" fmla="*/ 1989708 h 2237474"/>
              <a:gd name="connsiteX146" fmla="*/ 2300792 w 12192000"/>
              <a:gd name="connsiteY146" fmla="*/ 1994290 h 2237474"/>
              <a:gd name="connsiteX147" fmla="*/ 2295469 w 12192000"/>
              <a:gd name="connsiteY147" fmla="*/ 1996659 h 2237474"/>
              <a:gd name="connsiteX148" fmla="*/ 2287219 w 12192000"/>
              <a:gd name="connsiteY148" fmla="*/ 1998750 h 2237474"/>
              <a:gd name="connsiteX149" fmla="*/ 2286948 w 12192000"/>
              <a:gd name="connsiteY149" fmla="*/ 1998596 h 2237474"/>
              <a:gd name="connsiteX150" fmla="*/ 2243069 w 12192000"/>
              <a:gd name="connsiteY150" fmla="*/ 2015111 h 2237474"/>
              <a:gd name="connsiteX151" fmla="*/ 2186609 w 12192000"/>
              <a:gd name="connsiteY151" fmla="*/ 2008263 h 2237474"/>
              <a:gd name="connsiteX152" fmla="*/ 2164831 w 12192000"/>
              <a:gd name="connsiteY152" fmla="*/ 2010143 h 2237474"/>
              <a:gd name="connsiteX153" fmla="*/ 2152836 w 12192000"/>
              <a:gd name="connsiteY153" fmla="*/ 2010048 h 2237474"/>
              <a:gd name="connsiteX154" fmla="*/ 2117102 w 12192000"/>
              <a:gd name="connsiteY154" fmla="*/ 2023004 h 2237474"/>
              <a:gd name="connsiteX155" fmla="*/ 2111935 w 12192000"/>
              <a:gd name="connsiteY155" fmla="*/ 2023163 h 2237474"/>
              <a:gd name="connsiteX156" fmla="*/ 2089991 w 12192000"/>
              <a:gd name="connsiteY156" fmla="*/ 2034193 h 2237474"/>
              <a:gd name="connsiteX157" fmla="*/ 2058061 w 12192000"/>
              <a:gd name="connsiteY157" fmla="*/ 2047942 h 2237474"/>
              <a:gd name="connsiteX158" fmla="*/ 2055737 w 12192000"/>
              <a:gd name="connsiteY158" fmla="*/ 2047704 h 2237474"/>
              <a:gd name="connsiteX159" fmla="*/ 2042244 w 12192000"/>
              <a:gd name="connsiteY159" fmla="*/ 2055560 h 2237474"/>
              <a:gd name="connsiteX160" fmla="*/ 1976224 w 12192000"/>
              <a:gd name="connsiteY160" fmla="*/ 2074257 h 2237474"/>
              <a:gd name="connsiteX161" fmla="*/ 1877728 w 12192000"/>
              <a:gd name="connsiteY161" fmla="*/ 2101004 h 2237474"/>
              <a:gd name="connsiteX162" fmla="*/ 1759056 w 12192000"/>
              <a:gd name="connsiteY162" fmla="*/ 2125608 h 2237474"/>
              <a:gd name="connsiteX163" fmla="*/ 1637948 w 12192000"/>
              <a:gd name="connsiteY163" fmla="*/ 2172597 h 2237474"/>
              <a:gd name="connsiteX164" fmla="*/ 1434549 w 12192000"/>
              <a:gd name="connsiteY164" fmla="*/ 2234522 h 2237474"/>
              <a:gd name="connsiteX165" fmla="*/ 1398481 w 12192000"/>
              <a:gd name="connsiteY165" fmla="*/ 2237074 h 2237474"/>
              <a:gd name="connsiteX166" fmla="*/ 1398407 w 12192000"/>
              <a:gd name="connsiteY166" fmla="*/ 2237095 h 2237474"/>
              <a:gd name="connsiteX167" fmla="*/ 1370962 w 12192000"/>
              <a:gd name="connsiteY167" fmla="*/ 2237474 h 2237474"/>
              <a:gd name="connsiteX168" fmla="*/ 1356367 w 12192000"/>
              <a:gd name="connsiteY168" fmla="*/ 2235089 h 2237474"/>
              <a:gd name="connsiteX169" fmla="*/ 1324828 w 12192000"/>
              <a:gd name="connsiteY169" fmla="*/ 2231968 h 2237474"/>
              <a:gd name="connsiteX170" fmla="*/ 1297744 w 12192000"/>
              <a:gd name="connsiteY170" fmla="*/ 2235849 h 2237474"/>
              <a:gd name="connsiteX171" fmla="*/ 1286236 w 12192000"/>
              <a:gd name="connsiteY171" fmla="*/ 2233135 h 2237474"/>
              <a:gd name="connsiteX172" fmla="*/ 1283504 w 12192000"/>
              <a:gd name="connsiteY172" fmla="*/ 2233797 h 2237474"/>
              <a:gd name="connsiteX173" fmla="*/ 1279765 w 12192000"/>
              <a:gd name="connsiteY173" fmla="*/ 2229639 h 2237474"/>
              <a:gd name="connsiteX174" fmla="*/ 1195347 w 12192000"/>
              <a:gd name="connsiteY174" fmla="*/ 2212354 h 2237474"/>
              <a:gd name="connsiteX175" fmla="*/ 970251 w 12192000"/>
              <a:gd name="connsiteY175" fmla="*/ 2221029 h 2237474"/>
              <a:gd name="connsiteX176" fmla="*/ 812914 w 12192000"/>
              <a:gd name="connsiteY176" fmla="*/ 2202752 h 2237474"/>
              <a:gd name="connsiteX177" fmla="*/ 800195 w 12192000"/>
              <a:gd name="connsiteY177" fmla="*/ 2209407 h 2237474"/>
              <a:gd name="connsiteX178" fmla="*/ 784978 w 12192000"/>
              <a:gd name="connsiteY178" fmla="*/ 2212360 h 2237474"/>
              <a:gd name="connsiteX179" fmla="*/ 681987 w 12192000"/>
              <a:gd name="connsiteY179" fmla="*/ 2216757 h 2237474"/>
              <a:gd name="connsiteX180" fmla="*/ 669923 w 12192000"/>
              <a:gd name="connsiteY180" fmla="*/ 2211682 h 2237474"/>
              <a:gd name="connsiteX181" fmla="*/ 648680 w 12192000"/>
              <a:gd name="connsiteY181" fmla="*/ 2206229 h 2237474"/>
              <a:gd name="connsiteX182" fmla="*/ 597225 w 12192000"/>
              <a:gd name="connsiteY182" fmla="*/ 2180999 h 2237474"/>
              <a:gd name="connsiteX183" fmla="*/ 558449 w 12192000"/>
              <a:gd name="connsiteY183" fmla="*/ 2182346 h 2237474"/>
              <a:gd name="connsiteX184" fmla="*/ 550517 w 12192000"/>
              <a:gd name="connsiteY184" fmla="*/ 2182060 h 2237474"/>
              <a:gd name="connsiteX185" fmla="*/ 550309 w 12192000"/>
              <a:gd name="connsiteY185" fmla="*/ 2181825 h 2237474"/>
              <a:gd name="connsiteX186" fmla="*/ 541836 w 12192000"/>
              <a:gd name="connsiteY186" fmla="*/ 2181063 h 2237474"/>
              <a:gd name="connsiteX187" fmla="*/ 536057 w 12192000"/>
              <a:gd name="connsiteY187" fmla="*/ 2181537 h 2237474"/>
              <a:gd name="connsiteX188" fmla="*/ 520671 w 12192000"/>
              <a:gd name="connsiteY188" fmla="*/ 2180980 h 2237474"/>
              <a:gd name="connsiteX189" fmla="*/ 515024 w 12192000"/>
              <a:gd name="connsiteY189" fmla="*/ 2179258 h 2237474"/>
              <a:gd name="connsiteX190" fmla="*/ 512278 w 12192000"/>
              <a:gd name="connsiteY190" fmla="*/ 2176369 h 2237474"/>
              <a:gd name="connsiteX191" fmla="*/ 480419 w 12192000"/>
              <a:gd name="connsiteY191" fmla="*/ 2167807 h 2237474"/>
              <a:gd name="connsiteX192" fmla="*/ 413835 w 12192000"/>
              <a:gd name="connsiteY192" fmla="*/ 2156783 h 2237474"/>
              <a:gd name="connsiteX193" fmla="*/ 376513 w 12192000"/>
              <a:gd name="connsiteY193" fmla="*/ 2154014 h 2237474"/>
              <a:gd name="connsiteX194" fmla="*/ 273386 w 12192000"/>
              <a:gd name="connsiteY194" fmla="*/ 2142551 h 2237474"/>
              <a:gd name="connsiteX195" fmla="*/ 169207 w 12192000"/>
              <a:gd name="connsiteY195" fmla="*/ 2128100 h 2237474"/>
              <a:gd name="connsiteX196" fmla="*/ 93149 w 12192000"/>
              <a:gd name="connsiteY196" fmla="*/ 2105324 h 2237474"/>
              <a:gd name="connsiteX197" fmla="*/ 88109 w 12192000"/>
              <a:gd name="connsiteY197" fmla="*/ 2106704 h 2237474"/>
              <a:gd name="connsiteX198" fmla="*/ 80022 w 12192000"/>
              <a:gd name="connsiteY198" fmla="*/ 2107254 h 2237474"/>
              <a:gd name="connsiteX199" fmla="*/ 79717 w 12192000"/>
              <a:gd name="connsiteY199" fmla="*/ 2107046 h 2237474"/>
              <a:gd name="connsiteX200" fmla="*/ 72352 w 12192000"/>
              <a:gd name="connsiteY200" fmla="*/ 2107991 h 2237474"/>
              <a:gd name="connsiteX201" fmla="*/ 37645 w 12192000"/>
              <a:gd name="connsiteY201" fmla="*/ 2115401 h 2237474"/>
              <a:gd name="connsiteX202" fmla="*/ 4572 w 12192000"/>
              <a:gd name="connsiteY202" fmla="*/ 2111091 h 2237474"/>
              <a:gd name="connsiteX203" fmla="*/ 0 w 12192000"/>
              <a:gd name="connsiteY203" fmla="*/ 2110468 h 2237474"/>
              <a:gd name="connsiteX204" fmla="*/ 0 w 12192000"/>
              <a:gd name="connsiteY20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00177 w 12192000"/>
              <a:gd name="connsiteY68" fmla="*/ 1636016 h 2237474"/>
              <a:gd name="connsiteX69" fmla="*/ 6795372 w 12192000"/>
              <a:gd name="connsiteY69" fmla="*/ 1644845 h 2237474"/>
              <a:gd name="connsiteX70" fmla="*/ 6692251 w 12192000"/>
              <a:gd name="connsiteY70" fmla="*/ 1656357 h 2237474"/>
              <a:gd name="connsiteX71" fmla="*/ 6655235 w 12192000"/>
              <a:gd name="connsiteY71" fmla="*/ 1661869 h 2237474"/>
              <a:gd name="connsiteX72" fmla="*/ 6554894 w 12192000"/>
              <a:gd name="connsiteY72" fmla="*/ 1664428 h 2237474"/>
              <a:gd name="connsiteX73" fmla="*/ 6516595 w 12192000"/>
              <a:gd name="connsiteY73" fmla="*/ 1667475 h 2237474"/>
              <a:gd name="connsiteX74" fmla="*/ 6508541 w 12192000"/>
              <a:gd name="connsiteY74" fmla="*/ 1668757 h 2237474"/>
              <a:gd name="connsiteX75" fmla="*/ 6471012 w 12192000"/>
              <a:gd name="connsiteY75" fmla="*/ 1678604 h 2237474"/>
              <a:gd name="connsiteX76" fmla="*/ 6364035 w 12192000"/>
              <a:gd name="connsiteY76" fmla="*/ 1667683 h 2237474"/>
              <a:gd name="connsiteX77" fmla="*/ 6280959 w 12192000"/>
              <a:gd name="connsiteY77" fmla="*/ 1689329 h 2237474"/>
              <a:gd name="connsiteX78" fmla="*/ 6243319 w 12192000"/>
              <a:gd name="connsiteY78" fmla="*/ 1695560 h 2237474"/>
              <a:gd name="connsiteX79" fmla="*/ 6098321 w 12192000"/>
              <a:gd name="connsiteY79" fmla="*/ 1721646 h 2237474"/>
              <a:gd name="connsiteX80" fmla="*/ 5880652 w 12192000"/>
              <a:gd name="connsiteY80" fmla="*/ 1779643 h 2237474"/>
              <a:gd name="connsiteX81" fmla="*/ 5785959 w 12192000"/>
              <a:gd name="connsiteY81" fmla="*/ 1775307 h 2237474"/>
              <a:gd name="connsiteX82" fmla="*/ 5643534 w 12192000"/>
              <a:gd name="connsiteY82" fmla="*/ 1802919 h 2237474"/>
              <a:gd name="connsiteX83" fmla="*/ 5518799 w 12192000"/>
              <a:gd name="connsiteY83" fmla="*/ 1818312 h 2237474"/>
              <a:gd name="connsiteX84" fmla="*/ 5505014 w 12192000"/>
              <a:gd name="connsiteY84" fmla="*/ 1819259 h 2237474"/>
              <a:gd name="connsiteX85" fmla="*/ 5453307 w 12192000"/>
              <a:gd name="connsiteY85" fmla="*/ 1815450 h 2237474"/>
              <a:gd name="connsiteX86" fmla="*/ 5364192 w 12192000"/>
              <a:gd name="connsiteY86" fmla="*/ 1826074 h 2237474"/>
              <a:gd name="connsiteX87" fmla="*/ 5350380 w 12192000"/>
              <a:gd name="connsiteY87" fmla="*/ 1830891 h 2237474"/>
              <a:gd name="connsiteX88" fmla="*/ 5259633 w 12192000"/>
              <a:gd name="connsiteY88" fmla="*/ 1837160 h 2237474"/>
              <a:gd name="connsiteX89" fmla="*/ 5197513 w 12192000"/>
              <a:gd name="connsiteY89" fmla="*/ 1844718 h 2237474"/>
              <a:gd name="connsiteX90" fmla="*/ 5168852 w 12192000"/>
              <a:gd name="connsiteY90" fmla="*/ 1844846 h 2237474"/>
              <a:gd name="connsiteX91" fmla="*/ 5114927 w 12192000"/>
              <a:gd name="connsiteY91" fmla="*/ 1847827 h 2237474"/>
              <a:gd name="connsiteX92" fmla="*/ 5108970 w 12192000"/>
              <a:gd name="connsiteY92" fmla="*/ 1847935 h 2237474"/>
              <a:gd name="connsiteX93" fmla="*/ 5067961 w 12192000"/>
              <a:gd name="connsiteY93" fmla="*/ 1845917 h 2237474"/>
              <a:gd name="connsiteX94" fmla="*/ 5007075 w 12192000"/>
              <a:gd name="connsiteY94" fmla="*/ 1838626 h 2237474"/>
              <a:gd name="connsiteX95" fmla="*/ 4944087 w 12192000"/>
              <a:gd name="connsiteY95" fmla="*/ 1823332 h 2237474"/>
              <a:gd name="connsiteX96" fmla="*/ 4907662 w 12192000"/>
              <a:gd name="connsiteY96" fmla="*/ 1816900 h 2237474"/>
              <a:gd name="connsiteX97" fmla="*/ 4882386 w 12192000"/>
              <a:gd name="connsiteY97" fmla="*/ 1809844 h 2237474"/>
              <a:gd name="connsiteX98" fmla="*/ 4811440 w 12192000"/>
              <a:gd name="connsiteY98" fmla="*/ 1804655 h 2237474"/>
              <a:gd name="connsiteX99" fmla="*/ 4691075 w 12192000"/>
              <a:gd name="connsiteY99" fmla="*/ 1801389 h 2237474"/>
              <a:gd name="connsiteX100" fmla="*/ 4611738 w 12192000"/>
              <a:gd name="connsiteY100" fmla="*/ 1776964 h 2237474"/>
              <a:gd name="connsiteX101" fmla="*/ 4560070 w 12192000"/>
              <a:gd name="connsiteY101" fmla="*/ 1785640 h 2237474"/>
              <a:gd name="connsiteX102" fmla="*/ 4536503 w 12192000"/>
              <a:gd name="connsiteY102" fmla="*/ 1785334 h 2237474"/>
              <a:gd name="connsiteX103" fmla="*/ 4513724 w 12192000"/>
              <a:gd name="connsiteY103" fmla="*/ 1791996 h 2237474"/>
              <a:gd name="connsiteX104" fmla="*/ 4459810 w 12192000"/>
              <a:gd name="connsiteY104" fmla="*/ 1797886 h 2237474"/>
              <a:gd name="connsiteX105" fmla="*/ 4379064 w 12192000"/>
              <a:gd name="connsiteY105" fmla="*/ 1817177 h 2237474"/>
              <a:gd name="connsiteX106" fmla="*/ 4319209 w 12192000"/>
              <a:gd name="connsiteY106" fmla="*/ 1834833 h 2237474"/>
              <a:gd name="connsiteX107" fmla="*/ 4290981 w 12192000"/>
              <a:gd name="connsiteY107" fmla="*/ 1839677 h 2237474"/>
              <a:gd name="connsiteX108" fmla="*/ 4285792 w 12192000"/>
              <a:gd name="connsiteY108" fmla="*/ 1836231 h 2237474"/>
              <a:gd name="connsiteX109" fmla="*/ 4238372 w 12192000"/>
              <a:gd name="connsiteY109" fmla="*/ 1851480 h 2237474"/>
              <a:gd name="connsiteX110" fmla="*/ 4232517 w 12192000"/>
              <a:gd name="connsiteY110" fmla="*/ 1852567 h 2237474"/>
              <a:gd name="connsiteX111" fmla="*/ 4191732 w 12192000"/>
              <a:gd name="connsiteY111" fmla="*/ 1857328 h 2237474"/>
              <a:gd name="connsiteX112" fmla="*/ 4065532 w 12192000"/>
              <a:gd name="connsiteY112" fmla="*/ 1855477 h 2237474"/>
              <a:gd name="connsiteX113" fmla="*/ 4028460 w 12192000"/>
              <a:gd name="connsiteY113" fmla="*/ 1855137 h 2237474"/>
              <a:gd name="connsiteX114" fmla="*/ 4002267 w 12192000"/>
              <a:gd name="connsiteY114" fmla="*/ 1852352 h 2237474"/>
              <a:gd name="connsiteX115" fmla="*/ 3931396 w 12192000"/>
              <a:gd name="connsiteY115" fmla="*/ 1858915 h 2237474"/>
              <a:gd name="connsiteX116" fmla="*/ 3812162 w 12192000"/>
              <a:gd name="connsiteY116" fmla="*/ 1875501 h 2237474"/>
              <a:gd name="connsiteX117" fmla="*/ 3729530 w 12192000"/>
              <a:gd name="connsiteY117" fmla="*/ 1864513 h 2237474"/>
              <a:gd name="connsiteX118" fmla="*/ 3680177 w 12192000"/>
              <a:gd name="connsiteY118" fmla="*/ 1881552 h 2237474"/>
              <a:gd name="connsiteX119" fmla="*/ 3567259 w 12192000"/>
              <a:gd name="connsiteY119" fmla="*/ 1893482 h 2237474"/>
              <a:gd name="connsiteX120" fmla="*/ 3405770 w 12192000"/>
              <a:gd name="connsiteY120" fmla="*/ 1904591 h 2237474"/>
              <a:gd name="connsiteX121" fmla="*/ 3280097 w 12192000"/>
              <a:gd name="connsiteY121" fmla="*/ 1919610 h 2237474"/>
              <a:gd name="connsiteX122" fmla="*/ 3123424 w 12192000"/>
              <a:gd name="connsiteY122" fmla="*/ 1952930 h 2237474"/>
              <a:gd name="connsiteX123" fmla="*/ 3009910 w 12192000"/>
              <a:gd name="connsiteY123" fmla="*/ 1957866 h 2237474"/>
              <a:gd name="connsiteX124" fmla="*/ 2995934 w 12192000"/>
              <a:gd name="connsiteY124" fmla="*/ 1967085 h 2237474"/>
              <a:gd name="connsiteX125" fmla="*/ 2980071 w 12192000"/>
              <a:gd name="connsiteY125" fmla="*/ 1972988 h 2237474"/>
              <a:gd name="connsiteX126" fmla="*/ 2978094 w 12192000"/>
              <a:gd name="connsiteY126" fmla="*/ 1972369 h 2237474"/>
              <a:gd name="connsiteX127" fmla="*/ 2942858 w 12192000"/>
              <a:gd name="connsiteY127" fmla="*/ 1981367 h 2237474"/>
              <a:gd name="connsiteX128" fmla="*/ 2875436 w 12192000"/>
              <a:gd name="connsiteY128" fmla="*/ 1996977 h 2237474"/>
              <a:gd name="connsiteX129" fmla="*/ 2874892 w 12192000"/>
              <a:gd name="connsiteY129" fmla="*/ 1996085 h 2237474"/>
              <a:gd name="connsiteX130" fmla="*/ 2864145 w 12192000"/>
              <a:gd name="connsiteY130" fmla="*/ 1994061 h 2237474"/>
              <a:gd name="connsiteX131" fmla="*/ 2843662 w 12192000"/>
              <a:gd name="connsiteY131" fmla="*/ 1992498 h 2237474"/>
              <a:gd name="connsiteX132" fmla="*/ 2796128 w 12192000"/>
              <a:gd name="connsiteY132" fmla="*/ 1976403 h 2237474"/>
              <a:gd name="connsiteX133" fmla="*/ 2756784 w 12192000"/>
              <a:gd name="connsiteY133" fmla="*/ 1985116 h 2237474"/>
              <a:gd name="connsiteX134" fmla="*/ 2748833 w 12192000"/>
              <a:gd name="connsiteY134" fmla="*/ 1986323 h 2237474"/>
              <a:gd name="connsiteX135" fmla="*/ 2748661 w 12192000"/>
              <a:gd name="connsiteY135" fmla="*/ 1986122 h 2237474"/>
              <a:gd name="connsiteX136" fmla="*/ 2740251 w 12192000"/>
              <a:gd name="connsiteY136" fmla="*/ 1986946 h 2237474"/>
              <a:gd name="connsiteX137" fmla="*/ 2718916 w 12192000"/>
              <a:gd name="connsiteY137" fmla="*/ 1990867 h 2237474"/>
              <a:gd name="connsiteX138" fmla="*/ 2713522 w 12192000"/>
              <a:gd name="connsiteY138" fmla="*/ 1990173 h 2237474"/>
              <a:gd name="connsiteX139" fmla="*/ 2680597 w 12192000"/>
              <a:gd name="connsiteY139" fmla="*/ 1984996 h 2237474"/>
              <a:gd name="connsiteX140" fmla="*/ 2578178 w 12192000"/>
              <a:gd name="connsiteY140" fmla="*/ 1990531 h 2237474"/>
              <a:gd name="connsiteX141" fmla="*/ 2476147 w 12192000"/>
              <a:gd name="connsiteY141" fmla="*/ 1998305 h 2237474"/>
              <a:gd name="connsiteX142" fmla="*/ 2373568 w 12192000"/>
              <a:gd name="connsiteY142" fmla="*/ 2003219 h 2237474"/>
              <a:gd name="connsiteX143" fmla="*/ 2321399 w 12192000"/>
              <a:gd name="connsiteY143" fmla="*/ 1989467 h 2237474"/>
              <a:gd name="connsiteX144" fmla="*/ 2315525 w 12192000"/>
              <a:gd name="connsiteY144" fmla="*/ 1989708 h 2237474"/>
              <a:gd name="connsiteX145" fmla="*/ 2300792 w 12192000"/>
              <a:gd name="connsiteY145" fmla="*/ 1994290 h 2237474"/>
              <a:gd name="connsiteX146" fmla="*/ 2295469 w 12192000"/>
              <a:gd name="connsiteY146" fmla="*/ 1996659 h 2237474"/>
              <a:gd name="connsiteX147" fmla="*/ 2287219 w 12192000"/>
              <a:gd name="connsiteY147" fmla="*/ 1998750 h 2237474"/>
              <a:gd name="connsiteX148" fmla="*/ 2286948 w 12192000"/>
              <a:gd name="connsiteY148" fmla="*/ 1998596 h 2237474"/>
              <a:gd name="connsiteX149" fmla="*/ 2243069 w 12192000"/>
              <a:gd name="connsiteY149" fmla="*/ 2015111 h 2237474"/>
              <a:gd name="connsiteX150" fmla="*/ 2186609 w 12192000"/>
              <a:gd name="connsiteY150" fmla="*/ 2008263 h 2237474"/>
              <a:gd name="connsiteX151" fmla="*/ 2164831 w 12192000"/>
              <a:gd name="connsiteY151" fmla="*/ 2010143 h 2237474"/>
              <a:gd name="connsiteX152" fmla="*/ 2152836 w 12192000"/>
              <a:gd name="connsiteY152" fmla="*/ 2010048 h 2237474"/>
              <a:gd name="connsiteX153" fmla="*/ 2117102 w 12192000"/>
              <a:gd name="connsiteY153" fmla="*/ 2023004 h 2237474"/>
              <a:gd name="connsiteX154" fmla="*/ 2111935 w 12192000"/>
              <a:gd name="connsiteY154" fmla="*/ 2023163 h 2237474"/>
              <a:gd name="connsiteX155" fmla="*/ 2089991 w 12192000"/>
              <a:gd name="connsiteY155" fmla="*/ 2034193 h 2237474"/>
              <a:gd name="connsiteX156" fmla="*/ 2058061 w 12192000"/>
              <a:gd name="connsiteY156" fmla="*/ 2047942 h 2237474"/>
              <a:gd name="connsiteX157" fmla="*/ 2055737 w 12192000"/>
              <a:gd name="connsiteY157" fmla="*/ 2047704 h 2237474"/>
              <a:gd name="connsiteX158" fmla="*/ 2042244 w 12192000"/>
              <a:gd name="connsiteY158" fmla="*/ 2055560 h 2237474"/>
              <a:gd name="connsiteX159" fmla="*/ 1976224 w 12192000"/>
              <a:gd name="connsiteY159" fmla="*/ 2074257 h 2237474"/>
              <a:gd name="connsiteX160" fmla="*/ 1877728 w 12192000"/>
              <a:gd name="connsiteY160" fmla="*/ 2101004 h 2237474"/>
              <a:gd name="connsiteX161" fmla="*/ 1759056 w 12192000"/>
              <a:gd name="connsiteY161" fmla="*/ 2125608 h 2237474"/>
              <a:gd name="connsiteX162" fmla="*/ 1637948 w 12192000"/>
              <a:gd name="connsiteY162" fmla="*/ 2172597 h 2237474"/>
              <a:gd name="connsiteX163" fmla="*/ 1434549 w 12192000"/>
              <a:gd name="connsiteY163" fmla="*/ 2234522 h 2237474"/>
              <a:gd name="connsiteX164" fmla="*/ 1398481 w 12192000"/>
              <a:gd name="connsiteY164" fmla="*/ 2237074 h 2237474"/>
              <a:gd name="connsiteX165" fmla="*/ 1398407 w 12192000"/>
              <a:gd name="connsiteY165" fmla="*/ 2237095 h 2237474"/>
              <a:gd name="connsiteX166" fmla="*/ 1370962 w 12192000"/>
              <a:gd name="connsiteY166" fmla="*/ 2237474 h 2237474"/>
              <a:gd name="connsiteX167" fmla="*/ 1356367 w 12192000"/>
              <a:gd name="connsiteY167" fmla="*/ 2235089 h 2237474"/>
              <a:gd name="connsiteX168" fmla="*/ 1324828 w 12192000"/>
              <a:gd name="connsiteY168" fmla="*/ 2231968 h 2237474"/>
              <a:gd name="connsiteX169" fmla="*/ 1297744 w 12192000"/>
              <a:gd name="connsiteY169" fmla="*/ 2235849 h 2237474"/>
              <a:gd name="connsiteX170" fmla="*/ 1286236 w 12192000"/>
              <a:gd name="connsiteY170" fmla="*/ 2233135 h 2237474"/>
              <a:gd name="connsiteX171" fmla="*/ 1283504 w 12192000"/>
              <a:gd name="connsiteY171" fmla="*/ 2233797 h 2237474"/>
              <a:gd name="connsiteX172" fmla="*/ 1279765 w 12192000"/>
              <a:gd name="connsiteY172" fmla="*/ 2229639 h 2237474"/>
              <a:gd name="connsiteX173" fmla="*/ 1195347 w 12192000"/>
              <a:gd name="connsiteY173" fmla="*/ 2212354 h 2237474"/>
              <a:gd name="connsiteX174" fmla="*/ 970251 w 12192000"/>
              <a:gd name="connsiteY174" fmla="*/ 2221029 h 2237474"/>
              <a:gd name="connsiteX175" fmla="*/ 812914 w 12192000"/>
              <a:gd name="connsiteY175" fmla="*/ 2202752 h 2237474"/>
              <a:gd name="connsiteX176" fmla="*/ 800195 w 12192000"/>
              <a:gd name="connsiteY176" fmla="*/ 2209407 h 2237474"/>
              <a:gd name="connsiteX177" fmla="*/ 784978 w 12192000"/>
              <a:gd name="connsiteY177" fmla="*/ 2212360 h 2237474"/>
              <a:gd name="connsiteX178" fmla="*/ 681987 w 12192000"/>
              <a:gd name="connsiteY178" fmla="*/ 2216757 h 2237474"/>
              <a:gd name="connsiteX179" fmla="*/ 669923 w 12192000"/>
              <a:gd name="connsiteY179" fmla="*/ 2211682 h 2237474"/>
              <a:gd name="connsiteX180" fmla="*/ 648680 w 12192000"/>
              <a:gd name="connsiteY180" fmla="*/ 2206229 h 2237474"/>
              <a:gd name="connsiteX181" fmla="*/ 597225 w 12192000"/>
              <a:gd name="connsiteY181" fmla="*/ 2180999 h 2237474"/>
              <a:gd name="connsiteX182" fmla="*/ 558449 w 12192000"/>
              <a:gd name="connsiteY182" fmla="*/ 2182346 h 2237474"/>
              <a:gd name="connsiteX183" fmla="*/ 550517 w 12192000"/>
              <a:gd name="connsiteY183" fmla="*/ 2182060 h 2237474"/>
              <a:gd name="connsiteX184" fmla="*/ 550309 w 12192000"/>
              <a:gd name="connsiteY184" fmla="*/ 2181825 h 2237474"/>
              <a:gd name="connsiteX185" fmla="*/ 541836 w 12192000"/>
              <a:gd name="connsiteY185" fmla="*/ 2181063 h 2237474"/>
              <a:gd name="connsiteX186" fmla="*/ 536057 w 12192000"/>
              <a:gd name="connsiteY186" fmla="*/ 2181537 h 2237474"/>
              <a:gd name="connsiteX187" fmla="*/ 520671 w 12192000"/>
              <a:gd name="connsiteY187" fmla="*/ 2180980 h 2237474"/>
              <a:gd name="connsiteX188" fmla="*/ 515024 w 12192000"/>
              <a:gd name="connsiteY188" fmla="*/ 2179258 h 2237474"/>
              <a:gd name="connsiteX189" fmla="*/ 512278 w 12192000"/>
              <a:gd name="connsiteY189" fmla="*/ 2176369 h 2237474"/>
              <a:gd name="connsiteX190" fmla="*/ 480419 w 12192000"/>
              <a:gd name="connsiteY190" fmla="*/ 2167807 h 2237474"/>
              <a:gd name="connsiteX191" fmla="*/ 413835 w 12192000"/>
              <a:gd name="connsiteY191" fmla="*/ 2156783 h 2237474"/>
              <a:gd name="connsiteX192" fmla="*/ 376513 w 12192000"/>
              <a:gd name="connsiteY192" fmla="*/ 2154014 h 2237474"/>
              <a:gd name="connsiteX193" fmla="*/ 273386 w 12192000"/>
              <a:gd name="connsiteY193" fmla="*/ 2142551 h 2237474"/>
              <a:gd name="connsiteX194" fmla="*/ 169207 w 12192000"/>
              <a:gd name="connsiteY194" fmla="*/ 2128100 h 2237474"/>
              <a:gd name="connsiteX195" fmla="*/ 93149 w 12192000"/>
              <a:gd name="connsiteY195" fmla="*/ 2105324 h 2237474"/>
              <a:gd name="connsiteX196" fmla="*/ 88109 w 12192000"/>
              <a:gd name="connsiteY196" fmla="*/ 2106704 h 2237474"/>
              <a:gd name="connsiteX197" fmla="*/ 80022 w 12192000"/>
              <a:gd name="connsiteY197" fmla="*/ 2107254 h 2237474"/>
              <a:gd name="connsiteX198" fmla="*/ 79717 w 12192000"/>
              <a:gd name="connsiteY198" fmla="*/ 2107046 h 2237474"/>
              <a:gd name="connsiteX199" fmla="*/ 72352 w 12192000"/>
              <a:gd name="connsiteY199" fmla="*/ 2107991 h 2237474"/>
              <a:gd name="connsiteX200" fmla="*/ 37645 w 12192000"/>
              <a:gd name="connsiteY200" fmla="*/ 2115401 h 2237474"/>
              <a:gd name="connsiteX201" fmla="*/ 4572 w 12192000"/>
              <a:gd name="connsiteY201" fmla="*/ 2111091 h 2237474"/>
              <a:gd name="connsiteX202" fmla="*/ 0 w 12192000"/>
              <a:gd name="connsiteY202" fmla="*/ 2110468 h 2237474"/>
              <a:gd name="connsiteX203" fmla="*/ 0 w 12192000"/>
              <a:gd name="connsiteY20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97513 w 12192000"/>
              <a:gd name="connsiteY87" fmla="*/ 1844718 h 2237474"/>
              <a:gd name="connsiteX88" fmla="*/ 5168852 w 12192000"/>
              <a:gd name="connsiteY88" fmla="*/ 1844846 h 2237474"/>
              <a:gd name="connsiteX89" fmla="*/ 5114927 w 12192000"/>
              <a:gd name="connsiteY89" fmla="*/ 1847827 h 2237474"/>
              <a:gd name="connsiteX90" fmla="*/ 5108970 w 12192000"/>
              <a:gd name="connsiteY90" fmla="*/ 1847935 h 2237474"/>
              <a:gd name="connsiteX91" fmla="*/ 5067961 w 12192000"/>
              <a:gd name="connsiteY91" fmla="*/ 1845917 h 2237474"/>
              <a:gd name="connsiteX92" fmla="*/ 5007075 w 12192000"/>
              <a:gd name="connsiteY92" fmla="*/ 1838626 h 2237474"/>
              <a:gd name="connsiteX93" fmla="*/ 4944087 w 12192000"/>
              <a:gd name="connsiteY93" fmla="*/ 1823332 h 2237474"/>
              <a:gd name="connsiteX94" fmla="*/ 4907662 w 12192000"/>
              <a:gd name="connsiteY94" fmla="*/ 1816900 h 2237474"/>
              <a:gd name="connsiteX95" fmla="*/ 4882386 w 12192000"/>
              <a:gd name="connsiteY95" fmla="*/ 1809844 h 2237474"/>
              <a:gd name="connsiteX96" fmla="*/ 4811440 w 12192000"/>
              <a:gd name="connsiteY96" fmla="*/ 1804655 h 2237474"/>
              <a:gd name="connsiteX97" fmla="*/ 4691075 w 12192000"/>
              <a:gd name="connsiteY97" fmla="*/ 1801389 h 2237474"/>
              <a:gd name="connsiteX98" fmla="*/ 4611738 w 12192000"/>
              <a:gd name="connsiteY98" fmla="*/ 1776964 h 2237474"/>
              <a:gd name="connsiteX99" fmla="*/ 4560070 w 12192000"/>
              <a:gd name="connsiteY99" fmla="*/ 1785640 h 2237474"/>
              <a:gd name="connsiteX100" fmla="*/ 4536503 w 12192000"/>
              <a:gd name="connsiteY100" fmla="*/ 1785334 h 2237474"/>
              <a:gd name="connsiteX101" fmla="*/ 4513724 w 12192000"/>
              <a:gd name="connsiteY101" fmla="*/ 1791996 h 2237474"/>
              <a:gd name="connsiteX102" fmla="*/ 4459810 w 12192000"/>
              <a:gd name="connsiteY102" fmla="*/ 1797886 h 2237474"/>
              <a:gd name="connsiteX103" fmla="*/ 4379064 w 12192000"/>
              <a:gd name="connsiteY103" fmla="*/ 1817177 h 2237474"/>
              <a:gd name="connsiteX104" fmla="*/ 4319209 w 12192000"/>
              <a:gd name="connsiteY104" fmla="*/ 1834833 h 2237474"/>
              <a:gd name="connsiteX105" fmla="*/ 4290981 w 12192000"/>
              <a:gd name="connsiteY105" fmla="*/ 1839677 h 2237474"/>
              <a:gd name="connsiteX106" fmla="*/ 4285792 w 12192000"/>
              <a:gd name="connsiteY106" fmla="*/ 1836231 h 2237474"/>
              <a:gd name="connsiteX107" fmla="*/ 4238372 w 12192000"/>
              <a:gd name="connsiteY107" fmla="*/ 1851480 h 2237474"/>
              <a:gd name="connsiteX108" fmla="*/ 4232517 w 12192000"/>
              <a:gd name="connsiteY108" fmla="*/ 1852567 h 2237474"/>
              <a:gd name="connsiteX109" fmla="*/ 4191732 w 12192000"/>
              <a:gd name="connsiteY109" fmla="*/ 1857328 h 2237474"/>
              <a:gd name="connsiteX110" fmla="*/ 4065532 w 12192000"/>
              <a:gd name="connsiteY110" fmla="*/ 1855477 h 2237474"/>
              <a:gd name="connsiteX111" fmla="*/ 4028460 w 12192000"/>
              <a:gd name="connsiteY111" fmla="*/ 1855137 h 2237474"/>
              <a:gd name="connsiteX112" fmla="*/ 4002267 w 12192000"/>
              <a:gd name="connsiteY112" fmla="*/ 1852352 h 2237474"/>
              <a:gd name="connsiteX113" fmla="*/ 3931396 w 12192000"/>
              <a:gd name="connsiteY113" fmla="*/ 1858915 h 2237474"/>
              <a:gd name="connsiteX114" fmla="*/ 3812162 w 12192000"/>
              <a:gd name="connsiteY114" fmla="*/ 1875501 h 2237474"/>
              <a:gd name="connsiteX115" fmla="*/ 3729530 w 12192000"/>
              <a:gd name="connsiteY115" fmla="*/ 1864513 h 2237474"/>
              <a:gd name="connsiteX116" fmla="*/ 3680177 w 12192000"/>
              <a:gd name="connsiteY116" fmla="*/ 1881552 h 2237474"/>
              <a:gd name="connsiteX117" fmla="*/ 3567259 w 12192000"/>
              <a:gd name="connsiteY117" fmla="*/ 1893482 h 2237474"/>
              <a:gd name="connsiteX118" fmla="*/ 3405770 w 12192000"/>
              <a:gd name="connsiteY118" fmla="*/ 1904591 h 2237474"/>
              <a:gd name="connsiteX119" fmla="*/ 3280097 w 12192000"/>
              <a:gd name="connsiteY119" fmla="*/ 1919610 h 2237474"/>
              <a:gd name="connsiteX120" fmla="*/ 3123424 w 12192000"/>
              <a:gd name="connsiteY120" fmla="*/ 1952930 h 2237474"/>
              <a:gd name="connsiteX121" fmla="*/ 3009910 w 12192000"/>
              <a:gd name="connsiteY121" fmla="*/ 1957866 h 2237474"/>
              <a:gd name="connsiteX122" fmla="*/ 2995934 w 12192000"/>
              <a:gd name="connsiteY122" fmla="*/ 1967085 h 2237474"/>
              <a:gd name="connsiteX123" fmla="*/ 2980071 w 12192000"/>
              <a:gd name="connsiteY123" fmla="*/ 1972988 h 2237474"/>
              <a:gd name="connsiteX124" fmla="*/ 2978094 w 12192000"/>
              <a:gd name="connsiteY124" fmla="*/ 1972369 h 2237474"/>
              <a:gd name="connsiteX125" fmla="*/ 2942858 w 12192000"/>
              <a:gd name="connsiteY125" fmla="*/ 1981367 h 2237474"/>
              <a:gd name="connsiteX126" fmla="*/ 2875436 w 12192000"/>
              <a:gd name="connsiteY126" fmla="*/ 1996977 h 2237474"/>
              <a:gd name="connsiteX127" fmla="*/ 2874892 w 12192000"/>
              <a:gd name="connsiteY127" fmla="*/ 1996085 h 2237474"/>
              <a:gd name="connsiteX128" fmla="*/ 2864145 w 12192000"/>
              <a:gd name="connsiteY128" fmla="*/ 1994061 h 2237474"/>
              <a:gd name="connsiteX129" fmla="*/ 2843662 w 12192000"/>
              <a:gd name="connsiteY129" fmla="*/ 1992498 h 2237474"/>
              <a:gd name="connsiteX130" fmla="*/ 2796128 w 12192000"/>
              <a:gd name="connsiteY130" fmla="*/ 1976403 h 2237474"/>
              <a:gd name="connsiteX131" fmla="*/ 2756784 w 12192000"/>
              <a:gd name="connsiteY131" fmla="*/ 1985116 h 2237474"/>
              <a:gd name="connsiteX132" fmla="*/ 2748833 w 12192000"/>
              <a:gd name="connsiteY132" fmla="*/ 1986323 h 2237474"/>
              <a:gd name="connsiteX133" fmla="*/ 2748661 w 12192000"/>
              <a:gd name="connsiteY133" fmla="*/ 1986122 h 2237474"/>
              <a:gd name="connsiteX134" fmla="*/ 2740251 w 12192000"/>
              <a:gd name="connsiteY134" fmla="*/ 1986946 h 2237474"/>
              <a:gd name="connsiteX135" fmla="*/ 2718916 w 12192000"/>
              <a:gd name="connsiteY135" fmla="*/ 1990867 h 2237474"/>
              <a:gd name="connsiteX136" fmla="*/ 2713522 w 12192000"/>
              <a:gd name="connsiteY136" fmla="*/ 1990173 h 2237474"/>
              <a:gd name="connsiteX137" fmla="*/ 2680597 w 12192000"/>
              <a:gd name="connsiteY137" fmla="*/ 1984996 h 2237474"/>
              <a:gd name="connsiteX138" fmla="*/ 2578178 w 12192000"/>
              <a:gd name="connsiteY138" fmla="*/ 1990531 h 2237474"/>
              <a:gd name="connsiteX139" fmla="*/ 2476147 w 12192000"/>
              <a:gd name="connsiteY139" fmla="*/ 1998305 h 2237474"/>
              <a:gd name="connsiteX140" fmla="*/ 2373568 w 12192000"/>
              <a:gd name="connsiteY140" fmla="*/ 2003219 h 2237474"/>
              <a:gd name="connsiteX141" fmla="*/ 2321399 w 12192000"/>
              <a:gd name="connsiteY141" fmla="*/ 1989467 h 2237474"/>
              <a:gd name="connsiteX142" fmla="*/ 2315525 w 12192000"/>
              <a:gd name="connsiteY142" fmla="*/ 1989708 h 2237474"/>
              <a:gd name="connsiteX143" fmla="*/ 2300792 w 12192000"/>
              <a:gd name="connsiteY143" fmla="*/ 1994290 h 2237474"/>
              <a:gd name="connsiteX144" fmla="*/ 2295469 w 12192000"/>
              <a:gd name="connsiteY144" fmla="*/ 1996659 h 2237474"/>
              <a:gd name="connsiteX145" fmla="*/ 2287219 w 12192000"/>
              <a:gd name="connsiteY145" fmla="*/ 1998750 h 2237474"/>
              <a:gd name="connsiteX146" fmla="*/ 2286948 w 12192000"/>
              <a:gd name="connsiteY146" fmla="*/ 1998596 h 2237474"/>
              <a:gd name="connsiteX147" fmla="*/ 2243069 w 12192000"/>
              <a:gd name="connsiteY147" fmla="*/ 2015111 h 2237474"/>
              <a:gd name="connsiteX148" fmla="*/ 2186609 w 12192000"/>
              <a:gd name="connsiteY148" fmla="*/ 2008263 h 2237474"/>
              <a:gd name="connsiteX149" fmla="*/ 2164831 w 12192000"/>
              <a:gd name="connsiteY149" fmla="*/ 2010143 h 2237474"/>
              <a:gd name="connsiteX150" fmla="*/ 2152836 w 12192000"/>
              <a:gd name="connsiteY150" fmla="*/ 2010048 h 2237474"/>
              <a:gd name="connsiteX151" fmla="*/ 2117102 w 12192000"/>
              <a:gd name="connsiteY151" fmla="*/ 2023004 h 2237474"/>
              <a:gd name="connsiteX152" fmla="*/ 2111935 w 12192000"/>
              <a:gd name="connsiteY152" fmla="*/ 2023163 h 2237474"/>
              <a:gd name="connsiteX153" fmla="*/ 2089991 w 12192000"/>
              <a:gd name="connsiteY153" fmla="*/ 2034193 h 2237474"/>
              <a:gd name="connsiteX154" fmla="*/ 2058061 w 12192000"/>
              <a:gd name="connsiteY154" fmla="*/ 2047942 h 2237474"/>
              <a:gd name="connsiteX155" fmla="*/ 2055737 w 12192000"/>
              <a:gd name="connsiteY155" fmla="*/ 2047704 h 2237474"/>
              <a:gd name="connsiteX156" fmla="*/ 2042244 w 12192000"/>
              <a:gd name="connsiteY156" fmla="*/ 2055560 h 2237474"/>
              <a:gd name="connsiteX157" fmla="*/ 1976224 w 12192000"/>
              <a:gd name="connsiteY157" fmla="*/ 2074257 h 2237474"/>
              <a:gd name="connsiteX158" fmla="*/ 1877728 w 12192000"/>
              <a:gd name="connsiteY158" fmla="*/ 2101004 h 2237474"/>
              <a:gd name="connsiteX159" fmla="*/ 1759056 w 12192000"/>
              <a:gd name="connsiteY159" fmla="*/ 2125608 h 2237474"/>
              <a:gd name="connsiteX160" fmla="*/ 1637948 w 12192000"/>
              <a:gd name="connsiteY160" fmla="*/ 2172597 h 2237474"/>
              <a:gd name="connsiteX161" fmla="*/ 1434549 w 12192000"/>
              <a:gd name="connsiteY161" fmla="*/ 2234522 h 2237474"/>
              <a:gd name="connsiteX162" fmla="*/ 1398481 w 12192000"/>
              <a:gd name="connsiteY162" fmla="*/ 2237074 h 2237474"/>
              <a:gd name="connsiteX163" fmla="*/ 1398407 w 12192000"/>
              <a:gd name="connsiteY163" fmla="*/ 2237095 h 2237474"/>
              <a:gd name="connsiteX164" fmla="*/ 1370962 w 12192000"/>
              <a:gd name="connsiteY164" fmla="*/ 2237474 h 2237474"/>
              <a:gd name="connsiteX165" fmla="*/ 1356367 w 12192000"/>
              <a:gd name="connsiteY165" fmla="*/ 2235089 h 2237474"/>
              <a:gd name="connsiteX166" fmla="*/ 1324828 w 12192000"/>
              <a:gd name="connsiteY166" fmla="*/ 2231968 h 2237474"/>
              <a:gd name="connsiteX167" fmla="*/ 1297744 w 12192000"/>
              <a:gd name="connsiteY167" fmla="*/ 2235849 h 2237474"/>
              <a:gd name="connsiteX168" fmla="*/ 1286236 w 12192000"/>
              <a:gd name="connsiteY168" fmla="*/ 2233135 h 2237474"/>
              <a:gd name="connsiteX169" fmla="*/ 1283504 w 12192000"/>
              <a:gd name="connsiteY169" fmla="*/ 2233797 h 2237474"/>
              <a:gd name="connsiteX170" fmla="*/ 1279765 w 12192000"/>
              <a:gd name="connsiteY170" fmla="*/ 2229639 h 2237474"/>
              <a:gd name="connsiteX171" fmla="*/ 1195347 w 12192000"/>
              <a:gd name="connsiteY171" fmla="*/ 2212354 h 2237474"/>
              <a:gd name="connsiteX172" fmla="*/ 970251 w 12192000"/>
              <a:gd name="connsiteY172" fmla="*/ 2221029 h 2237474"/>
              <a:gd name="connsiteX173" fmla="*/ 812914 w 12192000"/>
              <a:gd name="connsiteY173" fmla="*/ 2202752 h 2237474"/>
              <a:gd name="connsiteX174" fmla="*/ 800195 w 12192000"/>
              <a:gd name="connsiteY174" fmla="*/ 2209407 h 2237474"/>
              <a:gd name="connsiteX175" fmla="*/ 784978 w 12192000"/>
              <a:gd name="connsiteY175" fmla="*/ 2212360 h 2237474"/>
              <a:gd name="connsiteX176" fmla="*/ 681987 w 12192000"/>
              <a:gd name="connsiteY176" fmla="*/ 2216757 h 2237474"/>
              <a:gd name="connsiteX177" fmla="*/ 669923 w 12192000"/>
              <a:gd name="connsiteY177" fmla="*/ 2211682 h 2237474"/>
              <a:gd name="connsiteX178" fmla="*/ 648680 w 12192000"/>
              <a:gd name="connsiteY178" fmla="*/ 2206229 h 2237474"/>
              <a:gd name="connsiteX179" fmla="*/ 597225 w 12192000"/>
              <a:gd name="connsiteY179" fmla="*/ 2180999 h 2237474"/>
              <a:gd name="connsiteX180" fmla="*/ 558449 w 12192000"/>
              <a:gd name="connsiteY180" fmla="*/ 2182346 h 2237474"/>
              <a:gd name="connsiteX181" fmla="*/ 550517 w 12192000"/>
              <a:gd name="connsiteY181" fmla="*/ 2182060 h 2237474"/>
              <a:gd name="connsiteX182" fmla="*/ 550309 w 12192000"/>
              <a:gd name="connsiteY182" fmla="*/ 2181825 h 2237474"/>
              <a:gd name="connsiteX183" fmla="*/ 541836 w 12192000"/>
              <a:gd name="connsiteY183" fmla="*/ 2181063 h 2237474"/>
              <a:gd name="connsiteX184" fmla="*/ 536057 w 12192000"/>
              <a:gd name="connsiteY184" fmla="*/ 2181537 h 2237474"/>
              <a:gd name="connsiteX185" fmla="*/ 520671 w 12192000"/>
              <a:gd name="connsiteY185" fmla="*/ 2180980 h 2237474"/>
              <a:gd name="connsiteX186" fmla="*/ 515024 w 12192000"/>
              <a:gd name="connsiteY186" fmla="*/ 2179258 h 2237474"/>
              <a:gd name="connsiteX187" fmla="*/ 512278 w 12192000"/>
              <a:gd name="connsiteY187" fmla="*/ 2176369 h 2237474"/>
              <a:gd name="connsiteX188" fmla="*/ 480419 w 12192000"/>
              <a:gd name="connsiteY188" fmla="*/ 2167807 h 2237474"/>
              <a:gd name="connsiteX189" fmla="*/ 413835 w 12192000"/>
              <a:gd name="connsiteY189" fmla="*/ 2156783 h 2237474"/>
              <a:gd name="connsiteX190" fmla="*/ 376513 w 12192000"/>
              <a:gd name="connsiteY190" fmla="*/ 2154014 h 2237474"/>
              <a:gd name="connsiteX191" fmla="*/ 273386 w 12192000"/>
              <a:gd name="connsiteY191" fmla="*/ 2142551 h 2237474"/>
              <a:gd name="connsiteX192" fmla="*/ 169207 w 12192000"/>
              <a:gd name="connsiteY192" fmla="*/ 2128100 h 2237474"/>
              <a:gd name="connsiteX193" fmla="*/ 93149 w 12192000"/>
              <a:gd name="connsiteY193" fmla="*/ 2105324 h 2237474"/>
              <a:gd name="connsiteX194" fmla="*/ 88109 w 12192000"/>
              <a:gd name="connsiteY194" fmla="*/ 2106704 h 2237474"/>
              <a:gd name="connsiteX195" fmla="*/ 80022 w 12192000"/>
              <a:gd name="connsiteY195" fmla="*/ 2107254 h 2237474"/>
              <a:gd name="connsiteX196" fmla="*/ 79717 w 12192000"/>
              <a:gd name="connsiteY196" fmla="*/ 2107046 h 2237474"/>
              <a:gd name="connsiteX197" fmla="*/ 72352 w 12192000"/>
              <a:gd name="connsiteY197" fmla="*/ 2107991 h 2237474"/>
              <a:gd name="connsiteX198" fmla="*/ 37645 w 12192000"/>
              <a:gd name="connsiteY198" fmla="*/ 2115401 h 2237474"/>
              <a:gd name="connsiteX199" fmla="*/ 4572 w 12192000"/>
              <a:gd name="connsiteY199" fmla="*/ 2111091 h 2237474"/>
              <a:gd name="connsiteX200" fmla="*/ 0 w 12192000"/>
              <a:gd name="connsiteY200" fmla="*/ 2110468 h 2237474"/>
              <a:gd name="connsiteX201" fmla="*/ 0 w 12192000"/>
              <a:gd name="connsiteY20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6885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4980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38372 w 12192000"/>
              <a:gd name="connsiteY104" fmla="*/ 1851480 h 2237474"/>
              <a:gd name="connsiteX105" fmla="*/ 4232517 w 12192000"/>
              <a:gd name="connsiteY105" fmla="*/ 1852567 h 2237474"/>
              <a:gd name="connsiteX106" fmla="*/ 4191732 w 12192000"/>
              <a:gd name="connsiteY106" fmla="*/ 1857328 h 2237474"/>
              <a:gd name="connsiteX107" fmla="*/ 4065532 w 12192000"/>
              <a:gd name="connsiteY107" fmla="*/ 1855477 h 2237474"/>
              <a:gd name="connsiteX108" fmla="*/ 4028460 w 12192000"/>
              <a:gd name="connsiteY108" fmla="*/ 1855137 h 2237474"/>
              <a:gd name="connsiteX109" fmla="*/ 4002267 w 12192000"/>
              <a:gd name="connsiteY109" fmla="*/ 1852352 h 2237474"/>
              <a:gd name="connsiteX110" fmla="*/ 3931396 w 12192000"/>
              <a:gd name="connsiteY110" fmla="*/ 1858915 h 2237474"/>
              <a:gd name="connsiteX111" fmla="*/ 3812162 w 12192000"/>
              <a:gd name="connsiteY111" fmla="*/ 1875501 h 2237474"/>
              <a:gd name="connsiteX112" fmla="*/ 3729530 w 12192000"/>
              <a:gd name="connsiteY112" fmla="*/ 1864513 h 2237474"/>
              <a:gd name="connsiteX113" fmla="*/ 3680177 w 12192000"/>
              <a:gd name="connsiteY113" fmla="*/ 1881552 h 2237474"/>
              <a:gd name="connsiteX114" fmla="*/ 3567259 w 12192000"/>
              <a:gd name="connsiteY114" fmla="*/ 1893482 h 2237474"/>
              <a:gd name="connsiteX115" fmla="*/ 3405770 w 12192000"/>
              <a:gd name="connsiteY115" fmla="*/ 1904591 h 2237474"/>
              <a:gd name="connsiteX116" fmla="*/ 3280097 w 12192000"/>
              <a:gd name="connsiteY116" fmla="*/ 1919610 h 2237474"/>
              <a:gd name="connsiteX117" fmla="*/ 3123424 w 12192000"/>
              <a:gd name="connsiteY117" fmla="*/ 1952930 h 2237474"/>
              <a:gd name="connsiteX118" fmla="*/ 3009910 w 12192000"/>
              <a:gd name="connsiteY118" fmla="*/ 1957866 h 2237474"/>
              <a:gd name="connsiteX119" fmla="*/ 2995934 w 12192000"/>
              <a:gd name="connsiteY119" fmla="*/ 1967085 h 2237474"/>
              <a:gd name="connsiteX120" fmla="*/ 2980071 w 12192000"/>
              <a:gd name="connsiteY120" fmla="*/ 1972988 h 2237474"/>
              <a:gd name="connsiteX121" fmla="*/ 2978094 w 12192000"/>
              <a:gd name="connsiteY121" fmla="*/ 1972369 h 2237474"/>
              <a:gd name="connsiteX122" fmla="*/ 2942858 w 12192000"/>
              <a:gd name="connsiteY122" fmla="*/ 1981367 h 2237474"/>
              <a:gd name="connsiteX123" fmla="*/ 2875436 w 12192000"/>
              <a:gd name="connsiteY123" fmla="*/ 1996977 h 2237474"/>
              <a:gd name="connsiteX124" fmla="*/ 2874892 w 12192000"/>
              <a:gd name="connsiteY124" fmla="*/ 1996085 h 2237474"/>
              <a:gd name="connsiteX125" fmla="*/ 2864145 w 12192000"/>
              <a:gd name="connsiteY125" fmla="*/ 1994061 h 2237474"/>
              <a:gd name="connsiteX126" fmla="*/ 2843662 w 12192000"/>
              <a:gd name="connsiteY126" fmla="*/ 1992498 h 2237474"/>
              <a:gd name="connsiteX127" fmla="*/ 2796128 w 12192000"/>
              <a:gd name="connsiteY127" fmla="*/ 1976403 h 2237474"/>
              <a:gd name="connsiteX128" fmla="*/ 2756784 w 12192000"/>
              <a:gd name="connsiteY128" fmla="*/ 1985116 h 2237474"/>
              <a:gd name="connsiteX129" fmla="*/ 2748833 w 12192000"/>
              <a:gd name="connsiteY129" fmla="*/ 1986323 h 2237474"/>
              <a:gd name="connsiteX130" fmla="*/ 2748661 w 12192000"/>
              <a:gd name="connsiteY130" fmla="*/ 1986122 h 2237474"/>
              <a:gd name="connsiteX131" fmla="*/ 2740251 w 12192000"/>
              <a:gd name="connsiteY131" fmla="*/ 1986946 h 2237474"/>
              <a:gd name="connsiteX132" fmla="*/ 2718916 w 12192000"/>
              <a:gd name="connsiteY132" fmla="*/ 1990867 h 2237474"/>
              <a:gd name="connsiteX133" fmla="*/ 2713522 w 12192000"/>
              <a:gd name="connsiteY133" fmla="*/ 1990173 h 2237474"/>
              <a:gd name="connsiteX134" fmla="*/ 2680597 w 12192000"/>
              <a:gd name="connsiteY134" fmla="*/ 1984996 h 2237474"/>
              <a:gd name="connsiteX135" fmla="*/ 2578178 w 12192000"/>
              <a:gd name="connsiteY135" fmla="*/ 1990531 h 2237474"/>
              <a:gd name="connsiteX136" fmla="*/ 2476147 w 12192000"/>
              <a:gd name="connsiteY136" fmla="*/ 1998305 h 2237474"/>
              <a:gd name="connsiteX137" fmla="*/ 2373568 w 12192000"/>
              <a:gd name="connsiteY137" fmla="*/ 2003219 h 2237474"/>
              <a:gd name="connsiteX138" fmla="*/ 2321399 w 12192000"/>
              <a:gd name="connsiteY138" fmla="*/ 1989467 h 2237474"/>
              <a:gd name="connsiteX139" fmla="*/ 2315525 w 12192000"/>
              <a:gd name="connsiteY139" fmla="*/ 1989708 h 2237474"/>
              <a:gd name="connsiteX140" fmla="*/ 2300792 w 12192000"/>
              <a:gd name="connsiteY140" fmla="*/ 1994290 h 2237474"/>
              <a:gd name="connsiteX141" fmla="*/ 2295469 w 12192000"/>
              <a:gd name="connsiteY141" fmla="*/ 1996659 h 2237474"/>
              <a:gd name="connsiteX142" fmla="*/ 2287219 w 12192000"/>
              <a:gd name="connsiteY142" fmla="*/ 1998750 h 2237474"/>
              <a:gd name="connsiteX143" fmla="*/ 2286948 w 12192000"/>
              <a:gd name="connsiteY143" fmla="*/ 1998596 h 2237474"/>
              <a:gd name="connsiteX144" fmla="*/ 2243069 w 12192000"/>
              <a:gd name="connsiteY144" fmla="*/ 2015111 h 2237474"/>
              <a:gd name="connsiteX145" fmla="*/ 2186609 w 12192000"/>
              <a:gd name="connsiteY145" fmla="*/ 2008263 h 2237474"/>
              <a:gd name="connsiteX146" fmla="*/ 2164831 w 12192000"/>
              <a:gd name="connsiteY146" fmla="*/ 2010143 h 2237474"/>
              <a:gd name="connsiteX147" fmla="*/ 2152836 w 12192000"/>
              <a:gd name="connsiteY147" fmla="*/ 2010048 h 2237474"/>
              <a:gd name="connsiteX148" fmla="*/ 2117102 w 12192000"/>
              <a:gd name="connsiteY148" fmla="*/ 2023004 h 2237474"/>
              <a:gd name="connsiteX149" fmla="*/ 2111935 w 12192000"/>
              <a:gd name="connsiteY149" fmla="*/ 2023163 h 2237474"/>
              <a:gd name="connsiteX150" fmla="*/ 2089991 w 12192000"/>
              <a:gd name="connsiteY150" fmla="*/ 2034193 h 2237474"/>
              <a:gd name="connsiteX151" fmla="*/ 2058061 w 12192000"/>
              <a:gd name="connsiteY151" fmla="*/ 2047942 h 2237474"/>
              <a:gd name="connsiteX152" fmla="*/ 2055737 w 12192000"/>
              <a:gd name="connsiteY152" fmla="*/ 2047704 h 2237474"/>
              <a:gd name="connsiteX153" fmla="*/ 2042244 w 12192000"/>
              <a:gd name="connsiteY153" fmla="*/ 2055560 h 2237474"/>
              <a:gd name="connsiteX154" fmla="*/ 1976224 w 12192000"/>
              <a:gd name="connsiteY154" fmla="*/ 2074257 h 2237474"/>
              <a:gd name="connsiteX155" fmla="*/ 1877728 w 12192000"/>
              <a:gd name="connsiteY155" fmla="*/ 2101004 h 2237474"/>
              <a:gd name="connsiteX156" fmla="*/ 1759056 w 12192000"/>
              <a:gd name="connsiteY156" fmla="*/ 2125608 h 2237474"/>
              <a:gd name="connsiteX157" fmla="*/ 1637948 w 12192000"/>
              <a:gd name="connsiteY157" fmla="*/ 2172597 h 2237474"/>
              <a:gd name="connsiteX158" fmla="*/ 1434549 w 12192000"/>
              <a:gd name="connsiteY158" fmla="*/ 2234522 h 2237474"/>
              <a:gd name="connsiteX159" fmla="*/ 1398481 w 12192000"/>
              <a:gd name="connsiteY159" fmla="*/ 2237074 h 2237474"/>
              <a:gd name="connsiteX160" fmla="*/ 1398407 w 12192000"/>
              <a:gd name="connsiteY160" fmla="*/ 2237095 h 2237474"/>
              <a:gd name="connsiteX161" fmla="*/ 1370962 w 12192000"/>
              <a:gd name="connsiteY161" fmla="*/ 2237474 h 2237474"/>
              <a:gd name="connsiteX162" fmla="*/ 1356367 w 12192000"/>
              <a:gd name="connsiteY162" fmla="*/ 2235089 h 2237474"/>
              <a:gd name="connsiteX163" fmla="*/ 1324828 w 12192000"/>
              <a:gd name="connsiteY163" fmla="*/ 2231968 h 2237474"/>
              <a:gd name="connsiteX164" fmla="*/ 1297744 w 12192000"/>
              <a:gd name="connsiteY164" fmla="*/ 2235849 h 2237474"/>
              <a:gd name="connsiteX165" fmla="*/ 1286236 w 12192000"/>
              <a:gd name="connsiteY165" fmla="*/ 2233135 h 2237474"/>
              <a:gd name="connsiteX166" fmla="*/ 1283504 w 12192000"/>
              <a:gd name="connsiteY166" fmla="*/ 2233797 h 2237474"/>
              <a:gd name="connsiteX167" fmla="*/ 1279765 w 12192000"/>
              <a:gd name="connsiteY167" fmla="*/ 2229639 h 2237474"/>
              <a:gd name="connsiteX168" fmla="*/ 1195347 w 12192000"/>
              <a:gd name="connsiteY168" fmla="*/ 2212354 h 2237474"/>
              <a:gd name="connsiteX169" fmla="*/ 970251 w 12192000"/>
              <a:gd name="connsiteY169" fmla="*/ 2221029 h 2237474"/>
              <a:gd name="connsiteX170" fmla="*/ 812914 w 12192000"/>
              <a:gd name="connsiteY170" fmla="*/ 2202752 h 2237474"/>
              <a:gd name="connsiteX171" fmla="*/ 800195 w 12192000"/>
              <a:gd name="connsiteY171" fmla="*/ 2209407 h 2237474"/>
              <a:gd name="connsiteX172" fmla="*/ 784978 w 12192000"/>
              <a:gd name="connsiteY172" fmla="*/ 2212360 h 2237474"/>
              <a:gd name="connsiteX173" fmla="*/ 681987 w 12192000"/>
              <a:gd name="connsiteY173" fmla="*/ 2216757 h 2237474"/>
              <a:gd name="connsiteX174" fmla="*/ 669923 w 12192000"/>
              <a:gd name="connsiteY174" fmla="*/ 2211682 h 2237474"/>
              <a:gd name="connsiteX175" fmla="*/ 648680 w 12192000"/>
              <a:gd name="connsiteY175" fmla="*/ 2206229 h 2237474"/>
              <a:gd name="connsiteX176" fmla="*/ 597225 w 12192000"/>
              <a:gd name="connsiteY176" fmla="*/ 2180999 h 2237474"/>
              <a:gd name="connsiteX177" fmla="*/ 558449 w 12192000"/>
              <a:gd name="connsiteY177" fmla="*/ 2182346 h 2237474"/>
              <a:gd name="connsiteX178" fmla="*/ 550517 w 12192000"/>
              <a:gd name="connsiteY178" fmla="*/ 2182060 h 2237474"/>
              <a:gd name="connsiteX179" fmla="*/ 550309 w 12192000"/>
              <a:gd name="connsiteY179" fmla="*/ 2181825 h 2237474"/>
              <a:gd name="connsiteX180" fmla="*/ 541836 w 12192000"/>
              <a:gd name="connsiteY180" fmla="*/ 2181063 h 2237474"/>
              <a:gd name="connsiteX181" fmla="*/ 536057 w 12192000"/>
              <a:gd name="connsiteY181" fmla="*/ 2181537 h 2237474"/>
              <a:gd name="connsiteX182" fmla="*/ 520671 w 12192000"/>
              <a:gd name="connsiteY182" fmla="*/ 2180980 h 2237474"/>
              <a:gd name="connsiteX183" fmla="*/ 515024 w 12192000"/>
              <a:gd name="connsiteY183" fmla="*/ 2179258 h 2237474"/>
              <a:gd name="connsiteX184" fmla="*/ 512278 w 12192000"/>
              <a:gd name="connsiteY184" fmla="*/ 2176369 h 2237474"/>
              <a:gd name="connsiteX185" fmla="*/ 480419 w 12192000"/>
              <a:gd name="connsiteY185" fmla="*/ 2167807 h 2237474"/>
              <a:gd name="connsiteX186" fmla="*/ 413835 w 12192000"/>
              <a:gd name="connsiteY186" fmla="*/ 2156783 h 2237474"/>
              <a:gd name="connsiteX187" fmla="*/ 376513 w 12192000"/>
              <a:gd name="connsiteY187" fmla="*/ 2154014 h 2237474"/>
              <a:gd name="connsiteX188" fmla="*/ 273386 w 12192000"/>
              <a:gd name="connsiteY188" fmla="*/ 2142551 h 2237474"/>
              <a:gd name="connsiteX189" fmla="*/ 169207 w 12192000"/>
              <a:gd name="connsiteY189" fmla="*/ 2128100 h 2237474"/>
              <a:gd name="connsiteX190" fmla="*/ 93149 w 12192000"/>
              <a:gd name="connsiteY190" fmla="*/ 2105324 h 2237474"/>
              <a:gd name="connsiteX191" fmla="*/ 88109 w 12192000"/>
              <a:gd name="connsiteY191" fmla="*/ 2106704 h 2237474"/>
              <a:gd name="connsiteX192" fmla="*/ 80022 w 12192000"/>
              <a:gd name="connsiteY192" fmla="*/ 2107254 h 2237474"/>
              <a:gd name="connsiteX193" fmla="*/ 79717 w 12192000"/>
              <a:gd name="connsiteY193" fmla="*/ 2107046 h 2237474"/>
              <a:gd name="connsiteX194" fmla="*/ 72352 w 12192000"/>
              <a:gd name="connsiteY194" fmla="*/ 2107991 h 2237474"/>
              <a:gd name="connsiteX195" fmla="*/ 37645 w 12192000"/>
              <a:gd name="connsiteY195" fmla="*/ 2115401 h 2237474"/>
              <a:gd name="connsiteX196" fmla="*/ 4572 w 12192000"/>
              <a:gd name="connsiteY196" fmla="*/ 2111091 h 2237474"/>
              <a:gd name="connsiteX197" fmla="*/ 0 w 12192000"/>
              <a:gd name="connsiteY197" fmla="*/ 2110468 h 2237474"/>
              <a:gd name="connsiteX198" fmla="*/ 0 w 12192000"/>
              <a:gd name="connsiteY19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42099 w 12192000"/>
              <a:gd name="connsiteY53" fmla="*/ 1336332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39997 w 12192000"/>
              <a:gd name="connsiteY50" fmla="*/ 1282713 h 2237474"/>
              <a:gd name="connsiteX51" fmla="*/ 8074238 w 12192000"/>
              <a:gd name="connsiteY51" fmla="*/ 1301895 h 2237474"/>
              <a:gd name="connsiteX52" fmla="*/ 7942099 w 12192000"/>
              <a:gd name="connsiteY52" fmla="*/ 1336332 h 2237474"/>
              <a:gd name="connsiteX53" fmla="*/ 7902328 w 12192000"/>
              <a:gd name="connsiteY53" fmla="*/ 1345865 h 2237474"/>
              <a:gd name="connsiteX54" fmla="*/ 7840612 w 12192000"/>
              <a:gd name="connsiteY54" fmla="*/ 1369373 h 2237474"/>
              <a:gd name="connsiteX55" fmla="*/ 7786819 w 12192000"/>
              <a:gd name="connsiteY55" fmla="*/ 1378970 h 2237474"/>
              <a:gd name="connsiteX56" fmla="*/ 7548172 w 12192000"/>
              <a:gd name="connsiteY56" fmla="*/ 1417460 h 2237474"/>
              <a:gd name="connsiteX57" fmla="*/ 7483437 w 12192000"/>
              <a:gd name="connsiteY57" fmla="*/ 1478152 h 2237474"/>
              <a:gd name="connsiteX58" fmla="*/ 7377870 w 12192000"/>
              <a:gd name="connsiteY58" fmla="*/ 1523319 h 2237474"/>
              <a:gd name="connsiteX59" fmla="*/ 7230737 w 12192000"/>
              <a:gd name="connsiteY59" fmla="*/ 1562633 h 2237474"/>
              <a:gd name="connsiteX60" fmla="*/ 7224458 w 12192000"/>
              <a:gd name="connsiteY60" fmla="*/ 1573008 h 2237474"/>
              <a:gd name="connsiteX61" fmla="*/ 7183121 w 12192000"/>
              <a:gd name="connsiteY61" fmla="*/ 1595162 h 2237474"/>
              <a:gd name="connsiteX62" fmla="*/ 7164601 w 12192000"/>
              <a:gd name="connsiteY62" fmla="*/ 1606490 h 2237474"/>
              <a:gd name="connsiteX63" fmla="*/ 7031309 w 12192000"/>
              <a:gd name="connsiteY63" fmla="*/ 1619451 h 2237474"/>
              <a:gd name="connsiteX64" fmla="*/ 6900177 w 12192000"/>
              <a:gd name="connsiteY64" fmla="*/ 1636016 h 2237474"/>
              <a:gd name="connsiteX65" fmla="*/ 6795372 w 12192000"/>
              <a:gd name="connsiteY65" fmla="*/ 1644845 h 2237474"/>
              <a:gd name="connsiteX66" fmla="*/ 6692251 w 12192000"/>
              <a:gd name="connsiteY66" fmla="*/ 1656357 h 2237474"/>
              <a:gd name="connsiteX67" fmla="*/ 6655235 w 12192000"/>
              <a:gd name="connsiteY67" fmla="*/ 1661869 h 2237474"/>
              <a:gd name="connsiteX68" fmla="*/ 6554894 w 12192000"/>
              <a:gd name="connsiteY68" fmla="*/ 1664428 h 2237474"/>
              <a:gd name="connsiteX69" fmla="*/ 6516595 w 12192000"/>
              <a:gd name="connsiteY69" fmla="*/ 1667475 h 2237474"/>
              <a:gd name="connsiteX70" fmla="*/ 6508541 w 12192000"/>
              <a:gd name="connsiteY70" fmla="*/ 1668757 h 2237474"/>
              <a:gd name="connsiteX71" fmla="*/ 6471012 w 12192000"/>
              <a:gd name="connsiteY71" fmla="*/ 1678604 h 2237474"/>
              <a:gd name="connsiteX72" fmla="*/ 6364035 w 12192000"/>
              <a:gd name="connsiteY72" fmla="*/ 1667683 h 2237474"/>
              <a:gd name="connsiteX73" fmla="*/ 6280959 w 12192000"/>
              <a:gd name="connsiteY73" fmla="*/ 1689329 h 2237474"/>
              <a:gd name="connsiteX74" fmla="*/ 6243319 w 12192000"/>
              <a:gd name="connsiteY74" fmla="*/ 1695560 h 2237474"/>
              <a:gd name="connsiteX75" fmla="*/ 6098321 w 12192000"/>
              <a:gd name="connsiteY75" fmla="*/ 1721646 h 2237474"/>
              <a:gd name="connsiteX76" fmla="*/ 5880652 w 12192000"/>
              <a:gd name="connsiteY76" fmla="*/ 1779643 h 2237474"/>
              <a:gd name="connsiteX77" fmla="*/ 5785959 w 12192000"/>
              <a:gd name="connsiteY77" fmla="*/ 1775307 h 2237474"/>
              <a:gd name="connsiteX78" fmla="*/ 5643534 w 12192000"/>
              <a:gd name="connsiteY78" fmla="*/ 1802919 h 2237474"/>
              <a:gd name="connsiteX79" fmla="*/ 5518799 w 12192000"/>
              <a:gd name="connsiteY79" fmla="*/ 1818312 h 2237474"/>
              <a:gd name="connsiteX80" fmla="*/ 5505014 w 12192000"/>
              <a:gd name="connsiteY80" fmla="*/ 1819259 h 2237474"/>
              <a:gd name="connsiteX81" fmla="*/ 5453307 w 12192000"/>
              <a:gd name="connsiteY81" fmla="*/ 1815450 h 2237474"/>
              <a:gd name="connsiteX82" fmla="*/ 5221533 w 12192000"/>
              <a:gd name="connsiteY82" fmla="*/ 1846950 h 2237474"/>
              <a:gd name="connsiteX83" fmla="*/ 5149802 w 12192000"/>
              <a:gd name="connsiteY83" fmla="*/ 1844846 h 2237474"/>
              <a:gd name="connsiteX84" fmla="*/ 5114927 w 12192000"/>
              <a:gd name="connsiteY84" fmla="*/ 1847827 h 2237474"/>
              <a:gd name="connsiteX85" fmla="*/ 5108970 w 12192000"/>
              <a:gd name="connsiteY85" fmla="*/ 1847935 h 2237474"/>
              <a:gd name="connsiteX86" fmla="*/ 5067961 w 12192000"/>
              <a:gd name="connsiteY86" fmla="*/ 1845917 h 2237474"/>
              <a:gd name="connsiteX87" fmla="*/ 5007075 w 12192000"/>
              <a:gd name="connsiteY87" fmla="*/ 1838626 h 2237474"/>
              <a:gd name="connsiteX88" fmla="*/ 4944087 w 12192000"/>
              <a:gd name="connsiteY88" fmla="*/ 1823332 h 2237474"/>
              <a:gd name="connsiteX89" fmla="*/ 4907662 w 12192000"/>
              <a:gd name="connsiteY89" fmla="*/ 1816900 h 2237474"/>
              <a:gd name="connsiteX90" fmla="*/ 4882386 w 12192000"/>
              <a:gd name="connsiteY90" fmla="*/ 1809844 h 2237474"/>
              <a:gd name="connsiteX91" fmla="*/ 4811440 w 12192000"/>
              <a:gd name="connsiteY91" fmla="*/ 1804655 h 2237474"/>
              <a:gd name="connsiteX92" fmla="*/ 4691075 w 12192000"/>
              <a:gd name="connsiteY92" fmla="*/ 1801389 h 2237474"/>
              <a:gd name="connsiteX93" fmla="*/ 4611738 w 12192000"/>
              <a:gd name="connsiteY93" fmla="*/ 1776964 h 2237474"/>
              <a:gd name="connsiteX94" fmla="*/ 4560070 w 12192000"/>
              <a:gd name="connsiteY94" fmla="*/ 1785640 h 2237474"/>
              <a:gd name="connsiteX95" fmla="*/ 4536503 w 12192000"/>
              <a:gd name="connsiteY95" fmla="*/ 1785334 h 2237474"/>
              <a:gd name="connsiteX96" fmla="*/ 4513724 w 12192000"/>
              <a:gd name="connsiteY96" fmla="*/ 1791996 h 2237474"/>
              <a:gd name="connsiteX97" fmla="*/ 4459810 w 12192000"/>
              <a:gd name="connsiteY97" fmla="*/ 1797886 h 2237474"/>
              <a:gd name="connsiteX98" fmla="*/ 4379064 w 12192000"/>
              <a:gd name="connsiteY98" fmla="*/ 1817177 h 2237474"/>
              <a:gd name="connsiteX99" fmla="*/ 4290981 w 12192000"/>
              <a:gd name="connsiteY99" fmla="*/ 1839677 h 2237474"/>
              <a:gd name="connsiteX100" fmla="*/ 4238372 w 12192000"/>
              <a:gd name="connsiteY100" fmla="*/ 1851480 h 2237474"/>
              <a:gd name="connsiteX101" fmla="*/ 4232517 w 12192000"/>
              <a:gd name="connsiteY101" fmla="*/ 1852567 h 2237474"/>
              <a:gd name="connsiteX102" fmla="*/ 4191732 w 12192000"/>
              <a:gd name="connsiteY102" fmla="*/ 1857328 h 2237474"/>
              <a:gd name="connsiteX103" fmla="*/ 4065532 w 12192000"/>
              <a:gd name="connsiteY103" fmla="*/ 1855477 h 2237474"/>
              <a:gd name="connsiteX104" fmla="*/ 4028460 w 12192000"/>
              <a:gd name="connsiteY104" fmla="*/ 1855137 h 2237474"/>
              <a:gd name="connsiteX105" fmla="*/ 4002267 w 12192000"/>
              <a:gd name="connsiteY105" fmla="*/ 1852352 h 2237474"/>
              <a:gd name="connsiteX106" fmla="*/ 3931396 w 12192000"/>
              <a:gd name="connsiteY106" fmla="*/ 1858915 h 2237474"/>
              <a:gd name="connsiteX107" fmla="*/ 3812162 w 12192000"/>
              <a:gd name="connsiteY107" fmla="*/ 1875501 h 2237474"/>
              <a:gd name="connsiteX108" fmla="*/ 3729530 w 12192000"/>
              <a:gd name="connsiteY108" fmla="*/ 1864513 h 2237474"/>
              <a:gd name="connsiteX109" fmla="*/ 3680177 w 12192000"/>
              <a:gd name="connsiteY109" fmla="*/ 1881552 h 2237474"/>
              <a:gd name="connsiteX110" fmla="*/ 3567259 w 12192000"/>
              <a:gd name="connsiteY110" fmla="*/ 1893482 h 2237474"/>
              <a:gd name="connsiteX111" fmla="*/ 3405770 w 12192000"/>
              <a:gd name="connsiteY111" fmla="*/ 1904591 h 2237474"/>
              <a:gd name="connsiteX112" fmla="*/ 3280097 w 12192000"/>
              <a:gd name="connsiteY112" fmla="*/ 1919610 h 2237474"/>
              <a:gd name="connsiteX113" fmla="*/ 3123424 w 12192000"/>
              <a:gd name="connsiteY113" fmla="*/ 1952930 h 2237474"/>
              <a:gd name="connsiteX114" fmla="*/ 3009910 w 12192000"/>
              <a:gd name="connsiteY114" fmla="*/ 1957866 h 2237474"/>
              <a:gd name="connsiteX115" fmla="*/ 2995934 w 12192000"/>
              <a:gd name="connsiteY115" fmla="*/ 1967085 h 2237474"/>
              <a:gd name="connsiteX116" fmla="*/ 2980071 w 12192000"/>
              <a:gd name="connsiteY116" fmla="*/ 1972988 h 2237474"/>
              <a:gd name="connsiteX117" fmla="*/ 2978094 w 12192000"/>
              <a:gd name="connsiteY117" fmla="*/ 1972369 h 2237474"/>
              <a:gd name="connsiteX118" fmla="*/ 2942858 w 12192000"/>
              <a:gd name="connsiteY118" fmla="*/ 1981367 h 2237474"/>
              <a:gd name="connsiteX119" fmla="*/ 2875436 w 12192000"/>
              <a:gd name="connsiteY119" fmla="*/ 1996977 h 2237474"/>
              <a:gd name="connsiteX120" fmla="*/ 2874892 w 12192000"/>
              <a:gd name="connsiteY120" fmla="*/ 1996085 h 2237474"/>
              <a:gd name="connsiteX121" fmla="*/ 2864145 w 12192000"/>
              <a:gd name="connsiteY121" fmla="*/ 1994061 h 2237474"/>
              <a:gd name="connsiteX122" fmla="*/ 2843662 w 12192000"/>
              <a:gd name="connsiteY122" fmla="*/ 1992498 h 2237474"/>
              <a:gd name="connsiteX123" fmla="*/ 2796128 w 12192000"/>
              <a:gd name="connsiteY123" fmla="*/ 1976403 h 2237474"/>
              <a:gd name="connsiteX124" fmla="*/ 2756784 w 12192000"/>
              <a:gd name="connsiteY124" fmla="*/ 1985116 h 2237474"/>
              <a:gd name="connsiteX125" fmla="*/ 2748833 w 12192000"/>
              <a:gd name="connsiteY125" fmla="*/ 1986323 h 2237474"/>
              <a:gd name="connsiteX126" fmla="*/ 2748661 w 12192000"/>
              <a:gd name="connsiteY126" fmla="*/ 1986122 h 2237474"/>
              <a:gd name="connsiteX127" fmla="*/ 2740251 w 12192000"/>
              <a:gd name="connsiteY127" fmla="*/ 1986946 h 2237474"/>
              <a:gd name="connsiteX128" fmla="*/ 2718916 w 12192000"/>
              <a:gd name="connsiteY128" fmla="*/ 1990867 h 2237474"/>
              <a:gd name="connsiteX129" fmla="*/ 2713522 w 12192000"/>
              <a:gd name="connsiteY129" fmla="*/ 1990173 h 2237474"/>
              <a:gd name="connsiteX130" fmla="*/ 2680597 w 12192000"/>
              <a:gd name="connsiteY130" fmla="*/ 1984996 h 2237474"/>
              <a:gd name="connsiteX131" fmla="*/ 2578178 w 12192000"/>
              <a:gd name="connsiteY131" fmla="*/ 1990531 h 2237474"/>
              <a:gd name="connsiteX132" fmla="*/ 2476147 w 12192000"/>
              <a:gd name="connsiteY132" fmla="*/ 1998305 h 2237474"/>
              <a:gd name="connsiteX133" fmla="*/ 2373568 w 12192000"/>
              <a:gd name="connsiteY133" fmla="*/ 2003219 h 2237474"/>
              <a:gd name="connsiteX134" fmla="*/ 2321399 w 12192000"/>
              <a:gd name="connsiteY134" fmla="*/ 1989467 h 2237474"/>
              <a:gd name="connsiteX135" fmla="*/ 2315525 w 12192000"/>
              <a:gd name="connsiteY135" fmla="*/ 1989708 h 2237474"/>
              <a:gd name="connsiteX136" fmla="*/ 2300792 w 12192000"/>
              <a:gd name="connsiteY136" fmla="*/ 1994290 h 2237474"/>
              <a:gd name="connsiteX137" fmla="*/ 2295469 w 12192000"/>
              <a:gd name="connsiteY137" fmla="*/ 1996659 h 2237474"/>
              <a:gd name="connsiteX138" fmla="*/ 2287219 w 12192000"/>
              <a:gd name="connsiteY138" fmla="*/ 1998750 h 2237474"/>
              <a:gd name="connsiteX139" fmla="*/ 2286948 w 12192000"/>
              <a:gd name="connsiteY139" fmla="*/ 1998596 h 2237474"/>
              <a:gd name="connsiteX140" fmla="*/ 2243069 w 12192000"/>
              <a:gd name="connsiteY140" fmla="*/ 2015111 h 2237474"/>
              <a:gd name="connsiteX141" fmla="*/ 2186609 w 12192000"/>
              <a:gd name="connsiteY141" fmla="*/ 2008263 h 2237474"/>
              <a:gd name="connsiteX142" fmla="*/ 2164831 w 12192000"/>
              <a:gd name="connsiteY142" fmla="*/ 2010143 h 2237474"/>
              <a:gd name="connsiteX143" fmla="*/ 2152836 w 12192000"/>
              <a:gd name="connsiteY143" fmla="*/ 2010048 h 2237474"/>
              <a:gd name="connsiteX144" fmla="*/ 2117102 w 12192000"/>
              <a:gd name="connsiteY144" fmla="*/ 2023004 h 2237474"/>
              <a:gd name="connsiteX145" fmla="*/ 2111935 w 12192000"/>
              <a:gd name="connsiteY145" fmla="*/ 2023163 h 2237474"/>
              <a:gd name="connsiteX146" fmla="*/ 2089991 w 12192000"/>
              <a:gd name="connsiteY146" fmla="*/ 2034193 h 2237474"/>
              <a:gd name="connsiteX147" fmla="*/ 2058061 w 12192000"/>
              <a:gd name="connsiteY147" fmla="*/ 2047942 h 2237474"/>
              <a:gd name="connsiteX148" fmla="*/ 2055737 w 12192000"/>
              <a:gd name="connsiteY148" fmla="*/ 2047704 h 2237474"/>
              <a:gd name="connsiteX149" fmla="*/ 2042244 w 12192000"/>
              <a:gd name="connsiteY149" fmla="*/ 2055560 h 2237474"/>
              <a:gd name="connsiteX150" fmla="*/ 1976224 w 12192000"/>
              <a:gd name="connsiteY150" fmla="*/ 2074257 h 2237474"/>
              <a:gd name="connsiteX151" fmla="*/ 1877728 w 12192000"/>
              <a:gd name="connsiteY151" fmla="*/ 2101004 h 2237474"/>
              <a:gd name="connsiteX152" fmla="*/ 1759056 w 12192000"/>
              <a:gd name="connsiteY152" fmla="*/ 2125608 h 2237474"/>
              <a:gd name="connsiteX153" fmla="*/ 1637948 w 12192000"/>
              <a:gd name="connsiteY153" fmla="*/ 2172597 h 2237474"/>
              <a:gd name="connsiteX154" fmla="*/ 1434549 w 12192000"/>
              <a:gd name="connsiteY154" fmla="*/ 2234522 h 2237474"/>
              <a:gd name="connsiteX155" fmla="*/ 1398481 w 12192000"/>
              <a:gd name="connsiteY155" fmla="*/ 2237074 h 2237474"/>
              <a:gd name="connsiteX156" fmla="*/ 1398407 w 12192000"/>
              <a:gd name="connsiteY156" fmla="*/ 2237095 h 2237474"/>
              <a:gd name="connsiteX157" fmla="*/ 1370962 w 12192000"/>
              <a:gd name="connsiteY157" fmla="*/ 2237474 h 2237474"/>
              <a:gd name="connsiteX158" fmla="*/ 1356367 w 12192000"/>
              <a:gd name="connsiteY158" fmla="*/ 2235089 h 2237474"/>
              <a:gd name="connsiteX159" fmla="*/ 1324828 w 12192000"/>
              <a:gd name="connsiteY159" fmla="*/ 2231968 h 2237474"/>
              <a:gd name="connsiteX160" fmla="*/ 1297744 w 12192000"/>
              <a:gd name="connsiteY160" fmla="*/ 2235849 h 2237474"/>
              <a:gd name="connsiteX161" fmla="*/ 1286236 w 12192000"/>
              <a:gd name="connsiteY161" fmla="*/ 2233135 h 2237474"/>
              <a:gd name="connsiteX162" fmla="*/ 1283504 w 12192000"/>
              <a:gd name="connsiteY162" fmla="*/ 2233797 h 2237474"/>
              <a:gd name="connsiteX163" fmla="*/ 1279765 w 12192000"/>
              <a:gd name="connsiteY163" fmla="*/ 2229639 h 2237474"/>
              <a:gd name="connsiteX164" fmla="*/ 1195347 w 12192000"/>
              <a:gd name="connsiteY164" fmla="*/ 2212354 h 2237474"/>
              <a:gd name="connsiteX165" fmla="*/ 970251 w 12192000"/>
              <a:gd name="connsiteY165" fmla="*/ 2221029 h 2237474"/>
              <a:gd name="connsiteX166" fmla="*/ 812914 w 12192000"/>
              <a:gd name="connsiteY166" fmla="*/ 2202752 h 2237474"/>
              <a:gd name="connsiteX167" fmla="*/ 800195 w 12192000"/>
              <a:gd name="connsiteY167" fmla="*/ 2209407 h 2237474"/>
              <a:gd name="connsiteX168" fmla="*/ 784978 w 12192000"/>
              <a:gd name="connsiteY168" fmla="*/ 2212360 h 2237474"/>
              <a:gd name="connsiteX169" fmla="*/ 681987 w 12192000"/>
              <a:gd name="connsiteY169" fmla="*/ 2216757 h 2237474"/>
              <a:gd name="connsiteX170" fmla="*/ 669923 w 12192000"/>
              <a:gd name="connsiteY170" fmla="*/ 2211682 h 2237474"/>
              <a:gd name="connsiteX171" fmla="*/ 648680 w 12192000"/>
              <a:gd name="connsiteY171" fmla="*/ 2206229 h 2237474"/>
              <a:gd name="connsiteX172" fmla="*/ 597225 w 12192000"/>
              <a:gd name="connsiteY172" fmla="*/ 2180999 h 2237474"/>
              <a:gd name="connsiteX173" fmla="*/ 558449 w 12192000"/>
              <a:gd name="connsiteY173" fmla="*/ 2182346 h 2237474"/>
              <a:gd name="connsiteX174" fmla="*/ 550517 w 12192000"/>
              <a:gd name="connsiteY174" fmla="*/ 2182060 h 2237474"/>
              <a:gd name="connsiteX175" fmla="*/ 550309 w 12192000"/>
              <a:gd name="connsiteY175" fmla="*/ 2181825 h 2237474"/>
              <a:gd name="connsiteX176" fmla="*/ 541836 w 12192000"/>
              <a:gd name="connsiteY176" fmla="*/ 2181063 h 2237474"/>
              <a:gd name="connsiteX177" fmla="*/ 536057 w 12192000"/>
              <a:gd name="connsiteY177" fmla="*/ 2181537 h 2237474"/>
              <a:gd name="connsiteX178" fmla="*/ 520671 w 12192000"/>
              <a:gd name="connsiteY178" fmla="*/ 2180980 h 2237474"/>
              <a:gd name="connsiteX179" fmla="*/ 515024 w 12192000"/>
              <a:gd name="connsiteY179" fmla="*/ 2179258 h 2237474"/>
              <a:gd name="connsiteX180" fmla="*/ 512278 w 12192000"/>
              <a:gd name="connsiteY180" fmla="*/ 2176369 h 2237474"/>
              <a:gd name="connsiteX181" fmla="*/ 480419 w 12192000"/>
              <a:gd name="connsiteY181" fmla="*/ 2167807 h 2237474"/>
              <a:gd name="connsiteX182" fmla="*/ 413835 w 12192000"/>
              <a:gd name="connsiteY182" fmla="*/ 2156783 h 2237474"/>
              <a:gd name="connsiteX183" fmla="*/ 376513 w 12192000"/>
              <a:gd name="connsiteY183" fmla="*/ 2154014 h 2237474"/>
              <a:gd name="connsiteX184" fmla="*/ 273386 w 12192000"/>
              <a:gd name="connsiteY184" fmla="*/ 2142551 h 2237474"/>
              <a:gd name="connsiteX185" fmla="*/ 169207 w 12192000"/>
              <a:gd name="connsiteY185" fmla="*/ 2128100 h 2237474"/>
              <a:gd name="connsiteX186" fmla="*/ 93149 w 12192000"/>
              <a:gd name="connsiteY186" fmla="*/ 2105324 h 2237474"/>
              <a:gd name="connsiteX187" fmla="*/ 88109 w 12192000"/>
              <a:gd name="connsiteY187" fmla="*/ 2106704 h 2237474"/>
              <a:gd name="connsiteX188" fmla="*/ 80022 w 12192000"/>
              <a:gd name="connsiteY188" fmla="*/ 2107254 h 2237474"/>
              <a:gd name="connsiteX189" fmla="*/ 79717 w 12192000"/>
              <a:gd name="connsiteY189" fmla="*/ 2107046 h 2237474"/>
              <a:gd name="connsiteX190" fmla="*/ 72352 w 12192000"/>
              <a:gd name="connsiteY190" fmla="*/ 2107991 h 2237474"/>
              <a:gd name="connsiteX191" fmla="*/ 37645 w 12192000"/>
              <a:gd name="connsiteY191" fmla="*/ 2115401 h 2237474"/>
              <a:gd name="connsiteX192" fmla="*/ 4572 w 12192000"/>
              <a:gd name="connsiteY192" fmla="*/ 2111091 h 2237474"/>
              <a:gd name="connsiteX193" fmla="*/ 0 w 12192000"/>
              <a:gd name="connsiteY193" fmla="*/ 2110468 h 2237474"/>
              <a:gd name="connsiteX194" fmla="*/ 0 w 12192000"/>
              <a:gd name="connsiteY19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8975 w 12192000"/>
              <a:gd name="connsiteY12" fmla="*/ 75527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715896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78619 w 12192000"/>
              <a:gd name="connsiteY28" fmla="*/ 1011878 h 2237474"/>
              <a:gd name="connsiteX29" fmla="*/ 9268019 w 12192000"/>
              <a:gd name="connsiteY29" fmla="*/ 1007442 h 2237474"/>
              <a:gd name="connsiteX30" fmla="*/ 9234662 w 12192000"/>
              <a:gd name="connsiteY30" fmla="*/ 1023056 h 2237474"/>
              <a:gd name="connsiteX31" fmla="*/ 9181033 w 12192000"/>
              <a:gd name="connsiteY31" fmla="*/ 1037921 h 2237474"/>
              <a:gd name="connsiteX32" fmla="*/ 9155969 w 12192000"/>
              <a:gd name="connsiteY32" fmla="*/ 1046804 h 2237474"/>
              <a:gd name="connsiteX33" fmla="*/ 9133985 w 12192000"/>
              <a:gd name="connsiteY33" fmla="*/ 1046450 h 2237474"/>
              <a:gd name="connsiteX34" fmla="*/ 9003462 w 12192000"/>
              <a:gd name="connsiteY34" fmla="*/ 1042406 h 2237474"/>
              <a:gd name="connsiteX35" fmla="*/ 8968445 w 12192000"/>
              <a:gd name="connsiteY35" fmla="*/ 1052169 h 2237474"/>
              <a:gd name="connsiteX36" fmla="*/ 8886001 w 12192000"/>
              <a:gd name="connsiteY36" fmla="*/ 1067468 h 2237474"/>
              <a:gd name="connsiteX37" fmla="*/ 8838610 w 12192000"/>
              <a:gd name="connsiteY37" fmla="*/ 1075091 h 2237474"/>
              <a:gd name="connsiteX38" fmla="*/ 8750383 w 12192000"/>
              <a:gd name="connsiteY38" fmla="*/ 1097387 h 2237474"/>
              <a:gd name="connsiteX39" fmla="*/ 8665605 w 12192000"/>
              <a:gd name="connsiteY39" fmla="*/ 1110791 h 2237474"/>
              <a:gd name="connsiteX40" fmla="*/ 8584946 w 12192000"/>
              <a:gd name="connsiteY40" fmla="*/ 1135226 h 2237474"/>
              <a:gd name="connsiteX41" fmla="*/ 8460755 w 12192000"/>
              <a:gd name="connsiteY41" fmla="*/ 1203427 h 2237474"/>
              <a:gd name="connsiteX42" fmla="*/ 8419755 w 12192000"/>
              <a:gd name="connsiteY42" fmla="*/ 1216260 h 2237474"/>
              <a:gd name="connsiteX43" fmla="*/ 8411626 w 12192000"/>
              <a:gd name="connsiteY43" fmla="*/ 1214397 h 2237474"/>
              <a:gd name="connsiteX44" fmla="*/ 8363469 w 12192000"/>
              <a:gd name="connsiteY44" fmla="*/ 1246658 h 2237474"/>
              <a:gd name="connsiteX45" fmla="*/ 8275497 w 12192000"/>
              <a:gd name="connsiteY45" fmla="*/ 1264396 h 2237474"/>
              <a:gd name="connsiteX46" fmla="*/ 8206287 w 12192000"/>
              <a:gd name="connsiteY46" fmla="*/ 1273060 h 2237474"/>
              <a:gd name="connsiteX47" fmla="*/ 8139997 w 12192000"/>
              <a:gd name="connsiteY47" fmla="*/ 1282713 h 2237474"/>
              <a:gd name="connsiteX48" fmla="*/ 8074238 w 12192000"/>
              <a:gd name="connsiteY48" fmla="*/ 1301895 h 2237474"/>
              <a:gd name="connsiteX49" fmla="*/ 7942099 w 12192000"/>
              <a:gd name="connsiteY49" fmla="*/ 1336332 h 2237474"/>
              <a:gd name="connsiteX50" fmla="*/ 7902328 w 12192000"/>
              <a:gd name="connsiteY50" fmla="*/ 1345865 h 2237474"/>
              <a:gd name="connsiteX51" fmla="*/ 7840612 w 12192000"/>
              <a:gd name="connsiteY51" fmla="*/ 1369373 h 2237474"/>
              <a:gd name="connsiteX52" fmla="*/ 7786819 w 12192000"/>
              <a:gd name="connsiteY52" fmla="*/ 1378970 h 2237474"/>
              <a:gd name="connsiteX53" fmla="*/ 7548172 w 12192000"/>
              <a:gd name="connsiteY53" fmla="*/ 1417460 h 2237474"/>
              <a:gd name="connsiteX54" fmla="*/ 7483437 w 12192000"/>
              <a:gd name="connsiteY54" fmla="*/ 1478152 h 2237474"/>
              <a:gd name="connsiteX55" fmla="*/ 7377870 w 12192000"/>
              <a:gd name="connsiteY55" fmla="*/ 1523319 h 2237474"/>
              <a:gd name="connsiteX56" fmla="*/ 7230737 w 12192000"/>
              <a:gd name="connsiteY56" fmla="*/ 1562633 h 2237474"/>
              <a:gd name="connsiteX57" fmla="*/ 7224458 w 12192000"/>
              <a:gd name="connsiteY57" fmla="*/ 1573008 h 2237474"/>
              <a:gd name="connsiteX58" fmla="*/ 7183121 w 12192000"/>
              <a:gd name="connsiteY58" fmla="*/ 1595162 h 2237474"/>
              <a:gd name="connsiteX59" fmla="*/ 7164601 w 12192000"/>
              <a:gd name="connsiteY59" fmla="*/ 1606490 h 2237474"/>
              <a:gd name="connsiteX60" fmla="*/ 7031309 w 12192000"/>
              <a:gd name="connsiteY60" fmla="*/ 1619451 h 2237474"/>
              <a:gd name="connsiteX61" fmla="*/ 6900177 w 12192000"/>
              <a:gd name="connsiteY61" fmla="*/ 1636016 h 2237474"/>
              <a:gd name="connsiteX62" fmla="*/ 6795372 w 12192000"/>
              <a:gd name="connsiteY62" fmla="*/ 1644845 h 2237474"/>
              <a:gd name="connsiteX63" fmla="*/ 6692251 w 12192000"/>
              <a:gd name="connsiteY63" fmla="*/ 1656357 h 2237474"/>
              <a:gd name="connsiteX64" fmla="*/ 6655235 w 12192000"/>
              <a:gd name="connsiteY64" fmla="*/ 1661869 h 2237474"/>
              <a:gd name="connsiteX65" fmla="*/ 6554894 w 12192000"/>
              <a:gd name="connsiteY65" fmla="*/ 1664428 h 2237474"/>
              <a:gd name="connsiteX66" fmla="*/ 6516595 w 12192000"/>
              <a:gd name="connsiteY66" fmla="*/ 1667475 h 2237474"/>
              <a:gd name="connsiteX67" fmla="*/ 6508541 w 12192000"/>
              <a:gd name="connsiteY67" fmla="*/ 1668757 h 2237474"/>
              <a:gd name="connsiteX68" fmla="*/ 6471012 w 12192000"/>
              <a:gd name="connsiteY68" fmla="*/ 1678604 h 2237474"/>
              <a:gd name="connsiteX69" fmla="*/ 6364035 w 12192000"/>
              <a:gd name="connsiteY69" fmla="*/ 1667683 h 2237474"/>
              <a:gd name="connsiteX70" fmla="*/ 6280959 w 12192000"/>
              <a:gd name="connsiteY70" fmla="*/ 1689329 h 2237474"/>
              <a:gd name="connsiteX71" fmla="*/ 6243319 w 12192000"/>
              <a:gd name="connsiteY71" fmla="*/ 1695560 h 2237474"/>
              <a:gd name="connsiteX72" fmla="*/ 6098321 w 12192000"/>
              <a:gd name="connsiteY72" fmla="*/ 1721646 h 2237474"/>
              <a:gd name="connsiteX73" fmla="*/ 5880652 w 12192000"/>
              <a:gd name="connsiteY73" fmla="*/ 1779643 h 2237474"/>
              <a:gd name="connsiteX74" fmla="*/ 5785959 w 12192000"/>
              <a:gd name="connsiteY74" fmla="*/ 1775307 h 2237474"/>
              <a:gd name="connsiteX75" fmla="*/ 5643534 w 12192000"/>
              <a:gd name="connsiteY75" fmla="*/ 1802919 h 2237474"/>
              <a:gd name="connsiteX76" fmla="*/ 5518799 w 12192000"/>
              <a:gd name="connsiteY76" fmla="*/ 1818312 h 2237474"/>
              <a:gd name="connsiteX77" fmla="*/ 5505014 w 12192000"/>
              <a:gd name="connsiteY77" fmla="*/ 1819259 h 2237474"/>
              <a:gd name="connsiteX78" fmla="*/ 5453307 w 12192000"/>
              <a:gd name="connsiteY78" fmla="*/ 1815450 h 2237474"/>
              <a:gd name="connsiteX79" fmla="*/ 5221533 w 12192000"/>
              <a:gd name="connsiteY79" fmla="*/ 1846950 h 2237474"/>
              <a:gd name="connsiteX80" fmla="*/ 5149802 w 12192000"/>
              <a:gd name="connsiteY80" fmla="*/ 1844846 h 2237474"/>
              <a:gd name="connsiteX81" fmla="*/ 5114927 w 12192000"/>
              <a:gd name="connsiteY81" fmla="*/ 1847827 h 2237474"/>
              <a:gd name="connsiteX82" fmla="*/ 5108970 w 12192000"/>
              <a:gd name="connsiteY82" fmla="*/ 1847935 h 2237474"/>
              <a:gd name="connsiteX83" fmla="*/ 5067961 w 12192000"/>
              <a:gd name="connsiteY83" fmla="*/ 1845917 h 2237474"/>
              <a:gd name="connsiteX84" fmla="*/ 5007075 w 12192000"/>
              <a:gd name="connsiteY84" fmla="*/ 1838626 h 2237474"/>
              <a:gd name="connsiteX85" fmla="*/ 4944087 w 12192000"/>
              <a:gd name="connsiteY85" fmla="*/ 1823332 h 2237474"/>
              <a:gd name="connsiteX86" fmla="*/ 4907662 w 12192000"/>
              <a:gd name="connsiteY86" fmla="*/ 1816900 h 2237474"/>
              <a:gd name="connsiteX87" fmla="*/ 4882386 w 12192000"/>
              <a:gd name="connsiteY87" fmla="*/ 1809844 h 2237474"/>
              <a:gd name="connsiteX88" fmla="*/ 4811440 w 12192000"/>
              <a:gd name="connsiteY88" fmla="*/ 1804655 h 2237474"/>
              <a:gd name="connsiteX89" fmla="*/ 4691075 w 12192000"/>
              <a:gd name="connsiteY89" fmla="*/ 1801389 h 2237474"/>
              <a:gd name="connsiteX90" fmla="*/ 4640313 w 12192000"/>
              <a:gd name="connsiteY90" fmla="*/ 1784307 h 2237474"/>
              <a:gd name="connsiteX91" fmla="*/ 4536503 w 12192000"/>
              <a:gd name="connsiteY91" fmla="*/ 1785334 h 2237474"/>
              <a:gd name="connsiteX92" fmla="*/ 4513724 w 12192000"/>
              <a:gd name="connsiteY92" fmla="*/ 1791996 h 2237474"/>
              <a:gd name="connsiteX93" fmla="*/ 4459810 w 12192000"/>
              <a:gd name="connsiteY93" fmla="*/ 1797886 h 2237474"/>
              <a:gd name="connsiteX94" fmla="*/ 4379064 w 12192000"/>
              <a:gd name="connsiteY94" fmla="*/ 1817177 h 2237474"/>
              <a:gd name="connsiteX95" fmla="*/ 4290981 w 12192000"/>
              <a:gd name="connsiteY95" fmla="*/ 1839677 h 2237474"/>
              <a:gd name="connsiteX96" fmla="*/ 4238372 w 12192000"/>
              <a:gd name="connsiteY96" fmla="*/ 1851480 h 2237474"/>
              <a:gd name="connsiteX97" fmla="*/ 4232517 w 12192000"/>
              <a:gd name="connsiteY97" fmla="*/ 1852567 h 2237474"/>
              <a:gd name="connsiteX98" fmla="*/ 4191732 w 12192000"/>
              <a:gd name="connsiteY98" fmla="*/ 1857328 h 2237474"/>
              <a:gd name="connsiteX99" fmla="*/ 4065532 w 12192000"/>
              <a:gd name="connsiteY99" fmla="*/ 1855477 h 2237474"/>
              <a:gd name="connsiteX100" fmla="*/ 4028460 w 12192000"/>
              <a:gd name="connsiteY100" fmla="*/ 1855137 h 2237474"/>
              <a:gd name="connsiteX101" fmla="*/ 4002267 w 12192000"/>
              <a:gd name="connsiteY101" fmla="*/ 1852352 h 2237474"/>
              <a:gd name="connsiteX102" fmla="*/ 3931396 w 12192000"/>
              <a:gd name="connsiteY102" fmla="*/ 1858915 h 2237474"/>
              <a:gd name="connsiteX103" fmla="*/ 3812162 w 12192000"/>
              <a:gd name="connsiteY103" fmla="*/ 1875501 h 2237474"/>
              <a:gd name="connsiteX104" fmla="*/ 3758105 w 12192000"/>
              <a:gd name="connsiteY104" fmla="*/ 1871856 h 2237474"/>
              <a:gd name="connsiteX105" fmla="*/ 3715896 w 12192000"/>
              <a:gd name="connsiteY105" fmla="*/ 1881552 h 2237474"/>
              <a:gd name="connsiteX106" fmla="*/ 3567259 w 12192000"/>
              <a:gd name="connsiteY106" fmla="*/ 1893482 h 2237474"/>
              <a:gd name="connsiteX107" fmla="*/ 3405770 w 12192000"/>
              <a:gd name="connsiteY107" fmla="*/ 1904591 h 2237474"/>
              <a:gd name="connsiteX108" fmla="*/ 3280097 w 12192000"/>
              <a:gd name="connsiteY108" fmla="*/ 1919610 h 2237474"/>
              <a:gd name="connsiteX109" fmla="*/ 3123424 w 12192000"/>
              <a:gd name="connsiteY109" fmla="*/ 1952930 h 2237474"/>
              <a:gd name="connsiteX110" fmla="*/ 3009910 w 12192000"/>
              <a:gd name="connsiteY110" fmla="*/ 1957866 h 2237474"/>
              <a:gd name="connsiteX111" fmla="*/ 2995934 w 12192000"/>
              <a:gd name="connsiteY111" fmla="*/ 1967085 h 2237474"/>
              <a:gd name="connsiteX112" fmla="*/ 2980071 w 12192000"/>
              <a:gd name="connsiteY112" fmla="*/ 1972988 h 2237474"/>
              <a:gd name="connsiteX113" fmla="*/ 2942858 w 12192000"/>
              <a:gd name="connsiteY113" fmla="*/ 1981367 h 2237474"/>
              <a:gd name="connsiteX114" fmla="*/ 2875436 w 12192000"/>
              <a:gd name="connsiteY114" fmla="*/ 1996977 h 2237474"/>
              <a:gd name="connsiteX115" fmla="*/ 2874892 w 12192000"/>
              <a:gd name="connsiteY115" fmla="*/ 1996085 h 2237474"/>
              <a:gd name="connsiteX116" fmla="*/ 2864145 w 12192000"/>
              <a:gd name="connsiteY116" fmla="*/ 1994061 h 2237474"/>
              <a:gd name="connsiteX117" fmla="*/ 2843662 w 12192000"/>
              <a:gd name="connsiteY117" fmla="*/ 1992498 h 2237474"/>
              <a:gd name="connsiteX118" fmla="*/ 2796128 w 12192000"/>
              <a:gd name="connsiteY118" fmla="*/ 1976403 h 2237474"/>
              <a:gd name="connsiteX119" fmla="*/ 2756784 w 12192000"/>
              <a:gd name="connsiteY119" fmla="*/ 1985116 h 2237474"/>
              <a:gd name="connsiteX120" fmla="*/ 2748833 w 12192000"/>
              <a:gd name="connsiteY120" fmla="*/ 1986323 h 2237474"/>
              <a:gd name="connsiteX121" fmla="*/ 2748661 w 12192000"/>
              <a:gd name="connsiteY121" fmla="*/ 1986122 h 2237474"/>
              <a:gd name="connsiteX122" fmla="*/ 2740251 w 12192000"/>
              <a:gd name="connsiteY122" fmla="*/ 1986946 h 2237474"/>
              <a:gd name="connsiteX123" fmla="*/ 2718916 w 12192000"/>
              <a:gd name="connsiteY123" fmla="*/ 1990867 h 2237474"/>
              <a:gd name="connsiteX124" fmla="*/ 2713522 w 12192000"/>
              <a:gd name="connsiteY124" fmla="*/ 1990173 h 2237474"/>
              <a:gd name="connsiteX125" fmla="*/ 2680597 w 12192000"/>
              <a:gd name="connsiteY125" fmla="*/ 1984996 h 2237474"/>
              <a:gd name="connsiteX126" fmla="*/ 2578178 w 12192000"/>
              <a:gd name="connsiteY126" fmla="*/ 1990531 h 2237474"/>
              <a:gd name="connsiteX127" fmla="*/ 2476147 w 12192000"/>
              <a:gd name="connsiteY127" fmla="*/ 1998305 h 2237474"/>
              <a:gd name="connsiteX128" fmla="*/ 2373568 w 12192000"/>
              <a:gd name="connsiteY128" fmla="*/ 2003219 h 2237474"/>
              <a:gd name="connsiteX129" fmla="*/ 2321399 w 12192000"/>
              <a:gd name="connsiteY129" fmla="*/ 1989467 h 2237474"/>
              <a:gd name="connsiteX130" fmla="*/ 2315525 w 12192000"/>
              <a:gd name="connsiteY130" fmla="*/ 1989708 h 2237474"/>
              <a:gd name="connsiteX131" fmla="*/ 2300792 w 12192000"/>
              <a:gd name="connsiteY131" fmla="*/ 1994290 h 2237474"/>
              <a:gd name="connsiteX132" fmla="*/ 2295469 w 12192000"/>
              <a:gd name="connsiteY132" fmla="*/ 1996659 h 2237474"/>
              <a:gd name="connsiteX133" fmla="*/ 2287219 w 12192000"/>
              <a:gd name="connsiteY133" fmla="*/ 1998750 h 2237474"/>
              <a:gd name="connsiteX134" fmla="*/ 2286948 w 12192000"/>
              <a:gd name="connsiteY134" fmla="*/ 1998596 h 2237474"/>
              <a:gd name="connsiteX135" fmla="*/ 2243069 w 12192000"/>
              <a:gd name="connsiteY135" fmla="*/ 2015111 h 2237474"/>
              <a:gd name="connsiteX136" fmla="*/ 2186609 w 12192000"/>
              <a:gd name="connsiteY136" fmla="*/ 2008263 h 2237474"/>
              <a:gd name="connsiteX137" fmla="*/ 2164831 w 12192000"/>
              <a:gd name="connsiteY137" fmla="*/ 2010143 h 2237474"/>
              <a:gd name="connsiteX138" fmla="*/ 2152836 w 12192000"/>
              <a:gd name="connsiteY138" fmla="*/ 2010048 h 2237474"/>
              <a:gd name="connsiteX139" fmla="*/ 2117102 w 12192000"/>
              <a:gd name="connsiteY139" fmla="*/ 2023004 h 2237474"/>
              <a:gd name="connsiteX140" fmla="*/ 2111935 w 12192000"/>
              <a:gd name="connsiteY140" fmla="*/ 2023163 h 2237474"/>
              <a:gd name="connsiteX141" fmla="*/ 2089991 w 12192000"/>
              <a:gd name="connsiteY141" fmla="*/ 2034193 h 2237474"/>
              <a:gd name="connsiteX142" fmla="*/ 2058061 w 12192000"/>
              <a:gd name="connsiteY142" fmla="*/ 2047942 h 2237474"/>
              <a:gd name="connsiteX143" fmla="*/ 2055737 w 12192000"/>
              <a:gd name="connsiteY143" fmla="*/ 2047704 h 2237474"/>
              <a:gd name="connsiteX144" fmla="*/ 2042244 w 12192000"/>
              <a:gd name="connsiteY144" fmla="*/ 2055560 h 2237474"/>
              <a:gd name="connsiteX145" fmla="*/ 1976224 w 12192000"/>
              <a:gd name="connsiteY145" fmla="*/ 2074257 h 2237474"/>
              <a:gd name="connsiteX146" fmla="*/ 1877728 w 12192000"/>
              <a:gd name="connsiteY146" fmla="*/ 2101004 h 2237474"/>
              <a:gd name="connsiteX147" fmla="*/ 1759056 w 12192000"/>
              <a:gd name="connsiteY147" fmla="*/ 2125608 h 2237474"/>
              <a:gd name="connsiteX148" fmla="*/ 1637948 w 12192000"/>
              <a:gd name="connsiteY148" fmla="*/ 2172597 h 2237474"/>
              <a:gd name="connsiteX149" fmla="*/ 1434549 w 12192000"/>
              <a:gd name="connsiteY149" fmla="*/ 2234522 h 2237474"/>
              <a:gd name="connsiteX150" fmla="*/ 1398481 w 12192000"/>
              <a:gd name="connsiteY150" fmla="*/ 2237074 h 2237474"/>
              <a:gd name="connsiteX151" fmla="*/ 1398407 w 12192000"/>
              <a:gd name="connsiteY151" fmla="*/ 2237095 h 2237474"/>
              <a:gd name="connsiteX152" fmla="*/ 1370962 w 12192000"/>
              <a:gd name="connsiteY152" fmla="*/ 2237474 h 2237474"/>
              <a:gd name="connsiteX153" fmla="*/ 1356367 w 12192000"/>
              <a:gd name="connsiteY153" fmla="*/ 2235089 h 2237474"/>
              <a:gd name="connsiteX154" fmla="*/ 1324828 w 12192000"/>
              <a:gd name="connsiteY154" fmla="*/ 2231968 h 2237474"/>
              <a:gd name="connsiteX155" fmla="*/ 1297744 w 12192000"/>
              <a:gd name="connsiteY155" fmla="*/ 2235849 h 2237474"/>
              <a:gd name="connsiteX156" fmla="*/ 1286236 w 12192000"/>
              <a:gd name="connsiteY156" fmla="*/ 2233135 h 2237474"/>
              <a:gd name="connsiteX157" fmla="*/ 1283504 w 12192000"/>
              <a:gd name="connsiteY157" fmla="*/ 2233797 h 2237474"/>
              <a:gd name="connsiteX158" fmla="*/ 1279765 w 12192000"/>
              <a:gd name="connsiteY158" fmla="*/ 2229639 h 2237474"/>
              <a:gd name="connsiteX159" fmla="*/ 1195347 w 12192000"/>
              <a:gd name="connsiteY159" fmla="*/ 2212354 h 2237474"/>
              <a:gd name="connsiteX160" fmla="*/ 970251 w 12192000"/>
              <a:gd name="connsiteY160" fmla="*/ 2221029 h 2237474"/>
              <a:gd name="connsiteX161" fmla="*/ 812914 w 12192000"/>
              <a:gd name="connsiteY161" fmla="*/ 2202752 h 2237474"/>
              <a:gd name="connsiteX162" fmla="*/ 800195 w 12192000"/>
              <a:gd name="connsiteY162" fmla="*/ 2209407 h 2237474"/>
              <a:gd name="connsiteX163" fmla="*/ 784978 w 12192000"/>
              <a:gd name="connsiteY163" fmla="*/ 2212360 h 2237474"/>
              <a:gd name="connsiteX164" fmla="*/ 681987 w 12192000"/>
              <a:gd name="connsiteY164" fmla="*/ 2216757 h 2237474"/>
              <a:gd name="connsiteX165" fmla="*/ 669923 w 12192000"/>
              <a:gd name="connsiteY165" fmla="*/ 2211682 h 2237474"/>
              <a:gd name="connsiteX166" fmla="*/ 648680 w 12192000"/>
              <a:gd name="connsiteY166" fmla="*/ 2206229 h 2237474"/>
              <a:gd name="connsiteX167" fmla="*/ 597225 w 12192000"/>
              <a:gd name="connsiteY167" fmla="*/ 2180999 h 2237474"/>
              <a:gd name="connsiteX168" fmla="*/ 558449 w 12192000"/>
              <a:gd name="connsiteY168" fmla="*/ 2182346 h 2237474"/>
              <a:gd name="connsiteX169" fmla="*/ 550517 w 12192000"/>
              <a:gd name="connsiteY169" fmla="*/ 2182060 h 2237474"/>
              <a:gd name="connsiteX170" fmla="*/ 550309 w 12192000"/>
              <a:gd name="connsiteY170" fmla="*/ 2181825 h 2237474"/>
              <a:gd name="connsiteX171" fmla="*/ 541836 w 12192000"/>
              <a:gd name="connsiteY171" fmla="*/ 2181063 h 2237474"/>
              <a:gd name="connsiteX172" fmla="*/ 536057 w 12192000"/>
              <a:gd name="connsiteY172" fmla="*/ 2181537 h 2237474"/>
              <a:gd name="connsiteX173" fmla="*/ 520671 w 12192000"/>
              <a:gd name="connsiteY173" fmla="*/ 2180980 h 2237474"/>
              <a:gd name="connsiteX174" fmla="*/ 515024 w 12192000"/>
              <a:gd name="connsiteY174" fmla="*/ 2179258 h 2237474"/>
              <a:gd name="connsiteX175" fmla="*/ 512278 w 12192000"/>
              <a:gd name="connsiteY175" fmla="*/ 2176369 h 2237474"/>
              <a:gd name="connsiteX176" fmla="*/ 480419 w 12192000"/>
              <a:gd name="connsiteY176" fmla="*/ 2167807 h 2237474"/>
              <a:gd name="connsiteX177" fmla="*/ 413835 w 12192000"/>
              <a:gd name="connsiteY177" fmla="*/ 2156783 h 2237474"/>
              <a:gd name="connsiteX178" fmla="*/ 376513 w 12192000"/>
              <a:gd name="connsiteY178" fmla="*/ 2154014 h 2237474"/>
              <a:gd name="connsiteX179" fmla="*/ 273386 w 12192000"/>
              <a:gd name="connsiteY179" fmla="*/ 2142551 h 2237474"/>
              <a:gd name="connsiteX180" fmla="*/ 169207 w 12192000"/>
              <a:gd name="connsiteY180" fmla="*/ 2128100 h 2237474"/>
              <a:gd name="connsiteX181" fmla="*/ 93149 w 12192000"/>
              <a:gd name="connsiteY181" fmla="*/ 2105324 h 2237474"/>
              <a:gd name="connsiteX182" fmla="*/ 88109 w 12192000"/>
              <a:gd name="connsiteY182" fmla="*/ 2106704 h 2237474"/>
              <a:gd name="connsiteX183" fmla="*/ 80022 w 12192000"/>
              <a:gd name="connsiteY183" fmla="*/ 2107254 h 2237474"/>
              <a:gd name="connsiteX184" fmla="*/ 79717 w 12192000"/>
              <a:gd name="connsiteY184" fmla="*/ 2107046 h 2237474"/>
              <a:gd name="connsiteX185" fmla="*/ 72352 w 12192000"/>
              <a:gd name="connsiteY185" fmla="*/ 2107991 h 2237474"/>
              <a:gd name="connsiteX186" fmla="*/ 37645 w 12192000"/>
              <a:gd name="connsiteY186" fmla="*/ 2115401 h 2237474"/>
              <a:gd name="connsiteX187" fmla="*/ 4572 w 12192000"/>
              <a:gd name="connsiteY187" fmla="*/ 2111091 h 2237474"/>
              <a:gd name="connsiteX188" fmla="*/ 0 w 12192000"/>
              <a:gd name="connsiteY188" fmla="*/ 2110468 h 2237474"/>
              <a:gd name="connsiteX189" fmla="*/ 0 w 12192000"/>
              <a:gd name="connsiteY18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60755 w 12192000"/>
              <a:gd name="connsiteY40" fmla="*/ 1203427 h 2237474"/>
              <a:gd name="connsiteX41" fmla="*/ 8419755 w 12192000"/>
              <a:gd name="connsiteY41" fmla="*/ 1216260 h 2237474"/>
              <a:gd name="connsiteX42" fmla="*/ 8411626 w 12192000"/>
              <a:gd name="connsiteY42" fmla="*/ 1214397 h 2237474"/>
              <a:gd name="connsiteX43" fmla="*/ 8363469 w 12192000"/>
              <a:gd name="connsiteY43" fmla="*/ 1246658 h 2237474"/>
              <a:gd name="connsiteX44" fmla="*/ 8275497 w 12192000"/>
              <a:gd name="connsiteY44" fmla="*/ 1264396 h 2237474"/>
              <a:gd name="connsiteX45" fmla="*/ 8206287 w 12192000"/>
              <a:gd name="connsiteY45" fmla="*/ 1273060 h 2237474"/>
              <a:gd name="connsiteX46" fmla="*/ 8139997 w 12192000"/>
              <a:gd name="connsiteY46" fmla="*/ 1282713 h 2237474"/>
              <a:gd name="connsiteX47" fmla="*/ 8074238 w 12192000"/>
              <a:gd name="connsiteY47" fmla="*/ 1301895 h 2237474"/>
              <a:gd name="connsiteX48" fmla="*/ 7942099 w 12192000"/>
              <a:gd name="connsiteY48" fmla="*/ 1336332 h 2237474"/>
              <a:gd name="connsiteX49" fmla="*/ 7902328 w 12192000"/>
              <a:gd name="connsiteY49" fmla="*/ 1345865 h 2237474"/>
              <a:gd name="connsiteX50" fmla="*/ 7840612 w 12192000"/>
              <a:gd name="connsiteY50" fmla="*/ 1369373 h 2237474"/>
              <a:gd name="connsiteX51" fmla="*/ 7786819 w 12192000"/>
              <a:gd name="connsiteY51" fmla="*/ 1378970 h 2237474"/>
              <a:gd name="connsiteX52" fmla="*/ 7548172 w 12192000"/>
              <a:gd name="connsiteY52" fmla="*/ 1417460 h 2237474"/>
              <a:gd name="connsiteX53" fmla="*/ 7483437 w 12192000"/>
              <a:gd name="connsiteY53" fmla="*/ 1478152 h 2237474"/>
              <a:gd name="connsiteX54" fmla="*/ 7377870 w 12192000"/>
              <a:gd name="connsiteY54" fmla="*/ 1523319 h 2237474"/>
              <a:gd name="connsiteX55" fmla="*/ 7230737 w 12192000"/>
              <a:gd name="connsiteY55" fmla="*/ 1562633 h 2237474"/>
              <a:gd name="connsiteX56" fmla="*/ 7224458 w 12192000"/>
              <a:gd name="connsiteY56" fmla="*/ 1573008 h 2237474"/>
              <a:gd name="connsiteX57" fmla="*/ 7183121 w 12192000"/>
              <a:gd name="connsiteY57" fmla="*/ 1595162 h 2237474"/>
              <a:gd name="connsiteX58" fmla="*/ 7164601 w 12192000"/>
              <a:gd name="connsiteY58" fmla="*/ 1606490 h 2237474"/>
              <a:gd name="connsiteX59" fmla="*/ 7031309 w 12192000"/>
              <a:gd name="connsiteY59" fmla="*/ 1619451 h 2237474"/>
              <a:gd name="connsiteX60" fmla="*/ 6900177 w 12192000"/>
              <a:gd name="connsiteY60" fmla="*/ 1636016 h 2237474"/>
              <a:gd name="connsiteX61" fmla="*/ 6795372 w 12192000"/>
              <a:gd name="connsiteY61" fmla="*/ 1644845 h 2237474"/>
              <a:gd name="connsiteX62" fmla="*/ 6692251 w 12192000"/>
              <a:gd name="connsiteY62" fmla="*/ 1656357 h 2237474"/>
              <a:gd name="connsiteX63" fmla="*/ 6655235 w 12192000"/>
              <a:gd name="connsiteY63" fmla="*/ 1661869 h 2237474"/>
              <a:gd name="connsiteX64" fmla="*/ 6554894 w 12192000"/>
              <a:gd name="connsiteY64" fmla="*/ 1664428 h 2237474"/>
              <a:gd name="connsiteX65" fmla="*/ 6516595 w 12192000"/>
              <a:gd name="connsiteY65" fmla="*/ 1667475 h 2237474"/>
              <a:gd name="connsiteX66" fmla="*/ 6508541 w 12192000"/>
              <a:gd name="connsiteY66" fmla="*/ 1668757 h 2237474"/>
              <a:gd name="connsiteX67" fmla="*/ 6471012 w 12192000"/>
              <a:gd name="connsiteY67" fmla="*/ 1678604 h 2237474"/>
              <a:gd name="connsiteX68" fmla="*/ 6364035 w 12192000"/>
              <a:gd name="connsiteY68" fmla="*/ 1667683 h 2237474"/>
              <a:gd name="connsiteX69" fmla="*/ 6280959 w 12192000"/>
              <a:gd name="connsiteY69" fmla="*/ 1689329 h 2237474"/>
              <a:gd name="connsiteX70" fmla="*/ 6243319 w 12192000"/>
              <a:gd name="connsiteY70" fmla="*/ 1695560 h 2237474"/>
              <a:gd name="connsiteX71" fmla="*/ 6098321 w 12192000"/>
              <a:gd name="connsiteY71" fmla="*/ 1721646 h 2237474"/>
              <a:gd name="connsiteX72" fmla="*/ 5880652 w 12192000"/>
              <a:gd name="connsiteY72" fmla="*/ 1779643 h 2237474"/>
              <a:gd name="connsiteX73" fmla="*/ 5785959 w 12192000"/>
              <a:gd name="connsiteY73" fmla="*/ 1775307 h 2237474"/>
              <a:gd name="connsiteX74" fmla="*/ 5643534 w 12192000"/>
              <a:gd name="connsiteY74" fmla="*/ 1802919 h 2237474"/>
              <a:gd name="connsiteX75" fmla="*/ 5518799 w 12192000"/>
              <a:gd name="connsiteY75" fmla="*/ 1818312 h 2237474"/>
              <a:gd name="connsiteX76" fmla="*/ 5505014 w 12192000"/>
              <a:gd name="connsiteY76" fmla="*/ 1819259 h 2237474"/>
              <a:gd name="connsiteX77" fmla="*/ 5453307 w 12192000"/>
              <a:gd name="connsiteY77" fmla="*/ 1815450 h 2237474"/>
              <a:gd name="connsiteX78" fmla="*/ 5221533 w 12192000"/>
              <a:gd name="connsiteY78" fmla="*/ 1846950 h 2237474"/>
              <a:gd name="connsiteX79" fmla="*/ 5149802 w 12192000"/>
              <a:gd name="connsiteY79" fmla="*/ 1844846 h 2237474"/>
              <a:gd name="connsiteX80" fmla="*/ 5114927 w 12192000"/>
              <a:gd name="connsiteY80" fmla="*/ 1847827 h 2237474"/>
              <a:gd name="connsiteX81" fmla="*/ 5108970 w 12192000"/>
              <a:gd name="connsiteY81" fmla="*/ 1847935 h 2237474"/>
              <a:gd name="connsiteX82" fmla="*/ 5067961 w 12192000"/>
              <a:gd name="connsiteY82" fmla="*/ 1845917 h 2237474"/>
              <a:gd name="connsiteX83" fmla="*/ 5007075 w 12192000"/>
              <a:gd name="connsiteY83" fmla="*/ 1838626 h 2237474"/>
              <a:gd name="connsiteX84" fmla="*/ 4944087 w 12192000"/>
              <a:gd name="connsiteY84" fmla="*/ 1823332 h 2237474"/>
              <a:gd name="connsiteX85" fmla="*/ 4907662 w 12192000"/>
              <a:gd name="connsiteY85" fmla="*/ 1816900 h 2237474"/>
              <a:gd name="connsiteX86" fmla="*/ 4882386 w 12192000"/>
              <a:gd name="connsiteY86" fmla="*/ 1809844 h 2237474"/>
              <a:gd name="connsiteX87" fmla="*/ 4811440 w 12192000"/>
              <a:gd name="connsiteY87" fmla="*/ 1804655 h 2237474"/>
              <a:gd name="connsiteX88" fmla="*/ 4691075 w 12192000"/>
              <a:gd name="connsiteY88" fmla="*/ 1801389 h 2237474"/>
              <a:gd name="connsiteX89" fmla="*/ 4640313 w 12192000"/>
              <a:gd name="connsiteY89" fmla="*/ 1784307 h 2237474"/>
              <a:gd name="connsiteX90" fmla="*/ 4536503 w 12192000"/>
              <a:gd name="connsiteY90" fmla="*/ 1785334 h 2237474"/>
              <a:gd name="connsiteX91" fmla="*/ 4513724 w 12192000"/>
              <a:gd name="connsiteY91" fmla="*/ 1791996 h 2237474"/>
              <a:gd name="connsiteX92" fmla="*/ 4459810 w 12192000"/>
              <a:gd name="connsiteY92" fmla="*/ 1797886 h 2237474"/>
              <a:gd name="connsiteX93" fmla="*/ 4379064 w 12192000"/>
              <a:gd name="connsiteY93" fmla="*/ 1817177 h 2237474"/>
              <a:gd name="connsiteX94" fmla="*/ 4290981 w 12192000"/>
              <a:gd name="connsiteY94" fmla="*/ 1839677 h 2237474"/>
              <a:gd name="connsiteX95" fmla="*/ 4238372 w 12192000"/>
              <a:gd name="connsiteY95" fmla="*/ 1851480 h 2237474"/>
              <a:gd name="connsiteX96" fmla="*/ 4232517 w 12192000"/>
              <a:gd name="connsiteY96" fmla="*/ 1852567 h 2237474"/>
              <a:gd name="connsiteX97" fmla="*/ 4191732 w 12192000"/>
              <a:gd name="connsiteY97" fmla="*/ 1857328 h 2237474"/>
              <a:gd name="connsiteX98" fmla="*/ 4065532 w 12192000"/>
              <a:gd name="connsiteY98" fmla="*/ 1855477 h 2237474"/>
              <a:gd name="connsiteX99" fmla="*/ 4028460 w 12192000"/>
              <a:gd name="connsiteY99" fmla="*/ 1855137 h 2237474"/>
              <a:gd name="connsiteX100" fmla="*/ 4002267 w 12192000"/>
              <a:gd name="connsiteY100" fmla="*/ 1852352 h 2237474"/>
              <a:gd name="connsiteX101" fmla="*/ 3931396 w 12192000"/>
              <a:gd name="connsiteY101" fmla="*/ 1858915 h 2237474"/>
              <a:gd name="connsiteX102" fmla="*/ 3812162 w 12192000"/>
              <a:gd name="connsiteY102" fmla="*/ 1875501 h 2237474"/>
              <a:gd name="connsiteX103" fmla="*/ 3758105 w 12192000"/>
              <a:gd name="connsiteY103" fmla="*/ 1871856 h 2237474"/>
              <a:gd name="connsiteX104" fmla="*/ 3715896 w 12192000"/>
              <a:gd name="connsiteY104" fmla="*/ 1881552 h 2237474"/>
              <a:gd name="connsiteX105" fmla="*/ 3567259 w 12192000"/>
              <a:gd name="connsiteY105" fmla="*/ 1893482 h 2237474"/>
              <a:gd name="connsiteX106" fmla="*/ 3405770 w 12192000"/>
              <a:gd name="connsiteY106" fmla="*/ 1904591 h 2237474"/>
              <a:gd name="connsiteX107" fmla="*/ 3280097 w 12192000"/>
              <a:gd name="connsiteY107" fmla="*/ 1919610 h 2237474"/>
              <a:gd name="connsiteX108" fmla="*/ 3123424 w 12192000"/>
              <a:gd name="connsiteY108" fmla="*/ 1952930 h 2237474"/>
              <a:gd name="connsiteX109" fmla="*/ 3009910 w 12192000"/>
              <a:gd name="connsiteY109" fmla="*/ 1957866 h 2237474"/>
              <a:gd name="connsiteX110" fmla="*/ 2995934 w 12192000"/>
              <a:gd name="connsiteY110" fmla="*/ 1967085 h 2237474"/>
              <a:gd name="connsiteX111" fmla="*/ 2980071 w 12192000"/>
              <a:gd name="connsiteY111" fmla="*/ 1972988 h 2237474"/>
              <a:gd name="connsiteX112" fmla="*/ 2942858 w 12192000"/>
              <a:gd name="connsiteY112" fmla="*/ 1981367 h 2237474"/>
              <a:gd name="connsiteX113" fmla="*/ 2875436 w 12192000"/>
              <a:gd name="connsiteY113" fmla="*/ 1996977 h 2237474"/>
              <a:gd name="connsiteX114" fmla="*/ 2874892 w 12192000"/>
              <a:gd name="connsiteY114" fmla="*/ 1996085 h 2237474"/>
              <a:gd name="connsiteX115" fmla="*/ 2864145 w 12192000"/>
              <a:gd name="connsiteY115" fmla="*/ 1994061 h 2237474"/>
              <a:gd name="connsiteX116" fmla="*/ 2843662 w 12192000"/>
              <a:gd name="connsiteY116" fmla="*/ 1992498 h 2237474"/>
              <a:gd name="connsiteX117" fmla="*/ 2796128 w 12192000"/>
              <a:gd name="connsiteY117" fmla="*/ 1976403 h 2237474"/>
              <a:gd name="connsiteX118" fmla="*/ 2756784 w 12192000"/>
              <a:gd name="connsiteY118" fmla="*/ 1985116 h 2237474"/>
              <a:gd name="connsiteX119" fmla="*/ 2748833 w 12192000"/>
              <a:gd name="connsiteY119" fmla="*/ 1986323 h 2237474"/>
              <a:gd name="connsiteX120" fmla="*/ 2748661 w 12192000"/>
              <a:gd name="connsiteY120" fmla="*/ 1986122 h 2237474"/>
              <a:gd name="connsiteX121" fmla="*/ 2740251 w 12192000"/>
              <a:gd name="connsiteY121" fmla="*/ 1986946 h 2237474"/>
              <a:gd name="connsiteX122" fmla="*/ 2718916 w 12192000"/>
              <a:gd name="connsiteY122" fmla="*/ 1990867 h 2237474"/>
              <a:gd name="connsiteX123" fmla="*/ 2713522 w 12192000"/>
              <a:gd name="connsiteY123" fmla="*/ 1990173 h 2237474"/>
              <a:gd name="connsiteX124" fmla="*/ 2680597 w 12192000"/>
              <a:gd name="connsiteY124" fmla="*/ 1984996 h 2237474"/>
              <a:gd name="connsiteX125" fmla="*/ 2578178 w 12192000"/>
              <a:gd name="connsiteY125" fmla="*/ 1990531 h 2237474"/>
              <a:gd name="connsiteX126" fmla="*/ 2476147 w 12192000"/>
              <a:gd name="connsiteY126" fmla="*/ 1998305 h 2237474"/>
              <a:gd name="connsiteX127" fmla="*/ 2373568 w 12192000"/>
              <a:gd name="connsiteY127" fmla="*/ 2003219 h 2237474"/>
              <a:gd name="connsiteX128" fmla="*/ 2321399 w 12192000"/>
              <a:gd name="connsiteY128" fmla="*/ 1989467 h 2237474"/>
              <a:gd name="connsiteX129" fmla="*/ 2315525 w 12192000"/>
              <a:gd name="connsiteY129" fmla="*/ 1989708 h 2237474"/>
              <a:gd name="connsiteX130" fmla="*/ 2300792 w 12192000"/>
              <a:gd name="connsiteY130" fmla="*/ 1994290 h 2237474"/>
              <a:gd name="connsiteX131" fmla="*/ 2295469 w 12192000"/>
              <a:gd name="connsiteY131" fmla="*/ 1996659 h 2237474"/>
              <a:gd name="connsiteX132" fmla="*/ 2287219 w 12192000"/>
              <a:gd name="connsiteY132" fmla="*/ 1998750 h 2237474"/>
              <a:gd name="connsiteX133" fmla="*/ 2286948 w 12192000"/>
              <a:gd name="connsiteY133" fmla="*/ 1998596 h 2237474"/>
              <a:gd name="connsiteX134" fmla="*/ 2243069 w 12192000"/>
              <a:gd name="connsiteY134" fmla="*/ 2015111 h 2237474"/>
              <a:gd name="connsiteX135" fmla="*/ 2186609 w 12192000"/>
              <a:gd name="connsiteY135" fmla="*/ 2008263 h 2237474"/>
              <a:gd name="connsiteX136" fmla="*/ 2164831 w 12192000"/>
              <a:gd name="connsiteY136" fmla="*/ 2010143 h 2237474"/>
              <a:gd name="connsiteX137" fmla="*/ 2152836 w 12192000"/>
              <a:gd name="connsiteY137" fmla="*/ 2010048 h 2237474"/>
              <a:gd name="connsiteX138" fmla="*/ 2117102 w 12192000"/>
              <a:gd name="connsiteY138" fmla="*/ 2023004 h 2237474"/>
              <a:gd name="connsiteX139" fmla="*/ 2111935 w 12192000"/>
              <a:gd name="connsiteY139" fmla="*/ 2023163 h 2237474"/>
              <a:gd name="connsiteX140" fmla="*/ 2089991 w 12192000"/>
              <a:gd name="connsiteY140" fmla="*/ 2034193 h 2237474"/>
              <a:gd name="connsiteX141" fmla="*/ 2058061 w 12192000"/>
              <a:gd name="connsiteY141" fmla="*/ 2047942 h 2237474"/>
              <a:gd name="connsiteX142" fmla="*/ 2055737 w 12192000"/>
              <a:gd name="connsiteY142" fmla="*/ 2047704 h 2237474"/>
              <a:gd name="connsiteX143" fmla="*/ 2042244 w 12192000"/>
              <a:gd name="connsiteY143" fmla="*/ 2055560 h 2237474"/>
              <a:gd name="connsiteX144" fmla="*/ 1976224 w 12192000"/>
              <a:gd name="connsiteY144" fmla="*/ 2074257 h 2237474"/>
              <a:gd name="connsiteX145" fmla="*/ 1877728 w 12192000"/>
              <a:gd name="connsiteY145" fmla="*/ 2101004 h 2237474"/>
              <a:gd name="connsiteX146" fmla="*/ 1759056 w 12192000"/>
              <a:gd name="connsiteY146" fmla="*/ 2125608 h 2237474"/>
              <a:gd name="connsiteX147" fmla="*/ 1637948 w 12192000"/>
              <a:gd name="connsiteY147" fmla="*/ 2172597 h 2237474"/>
              <a:gd name="connsiteX148" fmla="*/ 1434549 w 12192000"/>
              <a:gd name="connsiteY148" fmla="*/ 2234522 h 2237474"/>
              <a:gd name="connsiteX149" fmla="*/ 1398481 w 12192000"/>
              <a:gd name="connsiteY149" fmla="*/ 2237074 h 2237474"/>
              <a:gd name="connsiteX150" fmla="*/ 1398407 w 12192000"/>
              <a:gd name="connsiteY150" fmla="*/ 2237095 h 2237474"/>
              <a:gd name="connsiteX151" fmla="*/ 1370962 w 12192000"/>
              <a:gd name="connsiteY151" fmla="*/ 2237474 h 2237474"/>
              <a:gd name="connsiteX152" fmla="*/ 1356367 w 12192000"/>
              <a:gd name="connsiteY152" fmla="*/ 2235089 h 2237474"/>
              <a:gd name="connsiteX153" fmla="*/ 1324828 w 12192000"/>
              <a:gd name="connsiteY153" fmla="*/ 2231968 h 2237474"/>
              <a:gd name="connsiteX154" fmla="*/ 1297744 w 12192000"/>
              <a:gd name="connsiteY154" fmla="*/ 2235849 h 2237474"/>
              <a:gd name="connsiteX155" fmla="*/ 1286236 w 12192000"/>
              <a:gd name="connsiteY155" fmla="*/ 2233135 h 2237474"/>
              <a:gd name="connsiteX156" fmla="*/ 1283504 w 12192000"/>
              <a:gd name="connsiteY156" fmla="*/ 2233797 h 2237474"/>
              <a:gd name="connsiteX157" fmla="*/ 1279765 w 12192000"/>
              <a:gd name="connsiteY157" fmla="*/ 2229639 h 2237474"/>
              <a:gd name="connsiteX158" fmla="*/ 1195347 w 12192000"/>
              <a:gd name="connsiteY158" fmla="*/ 2212354 h 2237474"/>
              <a:gd name="connsiteX159" fmla="*/ 970251 w 12192000"/>
              <a:gd name="connsiteY159" fmla="*/ 2221029 h 2237474"/>
              <a:gd name="connsiteX160" fmla="*/ 812914 w 12192000"/>
              <a:gd name="connsiteY160" fmla="*/ 2202752 h 2237474"/>
              <a:gd name="connsiteX161" fmla="*/ 800195 w 12192000"/>
              <a:gd name="connsiteY161" fmla="*/ 2209407 h 2237474"/>
              <a:gd name="connsiteX162" fmla="*/ 784978 w 12192000"/>
              <a:gd name="connsiteY162" fmla="*/ 2212360 h 2237474"/>
              <a:gd name="connsiteX163" fmla="*/ 681987 w 12192000"/>
              <a:gd name="connsiteY163" fmla="*/ 2216757 h 2237474"/>
              <a:gd name="connsiteX164" fmla="*/ 669923 w 12192000"/>
              <a:gd name="connsiteY164" fmla="*/ 2211682 h 2237474"/>
              <a:gd name="connsiteX165" fmla="*/ 648680 w 12192000"/>
              <a:gd name="connsiteY165" fmla="*/ 2206229 h 2237474"/>
              <a:gd name="connsiteX166" fmla="*/ 597225 w 12192000"/>
              <a:gd name="connsiteY166" fmla="*/ 2180999 h 2237474"/>
              <a:gd name="connsiteX167" fmla="*/ 558449 w 12192000"/>
              <a:gd name="connsiteY167" fmla="*/ 2182346 h 2237474"/>
              <a:gd name="connsiteX168" fmla="*/ 550517 w 12192000"/>
              <a:gd name="connsiteY168" fmla="*/ 2182060 h 2237474"/>
              <a:gd name="connsiteX169" fmla="*/ 550309 w 12192000"/>
              <a:gd name="connsiteY169" fmla="*/ 2181825 h 2237474"/>
              <a:gd name="connsiteX170" fmla="*/ 541836 w 12192000"/>
              <a:gd name="connsiteY170" fmla="*/ 2181063 h 2237474"/>
              <a:gd name="connsiteX171" fmla="*/ 536057 w 12192000"/>
              <a:gd name="connsiteY171" fmla="*/ 2181537 h 2237474"/>
              <a:gd name="connsiteX172" fmla="*/ 520671 w 12192000"/>
              <a:gd name="connsiteY172" fmla="*/ 2180980 h 2237474"/>
              <a:gd name="connsiteX173" fmla="*/ 515024 w 12192000"/>
              <a:gd name="connsiteY173" fmla="*/ 2179258 h 2237474"/>
              <a:gd name="connsiteX174" fmla="*/ 512278 w 12192000"/>
              <a:gd name="connsiteY174" fmla="*/ 2176369 h 2237474"/>
              <a:gd name="connsiteX175" fmla="*/ 480419 w 12192000"/>
              <a:gd name="connsiteY175" fmla="*/ 2167807 h 2237474"/>
              <a:gd name="connsiteX176" fmla="*/ 413835 w 12192000"/>
              <a:gd name="connsiteY176" fmla="*/ 2156783 h 2237474"/>
              <a:gd name="connsiteX177" fmla="*/ 376513 w 12192000"/>
              <a:gd name="connsiteY177" fmla="*/ 2154014 h 2237474"/>
              <a:gd name="connsiteX178" fmla="*/ 273386 w 12192000"/>
              <a:gd name="connsiteY178" fmla="*/ 2142551 h 2237474"/>
              <a:gd name="connsiteX179" fmla="*/ 169207 w 12192000"/>
              <a:gd name="connsiteY179" fmla="*/ 2128100 h 2237474"/>
              <a:gd name="connsiteX180" fmla="*/ 93149 w 12192000"/>
              <a:gd name="connsiteY180" fmla="*/ 2105324 h 2237474"/>
              <a:gd name="connsiteX181" fmla="*/ 88109 w 12192000"/>
              <a:gd name="connsiteY181" fmla="*/ 2106704 h 2237474"/>
              <a:gd name="connsiteX182" fmla="*/ 80022 w 12192000"/>
              <a:gd name="connsiteY182" fmla="*/ 2107254 h 2237474"/>
              <a:gd name="connsiteX183" fmla="*/ 79717 w 12192000"/>
              <a:gd name="connsiteY183" fmla="*/ 2107046 h 2237474"/>
              <a:gd name="connsiteX184" fmla="*/ 72352 w 12192000"/>
              <a:gd name="connsiteY184" fmla="*/ 2107991 h 2237474"/>
              <a:gd name="connsiteX185" fmla="*/ 37645 w 12192000"/>
              <a:gd name="connsiteY185" fmla="*/ 2115401 h 2237474"/>
              <a:gd name="connsiteX186" fmla="*/ 4572 w 12192000"/>
              <a:gd name="connsiteY186" fmla="*/ 2111091 h 2237474"/>
              <a:gd name="connsiteX187" fmla="*/ 0 w 12192000"/>
              <a:gd name="connsiteY187" fmla="*/ 2110468 h 2237474"/>
              <a:gd name="connsiteX188" fmla="*/ 0 w 12192000"/>
              <a:gd name="connsiteY18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80071 w 12192000"/>
              <a:gd name="connsiteY110" fmla="*/ 1972988 h 2237474"/>
              <a:gd name="connsiteX111" fmla="*/ 2942858 w 12192000"/>
              <a:gd name="connsiteY111" fmla="*/ 1981367 h 2237474"/>
              <a:gd name="connsiteX112" fmla="*/ 2875436 w 12192000"/>
              <a:gd name="connsiteY112" fmla="*/ 1996977 h 2237474"/>
              <a:gd name="connsiteX113" fmla="*/ 2874892 w 12192000"/>
              <a:gd name="connsiteY113" fmla="*/ 1996085 h 2237474"/>
              <a:gd name="connsiteX114" fmla="*/ 2864145 w 12192000"/>
              <a:gd name="connsiteY114" fmla="*/ 1994061 h 2237474"/>
              <a:gd name="connsiteX115" fmla="*/ 2843662 w 12192000"/>
              <a:gd name="connsiteY115" fmla="*/ 1992498 h 2237474"/>
              <a:gd name="connsiteX116" fmla="*/ 2796128 w 12192000"/>
              <a:gd name="connsiteY116" fmla="*/ 1976403 h 2237474"/>
              <a:gd name="connsiteX117" fmla="*/ 2756784 w 12192000"/>
              <a:gd name="connsiteY117" fmla="*/ 1985116 h 2237474"/>
              <a:gd name="connsiteX118" fmla="*/ 2748833 w 12192000"/>
              <a:gd name="connsiteY118" fmla="*/ 1986323 h 2237474"/>
              <a:gd name="connsiteX119" fmla="*/ 2748661 w 12192000"/>
              <a:gd name="connsiteY119" fmla="*/ 1986122 h 2237474"/>
              <a:gd name="connsiteX120" fmla="*/ 2740251 w 12192000"/>
              <a:gd name="connsiteY120" fmla="*/ 1986946 h 2237474"/>
              <a:gd name="connsiteX121" fmla="*/ 2718916 w 12192000"/>
              <a:gd name="connsiteY121" fmla="*/ 1990867 h 2237474"/>
              <a:gd name="connsiteX122" fmla="*/ 2713522 w 12192000"/>
              <a:gd name="connsiteY122" fmla="*/ 1990173 h 2237474"/>
              <a:gd name="connsiteX123" fmla="*/ 2680597 w 12192000"/>
              <a:gd name="connsiteY123" fmla="*/ 1984996 h 2237474"/>
              <a:gd name="connsiteX124" fmla="*/ 2578178 w 12192000"/>
              <a:gd name="connsiteY124" fmla="*/ 1990531 h 2237474"/>
              <a:gd name="connsiteX125" fmla="*/ 2476147 w 12192000"/>
              <a:gd name="connsiteY125" fmla="*/ 1998305 h 2237474"/>
              <a:gd name="connsiteX126" fmla="*/ 2373568 w 12192000"/>
              <a:gd name="connsiteY126" fmla="*/ 2003219 h 2237474"/>
              <a:gd name="connsiteX127" fmla="*/ 2321399 w 12192000"/>
              <a:gd name="connsiteY127" fmla="*/ 1989467 h 2237474"/>
              <a:gd name="connsiteX128" fmla="*/ 2315525 w 12192000"/>
              <a:gd name="connsiteY128" fmla="*/ 1989708 h 2237474"/>
              <a:gd name="connsiteX129" fmla="*/ 2300792 w 12192000"/>
              <a:gd name="connsiteY129" fmla="*/ 1994290 h 2237474"/>
              <a:gd name="connsiteX130" fmla="*/ 2295469 w 12192000"/>
              <a:gd name="connsiteY130" fmla="*/ 1996659 h 2237474"/>
              <a:gd name="connsiteX131" fmla="*/ 2287219 w 12192000"/>
              <a:gd name="connsiteY131" fmla="*/ 1998750 h 2237474"/>
              <a:gd name="connsiteX132" fmla="*/ 2286948 w 12192000"/>
              <a:gd name="connsiteY132" fmla="*/ 1998596 h 2237474"/>
              <a:gd name="connsiteX133" fmla="*/ 2243069 w 12192000"/>
              <a:gd name="connsiteY133" fmla="*/ 2015111 h 2237474"/>
              <a:gd name="connsiteX134" fmla="*/ 2186609 w 12192000"/>
              <a:gd name="connsiteY134" fmla="*/ 2008263 h 2237474"/>
              <a:gd name="connsiteX135" fmla="*/ 2164831 w 12192000"/>
              <a:gd name="connsiteY135" fmla="*/ 2010143 h 2237474"/>
              <a:gd name="connsiteX136" fmla="*/ 2152836 w 12192000"/>
              <a:gd name="connsiteY136" fmla="*/ 2010048 h 2237474"/>
              <a:gd name="connsiteX137" fmla="*/ 2117102 w 12192000"/>
              <a:gd name="connsiteY137" fmla="*/ 2023004 h 2237474"/>
              <a:gd name="connsiteX138" fmla="*/ 2111935 w 12192000"/>
              <a:gd name="connsiteY138" fmla="*/ 2023163 h 2237474"/>
              <a:gd name="connsiteX139" fmla="*/ 2089991 w 12192000"/>
              <a:gd name="connsiteY139" fmla="*/ 2034193 h 2237474"/>
              <a:gd name="connsiteX140" fmla="*/ 2058061 w 12192000"/>
              <a:gd name="connsiteY140" fmla="*/ 2047942 h 2237474"/>
              <a:gd name="connsiteX141" fmla="*/ 2055737 w 12192000"/>
              <a:gd name="connsiteY141" fmla="*/ 2047704 h 2237474"/>
              <a:gd name="connsiteX142" fmla="*/ 2042244 w 12192000"/>
              <a:gd name="connsiteY142" fmla="*/ 2055560 h 2237474"/>
              <a:gd name="connsiteX143" fmla="*/ 1976224 w 12192000"/>
              <a:gd name="connsiteY143" fmla="*/ 2074257 h 2237474"/>
              <a:gd name="connsiteX144" fmla="*/ 1877728 w 12192000"/>
              <a:gd name="connsiteY144" fmla="*/ 2101004 h 2237474"/>
              <a:gd name="connsiteX145" fmla="*/ 1759056 w 12192000"/>
              <a:gd name="connsiteY145" fmla="*/ 2125608 h 2237474"/>
              <a:gd name="connsiteX146" fmla="*/ 1637948 w 12192000"/>
              <a:gd name="connsiteY146" fmla="*/ 2172597 h 2237474"/>
              <a:gd name="connsiteX147" fmla="*/ 1434549 w 12192000"/>
              <a:gd name="connsiteY147" fmla="*/ 2234522 h 2237474"/>
              <a:gd name="connsiteX148" fmla="*/ 1398481 w 12192000"/>
              <a:gd name="connsiteY148" fmla="*/ 2237074 h 2237474"/>
              <a:gd name="connsiteX149" fmla="*/ 1398407 w 12192000"/>
              <a:gd name="connsiteY149" fmla="*/ 2237095 h 2237474"/>
              <a:gd name="connsiteX150" fmla="*/ 1370962 w 12192000"/>
              <a:gd name="connsiteY150" fmla="*/ 2237474 h 2237474"/>
              <a:gd name="connsiteX151" fmla="*/ 1356367 w 12192000"/>
              <a:gd name="connsiteY151" fmla="*/ 2235089 h 2237474"/>
              <a:gd name="connsiteX152" fmla="*/ 1324828 w 12192000"/>
              <a:gd name="connsiteY152" fmla="*/ 2231968 h 2237474"/>
              <a:gd name="connsiteX153" fmla="*/ 1297744 w 12192000"/>
              <a:gd name="connsiteY153" fmla="*/ 2235849 h 2237474"/>
              <a:gd name="connsiteX154" fmla="*/ 1286236 w 12192000"/>
              <a:gd name="connsiteY154" fmla="*/ 2233135 h 2237474"/>
              <a:gd name="connsiteX155" fmla="*/ 1283504 w 12192000"/>
              <a:gd name="connsiteY155" fmla="*/ 2233797 h 2237474"/>
              <a:gd name="connsiteX156" fmla="*/ 1279765 w 12192000"/>
              <a:gd name="connsiteY156" fmla="*/ 2229639 h 2237474"/>
              <a:gd name="connsiteX157" fmla="*/ 1195347 w 12192000"/>
              <a:gd name="connsiteY157" fmla="*/ 2212354 h 2237474"/>
              <a:gd name="connsiteX158" fmla="*/ 970251 w 12192000"/>
              <a:gd name="connsiteY158" fmla="*/ 2221029 h 2237474"/>
              <a:gd name="connsiteX159" fmla="*/ 812914 w 12192000"/>
              <a:gd name="connsiteY159" fmla="*/ 2202752 h 2237474"/>
              <a:gd name="connsiteX160" fmla="*/ 800195 w 12192000"/>
              <a:gd name="connsiteY160" fmla="*/ 2209407 h 2237474"/>
              <a:gd name="connsiteX161" fmla="*/ 784978 w 12192000"/>
              <a:gd name="connsiteY161" fmla="*/ 2212360 h 2237474"/>
              <a:gd name="connsiteX162" fmla="*/ 681987 w 12192000"/>
              <a:gd name="connsiteY162" fmla="*/ 2216757 h 2237474"/>
              <a:gd name="connsiteX163" fmla="*/ 669923 w 12192000"/>
              <a:gd name="connsiteY163" fmla="*/ 2211682 h 2237474"/>
              <a:gd name="connsiteX164" fmla="*/ 648680 w 12192000"/>
              <a:gd name="connsiteY164" fmla="*/ 2206229 h 2237474"/>
              <a:gd name="connsiteX165" fmla="*/ 597225 w 12192000"/>
              <a:gd name="connsiteY165" fmla="*/ 2180999 h 2237474"/>
              <a:gd name="connsiteX166" fmla="*/ 558449 w 12192000"/>
              <a:gd name="connsiteY166" fmla="*/ 2182346 h 2237474"/>
              <a:gd name="connsiteX167" fmla="*/ 550517 w 12192000"/>
              <a:gd name="connsiteY167" fmla="*/ 2182060 h 2237474"/>
              <a:gd name="connsiteX168" fmla="*/ 550309 w 12192000"/>
              <a:gd name="connsiteY168" fmla="*/ 2181825 h 2237474"/>
              <a:gd name="connsiteX169" fmla="*/ 541836 w 12192000"/>
              <a:gd name="connsiteY169" fmla="*/ 2181063 h 2237474"/>
              <a:gd name="connsiteX170" fmla="*/ 536057 w 12192000"/>
              <a:gd name="connsiteY170" fmla="*/ 2181537 h 2237474"/>
              <a:gd name="connsiteX171" fmla="*/ 520671 w 12192000"/>
              <a:gd name="connsiteY171" fmla="*/ 2180980 h 2237474"/>
              <a:gd name="connsiteX172" fmla="*/ 515024 w 12192000"/>
              <a:gd name="connsiteY172" fmla="*/ 2179258 h 2237474"/>
              <a:gd name="connsiteX173" fmla="*/ 512278 w 12192000"/>
              <a:gd name="connsiteY173" fmla="*/ 2176369 h 2237474"/>
              <a:gd name="connsiteX174" fmla="*/ 480419 w 12192000"/>
              <a:gd name="connsiteY174" fmla="*/ 2167807 h 2237474"/>
              <a:gd name="connsiteX175" fmla="*/ 413835 w 12192000"/>
              <a:gd name="connsiteY175" fmla="*/ 2156783 h 2237474"/>
              <a:gd name="connsiteX176" fmla="*/ 376513 w 12192000"/>
              <a:gd name="connsiteY176" fmla="*/ 2154014 h 2237474"/>
              <a:gd name="connsiteX177" fmla="*/ 273386 w 12192000"/>
              <a:gd name="connsiteY177" fmla="*/ 2142551 h 2237474"/>
              <a:gd name="connsiteX178" fmla="*/ 169207 w 12192000"/>
              <a:gd name="connsiteY178" fmla="*/ 2128100 h 2237474"/>
              <a:gd name="connsiteX179" fmla="*/ 93149 w 12192000"/>
              <a:gd name="connsiteY179" fmla="*/ 2105324 h 2237474"/>
              <a:gd name="connsiteX180" fmla="*/ 88109 w 12192000"/>
              <a:gd name="connsiteY180" fmla="*/ 2106704 h 2237474"/>
              <a:gd name="connsiteX181" fmla="*/ 80022 w 12192000"/>
              <a:gd name="connsiteY181" fmla="*/ 2107254 h 2237474"/>
              <a:gd name="connsiteX182" fmla="*/ 79717 w 12192000"/>
              <a:gd name="connsiteY182" fmla="*/ 2107046 h 2237474"/>
              <a:gd name="connsiteX183" fmla="*/ 72352 w 12192000"/>
              <a:gd name="connsiteY183" fmla="*/ 2107991 h 2237474"/>
              <a:gd name="connsiteX184" fmla="*/ 37645 w 12192000"/>
              <a:gd name="connsiteY184" fmla="*/ 2115401 h 2237474"/>
              <a:gd name="connsiteX185" fmla="*/ 4572 w 12192000"/>
              <a:gd name="connsiteY185" fmla="*/ 2111091 h 2237474"/>
              <a:gd name="connsiteX186" fmla="*/ 0 w 12192000"/>
              <a:gd name="connsiteY186" fmla="*/ 2110468 h 2237474"/>
              <a:gd name="connsiteX187" fmla="*/ 0 w 12192000"/>
              <a:gd name="connsiteY18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40251 w 12192000"/>
              <a:gd name="connsiteY119" fmla="*/ 1986946 h 2237474"/>
              <a:gd name="connsiteX120" fmla="*/ 2718916 w 12192000"/>
              <a:gd name="connsiteY120" fmla="*/ 1990867 h 2237474"/>
              <a:gd name="connsiteX121" fmla="*/ 2713522 w 12192000"/>
              <a:gd name="connsiteY121" fmla="*/ 1990173 h 2237474"/>
              <a:gd name="connsiteX122" fmla="*/ 2680597 w 12192000"/>
              <a:gd name="connsiteY122" fmla="*/ 1984996 h 2237474"/>
              <a:gd name="connsiteX123" fmla="*/ 2578178 w 12192000"/>
              <a:gd name="connsiteY123" fmla="*/ 1990531 h 2237474"/>
              <a:gd name="connsiteX124" fmla="*/ 2476147 w 12192000"/>
              <a:gd name="connsiteY124" fmla="*/ 1998305 h 2237474"/>
              <a:gd name="connsiteX125" fmla="*/ 2373568 w 12192000"/>
              <a:gd name="connsiteY125" fmla="*/ 2003219 h 2237474"/>
              <a:gd name="connsiteX126" fmla="*/ 2321399 w 12192000"/>
              <a:gd name="connsiteY126" fmla="*/ 1989467 h 2237474"/>
              <a:gd name="connsiteX127" fmla="*/ 2315525 w 12192000"/>
              <a:gd name="connsiteY127" fmla="*/ 1989708 h 2237474"/>
              <a:gd name="connsiteX128" fmla="*/ 2300792 w 12192000"/>
              <a:gd name="connsiteY128" fmla="*/ 1994290 h 2237474"/>
              <a:gd name="connsiteX129" fmla="*/ 2295469 w 12192000"/>
              <a:gd name="connsiteY129" fmla="*/ 1996659 h 2237474"/>
              <a:gd name="connsiteX130" fmla="*/ 2287219 w 12192000"/>
              <a:gd name="connsiteY130" fmla="*/ 1998750 h 2237474"/>
              <a:gd name="connsiteX131" fmla="*/ 2286948 w 12192000"/>
              <a:gd name="connsiteY131" fmla="*/ 1998596 h 2237474"/>
              <a:gd name="connsiteX132" fmla="*/ 2243069 w 12192000"/>
              <a:gd name="connsiteY132" fmla="*/ 2015111 h 2237474"/>
              <a:gd name="connsiteX133" fmla="*/ 2186609 w 12192000"/>
              <a:gd name="connsiteY133" fmla="*/ 2008263 h 2237474"/>
              <a:gd name="connsiteX134" fmla="*/ 2164831 w 12192000"/>
              <a:gd name="connsiteY134" fmla="*/ 2010143 h 2237474"/>
              <a:gd name="connsiteX135" fmla="*/ 2152836 w 12192000"/>
              <a:gd name="connsiteY135" fmla="*/ 2010048 h 2237474"/>
              <a:gd name="connsiteX136" fmla="*/ 2117102 w 12192000"/>
              <a:gd name="connsiteY136" fmla="*/ 2023004 h 2237474"/>
              <a:gd name="connsiteX137" fmla="*/ 2111935 w 12192000"/>
              <a:gd name="connsiteY137" fmla="*/ 2023163 h 2237474"/>
              <a:gd name="connsiteX138" fmla="*/ 2089991 w 12192000"/>
              <a:gd name="connsiteY138" fmla="*/ 2034193 h 2237474"/>
              <a:gd name="connsiteX139" fmla="*/ 2058061 w 12192000"/>
              <a:gd name="connsiteY139" fmla="*/ 2047942 h 2237474"/>
              <a:gd name="connsiteX140" fmla="*/ 2055737 w 12192000"/>
              <a:gd name="connsiteY140" fmla="*/ 2047704 h 2237474"/>
              <a:gd name="connsiteX141" fmla="*/ 2042244 w 12192000"/>
              <a:gd name="connsiteY141" fmla="*/ 2055560 h 2237474"/>
              <a:gd name="connsiteX142" fmla="*/ 1976224 w 12192000"/>
              <a:gd name="connsiteY142" fmla="*/ 2074257 h 2237474"/>
              <a:gd name="connsiteX143" fmla="*/ 1877728 w 12192000"/>
              <a:gd name="connsiteY143" fmla="*/ 2101004 h 2237474"/>
              <a:gd name="connsiteX144" fmla="*/ 1759056 w 12192000"/>
              <a:gd name="connsiteY144" fmla="*/ 2125608 h 2237474"/>
              <a:gd name="connsiteX145" fmla="*/ 1637948 w 12192000"/>
              <a:gd name="connsiteY145" fmla="*/ 2172597 h 2237474"/>
              <a:gd name="connsiteX146" fmla="*/ 1434549 w 12192000"/>
              <a:gd name="connsiteY146" fmla="*/ 2234522 h 2237474"/>
              <a:gd name="connsiteX147" fmla="*/ 1398481 w 12192000"/>
              <a:gd name="connsiteY147" fmla="*/ 2237074 h 2237474"/>
              <a:gd name="connsiteX148" fmla="*/ 1398407 w 12192000"/>
              <a:gd name="connsiteY148" fmla="*/ 2237095 h 2237474"/>
              <a:gd name="connsiteX149" fmla="*/ 1370962 w 12192000"/>
              <a:gd name="connsiteY149" fmla="*/ 2237474 h 2237474"/>
              <a:gd name="connsiteX150" fmla="*/ 1356367 w 12192000"/>
              <a:gd name="connsiteY150" fmla="*/ 2235089 h 2237474"/>
              <a:gd name="connsiteX151" fmla="*/ 1324828 w 12192000"/>
              <a:gd name="connsiteY151" fmla="*/ 2231968 h 2237474"/>
              <a:gd name="connsiteX152" fmla="*/ 1297744 w 12192000"/>
              <a:gd name="connsiteY152" fmla="*/ 2235849 h 2237474"/>
              <a:gd name="connsiteX153" fmla="*/ 1286236 w 12192000"/>
              <a:gd name="connsiteY153" fmla="*/ 2233135 h 2237474"/>
              <a:gd name="connsiteX154" fmla="*/ 1283504 w 12192000"/>
              <a:gd name="connsiteY154" fmla="*/ 2233797 h 2237474"/>
              <a:gd name="connsiteX155" fmla="*/ 1279765 w 12192000"/>
              <a:gd name="connsiteY155" fmla="*/ 2229639 h 2237474"/>
              <a:gd name="connsiteX156" fmla="*/ 1195347 w 12192000"/>
              <a:gd name="connsiteY156" fmla="*/ 2212354 h 2237474"/>
              <a:gd name="connsiteX157" fmla="*/ 970251 w 12192000"/>
              <a:gd name="connsiteY157" fmla="*/ 2221029 h 2237474"/>
              <a:gd name="connsiteX158" fmla="*/ 812914 w 12192000"/>
              <a:gd name="connsiteY158" fmla="*/ 2202752 h 2237474"/>
              <a:gd name="connsiteX159" fmla="*/ 800195 w 12192000"/>
              <a:gd name="connsiteY159" fmla="*/ 2209407 h 2237474"/>
              <a:gd name="connsiteX160" fmla="*/ 784978 w 12192000"/>
              <a:gd name="connsiteY160" fmla="*/ 2212360 h 2237474"/>
              <a:gd name="connsiteX161" fmla="*/ 681987 w 12192000"/>
              <a:gd name="connsiteY161" fmla="*/ 2216757 h 2237474"/>
              <a:gd name="connsiteX162" fmla="*/ 669923 w 12192000"/>
              <a:gd name="connsiteY162" fmla="*/ 2211682 h 2237474"/>
              <a:gd name="connsiteX163" fmla="*/ 648680 w 12192000"/>
              <a:gd name="connsiteY163" fmla="*/ 2206229 h 2237474"/>
              <a:gd name="connsiteX164" fmla="*/ 597225 w 12192000"/>
              <a:gd name="connsiteY164" fmla="*/ 2180999 h 2237474"/>
              <a:gd name="connsiteX165" fmla="*/ 558449 w 12192000"/>
              <a:gd name="connsiteY165" fmla="*/ 2182346 h 2237474"/>
              <a:gd name="connsiteX166" fmla="*/ 550517 w 12192000"/>
              <a:gd name="connsiteY166" fmla="*/ 2182060 h 2237474"/>
              <a:gd name="connsiteX167" fmla="*/ 550309 w 12192000"/>
              <a:gd name="connsiteY167" fmla="*/ 2181825 h 2237474"/>
              <a:gd name="connsiteX168" fmla="*/ 541836 w 12192000"/>
              <a:gd name="connsiteY168" fmla="*/ 2181063 h 2237474"/>
              <a:gd name="connsiteX169" fmla="*/ 536057 w 12192000"/>
              <a:gd name="connsiteY169" fmla="*/ 2181537 h 2237474"/>
              <a:gd name="connsiteX170" fmla="*/ 520671 w 12192000"/>
              <a:gd name="connsiteY170" fmla="*/ 2180980 h 2237474"/>
              <a:gd name="connsiteX171" fmla="*/ 515024 w 12192000"/>
              <a:gd name="connsiteY171" fmla="*/ 2179258 h 2237474"/>
              <a:gd name="connsiteX172" fmla="*/ 512278 w 12192000"/>
              <a:gd name="connsiteY172" fmla="*/ 2176369 h 2237474"/>
              <a:gd name="connsiteX173" fmla="*/ 480419 w 12192000"/>
              <a:gd name="connsiteY173" fmla="*/ 2167807 h 2237474"/>
              <a:gd name="connsiteX174" fmla="*/ 413835 w 12192000"/>
              <a:gd name="connsiteY174" fmla="*/ 2156783 h 2237474"/>
              <a:gd name="connsiteX175" fmla="*/ 376513 w 12192000"/>
              <a:gd name="connsiteY175" fmla="*/ 2154014 h 2237474"/>
              <a:gd name="connsiteX176" fmla="*/ 273386 w 12192000"/>
              <a:gd name="connsiteY176" fmla="*/ 2142551 h 2237474"/>
              <a:gd name="connsiteX177" fmla="*/ 169207 w 12192000"/>
              <a:gd name="connsiteY177" fmla="*/ 2128100 h 2237474"/>
              <a:gd name="connsiteX178" fmla="*/ 93149 w 12192000"/>
              <a:gd name="connsiteY178" fmla="*/ 2105324 h 2237474"/>
              <a:gd name="connsiteX179" fmla="*/ 88109 w 12192000"/>
              <a:gd name="connsiteY179" fmla="*/ 2106704 h 2237474"/>
              <a:gd name="connsiteX180" fmla="*/ 80022 w 12192000"/>
              <a:gd name="connsiteY180" fmla="*/ 2107254 h 2237474"/>
              <a:gd name="connsiteX181" fmla="*/ 79717 w 12192000"/>
              <a:gd name="connsiteY181" fmla="*/ 2107046 h 2237474"/>
              <a:gd name="connsiteX182" fmla="*/ 72352 w 12192000"/>
              <a:gd name="connsiteY182" fmla="*/ 2107991 h 2237474"/>
              <a:gd name="connsiteX183" fmla="*/ 37645 w 12192000"/>
              <a:gd name="connsiteY183" fmla="*/ 2115401 h 2237474"/>
              <a:gd name="connsiteX184" fmla="*/ 4572 w 12192000"/>
              <a:gd name="connsiteY184" fmla="*/ 2111091 h 2237474"/>
              <a:gd name="connsiteX185" fmla="*/ 0 w 12192000"/>
              <a:gd name="connsiteY185" fmla="*/ 2110468 h 2237474"/>
              <a:gd name="connsiteX186" fmla="*/ 0 w 12192000"/>
              <a:gd name="connsiteY18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18916 w 12192000"/>
              <a:gd name="connsiteY119" fmla="*/ 1990867 h 2237474"/>
              <a:gd name="connsiteX120" fmla="*/ 2713522 w 12192000"/>
              <a:gd name="connsiteY120" fmla="*/ 1990173 h 2237474"/>
              <a:gd name="connsiteX121" fmla="*/ 2680597 w 12192000"/>
              <a:gd name="connsiteY121" fmla="*/ 1984996 h 2237474"/>
              <a:gd name="connsiteX122" fmla="*/ 2578178 w 12192000"/>
              <a:gd name="connsiteY122" fmla="*/ 1990531 h 2237474"/>
              <a:gd name="connsiteX123" fmla="*/ 2476147 w 12192000"/>
              <a:gd name="connsiteY123" fmla="*/ 1998305 h 2237474"/>
              <a:gd name="connsiteX124" fmla="*/ 2373568 w 12192000"/>
              <a:gd name="connsiteY124" fmla="*/ 2003219 h 2237474"/>
              <a:gd name="connsiteX125" fmla="*/ 2321399 w 12192000"/>
              <a:gd name="connsiteY125" fmla="*/ 1989467 h 2237474"/>
              <a:gd name="connsiteX126" fmla="*/ 2315525 w 12192000"/>
              <a:gd name="connsiteY126" fmla="*/ 1989708 h 2237474"/>
              <a:gd name="connsiteX127" fmla="*/ 2300792 w 12192000"/>
              <a:gd name="connsiteY127" fmla="*/ 1994290 h 2237474"/>
              <a:gd name="connsiteX128" fmla="*/ 2295469 w 12192000"/>
              <a:gd name="connsiteY128" fmla="*/ 1996659 h 2237474"/>
              <a:gd name="connsiteX129" fmla="*/ 2287219 w 12192000"/>
              <a:gd name="connsiteY129" fmla="*/ 1998750 h 2237474"/>
              <a:gd name="connsiteX130" fmla="*/ 2286948 w 12192000"/>
              <a:gd name="connsiteY130" fmla="*/ 1998596 h 2237474"/>
              <a:gd name="connsiteX131" fmla="*/ 2243069 w 12192000"/>
              <a:gd name="connsiteY131" fmla="*/ 2015111 h 2237474"/>
              <a:gd name="connsiteX132" fmla="*/ 2186609 w 12192000"/>
              <a:gd name="connsiteY132" fmla="*/ 2008263 h 2237474"/>
              <a:gd name="connsiteX133" fmla="*/ 2164831 w 12192000"/>
              <a:gd name="connsiteY133" fmla="*/ 2010143 h 2237474"/>
              <a:gd name="connsiteX134" fmla="*/ 2152836 w 12192000"/>
              <a:gd name="connsiteY134" fmla="*/ 2010048 h 2237474"/>
              <a:gd name="connsiteX135" fmla="*/ 2117102 w 12192000"/>
              <a:gd name="connsiteY135" fmla="*/ 2023004 h 2237474"/>
              <a:gd name="connsiteX136" fmla="*/ 2111935 w 12192000"/>
              <a:gd name="connsiteY136" fmla="*/ 2023163 h 2237474"/>
              <a:gd name="connsiteX137" fmla="*/ 2089991 w 12192000"/>
              <a:gd name="connsiteY137" fmla="*/ 2034193 h 2237474"/>
              <a:gd name="connsiteX138" fmla="*/ 2058061 w 12192000"/>
              <a:gd name="connsiteY138" fmla="*/ 2047942 h 2237474"/>
              <a:gd name="connsiteX139" fmla="*/ 2055737 w 12192000"/>
              <a:gd name="connsiteY139" fmla="*/ 2047704 h 2237474"/>
              <a:gd name="connsiteX140" fmla="*/ 2042244 w 12192000"/>
              <a:gd name="connsiteY140" fmla="*/ 2055560 h 2237474"/>
              <a:gd name="connsiteX141" fmla="*/ 1976224 w 12192000"/>
              <a:gd name="connsiteY141" fmla="*/ 2074257 h 2237474"/>
              <a:gd name="connsiteX142" fmla="*/ 1877728 w 12192000"/>
              <a:gd name="connsiteY142" fmla="*/ 2101004 h 2237474"/>
              <a:gd name="connsiteX143" fmla="*/ 1759056 w 12192000"/>
              <a:gd name="connsiteY143" fmla="*/ 2125608 h 2237474"/>
              <a:gd name="connsiteX144" fmla="*/ 1637948 w 12192000"/>
              <a:gd name="connsiteY144" fmla="*/ 2172597 h 2237474"/>
              <a:gd name="connsiteX145" fmla="*/ 1434549 w 12192000"/>
              <a:gd name="connsiteY145" fmla="*/ 2234522 h 2237474"/>
              <a:gd name="connsiteX146" fmla="*/ 1398481 w 12192000"/>
              <a:gd name="connsiteY146" fmla="*/ 2237074 h 2237474"/>
              <a:gd name="connsiteX147" fmla="*/ 1398407 w 12192000"/>
              <a:gd name="connsiteY147" fmla="*/ 2237095 h 2237474"/>
              <a:gd name="connsiteX148" fmla="*/ 1370962 w 12192000"/>
              <a:gd name="connsiteY148" fmla="*/ 2237474 h 2237474"/>
              <a:gd name="connsiteX149" fmla="*/ 1356367 w 12192000"/>
              <a:gd name="connsiteY149" fmla="*/ 2235089 h 2237474"/>
              <a:gd name="connsiteX150" fmla="*/ 1324828 w 12192000"/>
              <a:gd name="connsiteY150" fmla="*/ 2231968 h 2237474"/>
              <a:gd name="connsiteX151" fmla="*/ 1297744 w 12192000"/>
              <a:gd name="connsiteY151" fmla="*/ 2235849 h 2237474"/>
              <a:gd name="connsiteX152" fmla="*/ 1286236 w 12192000"/>
              <a:gd name="connsiteY152" fmla="*/ 2233135 h 2237474"/>
              <a:gd name="connsiteX153" fmla="*/ 1283504 w 12192000"/>
              <a:gd name="connsiteY153" fmla="*/ 2233797 h 2237474"/>
              <a:gd name="connsiteX154" fmla="*/ 1279765 w 12192000"/>
              <a:gd name="connsiteY154" fmla="*/ 2229639 h 2237474"/>
              <a:gd name="connsiteX155" fmla="*/ 1195347 w 12192000"/>
              <a:gd name="connsiteY155" fmla="*/ 2212354 h 2237474"/>
              <a:gd name="connsiteX156" fmla="*/ 970251 w 12192000"/>
              <a:gd name="connsiteY156" fmla="*/ 2221029 h 2237474"/>
              <a:gd name="connsiteX157" fmla="*/ 812914 w 12192000"/>
              <a:gd name="connsiteY157" fmla="*/ 2202752 h 2237474"/>
              <a:gd name="connsiteX158" fmla="*/ 800195 w 12192000"/>
              <a:gd name="connsiteY158" fmla="*/ 2209407 h 2237474"/>
              <a:gd name="connsiteX159" fmla="*/ 784978 w 12192000"/>
              <a:gd name="connsiteY159" fmla="*/ 2212360 h 2237474"/>
              <a:gd name="connsiteX160" fmla="*/ 681987 w 12192000"/>
              <a:gd name="connsiteY160" fmla="*/ 2216757 h 2237474"/>
              <a:gd name="connsiteX161" fmla="*/ 669923 w 12192000"/>
              <a:gd name="connsiteY161" fmla="*/ 2211682 h 2237474"/>
              <a:gd name="connsiteX162" fmla="*/ 648680 w 12192000"/>
              <a:gd name="connsiteY162" fmla="*/ 2206229 h 2237474"/>
              <a:gd name="connsiteX163" fmla="*/ 597225 w 12192000"/>
              <a:gd name="connsiteY163" fmla="*/ 2180999 h 2237474"/>
              <a:gd name="connsiteX164" fmla="*/ 558449 w 12192000"/>
              <a:gd name="connsiteY164" fmla="*/ 2182346 h 2237474"/>
              <a:gd name="connsiteX165" fmla="*/ 550517 w 12192000"/>
              <a:gd name="connsiteY165" fmla="*/ 2182060 h 2237474"/>
              <a:gd name="connsiteX166" fmla="*/ 550309 w 12192000"/>
              <a:gd name="connsiteY166" fmla="*/ 2181825 h 2237474"/>
              <a:gd name="connsiteX167" fmla="*/ 541836 w 12192000"/>
              <a:gd name="connsiteY167" fmla="*/ 2181063 h 2237474"/>
              <a:gd name="connsiteX168" fmla="*/ 536057 w 12192000"/>
              <a:gd name="connsiteY168" fmla="*/ 2181537 h 2237474"/>
              <a:gd name="connsiteX169" fmla="*/ 520671 w 12192000"/>
              <a:gd name="connsiteY169" fmla="*/ 2180980 h 2237474"/>
              <a:gd name="connsiteX170" fmla="*/ 515024 w 12192000"/>
              <a:gd name="connsiteY170" fmla="*/ 2179258 h 2237474"/>
              <a:gd name="connsiteX171" fmla="*/ 512278 w 12192000"/>
              <a:gd name="connsiteY171" fmla="*/ 2176369 h 2237474"/>
              <a:gd name="connsiteX172" fmla="*/ 480419 w 12192000"/>
              <a:gd name="connsiteY172" fmla="*/ 2167807 h 2237474"/>
              <a:gd name="connsiteX173" fmla="*/ 413835 w 12192000"/>
              <a:gd name="connsiteY173" fmla="*/ 2156783 h 2237474"/>
              <a:gd name="connsiteX174" fmla="*/ 376513 w 12192000"/>
              <a:gd name="connsiteY174" fmla="*/ 2154014 h 2237474"/>
              <a:gd name="connsiteX175" fmla="*/ 273386 w 12192000"/>
              <a:gd name="connsiteY175" fmla="*/ 2142551 h 2237474"/>
              <a:gd name="connsiteX176" fmla="*/ 169207 w 12192000"/>
              <a:gd name="connsiteY176" fmla="*/ 2128100 h 2237474"/>
              <a:gd name="connsiteX177" fmla="*/ 93149 w 12192000"/>
              <a:gd name="connsiteY177" fmla="*/ 2105324 h 2237474"/>
              <a:gd name="connsiteX178" fmla="*/ 88109 w 12192000"/>
              <a:gd name="connsiteY178" fmla="*/ 2106704 h 2237474"/>
              <a:gd name="connsiteX179" fmla="*/ 80022 w 12192000"/>
              <a:gd name="connsiteY179" fmla="*/ 2107254 h 2237474"/>
              <a:gd name="connsiteX180" fmla="*/ 79717 w 12192000"/>
              <a:gd name="connsiteY180" fmla="*/ 2107046 h 2237474"/>
              <a:gd name="connsiteX181" fmla="*/ 72352 w 12192000"/>
              <a:gd name="connsiteY181" fmla="*/ 2107991 h 2237474"/>
              <a:gd name="connsiteX182" fmla="*/ 37645 w 12192000"/>
              <a:gd name="connsiteY182" fmla="*/ 2115401 h 2237474"/>
              <a:gd name="connsiteX183" fmla="*/ 4572 w 12192000"/>
              <a:gd name="connsiteY183" fmla="*/ 2111091 h 2237474"/>
              <a:gd name="connsiteX184" fmla="*/ 0 w 12192000"/>
              <a:gd name="connsiteY184" fmla="*/ 2110468 h 2237474"/>
              <a:gd name="connsiteX185" fmla="*/ 0 w 12192000"/>
              <a:gd name="connsiteY18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86948 w 12192000"/>
              <a:gd name="connsiteY129" fmla="*/ 1998596 h 2237474"/>
              <a:gd name="connsiteX130" fmla="*/ 2243069 w 12192000"/>
              <a:gd name="connsiteY130" fmla="*/ 2015111 h 2237474"/>
              <a:gd name="connsiteX131" fmla="*/ 2186609 w 12192000"/>
              <a:gd name="connsiteY131" fmla="*/ 2008263 h 2237474"/>
              <a:gd name="connsiteX132" fmla="*/ 2164831 w 12192000"/>
              <a:gd name="connsiteY132" fmla="*/ 2010143 h 2237474"/>
              <a:gd name="connsiteX133" fmla="*/ 2152836 w 12192000"/>
              <a:gd name="connsiteY133" fmla="*/ 2010048 h 2237474"/>
              <a:gd name="connsiteX134" fmla="*/ 2117102 w 12192000"/>
              <a:gd name="connsiteY134" fmla="*/ 2023004 h 2237474"/>
              <a:gd name="connsiteX135" fmla="*/ 2111935 w 12192000"/>
              <a:gd name="connsiteY135" fmla="*/ 2023163 h 2237474"/>
              <a:gd name="connsiteX136" fmla="*/ 2089991 w 12192000"/>
              <a:gd name="connsiteY136" fmla="*/ 2034193 h 2237474"/>
              <a:gd name="connsiteX137" fmla="*/ 2058061 w 12192000"/>
              <a:gd name="connsiteY137" fmla="*/ 2047942 h 2237474"/>
              <a:gd name="connsiteX138" fmla="*/ 2055737 w 12192000"/>
              <a:gd name="connsiteY138" fmla="*/ 2047704 h 2237474"/>
              <a:gd name="connsiteX139" fmla="*/ 2042244 w 12192000"/>
              <a:gd name="connsiteY139" fmla="*/ 2055560 h 2237474"/>
              <a:gd name="connsiteX140" fmla="*/ 1976224 w 12192000"/>
              <a:gd name="connsiteY140" fmla="*/ 2074257 h 2237474"/>
              <a:gd name="connsiteX141" fmla="*/ 1877728 w 12192000"/>
              <a:gd name="connsiteY141" fmla="*/ 2101004 h 2237474"/>
              <a:gd name="connsiteX142" fmla="*/ 1759056 w 12192000"/>
              <a:gd name="connsiteY142" fmla="*/ 2125608 h 2237474"/>
              <a:gd name="connsiteX143" fmla="*/ 1637948 w 12192000"/>
              <a:gd name="connsiteY143" fmla="*/ 2172597 h 2237474"/>
              <a:gd name="connsiteX144" fmla="*/ 1434549 w 12192000"/>
              <a:gd name="connsiteY144" fmla="*/ 2234522 h 2237474"/>
              <a:gd name="connsiteX145" fmla="*/ 1398481 w 12192000"/>
              <a:gd name="connsiteY145" fmla="*/ 2237074 h 2237474"/>
              <a:gd name="connsiteX146" fmla="*/ 1398407 w 12192000"/>
              <a:gd name="connsiteY146" fmla="*/ 2237095 h 2237474"/>
              <a:gd name="connsiteX147" fmla="*/ 1370962 w 12192000"/>
              <a:gd name="connsiteY147" fmla="*/ 2237474 h 2237474"/>
              <a:gd name="connsiteX148" fmla="*/ 1356367 w 12192000"/>
              <a:gd name="connsiteY148" fmla="*/ 2235089 h 2237474"/>
              <a:gd name="connsiteX149" fmla="*/ 1324828 w 12192000"/>
              <a:gd name="connsiteY149" fmla="*/ 2231968 h 2237474"/>
              <a:gd name="connsiteX150" fmla="*/ 1297744 w 12192000"/>
              <a:gd name="connsiteY150" fmla="*/ 2235849 h 2237474"/>
              <a:gd name="connsiteX151" fmla="*/ 1286236 w 12192000"/>
              <a:gd name="connsiteY151" fmla="*/ 2233135 h 2237474"/>
              <a:gd name="connsiteX152" fmla="*/ 1283504 w 12192000"/>
              <a:gd name="connsiteY152" fmla="*/ 2233797 h 2237474"/>
              <a:gd name="connsiteX153" fmla="*/ 1279765 w 12192000"/>
              <a:gd name="connsiteY153" fmla="*/ 2229639 h 2237474"/>
              <a:gd name="connsiteX154" fmla="*/ 1195347 w 12192000"/>
              <a:gd name="connsiteY154" fmla="*/ 2212354 h 2237474"/>
              <a:gd name="connsiteX155" fmla="*/ 970251 w 12192000"/>
              <a:gd name="connsiteY155" fmla="*/ 2221029 h 2237474"/>
              <a:gd name="connsiteX156" fmla="*/ 812914 w 12192000"/>
              <a:gd name="connsiteY156" fmla="*/ 2202752 h 2237474"/>
              <a:gd name="connsiteX157" fmla="*/ 800195 w 12192000"/>
              <a:gd name="connsiteY157" fmla="*/ 2209407 h 2237474"/>
              <a:gd name="connsiteX158" fmla="*/ 784978 w 12192000"/>
              <a:gd name="connsiteY158" fmla="*/ 2212360 h 2237474"/>
              <a:gd name="connsiteX159" fmla="*/ 681987 w 12192000"/>
              <a:gd name="connsiteY159" fmla="*/ 2216757 h 2237474"/>
              <a:gd name="connsiteX160" fmla="*/ 669923 w 12192000"/>
              <a:gd name="connsiteY160" fmla="*/ 2211682 h 2237474"/>
              <a:gd name="connsiteX161" fmla="*/ 648680 w 12192000"/>
              <a:gd name="connsiteY161" fmla="*/ 2206229 h 2237474"/>
              <a:gd name="connsiteX162" fmla="*/ 597225 w 12192000"/>
              <a:gd name="connsiteY162" fmla="*/ 2180999 h 2237474"/>
              <a:gd name="connsiteX163" fmla="*/ 558449 w 12192000"/>
              <a:gd name="connsiteY163" fmla="*/ 2182346 h 2237474"/>
              <a:gd name="connsiteX164" fmla="*/ 550517 w 12192000"/>
              <a:gd name="connsiteY164" fmla="*/ 2182060 h 2237474"/>
              <a:gd name="connsiteX165" fmla="*/ 550309 w 12192000"/>
              <a:gd name="connsiteY165" fmla="*/ 2181825 h 2237474"/>
              <a:gd name="connsiteX166" fmla="*/ 541836 w 12192000"/>
              <a:gd name="connsiteY166" fmla="*/ 2181063 h 2237474"/>
              <a:gd name="connsiteX167" fmla="*/ 536057 w 12192000"/>
              <a:gd name="connsiteY167" fmla="*/ 2181537 h 2237474"/>
              <a:gd name="connsiteX168" fmla="*/ 520671 w 12192000"/>
              <a:gd name="connsiteY168" fmla="*/ 2180980 h 2237474"/>
              <a:gd name="connsiteX169" fmla="*/ 515024 w 12192000"/>
              <a:gd name="connsiteY169" fmla="*/ 2179258 h 2237474"/>
              <a:gd name="connsiteX170" fmla="*/ 512278 w 12192000"/>
              <a:gd name="connsiteY170" fmla="*/ 2176369 h 2237474"/>
              <a:gd name="connsiteX171" fmla="*/ 480419 w 12192000"/>
              <a:gd name="connsiteY171" fmla="*/ 2167807 h 2237474"/>
              <a:gd name="connsiteX172" fmla="*/ 413835 w 12192000"/>
              <a:gd name="connsiteY172" fmla="*/ 2156783 h 2237474"/>
              <a:gd name="connsiteX173" fmla="*/ 376513 w 12192000"/>
              <a:gd name="connsiteY173" fmla="*/ 2154014 h 2237474"/>
              <a:gd name="connsiteX174" fmla="*/ 273386 w 12192000"/>
              <a:gd name="connsiteY174" fmla="*/ 2142551 h 2237474"/>
              <a:gd name="connsiteX175" fmla="*/ 169207 w 12192000"/>
              <a:gd name="connsiteY175" fmla="*/ 2128100 h 2237474"/>
              <a:gd name="connsiteX176" fmla="*/ 93149 w 12192000"/>
              <a:gd name="connsiteY176" fmla="*/ 2105324 h 2237474"/>
              <a:gd name="connsiteX177" fmla="*/ 88109 w 12192000"/>
              <a:gd name="connsiteY177" fmla="*/ 2106704 h 2237474"/>
              <a:gd name="connsiteX178" fmla="*/ 80022 w 12192000"/>
              <a:gd name="connsiteY178" fmla="*/ 2107254 h 2237474"/>
              <a:gd name="connsiteX179" fmla="*/ 79717 w 12192000"/>
              <a:gd name="connsiteY179" fmla="*/ 2107046 h 2237474"/>
              <a:gd name="connsiteX180" fmla="*/ 72352 w 12192000"/>
              <a:gd name="connsiteY180" fmla="*/ 2107991 h 2237474"/>
              <a:gd name="connsiteX181" fmla="*/ 37645 w 12192000"/>
              <a:gd name="connsiteY181" fmla="*/ 2115401 h 2237474"/>
              <a:gd name="connsiteX182" fmla="*/ 4572 w 12192000"/>
              <a:gd name="connsiteY182" fmla="*/ 2111091 h 2237474"/>
              <a:gd name="connsiteX183" fmla="*/ 0 w 12192000"/>
              <a:gd name="connsiteY183" fmla="*/ 2110468 h 2237474"/>
              <a:gd name="connsiteX184" fmla="*/ 0 w 12192000"/>
              <a:gd name="connsiteY18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43069 w 12192000"/>
              <a:gd name="connsiteY129" fmla="*/ 2015111 h 2237474"/>
              <a:gd name="connsiteX130" fmla="*/ 2186609 w 12192000"/>
              <a:gd name="connsiteY130" fmla="*/ 2008263 h 2237474"/>
              <a:gd name="connsiteX131" fmla="*/ 2164831 w 12192000"/>
              <a:gd name="connsiteY131" fmla="*/ 2010143 h 2237474"/>
              <a:gd name="connsiteX132" fmla="*/ 2152836 w 12192000"/>
              <a:gd name="connsiteY132" fmla="*/ 2010048 h 2237474"/>
              <a:gd name="connsiteX133" fmla="*/ 2117102 w 12192000"/>
              <a:gd name="connsiteY133" fmla="*/ 2023004 h 2237474"/>
              <a:gd name="connsiteX134" fmla="*/ 2111935 w 12192000"/>
              <a:gd name="connsiteY134" fmla="*/ 2023163 h 2237474"/>
              <a:gd name="connsiteX135" fmla="*/ 2089991 w 12192000"/>
              <a:gd name="connsiteY135" fmla="*/ 2034193 h 2237474"/>
              <a:gd name="connsiteX136" fmla="*/ 2058061 w 12192000"/>
              <a:gd name="connsiteY136" fmla="*/ 2047942 h 2237474"/>
              <a:gd name="connsiteX137" fmla="*/ 2055737 w 12192000"/>
              <a:gd name="connsiteY137" fmla="*/ 2047704 h 2237474"/>
              <a:gd name="connsiteX138" fmla="*/ 2042244 w 12192000"/>
              <a:gd name="connsiteY138" fmla="*/ 2055560 h 2237474"/>
              <a:gd name="connsiteX139" fmla="*/ 1976224 w 12192000"/>
              <a:gd name="connsiteY139" fmla="*/ 2074257 h 2237474"/>
              <a:gd name="connsiteX140" fmla="*/ 1877728 w 12192000"/>
              <a:gd name="connsiteY140" fmla="*/ 2101004 h 2237474"/>
              <a:gd name="connsiteX141" fmla="*/ 1759056 w 12192000"/>
              <a:gd name="connsiteY141" fmla="*/ 2125608 h 2237474"/>
              <a:gd name="connsiteX142" fmla="*/ 1637948 w 12192000"/>
              <a:gd name="connsiteY142" fmla="*/ 2172597 h 2237474"/>
              <a:gd name="connsiteX143" fmla="*/ 1434549 w 12192000"/>
              <a:gd name="connsiteY143" fmla="*/ 2234522 h 2237474"/>
              <a:gd name="connsiteX144" fmla="*/ 1398481 w 12192000"/>
              <a:gd name="connsiteY144" fmla="*/ 2237074 h 2237474"/>
              <a:gd name="connsiteX145" fmla="*/ 1398407 w 12192000"/>
              <a:gd name="connsiteY145" fmla="*/ 2237095 h 2237474"/>
              <a:gd name="connsiteX146" fmla="*/ 1370962 w 12192000"/>
              <a:gd name="connsiteY146" fmla="*/ 2237474 h 2237474"/>
              <a:gd name="connsiteX147" fmla="*/ 1356367 w 12192000"/>
              <a:gd name="connsiteY147" fmla="*/ 2235089 h 2237474"/>
              <a:gd name="connsiteX148" fmla="*/ 1324828 w 12192000"/>
              <a:gd name="connsiteY148" fmla="*/ 2231968 h 2237474"/>
              <a:gd name="connsiteX149" fmla="*/ 1297744 w 12192000"/>
              <a:gd name="connsiteY149" fmla="*/ 2235849 h 2237474"/>
              <a:gd name="connsiteX150" fmla="*/ 1286236 w 12192000"/>
              <a:gd name="connsiteY150" fmla="*/ 2233135 h 2237474"/>
              <a:gd name="connsiteX151" fmla="*/ 1283504 w 12192000"/>
              <a:gd name="connsiteY151" fmla="*/ 2233797 h 2237474"/>
              <a:gd name="connsiteX152" fmla="*/ 1279765 w 12192000"/>
              <a:gd name="connsiteY152" fmla="*/ 2229639 h 2237474"/>
              <a:gd name="connsiteX153" fmla="*/ 1195347 w 12192000"/>
              <a:gd name="connsiteY153" fmla="*/ 2212354 h 2237474"/>
              <a:gd name="connsiteX154" fmla="*/ 970251 w 12192000"/>
              <a:gd name="connsiteY154" fmla="*/ 2221029 h 2237474"/>
              <a:gd name="connsiteX155" fmla="*/ 812914 w 12192000"/>
              <a:gd name="connsiteY155" fmla="*/ 2202752 h 2237474"/>
              <a:gd name="connsiteX156" fmla="*/ 800195 w 12192000"/>
              <a:gd name="connsiteY156" fmla="*/ 2209407 h 2237474"/>
              <a:gd name="connsiteX157" fmla="*/ 784978 w 12192000"/>
              <a:gd name="connsiteY157" fmla="*/ 2212360 h 2237474"/>
              <a:gd name="connsiteX158" fmla="*/ 681987 w 12192000"/>
              <a:gd name="connsiteY158" fmla="*/ 2216757 h 2237474"/>
              <a:gd name="connsiteX159" fmla="*/ 669923 w 12192000"/>
              <a:gd name="connsiteY159" fmla="*/ 2211682 h 2237474"/>
              <a:gd name="connsiteX160" fmla="*/ 648680 w 12192000"/>
              <a:gd name="connsiteY160" fmla="*/ 2206229 h 2237474"/>
              <a:gd name="connsiteX161" fmla="*/ 597225 w 12192000"/>
              <a:gd name="connsiteY161" fmla="*/ 2180999 h 2237474"/>
              <a:gd name="connsiteX162" fmla="*/ 558449 w 12192000"/>
              <a:gd name="connsiteY162" fmla="*/ 2182346 h 2237474"/>
              <a:gd name="connsiteX163" fmla="*/ 550517 w 12192000"/>
              <a:gd name="connsiteY163" fmla="*/ 2182060 h 2237474"/>
              <a:gd name="connsiteX164" fmla="*/ 550309 w 12192000"/>
              <a:gd name="connsiteY164" fmla="*/ 2181825 h 2237474"/>
              <a:gd name="connsiteX165" fmla="*/ 541836 w 12192000"/>
              <a:gd name="connsiteY165" fmla="*/ 2181063 h 2237474"/>
              <a:gd name="connsiteX166" fmla="*/ 536057 w 12192000"/>
              <a:gd name="connsiteY166" fmla="*/ 2181537 h 2237474"/>
              <a:gd name="connsiteX167" fmla="*/ 520671 w 12192000"/>
              <a:gd name="connsiteY167" fmla="*/ 2180980 h 2237474"/>
              <a:gd name="connsiteX168" fmla="*/ 515024 w 12192000"/>
              <a:gd name="connsiteY168" fmla="*/ 2179258 h 2237474"/>
              <a:gd name="connsiteX169" fmla="*/ 512278 w 12192000"/>
              <a:gd name="connsiteY169" fmla="*/ 2176369 h 2237474"/>
              <a:gd name="connsiteX170" fmla="*/ 480419 w 12192000"/>
              <a:gd name="connsiteY170" fmla="*/ 2167807 h 2237474"/>
              <a:gd name="connsiteX171" fmla="*/ 413835 w 12192000"/>
              <a:gd name="connsiteY171" fmla="*/ 2156783 h 2237474"/>
              <a:gd name="connsiteX172" fmla="*/ 376513 w 12192000"/>
              <a:gd name="connsiteY172" fmla="*/ 2154014 h 2237474"/>
              <a:gd name="connsiteX173" fmla="*/ 273386 w 12192000"/>
              <a:gd name="connsiteY173" fmla="*/ 2142551 h 2237474"/>
              <a:gd name="connsiteX174" fmla="*/ 169207 w 12192000"/>
              <a:gd name="connsiteY174" fmla="*/ 2128100 h 2237474"/>
              <a:gd name="connsiteX175" fmla="*/ 93149 w 12192000"/>
              <a:gd name="connsiteY175" fmla="*/ 2105324 h 2237474"/>
              <a:gd name="connsiteX176" fmla="*/ 88109 w 12192000"/>
              <a:gd name="connsiteY176" fmla="*/ 2106704 h 2237474"/>
              <a:gd name="connsiteX177" fmla="*/ 80022 w 12192000"/>
              <a:gd name="connsiteY177" fmla="*/ 2107254 h 2237474"/>
              <a:gd name="connsiteX178" fmla="*/ 79717 w 12192000"/>
              <a:gd name="connsiteY178" fmla="*/ 2107046 h 2237474"/>
              <a:gd name="connsiteX179" fmla="*/ 72352 w 12192000"/>
              <a:gd name="connsiteY179" fmla="*/ 2107991 h 2237474"/>
              <a:gd name="connsiteX180" fmla="*/ 37645 w 12192000"/>
              <a:gd name="connsiteY180" fmla="*/ 2115401 h 2237474"/>
              <a:gd name="connsiteX181" fmla="*/ 4572 w 12192000"/>
              <a:gd name="connsiteY181" fmla="*/ 2111091 h 2237474"/>
              <a:gd name="connsiteX182" fmla="*/ 0 w 12192000"/>
              <a:gd name="connsiteY182" fmla="*/ 2110468 h 2237474"/>
              <a:gd name="connsiteX183" fmla="*/ 0 w 12192000"/>
              <a:gd name="connsiteY18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87219 w 12192000"/>
              <a:gd name="connsiteY127" fmla="*/ 1998750 h 2237474"/>
              <a:gd name="connsiteX128" fmla="*/ 2243069 w 12192000"/>
              <a:gd name="connsiteY128" fmla="*/ 2015111 h 2237474"/>
              <a:gd name="connsiteX129" fmla="*/ 2186609 w 12192000"/>
              <a:gd name="connsiteY129" fmla="*/ 2008263 h 2237474"/>
              <a:gd name="connsiteX130" fmla="*/ 2164831 w 12192000"/>
              <a:gd name="connsiteY130" fmla="*/ 2010143 h 2237474"/>
              <a:gd name="connsiteX131" fmla="*/ 2152836 w 12192000"/>
              <a:gd name="connsiteY131" fmla="*/ 2010048 h 2237474"/>
              <a:gd name="connsiteX132" fmla="*/ 2117102 w 12192000"/>
              <a:gd name="connsiteY132" fmla="*/ 2023004 h 2237474"/>
              <a:gd name="connsiteX133" fmla="*/ 2111935 w 12192000"/>
              <a:gd name="connsiteY133" fmla="*/ 2023163 h 2237474"/>
              <a:gd name="connsiteX134" fmla="*/ 2089991 w 12192000"/>
              <a:gd name="connsiteY134" fmla="*/ 2034193 h 2237474"/>
              <a:gd name="connsiteX135" fmla="*/ 2058061 w 12192000"/>
              <a:gd name="connsiteY135" fmla="*/ 2047942 h 2237474"/>
              <a:gd name="connsiteX136" fmla="*/ 2055737 w 12192000"/>
              <a:gd name="connsiteY136" fmla="*/ 2047704 h 2237474"/>
              <a:gd name="connsiteX137" fmla="*/ 2042244 w 12192000"/>
              <a:gd name="connsiteY137" fmla="*/ 2055560 h 2237474"/>
              <a:gd name="connsiteX138" fmla="*/ 1976224 w 12192000"/>
              <a:gd name="connsiteY138" fmla="*/ 2074257 h 2237474"/>
              <a:gd name="connsiteX139" fmla="*/ 1877728 w 12192000"/>
              <a:gd name="connsiteY139" fmla="*/ 2101004 h 2237474"/>
              <a:gd name="connsiteX140" fmla="*/ 1759056 w 12192000"/>
              <a:gd name="connsiteY140" fmla="*/ 2125608 h 2237474"/>
              <a:gd name="connsiteX141" fmla="*/ 1637948 w 12192000"/>
              <a:gd name="connsiteY141" fmla="*/ 2172597 h 2237474"/>
              <a:gd name="connsiteX142" fmla="*/ 1434549 w 12192000"/>
              <a:gd name="connsiteY142" fmla="*/ 2234522 h 2237474"/>
              <a:gd name="connsiteX143" fmla="*/ 1398481 w 12192000"/>
              <a:gd name="connsiteY143" fmla="*/ 2237074 h 2237474"/>
              <a:gd name="connsiteX144" fmla="*/ 1398407 w 12192000"/>
              <a:gd name="connsiteY144" fmla="*/ 2237095 h 2237474"/>
              <a:gd name="connsiteX145" fmla="*/ 1370962 w 12192000"/>
              <a:gd name="connsiteY145" fmla="*/ 2237474 h 2237474"/>
              <a:gd name="connsiteX146" fmla="*/ 1356367 w 12192000"/>
              <a:gd name="connsiteY146" fmla="*/ 2235089 h 2237474"/>
              <a:gd name="connsiteX147" fmla="*/ 1324828 w 12192000"/>
              <a:gd name="connsiteY147" fmla="*/ 2231968 h 2237474"/>
              <a:gd name="connsiteX148" fmla="*/ 1297744 w 12192000"/>
              <a:gd name="connsiteY148" fmla="*/ 2235849 h 2237474"/>
              <a:gd name="connsiteX149" fmla="*/ 1286236 w 12192000"/>
              <a:gd name="connsiteY149" fmla="*/ 2233135 h 2237474"/>
              <a:gd name="connsiteX150" fmla="*/ 1283504 w 12192000"/>
              <a:gd name="connsiteY150" fmla="*/ 2233797 h 2237474"/>
              <a:gd name="connsiteX151" fmla="*/ 1279765 w 12192000"/>
              <a:gd name="connsiteY151" fmla="*/ 2229639 h 2237474"/>
              <a:gd name="connsiteX152" fmla="*/ 1195347 w 12192000"/>
              <a:gd name="connsiteY152" fmla="*/ 2212354 h 2237474"/>
              <a:gd name="connsiteX153" fmla="*/ 970251 w 12192000"/>
              <a:gd name="connsiteY153" fmla="*/ 2221029 h 2237474"/>
              <a:gd name="connsiteX154" fmla="*/ 812914 w 12192000"/>
              <a:gd name="connsiteY154" fmla="*/ 2202752 h 2237474"/>
              <a:gd name="connsiteX155" fmla="*/ 800195 w 12192000"/>
              <a:gd name="connsiteY155" fmla="*/ 2209407 h 2237474"/>
              <a:gd name="connsiteX156" fmla="*/ 784978 w 12192000"/>
              <a:gd name="connsiteY156" fmla="*/ 2212360 h 2237474"/>
              <a:gd name="connsiteX157" fmla="*/ 681987 w 12192000"/>
              <a:gd name="connsiteY157" fmla="*/ 2216757 h 2237474"/>
              <a:gd name="connsiteX158" fmla="*/ 669923 w 12192000"/>
              <a:gd name="connsiteY158" fmla="*/ 2211682 h 2237474"/>
              <a:gd name="connsiteX159" fmla="*/ 648680 w 12192000"/>
              <a:gd name="connsiteY159" fmla="*/ 2206229 h 2237474"/>
              <a:gd name="connsiteX160" fmla="*/ 597225 w 12192000"/>
              <a:gd name="connsiteY160" fmla="*/ 2180999 h 2237474"/>
              <a:gd name="connsiteX161" fmla="*/ 558449 w 12192000"/>
              <a:gd name="connsiteY161" fmla="*/ 2182346 h 2237474"/>
              <a:gd name="connsiteX162" fmla="*/ 550517 w 12192000"/>
              <a:gd name="connsiteY162" fmla="*/ 2182060 h 2237474"/>
              <a:gd name="connsiteX163" fmla="*/ 550309 w 12192000"/>
              <a:gd name="connsiteY163" fmla="*/ 2181825 h 2237474"/>
              <a:gd name="connsiteX164" fmla="*/ 541836 w 12192000"/>
              <a:gd name="connsiteY164" fmla="*/ 2181063 h 2237474"/>
              <a:gd name="connsiteX165" fmla="*/ 536057 w 12192000"/>
              <a:gd name="connsiteY165" fmla="*/ 2181537 h 2237474"/>
              <a:gd name="connsiteX166" fmla="*/ 520671 w 12192000"/>
              <a:gd name="connsiteY166" fmla="*/ 2180980 h 2237474"/>
              <a:gd name="connsiteX167" fmla="*/ 515024 w 12192000"/>
              <a:gd name="connsiteY167" fmla="*/ 2179258 h 2237474"/>
              <a:gd name="connsiteX168" fmla="*/ 512278 w 12192000"/>
              <a:gd name="connsiteY168" fmla="*/ 2176369 h 2237474"/>
              <a:gd name="connsiteX169" fmla="*/ 480419 w 12192000"/>
              <a:gd name="connsiteY169" fmla="*/ 2167807 h 2237474"/>
              <a:gd name="connsiteX170" fmla="*/ 413835 w 12192000"/>
              <a:gd name="connsiteY170" fmla="*/ 2156783 h 2237474"/>
              <a:gd name="connsiteX171" fmla="*/ 376513 w 12192000"/>
              <a:gd name="connsiteY171" fmla="*/ 2154014 h 2237474"/>
              <a:gd name="connsiteX172" fmla="*/ 273386 w 12192000"/>
              <a:gd name="connsiteY172" fmla="*/ 2142551 h 2237474"/>
              <a:gd name="connsiteX173" fmla="*/ 169207 w 12192000"/>
              <a:gd name="connsiteY173" fmla="*/ 2128100 h 2237474"/>
              <a:gd name="connsiteX174" fmla="*/ 93149 w 12192000"/>
              <a:gd name="connsiteY174" fmla="*/ 2105324 h 2237474"/>
              <a:gd name="connsiteX175" fmla="*/ 88109 w 12192000"/>
              <a:gd name="connsiteY175" fmla="*/ 2106704 h 2237474"/>
              <a:gd name="connsiteX176" fmla="*/ 80022 w 12192000"/>
              <a:gd name="connsiteY176" fmla="*/ 2107254 h 2237474"/>
              <a:gd name="connsiteX177" fmla="*/ 79717 w 12192000"/>
              <a:gd name="connsiteY177" fmla="*/ 2107046 h 2237474"/>
              <a:gd name="connsiteX178" fmla="*/ 72352 w 12192000"/>
              <a:gd name="connsiteY178" fmla="*/ 2107991 h 2237474"/>
              <a:gd name="connsiteX179" fmla="*/ 37645 w 12192000"/>
              <a:gd name="connsiteY179" fmla="*/ 2115401 h 2237474"/>
              <a:gd name="connsiteX180" fmla="*/ 4572 w 12192000"/>
              <a:gd name="connsiteY180" fmla="*/ 2111091 h 2237474"/>
              <a:gd name="connsiteX181" fmla="*/ 0 w 12192000"/>
              <a:gd name="connsiteY181" fmla="*/ 2110468 h 2237474"/>
              <a:gd name="connsiteX182" fmla="*/ 0 w 12192000"/>
              <a:gd name="connsiteY18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15525 w 12192000"/>
              <a:gd name="connsiteY124" fmla="*/ 1989708 h 2237474"/>
              <a:gd name="connsiteX125" fmla="*/ 2300792 w 12192000"/>
              <a:gd name="connsiteY125" fmla="*/ 1994290 h 2237474"/>
              <a:gd name="connsiteX126" fmla="*/ 2287219 w 12192000"/>
              <a:gd name="connsiteY126" fmla="*/ 1998750 h 2237474"/>
              <a:gd name="connsiteX127" fmla="*/ 2243069 w 12192000"/>
              <a:gd name="connsiteY127" fmla="*/ 2015111 h 2237474"/>
              <a:gd name="connsiteX128" fmla="*/ 2186609 w 12192000"/>
              <a:gd name="connsiteY128" fmla="*/ 2008263 h 2237474"/>
              <a:gd name="connsiteX129" fmla="*/ 2164831 w 12192000"/>
              <a:gd name="connsiteY129" fmla="*/ 2010143 h 2237474"/>
              <a:gd name="connsiteX130" fmla="*/ 2152836 w 12192000"/>
              <a:gd name="connsiteY130" fmla="*/ 2010048 h 2237474"/>
              <a:gd name="connsiteX131" fmla="*/ 2117102 w 12192000"/>
              <a:gd name="connsiteY131" fmla="*/ 2023004 h 2237474"/>
              <a:gd name="connsiteX132" fmla="*/ 2111935 w 12192000"/>
              <a:gd name="connsiteY132" fmla="*/ 2023163 h 2237474"/>
              <a:gd name="connsiteX133" fmla="*/ 2089991 w 12192000"/>
              <a:gd name="connsiteY133" fmla="*/ 2034193 h 2237474"/>
              <a:gd name="connsiteX134" fmla="*/ 2058061 w 12192000"/>
              <a:gd name="connsiteY134" fmla="*/ 2047942 h 2237474"/>
              <a:gd name="connsiteX135" fmla="*/ 2055737 w 12192000"/>
              <a:gd name="connsiteY135" fmla="*/ 2047704 h 2237474"/>
              <a:gd name="connsiteX136" fmla="*/ 2042244 w 12192000"/>
              <a:gd name="connsiteY136" fmla="*/ 2055560 h 2237474"/>
              <a:gd name="connsiteX137" fmla="*/ 1976224 w 12192000"/>
              <a:gd name="connsiteY137" fmla="*/ 2074257 h 2237474"/>
              <a:gd name="connsiteX138" fmla="*/ 1877728 w 12192000"/>
              <a:gd name="connsiteY138" fmla="*/ 2101004 h 2237474"/>
              <a:gd name="connsiteX139" fmla="*/ 1759056 w 12192000"/>
              <a:gd name="connsiteY139" fmla="*/ 2125608 h 2237474"/>
              <a:gd name="connsiteX140" fmla="*/ 1637948 w 12192000"/>
              <a:gd name="connsiteY140" fmla="*/ 2172597 h 2237474"/>
              <a:gd name="connsiteX141" fmla="*/ 1434549 w 12192000"/>
              <a:gd name="connsiteY141" fmla="*/ 2234522 h 2237474"/>
              <a:gd name="connsiteX142" fmla="*/ 1398481 w 12192000"/>
              <a:gd name="connsiteY142" fmla="*/ 2237074 h 2237474"/>
              <a:gd name="connsiteX143" fmla="*/ 1398407 w 12192000"/>
              <a:gd name="connsiteY143" fmla="*/ 2237095 h 2237474"/>
              <a:gd name="connsiteX144" fmla="*/ 1370962 w 12192000"/>
              <a:gd name="connsiteY144" fmla="*/ 2237474 h 2237474"/>
              <a:gd name="connsiteX145" fmla="*/ 1356367 w 12192000"/>
              <a:gd name="connsiteY145" fmla="*/ 2235089 h 2237474"/>
              <a:gd name="connsiteX146" fmla="*/ 1324828 w 12192000"/>
              <a:gd name="connsiteY146" fmla="*/ 2231968 h 2237474"/>
              <a:gd name="connsiteX147" fmla="*/ 1297744 w 12192000"/>
              <a:gd name="connsiteY147" fmla="*/ 2235849 h 2237474"/>
              <a:gd name="connsiteX148" fmla="*/ 1286236 w 12192000"/>
              <a:gd name="connsiteY148" fmla="*/ 2233135 h 2237474"/>
              <a:gd name="connsiteX149" fmla="*/ 1283504 w 12192000"/>
              <a:gd name="connsiteY149" fmla="*/ 2233797 h 2237474"/>
              <a:gd name="connsiteX150" fmla="*/ 1279765 w 12192000"/>
              <a:gd name="connsiteY150" fmla="*/ 2229639 h 2237474"/>
              <a:gd name="connsiteX151" fmla="*/ 1195347 w 12192000"/>
              <a:gd name="connsiteY151" fmla="*/ 2212354 h 2237474"/>
              <a:gd name="connsiteX152" fmla="*/ 970251 w 12192000"/>
              <a:gd name="connsiteY152" fmla="*/ 2221029 h 2237474"/>
              <a:gd name="connsiteX153" fmla="*/ 812914 w 12192000"/>
              <a:gd name="connsiteY153" fmla="*/ 2202752 h 2237474"/>
              <a:gd name="connsiteX154" fmla="*/ 800195 w 12192000"/>
              <a:gd name="connsiteY154" fmla="*/ 2209407 h 2237474"/>
              <a:gd name="connsiteX155" fmla="*/ 784978 w 12192000"/>
              <a:gd name="connsiteY155" fmla="*/ 2212360 h 2237474"/>
              <a:gd name="connsiteX156" fmla="*/ 681987 w 12192000"/>
              <a:gd name="connsiteY156" fmla="*/ 2216757 h 2237474"/>
              <a:gd name="connsiteX157" fmla="*/ 669923 w 12192000"/>
              <a:gd name="connsiteY157" fmla="*/ 2211682 h 2237474"/>
              <a:gd name="connsiteX158" fmla="*/ 648680 w 12192000"/>
              <a:gd name="connsiteY158" fmla="*/ 2206229 h 2237474"/>
              <a:gd name="connsiteX159" fmla="*/ 597225 w 12192000"/>
              <a:gd name="connsiteY159" fmla="*/ 2180999 h 2237474"/>
              <a:gd name="connsiteX160" fmla="*/ 558449 w 12192000"/>
              <a:gd name="connsiteY160" fmla="*/ 2182346 h 2237474"/>
              <a:gd name="connsiteX161" fmla="*/ 550517 w 12192000"/>
              <a:gd name="connsiteY161" fmla="*/ 2182060 h 2237474"/>
              <a:gd name="connsiteX162" fmla="*/ 550309 w 12192000"/>
              <a:gd name="connsiteY162" fmla="*/ 2181825 h 2237474"/>
              <a:gd name="connsiteX163" fmla="*/ 541836 w 12192000"/>
              <a:gd name="connsiteY163" fmla="*/ 2181063 h 2237474"/>
              <a:gd name="connsiteX164" fmla="*/ 536057 w 12192000"/>
              <a:gd name="connsiteY164" fmla="*/ 2181537 h 2237474"/>
              <a:gd name="connsiteX165" fmla="*/ 520671 w 12192000"/>
              <a:gd name="connsiteY165" fmla="*/ 2180980 h 2237474"/>
              <a:gd name="connsiteX166" fmla="*/ 515024 w 12192000"/>
              <a:gd name="connsiteY166" fmla="*/ 2179258 h 2237474"/>
              <a:gd name="connsiteX167" fmla="*/ 512278 w 12192000"/>
              <a:gd name="connsiteY167" fmla="*/ 2176369 h 2237474"/>
              <a:gd name="connsiteX168" fmla="*/ 480419 w 12192000"/>
              <a:gd name="connsiteY168" fmla="*/ 2167807 h 2237474"/>
              <a:gd name="connsiteX169" fmla="*/ 413835 w 12192000"/>
              <a:gd name="connsiteY169" fmla="*/ 2156783 h 2237474"/>
              <a:gd name="connsiteX170" fmla="*/ 376513 w 12192000"/>
              <a:gd name="connsiteY170" fmla="*/ 2154014 h 2237474"/>
              <a:gd name="connsiteX171" fmla="*/ 273386 w 12192000"/>
              <a:gd name="connsiteY171" fmla="*/ 2142551 h 2237474"/>
              <a:gd name="connsiteX172" fmla="*/ 169207 w 12192000"/>
              <a:gd name="connsiteY172" fmla="*/ 2128100 h 2237474"/>
              <a:gd name="connsiteX173" fmla="*/ 93149 w 12192000"/>
              <a:gd name="connsiteY173" fmla="*/ 2105324 h 2237474"/>
              <a:gd name="connsiteX174" fmla="*/ 88109 w 12192000"/>
              <a:gd name="connsiteY174" fmla="*/ 2106704 h 2237474"/>
              <a:gd name="connsiteX175" fmla="*/ 80022 w 12192000"/>
              <a:gd name="connsiteY175" fmla="*/ 2107254 h 2237474"/>
              <a:gd name="connsiteX176" fmla="*/ 79717 w 12192000"/>
              <a:gd name="connsiteY176" fmla="*/ 2107046 h 2237474"/>
              <a:gd name="connsiteX177" fmla="*/ 72352 w 12192000"/>
              <a:gd name="connsiteY177" fmla="*/ 2107991 h 2237474"/>
              <a:gd name="connsiteX178" fmla="*/ 37645 w 12192000"/>
              <a:gd name="connsiteY178" fmla="*/ 2115401 h 2237474"/>
              <a:gd name="connsiteX179" fmla="*/ 4572 w 12192000"/>
              <a:gd name="connsiteY179" fmla="*/ 2111091 h 2237474"/>
              <a:gd name="connsiteX180" fmla="*/ 0 w 12192000"/>
              <a:gd name="connsiteY180" fmla="*/ 2110468 h 2237474"/>
              <a:gd name="connsiteX181" fmla="*/ 0 w 12192000"/>
              <a:gd name="connsiteY18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00792 w 12192000"/>
              <a:gd name="connsiteY124" fmla="*/ 1994290 h 2237474"/>
              <a:gd name="connsiteX125" fmla="*/ 2287219 w 12192000"/>
              <a:gd name="connsiteY125" fmla="*/ 1998750 h 2237474"/>
              <a:gd name="connsiteX126" fmla="*/ 2243069 w 12192000"/>
              <a:gd name="connsiteY126" fmla="*/ 2015111 h 2237474"/>
              <a:gd name="connsiteX127" fmla="*/ 2186609 w 12192000"/>
              <a:gd name="connsiteY127" fmla="*/ 2008263 h 2237474"/>
              <a:gd name="connsiteX128" fmla="*/ 2164831 w 12192000"/>
              <a:gd name="connsiteY128" fmla="*/ 2010143 h 2237474"/>
              <a:gd name="connsiteX129" fmla="*/ 2152836 w 12192000"/>
              <a:gd name="connsiteY129" fmla="*/ 2010048 h 2237474"/>
              <a:gd name="connsiteX130" fmla="*/ 2117102 w 12192000"/>
              <a:gd name="connsiteY130" fmla="*/ 2023004 h 2237474"/>
              <a:gd name="connsiteX131" fmla="*/ 2111935 w 12192000"/>
              <a:gd name="connsiteY131" fmla="*/ 2023163 h 2237474"/>
              <a:gd name="connsiteX132" fmla="*/ 2089991 w 12192000"/>
              <a:gd name="connsiteY132" fmla="*/ 2034193 h 2237474"/>
              <a:gd name="connsiteX133" fmla="*/ 2058061 w 12192000"/>
              <a:gd name="connsiteY133" fmla="*/ 2047942 h 2237474"/>
              <a:gd name="connsiteX134" fmla="*/ 2055737 w 12192000"/>
              <a:gd name="connsiteY134" fmla="*/ 2047704 h 2237474"/>
              <a:gd name="connsiteX135" fmla="*/ 2042244 w 12192000"/>
              <a:gd name="connsiteY135" fmla="*/ 2055560 h 2237474"/>
              <a:gd name="connsiteX136" fmla="*/ 1976224 w 12192000"/>
              <a:gd name="connsiteY136" fmla="*/ 2074257 h 2237474"/>
              <a:gd name="connsiteX137" fmla="*/ 1877728 w 12192000"/>
              <a:gd name="connsiteY137" fmla="*/ 2101004 h 2237474"/>
              <a:gd name="connsiteX138" fmla="*/ 1759056 w 12192000"/>
              <a:gd name="connsiteY138" fmla="*/ 2125608 h 2237474"/>
              <a:gd name="connsiteX139" fmla="*/ 1637948 w 12192000"/>
              <a:gd name="connsiteY139" fmla="*/ 2172597 h 2237474"/>
              <a:gd name="connsiteX140" fmla="*/ 1434549 w 12192000"/>
              <a:gd name="connsiteY140" fmla="*/ 2234522 h 2237474"/>
              <a:gd name="connsiteX141" fmla="*/ 1398481 w 12192000"/>
              <a:gd name="connsiteY141" fmla="*/ 2237074 h 2237474"/>
              <a:gd name="connsiteX142" fmla="*/ 1398407 w 12192000"/>
              <a:gd name="connsiteY142" fmla="*/ 2237095 h 2237474"/>
              <a:gd name="connsiteX143" fmla="*/ 1370962 w 12192000"/>
              <a:gd name="connsiteY143" fmla="*/ 2237474 h 2237474"/>
              <a:gd name="connsiteX144" fmla="*/ 1356367 w 12192000"/>
              <a:gd name="connsiteY144" fmla="*/ 2235089 h 2237474"/>
              <a:gd name="connsiteX145" fmla="*/ 1324828 w 12192000"/>
              <a:gd name="connsiteY145" fmla="*/ 2231968 h 2237474"/>
              <a:gd name="connsiteX146" fmla="*/ 1297744 w 12192000"/>
              <a:gd name="connsiteY146" fmla="*/ 2235849 h 2237474"/>
              <a:gd name="connsiteX147" fmla="*/ 1286236 w 12192000"/>
              <a:gd name="connsiteY147" fmla="*/ 2233135 h 2237474"/>
              <a:gd name="connsiteX148" fmla="*/ 1283504 w 12192000"/>
              <a:gd name="connsiteY148" fmla="*/ 2233797 h 2237474"/>
              <a:gd name="connsiteX149" fmla="*/ 1279765 w 12192000"/>
              <a:gd name="connsiteY149" fmla="*/ 2229639 h 2237474"/>
              <a:gd name="connsiteX150" fmla="*/ 1195347 w 12192000"/>
              <a:gd name="connsiteY150" fmla="*/ 2212354 h 2237474"/>
              <a:gd name="connsiteX151" fmla="*/ 970251 w 12192000"/>
              <a:gd name="connsiteY151" fmla="*/ 2221029 h 2237474"/>
              <a:gd name="connsiteX152" fmla="*/ 812914 w 12192000"/>
              <a:gd name="connsiteY152" fmla="*/ 2202752 h 2237474"/>
              <a:gd name="connsiteX153" fmla="*/ 800195 w 12192000"/>
              <a:gd name="connsiteY153" fmla="*/ 2209407 h 2237474"/>
              <a:gd name="connsiteX154" fmla="*/ 784978 w 12192000"/>
              <a:gd name="connsiteY154" fmla="*/ 2212360 h 2237474"/>
              <a:gd name="connsiteX155" fmla="*/ 681987 w 12192000"/>
              <a:gd name="connsiteY155" fmla="*/ 2216757 h 2237474"/>
              <a:gd name="connsiteX156" fmla="*/ 669923 w 12192000"/>
              <a:gd name="connsiteY156" fmla="*/ 2211682 h 2237474"/>
              <a:gd name="connsiteX157" fmla="*/ 648680 w 12192000"/>
              <a:gd name="connsiteY157" fmla="*/ 2206229 h 2237474"/>
              <a:gd name="connsiteX158" fmla="*/ 597225 w 12192000"/>
              <a:gd name="connsiteY158" fmla="*/ 2180999 h 2237474"/>
              <a:gd name="connsiteX159" fmla="*/ 558449 w 12192000"/>
              <a:gd name="connsiteY159" fmla="*/ 2182346 h 2237474"/>
              <a:gd name="connsiteX160" fmla="*/ 550517 w 12192000"/>
              <a:gd name="connsiteY160" fmla="*/ 2182060 h 2237474"/>
              <a:gd name="connsiteX161" fmla="*/ 550309 w 12192000"/>
              <a:gd name="connsiteY161" fmla="*/ 2181825 h 2237474"/>
              <a:gd name="connsiteX162" fmla="*/ 541836 w 12192000"/>
              <a:gd name="connsiteY162" fmla="*/ 2181063 h 2237474"/>
              <a:gd name="connsiteX163" fmla="*/ 536057 w 12192000"/>
              <a:gd name="connsiteY163" fmla="*/ 2181537 h 2237474"/>
              <a:gd name="connsiteX164" fmla="*/ 520671 w 12192000"/>
              <a:gd name="connsiteY164" fmla="*/ 2180980 h 2237474"/>
              <a:gd name="connsiteX165" fmla="*/ 515024 w 12192000"/>
              <a:gd name="connsiteY165" fmla="*/ 2179258 h 2237474"/>
              <a:gd name="connsiteX166" fmla="*/ 512278 w 12192000"/>
              <a:gd name="connsiteY166" fmla="*/ 2176369 h 2237474"/>
              <a:gd name="connsiteX167" fmla="*/ 480419 w 12192000"/>
              <a:gd name="connsiteY167" fmla="*/ 2167807 h 2237474"/>
              <a:gd name="connsiteX168" fmla="*/ 413835 w 12192000"/>
              <a:gd name="connsiteY168" fmla="*/ 2156783 h 2237474"/>
              <a:gd name="connsiteX169" fmla="*/ 376513 w 12192000"/>
              <a:gd name="connsiteY169" fmla="*/ 2154014 h 2237474"/>
              <a:gd name="connsiteX170" fmla="*/ 273386 w 12192000"/>
              <a:gd name="connsiteY170" fmla="*/ 2142551 h 2237474"/>
              <a:gd name="connsiteX171" fmla="*/ 169207 w 12192000"/>
              <a:gd name="connsiteY171" fmla="*/ 2128100 h 2237474"/>
              <a:gd name="connsiteX172" fmla="*/ 93149 w 12192000"/>
              <a:gd name="connsiteY172" fmla="*/ 2105324 h 2237474"/>
              <a:gd name="connsiteX173" fmla="*/ 88109 w 12192000"/>
              <a:gd name="connsiteY173" fmla="*/ 2106704 h 2237474"/>
              <a:gd name="connsiteX174" fmla="*/ 80022 w 12192000"/>
              <a:gd name="connsiteY174" fmla="*/ 2107254 h 2237474"/>
              <a:gd name="connsiteX175" fmla="*/ 79717 w 12192000"/>
              <a:gd name="connsiteY175" fmla="*/ 2107046 h 2237474"/>
              <a:gd name="connsiteX176" fmla="*/ 72352 w 12192000"/>
              <a:gd name="connsiteY176" fmla="*/ 2107991 h 2237474"/>
              <a:gd name="connsiteX177" fmla="*/ 37645 w 12192000"/>
              <a:gd name="connsiteY177" fmla="*/ 2115401 h 2237474"/>
              <a:gd name="connsiteX178" fmla="*/ 4572 w 12192000"/>
              <a:gd name="connsiteY178" fmla="*/ 2111091 h 2237474"/>
              <a:gd name="connsiteX179" fmla="*/ 0 w 12192000"/>
              <a:gd name="connsiteY179" fmla="*/ 2110468 h 2237474"/>
              <a:gd name="connsiteX180" fmla="*/ 0 w 12192000"/>
              <a:gd name="connsiteY18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287219 w 12192000"/>
              <a:gd name="connsiteY124" fmla="*/ 1998750 h 2237474"/>
              <a:gd name="connsiteX125" fmla="*/ 2243069 w 12192000"/>
              <a:gd name="connsiteY125" fmla="*/ 2015111 h 2237474"/>
              <a:gd name="connsiteX126" fmla="*/ 2186609 w 12192000"/>
              <a:gd name="connsiteY126" fmla="*/ 2008263 h 2237474"/>
              <a:gd name="connsiteX127" fmla="*/ 2164831 w 12192000"/>
              <a:gd name="connsiteY127" fmla="*/ 2010143 h 2237474"/>
              <a:gd name="connsiteX128" fmla="*/ 2152836 w 12192000"/>
              <a:gd name="connsiteY128" fmla="*/ 2010048 h 2237474"/>
              <a:gd name="connsiteX129" fmla="*/ 2117102 w 12192000"/>
              <a:gd name="connsiteY129" fmla="*/ 2023004 h 2237474"/>
              <a:gd name="connsiteX130" fmla="*/ 2111935 w 12192000"/>
              <a:gd name="connsiteY130" fmla="*/ 2023163 h 2237474"/>
              <a:gd name="connsiteX131" fmla="*/ 2089991 w 12192000"/>
              <a:gd name="connsiteY131" fmla="*/ 2034193 h 2237474"/>
              <a:gd name="connsiteX132" fmla="*/ 2058061 w 12192000"/>
              <a:gd name="connsiteY132" fmla="*/ 2047942 h 2237474"/>
              <a:gd name="connsiteX133" fmla="*/ 2055737 w 12192000"/>
              <a:gd name="connsiteY133" fmla="*/ 2047704 h 2237474"/>
              <a:gd name="connsiteX134" fmla="*/ 2042244 w 12192000"/>
              <a:gd name="connsiteY134" fmla="*/ 2055560 h 2237474"/>
              <a:gd name="connsiteX135" fmla="*/ 1976224 w 12192000"/>
              <a:gd name="connsiteY135" fmla="*/ 2074257 h 2237474"/>
              <a:gd name="connsiteX136" fmla="*/ 1877728 w 12192000"/>
              <a:gd name="connsiteY136" fmla="*/ 2101004 h 2237474"/>
              <a:gd name="connsiteX137" fmla="*/ 1759056 w 12192000"/>
              <a:gd name="connsiteY137" fmla="*/ 2125608 h 2237474"/>
              <a:gd name="connsiteX138" fmla="*/ 1637948 w 12192000"/>
              <a:gd name="connsiteY138" fmla="*/ 2172597 h 2237474"/>
              <a:gd name="connsiteX139" fmla="*/ 1434549 w 12192000"/>
              <a:gd name="connsiteY139" fmla="*/ 2234522 h 2237474"/>
              <a:gd name="connsiteX140" fmla="*/ 1398481 w 12192000"/>
              <a:gd name="connsiteY140" fmla="*/ 2237074 h 2237474"/>
              <a:gd name="connsiteX141" fmla="*/ 1398407 w 12192000"/>
              <a:gd name="connsiteY141" fmla="*/ 2237095 h 2237474"/>
              <a:gd name="connsiteX142" fmla="*/ 1370962 w 12192000"/>
              <a:gd name="connsiteY142" fmla="*/ 2237474 h 2237474"/>
              <a:gd name="connsiteX143" fmla="*/ 1356367 w 12192000"/>
              <a:gd name="connsiteY143" fmla="*/ 2235089 h 2237474"/>
              <a:gd name="connsiteX144" fmla="*/ 1324828 w 12192000"/>
              <a:gd name="connsiteY144" fmla="*/ 2231968 h 2237474"/>
              <a:gd name="connsiteX145" fmla="*/ 1297744 w 12192000"/>
              <a:gd name="connsiteY145" fmla="*/ 2235849 h 2237474"/>
              <a:gd name="connsiteX146" fmla="*/ 1286236 w 12192000"/>
              <a:gd name="connsiteY146" fmla="*/ 2233135 h 2237474"/>
              <a:gd name="connsiteX147" fmla="*/ 1283504 w 12192000"/>
              <a:gd name="connsiteY147" fmla="*/ 2233797 h 2237474"/>
              <a:gd name="connsiteX148" fmla="*/ 1279765 w 12192000"/>
              <a:gd name="connsiteY148" fmla="*/ 2229639 h 2237474"/>
              <a:gd name="connsiteX149" fmla="*/ 1195347 w 12192000"/>
              <a:gd name="connsiteY149" fmla="*/ 2212354 h 2237474"/>
              <a:gd name="connsiteX150" fmla="*/ 970251 w 12192000"/>
              <a:gd name="connsiteY150" fmla="*/ 2221029 h 2237474"/>
              <a:gd name="connsiteX151" fmla="*/ 812914 w 12192000"/>
              <a:gd name="connsiteY151" fmla="*/ 2202752 h 2237474"/>
              <a:gd name="connsiteX152" fmla="*/ 800195 w 12192000"/>
              <a:gd name="connsiteY152" fmla="*/ 2209407 h 2237474"/>
              <a:gd name="connsiteX153" fmla="*/ 784978 w 12192000"/>
              <a:gd name="connsiteY153" fmla="*/ 2212360 h 2237474"/>
              <a:gd name="connsiteX154" fmla="*/ 681987 w 12192000"/>
              <a:gd name="connsiteY154" fmla="*/ 2216757 h 2237474"/>
              <a:gd name="connsiteX155" fmla="*/ 669923 w 12192000"/>
              <a:gd name="connsiteY155" fmla="*/ 2211682 h 2237474"/>
              <a:gd name="connsiteX156" fmla="*/ 648680 w 12192000"/>
              <a:gd name="connsiteY156" fmla="*/ 2206229 h 2237474"/>
              <a:gd name="connsiteX157" fmla="*/ 597225 w 12192000"/>
              <a:gd name="connsiteY157" fmla="*/ 2180999 h 2237474"/>
              <a:gd name="connsiteX158" fmla="*/ 558449 w 12192000"/>
              <a:gd name="connsiteY158" fmla="*/ 2182346 h 2237474"/>
              <a:gd name="connsiteX159" fmla="*/ 550517 w 12192000"/>
              <a:gd name="connsiteY159" fmla="*/ 2182060 h 2237474"/>
              <a:gd name="connsiteX160" fmla="*/ 550309 w 12192000"/>
              <a:gd name="connsiteY160" fmla="*/ 2181825 h 2237474"/>
              <a:gd name="connsiteX161" fmla="*/ 541836 w 12192000"/>
              <a:gd name="connsiteY161" fmla="*/ 2181063 h 2237474"/>
              <a:gd name="connsiteX162" fmla="*/ 536057 w 12192000"/>
              <a:gd name="connsiteY162" fmla="*/ 2181537 h 2237474"/>
              <a:gd name="connsiteX163" fmla="*/ 520671 w 12192000"/>
              <a:gd name="connsiteY163" fmla="*/ 2180980 h 2237474"/>
              <a:gd name="connsiteX164" fmla="*/ 515024 w 12192000"/>
              <a:gd name="connsiteY164" fmla="*/ 2179258 h 2237474"/>
              <a:gd name="connsiteX165" fmla="*/ 512278 w 12192000"/>
              <a:gd name="connsiteY165" fmla="*/ 2176369 h 2237474"/>
              <a:gd name="connsiteX166" fmla="*/ 480419 w 12192000"/>
              <a:gd name="connsiteY166" fmla="*/ 2167807 h 2237474"/>
              <a:gd name="connsiteX167" fmla="*/ 413835 w 12192000"/>
              <a:gd name="connsiteY167" fmla="*/ 2156783 h 2237474"/>
              <a:gd name="connsiteX168" fmla="*/ 376513 w 12192000"/>
              <a:gd name="connsiteY168" fmla="*/ 2154014 h 2237474"/>
              <a:gd name="connsiteX169" fmla="*/ 273386 w 12192000"/>
              <a:gd name="connsiteY169" fmla="*/ 2142551 h 2237474"/>
              <a:gd name="connsiteX170" fmla="*/ 169207 w 12192000"/>
              <a:gd name="connsiteY170" fmla="*/ 2128100 h 2237474"/>
              <a:gd name="connsiteX171" fmla="*/ 93149 w 12192000"/>
              <a:gd name="connsiteY171" fmla="*/ 2105324 h 2237474"/>
              <a:gd name="connsiteX172" fmla="*/ 88109 w 12192000"/>
              <a:gd name="connsiteY172" fmla="*/ 2106704 h 2237474"/>
              <a:gd name="connsiteX173" fmla="*/ 80022 w 12192000"/>
              <a:gd name="connsiteY173" fmla="*/ 2107254 h 2237474"/>
              <a:gd name="connsiteX174" fmla="*/ 79717 w 12192000"/>
              <a:gd name="connsiteY174" fmla="*/ 2107046 h 2237474"/>
              <a:gd name="connsiteX175" fmla="*/ 72352 w 12192000"/>
              <a:gd name="connsiteY175" fmla="*/ 2107991 h 2237474"/>
              <a:gd name="connsiteX176" fmla="*/ 37645 w 12192000"/>
              <a:gd name="connsiteY176" fmla="*/ 2115401 h 2237474"/>
              <a:gd name="connsiteX177" fmla="*/ 4572 w 12192000"/>
              <a:gd name="connsiteY177" fmla="*/ 2111091 h 2237474"/>
              <a:gd name="connsiteX178" fmla="*/ 0 w 12192000"/>
              <a:gd name="connsiteY178" fmla="*/ 2110468 h 2237474"/>
              <a:gd name="connsiteX179" fmla="*/ 0 w 12192000"/>
              <a:gd name="connsiteY17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578178 w 12192000"/>
              <a:gd name="connsiteY120" fmla="*/ 1990531 h 2237474"/>
              <a:gd name="connsiteX121" fmla="*/ 2476147 w 12192000"/>
              <a:gd name="connsiteY121" fmla="*/ 1998305 h 2237474"/>
              <a:gd name="connsiteX122" fmla="*/ 2373568 w 12192000"/>
              <a:gd name="connsiteY122" fmla="*/ 2003219 h 2237474"/>
              <a:gd name="connsiteX123" fmla="*/ 2287219 w 12192000"/>
              <a:gd name="connsiteY123" fmla="*/ 1998750 h 2237474"/>
              <a:gd name="connsiteX124" fmla="*/ 2243069 w 12192000"/>
              <a:gd name="connsiteY124" fmla="*/ 2015111 h 2237474"/>
              <a:gd name="connsiteX125" fmla="*/ 2186609 w 12192000"/>
              <a:gd name="connsiteY125" fmla="*/ 2008263 h 2237474"/>
              <a:gd name="connsiteX126" fmla="*/ 2164831 w 12192000"/>
              <a:gd name="connsiteY126" fmla="*/ 2010143 h 2237474"/>
              <a:gd name="connsiteX127" fmla="*/ 2152836 w 12192000"/>
              <a:gd name="connsiteY127" fmla="*/ 2010048 h 2237474"/>
              <a:gd name="connsiteX128" fmla="*/ 2117102 w 12192000"/>
              <a:gd name="connsiteY128" fmla="*/ 2023004 h 2237474"/>
              <a:gd name="connsiteX129" fmla="*/ 2111935 w 12192000"/>
              <a:gd name="connsiteY129" fmla="*/ 2023163 h 2237474"/>
              <a:gd name="connsiteX130" fmla="*/ 2089991 w 12192000"/>
              <a:gd name="connsiteY130" fmla="*/ 2034193 h 2237474"/>
              <a:gd name="connsiteX131" fmla="*/ 2058061 w 12192000"/>
              <a:gd name="connsiteY131" fmla="*/ 2047942 h 2237474"/>
              <a:gd name="connsiteX132" fmla="*/ 2055737 w 12192000"/>
              <a:gd name="connsiteY132" fmla="*/ 2047704 h 2237474"/>
              <a:gd name="connsiteX133" fmla="*/ 2042244 w 12192000"/>
              <a:gd name="connsiteY133" fmla="*/ 2055560 h 2237474"/>
              <a:gd name="connsiteX134" fmla="*/ 1976224 w 12192000"/>
              <a:gd name="connsiteY134" fmla="*/ 2074257 h 2237474"/>
              <a:gd name="connsiteX135" fmla="*/ 1877728 w 12192000"/>
              <a:gd name="connsiteY135" fmla="*/ 2101004 h 2237474"/>
              <a:gd name="connsiteX136" fmla="*/ 1759056 w 12192000"/>
              <a:gd name="connsiteY136" fmla="*/ 2125608 h 2237474"/>
              <a:gd name="connsiteX137" fmla="*/ 1637948 w 12192000"/>
              <a:gd name="connsiteY137" fmla="*/ 2172597 h 2237474"/>
              <a:gd name="connsiteX138" fmla="*/ 1434549 w 12192000"/>
              <a:gd name="connsiteY138" fmla="*/ 2234522 h 2237474"/>
              <a:gd name="connsiteX139" fmla="*/ 1398481 w 12192000"/>
              <a:gd name="connsiteY139" fmla="*/ 2237074 h 2237474"/>
              <a:gd name="connsiteX140" fmla="*/ 1398407 w 12192000"/>
              <a:gd name="connsiteY140" fmla="*/ 2237095 h 2237474"/>
              <a:gd name="connsiteX141" fmla="*/ 1370962 w 12192000"/>
              <a:gd name="connsiteY141" fmla="*/ 2237474 h 2237474"/>
              <a:gd name="connsiteX142" fmla="*/ 1356367 w 12192000"/>
              <a:gd name="connsiteY142" fmla="*/ 2235089 h 2237474"/>
              <a:gd name="connsiteX143" fmla="*/ 1324828 w 12192000"/>
              <a:gd name="connsiteY143" fmla="*/ 2231968 h 2237474"/>
              <a:gd name="connsiteX144" fmla="*/ 1297744 w 12192000"/>
              <a:gd name="connsiteY144" fmla="*/ 2235849 h 2237474"/>
              <a:gd name="connsiteX145" fmla="*/ 1286236 w 12192000"/>
              <a:gd name="connsiteY145" fmla="*/ 2233135 h 2237474"/>
              <a:gd name="connsiteX146" fmla="*/ 1283504 w 12192000"/>
              <a:gd name="connsiteY146" fmla="*/ 2233797 h 2237474"/>
              <a:gd name="connsiteX147" fmla="*/ 1279765 w 12192000"/>
              <a:gd name="connsiteY147" fmla="*/ 2229639 h 2237474"/>
              <a:gd name="connsiteX148" fmla="*/ 1195347 w 12192000"/>
              <a:gd name="connsiteY148" fmla="*/ 2212354 h 2237474"/>
              <a:gd name="connsiteX149" fmla="*/ 970251 w 12192000"/>
              <a:gd name="connsiteY149" fmla="*/ 2221029 h 2237474"/>
              <a:gd name="connsiteX150" fmla="*/ 812914 w 12192000"/>
              <a:gd name="connsiteY150" fmla="*/ 2202752 h 2237474"/>
              <a:gd name="connsiteX151" fmla="*/ 800195 w 12192000"/>
              <a:gd name="connsiteY151" fmla="*/ 2209407 h 2237474"/>
              <a:gd name="connsiteX152" fmla="*/ 784978 w 12192000"/>
              <a:gd name="connsiteY152" fmla="*/ 2212360 h 2237474"/>
              <a:gd name="connsiteX153" fmla="*/ 681987 w 12192000"/>
              <a:gd name="connsiteY153" fmla="*/ 2216757 h 2237474"/>
              <a:gd name="connsiteX154" fmla="*/ 669923 w 12192000"/>
              <a:gd name="connsiteY154" fmla="*/ 2211682 h 2237474"/>
              <a:gd name="connsiteX155" fmla="*/ 648680 w 12192000"/>
              <a:gd name="connsiteY155" fmla="*/ 2206229 h 2237474"/>
              <a:gd name="connsiteX156" fmla="*/ 597225 w 12192000"/>
              <a:gd name="connsiteY156" fmla="*/ 2180999 h 2237474"/>
              <a:gd name="connsiteX157" fmla="*/ 558449 w 12192000"/>
              <a:gd name="connsiteY157" fmla="*/ 2182346 h 2237474"/>
              <a:gd name="connsiteX158" fmla="*/ 550517 w 12192000"/>
              <a:gd name="connsiteY158" fmla="*/ 2182060 h 2237474"/>
              <a:gd name="connsiteX159" fmla="*/ 550309 w 12192000"/>
              <a:gd name="connsiteY159" fmla="*/ 2181825 h 2237474"/>
              <a:gd name="connsiteX160" fmla="*/ 541836 w 12192000"/>
              <a:gd name="connsiteY160" fmla="*/ 2181063 h 2237474"/>
              <a:gd name="connsiteX161" fmla="*/ 536057 w 12192000"/>
              <a:gd name="connsiteY161" fmla="*/ 2181537 h 2237474"/>
              <a:gd name="connsiteX162" fmla="*/ 520671 w 12192000"/>
              <a:gd name="connsiteY162" fmla="*/ 2180980 h 2237474"/>
              <a:gd name="connsiteX163" fmla="*/ 515024 w 12192000"/>
              <a:gd name="connsiteY163" fmla="*/ 2179258 h 2237474"/>
              <a:gd name="connsiteX164" fmla="*/ 512278 w 12192000"/>
              <a:gd name="connsiteY164" fmla="*/ 2176369 h 2237474"/>
              <a:gd name="connsiteX165" fmla="*/ 480419 w 12192000"/>
              <a:gd name="connsiteY165" fmla="*/ 2167807 h 2237474"/>
              <a:gd name="connsiteX166" fmla="*/ 413835 w 12192000"/>
              <a:gd name="connsiteY166" fmla="*/ 2156783 h 2237474"/>
              <a:gd name="connsiteX167" fmla="*/ 376513 w 12192000"/>
              <a:gd name="connsiteY167" fmla="*/ 2154014 h 2237474"/>
              <a:gd name="connsiteX168" fmla="*/ 273386 w 12192000"/>
              <a:gd name="connsiteY168" fmla="*/ 2142551 h 2237474"/>
              <a:gd name="connsiteX169" fmla="*/ 169207 w 12192000"/>
              <a:gd name="connsiteY169" fmla="*/ 2128100 h 2237474"/>
              <a:gd name="connsiteX170" fmla="*/ 93149 w 12192000"/>
              <a:gd name="connsiteY170" fmla="*/ 2105324 h 2237474"/>
              <a:gd name="connsiteX171" fmla="*/ 88109 w 12192000"/>
              <a:gd name="connsiteY171" fmla="*/ 2106704 h 2237474"/>
              <a:gd name="connsiteX172" fmla="*/ 80022 w 12192000"/>
              <a:gd name="connsiteY172" fmla="*/ 2107254 h 2237474"/>
              <a:gd name="connsiteX173" fmla="*/ 79717 w 12192000"/>
              <a:gd name="connsiteY173" fmla="*/ 2107046 h 2237474"/>
              <a:gd name="connsiteX174" fmla="*/ 72352 w 12192000"/>
              <a:gd name="connsiteY174" fmla="*/ 2107991 h 2237474"/>
              <a:gd name="connsiteX175" fmla="*/ 37645 w 12192000"/>
              <a:gd name="connsiteY175" fmla="*/ 2115401 h 2237474"/>
              <a:gd name="connsiteX176" fmla="*/ 4572 w 12192000"/>
              <a:gd name="connsiteY176" fmla="*/ 2111091 h 2237474"/>
              <a:gd name="connsiteX177" fmla="*/ 0 w 12192000"/>
              <a:gd name="connsiteY177" fmla="*/ 2110468 h 2237474"/>
              <a:gd name="connsiteX178" fmla="*/ 0 w 12192000"/>
              <a:gd name="connsiteY17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48661 w 12192000"/>
              <a:gd name="connsiteY116" fmla="*/ 1986122 h 2237474"/>
              <a:gd name="connsiteX117" fmla="*/ 2718916 w 12192000"/>
              <a:gd name="connsiteY117" fmla="*/ 1990867 h 2237474"/>
              <a:gd name="connsiteX118" fmla="*/ 2713522 w 12192000"/>
              <a:gd name="connsiteY118" fmla="*/ 1990173 h 2237474"/>
              <a:gd name="connsiteX119" fmla="*/ 2578178 w 12192000"/>
              <a:gd name="connsiteY119" fmla="*/ 1990531 h 2237474"/>
              <a:gd name="connsiteX120" fmla="*/ 2476147 w 12192000"/>
              <a:gd name="connsiteY120" fmla="*/ 1998305 h 2237474"/>
              <a:gd name="connsiteX121" fmla="*/ 2373568 w 12192000"/>
              <a:gd name="connsiteY121" fmla="*/ 2003219 h 2237474"/>
              <a:gd name="connsiteX122" fmla="*/ 2287219 w 12192000"/>
              <a:gd name="connsiteY122" fmla="*/ 1998750 h 2237474"/>
              <a:gd name="connsiteX123" fmla="*/ 2243069 w 12192000"/>
              <a:gd name="connsiteY123" fmla="*/ 2015111 h 2237474"/>
              <a:gd name="connsiteX124" fmla="*/ 2186609 w 12192000"/>
              <a:gd name="connsiteY124" fmla="*/ 2008263 h 2237474"/>
              <a:gd name="connsiteX125" fmla="*/ 2164831 w 12192000"/>
              <a:gd name="connsiteY125" fmla="*/ 2010143 h 2237474"/>
              <a:gd name="connsiteX126" fmla="*/ 2152836 w 12192000"/>
              <a:gd name="connsiteY126" fmla="*/ 2010048 h 2237474"/>
              <a:gd name="connsiteX127" fmla="*/ 2117102 w 12192000"/>
              <a:gd name="connsiteY127" fmla="*/ 2023004 h 2237474"/>
              <a:gd name="connsiteX128" fmla="*/ 2111935 w 12192000"/>
              <a:gd name="connsiteY128" fmla="*/ 2023163 h 2237474"/>
              <a:gd name="connsiteX129" fmla="*/ 2089991 w 12192000"/>
              <a:gd name="connsiteY129" fmla="*/ 2034193 h 2237474"/>
              <a:gd name="connsiteX130" fmla="*/ 2058061 w 12192000"/>
              <a:gd name="connsiteY130" fmla="*/ 2047942 h 2237474"/>
              <a:gd name="connsiteX131" fmla="*/ 2055737 w 12192000"/>
              <a:gd name="connsiteY131" fmla="*/ 2047704 h 2237474"/>
              <a:gd name="connsiteX132" fmla="*/ 2042244 w 12192000"/>
              <a:gd name="connsiteY132" fmla="*/ 2055560 h 2237474"/>
              <a:gd name="connsiteX133" fmla="*/ 1976224 w 12192000"/>
              <a:gd name="connsiteY133" fmla="*/ 2074257 h 2237474"/>
              <a:gd name="connsiteX134" fmla="*/ 1877728 w 12192000"/>
              <a:gd name="connsiteY134" fmla="*/ 2101004 h 2237474"/>
              <a:gd name="connsiteX135" fmla="*/ 1759056 w 12192000"/>
              <a:gd name="connsiteY135" fmla="*/ 2125608 h 2237474"/>
              <a:gd name="connsiteX136" fmla="*/ 1637948 w 12192000"/>
              <a:gd name="connsiteY136" fmla="*/ 2172597 h 2237474"/>
              <a:gd name="connsiteX137" fmla="*/ 1434549 w 12192000"/>
              <a:gd name="connsiteY137" fmla="*/ 2234522 h 2237474"/>
              <a:gd name="connsiteX138" fmla="*/ 1398481 w 12192000"/>
              <a:gd name="connsiteY138" fmla="*/ 2237074 h 2237474"/>
              <a:gd name="connsiteX139" fmla="*/ 1398407 w 12192000"/>
              <a:gd name="connsiteY139" fmla="*/ 2237095 h 2237474"/>
              <a:gd name="connsiteX140" fmla="*/ 1370962 w 12192000"/>
              <a:gd name="connsiteY140" fmla="*/ 2237474 h 2237474"/>
              <a:gd name="connsiteX141" fmla="*/ 1356367 w 12192000"/>
              <a:gd name="connsiteY141" fmla="*/ 2235089 h 2237474"/>
              <a:gd name="connsiteX142" fmla="*/ 1324828 w 12192000"/>
              <a:gd name="connsiteY142" fmla="*/ 2231968 h 2237474"/>
              <a:gd name="connsiteX143" fmla="*/ 1297744 w 12192000"/>
              <a:gd name="connsiteY143" fmla="*/ 2235849 h 2237474"/>
              <a:gd name="connsiteX144" fmla="*/ 1286236 w 12192000"/>
              <a:gd name="connsiteY144" fmla="*/ 2233135 h 2237474"/>
              <a:gd name="connsiteX145" fmla="*/ 1283504 w 12192000"/>
              <a:gd name="connsiteY145" fmla="*/ 2233797 h 2237474"/>
              <a:gd name="connsiteX146" fmla="*/ 1279765 w 12192000"/>
              <a:gd name="connsiteY146" fmla="*/ 2229639 h 2237474"/>
              <a:gd name="connsiteX147" fmla="*/ 1195347 w 12192000"/>
              <a:gd name="connsiteY147" fmla="*/ 2212354 h 2237474"/>
              <a:gd name="connsiteX148" fmla="*/ 970251 w 12192000"/>
              <a:gd name="connsiteY148" fmla="*/ 2221029 h 2237474"/>
              <a:gd name="connsiteX149" fmla="*/ 812914 w 12192000"/>
              <a:gd name="connsiteY149" fmla="*/ 2202752 h 2237474"/>
              <a:gd name="connsiteX150" fmla="*/ 800195 w 12192000"/>
              <a:gd name="connsiteY150" fmla="*/ 2209407 h 2237474"/>
              <a:gd name="connsiteX151" fmla="*/ 784978 w 12192000"/>
              <a:gd name="connsiteY151" fmla="*/ 2212360 h 2237474"/>
              <a:gd name="connsiteX152" fmla="*/ 681987 w 12192000"/>
              <a:gd name="connsiteY152" fmla="*/ 2216757 h 2237474"/>
              <a:gd name="connsiteX153" fmla="*/ 669923 w 12192000"/>
              <a:gd name="connsiteY153" fmla="*/ 2211682 h 2237474"/>
              <a:gd name="connsiteX154" fmla="*/ 648680 w 12192000"/>
              <a:gd name="connsiteY154" fmla="*/ 2206229 h 2237474"/>
              <a:gd name="connsiteX155" fmla="*/ 597225 w 12192000"/>
              <a:gd name="connsiteY155" fmla="*/ 2180999 h 2237474"/>
              <a:gd name="connsiteX156" fmla="*/ 558449 w 12192000"/>
              <a:gd name="connsiteY156" fmla="*/ 2182346 h 2237474"/>
              <a:gd name="connsiteX157" fmla="*/ 550517 w 12192000"/>
              <a:gd name="connsiteY157" fmla="*/ 2182060 h 2237474"/>
              <a:gd name="connsiteX158" fmla="*/ 550309 w 12192000"/>
              <a:gd name="connsiteY158" fmla="*/ 2181825 h 2237474"/>
              <a:gd name="connsiteX159" fmla="*/ 541836 w 12192000"/>
              <a:gd name="connsiteY159" fmla="*/ 2181063 h 2237474"/>
              <a:gd name="connsiteX160" fmla="*/ 536057 w 12192000"/>
              <a:gd name="connsiteY160" fmla="*/ 2181537 h 2237474"/>
              <a:gd name="connsiteX161" fmla="*/ 520671 w 12192000"/>
              <a:gd name="connsiteY161" fmla="*/ 2180980 h 2237474"/>
              <a:gd name="connsiteX162" fmla="*/ 515024 w 12192000"/>
              <a:gd name="connsiteY162" fmla="*/ 2179258 h 2237474"/>
              <a:gd name="connsiteX163" fmla="*/ 512278 w 12192000"/>
              <a:gd name="connsiteY163" fmla="*/ 2176369 h 2237474"/>
              <a:gd name="connsiteX164" fmla="*/ 480419 w 12192000"/>
              <a:gd name="connsiteY164" fmla="*/ 2167807 h 2237474"/>
              <a:gd name="connsiteX165" fmla="*/ 413835 w 12192000"/>
              <a:gd name="connsiteY165" fmla="*/ 2156783 h 2237474"/>
              <a:gd name="connsiteX166" fmla="*/ 376513 w 12192000"/>
              <a:gd name="connsiteY166" fmla="*/ 2154014 h 2237474"/>
              <a:gd name="connsiteX167" fmla="*/ 273386 w 12192000"/>
              <a:gd name="connsiteY167" fmla="*/ 2142551 h 2237474"/>
              <a:gd name="connsiteX168" fmla="*/ 169207 w 12192000"/>
              <a:gd name="connsiteY168" fmla="*/ 2128100 h 2237474"/>
              <a:gd name="connsiteX169" fmla="*/ 93149 w 12192000"/>
              <a:gd name="connsiteY169" fmla="*/ 2105324 h 2237474"/>
              <a:gd name="connsiteX170" fmla="*/ 88109 w 12192000"/>
              <a:gd name="connsiteY170" fmla="*/ 2106704 h 2237474"/>
              <a:gd name="connsiteX171" fmla="*/ 80022 w 12192000"/>
              <a:gd name="connsiteY171" fmla="*/ 2107254 h 2237474"/>
              <a:gd name="connsiteX172" fmla="*/ 79717 w 12192000"/>
              <a:gd name="connsiteY172" fmla="*/ 2107046 h 2237474"/>
              <a:gd name="connsiteX173" fmla="*/ 72352 w 12192000"/>
              <a:gd name="connsiteY173" fmla="*/ 2107991 h 2237474"/>
              <a:gd name="connsiteX174" fmla="*/ 37645 w 12192000"/>
              <a:gd name="connsiteY174" fmla="*/ 2115401 h 2237474"/>
              <a:gd name="connsiteX175" fmla="*/ 4572 w 12192000"/>
              <a:gd name="connsiteY175" fmla="*/ 2111091 h 2237474"/>
              <a:gd name="connsiteX176" fmla="*/ 0 w 12192000"/>
              <a:gd name="connsiteY176" fmla="*/ 2110468 h 2237474"/>
              <a:gd name="connsiteX177" fmla="*/ 0 w 12192000"/>
              <a:gd name="connsiteY17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18916 w 12192000"/>
              <a:gd name="connsiteY116" fmla="*/ 1990867 h 2237474"/>
              <a:gd name="connsiteX117" fmla="*/ 2713522 w 12192000"/>
              <a:gd name="connsiteY117" fmla="*/ 1990173 h 2237474"/>
              <a:gd name="connsiteX118" fmla="*/ 2578178 w 12192000"/>
              <a:gd name="connsiteY118" fmla="*/ 1990531 h 2237474"/>
              <a:gd name="connsiteX119" fmla="*/ 2476147 w 12192000"/>
              <a:gd name="connsiteY119" fmla="*/ 1998305 h 2237474"/>
              <a:gd name="connsiteX120" fmla="*/ 2373568 w 12192000"/>
              <a:gd name="connsiteY120" fmla="*/ 2003219 h 2237474"/>
              <a:gd name="connsiteX121" fmla="*/ 2287219 w 12192000"/>
              <a:gd name="connsiteY121" fmla="*/ 1998750 h 2237474"/>
              <a:gd name="connsiteX122" fmla="*/ 2243069 w 12192000"/>
              <a:gd name="connsiteY122" fmla="*/ 2015111 h 2237474"/>
              <a:gd name="connsiteX123" fmla="*/ 2186609 w 12192000"/>
              <a:gd name="connsiteY123" fmla="*/ 2008263 h 2237474"/>
              <a:gd name="connsiteX124" fmla="*/ 2164831 w 12192000"/>
              <a:gd name="connsiteY124" fmla="*/ 2010143 h 2237474"/>
              <a:gd name="connsiteX125" fmla="*/ 2152836 w 12192000"/>
              <a:gd name="connsiteY125" fmla="*/ 2010048 h 2237474"/>
              <a:gd name="connsiteX126" fmla="*/ 2117102 w 12192000"/>
              <a:gd name="connsiteY126" fmla="*/ 2023004 h 2237474"/>
              <a:gd name="connsiteX127" fmla="*/ 2111935 w 12192000"/>
              <a:gd name="connsiteY127" fmla="*/ 2023163 h 2237474"/>
              <a:gd name="connsiteX128" fmla="*/ 2089991 w 12192000"/>
              <a:gd name="connsiteY128" fmla="*/ 2034193 h 2237474"/>
              <a:gd name="connsiteX129" fmla="*/ 2058061 w 12192000"/>
              <a:gd name="connsiteY129" fmla="*/ 2047942 h 2237474"/>
              <a:gd name="connsiteX130" fmla="*/ 2055737 w 12192000"/>
              <a:gd name="connsiteY130" fmla="*/ 2047704 h 2237474"/>
              <a:gd name="connsiteX131" fmla="*/ 2042244 w 12192000"/>
              <a:gd name="connsiteY131" fmla="*/ 2055560 h 2237474"/>
              <a:gd name="connsiteX132" fmla="*/ 1976224 w 12192000"/>
              <a:gd name="connsiteY132" fmla="*/ 2074257 h 2237474"/>
              <a:gd name="connsiteX133" fmla="*/ 1877728 w 12192000"/>
              <a:gd name="connsiteY133" fmla="*/ 2101004 h 2237474"/>
              <a:gd name="connsiteX134" fmla="*/ 1759056 w 12192000"/>
              <a:gd name="connsiteY134" fmla="*/ 2125608 h 2237474"/>
              <a:gd name="connsiteX135" fmla="*/ 1637948 w 12192000"/>
              <a:gd name="connsiteY135" fmla="*/ 2172597 h 2237474"/>
              <a:gd name="connsiteX136" fmla="*/ 1434549 w 12192000"/>
              <a:gd name="connsiteY136" fmla="*/ 2234522 h 2237474"/>
              <a:gd name="connsiteX137" fmla="*/ 1398481 w 12192000"/>
              <a:gd name="connsiteY137" fmla="*/ 2237074 h 2237474"/>
              <a:gd name="connsiteX138" fmla="*/ 1398407 w 12192000"/>
              <a:gd name="connsiteY138" fmla="*/ 2237095 h 2237474"/>
              <a:gd name="connsiteX139" fmla="*/ 1370962 w 12192000"/>
              <a:gd name="connsiteY139" fmla="*/ 2237474 h 2237474"/>
              <a:gd name="connsiteX140" fmla="*/ 1356367 w 12192000"/>
              <a:gd name="connsiteY140" fmla="*/ 2235089 h 2237474"/>
              <a:gd name="connsiteX141" fmla="*/ 1324828 w 12192000"/>
              <a:gd name="connsiteY141" fmla="*/ 2231968 h 2237474"/>
              <a:gd name="connsiteX142" fmla="*/ 1297744 w 12192000"/>
              <a:gd name="connsiteY142" fmla="*/ 2235849 h 2237474"/>
              <a:gd name="connsiteX143" fmla="*/ 1286236 w 12192000"/>
              <a:gd name="connsiteY143" fmla="*/ 2233135 h 2237474"/>
              <a:gd name="connsiteX144" fmla="*/ 1283504 w 12192000"/>
              <a:gd name="connsiteY144" fmla="*/ 2233797 h 2237474"/>
              <a:gd name="connsiteX145" fmla="*/ 1279765 w 12192000"/>
              <a:gd name="connsiteY145" fmla="*/ 2229639 h 2237474"/>
              <a:gd name="connsiteX146" fmla="*/ 1195347 w 12192000"/>
              <a:gd name="connsiteY146" fmla="*/ 2212354 h 2237474"/>
              <a:gd name="connsiteX147" fmla="*/ 970251 w 12192000"/>
              <a:gd name="connsiteY147" fmla="*/ 2221029 h 2237474"/>
              <a:gd name="connsiteX148" fmla="*/ 812914 w 12192000"/>
              <a:gd name="connsiteY148" fmla="*/ 2202752 h 2237474"/>
              <a:gd name="connsiteX149" fmla="*/ 800195 w 12192000"/>
              <a:gd name="connsiteY149" fmla="*/ 2209407 h 2237474"/>
              <a:gd name="connsiteX150" fmla="*/ 784978 w 12192000"/>
              <a:gd name="connsiteY150" fmla="*/ 2212360 h 2237474"/>
              <a:gd name="connsiteX151" fmla="*/ 681987 w 12192000"/>
              <a:gd name="connsiteY151" fmla="*/ 2216757 h 2237474"/>
              <a:gd name="connsiteX152" fmla="*/ 669923 w 12192000"/>
              <a:gd name="connsiteY152" fmla="*/ 2211682 h 2237474"/>
              <a:gd name="connsiteX153" fmla="*/ 648680 w 12192000"/>
              <a:gd name="connsiteY153" fmla="*/ 2206229 h 2237474"/>
              <a:gd name="connsiteX154" fmla="*/ 597225 w 12192000"/>
              <a:gd name="connsiteY154" fmla="*/ 2180999 h 2237474"/>
              <a:gd name="connsiteX155" fmla="*/ 558449 w 12192000"/>
              <a:gd name="connsiteY155" fmla="*/ 2182346 h 2237474"/>
              <a:gd name="connsiteX156" fmla="*/ 550517 w 12192000"/>
              <a:gd name="connsiteY156" fmla="*/ 2182060 h 2237474"/>
              <a:gd name="connsiteX157" fmla="*/ 550309 w 12192000"/>
              <a:gd name="connsiteY157" fmla="*/ 2181825 h 2237474"/>
              <a:gd name="connsiteX158" fmla="*/ 541836 w 12192000"/>
              <a:gd name="connsiteY158" fmla="*/ 2181063 h 2237474"/>
              <a:gd name="connsiteX159" fmla="*/ 536057 w 12192000"/>
              <a:gd name="connsiteY159" fmla="*/ 2181537 h 2237474"/>
              <a:gd name="connsiteX160" fmla="*/ 520671 w 12192000"/>
              <a:gd name="connsiteY160" fmla="*/ 2180980 h 2237474"/>
              <a:gd name="connsiteX161" fmla="*/ 515024 w 12192000"/>
              <a:gd name="connsiteY161" fmla="*/ 2179258 h 2237474"/>
              <a:gd name="connsiteX162" fmla="*/ 512278 w 12192000"/>
              <a:gd name="connsiteY162" fmla="*/ 2176369 h 2237474"/>
              <a:gd name="connsiteX163" fmla="*/ 480419 w 12192000"/>
              <a:gd name="connsiteY163" fmla="*/ 2167807 h 2237474"/>
              <a:gd name="connsiteX164" fmla="*/ 413835 w 12192000"/>
              <a:gd name="connsiteY164" fmla="*/ 2156783 h 2237474"/>
              <a:gd name="connsiteX165" fmla="*/ 376513 w 12192000"/>
              <a:gd name="connsiteY165" fmla="*/ 2154014 h 2237474"/>
              <a:gd name="connsiteX166" fmla="*/ 273386 w 12192000"/>
              <a:gd name="connsiteY166" fmla="*/ 2142551 h 2237474"/>
              <a:gd name="connsiteX167" fmla="*/ 169207 w 12192000"/>
              <a:gd name="connsiteY167" fmla="*/ 2128100 h 2237474"/>
              <a:gd name="connsiteX168" fmla="*/ 93149 w 12192000"/>
              <a:gd name="connsiteY168" fmla="*/ 2105324 h 2237474"/>
              <a:gd name="connsiteX169" fmla="*/ 88109 w 12192000"/>
              <a:gd name="connsiteY169" fmla="*/ 2106704 h 2237474"/>
              <a:gd name="connsiteX170" fmla="*/ 80022 w 12192000"/>
              <a:gd name="connsiteY170" fmla="*/ 2107254 h 2237474"/>
              <a:gd name="connsiteX171" fmla="*/ 79717 w 12192000"/>
              <a:gd name="connsiteY171" fmla="*/ 2107046 h 2237474"/>
              <a:gd name="connsiteX172" fmla="*/ 72352 w 12192000"/>
              <a:gd name="connsiteY172" fmla="*/ 2107991 h 2237474"/>
              <a:gd name="connsiteX173" fmla="*/ 37645 w 12192000"/>
              <a:gd name="connsiteY173" fmla="*/ 2115401 h 2237474"/>
              <a:gd name="connsiteX174" fmla="*/ 4572 w 12192000"/>
              <a:gd name="connsiteY174" fmla="*/ 2111091 h 2237474"/>
              <a:gd name="connsiteX175" fmla="*/ 0 w 12192000"/>
              <a:gd name="connsiteY175" fmla="*/ 2110468 h 2237474"/>
              <a:gd name="connsiteX176" fmla="*/ 0 w 12192000"/>
              <a:gd name="connsiteY17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18916 w 12192000"/>
              <a:gd name="connsiteY115" fmla="*/ 1990867 h 2237474"/>
              <a:gd name="connsiteX116" fmla="*/ 2713522 w 12192000"/>
              <a:gd name="connsiteY116" fmla="*/ 1990173 h 2237474"/>
              <a:gd name="connsiteX117" fmla="*/ 2578178 w 12192000"/>
              <a:gd name="connsiteY117" fmla="*/ 1990531 h 2237474"/>
              <a:gd name="connsiteX118" fmla="*/ 2476147 w 12192000"/>
              <a:gd name="connsiteY118" fmla="*/ 1998305 h 2237474"/>
              <a:gd name="connsiteX119" fmla="*/ 2373568 w 12192000"/>
              <a:gd name="connsiteY119" fmla="*/ 2003219 h 2237474"/>
              <a:gd name="connsiteX120" fmla="*/ 2287219 w 12192000"/>
              <a:gd name="connsiteY120" fmla="*/ 1998750 h 2237474"/>
              <a:gd name="connsiteX121" fmla="*/ 2243069 w 12192000"/>
              <a:gd name="connsiteY121" fmla="*/ 2015111 h 2237474"/>
              <a:gd name="connsiteX122" fmla="*/ 2186609 w 12192000"/>
              <a:gd name="connsiteY122" fmla="*/ 2008263 h 2237474"/>
              <a:gd name="connsiteX123" fmla="*/ 2164831 w 12192000"/>
              <a:gd name="connsiteY123" fmla="*/ 2010143 h 2237474"/>
              <a:gd name="connsiteX124" fmla="*/ 2152836 w 12192000"/>
              <a:gd name="connsiteY124" fmla="*/ 2010048 h 2237474"/>
              <a:gd name="connsiteX125" fmla="*/ 2117102 w 12192000"/>
              <a:gd name="connsiteY125" fmla="*/ 2023004 h 2237474"/>
              <a:gd name="connsiteX126" fmla="*/ 2111935 w 12192000"/>
              <a:gd name="connsiteY126" fmla="*/ 2023163 h 2237474"/>
              <a:gd name="connsiteX127" fmla="*/ 2089991 w 12192000"/>
              <a:gd name="connsiteY127" fmla="*/ 2034193 h 2237474"/>
              <a:gd name="connsiteX128" fmla="*/ 2058061 w 12192000"/>
              <a:gd name="connsiteY128" fmla="*/ 2047942 h 2237474"/>
              <a:gd name="connsiteX129" fmla="*/ 2055737 w 12192000"/>
              <a:gd name="connsiteY129" fmla="*/ 2047704 h 2237474"/>
              <a:gd name="connsiteX130" fmla="*/ 2042244 w 12192000"/>
              <a:gd name="connsiteY130" fmla="*/ 2055560 h 2237474"/>
              <a:gd name="connsiteX131" fmla="*/ 1976224 w 12192000"/>
              <a:gd name="connsiteY131" fmla="*/ 2074257 h 2237474"/>
              <a:gd name="connsiteX132" fmla="*/ 1877728 w 12192000"/>
              <a:gd name="connsiteY132" fmla="*/ 2101004 h 2237474"/>
              <a:gd name="connsiteX133" fmla="*/ 1759056 w 12192000"/>
              <a:gd name="connsiteY133" fmla="*/ 2125608 h 2237474"/>
              <a:gd name="connsiteX134" fmla="*/ 1637948 w 12192000"/>
              <a:gd name="connsiteY134" fmla="*/ 2172597 h 2237474"/>
              <a:gd name="connsiteX135" fmla="*/ 1434549 w 12192000"/>
              <a:gd name="connsiteY135" fmla="*/ 2234522 h 2237474"/>
              <a:gd name="connsiteX136" fmla="*/ 1398481 w 12192000"/>
              <a:gd name="connsiteY136" fmla="*/ 2237074 h 2237474"/>
              <a:gd name="connsiteX137" fmla="*/ 1398407 w 12192000"/>
              <a:gd name="connsiteY137" fmla="*/ 2237095 h 2237474"/>
              <a:gd name="connsiteX138" fmla="*/ 1370962 w 12192000"/>
              <a:gd name="connsiteY138" fmla="*/ 2237474 h 2237474"/>
              <a:gd name="connsiteX139" fmla="*/ 1356367 w 12192000"/>
              <a:gd name="connsiteY139" fmla="*/ 2235089 h 2237474"/>
              <a:gd name="connsiteX140" fmla="*/ 1324828 w 12192000"/>
              <a:gd name="connsiteY140" fmla="*/ 2231968 h 2237474"/>
              <a:gd name="connsiteX141" fmla="*/ 1297744 w 12192000"/>
              <a:gd name="connsiteY141" fmla="*/ 2235849 h 2237474"/>
              <a:gd name="connsiteX142" fmla="*/ 1286236 w 12192000"/>
              <a:gd name="connsiteY142" fmla="*/ 2233135 h 2237474"/>
              <a:gd name="connsiteX143" fmla="*/ 1283504 w 12192000"/>
              <a:gd name="connsiteY143" fmla="*/ 2233797 h 2237474"/>
              <a:gd name="connsiteX144" fmla="*/ 1279765 w 12192000"/>
              <a:gd name="connsiteY144" fmla="*/ 2229639 h 2237474"/>
              <a:gd name="connsiteX145" fmla="*/ 1195347 w 12192000"/>
              <a:gd name="connsiteY145" fmla="*/ 2212354 h 2237474"/>
              <a:gd name="connsiteX146" fmla="*/ 970251 w 12192000"/>
              <a:gd name="connsiteY146" fmla="*/ 2221029 h 2237474"/>
              <a:gd name="connsiteX147" fmla="*/ 812914 w 12192000"/>
              <a:gd name="connsiteY147" fmla="*/ 2202752 h 2237474"/>
              <a:gd name="connsiteX148" fmla="*/ 800195 w 12192000"/>
              <a:gd name="connsiteY148" fmla="*/ 2209407 h 2237474"/>
              <a:gd name="connsiteX149" fmla="*/ 784978 w 12192000"/>
              <a:gd name="connsiteY149" fmla="*/ 2212360 h 2237474"/>
              <a:gd name="connsiteX150" fmla="*/ 681987 w 12192000"/>
              <a:gd name="connsiteY150" fmla="*/ 2216757 h 2237474"/>
              <a:gd name="connsiteX151" fmla="*/ 669923 w 12192000"/>
              <a:gd name="connsiteY151" fmla="*/ 2211682 h 2237474"/>
              <a:gd name="connsiteX152" fmla="*/ 648680 w 12192000"/>
              <a:gd name="connsiteY152" fmla="*/ 2206229 h 2237474"/>
              <a:gd name="connsiteX153" fmla="*/ 597225 w 12192000"/>
              <a:gd name="connsiteY153" fmla="*/ 2180999 h 2237474"/>
              <a:gd name="connsiteX154" fmla="*/ 558449 w 12192000"/>
              <a:gd name="connsiteY154" fmla="*/ 2182346 h 2237474"/>
              <a:gd name="connsiteX155" fmla="*/ 550517 w 12192000"/>
              <a:gd name="connsiteY155" fmla="*/ 2182060 h 2237474"/>
              <a:gd name="connsiteX156" fmla="*/ 550309 w 12192000"/>
              <a:gd name="connsiteY156" fmla="*/ 2181825 h 2237474"/>
              <a:gd name="connsiteX157" fmla="*/ 541836 w 12192000"/>
              <a:gd name="connsiteY157" fmla="*/ 2181063 h 2237474"/>
              <a:gd name="connsiteX158" fmla="*/ 536057 w 12192000"/>
              <a:gd name="connsiteY158" fmla="*/ 2181537 h 2237474"/>
              <a:gd name="connsiteX159" fmla="*/ 520671 w 12192000"/>
              <a:gd name="connsiteY159" fmla="*/ 2180980 h 2237474"/>
              <a:gd name="connsiteX160" fmla="*/ 515024 w 12192000"/>
              <a:gd name="connsiteY160" fmla="*/ 2179258 h 2237474"/>
              <a:gd name="connsiteX161" fmla="*/ 512278 w 12192000"/>
              <a:gd name="connsiteY161" fmla="*/ 2176369 h 2237474"/>
              <a:gd name="connsiteX162" fmla="*/ 480419 w 12192000"/>
              <a:gd name="connsiteY162" fmla="*/ 2167807 h 2237474"/>
              <a:gd name="connsiteX163" fmla="*/ 413835 w 12192000"/>
              <a:gd name="connsiteY163" fmla="*/ 2156783 h 2237474"/>
              <a:gd name="connsiteX164" fmla="*/ 376513 w 12192000"/>
              <a:gd name="connsiteY164" fmla="*/ 2154014 h 2237474"/>
              <a:gd name="connsiteX165" fmla="*/ 273386 w 12192000"/>
              <a:gd name="connsiteY165" fmla="*/ 2142551 h 2237474"/>
              <a:gd name="connsiteX166" fmla="*/ 169207 w 12192000"/>
              <a:gd name="connsiteY166" fmla="*/ 2128100 h 2237474"/>
              <a:gd name="connsiteX167" fmla="*/ 93149 w 12192000"/>
              <a:gd name="connsiteY167" fmla="*/ 2105324 h 2237474"/>
              <a:gd name="connsiteX168" fmla="*/ 88109 w 12192000"/>
              <a:gd name="connsiteY168" fmla="*/ 2106704 h 2237474"/>
              <a:gd name="connsiteX169" fmla="*/ 80022 w 12192000"/>
              <a:gd name="connsiteY169" fmla="*/ 2107254 h 2237474"/>
              <a:gd name="connsiteX170" fmla="*/ 79717 w 12192000"/>
              <a:gd name="connsiteY170" fmla="*/ 2107046 h 2237474"/>
              <a:gd name="connsiteX171" fmla="*/ 72352 w 12192000"/>
              <a:gd name="connsiteY171" fmla="*/ 2107991 h 2237474"/>
              <a:gd name="connsiteX172" fmla="*/ 37645 w 12192000"/>
              <a:gd name="connsiteY172" fmla="*/ 2115401 h 2237474"/>
              <a:gd name="connsiteX173" fmla="*/ 4572 w 12192000"/>
              <a:gd name="connsiteY173" fmla="*/ 2111091 h 2237474"/>
              <a:gd name="connsiteX174" fmla="*/ 0 w 12192000"/>
              <a:gd name="connsiteY174" fmla="*/ 2110468 h 2237474"/>
              <a:gd name="connsiteX175" fmla="*/ 0 w 12192000"/>
              <a:gd name="connsiteY17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83504 w 12192000"/>
              <a:gd name="connsiteY142" fmla="*/ 2233797 h 2237474"/>
              <a:gd name="connsiteX143" fmla="*/ 1279765 w 12192000"/>
              <a:gd name="connsiteY143" fmla="*/ 2229639 h 2237474"/>
              <a:gd name="connsiteX144" fmla="*/ 1195347 w 12192000"/>
              <a:gd name="connsiteY144" fmla="*/ 2212354 h 2237474"/>
              <a:gd name="connsiteX145" fmla="*/ 970251 w 12192000"/>
              <a:gd name="connsiteY145" fmla="*/ 2221029 h 2237474"/>
              <a:gd name="connsiteX146" fmla="*/ 812914 w 12192000"/>
              <a:gd name="connsiteY146" fmla="*/ 2202752 h 2237474"/>
              <a:gd name="connsiteX147" fmla="*/ 800195 w 12192000"/>
              <a:gd name="connsiteY147" fmla="*/ 2209407 h 2237474"/>
              <a:gd name="connsiteX148" fmla="*/ 784978 w 12192000"/>
              <a:gd name="connsiteY148" fmla="*/ 2212360 h 2237474"/>
              <a:gd name="connsiteX149" fmla="*/ 681987 w 12192000"/>
              <a:gd name="connsiteY149" fmla="*/ 2216757 h 2237474"/>
              <a:gd name="connsiteX150" fmla="*/ 669923 w 12192000"/>
              <a:gd name="connsiteY150" fmla="*/ 2211682 h 2237474"/>
              <a:gd name="connsiteX151" fmla="*/ 648680 w 12192000"/>
              <a:gd name="connsiteY151" fmla="*/ 2206229 h 2237474"/>
              <a:gd name="connsiteX152" fmla="*/ 597225 w 12192000"/>
              <a:gd name="connsiteY152" fmla="*/ 2180999 h 2237474"/>
              <a:gd name="connsiteX153" fmla="*/ 558449 w 12192000"/>
              <a:gd name="connsiteY153" fmla="*/ 2182346 h 2237474"/>
              <a:gd name="connsiteX154" fmla="*/ 550517 w 12192000"/>
              <a:gd name="connsiteY154" fmla="*/ 2182060 h 2237474"/>
              <a:gd name="connsiteX155" fmla="*/ 550309 w 12192000"/>
              <a:gd name="connsiteY155" fmla="*/ 2181825 h 2237474"/>
              <a:gd name="connsiteX156" fmla="*/ 541836 w 12192000"/>
              <a:gd name="connsiteY156" fmla="*/ 2181063 h 2237474"/>
              <a:gd name="connsiteX157" fmla="*/ 536057 w 12192000"/>
              <a:gd name="connsiteY157" fmla="*/ 2181537 h 2237474"/>
              <a:gd name="connsiteX158" fmla="*/ 520671 w 12192000"/>
              <a:gd name="connsiteY158" fmla="*/ 2180980 h 2237474"/>
              <a:gd name="connsiteX159" fmla="*/ 515024 w 12192000"/>
              <a:gd name="connsiteY159" fmla="*/ 2179258 h 2237474"/>
              <a:gd name="connsiteX160" fmla="*/ 512278 w 12192000"/>
              <a:gd name="connsiteY160" fmla="*/ 2176369 h 2237474"/>
              <a:gd name="connsiteX161" fmla="*/ 480419 w 12192000"/>
              <a:gd name="connsiteY161" fmla="*/ 2167807 h 2237474"/>
              <a:gd name="connsiteX162" fmla="*/ 413835 w 12192000"/>
              <a:gd name="connsiteY162" fmla="*/ 2156783 h 2237474"/>
              <a:gd name="connsiteX163" fmla="*/ 376513 w 12192000"/>
              <a:gd name="connsiteY163" fmla="*/ 2154014 h 2237474"/>
              <a:gd name="connsiteX164" fmla="*/ 273386 w 12192000"/>
              <a:gd name="connsiteY164" fmla="*/ 2142551 h 2237474"/>
              <a:gd name="connsiteX165" fmla="*/ 169207 w 12192000"/>
              <a:gd name="connsiteY165" fmla="*/ 2128100 h 2237474"/>
              <a:gd name="connsiteX166" fmla="*/ 93149 w 12192000"/>
              <a:gd name="connsiteY166" fmla="*/ 2105324 h 2237474"/>
              <a:gd name="connsiteX167" fmla="*/ 88109 w 12192000"/>
              <a:gd name="connsiteY167" fmla="*/ 2106704 h 2237474"/>
              <a:gd name="connsiteX168" fmla="*/ 80022 w 12192000"/>
              <a:gd name="connsiteY168" fmla="*/ 2107254 h 2237474"/>
              <a:gd name="connsiteX169" fmla="*/ 79717 w 12192000"/>
              <a:gd name="connsiteY169" fmla="*/ 2107046 h 2237474"/>
              <a:gd name="connsiteX170" fmla="*/ 72352 w 12192000"/>
              <a:gd name="connsiteY170" fmla="*/ 2107991 h 2237474"/>
              <a:gd name="connsiteX171" fmla="*/ 37645 w 12192000"/>
              <a:gd name="connsiteY171" fmla="*/ 2115401 h 2237474"/>
              <a:gd name="connsiteX172" fmla="*/ 4572 w 12192000"/>
              <a:gd name="connsiteY172" fmla="*/ 2111091 h 2237474"/>
              <a:gd name="connsiteX173" fmla="*/ 0 w 12192000"/>
              <a:gd name="connsiteY173" fmla="*/ 2110468 h 2237474"/>
              <a:gd name="connsiteX174" fmla="*/ 0 w 12192000"/>
              <a:gd name="connsiteY17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79765 w 12192000"/>
              <a:gd name="connsiteY142" fmla="*/ 2229639 h 2237474"/>
              <a:gd name="connsiteX143" fmla="*/ 1195347 w 12192000"/>
              <a:gd name="connsiteY143" fmla="*/ 2212354 h 2237474"/>
              <a:gd name="connsiteX144" fmla="*/ 970251 w 12192000"/>
              <a:gd name="connsiteY144" fmla="*/ 2221029 h 2237474"/>
              <a:gd name="connsiteX145" fmla="*/ 812914 w 12192000"/>
              <a:gd name="connsiteY145" fmla="*/ 2202752 h 2237474"/>
              <a:gd name="connsiteX146" fmla="*/ 800195 w 12192000"/>
              <a:gd name="connsiteY146" fmla="*/ 2209407 h 2237474"/>
              <a:gd name="connsiteX147" fmla="*/ 784978 w 12192000"/>
              <a:gd name="connsiteY147" fmla="*/ 2212360 h 2237474"/>
              <a:gd name="connsiteX148" fmla="*/ 681987 w 12192000"/>
              <a:gd name="connsiteY148" fmla="*/ 2216757 h 2237474"/>
              <a:gd name="connsiteX149" fmla="*/ 669923 w 12192000"/>
              <a:gd name="connsiteY149" fmla="*/ 2211682 h 2237474"/>
              <a:gd name="connsiteX150" fmla="*/ 648680 w 12192000"/>
              <a:gd name="connsiteY150" fmla="*/ 2206229 h 2237474"/>
              <a:gd name="connsiteX151" fmla="*/ 597225 w 12192000"/>
              <a:gd name="connsiteY151" fmla="*/ 2180999 h 2237474"/>
              <a:gd name="connsiteX152" fmla="*/ 558449 w 12192000"/>
              <a:gd name="connsiteY152" fmla="*/ 2182346 h 2237474"/>
              <a:gd name="connsiteX153" fmla="*/ 550517 w 12192000"/>
              <a:gd name="connsiteY153" fmla="*/ 2182060 h 2237474"/>
              <a:gd name="connsiteX154" fmla="*/ 550309 w 12192000"/>
              <a:gd name="connsiteY154" fmla="*/ 2181825 h 2237474"/>
              <a:gd name="connsiteX155" fmla="*/ 541836 w 12192000"/>
              <a:gd name="connsiteY155" fmla="*/ 2181063 h 2237474"/>
              <a:gd name="connsiteX156" fmla="*/ 536057 w 12192000"/>
              <a:gd name="connsiteY156" fmla="*/ 2181537 h 2237474"/>
              <a:gd name="connsiteX157" fmla="*/ 520671 w 12192000"/>
              <a:gd name="connsiteY157" fmla="*/ 2180980 h 2237474"/>
              <a:gd name="connsiteX158" fmla="*/ 515024 w 12192000"/>
              <a:gd name="connsiteY158" fmla="*/ 2179258 h 2237474"/>
              <a:gd name="connsiteX159" fmla="*/ 512278 w 12192000"/>
              <a:gd name="connsiteY159" fmla="*/ 2176369 h 2237474"/>
              <a:gd name="connsiteX160" fmla="*/ 480419 w 12192000"/>
              <a:gd name="connsiteY160" fmla="*/ 2167807 h 2237474"/>
              <a:gd name="connsiteX161" fmla="*/ 413835 w 12192000"/>
              <a:gd name="connsiteY161" fmla="*/ 2156783 h 2237474"/>
              <a:gd name="connsiteX162" fmla="*/ 376513 w 12192000"/>
              <a:gd name="connsiteY162" fmla="*/ 2154014 h 2237474"/>
              <a:gd name="connsiteX163" fmla="*/ 273386 w 12192000"/>
              <a:gd name="connsiteY163" fmla="*/ 2142551 h 2237474"/>
              <a:gd name="connsiteX164" fmla="*/ 169207 w 12192000"/>
              <a:gd name="connsiteY164" fmla="*/ 2128100 h 2237474"/>
              <a:gd name="connsiteX165" fmla="*/ 93149 w 12192000"/>
              <a:gd name="connsiteY165" fmla="*/ 2105324 h 2237474"/>
              <a:gd name="connsiteX166" fmla="*/ 88109 w 12192000"/>
              <a:gd name="connsiteY166" fmla="*/ 2106704 h 2237474"/>
              <a:gd name="connsiteX167" fmla="*/ 80022 w 12192000"/>
              <a:gd name="connsiteY167" fmla="*/ 2107254 h 2237474"/>
              <a:gd name="connsiteX168" fmla="*/ 79717 w 12192000"/>
              <a:gd name="connsiteY168" fmla="*/ 2107046 h 2237474"/>
              <a:gd name="connsiteX169" fmla="*/ 72352 w 12192000"/>
              <a:gd name="connsiteY169" fmla="*/ 2107991 h 2237474"/>
              <a:gd name="connsiteX170" fmla="*/ 37645 w 12192000"/>
              <a:gd name="connsiteY170" fmla="*/ 2115401 h 2237474"/>
              <a:gd name="connsiteX171" fmla="*/ 4572 w 12192000"/>
              <a:gd name="connsiteY171" fmla="*/ 2111091 h 2237474"/>
              <a:gd name="connsiteX172" fmla="*/ 0 w 12192000"/>
              <a:gd name="connsiteY172" fmla="*/ 2110468 h 2237474"/>
              <a:gd name="connsiteX173" fmla="*/ 0 w 12192000"/>
              <a:gd name="connsiteY17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79765 w 12192000"/>
              <a:gd name="connsiteY141" fmla="*/ 2229639 h 2237474"/>
              <a:gd name="connsiteX142" fmla="*/ 1195347 w 12192000"/>
              <a:gd name="connsiteY142" fmla="*/ 2212354 h 2237474"/>
              <a:gd name="connsiteX143" fmla="*/ 970251 w 12192000"/>
              <a:gd name="connsiteY143" fmla="*/ 2221029 h 2237474"/>
              <a:gd name="connsiteX144" fmla="*/ 812914 w 12192000"/>
              <a:gd name="connsiteY144" fmla="*/ 2202752 h 2237474"/>
              <a:gd name="connsiteX145" fmla="*/ 800195 w 12192000"/>
              <a:gd name="connsiteY145" fmla="*/ 2209407 h 2237474"/>
              <a:gd name="connsiteX146" fmla="*/ 784978 w 12192000"/>
              <a:gd name="connsiteY146" fmla="*/ 2212360 h 2237474"/>
              <a:gd name="connsiteX147" fmla="*/ 681987 w 12192000"/>
              <a:gd name="connsiteY147" fmla="*/ 2216757 h 2237474"/>
              <a:gd name="connsiteX148" fmla="*/ 669923 w 12192000"/>
              <a:gd name="connsiteY148" fmla="*/ 2211682 h 2237474"/>
              <a:gd name="connsiteX149" fmla="*/ 648680 w 12192000"/>
              <a:gd name="connsiteY149" fmla="*/ 2206229 h 2237474"/>
              <a:gd name="connsiteX150" fmla="*/ 597225 w 12192000"/>
              <a:gd name="connsiteY150" fmla="*/ 2180999 h 2237474"/>
              <a:gd name="connsiteX151" fmla="*/ 558449 w 12192000"/>
              <a:gd name="connsiteY151" fmla="*/ 2182346 h 2237474"/>
              <a:gd name="connsiteX152" fmla="*/ 550517 w 12192000"/>
              <a:gd name="connsiteY152" fmla="*/ 2182060 h 2237474"/>
              <a:gd name="connsiteX153" fmla="*/ 550309 w 12192000"/>
              <a:gd name="connsiteY153" fmla="*/ 2181825 h 2237474"/>
              <a:gd name="connsiteX154" fmla="*/ 541836 w 12192000"/>
              <a:gd name="connsiteY154" fmla="*/ 2181063 h 2237474"/>
              <a:gd name="connsiteX155" fmla="*/ 536057 w 12192000"/>
              <a:gd name="connsiteY155" fmla="*/ 2181537 h 2237474"/>
              <a:gd name="connsiteX156" fmla="*/ 520671 w 12192000"/>
              <a:gd name="connsiteY156" fmla="*/ 2180980 h 2237474"/>
              <a:gd name="connsiteX157" fmla="*/ 515024 w 12192000"/>
              <a:gd name="connsiteY157" fmla="*/ 2179258 h 2237474"/>
              <a:gd name="connsiteX158" fmla="*/ 512278 w 12192000"/>
              <a:gd name="connsiteY158" fmla="*/ 2176369 h 2237474"/>
              <a:gd name="connsiteX159" fmla="*/ 480419 w 12192000"/>
              <a:gd name="connsiteY159" fmla="*/ 2167807 h 2237474"/>
              <a:gd name="connsiteX160" fmla="*/ 413835 w 12192000"/>
              <a:gd name="connsiteY160" fmla="*/ 2156783 h 2237474"/>
              <a:gd name="connsiteX161" fmla="*/ 376513 w 12192000"/>
              <a:gd name="connsiteY161" fmla="*/ 2154014 h 2237474"/>
              <a:gd name="connsiteX162" fmla="*/ 273386 w 12192000"/>
              <a:gd name="connsiteY162" fmla="*/ 2142551 h 2237474"/>
              <a:gd name="connsiteX163" fmla="*/ 169207 w 12192000"/>
              <a:gd name="connsiteY163" fmla="*/ 2128100 h 2237474"/>
              <a:gd name="connsiteX164" fmla="*/ 93149 w 12192000"/>
              <a:gd name="connsiteY164" fmla="*/ 2105324 h 2237474"/>
              <a:gd name="connsiteX165" fmla="*/ 88109 w 12192000"/>
              <a:gd name="connsiteY165" fmla="*/ 2106704 h 2237474"/>
              <a:gd name="connsiteX166" fmla="*/ 80022 w 12192000"/>
              <a:gd name="connsiteY166" fmla="*/ 2107254 h 2237474"/>
              <a:gd name="connsiteX167" fmla="*/ 79717 w 12192000"/>
              <a:gd name="connsiteY167" fmla="*/ 2107046 h 2237474"/>
              <a:gd name="connsiteX168" fmla="*/ 72352 w 12192000"/>
              <a:gd name="connsiteY168" fmla="*/ 2107991 h 2237474"/>
              <a:gd name="connsiteX169" fmla="*/ 37645 w 12192000"/>
              <a:gd name="connsiteY169" fmla="*/ 2115401 h 2237474"/>
              <a:gd name="connsiteX170" fmla="*/ 4572 w 12192000"/>
              <a:gd name="connsiteY170" fmla="*/ 2111091 h 2237474"/>
              <a:gd name="connsiteX171" fmla="*/ 0 w 12192000"/>
              <a:gd name="connsiteY171" fmla="*/ 2110468 h 2237474"/>
              <a:gd name="connsiteX172" fmla="*/ 0 w 12192000"/>
              <a:gd name="connsiteY17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79765 w 12192000"/>
              <a:gd name="connsiteY140" fmla="*/ 2229639 h 2237474"/>
              <a:gd name="connsiteX141" fmla="*/ 1195347 w 12192000"/>
              <a:gd name="connsiteY141" fmla="*/ 2212354 h 2237474"/>
              <a:gd name="connsiteX142" fmla="*/ 970251 w 12192000"/>
              <a:gd name="connsiteY142" fmla="*/ 2221029 h 2237474"/>
              <a:gd name="connsiteX143" fmla="*/ 812914 w 12192000"/>
              <a:gd name="connsiteY143" fmla="*/ 2202752 h 2237474"/>
              <a:gd name="connsiteX144" fmla="*/ 800195 w 12192000"/>
              <a:gd name="connsiteY144" fmla="*/ 2209407 h 2237474"/>
              <a:gd name="connsiteX145" fmla="*/ 784978 w 12192000"/>
              <a:gd name="connsiteY145" fmla="*/ 2212360 h 2237474"/>
              <a:gd name="connsiteX146" fmla="*/ 681987 w 12192000"/>
              <a:gd name="connsiteY146" fmla="*/ 2216757 h 2237474"/>
              <a:gd name="connsiteX147" fmla="*/ 669923 w 12192000"/>
              <a:gd name="connsiteY147" fmla="*/ 2211682 h 2237474"/>
              <a:gd name="connsiteX148" fmla="*/ 648680 w 12192000"/>
              <a:gd name="connsiteY148" fmla="*/ 2206229 h 2237474"/>
              <a:gd name="connsiteX149" fmla="*/ 597225 w 12192000"/>
              <a:gd name="connsiteY149" fmla="*/ 2180999 h 2237474"/>
              <a:gd name="connsiteX150" fmla="*/ 558449 w 12192000"/>
              <a:gd name="connsiteY150" fmla="*/ 2182346 h 2237474"/>
              <a:gd name="connsiteX151" fmla="*/ 550517 w 12192000"/>
              <a:gd name="connsiteY151" fmla="*/ 2182060 h 2237474"/>
              <a:gd name="connsiteX152" fmla="*/ 550309 w 12192000"/>
              <a:gd name="connsiteY152" fmla="*/ 2181825 h 2237474"/>
              <a:gd name="connsiteX153" fmla="*/ 541836 w 12192000"/>
              <a:gd name="connsiteY153" fmla="*/ 2181063 h 2237474"/>
              <a:gd name="connsiteX154" fmla="*/ 536057 w 12192000"/>
              <a:gd name="connsiteY154" fmla="*/ 2181537 h 2237474"/>
              <a:gd name="connsiteX155" fmla="*/ 520671 w 12192000"/>
              <a:gd name="connsiteY155" fmla="*/ 2180980 h 2237474"/>
              <a:gd name="connsiteX156" fmla="*/ 515024 w 12192000"/>
              <a:gd name="connsiteY156" fmla="*/ 2179258 h 2237474"/>
              <a:gd name="connsiteX157" fmla="*/ 512278 w 12192000"/>
              <a:gd name="connsiteY157" fmla="*/ 2176369 h 2237474"/>
              <a:gd name="connsiteX158" fmla="*/ 480419 w 12192000"/>
              <a:gd name="connsiteY158" fmla="*/ 2167807 h 2237474"/>
              <a:gd name="connsiteX159" fmla="*/ 413835 w 12192000"/>
              <a:gd name="connsiteY159" fmla="*/ 2156783 h 2237474"/>
              <a:gd name="connsiteX160" fmla="*/ 376513 w 12192000"/>
              <a:gd name="connsiteY160" fmla="*/ 2154014 h 2237474"/>
              <a:gd name="connsiteX161" fmla="*/ 273386 w 12192000"/>
              <a:gd name="connsiteY161" fmla="*/ 2142551 h 2237474"/>
              <a:gd name="connsiteX162" fmla="*/ 169207 w 12192000"/>
              <a:gd name="connsiteY162" fmla="*/ 2128100 h 2237474"/>
              <a:gd name="connsiteX163" fmla="*/ 93149 w 12192000"/>
              <a:gd name="connsiteY163" fmla="*/ 2105324 h 2237474"/>
              <a:gd name="connsiteX164" fmla="*/ 88109 w 12192000"/>
              <a:gd name="connsiteY164" fmla="*/ 2106704 h 2237474"/>
              <a:gd name="connsiteX165" fmla="*/ 80022 w 12192000"/>
              <a:gd name="connsiteY165" fmla="*/ 2107254 h 2237474"/>
              <a:gd name="connsiteX166" fmla="*/ 79717 w 12192000"/>
              <a:gd name="connsiteY166" fmla="*/ 2107046 h 2237474"/>
              <a:gd name="connsiteX167" fmla="*/ 72352 w 12192000"/>
              <a:gd name="connsiteY167" fmla="*/ 2107991 h 2237474"/>
              <a:gd name="connsiteX168" fmla="*/ 37645 w 12192000"/>
              <a:gd name="connsiteY168" fmla="*/ 2115401 h 2237474"/>
              <a:gd name="connsiteX169" fmla="*/ 4572 w 12192000"/>
              <a:gd name="connsiteY169" fmla="*/ 2111091 h 2237474"/>
              <a:gd name="connsiteX170" fmla="*/ 0 w 12192000"/>
              <a:gd name="connsiteY170" fmla="*/ 2110468 h 2237474"/>
              <a:gd name="connsiteX171" fmla="*/ 0 w 12192000"/>
              <a:gd name="connsiteY17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42244 w 12192000"/>
              <a:gd name="connsiteY128" fmla="*/ 2055560 h 2237474"/>
              <a:gd name="connsiteX129" fmla="*/ 1877728 w 12192000"/>
              <a:gd name="connsiteY129" fmla="*/ 2101004 h 2237474"/>
              <a:gd name="connsiteX130" fmla="*/ 1759056 w 12192000"/>
              <a:gd name="connsiteY130" fmla="*/ 2125608 h 2237474"/>
              <a:gd name="connsiteX131" fmla="*/ 1637948 w 12192000"/>
              <a:gd name="connsiteY131" fmla="*/ 2172597 h 2237474"/>
              <a:gd name="connsiteX132" fmla="*/ 1434549 w 12192000"/>
              <a:gd name="connsiteY132" fmla="*/ 2234522 h 2237474"/>
              <a:gd name="connsiteX133" fmla="*/ 1398481 w 12192000"/>
              <a:gd name="connsiteY133" fmla="*/ 2237074 h 2237474"/>
              <a:gd name="connsiteX134" fmla="*/ 1398407 w 12192000"/>
              <a:gd name="connsiteY134" fmla="*/ 2237095 h 2237474"/>
              <a:gd name="connsiteX135" fmla="*/ 1370962 w 12192000"/>
              <a:gd name="connsiteY135" fmla="*/ 2237474 h 2237474"/>
              <a:gd name="connsiteX136" fmla="*/ 1356367 w 12192000"/>
              <a:gd name="connsiteY136" fmla="*/ 2235089 h 2237474"/>
              <a:gd name="connsiteX137" fmla="*/ 1324828 w 12192000"/>
              <a:gd name="connsiteY137" fmla="*/ 2231968 h 2237474"/>
              <a:gd name="connsiteX138" fmla="*/ 1279765 w 12192000"/>
              <a:gd name="connsiteY138" fmla="*/ 2229639 h 2237474"/>
              <a:gd name="connsiteX139" fmla="*/ 1195347 w 12192000"/>
              <a:gd name="connsiteY139" fmla="*/ 2212354 h 2237474"/>
              <a:gd name="connsiteX140" fmla="*/ 970251 w 12192000"/>
              <a:gd name="connsiteY140" fmla="*/ 2221029 h 2237474"/>
              <a:gd name="connsiteX141" fmla="*/ 812914 w 12192000"/>
              <a:gd name="connsiteY141" fmla="*/ 2202752 h 2237474"/>
              <a:gd name="connsiteX142" fmla="*/ 800195 w 12192000"/>
              <a:gd name="connsiteY142" fmla="*/ 2209407 h 2237474"/>
              <a:gd name="connsiteX143" fmla="*/ 784978 w 12192000"/>
              <a:gd name="connsiteY143" fmla="*/ 2212360 h 2237474"/>
              <a:gd name="connsiteX144" fmla="*/ 681987 w 12192000"/>
              <a:gd name="connsiteY144" fmla="*/ 2216757 h 2237474"/>
              <a:gd name="connsiteX145" fmla="*/ 669923 w 12192000"/>
              <a:gd name="connsiteY145" fmla="*/ 2211682 h 2237474"/>
              <a:gd name="connsiteX146" fmla="*/ 648680 w 12192000"/>
              <a:gd name="connsiteY146" fmla="*/ 2206229 h 2237474"/>
              <a:gd name="connsiteX147" fmla="*/ 597225 w 12192000"/>
              <a:gd name="connsiteY147" fmla="*/ 2180999 h 2237474"/>
              <a:gd name="connsiteX148" fmla="*/ 558449 w 12192000"/>
              <a:gd name="connsiteY148" fmla="*/ 2182346 h 2237474"/>
              <a:gd name="connsiteX149" fmla="*/ 550517 w 12192000"/>
              <a:gd name="connsiteY149" fmla="*/ 2182060 h 2237474"/>
              <a:gd name="connsiteX150" fmla="*/ 550309 w 12192000"/>
              <a:gd name="connsiteY150" fmla="*/ 2181825 h 2237474"/>
              <a:gd name="connsiteX151" fmla="*/ 541836 w 12192000"/>
              <a:gd name="connsiteY151" fmla="*/ 2181063 h 2237474"/>
              <a:gd name="connsiteX152" fmla="*/ 536057 w 12192000"/>
              <a:gd name="connsiteY152" fmla="*/ 2181537 h 2237474"/>
              <a:gd name="connsiteX153" fmla="*/ 520671 w 12192000"/>
              <a:gd name="connsiteY153" fmla="*/ 2180980 h 2237474"/>
              <a:gd name="connsiteX154" fmla="*/ 515024 w 12192000"/>
              <a:gd name="connsiteY154" fmla="*/ 2179258 h 2237474"/>
              <a:gd name="connsiteX155" fmla="*/ 512278 w 12192000"/>
              <a:gd name="connsiteY155" fmla="*/ 2176369 h 2237474"/>
              <a:gd name="connsiteX156" fmla="*/ 480419 w 12192000"/>
              <a:gd name="connsiteY156" fmla="*/ 2167807 h 2237474"/>
              <a:gd name="connsiteX157" fmla="*/ 413835 w 12192000"/>
              <a:gd name="connsiteY157" fmla="*/ 2156783 h 2237474"/>
              <a:gd name="connsiteX158" fmla="*/ 376513 w 12192000"/>
              <a:gd name="connsiteY158" fmla="*/ 2154014 h 2237474"/>
              <a:gd name="connsiteX159" fmla="*/ 273386 w 12192000"/>
              <a:gd name="connsiteY159" fmla="*/ 2142551 h 2237474"/>
              <a:gd name="connsiteX160" fmla="*/ 169207 w 12192000"/>
              <a:gd name="connsiteY160" fmla="*/ 2128100 h 2237474"/>
              <a:gd name="connsiteX161" fmla="*/ 93149 w 12192000"/>
              <a:gd name="connsiteY161" fmla="*/ 2105324 h 2237474"/>
              <a:gd name="connsiteX162" fmla="*/ 88109 w 12192000"/>
              <a:gd name="connsiteY162" fmla="*/ 2106704 h 2237474"/>
              <a:gd name="connsiteX163" fmla="*/ 80022 w 12192000"/>
              <a:gd name="connsiteY163" fmla="*/ 2107254 h 2237474"/>
              <a:gd name="connsiteX164" fmla="*/ 79717 w 12192000"/>
              <a:gd name="connsiteY164" fmla="*/ 2107046 h 2237474"/>
              <a:gd name="connsiteX165" fmla="*/ 72352 w 12192000"/>
              <a:gd name="connsiteY165" fmla="*/ 2107991 h 2237474"/>
              <a:gd name="connsiteX166" fmla="*/ 37645 w 12192000"/>
              <a:gd name="connsiteY166" fmla="*/ 2115401 h 2237474"/>
              <a:gd name="connsiteX167" fmla="*/ 4572 w 12192000"/>
              <a:gd name="connsiteY167" fmla="*/ 2111091 h 2237474"/>
              <a:gd name="connsiteX168" fmla="*/ 0 w 12192000"/>
              <a:gd name="connsiteY168" fmla="*/ 2110468 h 2237474"/>
              <a:gd name="connsiteX169" fmla="*/ 0 w 12192000"/>
              <a:gd name="connsiteY16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111935 w 12192000"/>
              <a:gd name="connsiteY124" fmla="*/ 2023163 h 2237474"/>
              <a:gd name="connsiteX125" fmla="*/ 2089991 w 12192000"/>
              <a:gd name="connsiteY125" fmla="*/ 2034193 h 2237474"/>
              <a:gd name="connsiteX126" fmla="*/ 2058061 w 12192000"/>
              <a:gd name="connsiteY126" fmla="*/ 2047942 h 2237474"/>
              <a:gd name="connsiteX127" fmla="*/ 2042244 w 12192000"/>
              <a:gd name="connsiteY127" fmla="*/ 2055560 h 2237474"/>
              <a:gd name="connsiteX128" fmla="*/ 1877728 w 12192000"/>
              <a:gd name="connsiteY128" fmla="*/ 2101004 h 2237474"/>
              <a:gd name="connsiteX129" fmla="*/ 1759056 w 12192000"/>
              <a:gd name="connsiteY129" fmla="*/ 2125608 h 2237474"/>
              <a:gd name="connsiteX130" fmla="*/ 1637948 w 12192000"/>
              <a:gd name="connsiteY130" fmla="*/ 2172597 h 2237474"/>
              <a:gd name="connsiteX131" fmla="*/ 1434549 w 12192000"/>
              <a:gd name="connsiteY131" fmla="*/ 2234522 h 2237474"/>
              <a:gd name="connsiteX132" fmla="*/ 1398481 w 12192000"/>
              <a:gd name="connsiteY132" fmla="*/ 2237074 h 2237474"/>
              <a:gd name="connsiteX133" fmla="*/ 1398407 w 12192000"/>
              <a:gd name="connsiteY133" fmla="*/ 2237095 h 2237474"/>
              <a:gd name="connsiteX134" fmla="*/ 1370962 w 12192000"/>
              <a:gd name="connsiteY134" fmla="*/ 2237474 h 2237474"/>
              <a:gd name="connsiteX135" fmla="*/ 1356367 w 12192000"/>
              <a:gd name="connsiteY135" fmla="*/ 2235089 h 2237474"/>
              <a:gd name="connsiteX136" fmla="*/ 1324828 w 12192000"/>
              <a:gd name="connsiteY136" fmla="*/ 2231968 h 2237474"/>
              <a:gd name="connsiteX137" fmla="*/ 1279765 w 12192000"/>
              <a:gd name="connsiteY137" fmla="*/ 2229639 h 2237474"/>
              <a:gd name="connsiteX138" fmla="*/ 1195347 w 12192000"/>
              <a:gd name="connsiteY138" fmla="*/ 2212354 h 2237474"/>
              <a:gd name="connsiteX139" fmla="*/ 970251 w 12192000"/>
              <a:gd name="connsiteY139" fmla="*/ 2221029 h 2237474"/>
              <a:gd name="connsiteX140" fmla="*/ 812914 w 12192000"/>
              <a:gd name="connsiteY140" fmla="*/ 2202752 h 2237474"/>
              <a:gd name="connsiteX141" fmla="*/ 800195 w 12192000"/>
              <a:gd name="connsiteY141" fmla="*/ 2209407 h 2237474"/>
              <a:gd name="connsiteX142" fmla="*/ 784978 w 12192000"/>
              <a:gd name="connsiteY142" fmla="*/ 2212360 h 2237474"/>
              <a:gd name="connsiteX143" fmla="*/ 681987 w 12192000"/>
              <a:gd name="connsiteY143" fmla="*/ 2216757 h 2237474"/>
              <a:gd name="connsiteX144" fmla="*/ 669923 w 12192000"/>
              <a:gd name="connsiteY144" fmla="*/ 2211682 h 2237474"/>
              <a:gd name="connsiteX145" fmla="*/ 648680 w 12192000"/>
              <a:gd name="connsiteY145" fmla="*/ 2206229 h 2237474"/>
              <a:gd name="connsiteX146" fmla="*/ 597225 w 12192000"/>
              <a:gd name="connsiteY146" fmla="*/ 2180999 h 2237474"/>
              <a:gd name="connsiteX147" fmla="*/ 558449 w 12192000"/>
              <a:gd name="connsiteY147" fmla="*/ 2182346 h 2237474"/>
              <a:gd name="connsiteX148" fmla="*/ 550517 w 12192000"/>
              <a:gd name="connsiteY148" fmla="*/ 2182060 h 2237474"/>
              <a:gd name="connsiteX149" fmla="*/ 550309 w 12192000"/>
              <a:gd name="connsiteY149" fmla="*/ 2181825 h 2237474"/>
              <a:gd name="connsiteX150" fmla="*/ 541836 w 12192000"/>
              <a:gd name="connsiteY150" fmla="*/ 2181063 h 2237474"/>
              <a:gd name="connsiteX151" fmla="*/ 536057 w 12192000"/>
              <a:gd name="connsiteY151" fmla="*/ 2181537 h 2237474"/>
              <a:gd name="connsiteX152" fmla="*/ 520671 w 12192000"/>
              <a:gd name="connsiteY152" fmla="*/ 2180980 h 2237474"/>
              <a:gd name="connsiteX153" fmla="*/ 515024 w 12192000"/>
              <a:gd name="connsiteY153" fmla="*/ 2179258 h 2237474"/>
              <a:gd name="connsiteX154" fmla="*/ 512278 w 12192000"/>
              <a:gd name="connsiteY154" fmla="*/ 2176369 h 2237474"/>
              <a:gd name="connsiteX155" fmla="*/ 480419 w 12192000"/>
              <a:gd name="connsiteY155" fmla="*/ 2167807 h 2237474"/>
              <a:gd name="connsiteX156" fmla="*/ 413835 w 12192000"/>
              <a:gd name="connsiteY156" fmla="*/ 2156783 h 2237474"/>
              <a:gd name="connsiteX157" fmla="*/ 376513 w 12192000"/>
              <a:gd name="connsiteY157" fmla="*/ 2154014 h 2237474"/>
              <a:gd name="connsiteX158" fmla="*/ 273386 w 12192000"/>
              <a:gd name="connsiteY158" fmla="*/ 2142551 h 2237474"/>
              <a:gd name="connsiteX159" fmla="*/ 169207 w 12192000"/>
              <a:gd name="connsiteY159" fmla="*/ 2128100 h 2237474"/>
              <a:gd name="connsiteX160" fmla="*/ 93149 w 12192000"/>
              <a:gd name="connsiteY160" fmla="*/ 2105324 h 2237474"/>
              <a:gd name="connsiteX161" fmla="*/ 88109 w 12192000"/>
              <a:gd name="connsiteY161" fmla="*/ 2106704 h 2237474"/>
              <a:gd name="connsiteX162" fmla="*/ 80022 w 12192000"/>
              <a:gd name="connsiteY162" fmla="*/ 2107254 h 2237474"/>
              <a:gd name="connsiteX163" fmla="*/ 79717 w 12192000"/>
              <a:gd name="connsiteY163" fmla="*/ 2107046 h 2237474"/>
              <a:gd name="connsiteX164" fmla="*/ 72352 w 12192000"/>
              <a:gd name="connsiteY164" fmla="*/ 2107991 h 2237474"/>
              <a:gd name="connsiteX165" fmla="*/ 37645 w 12192000"/>
              <a:gd name="connsiteY165" fmla="*/ 2115401 h 2237474"/>
              <a:gd name="connsiteX166" fmla="*/ 4572 w 12192000"/>
              <a:gd name="connsiteY166" fmla="*/ 2111091 h 2237474"/>
              <a:gd name="connsiteX167" fmla="*/ 0 w 12192000"/>
              <a:gd name="connsiteY167" fmla="*/ 2110468 h 2237474"/>
              <a:gd name="connsiteX168" fmla="*/ 0 w 12192000"/>
              <a:gd name="connsiteY16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089991 w 12192000"/>
              <a:gd name="connsiteY124" fmla="*/ 2034193 h 2237474"/>
              <a:gd name="connsiteX125" fmla="*/ 2058061 w 12192000"/>
              <a:gd name="connsiteY125" fmla="*/ 2047942 h 2237474"/>
              <a:gd name="connsiteX126" fmla="*/ 2042244 w 12192000"/>
              <a:gd name="connsiteY126" fmla="*/ 2055560 h 2237474"/>
              <a:gd name="connsiteX127" fmla="*/ 1877728 w 12192000"/>
              <a:gd name="connsiteY127" fmla="*/ 2101004 h 2237474"/>
              <a:gd name="connsiteX128" fmla="*/ 1759056 w 12192000"/>
              <a:gd name="connsiteY128" fmla="*/ 2125608 h 2237474"/>
              <a:gd name="connsiteX129" fmla="*/ 1637948 w 12192000"/>
              <a:gd name="connsiteY129" fmla="*/ 2172597 h 2237474"/>
              <a:gd name="connsiteX130" fmla="*/ 1434549 w 12192000"/>
              <a:gd name="connsiteY130" fmla="*/ 2234522 h 2237474"/>
              <a:gd name="connsiteX131" fmla="*/ 1398481 w 12192000"/>
              <a:gd name="connsiteY131" fmla="*/ 2237074 h 2237474"/>
              <a:gd name="connsiteX132" fmla="*/ 1398407 w 12192000"/>
              <a:gd name="connsiteY132" fmla="*/ 2237095 h 2237474"/>
              <a:gd name="connsiteX133" fmla="*/ 1370962 w 12192000"/>
              <a:gd name="connsiteY133" fmla="*/ 2237474 h 2237474"/>
              <a:gd name="connsiteX134" fmla="*/ 1356367 w 12192000"/>
              <a:gd name="connsiteY134" fmla="*/ 2235089 h 2237474"/>
              <a:gd name="connsiteX135" fmla="*/ 1324828 w 12192000"/>
              <a:gd name="connsiteY135" fmla="*/ 2231968 h 2237474"/>
              <a:gd name="connsiteX136" fmla="*/ 1279765 w 12192000"/>
              <a:gd name="connsiteY136" fmla="*/ 2229639 h 2237474"/>
              <a:gd name="connsiteX137" fmla="*/ 1195347 w 12192000"/>
              <a:gd name="connsiteY137" fmla="*/ 2212354 h 2237474"/>
              <a:gd name="connsiteX138" fmla="*/ 970251 w 12192000"/>
              <a:gd name="connsiteY138" fmla="*/ 2221029 h 2237474"/>
              <a:gd name="connsiteX139" fmla="*/ 812914 w 12192000"/>
              <a:gd name="connsiteY139" fmla="*/ 2202752 h 2237474"/>
              <a:gd name="connsiteX140" fmla="*/ 800195 w 12192000"/>
              <a:gd name="connsiteY140" fmla="*/ 2209407 h 2237474"/>
              <a:gd name="connsiteX141" fmla="*/ 784978 w 12192000"/>
              <a:gd name="connsiteY141" fmla="*/ 2212360 h 2237474"/>
              <a:gd name="connsiteX142" fmla="*/ 681987 w 12192000"/>
              <a:gd name="connsiteY142" fmla="*/ 2216757 h 2237474"/>
              <a:gd name="connsiteX143" fmla="*/ 669923 w 12192000"/>
              <a:gd name="connsiteY143" fmla="*/ 2211682 h 2237474"/>
              <a:gd name="connsiteX144" fmla="*/ 648680 w 12192000"/>
              <a:gd name="connsiteY144" fmla="*/ 2206229 h 2237474"/>
              <a:gd name="connsiteX145" fmla="*/ 597225 w 12192000"/>
              <a:gd name="connsiteY145" fmla="*/ 2180999 h 2237474"/>
              <a:gd name="connsiteX146" fmla="*/ 558449 w 12192000"/>
              <a:gd name="connsiteY146" fmla="*/ 2182346 h 2237474"/>
              <a:gd name="connsiteX147" fmla="*/ 550517 w 12192000"/>
              <a:gd name="connsiteY147" fmla="*/ 2182060 h 2237474"/>
              <a:gd name="connsiteX148" fmla="*/ 550309 w 12192000"/>
              <a:gd name="connsiteY148" fmla="*/ 2181825 h 2237474"/>
              <a:gd name="connsiteX149" fmla="*/ 541836 w 12192000"/>
              <a:gd name="connsiteY149" fmla="*/ 2181063 h 2237474"/>
              <a:gd name="connsiteX150" fmla="*/ 536057 w 12192000"/>
              <a:gd name="connsiteY150" fmla="*/ 2181537 h 2237474"/>
              <a:gd name="connsiteX151" fmla="*/ 520671 w 12192000"/>
              <a:gd name="connsiteY151" fmla="*/ 2180980 h 2237474"/>
              <a:gd name="connsiteX152" fmla="*/ 515024 w 12192000"/>
              <a:gd name="connsiteY152" fmla="*/ 2179258 h 2237474"/>
              <a:gd name="connsiteX153" fmla="*/ 512278 w 12192000"/>
              <a:gd name="connsiteY153" fmla="*/ 2176369 h 2237474"/>
              <a:gd name="connsiteX154" fmla="*/ 480419 w 12192000"/>
              <a:gd name="connsiteY154" fmla="*/ 2167807 h 2237474"/>
              <a:gd name="connsiteX155" fmla="*/ 413835 w 12192000"/>
              <a:gd name="connsiteY155" fmla="*/ 2156783 h 2237474"/>
              <a:gd name="connsiteX156" fmla="*/ 376513 w 12192000"/>
              <a:gd name="connsiteY156" fmla="*/ 2154014 h 2237474"/>
              <a:gd name="connsiteX157" fmla="*/ 273386 w 12192000"/>
              <a:gd name="connsiteY157" fmla="*/ 2142551 h 2237474"/>
              <a:gd name="connsiteX158" fmla="*/ 169207 w 12192000"/>
              <a:gd name="connsiteY158" fmla="*/ 2128100 h 2237474"/>
              <a:gd name="connsiteX159" fmla="*/ 93149 w 12192000"/>
              <a:gd name="connsiteY159" fmla="*/ 2105324 h 2237474"/>
              <a:gd name="connsiteX160" fmla="*/ 88109 w 12192000"/>
              <a:gd name="connsiteY160" fmla="*/ 2106704 h 2237474"/>
              <a:gd name="connsiteX161" fmla="*/ 80022 w 12192000"/>
              <a:gd name="connsiteY161" fmla="*/ 2107254 h 2237474"/>
              <a:gd name="connsiteX162" fmla="*/ 79717 w 12192000"/>
              <a:gd name="connsiteY162" fmla="*/ 2107046 h 2237474"/>
              <a:gd name="connsiteX163" fmla="*/ 72352 w 12192000"/>
              <a:gd name="connsiteY163" fmla="*/ 2107991 h 2237474"/>
              <a:gd name="connsiteX164" fmla="*/ 37645 w 12192000"/>
              <a:gd name="connsiteY164" fmla="*/ 2115401 h 2237474"/>
              <a:gd name="connsiteX165" fmla="*/ 4572 w 12192000"/>
              <a:gd name="connsiteY165" fmla="*/ 2111091 h 2237474"/>
              <a:gd name="connsiteX166" fmla="*/ 0 w 12192000"/>
              <a:gd name="connsiteY166" fmla="*/ 2110468 h 2237474"/>
              <a:gd name="connsiteX167" fmla="*/ 0 w 12192000"/>
              <a:gd name="connsiteY16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9991 w 12192000"/>
              <a:gd name="connsiteY123" fmla="*/ 2034193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5228 w 12192000"/>
              <a:gd name="connsiteY123" fmla="*/ 2046431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36057 w 12192000"/>
              <a:gd name="connsiteY147" fmla="*/ 2181537 h 2237474"/>
              <a:gd name="connsiteX148" fmla="*/ 520671 w 12192000"/>
              <a:gd name="connsiteY148" fmla="*/ 2180980 h 2237474"/>
              <a:gd name="connsiteX149" fmla="*/ 515024 w 12192000"/>
              <a:gd name="connsiteY149" fmla="*/ 2179258 h 2237474"/>
              <a:gd name="connsiteX150" fmla="*/ 512278 w 12192000"/>
              <a:gd name="connsiteY150" fmla="*/ 2176369 h 2237474"/>
              <a:gd name="connsiteX151" fmla="*/ 480419 w 12192000"/>
              <a:gd name="connsiteY151" fmla="*/ 2167807 h 2237474"/>
              <a:gd name="connsiteX152" fmla="*/ 413835 w 12192000"/>
              <a:gd name="connsiteY152" fmla="*/ 2156783 h 2237474"/>
              <a:gd name="connsiteX153" fmla="*/ 376513 w 12192000"/>
              <a:gd name="connsiteY153" fmla="*/ 2154014 h 2237474"/>
              <a:gd name="connsiteX154" fmla="*/ 273386 w 12192000"/>
              <a:gd name="connsiteY154" fmla="*/ 2142551 h 2237474"/>
              <a:gd name="connsiteX155" fmla="*/ 169207 w 12192000"/>
              <a:gd name="connsiteY155" fmla="*/ 2128100 h 2237474"/>
              <a:gd name="connsiteX156" fmla="*/ 93149 w 12192000"/>
              <a:gd name="connsiteY156" fmla="*/ 2105324 h 2237474"/>
              <a:gd name="connsiteX157" fmla="*/ 88109 w 12192000"/>
              <a:gd name="connsiteY157" fmla="*/ 2106704 h 2237474"/>
              <a:gd name="connsiteX158" fmla="*/ 80022 w 12192000"/>
              <a:gd name="connsiteY158" fmla="*/ 2107254 h 2237474"/>
              <a:gd name="connsiteX159" fmla="*/ 79717 w 12192000"/>
              <a:gd name="connsiteY159" fmla="*/ 2107046 h 2237474"/>
              <a:gd name="connsiteX160" fmla="*/ 72352 w 12192000"/>
              <a:gd name="connsiteY160" fmla="*/ 2107991 h 2237474"/>
              <a:gd name="connsiteX161" fmla="*/ 37645 w 12192000"/>
              <a:gd name="connsiteY161" fmla="*/ 2115401 h 2237474"/>
              <a:gd name="connsiteX162" fmla="*/ 4572 w 12192000"/>
              <a:gd name="connsiteY162" fmla="*/ 2111091 h 2237474"/>
              <a:gd name="connsiteX163" fmla="*/ 0 w 12192000"/>
              <a:gd name="connsiteY163" fmla="*/ 2110468 h 2237474"/>
              <a:gd name="connsiteX164" fmla="*/ 0 w 12192000"/>
              <a:gd name="connsiteY16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20671 w 12192000"/>
              <a:gd name="connsiteY147" fmla="*/ 2180980 h 2237474"/>
              <a:gd name="connsiteX148" fmla="*/ 515024 w 12192000"/>
              <a:gd name="connsiteY148" fmla="*/ 2179258 h 2237474"/>
              <a:gd name="connsiteX149" fmla="*/ 512278 w 12192000"/>
              <a:gd name="connsiteY149" fmla="*/ 2176369 h 2237474"/>
              <a:gd name="connsiteX150" fmla="*/ 480419 w 12192000"/>
              <a:gd name="connsiteY150" fmla="*/ 2167807 h 2237474"/>
              <a:gd name="connsiteX151" fmla="*/ 413835 w 12192000"/>
              <a:gd name="connsiteY151" fmla="*/ 2156783 h 2237474"/>
              <a:gd name="connsiteX152" fmla="*/ 376513 w 12192000"/>
              <a:gd name="connsiteY152" fmla="*/ 2154014 h 2237474"/>
              <a:gd name="connsiteX153" fmla="*/ 273386 w 12192000"/>
              <a:gd name="connsiteY153" fmla="*/ 2142551 h 2237474"/>
              <a:gd name="connsiteX154" fmla="*/ 169207 w 12192000"/>
              <a:gd name="connsiteY154" fmla="*/ 2128100 h 2237474"/>
              <a:gd name="connsiteX155" fmla="*/ 93149 w 12192000"/>
              <a:gd name="connsiteY155" fmla="*/ 2105324 h 2237474"/>
              <a:gd name="connsiteX156" fmla="*/ 88109 w 12192000"/>
              <a:gd name="connsiteY156" fmla="*/ 2106704 h 2237474"/>
              <a:gd name="connsiteX157" fmla="*/ 80022 w 12192000"/>
              <a:gd name="connsiteY157" fmla="*/ 2107254 h 2237474"/>
              <a:gd name="connsiteX158" fmla="*/ 79717 w 12192000"/>
              <a:gd name="connsiteY158" fmla="*/ 2107046 h 2237474"/>
              <a:gd name="connsiteX159" fmla="*/ 72352 w 12192000"/>
              <a:gd name="connsiteY159" fmla="*/ 2107991 h 2237474"/>
              <a:gd name="connsiteX160" fmla="*/ 37645 w 12192000"/>
              <a:gd name="connsiteY160" fmla="*/ 2115401 h 2237474"/>
              <a:gd name="connsiteX161" fmla="*/ 4572 w 12192000"/>
              <a:gd name="connsiteY161" fmla="*/ 2111091 h 2237474"/>
              <a:gd name="connsiteX162" fmla="*/ 0 w 12192000"/>
              <a:gd name="connsiteY162" fmla="*/ 2110468 h 2237474"/>
              <a:gd name="connsiteX163" fmla="*/ 0 w 12192000"/>
              <a:gd name="connsiteY16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512278 w 12192000"/>
              <a:gd name="connsiteY148" fmla="*/ 2176369 h 2237474"/>
              <a:gd name="connsiteX149" fmla="*/ 480419 w 12192000"/>
              <a:gd name="connsiteY149" fmla="*/ 2167807 h 2237474"/>
              <a:gd name="connsiteX150" fmla="*/ 413835 w 12192000"/>
              <a:gd name="connsiteY150" fmla="*/ 2156783 h 2237474"/>
              <a:gd name="connsiteX151" fmla="*/ 376513 w 12192000"/>
              <a:gd name="connsiteY151" fmla="*/ 2154014 h 2237474"/>
              <a:gd name="connsiteX152" fmla="*/ 273386 w 12192000"/>
              <a:gd name="connsiteY152" fmla="*/ 2142551 h 2237474"/>
              <a:gd name="connsiteX153" fmla="*/ 169207 w 12192000"/>
              <a:gd name="connsiteY153" fmla="*/ 2128100 h 2237474"/>
              <a:gd name="connsiteX154" fmla="*/ 93149 w 12192000"/>
              <a:gd name="connsiteY154" fmla="*/ 2105324 h 2237474"/>
              <a:gd name="connsiteX155" fmla="*/ 88109 w 12192000"/>
              <a:gd name="connsiteY155" fmla="*/ 2106704 h 2237474"/>
              <a:gd name="connsiteX156" fmla="*/ 80022 w 12192000"/>
              <a:gd name="connsiteY156" fmla="*/ 2107254 h 2237474"/>
              <a:gd name="connsiteX157" fmla="*/ 79717 w 12192000"/>
              <a:gd name="connsiteY157" fmla="*/ 2107046 h 2237474"/>
              <a:gd name="connsiteX158" fmla="*/ 72352 w 12192000"/>
              <a:gd name="connsiteY158" fmla="*/ 2107991 h 2237474"/>
              <a:gd name="connsiteX159" fmla="*/ 37645 w 12192000"/>
              <a:gd name="connsiteY159" fmla="*/ 2115401 h 2237474"/>
              <a:gd name="connsiteX160" fmla="*/ 4572 w 12192000"/>
              <a:gd name="connsiteY160" fmla="*/ 2111091 h 2237474"/>
              <a:gd name="connsiteX161" fmla="*/ 0 w 12192000"/>
              <a:gd name="connsiteY161" fmla="*/ 2110468 h 2237474"/>
              <a:gd name="connsiteX162" fmla="*/ 0 w 12192000"/>
              <a:gd name="connsiteY16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80419 w 12192000"/>
              <a:gd name="connsiteY148" fmla="*/ 2167807 h 2237474"/>
              <a:gd name="connsiteX149" fmla="*/ 413835 w 12192000"/>
              <a:gd name="connsiteY149" fmla="*/ 2156783 h 2237474"/>
              <a:gd name="connsiteX150" fmla="*/ 376513 w 12192000"/>
              <a:gd name="connsiteY150" fmla="*/ 2154014 h 2237474"/>
              <a:gd name="connsiteX151" fmla="*/ 273386 w 12192000"/>
              <a:gd name="connsiteY151" fmla="*/ 2142551 h 2237474"/>
              <a:gd name="connsiteX152" fmla="*/ 169207 w 12192000"/>
              <a:gd name="connsiteY152" fmla="*/ 2128100 h 2237474"/>
              <a:gd name="connsiteX153" fmla="*/ 93149 w 12192000"/>
              <a:gd name="connsiteY153" fmla="*/ 2105324 h 2237474"/>
              <a:gd name="connsiteX154" fmla="*/ 88109 w 12192000"/>
              <a:gd name="connsiteY154" fmla="*/ 2106704 h 2237474"/>
              <a:gd name="connsiteX155" fmla="*/ 80022 w 12192000"/>
              <a:gd name="connsiteY155" fmla="*/ 2107254 h 2237474"/>
              <a:gd name="connsiteX156" fmla="*/ 79717 w 12192000"/>
              <a:gd name="connsiteY156" fmla="*/ 2107046 h 2237474"/>
              <a:gd name="connsiteX157" fmla="*/ 72352 w 12192000"/>
              <a:gd name="connsiteY157" fmla="*/ 2107991 h 2237474"/>
              <a:gd name="connsiteX158" fmla="*/ 37645 w 12192000"/>
              <a:gd name="connsiteY158" fmla="*/ 2115401 h 2237474"/>
              <a:gd name="connsiteX159" fmla="*/ 4572 w 12192000"/>
              <a:gd name="connsiteY159" fmla="*/ 2111091 h 2237474"/>
              <a:gd name="connsiteX160" fmla="*/ 0 w 12192000"/>
              <a:gd name="connsiteY160" fmla="*/ 2110468 h 2237474"/>
              <a:gd name="connsiteX161" fmla="*/ 0 w 12192000"/>
              <a:gd name="connsiteY16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9717 w 12192000"/>
              <a:gd name="connsiteY155" fmla="*/ 2107046 h 2237474"/>
              <a:gd name="connsiteX156" fmla="*/ 72352 w 12192000"/>
              <a:gd name="connsiteY156" fmla="*/ 2107991 h 2237474"/>
              <a:gd name="connsiteX157" fmla="*/ 37645 w 12192000"/>
              <a:gd name="connsiteY157" fmla="*/ 2115401 h 2237474"/>
              <a:gd name="connsiteX158" fmla="*/ 4572 w 12192000"/>
              <a:gd name="connsiteY158" fmla="*/ 2111091 h 2237474"/>
              <a:gd name="connsiteX159" fmla="*/ 0 w 12192000"/>
              <a:gd name="connsiteY159" fmla="*/ 2110468 h 2237474"/>
              <a:gd name="connsiteX160" fmla="*/ 0 w 12192000"/>
              <a:gd name="connsiteY16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2352 w 12192000"/>
              <a:gd name="connsiteY155" fmla="*/ 2107991 h 2237474"/>
              <a:gd name="connsiteX156" fmla="*/ 37645 w 12192000"/>
              <a:gd name="connsiteY156" fmla="*/ 2115401 h 2237474"/>
              <a:gd name="connsiteX157" fmla="*/ 4572 w 12192000"/>
              <a:gd name="connsiteY157" fmla="*/ 2111091 h 2237474"/>
              <a:gd name="connsiteX158" fmla="*/ 0 w 12192000"/>
              <a:gd name="connsiteY158" fmla="*/ 2110468 h 2237474"/>
              <a:gd name="connsiteX159" fmla="*/ 0 w 12192000"/>
              <a:gd name="connsiteY15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0022 w 12192000"/>
              <a:gd name="connsiteY153" fmla="*/ 2107254 h 2237474"/>
              <a:gd name="connsiteX154" fmla="*/ 72352 w 12192000"/>
              <a:gd name="connsiteY154" fmla="*/ 2107991 h 2237474"/>
              <a:gd name="connsiteX155" fmla="*/ 37645 w 12192000"/>
              <a:gd name="connsiteY155" fmla="*/ 2115401 h 2237474"/>
              <a:gd name="connsiteX156" fmla="*/ 4572 w 12192000"/>
              <a:gd name="connsiteY156" fmla="*/ 2111091 h 2237474"/>
              <a:gd name="connsiteX157" fmla="*/ 0 w 12192000"/>
              <a:gd name="connsiteY157" fmla="*/ 2110468 h 2237474"/>
              <a:gd name="connsiteX158" fmla="*/ 0 w 12192000"/>
              <a:gd name="connsiteY15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80022 w 12192000"/>
              <a:gd name="connsiteY152" fmla="*/ 2107254 h 2237474"/>
              <a:gd name="connsiteX153" fmla="*/ 72352 w 12192000"/>
              <a:gd name="connsiteY153" fmla="*/ 2107991 h 2237474"/>
              <a:gd name="connsiteX154" fmla="*/ 37645 w 12192000"/>
              <a:gd name="connsiteY154" fmla="*/ 2115401 h 2237474"/>
              <a:gd name="connsiteX155" fmla="*/ 4572 w 12192000"/>
              <a:gd name="connsiteY155" fmla="*/ 2111091 h 2237474"/>
              <a:gd name="connsiteX156" fmla="*/ 0 w 12192000"/>
              <a:gd name="connsiteY156" fmla="*/ 2110468 h 2237474"/>
              <a:gd name="connsiteX157" fmla="*/ 0 w 12192000"/>
              <a:gd name="connsiteY15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20671 w 12192000"/>
              <a:gd name="connsiteY145" fmla="*/ 2180980 h 2237474"/>
              <a:gd name="connsiteX146" fmla="*/ 515024 w 12192000"/>
              <a:gd name="connsiteY146" fmla="*/ 2179258 h 2237474"/>
              <a:gd name="connsiteX147" fmla="*/ 413835 w 12192000"/>
              <a:gd name="connsiteY147" fmla="*/ 2156783 h 2237474"/>
              <a:gd name="connsiteX148" fmla="*/ 376513 w 12192000"/>
              <a:gd name="connsiteY148" fmla="*/ 2154014 h 2237474"/>
              <a:gd name="connsiteX149" fmla="*/ 273386 w 12192000"/>
              <a:gd name="connsiteY149" fmla="*/ 2142551 h 2237474"/>
              <a:gd name="connsiteX150" fmla="*/ 169207 w 12192000"/>
              <a:gd name="connsiteY150" fmla="*/ 2128100 h 2237474"/>
              <a:gd name="connsiteX151" fmla="*/ 80022 w 12192000"/>
              <a:gd name="connsiteY151" fmla="*/ 2107254 h 2237474"/>
              <a:gd name="connsiteX152" fmla="*/ 72352 w 12192000"/>
              <a:gd name="connsiteY152" fmla="*/ 2107991 h 2237474"/>
              <a:gd name="connsiteX153" fmla="*/ 37645 w 12192000"/>
              <a:gd name="connsiteY153" fmla="*/ 2115401 h 2237474"/>
              <a:gd name="connsiteX154" fmla="*/ 4572 w 12192000"/>
              <a:gd name="connsiteY154" fmla="*/ 2111091 h 2237474"/>
              <a:gd name="connsiteX155" fmla="*/ 0 w 12192000"/>
              <a:gd name="connsiteY155" fmla="*/ 2110468 h 2237474"/>
              <a:gd name="connsiteX156" fmla="*/ 0 w 12192000"/>
              <a:gd name="connsiteY15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20671 w 12192000"/>
              <a:gd name="connsiteY144" fmla="*/ 2180980 h 2237474"/>
              <a:gd name="connsiteX145" fmla="*/ 515024 w 12192000"/>
              <a:gd name="connsiteY145" fmla="*/ 2179258 h 2237474"/>
              <a:gd name="connsiteX146" fmla="*/ 413835 w 12192000"/>
              <a:gd name="connsiteY146" fmla="*/ 2156783 h 2237474"/>
              <a:gd name="connsiteX147" fmla="*/ 376513 w 12192000"/>
              <a:gd name="connsiteY147" fmla="*/ 2154014 h 2237474"/>
              <a:gd name="connsiteX148" fmla="*/ 273386 w 12192000"/>
              <a:gd name="connsiteY148" fmla="*/ 2142551 h 2237474"/>
              <a:gd name="connsiteX149" fmla="*/ 169207 w 12192000"/>
              <a:gd name="connsiteY149" fmla="*/ 2128100 h 2237474"/>
              <a:gd name="connsiteX150" fmla="*/ 80022 w 12192000"/>
              <a:gd name="connsiteY150" fmla="*/ 2107254 h 2237474"/>
              <a:gd name="connsiteX151" fmla="*/ 72352 w 12192000"/>
              <a:gd name="connsiteY151" fmla="*/ 2107991 h 2237474"/>
              <a:gd name="connsiteX152" fmla="*/ 37645 w 12192000"/>
              <a:gd name="connsiteY152" fmla="*/ 2115401 h 2237474"/>
              <a:gd name="connsiteX153" fmla="*/ 4572 w 12192000"/>
              <a:gd name="connsiteY153" fmla="*/ 2111091 h 2237474"/>
              <a:gd name="connsiteX154" fmla="*/ 0 w 12192000"/>
              <a:gd name="connsiteY154" fmla="*/ 2110468 h 2237474"/>
              <a:gd name="connsiteX155" fmla="*/ 0 w 12192000"/>
              <a:gd name="connsiteY15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20671 w 12192000"/>
              <a:gd name="connsiteY143" fmla="*/ 2180980 h 2237474"/>
              <a:gd name="connsiteX144" fmla="*/ 515024 w 12192000"/>
              <a:gd name="connsiteY144" fmla="*/ 2179258 h 2237474"/>
              <a:gd name="connsiteX145" fmla="*/ 413835 w 12192000"/>
              <a:gd name="connsiteY145" fmla="*/ 2156783 h 2237474"/>
              <a:gd name="connsiteX146" fmla="*/ 376513 w 12192000"/>
              <a:gd name="connsiteY146" fmla="*/ 2154014 h 2237474"/>
              <a:gd name="connsiteX147" fmla="*/ 273386 w 12192000"/>
              <a:gd name="connsiteY147" fmla="*/ 2142551 h 2237474"/>
              <a:gd name="connsiteX148" fmla="*/ 169207 w 12192000"/>
              <a:gd name="connsiteY148" fmla="*/ 2128100 h 2237474"/>
              <a:gd name="connsiteX149" fmla="*/ 80022 w 12192000"/>
              <a:gd name="connsiteY149" fmla="*/ 2107254 h 2237474"/>
              <a:gd name="connsiteX150" fmla="*/ 72352 w 12192000"/>
              <a:gd name="connsiteY150" fmla="*/ 2107991 h 2237474"/>
              <a:gd name="connsiteX151" fmla="*/ 37645 w 12192000"/>
              <a:gd name="connsiteY151" fmla="*/ 2115401 h 2237474"/>
              <a:gd name="connsiteX152" fmla="*/ 4572 w 12192000"/>
              <a:gd name="connsiteY152" fmla="*/ 2111091 h 2237474"/>
              <a:gd name="connsiteX153" fmla="*/ 0 w 12192000"/>
              <a:gd name="connsiteY153" fmla="*/ 2110468 h 2237474"/>
              <a:gd name="connsiteX154" fmla="*/ 0 w 12192000"/>
              <a:gd name="connsiteY15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48680 w 12192000"/>
              <a:gd name="connsiteY140" fmla="*/ 2206229 h 2237474"/>
              <a:gd name="connsiteX141" fmla="*/ 597225 w 12192000"/>
              <a:gd name="connsiteY141" fmla="*/ 2180999 h 2237474"/>
              <a:gd name="connsiteX142" fmla="*/ 520671 w 12192000"/>
              <a:gd name="connsiteY142" fmla="*/ 2180980 h 2237474"/>
              <a:gd name="connsiteX143" fmla="*/ 515024 w 12192000"/>
              <a:gd name="connsiteY143" fmla="*/ 2179258 h 2237474"/>
              <a:gd name="connsiteX144" fmla="*/ 413835 w 12192000"/>
              <a:gd name="connsiteY144" fmla="*/ 2156783 h 2237474"/>
              <a:gd name="connsiteX145" fmla="*/ 376513 w 12192000"/>
              <a:gd name="connsiteY145" fmla="*/ 2154014 h 2237474"/>
              <a:gd name="connsiteX146" fmla="*/ 273386 w 12192000"/>
              <a:gd name="connsiteY146" fmla="*/ 2142551 h 2237474"/>
              <a:gd name="connsiteX147" fmla="*/ 169207 w 12192000"/>
              <a:gd name="connsiteY147" fmla="*/ 2128100 h 2237474"/>
              <a:gd name="connsiteX148" fmla="*/ 80022 w 12192000"/>
              <a:gd name="connsiteY148" fmla="*/ 2107254 h 2237474"/>
              <a:gd name="connsiteX149" fmla="*/ 72352 w 12192000"/>
              <a:gd name="connsiteY149" fmla="*/ 2107991 h 2237474"/>
              <a:gd name="connsiteX150" fmla="*/ 37645 w 12192000"/>
              <a:gd name="connsiteY150" fmla="*/ 2115401 h 2237474"/>
              <a:gd name="connsiteX151" fmla="*/ 4572 w 12192000"/>
              <a:gd name="connsiteY151" fmla="*/ 2111091 h 2237474"/>
              <a:gd name="connsiteX152" fmla="*/ 0 w 12192000"/>
              <a:gd name="connsiteY152" fmla="*/ 2110468 h 2237474"/>
              <a:gd name="connsiteX153" fmla="*/ 0 w 12192000"/>
              <a:gd name="connsiteY15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72352 w 12192000"/>
              <a:gd name="connsiteY148" fmla="*/ 2107991 h 2237474"/>
              <a:gd name="connsiteX149" fmla="*/ 37645 w 12192000"/>
              <a:gd name="connsiteY149" fmla="*/ 2115401 h 2237474"/>
              <a:gd name="connsiteX150" fmla="*/ 4572 w 12192000"/>
              <a:gd name="connsiteY150" fmla="*/ 2111091 h 2237474"/>
              <a:gd name="connsiteX151" fmla="*/ 0 w 12192000"/>
              <a:gd name="connsiteY151" fmla="*/ 2110468 h 2237474"/>
              <a:gd name="connsiteX152" fmla="*/ 0 w 12192000"/>
              <a:gd name="connsiteY15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77641 w 12192000"/>
              <a:gd name="connsiteY147" fmla="*/ 2126835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279765 w 12192000"/>
              <a:gd name="connsiteY133" fmla="*/ 2229639 h 2237474"/>
              <a:gd name="connsiteX134" fmla="*/ 1195347 w 12192000"/>
              <a:gd name="connsiteY134" fmla="*/ 2212354 h 2237474"/>
              <a:gd name="connsiteX135" fmla="*/ 970251 w 12192000"/>
              <a:gd name="connsiteY135" fmla="*/ 2221029 h 2237474"/>
              <a:gd name="connsiteX136" fmla="*/ 812914 w 12192000"/>
              <a:gd name="connsiteY136" fmla="*/ 2210095 h 2237474"/>
              <a:gd name="connsiteX137" fmla="*/ 776382 w 12192000"/>
              <a:gd name="connsiteY137" fmla="*/ 2204512 h 2237474"/>
              <a:gd name="connsiteX138" fmla="*/ 597225 w 12192000"/>
              <a:gd name="connsiteY138" fmla="*/ 2180999 h 2237474"/>
              <a:gd name="connsiteX139" fmla="*/ 520671 w 12192000"/>
              <a:gd name="connsiteY139" fmla="*/ 2180980 h 2237474"/>
              <a:gd name="connsiteX140" fmla="*/ 515024 w 12192000"/>
              <a:gd name="connsiteY140" fmla="*/ 2179258 h 2237474"/>
              <a:gd name="connsiteX141" fmla="*/ 413835 w 12192000"/>
              <a:gd name="connsiteY141" fmla="*/ 2156783 h 2237474"/>
              <a:gd name="connsiteX142" fmla="*/ 376513 w 12192000"/>
              <a:gd name="connsiteY142" fmla="*/ 2154014 h 2237474"/>
              <a:gd name="connsiteX143" fmla="*/ 273386 w 12192000"/>
              <a:gd name="connsiteY143" fmla="*/ 2142551 h 2237474"/>
              <a:gd name="connsiteX144" fmla="*/ 169207 w 12192000"/>
              <a:gd name="connsiteY144" fmla="*/ 2128100 h 2237474"/>
              <a:gd name="connsiteX145" fmla="*/ 77641 w 12192000"/>
              <a:gd name="connsiteY145" fmla="*/ 2126835 h 2237474"/>
              <a:gd name="connsiteX146" fmla="*/ 37645 w 12192000"/>
              <a:gd name="connsiteY146" fmla="*/ 2115401 h 2237474"/>
              <a:gd name="connsiteX147" fmla="*/ 4572 w 12192000"/>
              <a:gd name="connsiteY147" fmla="*/ 2111091 h 2237474"/>
              <a:gd name="connsiteX148" fmla="*/ 0 w 12192000"/>
              <a:gd name="connsiteY148" fmla="*/ 2110468 h 2237474"/>
              <a:gd name="connsiteX149" fmla="*/ 0 w 12192000"/>
              <a:gd name="connsiteY14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476147 w 12192000"/>
              <a:gd name="connsiteY115" fmla="*/ 1998305 h 2237474"/>
              <a:gd name="connsiteX116" fmla="*/ 2373568 w 12192000"/>
              <a:gd name="connsiteY116" fmla="*/ 2003219 h 2237474"/>
              <a:gd name="connsiteX117" fmla="*/ 2287219 w 12192000"/>
              <a:gd name="connsiteY117" fmla="*/ 1998750 h 2237474"/>
              <a:gd name="connsiteX118" fmla="*/ 2243069 w 12192000"/>
              <a:gd name="connsiteY118" fmla="*/ 2005321 h 2237474"/>
              <a:gd name="connsiteX119" fmla="*/ 2164831 w 12192000"/>
              <a:gd name="connsiteY119" fmla="*/ 2010143 h 2237474"/>
              <a:gd name="connsiteX120" fmla="*/ 2085228 w 12192000"/>
              <a:gd name="connsiteY120" fmla="*/ 2046431 h 2237474"/>
              <a:gd name="connsiteX121" fmla="*/ 2058061 w 12192000"/>
              <a:gd name="connsiteY121" fmla="*/ 2047942 h 2237474"/>
              <a:gd name="connsiteX122" fmla="*/ 2042244 w 12192000"/>
              <a:gd name="connsiteY122" fmla="*/ 2055560 h 2237474"/>
              <a:gd name="connsiteX123" fmla="*/ 1877728 w 12192000"/>
              <a:gd name="connsiteY123" fmla="*/ 2101004 h 2237474"/>
              <a:gd name="connsiteX124" fmla="*/ 1759056 w 12192000"/>
              <a:gd name="connsiteY124" fmla="*/ 2125608 h 2237474"/>
              <a:gd name="connsiteX125" fmla="*/ 1637948 w 12192000"/>
              <a:gd name="connsiteY125" fmla="*/ 2172597 h 2237474"/>
              <a:gd name="connsiteX126" fmla="*/ 1434549 w 12192000"/>
              <a:gd name="connsiteY126" fmla="*/ 2234522 h 2237474"/>
              <a:gd name="connsiteX127" fmla="*/ 1398481 w 12192000"/>
              <a:gd name="connsiteY127" fmla="*/ 2237074 h 2237474"/>
              <a:gd name="connsiteX128" fmla="*/ 1398407 w 12192000"/>
              <a:gd name="connsiteY128" fmla="*/ 2237095 h 2237474"/>
              <a:gd name="connsiteX129" fmla="*/ 1370962 w 12192000"/>
              <a:gd name="connsiteY129" fmla="*/ 2237474 h 2237474"/>
              <a:gd name="connsiteX130" fmla="*/ 1356367 w 12192000"/>
              <a:gd name="connsiteY130" fmla="*/ 2235089 h 2237474"/>
              <a:gd name="connsiteX131" fmla="*/ 1279765 w 12192000"/>
              <a:gd name="connsiteY131" fmla="*/ 2229639 h 2237474"/>
              <a:gd name="connsiteX132" fmla="*/ 1195347 w 12192000"/>
              <a:gd name="connsiteY132" fmla="*/ 2212354 h 2237474"/>
              <a:gd name="connsiteX133" fmla="*/ 970251 w 12192000"/>
              <a:gd name="connsiteY133" fmla="*/ 2221029 h 2237474"/>
              <a:gd name="connsiteX134" fmla="*/ 812914 w 12192000"/>
              <a:gd name="connsiteY134" fmla="*/ 2210095 h 2237474"/>
              <a:gd name="connsiteX135" fmla="*/ 776382 w 12192000"/>
              <a:gd name="connsiteY135" fmla="*/ 2204512 h 2237474"/>
              <a:gd name="connsiteX136" fmla="*/ 597225 w 12192000"/>
              <a:gd name="connsiteY136" fmla="*/ 2180999 h 2237474"/>
              <a:gd name="connsiteX137" fmla="*/ 520671 w 12192000"/>
              <a:gd name="connsiteY137" fmla="*/ 2180980 h 2237474"/>
              <a:gd name="connsiteX138" fmla="*/ 515024 w 12192000"/>
              <a:gd name="connsiteY138" fmla="*/ 2179258 h 2237474"/>
              <a:gd name="connsiteX139" fmla="*/ 413835 w 12192000"/>
              <a:gd name="connsiteY139" fmla="*/ 2156783 h 2237474"/>
              <a:gd name="connsiteX140" fmla="*/ 376513 w 12192000"/>
              <a:gd name="connsiteY140" fmla="*/ 2154014 h 2237474"/>
              <a:gd name="connsiteX141" fmla="*/ 273386 w 12192000"/>
              <a:gd name="connsiteY141" fmla="*/ 2142551 h 2237474"/>
              <a:gd name="connsiteX142" fmla="*/ 169207 w 12192000"/>
              <a:gd name="connsiteY142" fmla="*/ 2128100 h 2237474"/>
              <a:gd name="connsiteX143" fmla="*/ 77641 w 12192000"/>
              <a:gd name="connsiteY143" fmla="*/ 2126835 h 2237474"/>
              <a:gd name="connsiteX144" fmla="*/ 37645 w 12192000"/>
              <a:gd name="connsiteY144" fmla="*/ 2115401 h 2237474"/>
              <a:gd name="connsiteX145" fmla="*/ 4572 w 12192000"/>
              <a:gd name="connsiteY145" fmla="*/ 2111091 h 2237474"/>
              <a:gd name="connsiteX146" fmla="*/ 0 w 12192000"/>
              <a:gd name="connsiteY146" fmla="*/ 2110468 h 2237474"/>
              <a:gd name="connsiteX147" fmla="*/ 0 w 12192000"/>
              <a:gd name="connsiteY1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6900177 w 12192000"/>
              <a:gd name="connsiteY58" fmla="*/ 1636016 h 2237474"/>
              <a:gd name="connsiteX59" fmla="*/ 6795372 w 12192000"/>
              <a:gd name="connsiteY59" fmla="*/ 1644845 h 2237474"/>
              <a:gd name="connsiteX60" fmla="*/ 6692251 w 12192000"/>
              <a:gd name="connsiteY60" fmla="*/ 1656357 h 2237474"/>
              <a:gd name="connsiteX61" fmla="*/ 6655235 w 12192000"/>
              <a:gd name="connsiteY61" fmla="*/ 1661869 h 2237474"/>
              <a:gd name="connsiteX62" fmla="*/ 6554894 w 12192000"/>
              <a:gd name="connsiteY62" fmla="*/ 1664428 h 2237474"/>
              <a:gd name="connsiteX63" fmla="*/ 6516595 w 12192000"/>
              <a:gd name="connsiteY63" fmla="*/ 1667475 h 2237474"/>
              <a:gd name="connsiteX64" fmla="*/ 6508541 w 12192000"/>
              <a:gd name="connsiteY64" fmla="*/ 1668757 h 2237474"/>
              <a:gd name="connsiteX65" fmla="*/ 6471012 w 12192000"/>
              <a:gd name="connsiteY65" fmla="*/ 1678604 h 2237474"/>
              <a:gd name="connsiteX66" fmla="*/ 6364035 w 12192000"/>
              <a:gd name="connsiteY66" fmla="*/ 1667683 h 2237474"/>
              <a:gd name="connsiteX67" fmla="*/ 6280959 w 12192000"/>
              <a:gd name="connsiteY67" fmla="*/ 1689329 h 2237474"/>
              <a:gd name="connsiteX68" fmla="*/ 6243319 w 12192000"/>
              <a:gd name="connsiteY68" fmla="*/ 1695560 h 2237474"/>
              <a:gd name="connsiteX69" fmla="*/ 6098321 w 12192000"/>
              <a:gd name="connsiteY69" fmla="*/ 1721646 h 2237474"/>
              <a:gd name="connsiteX70" fmla="*/ 5880652 w 12192000"/>
              <a:gd name="connsiteY70" fmla="*/ 1779643 h 2237474"/>
              <a:gd name="connsiteX71" fmla="*/ 5785959 w 12192000"/>
              <a:gd name="connsiteY71" fmla="*/ 1775307 h 2237474"/>
              <a:gd name="connsiteX72" fmla="*/ 5643534 w 12192000"/>
              <a:gd name="connsiteY72" fmla="*/ 1802919 h 2237474"/>
              <a:gd name="connsiteX73" fmla="*/ 5518799 w 12192000"/>
              <a:gd name="connsiteY73" fmla="*/ 1818312 h 2237474"/>
              <a:gd name="connsiteX74" fmla="*/ 5505014 w 12192000"/>
              <a:gd name="connsiteY74" fmla="*/ 1819259 h 2237474"/>
              <a:gd name="connsiteX75" fmla="*/ 5453307 w 12192000"/>
              <a:gd name="connsiteY75" fmla="*/ 1815450 h 2237474"/>
              <a:gd name="connsiteX76" fmla="*/ 5221533 w 12192000"/>
              <a:gd name="connsiteY76" fmla="*/ 1846950 h 2237474"/>
              <a:gd name="connsiteX77" fmla="*/ 5149802 w 12192000"/>
              <a:gd name="connsiteY77" fmla="*/ 1844846 h 2237474"/>
              <a:gd name="connsiteX78" fmla="*/ 5114927 w 12192000"/>
              <a:gd name="connsiteY78" fmla="*/ 1847827 h 2237474"/>
              <a:gd name="connsiteX79" fmla="*/ 5108970 w 12192000"/>
              <a:gd name="connsiteY79" fmla="*/ 1847935 h 2237474"/>
              <a:gd name="connsiteX80" fmla="*/ 5067961 w 12192000"/>
              <a:gd name="connsiteY80" fmla="*/ 1845917 h 2237474"/>
              <a:gd name="connsiteX81" fmla="*/ 5007075 w 12192000"/>
              <a:gd name="connsiteY81" fmla="*/ 1838626 h 2237474"/>
              <a:gd name="connsiteX82" fmla="*/ 4944087 w 12192000"/>
              <a:gd name="connsiteY82" fmla="*/ 1823332 h 2237474"/>
              <a:gd name="connsiteX83" fmla="*/ 4907662 w 12192000"/>
              <a:gd name="connsiteY83" fmla="*/ 1816900 h 2237474"/>
              <a:gd name="connsiteX84" fmla="*/ 4882386 w 12192000"/>
              <a:gd name="connsiteY84" fmla="*/ 1809844 h 2237474"/>
              <a:gd name="connsiteX85" fmla="*/ 4811440 w 12192000"/>
              <a:gd name="connsiteY85" fmla="*/ 1804655 h 2237474"/>
              <a:gd name="connsiteX86" fmla="*/ 4691075 w 12192000"/>
              <a:gd name="connsiteY86" fmla="*/ 1801389 h 2237474"/>
              <a:gd name="connsiteX87" fmla="*/ 4640313 w 12192000"/>
              <a:gd name="connsiteY87" fmla="*/ 1784307 h 2237474"/>
              <a:gd name="connsiteX88" fmla="*/ 4536503 w 12192000"/>
              <a:gd name="connsiteY88" fmla="*/ 1785334 h 2237474"/>
              <a:gd name="connsiteX89" fmla="*/ 4513724 w 12192000"/>
              <a:gd name="connsiteY89" fmla="*/ 1791996 h 2237474"/>
              <a:gd name="connsiteX90" fmla="*/ 4459810 w 12192000"/>
              <a:gd name="connsiteY90" fmla="*/ 1797886 h 2237474"/>
              <a:gd name="connsiteX91" fmla="*/ 4379064 w 12192000"/>
              <a:gd name="connsiteY91" fmla="*/ 1817177 h 2237474"/>
              <a:gd name="connsiteX92" fmla="*/ 4290981 w 12192000"/>
              <a:gd name="connsiteY92" fmla="*/ 1839677 h 2237474"/>
              <a:gd name="connsiteX93" fmla="*/ 4238372 w 12192000"/>
              <a:gd name="connsiteY93" fmla="*/ 1851480 h 2237474"/>
              <a:gd name="connsiteX94" fmla="*/ 4232517 w 12192000"/>
              <a:gd name="connsiteY94" fmla="*/ 1852567 h 2237474"/>
              <a:gd name="connsiteX95" fmla="*/ 4191732 w 12192000"/>
              <a:gd name="connsiteY95" fmla="*/ 1857328 h 2237474"/>
              <a:gd name="connsiteX96" fmla="*/ 4065532 w 12192000"/>
              <a:gd name="connsiteY96" fmla="*/ 1855477 h 2237474"/>
              <a:gd name="connsiteX97" fmla="*/ 4028460 w 12192000"/>
              <a:gd name="connsiteY97" fmla="*/ 1855137 h 2237474"/>
              <a:gd name="connsiteX98" fmla="*/ 4002267 w 12192000"/>
              <a:gd name="connsiteY98" fmla="*/ 1852352 h 2237474"/>
              <a:gd name="connsiteX99" fmla="*/ 3931396 w 12192000"/>
              <a:gd name="connsiteY99" fmla="*/ 1858915 h 2237474"/>
              <a:gd name="connsiteX100" fmla="*/ 3812162 w 12192000"/>
              <a:gd name="connsiteY100" fmla="*/ 1875501 h 2237474"/>
              <a:gd name="connsiteX101" fmla="*/ 3758105 w 12192000"/>
              <a:gd name="connsiteY101" fmla="*/ 1871856 h 2237474"/>
              <a:gd name="connsiteX102" fmla="*/ 3715896 w 12192000"/>
              <a:gd name="connsiteY102" fmla="*/ 1881552 h 2237474"/>
              <a:gd name="connsiteX103" fmla="*/ 3567259 w 12192000"/>
              <a:gd name="connsiteY103" fmla="*/ 1893482 h 2237474"/>
              <a:gd name="connsiteX104" fmla="*/ 3405770 w 12192000"/>
              <a:gd name="connsiteY104" fmla="*/ 1904591 h 2237474"/>
              <a:gd name="connsiteX105" fmla="*/ 3280097 w 12192000"/>
              <a:gd name="connsiteY105" fmla="*/ 1919610 h 2237474"/>
              <a:gd name="connsiteX106" fmla="*/ 3009910 w 12192000"/>
              <a:gd name="connsiteY106" fmla="*/ 1957866 h 2237474"/>
              <a:gd name="connsiteX107" fmla="*/ 2995934 w 12192000"/>
              <a:gd name="connsiteY107" fmla="*/ 1967085 h 2237474"/>
              <a:gd name="connsiteX108" fmla="*/ 2942858 w 12192000"/>
              <a:gd name="connsiteY108" fmla="*/ 1981367 h 2237474"/>
              <a:gd name="connsiteX109" fmla="*/ 2875436 w 12192000"/>
              <a:gd name="connsiteY109" fmla="*/ 1996977 h 2237474"/>
              <a:gd name="connsiteX110" fmla="*/ 2874892 w 12192000"/>
              <a:gd name="connsiteY110" fmla="*/ 1996085 h 2237474"/>
              <a:gd name="connsiteX111" fmla="*/ 2843662 w 12192000"/>
              <a:gd name="connsiteY111" fmla="*/ 1992498 h 2237474"/>
              <a:gd name="connsiteX112" fmla="*/ 2718916 w 12192000"/>
              <a:gd name="connsiteY112" fmla="*/ 1990867 h 2237474"/>
              <a:gd name="connsiteX113" fmla="*/ 2713522 w 12192000"/>
              <a:gd name="connsiteY113" fmla="*/ 1990173 h 2237474"/>
              <a:gd name="connsiteX114" fmla="*/ 2476147 w 12192000"/>
              <a:gd name="connsiteY114" fmla="*/ 1998305 h 2237474"/>
              <a:gd name="connsiteX115" fmla="*/ 2373568 w 12192000"/>
              <a:gd name="connsiteY115" fmla="*/ 2003219 h 2237474"/>
              <a:gd name="connsiteX116" fmla="*/ 2287219 w 12192000"/>
              <a:gd name="connsiteY116" fmla="*/ 1998750 h 2237474"/>
              <a:gd name="connsiteX117" fmla="*/ 2243069 w 12192000"/>
              <a:gd name="connsiteY117" fmla="*/ 2005321 h 2237474"/>
              <a:gd name="connsiteX118" fmla="*/ 2164831 w 12192000"/>
              <a:gd name="connsiteY118" fmla="*/ 2010143 h 2237474"/>
              <a:gd name="connsiteX119" fmla="*/ 2085228 w 12192000"/>
              <a:gd name="connsiteY119" fmla="*/ 2046431 h 2237474"/>
              <a:gd name="connsiteX120" fmla="*/ 2058061 w 12192000"/>
              <a:gd name="connsiteY120" fmla="*/ 2047942 h 2237474"/>
              <a:gd name="connsiteX121" fmla="*/ 2042244 w 12192000"/>
              <a:gd name="connsiteY121" fmla="*/ 2055560 h 2237474"/>
              <a:gd name="connsiteX122" fmla="*/ 1877728 w 12192000"/>
              <a:gd name="connsiteY122" fmla="*/ 2101004 h 2237474"/>
              <a:gd name="connsiteX123" fmla="*/ 1759056 w 12192000"/>
              <a:gd name="connsiteY123" fmla="*/ 2125608 h 2237474"/>
              <a:gd name="connsiteX124" fmla="*/ 1637948 w 12192000"/>
              <a:gd name="connsiteY124" fmla="*/ 2172597 h 2237474"/>
              <a:gd name="connsiteX125" fmla="*/ 1434549 w 12192000"/>
              <a:gd name="connsiteY125" fmla="*/ 2234522 h 2237474"/>
              <a:gd name="connsiteX126" fmla="*/ 1398481 w 12192000"/>
              <a:gd name="connsiteY126" fmla="*/ 2237074 h 2237474"/>
              <a:gd name="connsiteX127" fmla="*/ 1398407 w 12192000"/>
              <a:gd name="connsiteY127" fmla="*/ 2237095 h 2237474"/>
              <a:gd name="connsiteX128" fmla="*/ 1370962 w 12192000"/>
              <a:gd name="connsiteY128" fmla="*/ 2237474 h 2237474"/>
              <a:gd name="connsiteX129" fmla="*/ 1356367 w 12192000"/>
              <a:gd name="connsiteY129" fmla="*/ 2235089 h 2237474"/>
              <a:gd name="connsiteX130" fmla="*/ 1279765 w 12192000"/>
              <a:gd name="connsiteY130" fmla="*/ 2229639 h 2237474"/>
              <a:gd name="connsiteX131" fmla="*/ 1195347 w 12192000"/>
              <a:gd name="connsiteY131" fmla="*/ 2212354 h 2237474"/>
              <a:gd name="connsiteX132" fmla="*/ 970251 w 12192000"/>
              <a:gd name="connsiteY132" fmla="*/ 2221029 h 2237474"/>
              <a:gd name="connsiteX133" fmla="*/ 812914 w 12192000"/>
              <a:gd name="connsiteY133" fmla="*/ 2210095 h 2237474"/>
              <a:gd name="connsiteX134" fmla="*/ 776382 w 12192000"/>
              <a:gd name="connsiteY134" fmla="*/ 2204512 h 2237474"/>
              <a:gd name="connsiteX135" fmla="*/ 597225 w 12192000"/>
              <a:gd name="connsiteY135" fmla="*/ 2180999 h 2237474"/>
              <a:gd name="connsiteX136" fmla="*/ 520671 w 12192000"/>
              <a:gd name="connsiteY136" fmla="*/ 2180980 h 2237474"/>
              <a:gd name="connsiteX137" fmla="*/ 515024 w 12192000"/>
              <a:gd name="connsiteY137" fmla="*/ 2179258 h 2237474"/>
              <a:gd name="connsiteX138" fmla="*/ 413835 w 12192000"/>
              <a:gd name="connsiteY138" fmla="*/ 2156783 h 2237474"/>
              <a:gd name="connsiteX139" fmla="*/ 376513 w 12192000"/>
              <a:gd name="connsiteY139" fmla="*/ 2154014 h 2237474"/>
              <a:gd name="connsiteX140" fmla="*/ 273386 w 12192000"/>
              <a:gd name="connsiteY140" fmla="*/ 2142551 h 2237474"/>
              <a:gd name="connsiteX141" fmla="*/ 169207 w 12192000"/>
              <a:gd name="connsiteY141" fmla="*/ 2128100 h 2237474"/>
              <a:gd name="connsiteX142" fmla="*/ 77641 w 12192000"/>
              <a:gd name="connsiteY142" fmla="*/ 2126835 h 2237474"/>
              <a:gd name="connsiteX143" fmla="*/ 37645 w 12192000"/>
              <a:gd name="connsiteY143" fmla="*/ 2115401 h 2237474"/>
              <a:gd name="connsiteX144" fmla="*/ 4572 w 12192000"/>
              <a:gd name="connsiteY144" fmla="*/ 2111091 h 2237474"/>
              <a:gd name="connsiteX145" fmla="*/ 0 w 12192000"/>
              <a:gd name="connsiteY145" fmla="*/ 2110468 h 2237474"/>
              <a:gd name="connsiteX146" fmla="*/ 0 w 12192000"/>
              <a:gd name="connsiteY1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074238 w 12192000"/>
              <a:gd name="connsiteY45" fmla="*/ 1301895 h 2237474"/>
              <a:gd name="connsiteX46" fmla="*/ 7942099 w 12192000"/>
              <a:gd name="connsiteY46" fmla="*/ 1336332 h 2237474"/>
              <a:gd name="connsiteX47" fmla="*/ 7902328 w 12192000"/>
              <a:gd name="connsiteY47" fmla="*/ 1345865 h 2237474"/>
              <a:gd name="connsiteX48" fmla="*/ 7840612 w 12192000"/>
              <a:gd name="connsiteY48" fmla="*/ 1369373 h 2237474"/>
              <a:gd name="connsiteX49" fmla="*/ 7786819 w 12192000"/>
              <a:gd name="connsiteY49" fmla="*/ 1378970 h 2237474"/>
              <a:gd name="connsiteX50" fmla="*/ 7548172 w 12192000"/>
              <a:gd name="connsiteY50" fmla="*/ 1417460 h 2237474"/>
              <a:gd name="connsiteX51" fmla="*/ 7483437 w 12192000"/>
              <a:gd name="connsiteY51" fmla="*/ 1478152 h 2237474"/>
              <a:gd name="connsiteX52" fmla="*/ 7377870 w 12192000"/>
              <a:gd name="connsiteY52" fmla="*/ 1523319 h 2237474"/>
              <a:gd name="connsiteX53" fmla="*/ 7230737 w 12192000"/>
              <a:gd name="connsiteY53" fmla="*/ 1562633 h 2237474"/>
              <a:gd name="connsiteX54" fmla="*/ 7224458 w 12192000"/>
              <a:gd name="connsiteY54" fmla="*/ 1573008 h 2237474"/>
              <a:gd name="connsiteX55" fmla="*/ 7183121 w 12192000"/>
              <a:gd name="connsiteY55" fmla="*/ 1595162 h 2237474"/>
              <a:gd name="connsiteX56" fmla="*/ 7164601 w 12192000"/>
              <a:gd name="connsiteY56" fmla="*/ 1606490 h 2237474"/>
              <a:gd name="connsiteX57" fmla="*/ 6900177 w 12192000"/>
              <a:gd name="connsiteY57" fmla="*/ 1636016 h 2237474"/>
              <a:gd name="connsiteX58" fmla="*/ 6795372 w 12192000"/>
              <a:gd name="connsiteY58" fmla="*/ 1644845 h 2237474"/>
              <a:gd name="connsiteX59" fmla="*/ 6692251 w 12192000"/>
              <a:gd name="connsiteY59" fmla="*/ 1656357 h 2237474"/>
              <a:gd name="connsiteX60" fmla="*/ 6655235 w 12192000"/>
              <a:gd name="connsiteY60" fmla="*/ 1661869 h 2237474"/>
              <a:gd name="connsiteX61" fmla="*/ 6554894 w 12192000"/>
              <a:gd name="connsiteY61" fmla="*/ 1664428 h 2237474"/>
              <a:gd name="connsiteX62" fmla="*/ 6516595 w 12192000"/>
              <a:gd name="connsiteY62" fmla="*/ 1667475 h 2237474"/>
              <a:gd name="connsiteX63" fmla="*/ 6508541 w 12192000"/>
              <a:gd name="connsiteY63" fmla="*/ 1668757 h 2237474"/>
              <a:gd name="connsiteX64" fmla="*/ 6471012 w 12192000"/>
              <a:gd name="connsiteY64" fmla="*/ 1678604 h 2237474"/>
              <a:gd name="connsiteX65" fmla="*/ 6364035 w 12192000"/>
              <a:gd name="connsiteY65" fmla="*/ 1667683 h 2237474"/>
              <a:gd name="connsiteX66" fmla="*/ 6280959 w 12192000"/>
              <a:gd name="connsiteY66" fmla="*/ 1689329 h 2237474"/>
              <a:gd name="connsiteX67" fmla="*/ 6243319 w 12192000"/>
              <a:gd name="connsiteY67" fmla="*/ 1695560 h 2237474"/>
              <a:gd name="connsiteX68" fmla="*/ 6098321 w 12192000"/>
              <a:gd name="connsiteY68" fmla="*/ 1721646 h 2237474"/>
              <a:gd name="connsiteX69" fmla="*/ 5880652 w 12192000"/>
              <a:gd name="connsiteY69" fmla="*/ 1779643 h 2237474"/>
              <a:gd name="connsiteX70" fmla="*/ 5785959 w 12192000"/>
              <a:gd name="connsiteY70" fmla="*/ 1775307 h 2237474"/>
              <a:gd name="connsiteX71" fmla="*/ 5643534 w 12192000"/>
              <a:gd name="connsiteY71" fmla="*/ 1802919 h 2237474"/>
              <a:gd name="connsiteX72" fmla="*/ 5518799 w 12192000"/>
              <a:gd name="connsiteY72" fmla="*/ 1818312 h 2237474"/>
              <a:gd name="connsiteX73" fmla="*/ 5505014 w 12192000"/>
              <a:gd name="connsiteY73" fmla="*/ 1819259 h 2237474"/>
              <a:gd name="connsiteX74" fmla="*/ 5453307 w 12192000"/>
              <a:gd name="connsiteY74" fmla="*/ 1815450 h 2237474"/>
              <a:gd name="connsiteX75" fmla="*/ 5221533 w 12192000"/>
              <a:gd name="connsiteY75" fmla="*/ 1846950 h 2237474"/>
              <a:gd name="connsiteX76" fmla="*/ 5149802 w 12192000"/>
              <a:gd name="connsiteY76" fmla="*/ 1844846 h 2237474"/>
              <a:gd name="connsiteX77" fmla="*/ 5114927 w 12192000"/>
              <a:gd name="connsiteY77" fmla="*/ 1847827 h 2237474"/>
              <a:gd name="connsiteX78" fmla="*/ 5108970 w 12192000"/>
              <a:gd name="connsiteY78" fmla="*/ 1847935 h 2237474"/>
              <a:gd name="connsiteX79" fmla="*/ 5067961 w 12192000"/>
              <a:gd name="connsiteY79" fmla="*/ 1845917 h 2237474"/>
              <a:gd name="connsiteX80" fmla="*/ 5007075 w 12192000"/>
              <a:gd name="connsiteY80" fmla="*/ 1838626 h 2237474"/>
              <a:gd name="connsiteX81" fmla="*/ 4944087 w 12192000"/>
              <a:gd name="connsiteY81" fmla="*/ 1823332 h 2237474"/>
              <a:gd name="connsiteX82" fmla="*/ 4907662 w 12192000"/>
              <a:gd name="connsiteY82" fmla="*/ 1816900 h 2237474"/>
              <a:gd name="connsiteX83" fmla="*/ 4882386 w 12192000"/>
              <a:gd name="connsiteY83" fmla="*/ 1809844 h 2237474"/>
              <a:gd name="connsiteX84" fmla="*/ 4811440 w 12192000"/>
              <a:gd name="connsiteY84" fmla="*/ 1804655 h 2237474"/>
              <a:gd name="connsiteX85" fmla="*/ 4691075 w 12192000"/>
              <a:gd name="connsiteY85" fmla="*/ 1801389 h 2237474"/>
              <a:gd name="connsiteX86" fmla="*/ 4640313 w 12192000"/>
              <a:gd name="connsiteY86" fmla="*/ 1784307 h 2237474"/>
              <a:gd name="connsiteX87" fmla="*/ 4536503 w 12192000"/>
              <a:gd name="connsiteY87" fmla="*/ 1785334 h 2237474"/>
              <a:gd name="connsiteX88" fmla="*/ 4513724 w 12192000"/>
              <a:gd name="connsiteY88" fmla="*/ 1791996 h 2237474"/>
              <a:gd name="connsiteX89" fmla="*/ 4459810 w 12192000"/>
              <a:gd name="connsiteY89" fmla="*/ 1797886 h 2237474"/>
              <a:gd name="connsiteX90" fmla="*/ 4379064 w 12192000"/>
              <a:gd name="connsiteY90" fmla="*/ 1817177 h 2237474"/>
              <a:gd name="connsiteX91" fmla="*/ 4290981 w 12192000"/>
              <a:gd name="connsiteY91" fmla="*/ 1839677 h 2237474"/>
              <a:gd name="connsiteX92" fmla="*/ 4238372 w 12192000"/>
              <a:gd name="connsiteY92" fmla="*/ 1851480 h 2237474"/>
              <a:gd name="connsiteX93" fmla="*/ 4232517 w 12192000"/>
              <a:gd name="connsiteY93" fmla="*/ 1852567 h 2237474"/>
              <a:gd name="connsiteX94" fmla="*/ 4191732 w 12192000"/>
              <a:gd name="connsiteY94" fmla="*/ 1857328 h 2237474"/>
              <a:gd name="connsiteX95" fmla="*/ 4065532 w 12192000"/>
              <a:gd name="connsiteY95" fmla="*/ 1855477 h 2237474"/>
              <a:gd name="connsiteX96" fmla="*/ 4028460 w 12192000"/>
              <a:gd name="connsiteY96" fmla="*/ 1855137 h 2237474"/>
              <a:gd name="connsiteX97" fmla="*/ 4002267 w 12192000"/>
              <a:gd name="connsiteY97" fmla="*/ 1852352 h 2237474"/>
              <a:gd name="connsiteX98" fmla="*/ 3931396 w 12192000"/>
              <a:gd name="connsiteY98" fmla="*/ 1858915 h 2237474"/>
              <a:gd name="connsiteX99" fmla="*/ 3812162 w 12192000"/>
              <a:gd name="connsiteY99" fmla="*/ 1875501 h 2237474"/>
              <a:gd name="connsiteX100" fmla="*/ 3758105 w 12192000"/>
              <a:gd name="connsiteY100" fmla="*/ 1871856 h 2237474"/>
              <a:gd name="connsiteX101" fmla="*/ 3715896 w 12192000"/>
              <a:gd name="connsiteY101" fmla="*/ 1881552 h 2237474"/>
              <a:gd name="connsiteX102" fmla="*/ 3567259 w 12192000"/>
              <a:gd name="connsiteY102" fmla="*/ 1893482 h 2237474"/>
              <a:gd name="connsiteX103" fmla="*/ 3405770 w 12192000"/>
              <a:gd name="connsiteY103" fmla="*/ 1904591 h 2237474"/>
              <a:gd name="connsiteX104" fmla="*/ 3280097 w 12192000"/>
              <a:gd name="connsiteY104" fmla="*/ 1919610 h 2237474"/>
              <a:gd name="connsiteX105" fmla="*/ 3009910 w 12192000"/>
              <a:gd name="connsiteY105" fmla="*/ 1957866 h 2237474"/>
              <a:gd name="connsiteX106" fmla="*/ 2995934 w 12192000"/>
              <a:gd name="connsiteY106" fmla="*/ 1967085 h 2237474"/>
              <a:gd name="connsiteX107" fmla="*/ 2942858 w 12192000"/>
              <a:gd name="connsiteY107" fmla="*/ 1981367 h 2237474"/>
              <a:gd name="connsiteX108" fmla="*/ 2875436 w 12192000"/>
              <a:gd name="connsiteY108" fmla="*/ 1996977 h 2237474"/>
              <a:gd name="connsiteX109" fmla="*/ 2874892 w 12192000"/>
              <a:gd name="connsiteY109" fmla="*/ 1996085 h 2237474"/>
              <a:gd name="connsiteX110" fmla="*/ 2843662 w 12192000"/>
              <a:gd name="connsiteY110" fmla="*/ 1992498 h 2237474"/>
              <a:gd name="connsiteX111" fmla="*/ 2718916 w 12192000"/>
              <a:gd name="connsiteY111" fmla="*/ 1990867 h 2237474"/>
              <a:gd name="connsiteX112" fmla="*/ 2713522 w 12192000"/>
              <a:gd name="connsiteY112" fmla="*/ 1990173 h 2237474"/>
              <a:gd name="connsiteX113" fmla="*/ 2476147 w 12192000"/>
              <a:gd name="connsiteY113" fmla="*/ 1998305 h 2237474"/>
              <a:gd name="connsiteX114" fmla="*/ 2373568 w 12192000"/>
              <a:gd name="connsiteY114" fmla="*/ 2003219 h 2237474"/>
              <a:gd name="connsiteX115" fmla="*/ 2287219 w 12192000"/>
              <a:gd name="connsiteY115" fmla="*/ 1998750 h 2237474"/>
              <a:gd name="connsiteX116" fmla="*/ 2243069 w 12192000"/>
              <a:gd name="connsiteY116" fmla="*/ 2005321 h 2237474"/>
              <a:gd name="connsiteX117" fmla="*/ 2164831 w 12192000"/>
              <a:gd name="connsiteY117" fmla="*/ 2010143 h 2237474"/>
              <a:gd name="connsiteX118" fmla="*/ 2085228 w 12192000"/>
              <a:gd name="connsiteY118" fmla="*/ 2046431 h 2237474"/>
              <a:gd name="connsiteX119" fmla="*/ 2058061 w 12192000"/>
              <a:gd name="connsiteY119" fmla="*/ 2047942 h 2237474"/>
              <a:gd name="connsiteX120" fmla="*/ 2042244 w 12192000"/>
              <a:gd name="connsiteY120" fmla="*/ 2055560 h 2237474"/>
              <a:gd name="connsiteX121" fmla="*/ 1877728 w 12192000"/>
              <a:gd name="connsiteY121" fmla="*/ 2101004 h 2237474"/>
              <a:gd name="connsiteX122" fmla="*/ 1759056 w 12192000"/>
              <a:gd name="connsiteY122" fmla="*/ 2125608 h 2237474"/>
              <a:gd name="connsiteX123" fmla="*/ 1637948 w 12192000"/>
              <a:gd name="connsiteY123" fmla="*/ 2172597 h 2237474"/>
              <a:gd name="connsiteX124" fmla="*/ 1434549 w 12192000"/>
              <a:gd name="connsiteY124" fmla="*/ 2234522 h 2237474"/>
              <a:gd name="connsiteX125" fmla="*/ 1398481 w 12192000"/>
              <a:gd name="connsiteY125" fmla="*/ 2237074 h 2237474"/>
              <a:gd name="connsiteX126" fmla="*/ 1398407 w 12192000"/>
              <a:gd name="connsiteY126" fmla="*/ 2237095 h 2237474"/>
              <a:gd name="connsiteX127" fmla="*/ 1370962 w 12192000"/>
              <a:gd name="connsiteY127" fmla="*/ 2237474 h 2237474"/>
              <a:gd name="connsiteX128" fmla="*/ 1356367 w 12192000"/>
              <a:gd name="connsiteY128" fmla="*/ 2235089 h 2237474"/>
              <a:gd name="connsiteX129" fmla="*/ 1279765 w 12192000"/>
              <a:gd name="connsiteY129" fmla="*/ 2229639 h 2237474"/>
              <a:gd name="connsiteX130" fmla="*/ 1195347 w 12192000"/>
              <a:gd name="connsiteY130" fmla="*/ 2212354 h 2237474"/>
              <a:gd name="connsiteX131" fmla="*/ 970251 w 12192000"/>
              <a:gd name="connsiteY131" fmla="*/ 2221029 h 2237474"/>
              <a:gd name="connsiteX132" fmla="*/ 812914 w 12192000"/>
              <a:gd name="connsiteY132" fmla="*/ 2210095 h 2237474"/>
              <a:gd name="connsiteX133" fmla="*/ 776382 w 12192000"/>
              <a:gd name="connsiteY133" fmla="*/ 2204512 h 2237474"/>
              <a:gd name="connsiteX134" fmla="*/ 597225 w 12192000"/>
              <a:gd name="connsiteY134" fmla="*/ 2180999 h 2237474"/>
              <a:gd name="connsiteX135" fmla="*/ 520671 w 12192000"/>
              <a:gd name="connsiteY135" fmla="*/ 2180980 h 2237474"/>
              <a:gd name="connsiteX136" fmla="*/ 515024 w 12192000"/>
              <a:gd name="connsiteY136" fmla="*/ 2179258 h 2237474"/>
              <a:gd name="connsiteX137" fmla="*/ 413835 w 12192000"/>
              <a:gd name="connsiteY137" fmla="*/ 2156783 h 2237474"/>
              <a:gd name="connsiteX138" fmla="*/ 376513 w 12192000"/>
              <a:gd name="connsiteY138" fmla="*/ 2154014 h 2237474"/>
              <a:gd name="connsiteX139" fmla="*/ 273386 w 12192000"/>
              <a:gd name="connsiteY139" fmla="*/ 2142551 h 2237474"/>
              <a:gd name="connsiteX140" fmla="*/ 169207 w 12192000"/>
              <a:gd name="connsiteY140" fmla="*/ 2128100 h 2237474"/>
              <a:gd name="connsiteX141" fmla="*/ 77641 w 12192000"/>
              <a:gd name="connsiteY141" fmla="*/ 2126835 h 2237474"/>
              <a:gd name="connsiteX142" fmla="*/ 37645 w 12192000"/>
              <a:gd name="connsiteY142" fmla="*/ 2115401 h 2237474"/>
              <a:gd name="connsiteX143" fmla="*/ 4572 w 12192000"/>
              <a:gd name="connsiteY143" fmla="*/ 2111091 h 2237474"/>
              <a:gd name="connsiteX144" fmla="*/ 0 w 12192000"/>
              <a:gd name="connsiteY144" fmla="*/ 2110468 h 2237474"/>
              <a:gd name="connsiteX145" fmla="*/ 0 w 12192000"/>
              <a:gd name="connsiteY1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1033 w 12192000"/>
              <a:gd name="connsiteY28" fmla="*/ 1037921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8177 w 12192000"/>
              <a:gd name="connsiteY28" fmla="*/ 1035474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38659 w 12192000"/>
              <a:gd name="connsiteY3" fmla="*/ 756742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169207 w 12192000"/>
              <a:gd name="connsiteY134" fmla="*/ 2128100 h 2237474"/>
              <a:gd name="connsiteX135" fmla="*/ 77641 w 12192000"/>
              <a:gd name="connsiteY135" fmla="*/ 2126835 h 2237474"/>
              <a:gd name="connsiteX136" fmla="*/ 37645 w 12192000"/>
              <a:gd name="connsiteY136" fmla="*/ 2115401 h 2237474"/>
              <a:gd name="connsiteX137" fmla="*/ 4572 w 12192000"/>
              <a:gd name="connsiteY137" fmla="*/ 2111091 h 2237474"/>
              <a:gd name="connsiteX138" fmla="*/ 0 w 12192000"/>
              <a:gd name="connsiteY138" fmla="*/ 2110468 h 2237474"/>
              <a:gd name="connsiteX139" fmla="*/ 0 w 12192000"/>
              <a:gd name="connsiteY1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77641 w 12192000"/>
              <a:gd name="connsiteY134" fmla="*/ 2126835 h 2237474"/>
              <a:gd name="connsiteX135" fmla="*/ 37645 w 12192000"/>
              <a:gd name="connsiteY135" fmla="*/ 2115401 h 2237474"/>
              <a:gd name="connsiteX136" fmla="*/ 4572 w 12192000"/>
              <a:gd name="connsiteY136" fmla="*/ 2111091 h 2237474"/>
              <a:gd name="connsiteX137" fmla="*/ 0 w 12192000"/>
              <a:gd name="connsiteY137" fmla="*/ 2110468 h 2237474"/>
              <a:gd name="connsiteX138" fmla="*/ 0 w 12192000"/>
              <a:gd name="connsiteY138" fmla="*/ 0 h 2237474"/>
              <a:gd name="connsiteX0" fmla="*/ 0 w 12192000"/>
              <a:gd name="connsiteY0" fmla="*/ 0 h 2237627"/>
              <a:gd name="connsiteX1" fmla="*/ 12192000 w 12192000"/>
              <a:gd name="connsiteY1" fmla="*/ 0 h 2237627"/>
              <a:gd name="connsiteX2" fmla="*/ 12192000 w 12192000"/>
              <a:gd name="connsiteY2" fmla="*/ 751299 h 2237627"/>
              <a:gd name="connsiteX3" fmla="*/ 11890686 w 12192000"/>
              <a:gd name="connsiteY3" fmla="*/ 732766 h 2237627"/>
              <a:gd name="connsiteX4" fmla="*/ 11820512 w 12192000"/>
              <a:gd name="connsiteY4" fmla="*/ 745392 h 2237627"/>
              <a:gd name="connsiteX5" fmla="*/ 11649954 w 12192000"/>
              <a:gd name="connsiteY5" fmla="*/ 749628 h 2237627"/>
              <a:gd name="connsiteX6" fmla="*/ 11560424 w 12192000"/>
              <a:gd name="connsiteY6" fmla="*/ 748017 h 2237627"/>
              <a:gd name="connsiteX7" fmla="*/ 11358455 w 12192000"/>
              <a:gd name="connsiteY7" fmla="*/ 747593 h 2237627"/>
              <a:gd name="connsiteX8" fmla="*/ 11165209 w 12192000"/>
              <a:gd name="connsiteY8" fmla="*/ 748852 h 2237627"/>
              <a:gd name="connsiteX9" fmla="*/ 11058755 w 12192000"/>
              <a:gd name="connsiteY9" fmla="*/ 749617 h 2237627"/>
              <a:gd name="connsiteX10" fmla="*/ 10846594 w 12192000"/>
              <a:gd name="connsiteY10" fmla="*/ 765069 h 2237627"/>
              <a:gd name="connsiteX11" fmla="*/ 10739478 w 12192000"/>
              <a:gd name="connsiteY11" fmla="*/ 776841 h 2237627"/>
              <a:gd name="connsiteX12" fmla="*/ 10458762 w 12192000"/>
              <a:gd name="connsiteY12" fmla="*/ 755400 h 2237627"/>
              <a:gd name="connsiteX13" fmla="*/ 10211200 w 12192000"/>
              <a:gd name="connsiteY13" fmla="*/ 767513 h 2237627"/>
              <a:gd name="connsiteX14" fmla="*/ 10167995 w 12192000"/>
              <a:gd name="connsiteY14" fmla="*/ 760843 h 2237627"/>
              <a:gd name="connsiteX15" fmla="*/ 9997044 w 12192000"/>
              <a:gd name="connsiteY15" fmla="*/ 780129 h 2237627"/>
              <a:gd name="connsiteX16" fmla="*/ 9943887 w 12192000"/>
              <a:gd name="connsiteY16" fmla="*/ 804141 h 2237627"/>
              <a:gd name="connsiteX17" fmla="*/ 9918248 w 12192000"/>
              <a:gd name="connsiteY17" fmla="*/ 816628 h 2237627"/>
              <a:gd name="connsiteX18" fmla="*/ 9767091 w 12192000"/>
              <a:gd name="connsiteY18" fmla="*/ 870550 h 2237627"/>
              <a:gd name="connsiteX19" fmla="*/ 9683005 w 12192000"/>
              <a:gd name="connsiteY19" fmla="*/ 894128 h 2237627"/>
              <a:gd name="connsiteX20" fmla="*/ 9594438 w 12192000"/>
              <a:gd name="connsiteY20" fmla="*/ 919051 h 2237627"/>
              <a:gd name="connsiteX21" fmla="*/ 9544189 w 12192000"/>
              <a:gd name="connsiteY21" fmla="*/ 938966 h 2237627"/>
              <a:gd name="connsiteX22" fmla="*/ 9500499 w 12192000"/>
              <a:gd name="connsiteY22" fmla="*/ 954680 h 2237627"/>
              <a:gd name="connsiteX23" fmla="*/ 9410017 w 12192000"/>
              <a:gd name="connsiteY23" fmla="*/ 993931 h 2237627"/>
              <a:gd name="connsiteX24" fmla="*/ 9392919 w 12192000"/>
              <a:gd name="connsiteY24" fmla="*/ 994656 h 2237627"/>
              <a:gd name="connsiteX25" fmla="*/ 9268019 w 12192000"/>
              <a:gd name="connsiteY25" fmla="*/ 1007442 h 2237627"/>
              <a:gd name="connsiteX26" fmla="*/ 9188177 w 12192000"/>
              <a:gd name="connsiteY26" fmla="*/ 1035474 h 2237627"/>
              <a:gd name="connsiteX27" fmla="*/ 9155969 w 12192000"/>
              <a:gd name="connsiteY27" fmla="*/ 1046804 h 2237627"/>
              <a:gd name="connsiteX28" fmla="*/ 9133985 w 12192000"/>
              <a:gd name="connsiteY28" fmla="*/ 1046450 h 2237627"/>
              <a:gd name="connsiteX29" fmla="*/ 9003462 w 12192000"/>
              <a:gd name="connsiteY29" fmla="*/ 1042406 h 2237627"/>
              <a:gd name="connsiteX30" fmla="*/ 8968445 w 12192000"/>
              <a:gd name="connsiteY30" fmla="*/ 1052169 h 2237627"/>
              <a:gd name="connsiteX31" fmla="*/ 8886001 w 12192000"/>
              <a:gd name="connsiteY31" fmla="*/ 1067468 h 2237627"/>
              <a:gd name="connsiteX32" fmla="*/ 8838610 w 12192000"/>
              <a:gd name="connsiteY32" fmla="*/ 1075091 h 2237627"/>
              <a:gd name="connsiteX33" fmla="*/ 8750383 w 12192000"/>
              <a:gd name="connsiteY33" fmla="*/ 1097387 h 2237627"/>
              <a:gd name="connsiteX34" fmla="*/ 8665605 w 12192000"/>
              <a:gd name="connsiteY34" fmla="*/ 1110791 h 2237627"/>
              <a:gd name="connsiteX35" fmla="*/ 8584946 w 12192000"/>
              <a:gd name="connsiteY35" fmla="*/ 1135226 h 2237627"/>
              <a:gd name="connsiteX36" fmla="*/ 8419755 w 12192000"/>
              <a:gd name="connsiteY36" fmla="*/ 1216260 h 2237627"/>
              <a:gd name="connsiteX37" fmla="*/ 8411626 w 12192000"/>
              <a:gd name="connsiteY37" fmla="*/ 1214397 h 2237627"/>
              <a:gd name="connsiteX38" fmla="*/ 8363469 w 12192000"/>
              <a:gd name="connsiteY38" fmla="*/ 1246658 h 2237627"/>
              <a:gd name="connsiteX39" fmla="*/ 8275497 w 12192000"/>
              <a:gd name="connsiteY39" fmla="*/ 1264396 h 2237627"/>
              <a:gd name="connsiteX40" fmla="*/ 8074238 w 12192000"/>
              <a:gd name="connsiteY40" fmla="*/ 1301895 h 2237627"/>
              <a:gd name="connsiteX41" fmla="*/ 7942099 w 12192000"/>
              <a:gd name="connsiteY41" fmla="*/ 1336332 h 2237627"/>
              <a:gd name="connsiteX42" fmla="*/ 7902328 w 12192000"/>
              <a:gd name="connsiteY42" fmla="*/ 1345865 h 2237627"/>
              <a:gd name="connsiteX43" fmla="*/ 7840612 w 12192000"/>
              <a:gd name="connsiteY43" fmla="*/ 1369373 h 2237627"/>
              <a:gd name="connsiteX44" fmla="*/ 7786819 w 12192000"/>
              <a:gd name="connsiteY44" fmla="*/ 1378970 h 2237627"/>
              <a:gd name="connsiteX45" fmla="*/ 7548172 w 12192000"/>
              <a:gd name="connsiteY45" fmla="*/ 1417460 h 2237627"/>
              <a:gd name="connsiteX46" fmla="*/ 7483437 w 12192000"/>
              <a:gd name="connsiteY46" fmla="*/ 1478152 h 2237627"/>
              <a:gd name="connsiteX47" fmla="*/ 7377870 w 12192000"/>
              <a:gd name="connsiteY47" fmla="*/ 1523319 h 2237627"/>
              <a:gd name="connsiteX48" fmla="*/ 7230737 w 12192000"/>
              <a:gd name="connsiteY48" fmla="*/ 1562633 h 2237627"/>
              <a:gd name="connsiteX49" fmla="*/ 7224458 w 12192000"/>
              <a:gd name="connsiteY49" fmla="*/ 1573008 h 2237627"/>
              <a:gd name="connsiteX50" fmla="*/ 7183121 w 12192000"/>
              <a:gd name="connsiteY50" fmla="*/ 1595162 h 2237627"/>
              <a:gd name="connsiteX51" fmla="*/ 7164601 w 12192000"/>
              <a:gd name="connsiteY51" fmla="*/ 1606490 h 2237627"/>
              <a:gd name="connsiteX52" fmla="*/ 6900177 w 12192000"/>
              <a:gd name="connsiteY52" fmla="*/ 1636016 h 2237627"/>
              <a:gd name="connsiteX53" fmla="*/ 6795372 w 12192000"/>
              <a:gd name="connsiteY53" fmla="*/ 1644845 h 2237627"/>
              <a:gd name="connsiteX54" fmla="*/ 6692251 w 12192000"/>
              <a:gd name="connsiteY54" fmla="*/ 1656357 h 2237627"/>
              <a:gd name="connsiteX55" fmla="*/ 6655235 w 12192000"/>
              <a:gd name="connsiteY55" fmla="*/ 1661869 h 2237627"/>
              <a:gd name="connsiteX56" fmla="*/ 6554894 w 12192000"/>
              <a:gd name="connsiteY56" fmla="*/ 1664428 h 2237627"/>
              <a:gd name="connsiteX57" fmla="*/ 6516595 w 12192000"/>
              <a:gd name="connsiteY57" fmla="*/ 1667475 h 2237627"/>
              <a:gd name="connsiteX58" fmla="*/ 6508541 w 12192000"/>
              <a:gd name="connsiteY58" fmla="*/ 1668757 h 2237627"/>
              <a:gd name="connsiteX59" fmla="*/ 6471012 w 12192000"/>
              <a:gd name="connsiteY59" fmla="*/ 1678604 h 2237627"/>
              <a:gd name="connsiteX60" fmla="*/ 6364035 w 12192000"/>
              <a:gd name="connsiteY60" fmla="*/ 1667683 h 2237627"/>
              <a:gd name="connsiteX61" fmla="*/ 6280959 w 12192000"/>
              <a:gd name="connsiteY61" fmla="*/ 1689329 h 2237627"/>
              <a:gd name="connsiteX62" fmla="*/ 6243319 w 12192000"/>
              <a:gd name="connsiteY62" fmla="*/ 1695560 h 2237627"/>
              <a:gd name="connsiteX63" fmla="*/ 6098321 w 12192000"/>
              <a:gd name="connsiteY63" fmla="*/ 1721646 h 2237627"/>
              <a:gd name="connsiteX64" fmla="*/ 5880652 w 12192000"/>
              <a:gd name="connsiteY64" fmla="*/ 1779643 h 2237627"/>
              <a:gd name="connsiteX65" fmla="*/ 5785959 w 12192000"/>
              <a:gd name="connsiteY65" fmla="*/ 1775307 h 2237627"/>
              <a:gd name="connsiteX66" fmla="*/ 5643534 w 12192000"/>
              <a:gd name="connsiteY66" fmla="*/ 1802919 h 2237627"/>
              <a:gd name="connsiteX67" fmla="*/ 5518799 w 12192000"/>
              <a:gd name="connsiteY67" fmla="*/ 1818312 h 2237627"/>
              <a:gd name="connsiteX68" fmla="*/ 5505014 w 12192000"/>
              <a:gd name="connsiteY68" fmla="*/ 1819259 h 2237627"/>
              <a:gd name="connsiteX69" fmla="*/ 5453307 w 12192000"/>
              <a:gd name="connsiteY69" fmla="*/ 1815450 h 2237627"/>
              <a:gd name="connsiteX70" fmla="*/ 5221533 w 12192000"/>
              <a:gd name="connsiteY70" fmla="*/ 1846950 h 2237627"/>
              <a:gd name="connsiteX71" fmla="*/ 5149802 w 12192000"/>
              <a:gd name="connsiteY71" fmla="*/ 1844846 h 2237627"/>
              <a:gd name="connsiteX72" fmla="*/ 5114927 w 12192000"/>
              <a:gd name="connsiteY72" fmla="*/ 1847827 h 2237627"/>
              <a:gd name="connsiteX73" fmla="*/ 5108970 w 12192000"/>
              <a:gd name="connsiteY73" fmla="*/ 1847935 h 2237627"/>
              <a:gd name="connsiteX74" fmla="*/ 5067961 w 12192000"/>
              <a:gd name="connsiteY74" fmla="*/ 1845917 h 2237627"/>
              <a:gd name="connsiteX75" fmla="*/ 5007075 w 12192000"/>
              <a:gd name="connsiteY75" fmla="*/ 1838626 h 2237627"/>
              <a:gd name="connsiteX76" fmla="*/ 4944087 w 12192000"/>
              <a:gd name="connsiteY76" fmla="*/ 1823332 h 2237627"/>
              <a:gd name="connsiteX77" fmla="*/ 4907662 w 12192000"/>
              <a:gd name="connsiteY77" fmla="*/ 1816900 h 2237627"/>
              <a:gd name="connsiteX78" fmla="*/ 4882386 w 12192000"/>
              <a:gd name="connsiteY78" fmla="*/ 1809844 h 2237627"/>
              <a:gd name="connsiteX79" fmla="*/ 4811440 w 12192000"/>
              <a:gd name="connsiteY79" fmla="*/ 1804655 h 2237627"/>
              <a:gd name="connsiteX80" fmla="*/ 4691075 w 12192000"/>
              <a:gd name="connsiteY80" fmla="*/ 1801389 h 2237627"/>
              <a:gd name="connsiteX81" fmla="*/ 4640313 w 12192000"/>
              <a:gd name="connsiteY81" fmla="*/ 1784307 h 2237627"/>
              <a:gd name="connsiteX82" fmla="*/ 4536503 w 12192000"/>
              <a:gd name="connsiteY82" fmla="*/ 1785334 h 2237627"/>
              <a:gd name="connsiteX83" fmla="*/ 4513724 w 12192000"/>
              <a:gd name="connsiteY83" fmla="*/ 1791996 h 2237627"/>
              <a:gd name="connsiteX84" fmla="*/ 4459810 w 12192000"/>
              <a:gd name="connsiteY84" fmla="*/ 1797886 h 2237627"/>
              <a:gd name="connsiteX85" fmla="*/ 4379064 w 12192000"/>
              <a:gd name="connsiteY85" fmla="*/ 1817177 h 2237627"/>
              <a:gd name="connsiteX86" fmla="*/ 4290981 w 12192000"/>
              <a:gd name="connsiteY86" fmla="*/ 1839677 h 2237627"/>
              <a:gd name="connsiteX87" fmla="*/ 4238372 w 12192000"/>
              <a:gd name="connsiteY87" fmla="*/ 1851480 h 2237627"/>
              <a:gd name="connsiteX88" fmla="*/ 4232517 w 12192000"/>
              <a:gd name="connsiteY88" fmla="*/ 1852567 h 2237627"/>
              <a:gd name="connsiteX89" fmla="*/ 4191732 w 12192000"/>
              <a:gd name="connsiteY89" fmla="*/ 1857328 h 2237627"/>
              <a:gd name="connsiteX90" fmla="*/ 4065532 w 12192000"/>
              <a:gd name="connsiteY90" fmla="*/ 1855477 h 2237627"/>
              <a:gd name="connsiteX91" fmla="*/ 4028460 w 12192000"/>
              <a:gd name="connsiteY91" fmla="*/ 1855137 h 2237627"/>
              <a:gd name="connsiteX92" fmla="*/ 4002267 w 12192000"/>
              <a:gd name="connsiteY92" fmla="*/ 1852352 h 2237627"/>
              <a:gd name="connsiteX93" fmla="*/ 3931396 w 12192000"/>
              <a:gd name="connsiteY93" fmla="*/ 1858915 h 2237627"/>
              <a:gd name="connsiteX94" fmla="*/ 3812162 w 12192000"/>
              <a:gd name="connsiteY94" fmla="*/ 1875501 h 2237627"/>
              <a:gd name="connsiteX95" fmla="*/ 3758105 w 12192000"/>
              <a:gd name="connsiteY95" fmla="*/ 1871856 h 2237627"/>
              <a:gd name="connsiteX96" fmla="*/ 3567259 w 12192000"/>
              <a:gd name="connsiteY96" fmla="*/ 1893482 h 2237627"/>
              <a:gd name="connsiteX97" fmla="*/ 3405770 w 12192000"/>
              <a:gd name="connsiteY97" fmla="*/ 1904591 h 2237627"/>
              <a:gd name="connsiteX98" fmla="*/ 3280097 w 12192000"/>
              <a:gd name="connsiteY98" fmla="*/ 1919610 h 2237627"/>
              <a:gd name="connsiteX99" fmla="*/ 3009910 w 12192000"/>
              <a:gd name="connsiteY99" fmla="*/ 1957866 h 2237627"/>
              <a:gd name="connsiteX100" fmla="*/ 2995934 w 12192000"/>
              <a:gd name="connsiteY100" fmla="*/ 1967085 h 2237627"/>
              <a:gd name="connsiteX101" fmla="*/ 2942858 w 12192000"/>
              <a:gd name="connsiteY101" fmla="*/ 1981367 h 2237627"/>
              <a:gd name="connsiteX102" fmla="*/ 2875436 w 12192000"/>
              <a:gd name="connsiteY102" fmla="*/ 1996977 h 2237627"/>
              <a:gd name="connsiteX103" fmla="*/ 2874892 w 12192000"/>
              <a:gd name="connsiteY103" fmla="*/ 1996085 h 2237627"/>
              <a:gd name="connsiteX104" fmla="*/ 2843662 w 12192000"/>
              <a:gd name="connsiteY104" fmla="*/ 1992498 h 2237627"/>
              <a:gd name="connsiteX105" fmla="*/ 2718916 w 12192000"/>
              <a:gd name="connsiteY105" fmla="*/ 1990867 h 2237627"/>
              <a:gd name="connsiteX106" fmla="*/ 2713522 w 12192000"/>
              <a:gd name="connsiteY106" fmla="*/ 1990173 h 2237627"/>
              <a:gd name="connsiteX107" fmla="*/ 2476147 w 12192000"/>
              <a:gd name="connsiteY107" fmla="*/ 1998305 h 2237627"/>
              <a:gd name="connsiteX108" fmla="*/ 2373568 w 12192000"/>
              <a:gd name="connsiteY108" fmla="*/ 2003219 h 2237627"/>
              <a:gd name="connsiteX109" fmla="*/ 2287219 w 12192000"/>
              <a:gd name="connsiteY109" fmla="*/ 1998750 h 2237627"/>
              <a:gd name="connsiteX110" fmla="*/ 2243069 w 12192000"/>
              <a:gd name="connsiteY110" fmla="*/ 2005321 h 2237627"/>
              <a:gd name="connsiteX111" fmla="*/ 2164831 w 12192000"/>
              <a:gd name="connsiteY111" fmla="*/ 2010143 h 2237627"/>
              <a:gd name="connsiteX112" fmla="*/ 2085228 w 12192000"/>
              <a:gd name="connsiteY112" fmla="*/ 2046431 h 2237627"/>
              <a:gd name="connsiteX113" fmla="*/ 2058061 w 12192000"/>
              <a:gd name="connsiteY113" fmla="*/ 2047942 h 2237627"/>
              <a:gd name="connsiteX114" fmla="*/ 2042244 w 12192000"/>
              <a:gd name="connsiteY114" fmla="*/ 2055560 h 2237627"/>
              <a:gd name="connsiteX115" fmla="*/ 1877728 w 12192000"/>
              <a:gd name="connsiteY115" fmla="*/ 2101004 h 2237627"/>
              <a:gd name="connsiteX116" fmla="*/ 1759056 w 12192000"/>
              <a:gd name="connsiteY116" fmla="*/ 2125608 h 2237627"/>
              <a:gd name="connsiteX117" fmla="*/ 1637948 w 12192000"/>
              <a:gd name="connsiteY117" fmla="*/ 2172597 h 2237627"/>
              <a:gd name="connsiteX118" fmla="*/ 1434549 w 12192000"/>
              <a:gd name="connsiteY118" fmla="*/ 2234522 h 2237627"/>
              <a:gd name="connsiteX119" fmla="*/ 1398481 w 12192000"/>
              <a:gd name="connsiteY119" fmla="*/ 2237074 h 2237627"/>
              <a:gd name="connsiteX120" fmla="*/ 1370962 w 12192000"/>
              <a:gd name="connsiteY120" fmla="*/ 2237474 h 2237627"/>
              <a:gd name="connsiteX121" fmla="*/ 1356367 w 12192000"/>
              <a:gd name="connsiteY121" fmla="*/ 2235089 h 2237627"/>
              <a:gd name="connsiteX122" fmla="*/ 1279765 w 12192000"/>
              <a:gd name="connsiteY122" fmla="*/ 2229639 h 2237627"/>
              <a:gd name="connsiteX123" fmla="*/ 1195347 w 12192000"/>
              <a:gd name="connsiteY123" fmla="*/ 2212354 h 2237627"/>
              <a:gd name="connsiteX124" fmla="*/ 970251 w 12192000"/>
              <a:gd name="connsiteY124" fmla="*/ 2221029 h 2237627"/>
              <a:gd name="connsiteX125" fmla="*/ 812914 w 12192000"/>
              <a:gd name="connsiteY125" fmla="*/ 2210095 h 2237627"/>
              <a:gd name="connsiteX126" fmla="*/ 776382 w 12192000"/>
              <a:gd name="connsiteY126" fmla="*/ 2204512 h 2237627"/>
              <a:gd name="connsiteX127" fmla="*/ 597225 w 12192000"/>
              <a:gd name="connsiteY127" fmla="*/ 2180999 h 2237627"/>
              <a:gd name="connsiteX128" fmla="*/ 520671 w 12192000"/>
              <a:gd name="connsiteY128" fmla="*/ 2180980 h 2237627"/>
              <a:gd name="connsiteX129" fmla="*/ 515024 w 12192000"/>
              <a:gd name="connsiteY129" fmla="*/ 2179258 h 2237627"/>
              <a:gd name="connsiteX130" fmla="*/ 413835 w 12192000"/>
              <a:gd name="connsiteY130" fmla="*/ 2156783 h 2237627"/>
              <a:gd name="connsiteX131" fmla="*/ 376513 w 12192000"/>
              <a:gd name="connsiteY131" fmla="*/ 2154014 h 2237627"/>
              <a:gd name="connsiteX132" fmla="*/ 273386 w 12192000"/>
              <a:gd name="connsiteY132" fmla="*/ 2142551 h 2237627"/>
              <a:gd name="connsiteX133" fmla="*/ 77641 w 12192000"/>
              <a:gd name="connsiteY133" fmla="*/ 2126835 h 2237627"/>
              <a:gd name="connsiteX134" fmla="*/ 37645 w 12192000"/>
              <a:gd name="connsiteY134" fmla="*/ 2115401 h 2237627"/>
              <a:gd name="connsiteX135" fmla="*/ 4572 w 12192000"/>
              <a:gd name="connsiteY135" fmla="*/ 2111091 h 2237627"/>
              <a:gd name="connsiteX136" fmla="*/ 0 w 12192000"/>
              <a:gd name="connsiteY136" fmla="*/ 2110468 h 2237627"/>
              <a:gd name="connsiteX137" fmla="*/ 0 w 12192000"/>
              <a:gd name="connsiteY137" fmla="*/ 0 h 2237627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80959 w 12192000"/>
              <a:gd name="connsiteY61" fmla="*/ 1689329 h 2240205"/>
              <a:gd name="connsiteX62" fmla="*/ 6243319 w 12192000"/>
              <a:gd name="connsiteY62" fmla="*/ 1695560 h 2240205"/>
              <a:gd name="connsiteX63" fmla="*/ 6098321 w 12192000"/>
              <a:gd name="connsiteY63" fmla="*/ 1721646 h 2240205"/>
              <a:gd name="connsiteX64" fmla="*/ 5880652 w 12192000"/>
              <a:gd name="connsiteY64" fmla="*/ 1779643 h 2240205"/>
              <a:gd name="connsiteX65" fmla="*/ 5785959 w 12192000"/>
              <a:gd name="connsiteY65" fmla="*/ 1775307 h 2240205"/>
              <a:gd name="connsiteX66" fmla="*/ 5643534 w 12192000"/>
              <a:gd name="connsiteY66" fmla="*/ 1802919 h 2240205"/>
              <a:gd name="connsiteX67" fmla="*/ 5518799 w 12192000"/>
              <a:gd name="connsiteY67" fmla="*/ 1818312 h 2240205"/>
              <a:gd name="connsiteX68" fmla="*/ 5505014 w 12192000"/>
              <a:gd name="connsiteY68" fmla="*/ 1819259 h 2240205"/>
              <a:gd name="connsiteX69" fmla="*/ 5453307 w 12192000"/>
              <a:gd name="connsiteY69" fmla="*/ 1815450 h 2240205"/>
              <a:gd name="connsiteX70" fmla="*/ 5221533 w 12192000"/>
              <a:gd name="connsiteY70" fmla="*/ 1846950 h 2240205"/>
              <a:gd name="connsiteX71" fmla="*/ 5149802 w 12192000"/>
              <a:gd name="connsiteY71" fmla="*/ 1844846 h 2240205"/>
              <a:gd name="connsiteX72" fmla="*/ 5114927 w 12192000"/>
              <a:gd name="connsiteY72" fmla="*/ 1847827 h 2240205"/>
              <a:gd name="connsiteX73" fmla="*/ 5108970 w 12192000"/>
              <a:gd name="connsiteY73" fmla="*/ 1847935 h 2240205"/>
              <a:gd name="connsiteX74" fmla="*/ 5067961 w 12192000"/>
              <a:gd name="connsiteY74" fmla="*/ 1845917 h 2240205"/>
              <a:gd name="connsiteX75" fmla="*/ 5007075 w 12192000"/>
              <a:gd name="connsiteY75" fmla="*/ 1838626 h 2240205"/>
              <a:gd name="connsiteX76" fmla="*/ 4944087 w 12192000"/>
              <a:gd name="connsiteY76" fmla="*/ 1823332 h 2240205"/>
              <a:gd name="connsiteX77" fmla="*/ 4907662 w 12192000"/>
              <a:gd name="connsiteY77" fmla="*/ 1816900 h 2240205"/>
              <a:gd name="connsiteX78" fmla="*/ 4882386 w 12192000"/>
              <a:gd name="connsiteY78" fmla="*/ 1809844 h 2240205"/>
              <a:gd name="connsiteX79" fmla="*/ 4811440 w 12192000"/>
              <a:gd name="connsiteY79" fmla="*/ 1804655 h 2240205"/>
              <a:gd name="connsiteX80" fmla="*/ 4691075 w 12192000"/>
              <a:gd name="connsiteY80" fmla="*/ 1801389 h 2240205"/>
              <a:gd name="connsiteX81" fmla="*/ 4640313 w 12192000"/>
              <a:gd name="connsiteY81" fmla="*/ 1784307 h 2240205"/>
              <a:gd name="connsiteX82" fmla="*/ 4536503 w 12192000"/>
              <a:gd name="connsiteY82" fmla="*/ 1785334 h 2240205"/>
              <a:gd name="connsiteX83" fmla="*/ 4513724 w 12192000"/>
              <a:gd name="connsiteY83" fmla="*/ 1791996 h 2240205"/>
              <a:gd name="connsiteX84" fmla="*/ 4459810 w 12192000"/>
              <a:gd name="connsiteY84" fmla="*/ 1797886 h 2240205"/>
              <a:gd name="connsiteX85" fmla="*/ 4379064 w 12192000"/>
              <a:gd name="connsiteY85" fmla="*/ 1817177 h 2240205"/>
              <a:gd name="connsiteX86" fmla="*/ 4290981 w 12192000"/>
              <a:gd name="connsiteY86" fmla="*/ 1839677 h 2240205"/>
              <a:gd name="connsiteX87" fmla="*/ 4238372 w 12192000"/>
              <a:gd name="connsiteY87" fmla="*/ 1851480 h 2240205"/>
              <a:gd name="connsiteX88" fmla="*/ 4232517 w 12192000"/>
              <a:gd name="connsiteY88" fmla="*/ 1852567 h 2240205"/>
              <a:gd name="connsiteX89" fmla="*/ 4191732 w 12192000"/>
              <a:gd name="connsiteY89" fmla="*/ 1857328 h 2240205"/>
              <a:gd name="connsiteX90" fmla="*/ 4065532 w 12192000"/>
              <a:gd name="connsiteY90" fmla="*/ 1855477 h 2240205"/>
              <a:gd name="connsiteX91" fmla="*/ 4028460 w 12192000"/>
              <a:gd name="connsiteY91" fmla="*/ 1855137 h 2240205"/>
              <a:gd name="connsiteX92" fmla="*/ 4002267 w 12192000"/>
              <a:gd name="connsiteY92" fmla="*/ 1852352 h 2240205"/>
              <a:gd name="connsiteX93" fmla="*/ 3931396 w 12192000"/>
              <a:gd name="connsiteY93" fmla="*/ 1858915 h 2240205"/>
              <a:gd name="connsiteX94" fmla="*/ 3812162 w 12192000"/>
              <a:gd name="connsiteY94" fmla="*/ 1875501 h 2240205"/>
              <a:gd name="connsiteX95" fmla="*/ 3758105 w 12192000"/>
              <a:gd name="connsiteY95" fmla="*/ 1871856 h 2240205"/>
              <a:gd name="connsiteX96" fmla="*/ 3567259 w 12192000"/>
              <a:gd name="connsiteY96" fmla="*/ 1893482 h 2240205"/>
              <a:gd name="connsiteX97" fmla="*/ 3405770 w 12192000"/>
              <a:gd name="connsiteY97" fmla="*/ 1904591 h 2240205"/>
              <a:gd name="connsiteX98" fmla="*/ 3280097 w 12192000"/>
              <a:gd name="connsiteY98" fmla="*/ 1919610 h 2240205"/>
              <a:gd name="connsiteX99" fmla="*/ 3009910 w 12192000"/>
              <a:gd name="connsiteY99" fmla="*/ 1957866 h 2240205"/>
              <a:gd name="connsiteX100" fmla="*/ 2995934 w 12192000"/>
              <a:gd name="connsiteY100" fmla="*/ 1967085 h 2240205"/>
              <a:gd name="connsiteX101" fmla="*/ 2942858 w 12192000"/>
              <a:gd name="connsiteY101" fmla="*/ 1981367 h 2240205"/>
              <a:gd name="connsiteX102" fmla="*/ 2875436 w 12192000"/>
              <a:gd name="connsiteY102" fmla="*/ 1996977 h 2240205"/>
              <a:gd name="connsiteX103" fmla="*/ 2874892 w 12192000"/>
              <a:gd name="connsiteY103" fmla="*/ 1996085 h 2240205"/>
              <a:gd name="connsiteX104" fmla="*/ 2843662 w 12192000"/>
              <a:gd name="connsiteY104" fmla="*/ 1992498 h 2240205"/>
              <a:gd name="connsiteX105" fmla="*/ 2718916 w 12192000"/>
              <a:gd name="connsiteY105" fmla="*/ 1990867 h 2240205"/>
              <a:gd name="connsiteX106" fmla="*/ 2713522 w 12192000"/>
              <a:gd name="connsiteY106" fmla="*/ 1990173 h 2240205"/>
              <a:gd name="connsiteX107" fmla="*/ 2476147 w 12192000"/>
              <a:gd name="connsiteY107" fmla="*/ 1998305 h 2240205"/>
              <a:gd name="connsiteX108" fmla="*/ 2373568 w 12192000"/>
              <a:gd name="connsiteY108" fmla="*/ 2003219 h 2240205"/>
              <a:gd name="connsiteX109" fmla="*/ 2287219 w 12192000"/>
              <a:gd name="connsiteY109" fmla="*/ 1998750 h 2240205"/>
              <a:gd name="connsiteX110" fmla="*/ 2243069 w 12192000"/>
              <a:gd name="connsiteY110" fmla="*/ 2005321 h 2240205"/>
              <a:gd name="connsiteX111" fmla="*/ 2164831 w 12192000"/>
              <a:gd name="connsiteY111" fmla="*/ 2010143 h 2240205"/>
              <a:gd name="connsiteX112" fmla="*/ 2085228 w 12192000"/>
              <a:gd name="connsiteY112" fmla="*/ 2046431 h 2240205"/>
              <a:gd name="connsiteX113" fmla="*/ 2058061 w 12192000"/>
              <a:gd name="connsiteY113" fmla="*/ 2047942 h 2240205"/>
              <a:gd name="connsiteX114" fmla="*/ 2042244 w 12192000"/>
              <a:gd name="connsiteY114" fmla="*/ 2055560 h 2240205"/>
              <a:gd name="connsiteX115" fmla="*/ 1877728 w 12192000"/>
              <a:gd name="connsiteY115" fmla="*/ 2101004 h 2240205"/>
              <a:gd name="connsiteX116" fmla="*/ 1759056 w 12192000"/>
              <a:gd name="connsiteY116" fmla="*/ 2125608 h 2240205"/>
              <a:gd name="connsiteX117" fmla="*/ 1637948 w 12192000"/>
              <a:gd name="connsiteY117" fmla="*/ 2172597 h 2240205"/>
              <a:gd name="connsiteX118" fmla="*/ 1434549 w 12192000"/>
              <a:gd name="connsiteY118" fmla="*/ 2234522 h 2240205"/>
              <a:gd name="connsiteX119" fmla="*/ 1370962 w 12192000"/>
              <a:gd name="connsiteY119" fmla="*/ 2237474 h 2240205"/>
              <a:gd name="connsiteX120" fmla="*/ 1356367 w 12192000"/>
              <a:gd name="connsiteY120" fmla="*/ 2235089 h 2240205"/>
              <a:gd name="connsiteX121" fmla="*/ 1279765 w 12192000"/>
              <a:gd name="connsiteY121" fmla="*/ 2229639 h 2240205"/>
              <a:gd name="connsiteX122" fmla="*/ 1195347 w 12192000"/>
              <a:gd name="connsiteY122" fmla="*/ 2212354 h 2240205"/>
              <a:gd name="connsiteX123" fmla="*/ 970251 w 12192000"/>
              <a:gd name="connsiteY123" fmla="*/ 2221029 h 2240205"/>
              <a:gd name="connsiteX124" fmla="*/ 812914 w 12192000"/>
              <a:gd name="connsiteY124" fmla="*/ 2210095 h 2240205"/>
              <a:gd name="connsiteX125" fmla="*/ 776382 w 12192000"/>
              <a:gd name="connsiteY125" fmla="*/ 2204512 h 2240205"/>
              <a:gd name="connsiteX126" fmla="*/ 597225 w 12192000"/>
              <a:gd name="connsiteY126" fmla="*/ 2180999 h 2240205"/>
              <a:gd name="connsiteX127" fmla="*/ 520671 w 12192000"/>
              <a:gd name="connsiteY127" fmla="*/ 2180980 h 2240205"/>
              <a:gd name="connsiteX128" fmla="*/ 515024 w 12192000"/>
              <a:gd name="connsiteY128" fmla="*/ 2179258 h 2240205"/>
              <a:gd name="connsiteX129" fmla="*/ 413835 w 12192000"/>
              <a:gd name="connsiteY129" fmla="*/ 2156783 h 2240205"/>
              <a:gd name="connsiteX130" fmla="*/ 376513 w 12192000"/>
              <a:gd name="connsiteY130" fmla="*/ 2154014 h 2240205"/>
              <a:gd name="connsiteX131" fmla="*/ 273386 w 12192000"/>
              <a:gd name="connsiteY131" fmla="*/ 2142551 h 2240205"/>
              <a:gd name="connsiteX132" fmla="*/ 77641 w 12192000"/>
              <a:gd name="connsiteY132" fmla="*/ 2126835 h 2240205"/>
              <a:gd name="connsiteX133" fmla="*/ 37645 w 12192000"/>
              <a:gd name="connsiteY133" fmla="*/ 2115401 h 2240205"/>
              <a:gd name="connsiteX134" fmla="*/ 4572 w 12192000"/>
              <a:gd name="connsiteY134" fmla="*/ 2111091 h 2240205"/>
              <a:gd name="connsiteX135" fmla="*/ 0 w 12192000"/>
              <a:gd name="connsiteY135" fmla="*/ 2110468 h 2240205"/>
              <a:gd name="connsiteX136" fmla="*/ 0 w 12192000"/>
              <a:gd name="connsiteY13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43319 w 12192000"/>
              <a:gd name="connsiteY61" fmla="*/ 1695560 h 2240205"/>
              <a:gd name="connsiteX62" fmla="*/ 6098321 w 12192000"/>
              <a:gd name="connsiteY62" fmla="*/ 1721646 h 2240205"/>
              <a:gd name="connsiteX63" fmla="*/ 5880652 w 12192000"/>
              <a:gd name="connsiteY63" fmla="*/ 1779643 h 2240205"/>
              <a:gd name="connsiteX64" fmla="*/ 5785959 w 12192000"/>
              <a:gd name="connsiteY64" fmla="*/ 1775307 h 2240205"/>
              <a:gd name="connsiteX65" fmla="*/ 5643534 w 12192000"/>
              <a:gd name="connsiteY65" fmla="*/ 1802919 h 2240205"/>
              <a:gd name="connsiteX66" fmla="*/ 5518799 w 12192000"/>
              <a:gd name="connsiteY66" fmla="*/ 1818312 h 2240205"/>
              <a:gd name="connsiteX67" fmla="*/ 5505014 w 12192000"/>
              <a:gd name="connsiteY67" fmla="*/ 1819259 h 2240205"/>
              <a:gd name="connsiteX68" fmla="*/ 5453307 w 12192000"/>
              <a:gd name="connsiteY68" fmla="*/ 1815450 h 2240205"/>
              <a:gd name="connsiteX69" fmla="*/ 5221533 w 12192000"/>
              <a:gd name="connsiteY69" fmla="*/ 1846950 h 2240205"/>
              <a:gd name="connsiteX70" fmla="*/ 5149802 w 12192000"/>
              <a:gd name="connsiteY70" fmla="*/ 1844846 h 2240205"/>
              <a:gd name="connsiteX71" fmla="*/ 5114927 w 12192000"/>
              <a:gd name="connsiteY71" fmla="*/ 1847827 h 2240205"/>
              <a:gd name="connsiteX72" fmla="*/ 5108970 w 12192000"/>
              <a:gd name="connsiteY72" fmla="*/ 1847935 h 2240205"/>
              <a:gd name="connsiteX73" fmla="*/ 5067961 w 12192000"/>
              <a:gd name="connsiteY73" fmla="*/ 1845917 h 2240205"/>
              <a:gd name="connsiteX74" fmla="*/ 5007075 w 12192000"/>
              <a:gd name="connsiteY74" fmla="*/ 1838626 h 2240205"/>
              <a:gd name="connsiteX75" fmla="*/ 4944087 w 12192000"/>
              <a:gd name="connsiteY75" fmla="*/ 1823332 h 2240205"/>
              <a:gd name="connsiteX76" fmla="*/ 4907662 w 12192000"/>
              <a:gd name="connsiteY76" fmla="*/ 1816900 h 2240205"/>
              <a:gd name="connsiteX77" fmla="*/ 4882386 w 12192000"/>
              <a:gd name="connsiteY77" fmla="*/ 1809844 h 2240205"/>
              <a:gd name="connsiteX78" fmla="*/ 4811440 w 12192000"/>
              <a:gd name="connsiteY78" fmla="*/ 1804655 h 2240205"/>
              <a:gd name="connsiteX79" fmla="*/ 4691075 w 12192000"/>
              <a:gd name="connsiteY79" fmla="*/ 1801389 h 2240205"/>
              <a:gd name="connsiteX80" fmla="*/ 4640313 w 12192000"/>
              <a:gd name="connsiteY80" fmla="*/ 1784307 h 2240205"/>
              <a:gd name="connsiteX81" fmla="*/ 4536503 w 12192000"/>
              <a:gd name="connsiteY81" fmla="*/ 1785334 h 2240205"/>
              <a:gd name="connsiteX82" fmla="*/ 4513724 w 12192000"/>
              <a:gd name="connsiteY82" fmla="*/ 1791996 h 2240205"/>
              <a:gd name="connsiteX83" fmla="*/ 4459810 w 12192000"/>
              <a:gd name="connsiteY83" fmla="*/ 1797886 h 2240205"/>
              <a:gd name="connsiteX84" fmla="*/ 4379064 w 12192000"/>
              <a:gd name="connsiteY84" fmla="*/ 1817177 h 2240205"/>
              <a:gd name="connsiteX85" fmla="*/ 4290981 w 12192000"/>
              <a:gd name="connsiteY85" fmla="*/ 1839677 h 2240205"/>
              <a:gd name="connsiteX86" fmla="*/ 4238372 w 12192000"/>
              <a:gd name="connsiteY86" fmla="*/ 1851480 h 2240205"/>
              <a:gd name="connsiteX87" fmla="*/ 4232517 w 12192000"/>
              <a:gd name="connsiteY87" fmla="*/ 1852567 h 2240205"/>
              <a:gd name="connsiteX88" fmla="*/ 4191732 w 12192000"/>
              <a:gd name="connsiteY88" fmla="*/ 1857328 h 2240205"/>
              <a:gd name="connsiteX89" fmla="*/ 4065532 w 12192000"/>
              <a:gd name="connsiteY89" fmla="*/ 1855477 h 2240205"/>
              <a:gd name="connsiteX90" fmla="*/ 4028460 w 12192000"/>
              <a:gd name="connsiteY90" fmla="*/ 1855137 h 2240205"/>
              <a:gd name="connsiteX91" fmla="*/ 4002267 w 12192000"/>
              <a:gd name="connsiteY91" fmla="*/ 1852352 h 2240205"/>
              <a:gd name="connsiteX92" fmla="*/ 3931396 w 12192000"/>
              <a:gd name="connsiteY92" fmla="*/ 1858915 h 2240205"/>
              <a:gd name="connsiteX93" fmla="*/ 3812162 w 12192000"/>
              <a:gd name="connsiteY93" fmla="*/ 1875501 h 2240205"/>
              <a:gd name="connsiteX94" fmla="*/ 3758105 w 12192000"/>
              <a:gd name="connsiteY94" fmla="*/ 1871856 h 2240205"/>
              <a:gd name="connsiteX95" fmla="*/ 3567259 w 12192000"/>
              <a:gd name="connsiteY95" fmla="*/ 1893482 h 2240205"/>
              <a:gd name="connsiteX96" fmla="*/ 3405770 w 12192000"/>
              <a:gd name="connsiteY96" fmla="*/ 1904591 h 2240205"/>
              <a:gd name="connsiteX97" fmla="*/ 3280097 w 12192000"/>
              <a:gd name="connsiteY97" fmla="*/ 1919610 h 2240205"/>
              <a:gd name="connsiteX98" fmla="*/ 3009910 w 12192000"/>
              <a:gd name="connsiteY98" fmla="*/ 1957866 h 2240205"/>
              <a:gd name="connsiteX99" fmla="*/ 2995934 w 12192000"/>
              <a:gd name="connsiteY99" fmla="*/ 1967085 h 2240205"/>
              <a:gd name="connsiteX100" fmla="*/ 2942858 w 12192000"/>
              <a:gd name="connsiteY100" fmla="*/ 1981367 h 2240205"/>
              <a:gd name="connsiteX101" fmla="*/ 2875436 w 12192000"/>
              <a:gd name="connsiteY101" fmla="*/ 1996977 h 2240205"/>
              <a:gd name="connsiteX102" fmla="*/ 2874892 w 12192000"/>
              <a:gd name="connsiteY102" fmla="*/ 1996085 h 2240205"/>
              <a:gd name="connsiteX103" fmla="*/ 2843662 w 12192000"/>
              <a:gd name="connsiteY103" fmla="*/ 1992498 h 2240205"/>
              <a:gd name="connsiteX104" fmla="*/ 2718916 w 12192000"/>
              <a:gd name="connsiteY104" fmla="*/ 1990867 h 2240205"/>
              <a:gd name="connsiteX105" fmla="*/ 2713522 w 12192000"/>
              <a:gd name="connsiteY105" fmla="*/ 1990173 h 2240205"/>
              <a:gd name="connsiteX106" fmla="*/ 2476147 w 12192000"/>
              <a:gd name="connsiteY106" fmla="*/ 1998305 h 2240205"/>
              <a:gd name="connsiteX107" fmla="*/ 2373568 w 12192000"/>
              <a:gd name="connsiteY107" fmla="*/ 2003219 h 2240205"/>
              <a:gd name="connsiteX108" fmla="*/ 2287219 w 12192000"/>
              <a:gd name="connsiteY108" fmla="*/ 1998750 h 2240205"/>
              <a:gd name="connsiteX109" fmla="*/ 2243069 w 12192000"/>
              <a:gd name="connsiteY109" fmla="*/ 2005321 h 2240205"/>
              <a:gd name="connsiteX110" fmla="*/ 2164831 w 12192000"/>
              <a:gd name="connsiteY110" fmla="*/ 2010143 h 2240205"/>
              <a:gd name="connsiteX111" fmla="*/ 2085228 w 12192000"/>
              <a:gd name="connsiteY111" fmla="*/ 2046431 h 2240205"/>
              <a:gd name="connsiteX112" fmla="*/ 2058061 w 12192000"/>
              <a:gd name="connsiteY112" fmla="*/ 2047942 h 2240205"/>
              <a:gd name="connsiteX113" fmla="*/ 2042244 w 12192000"/>
              <a:gd name="connsiteY113" fmla="*/ 2055560 h 2240205"/>
              <a:gd name="connsiteX114" fmla="*/ 1877728 w 12192000"/>
              <a:gd name="connsiteY114" fmla="*/ 2101004 h 2240205"/>
              <a:gd name="connsiteX115" fmla="*/ 1759056 w 12192000"/>
              <a:gd name="connsiteY115" fmla="*/ 2125608 h 2240205"/>
              <a:gd name="connsiteX116" fmla="*/ 1637948 w 12192000"/>
              <a:gd name="connsiteY116" fmla="*/ 2172597 h 2240205"/>
              <a:gd name="connsiteX117" fmla="*/ 1434549 w 12192000"/>
              <a:gd name="connsiteY117" fmla="*/ 2234522 h 2240205"/>
              <a:gd name="connsiteX118" fmla="*/ 1370962 w 12192000"/>
              <a:gd name="connsiteY118" fmla="*/ 2237474 h 2240205"/>
              <a:gd name="connsiteX119" fmla="*/ 1356367 w 12192000"/>
              <a:gd name="connsiteY119" fmla="*/ 2235089 h 2240205"/>
              <a:gd name="connsiteX120" fmla="*/ 1279765 w 12192000"/>
              <a:gd name="connsiteY120" fmla="*/ 2229639 h 2240205"/>
              <a:gd name="connsiteX121" fmla="*/ 1195347 w 12192000"/>
              <a:gd name="connsiteY121" fmla="*/ 2212354 h 2240205"/>
              <a:gd name="connsiteX122" fmla="*/ 970251 w 12192000"/>
              <a:gd name="connsiteY122" fmla="*/ 2221029 h 2240205"/>
              <a:gd name="connsiteX123" fmla="*/ 812914 w 12192000"/>
              <a:gd name="connsiteY123" fmla="*/ 2210095 h 2240205"/>
              <a:gd name="connsiteX124" fmla="*/ 776382 w 12192000"/>
              <a:gd name="connsiteY124" fmla="*/ 2204512 h 2240205"/>
              <a:gd name="connsiteX125" fmla="*/ 597225 w 12192000"/>
              <a:gd name="connsiteY125" fmla="*/ 2180999 h 2240205"/>
              <a:gd name="connsiteX126" fmla="*/ 520671 w 12192000"/>
              <a:gd name="connsiteY126" fmla="*/ 2180980 h 2240205"/>
              <a:gd name="connsiteX127" fmla="*/ 515024 w 12192000"/>
              <a:gd name="connsiteY127" fmla="*/ 2179258 h 2240205"/>
              <a:gd name="connsiteX128" fmla="*/ 413835 w 12192000"/>
              <a:gd name="connsiteY128" fmla="*/ 2156783 h 2240205"/>
              <a:gd name="connsiteX129" fmla="*/ 376513 w 12192000"/>
              <a:gd name="connsiteY129" fmla="*/ 2154014 h 2240205"/>
              <a:gd name="connsiteX130" fmla="*/ 273386 w 12192000"/>
              <a:gd name="connsiteY130" fmla="*/ 2142551 h 2240205"/>
              <a:gd name="connsiteX131" fmla="*/ 77641 w 12192000"/>
              <a:gd name="connsiteY131" fmla="*/ 2126835 h 2240205"/>
              <a:gd name="connsiteX132" fmla="*/ 37645 w 12192000"/>
              <a:gd name="connsiteY132" fmla="*/ 2115401 h 2240205"/>
              <a:gd name="connsiteX133" fmla="*/ 4572 w 12192000"/>
              <a:gd name="connsiteY133" fmla="*/ 2111091 h 2240205"/>
              <a:gd name="connsiteX134" fmla="*/ 0 w 12192000"/>
              <a:gd name="connsiteY134" fmla="*/ 2110468 h 2240205"/>
              <a:gd name="connsiteX135" fmla="*/ 0 w 12192000"/>
              <a:gd name="connsiteY13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44189 w 12192000"/>
              <a:gd name="connsiteY20" fmla="*/ 938966 h 2240205"/>
              <a:gd name="connsiteX21" fmla="*/ 9500499 w 12192000"/>
              <a:gd name="connsiteY21" fmla="*/ 954680 h 2240205"/>
              <a:gd name="connsiteX22" fmla="*/ 9410017 w 12192000"/>
              <a:gd name="connsiteY22" fmla="*/ 993931 h 2240205"/>
              <a:gd name="connsiteX23" fmla="*/ 9392919 w 12192000"/>
              <a:gd name="connsiteY23" fmla="*/ 994656 h 2240205"/>
              <a:gd name="connsiteX24" fmla="*/ 9268019 w 12192000"/>
              <a:gd name="connsiteY24" fmla="*/ 1007442 h 2240205"/>
              <a:gd name="connsiteX25" fmla="*/ 9188177 w 12192000"/>
              <a:gd name="connsiteY25" fmla="*/ 1035474 h 2240205"/>
              <a:gd name="connsiteX26" fmla="*/ 9155969 w 12192000"/>
              <a:gd name="connsiteY26" fmla="*/ 1046804 h 2240205"/>
              <a:gd name="connsiteX27" fmla="*/ 9133985 w 12192000"/>
              <a:gd name="connsiteY27" fmla="*/ 1046450 h 2240205"/>
              <a:gd name="connsiteX28" fmla="*/ 9003462 w 12192000"/>
              <a:gd name="connsiteY28" fmla="*/ 1042406 h 2240205"/>
              <a:gd name="connsiteX29" fmla="*/ 8968445 w 12192000"/>
              <a:gd name="connsiteY29" fmla="*/ 1052169 h 2240205"/>
              <a:gd name="connsiteX30" fmla="*/ 8886001 w 12192000"/>
              <a:gd name="connsiteY30" fmla="*/ 1067468 h 2240205"/>
              <a:gd name="connsiteX31" fmla="*/ 8838610 w 12192000"/>
              <a:gd name="connsiteY31" fmla="*/ 1075091 h 2240205"/>
              <a:gd name="connsiteX32" fmla="*/ 8665605 w 12192000"/>
              <a:gd name="connsiteY32" fmla="*/ 1110791 h 2240205"/>
              <a:gd name="connsiteX33" fmla="*/ 8584946 w 12192000"/>
              <a:gd name="connsiteY33" fmla="*/ 1135226 h 2240205"/>
              <a:gd name="connsiteX34" fmla="*/ 8419755 w 12192000"/>
              <a:gd name="connsiteY34" fmla="*/ 1216260 h 2240205"/>
              <a:gd name="connsiteX35" fmla="*/ 8411626 w 12192000"/>
              <a:gd name="connsiteY35" fmla="*/ 1214397 h 2240205"/>
              <a:gd name="connsiteX36" fmla="*/ 8363469 w 12192000"/>
              <a:gd name="connsiteY36" fmla="*/ 1246658 h 2240205"/>
              <a:gd name="connsiteX37" fmla="*/ 8275497 w 12192000"/>
              <a:gd name="connsiteY37" fmla="*/ 1264396 h 2240205"/>
              <a:gd name="connsiteX38" fmla="*/ 8074238 w 12192000"/>
              <a:gd name="connsiteY38" fmla="*/ 1301895 h 2240205"/>
              <a:gd name="connsiteX39" fmla="*/ 7902328 w 12192000"/>
              <a:gd name="connsiteY39" fmla="*/ 1345865 h 2240205"/>
              <a:gd name="connsiteX40" fmla="*/ 7840612 w 12192000"/>
              <a:gd name="connsiteY40" fmla="*/ 1369373 h 2240205"/>
              <a:gd name="connsiteX41" fmla="*/ 7786819 w 12192000"/>
              <a:gd name="connsiteY41" fmla="*/ 1378970 h 2240205"/>
              <a:gd name="connsiteX42" fmla="*/ 7548172 w 12192000"/>
              <a:gd name="connsiteY42" fmla="*/ 1417460 h 2240205"/>
              <a:gd name="connsiteX43" fmla="*/ 7483437 w 12192000"/>
              <a:gd name="connsiteY43" fmla="*/ 1478152 h 2240205"/>
              <a:gd name="connsiteX44" fmla="*/ 7377870 w 12192000"/>
              <a:gd name="connsiteY44" fmla="*/ 1523319 h 2240205"/>
              <a:gd name="connsiteX45" fmla="*/ 7230737 w 12192000"/>
              <a:gd name="connsiteY45" fmla="*/ 1562633 h 2240205"/>
              <a:gd name="connsiteX46" fmla="*/ 7224458 w 12192000"/>
              <a:gd name="connsiteY46" fmla="*/ 1573008 h 2240205"/>
              <a:gd name="connsiteX47" fmla="*/ 7183121 w 12192000"/>
              <a:gd name="connsiteY47" fmla="*/ 1595162 h 2240205"/>
              <a:gd name="connsiteX48" fmla="*/ 7164601 w 12192000"/>
              <a:gd name="connsiteY48" fmla="*/ 1606490 h 2240205"/>
              <a:gd name="connsiteX49" fmla="*/ 6900177 w 12192000"/>
              <a:gd name="connsiteY49" fmla="*/ 1636016 h 2240205"/>
              <a:gd name="connsiteX50" fmla="*/ 6795372 w 12192000"/>
              <a:gd name="connsiteY50" fmla="*/ 1644845 h 2240205"/>
              <a:gd name="connsiteX51" fmla="*/ 6692251 w 12192000"/>
              <a:gd name="connsiteY51" fmla="*/ 1656357 h 2240205"/>
              <a:gd name="connsiteX52" fmla="*/ 6655235 w 12192000"/>
              <a:gd name="connsiteY52" fmla="*/ 1661869 h 2240205"/>
              <a:gd name="connsiteX53" fmla="*/ 6554894 w 12192000"/>
              <a:gd name="connsiteY53" fmla="*/ 1664428 h 2240205"/>
              <a:gd name="connsiteX54" fmla="*/ 6516595 w 12192000"/>
              <a:gd name="connsiteY54" fmla="*/ 1667475 h 2240205"/>
              <a:gd name="connsiteX55" fmla="*/ 6508541 w 12192000"/>
              <a:gd name="connsiteY55" fmla="*/ 1668757 h 2240205"/>
              <a:gd name="connsiteX56" fmla="*/ 6471012 w 12192000"/>
              <a:gd name="connsiteY56" fmla="*/ 1678604 h 2240205"/>
              <a:gd name="connsiteX57" fmla="*/ 6364035 w 12192000"/>
              <a:gd name="connsiteY57" fmla="*/ 1667683 h 2240205"/>
              <a:gd name="connsiteX58" fmla="*/ 6243319 w 12192000"/>
              <a:gd name="connsiteY58" fmla="*/ 1695560 h 2240205"/>
              <a:gd name="connsiteX59" fmla="*/ 6098321 w 12192000"/>
              <a:gd name="connsiteY59" fmla="*/ 1721646 h 2240205"/>
              <a:gd name="connsiteX60" fmla="*/ 5880652 w 12192000"/>
              <a:gd name="connsiteY60" fmla="*/ 1779643 h 2240205"/>
              <a:gd name="connsiteX61" fmla="*/ 5785959 w 12192000"/>
              <a:gd name="connsiteY61" fmla="*/ 1775307 h 2240205"/>
              <a:gd name="connsiteX62" fmla="*/ 5643534 w 12192000"/>
              <a:gd name="connsiteY62" fmla="*/ 1802919 h 2240205"/>
              <a:gd name="connsiteX63" fmla="*/ 5518799 w 12192000"/>
              <a:gd name="connsiteY63" fmla="*/ 1818312 h 2240205"/>
              <a:gd name="connsiteX64" fmla="*/ 5505014 w 12192000"/>
              <a:gd name="connsiteY64" fmla="*/ 1819259 h 2240205"/>
              <a:gd name="connsiteX65" fmla="*/ 5453307 w 12192000"/>
              <a:gd name="connsiteY65" fmla="*/ 1815450 h 2240205"/>
              <a:gd name="connsiteX66" fmla="*/ 5221533 w 12192000"/>
              <a:gd name="connsiteY66" fmla="*/ 1846950 h 2240205"/>
              <a:gd name="connsiteX67" fmla="*/ 5149802 w 12192000"/>
              <a:gd name="connsiteY67" fmla="*/ 1844846 h 2240205"/>
              <a:gd name="connsiteX68" fmla="*/ 5114927 w 12192000"/>
              <a:gd name="connsiteY68" fmla="*/ 1847827 h 2240205"/>
              <a:gd name="connsiteX69" fmla="*/ 5108970 w 12192000"/>
              <a:gd name="connsiteY69" fmla="*/ 1847935 h 2240205"/>
              <a:gd name="connsiteX70" fmla="*/ 5067961 w 12192000"/>
              <a:gd name="connsiteY70" fmla="*/ 1845917 h 2240205"/>
              <a:gd name="connsiteX71" fmla="*/ 5007075 w 12192000"/>
              <a:gd name="connsiteY71" fmla="*/ 1838626 h 2240205"/>
              <a:gd name="connsiteX72" fmla="*/ 4944087 w 12192000"/>
              <a:gd name="connsiteY72" fmla="*/ 1823332 h 2240205"/>
              <a:gd name="connsiteX73" fmla="*/ 4907662 w 12192000"/>
              <a:gd name="connsiteY73" fmla="*/ 1816900 h 2240205"/>
              <a:gd name="connsiteX74" fmla="*/ 4882386 w 12192000"/>
              <a:gd name="connsiteY74" fmla="*/ 1809844 h 2240205"/>
              <a:gd name="connsiteX75" fmla="*/ 4811440 w 12192000"/>
              <a:gd name="connsiteY75" fmla="*/ 1804655 h 2240205"/>
              <a:gd name="connsiteX76" fmla="*/ 4691075 w 12192000"/>
              <a:gd name="connsiteY76" fmla="*/ 1801389 h 2240205"/>
              <a:gd name="connsiteX77" fmla="*/ 4640313 w 12192000"/>
              <a:gd name="connsiteY77" fmla="*/ 1784307 h 2240205"/>
              <a:gd name="connsiteX78" fmla="*/ 4536503 w 12192000"/>
              <a:gd name="connsiteY78" fmla="*/ 1785334 h 2240205"/>
              <a:gd name="connsiteX79" fmla="*/ 4513724 w 12192000"/>
              <a:gd name="connsiteY79" fmla="*/ 1791996 h 2240205"/>
              <a:gd name="connsiteX80" fmla="*/ 4459810 w 12192000"/>
              <a:gd name="connsiteY80" fmla="*/ 1797886 h 2240205"/>
              <a:gd name="connsiteX81" fmla="*/ 4379064 w 12192000"/>
              <a:gd name="connsiteY81" fmla="*/ 1817177 h 2240205"/>
              <a:gd name="connsiteX82" fmla="*/ 4290981 w 12192000"/>
              <a:gd name="connsiteY82" fmla="*/ 1839677 h 2240205"/>
              <a:gd name="connsiteX83" fmla="*/ 4238372 w 12192000"/>
              <a:gd name="connsiteY83" fmla="*/ 1851480 h 2240205"/>
              <a:gd name="connsiteX84" fmla="*/ 4232517 w 12192000"/>
              <a:gd name="connsiteY84" fmla="*/ 1852567 h 2240205"/>
              <a:gd name="connsiteX85" fmla="*/ 4191732 w 12192000"/>
              <a:gd name="connsiteY85" fmla="*/ 1857328 h 2240205"/>
              <a:gd name="connsiteX86" fmla="*/ 4065532 w 12192000"/>
              <a:gd name="connsiteY86" fmla="*/ 1855477 h 2240205"/>
              <a:gd name="connsiteX87" fmla="*/ 4028460 w 12192000"/>
              <a:gd name="connsiteY87" fmla="*/ 1855137 h 2240205"/>
              <a:gd name="connsiteX88" fmla="*/ 4002267 w 12192000"/>
              <a:gd name="connsiteY88" fmla="*/ 1852352 h 2240205"/>
              <a:gd name="connsiteX89" fmla="*/ 3931396 w 12192000"/>
              <a:gd name="connsiteY89" fmla="*/ 1858915 h 2240205"/>
              <a:gd name="connsiteX90" fmla="*/ 3812162 w 12192000"/>
              <a:gd name="connsiteY90" fmla="*/ 1875501 h 2240205"/>
              <a:gd name="connsiteX91" fmla="*/ 3758105 w 12192000"/>
              <a:gd name="connsiteY91" fmla="*/ 1871856 h 2240205"/>
              <a:gd name="connsiteX92" fmla="*/ 3567259 w 12192000"/>
              <a:gd name="connsiteY92" fmla="*/ 1893482 h 2240205"/>
              <a:gd name="connsiteX93" fmla="*/ 3405770 w 12192000"/>
              <a:gd name="connsiteY93" fmla="*/ 1904591 h 2240205"/>
              <a:gd name="connsiteX94" fmla="*/ 3280097 w 12192000"/>
              <a:gd name="connsiteY94" fmla="*/ 1919610 h 2240205"/>
              <a:gd name="connsiteX95" fmla="*/ 3009910 w 12192000"/>
              <a:gd name="connsiteY95" fmla="*/ 1957866 h 2240205"/>
              <a:gd name="connsiteX96" fmla="*/ 2995934 w 12192000"/>
              <a:gd name="connsiteY96" fmla="*/ 1967085 h 2240205"/>
              <a:gd name="connsiteX97" fmla="*/ 2942858 w 12192000"/>
              <a:gd name="connsiteY97" fmla="*/ 1981367 h 2240205"/>
              <a:gd name="connsiteX98" fmla="*/ 2875436 w 12192000"/>
              <a:gd name="connsiteY98" fmla="*/ 1996977 h 2240205"/>
              <a:gd name="connsiteX99" fmla="*/ 2874892 w 12192000"/>
              <a:gd name="connsiteY99" fmla="*/ 1996085 h 2240205"/>
              <a:gd name="connsiteX100" fmla="*/ 2843662 w 12192000"/>
              <a:gd name="connsiteY100" fmla="*/ 1992498 h 2240205"/>
              <a:gd name="connsiteX101" fmla="*/ 2718916 w 12192000"/>
              <a:gd name="connsiteY101" fmla="*/ 1990867 h 2240205"/>
              <a:gd name="connsiteX102" fmla="*/ 2713522 w 12192000"/>
              <a:gd name="connsiteY102" fmla="*/ 1990173 h 2240205"/>
              <a:gd name="connsiteX103" fmla="*/ 2476147 w 12192000"/>
              <a:gd name="connsiteY103" fmla="*/ 1998305 h 2240205"/>
              <a:gd name="connsiteX104" fmla="*/ 2373568 w 12192000"/>
              <a:gd name="connsiteY104" fmla="*/ 2003219 h 2240205"/>
              <a:gd name="connsiteX105" fmla="*/ 2287219 w 12192000"/>
              <a:gd name="connsiteY105" fmla="*/ 1998750 h 2240205"/>
              <a:gd name="connsiteX106" fmla="*/ 2243069 w 12192000"/>
              <a:gd name="connsiteY106" fmla="*/ 2005321 h 2240205"/>
              <a:gd name="connsiteX107" fmla="*/ 2164831 w 12192000"/>
              <a:gd name="connsiteY107" fmla="*/ 2010143 h 2240205"/>
              <a:gd name="connsiteX108" fmla="*/ 2085228 w 12192000"/>
              <a:gd name="connsiteY108" fmla="*/ 2046431 h 2240205"/>
              <a:gd name="connsiteX109" fmla="*/ 2058061 w 12192000"/>
              <a:gd name="connsiteY109" fmla="*/ 2047942 h 2240205"/>
              <a:gd name="connsiteX110" fmla="*/ 2042244 w 12192000"/>
              <a:gd name="connsiteY110" fmla="*/ 2055560 h 2240205"/>
              <a:gd name="connsiteX111" fmla="*/ 1877728 w 12192000"/>
              <a:gd name="connsiteY111" fmla="*/ 2101004 h 2240205"/>
              <a:gd name="connsiteX112" fmla="*/ 1759056 w 12192000"/>
              <a:gd name="connsiteY112" fmla="*/ 2125608 h 2240205"/>
              <a:gd name="connsiteX113" fmla="*/ 1637948 w 12192000"/>
              <a:gd name="connsiteY113" fmla="*/ 2172597 h 2240205"/>
              <a:gd name="connsiteX114" fmla="*/ 1434549 w 12192000"/>
              <a:gd name="connsiteY114" fmla="*/ 2234522 h 2240205"/>
              <a:gd name="connsiteX115" fmla="*/ 1370962 w 12192000"/>
              <a:gd name="connsiteY115" fmla="*/ 2237474 h 2240205"/>
              <a:gd name="connsiteX116" fmla="*/ 1356367 w 12192000"/>
              <a:gd name="connsiteY116" fmla="*/ 2235089 h 2240205"/>
              <a:gd name="connsiteX117" fmla="*/ 1279765 w 12192000"/>
              <a:gd name="connsiteY117" fmla="*/ 2229639 h 2240205"/>
              <a:gd name="connsiteX118" fmla="*/ 1195347 w 12192000"/>
              <a:gd name="connsiteY118" fmla="*/ 2212354 h 2240205"/>
              <a:gd name="connsiteX119" fmla="*/ 970251 w 12192000"/>
              <a:gd name="connsiteY119" fmla="*/ 2221029 h 2240205"/>
              <a:gd name="connsiteX120" fmla="*/ 812914 w 12192000"/>
              <a:gd name="connsiteY120" fmla="*/ 2210095 h 2240205"/>
              <a:gd name="connsiteX121" fmla="*/ 776382 w 12192000"/>
              <a:gd name="connsiteY121" fmla="*/ 2204512 h 2240205"/>
              <a:gd name="connsiteX122" fmla="*/ 597225 w 12192000"/>
              <a:gd name="connsiteY122" fmla="*/ 2180999 h 2240205"/>
              <a:gd name="connsiteX123" fmla="*/ 520671 w 12192000"/>
              <a:gd name="connsiteY123" fmla="*/ 2180980 h 2240205"/>
              <a:gd name="connsiteX124" fmla="*/ 515024 w 12192000"/>
              <a:gd name="connsiteY124" fmla="*/ 2179258 h 2240205"/>
              <a:gd name="connsiteX125" fmla="*/ 413835 w 12192000"/>
              <a:gd name="connsiteY125" fmla="*/ 2156783 h 2240205"/>
              <a:gd name="connsiteX126" fmla="*/ 376513 w 12192000"/>
              <a:gd name="connsiteY126" fmla="*/ 2154014 h 2240205"/>
              <a:gd name="connsiteX127" fmla="*/ 273386 w 12192000"/>
              <a:gd name="connsiteY127" fmla="*/ 2142551 h 2240205"/>
              <a:gd name="connsiteX128" fmla="*/ 77641 w 12192000"/>
              <a:gd name="connsiteY128" fmla="*/ 2126835 h 2240205"/>
              <a:gd name="connsiteX129" fmla="*/ 37645 w 12192000"/>
              <a:gd name="connsiteY129" fmla="*/ 2115401 h 2240205"/>
              <a:gd name="connsiteX130" fmla="*/ 4572 w 12192000"/>
              <a:gd name="connsiteY130" fmla="*/ 2111091 h 2240205"/>
              <a:gd name="connsiteX131" fmla="*/ 0 w 12192000"/>
              <a:gd name="connsiteY131" fmla="*/ 2110468 h 2240205"/>
              <a:gd name="connsiteX132" fmla="*/ 0 w 12192000"/>
              <a:gd name="connsiteY132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46594 w 12192000"/>
              <a:gd name="connsiteY9" fmla="*/ 765069 h 2240205"/>
              <a:gd name="connsiteX10" fmla="*/ 10739478 w 12192000"/>
              <a:gd name="connsiteY10" fmla="*/ 776841 h 2240205"/>
              <a:gd name="connsiteX11" fmla="*/ 10458762 w 12192000"/>
              <a:gd name="connsiteY11" fmla="*/ 755400 h 2240205"/>
              <a:gd name="connsiteX12" fmla="*/ 10211200 w 12192000"/>
              <a:gd name="connsiteY12" fmla="*/ 767513 h 2240205"/>
              <a:gd name="connsiteX13" fmla="*/ 10167995 w 12192000"/>
              <a:gd name="connsiteY13" fmla="*/ 760843 h 2240205"/>
              <a:gd name="connsiteX14" fmla="*/ 9997044 w 12192000"/>
              <a:gd name="connsiteY14" fmla="*/ 780129 h 2240205"/>
              <a:gd name="connsiteX15" fmla="*/ 9943887 w 12192000"/>
              <a:gd name="connsiteY15" fmla="*/ 804141 h 2240205"/>
              <a:gd name="connsiteX16" fmla="*/ 9918248 w 12192000"/>
              <a:gd name="connsiteY16" fmla="*/ 816628 h 2240205"/>
              <a:gd name="connsiteX17" fmla="*/ 9767091 w 12192000"/>
              <a:gd name="connsiteY17" fmla="*/ 870550 h 2240205"/>
              <a:gd name="connsiteX18" fmla="*/ 9683005 w 12192000"/>
              <a:gd name="connsiteY18" fmla="*/ 894128 h 2240205"/>
              <a:gd name="connsiteX19" fmla="*/ 9500499 w 12192000"/>
              <a:gd name="connsiteY19" fmla="*/ 954680 h 2240205"/>
              <a:gd name="connsiteX20" fmla="*/ 9410017 w 12192000"/>
              <a:gd name="connsiteY20" fmla="*/ 993931 h 2240205"/>
              <a:gd name="connsiteX21" fmla="*/ 9392919 w 12192000"/>
              <a:gd name="connsiteY21" fmla="*/ 994656 h 2240205"/>
              <a:gd name="connsiteX22" fmla="*/ 9268019 w 12192000"/>
              <a:gd name="connsiteY22" fmla="*/ 1007442 h 2240205"/>
              <a:gd name="connsiteX23" fmla="*/ 9188177 w 12192000"/>
              <a:gd name="connsiteY23" fmla="*/ 1035474 h 2240205"/>
              <a:gd name="connsiteX24" fmla="*/ 9155969 w 12192000"/>
              <a:gd name="connsiteY24" fmla="*/ 1046804 h 2240205"/>
              <a:gd name="connsiteX25" fmla="*/ 9133985 w 12192000"/>
              <a:gd name="connsiteY25" fmla="*/ 1046450 h 2240205"/>
              <a:gd name="connsiteX26" fmla="*/ 9003462 w 12192000"/>
              <a:gd name="connsiteY26" fmla="*/ 1042406 h 2240205"/>
              <a:gd name="connsiteX27" fmla="*/ 8968445 w 12192000"/>
              <a:gd name="connsiteY27" fmla="*/ 1052169 h 2240205"/>
              <a:gd name="connsiteX28" fmla="*/ 8886001 w 12192000"/>
              <a:gd name="connsiteY28" fmla="*/ 1067468 h 2240205"/>
              <a:gd name="connsiteX29" fmla="*/ 8838610 w 12192000"/>
              <a:gd name="connsiteY29" fmla="*/ 1075091 h 2240205"/>
              <a:gd name="connsiteX30" fmla="*/ 8665605 w 12192000"/>
              <a:gd name="connsiteY30" fmla="*/ 1110791 h 2240205"/>
              <a:gd name="connsiteX31" fmla="*/ 8584946 w 12192000"/>
              <a:gd name="connsiteY31" fmla="*/ 1135226 h 2240205"/>
              <a:gd name="connsiteX32" fmla="*/ 8419755 w 12192000"/>
              <a:gd name="connsiteY32" fmla="*/ 1216260 h 2240205"/>
              <a:gd name="connsiteX33" fmla="*/ 8411626 w 12192000"/>
              <a:gd name="connsiteY33" fmla="*/ 1214397 h 2240205"/>
              <a:gd name="connsiteX34" fmla="*/ 8363469 w 12192000"/>
              <a:gd name="connsiteY34" fmla="*/ 1246658 h 2240205"/>
              <a:gd name="connsiteX35" fmla="*/ 8275497 w 12192000"/>
              <a:gd name="connsiteY35" fmla="*/ 1264396 h 2240205"/>
              <a:gd name="connsiteX36" fmla="*/ 8074238 w 12192000"/>
              <a:gd name="connsiteY36" fmla="*/ 1301895 h 2240205"/>
              <a:gd name="connsiteX37" fmla="*/ 7902328 w 12192000"/>
              <a:gd name="connsiteY37" fmla="*/ 1345865 h 2240205"/>
              <a:gd name="connsiteX38" fmla="*/ 7840612 w 12192000"/>
              <a:gd name="connsiteY38" fmla="*/ 1369373 h 2240205"/>
              <a:gd name="connsiteX39" fmla="*/ 7786819 w 12192000"/>
              <a:gd name="connsiteY39" fmla="*/ 1378970 h 2240205"/>
              <a:gd name="connsiteX40" fmla="*/ 7548172 w 12192000"/>
              <a:gd name="connsiteY40" fmla="*/ 1417460 h 2240205"/>
              <a:gd name="connsiteX41" fmla="*/ 7483437 w 12192000"/>
              <a:gd name="connsiteY41" fmla="*/ 1478152 h 2240205"/>
              <a:gd name="connsiteX42" fmla="*/ 7377870 w 12192000"/>
              <a:gd name="connsiteY42" fmla="*/ 1523319 h 2240205"/>
              <a:gd name="connsiteX43" fmla="*/ 7230737 w 12192000"/>
              <a:gd name="connsiteY43" fmla="*/ 1562633 h 2240205"/>
              <a:gd name="connsiteX44" fmla="*/ 7224458 w 12192000"/>
              <a:gd name="connsiteY44" fmla="*/ 1573008 h 2240205"/>
              <a:gd name="connsiteX45" fmla="*/ 7183121 w 12192000"/>
              <a:gd name="connsiteY45" fmla="*/ 1595162 h 2240205"/>
              <a:gd name="connsiteX46" fmla="*/ 7164601 w 12192000"/>
              <a:gd name="connsiteY46" fmla="*/ 1606490 h 2240205"/>
              <a:gd name="connsiteX47" fmla="*/ 6900177 w 12192000"/>
              <a:gd name="connsiteY47" fmla="*/ 1636016 h 2240205"/>
              <a:gd name="connsiteX48" fmla="*/ 6795372 w 12192000"/>
              <a:gd name="connsiteY48" fmla="*/ 1644845 h 2240205"/>
              <a:gd name="connsiteX49" fmla="*/ 6692251 w 12192000"/>
              <a:gd name="connsiteY49" fmla="*/ 1656357 h 2240205"/>
              <a:gd name="connsiteX50" fmla="*/ 6655235 w 12192000"/>
              <a:gd name="connsiteY50" fmla="*/ 1661869 h 2240205"/>
              <a:gd name="connsiteX51" fmla="*/ 6554894 w 12192000"/>
              <a:gd name="connsiteY51" fmla="*/ 1664428 h 2240205"/>
              <a:gd name="connsiteX52" fmla="*/ 6516595 w 12192000"/>
              <a:gd name="connsiteY52" fmla="*/ 1667475 h 2240205"/>
              <a:gd name="connsiteX53" fmla="*/ 6508541 w 12192000"/>
              <a:gd name="connsiteY53" fmla="*/ 1668757 h 2240205"/>
              <a:gd name="connsiteX54" fmla="*/ 6471012 w 12192000"/>
              <a:gd name="connsiteY54" fmla="*/ 1678604 h 2240205"/>
              <a:gd name="connsiteX55" fmla="*/ 6364035 w 12192000"/>
              <a:gd name="connsiteY55" fmla="*/ 1667683 h 2240205"/>
              <a:gd name="connsiteX56" fmla="*/ 6243319 w 12192000"/>
              <a:gd name="connsiteY56" fmla="*/ 1695560 h 2240205"/>
              <a:gd name="connsiteX57" fmla="*/ 6098321 w 12192000"/>
              <a:gd name="connsiteY57" fmla="*/ 1721646 h 2240205"/>
              <a:gd name="connsiteX58" fmla="*/ 5880652 w 12192000"/>
              <a:gd name="connsiteY58" fmla="*/ 1779643 h 2240205"/>
              <a:gd name="connsiteX59" fmla="*/ 5785959 w 12192000"/>
              <a:gd name="connsiteY59" fmla="*/ 1775307 h 2240205"/>
              <a:gd name="connsiteX60" fmla="*/ 5643534 w 12192000"/>
              <a:gd name="connsiteY60" fmla="*/ 1802919 h 2240205"/>
              <a:gd name="connsiteX61" fmla="*/ 5518799 w 12192000"/>
              <a:gd name="connsiteY61" fmla="*/ 1818312 h 2240205"/>
              <a:gd name="connsiteX62" fmla="*/ 5505014 w 12192000"/>
              <a:gd name="connsiteY62" fmla="*/ 1819259 h 2240205"/>
              <a:gd name="connsiteX63" fmla="*/ 5453307 w 12192000"/>
              <a:gd name="connsiteY63" fmla="*/ 1815450 h 2240205"/>
              <a:gd name="connsiteX64" fmla="*/ 5221533 w 12192000"/>
              <a:gd name="connsiteY64" fmla="*/ 1846950 h 2240205"/>
              <a:gd name="connsiteX65" fmla="*/ 5149802 w 12192000"/>
              <a:gd name="connsiteY65" fmla="*/ 1844846 h 2240205"/>
              <a:gd name="connsiteX66" fmla="*/ 5114927 w 12192000"/>
              <a:gd name="connsiteY66" fmla="*/ 1847827 h 2240205"/>
              <a:gd name="connsiteX67" fmla="*/ 5108970 w 12192000"/>
              <a:gd name="connsiteY67" fmla="*/ 1847935 h 2240205"/>
              <a:gd name="connsiteX68" fmla="*/ 5067961 w 12192000"/>
              <a:gd name="connsiteY68" fmla="*/ 1845917 h 2240205"/>
              <a:gd name="connsiteX69" fmla="*/ 5007075 w 12192000"/>
              <a:gd name="connsiteY69" fmla="*/ 1838626 h 2240205"/>
              <a:gd name="connsiteX70" fmla="*/ 4944087 w 12192000"/>
              <a:gd name="connsiteY70" fmla="*/ 1823332 h 2240205"/>
              <a:gd name="connsiteX71" fmla="*/ 4907662 w 12192000"/>
              <a:gd name="connsiteY71" fmla="*/ 1816900 h 2240205"/>
              <a:gd name="connsiteX72" fmla="*/ 4882386 w 12192000"/>
              <a:gd name="connsiteY72" fmla="*/ 1809844 h 2240205"/>
              <a:gd name="connsiteX73" fmla="*/ 4811440 w 12192000"/>
              <a:gd name="connsiteY73" fmla="*/ 1804655 h 2240205"/>
              <a:gd name="connsiteX74" fmla="*/ 4691075 w 12192000"/>
              <a:gd name="connsiteY74" fmla="*/ 1801389 h 2240205"/>
              <a:gd name="connsiteX75" fmla="*/ 4640313 w 12192000"/>
              <a:gd name="connsiteY75" fmla="*/ 1784307 h 2240205"/>
              <a:gd name="connsiteX76" fmla="*/ 4536503 w 12192000"/>
              <a:gd name="connsiteY76" fmla="*/ 1785334 h 2240205"/>
              <a:gd name="connsiteX77" fmla="*/ 4513724 w 12192000"/>
              <a:gd name="connsiteY77" fmla="*/ 1791996 h 2240205"/>
              <a:gd name="connsiteX78" fmla="*/ 4459810 w 12192000"/>
              <a:gd name="connsiteY78" fmla="*/ 1797886 h 2240205"/>
              <a:gd name="connsiteX79" fmla="*/ 4379064 w 12192000"/>
              <a:gd name="connsiteY79" fmla="*/ 1817177 h 2240205"/>
              <a:gd name="connsiteX80" fmla="*/ 4290981 w 12192000"/>
              <a:gd name="connsiteY80" fmla="*/ 1839677 h 2240205"/>
              <a:gd name="connsiteX81" fmla="*/ 4238372 w 12192000"/>
              <a:gd name="connsiteY81" fmla="*/ 1851480 h 2240205"/>
              <a:gd name="connsiteX82" fmla="*/ 4232517 w 12192000"/>
              <a:gd name="connsiteY82" fmla="*/ 1852567 h 2240205"/>
              <a:gd name="connsiteX83" fmla="*/ 4191732 w 12192000"/>
              <a:gd name="connsiteY83" fmla="*/ 1857328 h 2240205"/>
              <a:gd name="connsiteX84" fmla="*/ 4065532 w 12192000"/>
              <a:gd name="connsiteY84" fmla="*/ 1855477 h 2240205"/>
              <a:gd name="connsiteX85" fmla="*/ 4028460 w 12192000"/>
              <a:gd name="connsiteY85" fmla="*/ 1855137 h 2240205"/>
              <a:gd name="connsiteX86" fmla="*/ 4002267 w 12192000"/>
              <a:gd name="connsiteY86" fmla="*/ 1852352 h 2240205"/>
              <a:gd name="connsiteX87" fmla="*/ 3931396 w 12192000"/>
              <a:gd name="connsiteY87" fmla="*/ 1858915 h 2240205"/>
              <a:gd name="connsiteX88" fmla="*/ 3812162 w 12192000"/>
              <a:gd name="connsiteY88" fmla="*/ 1875501 h 2240205"/>
              <a:gd name="connsiteX89" fmla="*/ 3758105 w 12192000"/>
              <a:gd name="connsiteY89" fmla="*/ 1871856 h 2240205"/>
              <a:gd name="connsiteX90" fmla="*/ 3567259 w 12192000"/>
              <a:gd name="connsiteY90" fmla="*/ 1893482 h 2240205"/>
              <a:gd name="connsiteX91" fmla="*/ 3405770 w 12192000"/>
              <a:gd name="connsiteY91" fmla="*/ 1904591 h 2240205"/>
              <a:gd name="connsiteX92" fmla="*/ 3280097 w 12192000"/>
              <a:gd name="connsiteY92" fmla="*/ 1919610 h 2240205"/>
              <a:gd name="connsiteX93" fmla="*/ 3009910 w 12192000"/>
              <a:gd name="connsiteY93" fmla="*/ 1957866 h 2240205"/>
              <a:gd name="connsiteX94" fmla="*/ 2995934 w 12192000"/>
              <a:gd name="connsiteY94" fmla="*/ 1967085 h 2240205"/>
              <a:gd name="connsiteX95" fmla="*/ 2942858 w 12192000"/>
              <a:gd name="connsiteY95" fmla="*/ 1981367 h 2240205"/>
              <a:gd name="connsiteX96" fmla="*/ 2875436 w 12192000"/>
              <a:gd name="connsiteY96" fmla="*/ 1996977 h 2240205"/>
              <a:gd name="connsiteX97" fmla="*/ 2874892 w 12192000"/>
              <a:gd name="connsiteY97" fmla="*/ 1996085 h 2240205"/>
              <a:gd name="connsiteX98" fmla="*/ 2843662 w 12192000"/>
              <a:gd name="connsiteY98" fmla="*/ 1992498 h 2240205"/>
              <a:gd name="connsiteX99" fmla="*/ 2718916 w 12192000"/>
              <a:gd name="connsiteY99" fmla="*/ 1990867 h 2240205"/>
              <a:gd name="connsiteX100" fmla="*/ 2713522 w 12192000"/>
              <a:gd name="connsiteY100" fmla="*/ 1990173 h 2240205"/>
              <a:gd name="connsiteX101" fmla="*/ 2476147 w 12192000"/>
              <a:gd name="connsiteY101" fmla="*/ 1998305 h 2240205"/>
              <a:gd name="connsiteX102" fmla="*/ 2373568 w 12192000"/>
              <a:gd name="connsiteY102" fmla="*/ 2003219 h 2240205"/>
              <a:gd name="connsiteX103" fmla="*/ 2287219 w 12192000"/>
              <a:gd name="connsiteY103" fmla="*/ 1998750 h 2240205"/>
              <a:gd name="connsiteX104" fmla="*/ 2243069 w 12192000"/>
              <a:gd name="connsiteY104" fmla="*/ 2005321 h 2240205"/>
              <a:gd name="connsiteX105" fmla="*/ 2164831 w 12192000"/>
              <a:gd name="connsiteY105" fmla="*/ 2010143 h 2240205"/>
              <a:gd name="connsiteX106" fmla="*/ 2085228 w 12192000"/>
              <a:gd name="connsiteY106" fmla="*/ 2046431 h 2240205"/>
              <a:gd name="connsiteX107" fmla="*/ 2058061 w 12192000"/>
              <a:gd name="connsiteY107" fmla="*/ 2047942 h 2240205"/>
              <a:gd name="connsiteX108" fmla="*/ 2042244 w 12192000"/>
              <a:gd name="connsiteY108" fmla="*/ 2055560 h 2240205"/>
              <a:gd name="connsiteX109" fmla="*/ 1877728 w 12192000"/>
              <a:gd name="connsiteY109" fmla="*/ 2101004 h 2240205"/>
              <a:gd name="connsiteX110" fmla="*/ 1759056 w 12192000"/>
              <a:gd name="connsiteY110" fmla="*/ 2125608 h 2240205"/>
              <a:gd name="connsiteX111" fmla="*/ 1637948 w 12192000"/>
              <a:gd name="connsiteY111" fmla="*/ 2172597 h 2240205"/>
              <a:gd name="connsiteX112" fmla="*/ 1434549 w 12192000"/>
              <a:gd name="connsiteY112" fmla="*/ 2234522 h 2240205"/>
              <a:gd name="connsiteX113" fmla="*/ 1370962 w 12192000"/>
              <a:gd name="connsiteY113" fmla="*/ 2237474 h 2240205"/>
              <a:gd name="connsiteX114" fmla="*/ 1356367 w 12192000"/>
              <a:gd name="connsiteY114" fmla="*/ 2235089 h 2240205"/>
              <a:gd name="connsiteX115" fmla="*/ 1279765 w 12192000"/>
              <a:gd name="connsiteY115" fmla="*/ 2229639 h 2240205"/>
              <a:gd name="connsiteX116" fmla="*/ 1195347 w 12192000"/>
              <a:gd name="connsiteY116" fmla="*/ 2212354 h 2240205"/>
              <a:gd name="connsiteX117" fmla="*/ 970251 w 12192000"/>
              <a:gd name="connsiteY117" fmla="*/ 2221029 h 2240205"/>
              <a:gd name="connsiteX118" fmla="*/ 812914 w 12192000"/>
              <a:gd name="connsiteY118" fmla="*/ 2210095 h 2240205"/>
              <a:gd name="connsiteX119" fmla="*/ 776382 w 12192000"/>
              <a:gd name="connsiteY119" fmla="*/ 2204512 h 2240205"/>
              <a:gd name="connsiteX120" fmla="*/ 597225 w 12192000"/>
              <a:gd name="connsiteY120" fmla="*/ 2180999 h 2240205"/>
              <a:gd name="connsiteX121" fmla="*/ 520671 w 12192000"/>
              <a:gd name="connsiteY121" fmla="*/ 2180980 h 2240205"/>
              <a:gd name="connsiteX122" fmla="*/ 515024 w 12192000"/>
              <a:gd name="connsiteY122" fmla="*/ 2179258 h 2240205"/>
              <a:gd name="connsiteX123" fmla="*/ 413835 w 12192000"/>
              <a:gd name="connsiteY123" fmla="*/ 2156783 h 2240205"/>
              <a:gd name="connsiteX124" fmla="*/ 376513 w 12192000"/>
              <a:gd name="connsiteY124" fmla="*/ 2154014 h 2240205"/>
              <a:gd name="connsiteX125" fmla="*/ 273386 w 12192000"/>
              <a:gd name="connsiteY125" fmla="*/ 2142551 h 2240205"/>
              <a:gd name="connsiteX126" fmla="*/ 77641 w 12192000"/>
              <a:gd name="connsiteY126" fmla="*/ 2126835 h 2240205"/>
              <a:gd name="connsiteX127" fmla="*/ 37645 w 12192000"/>
              <a:gd name="connsiteY127" fmla="*/ 2115401 h 2240205"/>
              <a:gd name="connsiteX128" fmla="*/ 4572 w 12192000"/>
              <a:gd name="connsiteY128" fmla="*/ 2111091 h 2240205"/>
              <a:gd name="connsiteX129" fmla="*/ 0 w 12192000"/>
              <a:gd name="connsiteY129" fmla="*/ 2110468 h 2240205"/>
              <a:gd name="connsiteX130" fmla="*/ 0 w 12192000"/>
              <a:gd name="connsiteY130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739478 w 12192000"/>
              <a:gd name="connsiteY9" fmla="*/ 776841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58061 w 12192000"/>
              <a:gd name="connsiteY104" fmla="*/ 2047942 h 2240205"/>
              <a:gd name="connsiteX105" fmla="*/ 2042244 w 12192000"/>
              <a:gd name="connsiteY105" fmla="*/ 2055560 h 2240205"/>
              <a:gd name="connsiteX106" fmla="*/ 1877728 w 12192000"/>
              <a:gd name="connsiteY106" fmla="*/ 2101004 h 2240205"/>
              <a:gd name="connsiteX107" fmla="*/ 1759056 w 12192000"/>
              <a:gd name="connsiteY107" fmla="*/ 2125608 h 2240205"/>
              <a:gd name="connsiteX108" fmla="*/ 1637948 w 12192000"/>
              <a:gd name="connsiteY108" fmla="*/ 2172597 h 2240205"/>
              <a:gd name="connsiteX109" fmla="*/ 1434549 w 12192000"/>
              <a:gd name="connsiteY109" fmla="*/ 2234522 h 2240205"/>
              <a:gd name="connsiteX110" fmla="*/ 1370962 w 12192000"/>
              <a:gd name="connsiteY110" fmla="*/ 2237474 h 2240205"/>
              <a:gd name="connsiteX111" fmla="*/ 1356367 w 12192000"/>
              <a:gd name="connsiteY111" fmla="*/ 2235089 h 2240205"/>
              <a:gd name="connsiteX112" fmla="*/ 1279765 w 12192000"/>
              <a:gd name="connsiteY112" fmla="*/ 2229639 h 2240205"/>
              <a:gd name="connsiteX113" fmla="*/ 1195347 w 12192000"/>
              <a:gd name="connsiteY113" fmla="*/ 2212354 h 2240205"/>
              <a:gd name="connsiteX114" fmla="*/ 970251 w 12192000"/>
              <a:gd name="connsiteY114" fmla="*/ 2221029 h 2240205"/>
              <a:gd name="connsiteX115" fmla="*/ 812914 w 12192000"/>
              <a:gd name="connsiteY115" fmla="*/ 2210095 h 2240205"/>
              <a:gd name="connsiteX116" fmla="*/ 776382 w 12192000"/>
              <a:gd name="connsiteY116" fmla="*/ 2204512 h 2240205"/>
              <a:gd name="connsiteX117" fmla="*/ 597225 w 12192000"/>
              <a:gd name="connsiteY117" fmla="*/ 2180999 h 2240205"/>
              <a:gd name="connsiteX118" fmla="*/ 520671 w 12192000"/>
              <a:gd name="connsiteY118" fmla="*/ 2180980 h 2240205"/>
              <a:gd name="connsiteX119" fmla="*/ 515024 w 12192000"/>
              <a:gd name="connsiteY119" fmla="*/ 2179258 h 2240205"/>
              <a:gd name="connsiteX120" fmla="*/ 413835 w 12192000"/>
              <a:gd name="connsiteY120" fmla="*/ 2156783 h 2240205"/>
              <a:gd name="connsiteX121" fmla="*/ 376513 w 12192000"/>
              <a:gd name="connsiteY121" fmla="*/ 2154014 h 2240205"/>
              <a:gd name="connsiteX122" fmla="*/ 273386 w 12192000"/>
              <a:gd name="connsiteY122" fmla="*/ 2142551 h 2240205"/>
              <a:gd name="connsiteX123" fmla="*/ 77641 w 12192000"/>
              <a:gd name="connsiteY123" fmla="*/ 2126835 h 2240205"/>
              <a:gd name="connsiteX124" fmla="*/ 37645 w 12192000"/>
              <a:gd name="connsiteY124" fmla="*/ 2115401 h 2240205"/>
              <a:gd name="connsiteX125" fmla="*/ 4572 w 12192000"/>
              <a:gd name="connsiteY125" fmla="*/ 2111091 h 2240205"/>
              <a:gd name="connsiteX126" fmla="*/ 0 w 12192000"/>
              <a:gd name="connsiteY126" fmla="*/ 2110468 h 2240205"/>
              <a:gd name="connsiteX127" fmla="*/ 0 w 12192000"/>
              <a:gd name="connsiteY127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2000" h="2240205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cubicBezTo>
                  <a:pt x="12034412" y="757358"/>
                  <a:pt x="11991124" y="738944"/>
                  <a:pt x="11890686" y="732766"/>
                </a:cubicBezTo>
                <a:cubicBezTo>
                  <a:pt x="11800345" y="732488"/>
                  <a:pt x="11704998" y="747086"/>
                  <a:pt x="11649954" y="749628"/>
                </a:cubicBezTo>
                <a:cubicBezTo>
                  <a:pt x="11613048" y="740951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184875" y="735040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0973519" y="757854"/>
                  <a:pt x="10849163" y="781170"/>
                  <a:pt x="10803046" y="774328"/>
                </a:cubicBezTo>
                <a:cubicBezTo>
                  <a:pt x="10741852" y="776895"/>
                  <a:pt x="10540854" y="756546"/>
                  <a:pt x="10458762" y="755400"/>
                </a:cubicBezTo>
                <a:cubicBezTo>
                  <a:pt x="10426976" y="747433"/>
                  <a:pt x="10327242" y="773719"/>
                  <a:pt x="10211200" y="767513"/>
                </a:cubicBezTo>
                <a:cubicBezTo>
                  <a:pt x="10195912" y="761163"/>
                  <a:pt x="10172943" y="749095"/>
                  <a:pt x="10167995" y="760843"/>
                </a:cubicBezTo>
                <a:cubicBezTo>
                  <a:pt x="10131971" y="759999"/>
                  <a:pt x="10031208" y="777398"/>
                  <a:pt x="9997044" y="780129"/>
                </a:cubicBezTo>
                <a:cubicBezTo>
                  <a:pt x="9972443" y="801329"/>
                  <a:pt x="9951331" y="779975"/>
                  <a:pt x="9943887" y="804141"/>
                </a:cubicBezTo>
                <a:lnTo>
                  <a:pt x="9918248" y="816628"/>
                </a:lnTo>
                <a:cubicBezTo>
                  <a:pt x="9873419" y="812573"/>
                  <a:pt x="9807158" y="855024"/>
                  <a:pt x="9767091" y="870550"/>
                </a:cubicBezTo>
                <a:cubicBezTo>
                  <a:pt x="9728743" y="880857"/>
                  <a:pt x="9714210" y="859344"/>
                  <a:pt x="9683005" y="894128"/>
                </a:cubicBezTo>
                <a:cubicBezTo>
                  <a:pt x="9638573" y="908150"/>
                  <a:pt x="9553332" y="950611"/>
                  <a:pt x="9500499" y="954680"/>
                </a:cubicBezTo>
                <a:cubicBezTo>
                  <a:pt x="9451943" y="966288"/>
                  <a:pt x="9427947" y="987268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69253" y="996908"/>
                  <a:pt x="9294395" y="1002709"/>
                  <a:pt x="9268019" y="1007442"/>
                </a:cubicBezTo>
                <a:lnTo>
                  <a:pt x="9188177" y="1035474"/>
                </a:lnTo>
                <a:cubicBezTo>
                  <a:pt x="9182118" y="1028476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112169" y="1062778"/>
                  <a:pt x="9019227" y="1027247"/>
                  <a:pt x="9003462" y="1042406"/>
                </a:cubicBezTo>
                <a:lnTo>
                  <a:pt x="8968445" y="1052169"/>
                </a:lnTo>
                <a:lnTo>
                  <a:pt x="8886001" y="1067468"/>
                </a:lnTo>
                <a:cubicBezTo>
                  <a:pt x="8847384" y="1050046"/>
                  <a:pt x="8863283" y="1068286"/>
                  <a:pt x="8838610" y="1075091"/>
                </a:cubicBezTo>
                <a:cubicBezTo>
                  <a:pt x="8780942" y="1086991"/>
                  <a:pt x="8730608" y="1108943"/>
                  <a:pt x="8665605" y="1110791"/>
                </a:cubicBezTo>
                <a:cubicBezTo>
                  <a:pt x="8590906" y="1106676"/>
                  <a:pt x="8491424" y="1191452"/>
                  <a:pt x="8419755" y="1216260"/>
                </a:cubicBezTo>
                <a:cubicBezTo>
                  <a:pt x="8376553" y="1231214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194123" y="1257316"/>
                  <a:pt x="8141324" y="1289395"/>
                  <a:pt x="8074238" y="1301895"/>
                </a:cubicBezTo>
                <a:cubicBezTo>
                  <a:pt x="8012043" y="1315473"/>
                  <a:pt x="7936376" y="1347185"/>
                  <a:pt x="7902328" y="1345865"/>
                </a:cubicBezTo>
                <a:cubicBezTo>
                  <a:pt x="7876994" y="1370833"/>
                  <a:pt x="7861184" y="1361537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56449" y="1409729"/>
                  <a:pt x="7548172" y="1417460"/>
                </a:cubicBezTo>
                <a:cubicBezTo>
                  <a:pt x="7520370" y="1413173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183121" y="1595162"/>
                </a:lnTo>
                <a:lnTo>
                  <a:pt x="7164601" y="1606490"/>
                </a:lnTo>
                <a:cubicBezTo>
                  <a:pt x="7117444" y="1613299"/>
                  <a:pt x="6961715" y="1629624"/>
                  <a:pt x="6900177" y="1636016"/>
                </a:cubicBez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32342" y="1663214"/>
                  <a:pt x="6578001" y="1663494"/>
                  <a:pt x="6554894" y="1664428"/>
                </a:cubicBezTo>
                <a:lnTo>
                  <a:pt x="6516595" y="1667475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46928" y="1678425"/>
                  <a:pt x="6395710" y="1665896"/>
                  <a:pt x="6364035" y="1667683"/>
                </a:cubicBezTo>
                <a:lnTo>
                  <a:pt x="6243319" y="1695560"/>
                </a:lnTo>
                <a:cubicBezTo>
                  <a:pt x="6212879" y="1700946"/>
                  <a:pt x="6162673" y="1707632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53307" y="1815450"/>
                </a:lnTo>
                <a:cubicBezTo>
                  <a:pt x="5364785" y="1835567"/>
                  <a:pt x="5272117" y="1842051"/>
                  <a:pt x="5221533" y="1846950"/>
                </a:cubicBezTo>
                <a:lnTo>
                  <a:pt x="5149802" y="1844846"/>
                </a:lnTo>
                <a:cubicBezTo>
                  <a:pt x="5138262" y="1844584"/>
                  <a:pt x="5124907" y="1847312"/>
                  <a:pt x="5114927" y="1847827"/>
                </a:cubicBez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57791" y="1796774"/>
                  <a:pt x="4662147" y="1786932"/>
                  <a:pt x="4640313" y="1784307"/>
                </a:cubicBezTo>
                <a:cubicBezTo>
                  <a:pt x="4614551" y="1781631"/>
                  <a:pt x="4552839" y="1782829"/>
                  <a:pt x="4536503" y="1785334"/>
                </a:cubicBezTo>
                <a:lnTo>
                  <a:pt x="4513724" y="1791996"/>
                </a:lnTo>
                <a:lnTo>
                  <a:pt x="4459810" y="1797886"/>
                </a:lnTo>
                <a:lnTo>
                  <a:pt x="4379064" y="1817177"/>
                </a:lnTo>
                <a:cubicBezTo>
                  <a:pt x="4349703" y="1824677"/>
                  <a:pt x="4313198" y="1824834"/>
                  <a:pt x="4290981" y="1839677"/>
                </a:cubicBezTo>
                <a:cubicBezTo>
                  <a:pt x="4277508" y="1842452"/>
                  <a:pt x="4248116" y="1849332"/>
                  <a:pt x="4238372" y="1851480"/>
                </a:cubicBez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78518" y="1876434"/>
                  <a:pt x="3780102" y="1870848"/>
                  <a:pt x="3758105" y="1871856"/>
                </a:cubicBezTo>
                <a:cubicBezTo>
                  <a:pt x="3717288" y="1874853"/>
                  <a:pt x="3625982" y="1888026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120979" y="1944600"/>
                  <a:pt x="3052347" y="1932877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69596" y="1995339"/>
                  <a:pt x="2856789" y="1995778"/>
                  <a:pt x="2843662" y="1992498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476147" y="1998305"/>
                </a:lnTo>
                <a:cubicBezTo>
                  <a:pt x="2437134" y="2013637"/>
                  <a:pt x="2413847" y="1999542"/>
                  <a:pt x="2373568" y="2003219"/>
                </a:cubicBezTo>
                <a:cubicBezTo>
                  <a:pt x="2342080" y="2003293"/>
                  <a:pt x="2308969" y="1996768"/>
                  <a:pt x="2287219" y="1998750"/>
                </a:cubicBezTo>
                <a:cubicBezTo>
                  <a:pt x="2221974" y="2012601"/>
                  <a:pt x="2205627" y="2006345"/>
                  <a:pt x="2164831" y="2010143"/>
                </a:cubicBezTo>
                <a:cubicBezTo>
                  <a:pt x="2133996" y="2017246"/>
                  <a:pt x="2078492" y="2040373"/>
                  <a:pt x="2058061" y="2047942"/>
                </a:cubicBezTo>
                <a:lnTo>
                  <a:pt x="2042244" y="2055560"/>
                </a:lnTo>
                <a:cubicBezTo>
                  <a:pt x="2012576" y="2064443"/>
                  <a:pt x="1896351" y="2111357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390051" y="2245335"/>
                  <a:pt x="1383992" y="2237380"/>
                  <a:pt x="1370962" y="2237474"/>
                </a:cubicBezTo>
                <a:lnTo>
                  <a:pt x="1356367" y="2235089"/>
                </a:lnTo>
                <a:cubicBezTo>
                  <a:pt x="1341168" y="2233783"/>
                  <a:pt x="1306602" y="2233428"/>
                  <a:pt x="1279765" y="2229639"/>
                </a:cubicBez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57841" y="2217424"/>
                  <a:pt x="812914" y="2210095"/>
                </a:cubicBezTo>
                <a:cubicBezTo>
                  <a:pt x="762967" y="2180805"/>
                  <a:pt x="645932" y="2185851"/>
                  <a:pt x="597225" y="2180999"/>
                </a:cubicBezTo>
                <a:cubicBezTo>
                  <a:pt x="575890" y="2176791"/>
                  <a:pt x="534371" y="2181270"/>
                  <a:pt x="520671" y="2180980"/>
                </a:cubicBezTo>
                <a:cubicBezTo>
                  <a:pt x="455720" y="2175427"/>
                  <a:pt x="449447" y="2164849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23574" y="2138021"/>
                  <a:pt x="116931" y="2131360"/>
                  <a:pt x="77641" y="2126835"/>
                </a:cubicBezTo>
                <a:lnTo>
                  <a:pt x="37645" y="2115401"/>
                </a:ln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0405D95-2138-40A6-A919-9C9EB54B5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626" y="217714"/>
            <a:ext cx="7424357" cy="6640286"/>
          </a:xfrm>
          <a:custGeom>
            <a:avLst/>
            <a:gdLst>
              <a:gd name="connsiteX0" fmla="*/ 6352331 w 6968018"/>
              <a:gd name="connsiteY0" fmla="*/ 0 h 6643444"/>
              <a:gd name="connsiteX1" fmla="*/ 6968018 w 6968018"/>
              <a:gd name="connsiteY1" fmla="*/ 6643444 h 6643444"/>
              <a:gd name="connsiteX2" fmla="*/ 561128 w 6968018"/>
              <a:gd name="connsiteY2" fmla="*/ 6643444 h 6643444"/>
              <a:gd name="connsiteX3" fmla="*/ 0 w 6968018"/>
              <a:gd name="connsiteY3" fmla="*/ 588709 h 664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8018" h="6643444">
                <a:moveTo>
                  <a:pt x="6352331" y="0"/>
                </a:moveTo>
                <a:lnTo>
                  <a:pt x="6968018" y="6643444"/>
                </a:lnTo>
                <a:lnTo>
                  <a:pt x="561128" y="6643444"/>
                </a:lnTo>
                <a:lnTo>
                  <a:pt x="0" y="588709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D1B84EC-935F-4027-0BF4-906A58D2E81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r="25732"/>
          <a:stretch>
            <a:fillRect/>
          </a:stretch>
        </p:blipFill>
        <p:spPr>
          <a:xfrm>
            <a:off x="356814" y="379444"/>
            <a:ext cx="7115470" cy="6490996"/>
          </a:xfrm>
          <a:custGeom>
            <a:avLst/>
            <a:gdLst/>
            <a:ahLst/>
            <a:cxnLst/>
            <a:rect l="l" t="t" r="r" b="b"/>
            <a:pathLst>
              <a:path w="6647705" h="6461436">
                <a:moveTo>
                  <a:pt x="6004504" y="217"/>
                </a:moveTo>
                <a:cubicBezTo>
                  <a:pt x="6024678" y="-1575"/>
                  <a:pt x="6042004" y="7929"/>
                  <a:pt x="6043316" y="21512"/>
                </a:cubicBezTo>
                <a:lnTo>
                  <a:pt x="6200652" y="1719217"/>
                </a:lnTo>
                <a:lnTo>
                  <a:pt x="6206825" y="1785827"/>
                </a:lnTo>
                <a:lnTo>
                  <a:pt x="6221227" y="1822016"/>
                </a:lnTo>
                <a:cubicBezTo>
                  <a:pt x="6213856" y="1837795"/>
                  <a:pt x="6231996" y="1847154"/>
                  <a:pt x="6237305" y="1858891"/>
                </a:cubicBezTo>
                <a:lnTo>
                  <a:pt x="6245339" y="2011010"/>
                </a:lnTo>
                <a:lnTo>
                  <a:pt x="6243065" y="2066060"/>
                </a:lnTo>
                <a:lnTo>
                  <a:pt x="6238739" y="2104210"/>
                </a:lnTo>
                <a:lnTo>
                  <a:pt x="6237021" y="2111648"/>
                </a:lnTo>
                <a:lnTo>
                  <a:pt x="6259718" y="2356556"/>
                </a:lnTo>
                <a:lnTo>
                  <a:pt x="6264060" y="2374375"/>
                </a:lnTo>
                <a:lnTo>
                  <a:pt x="6267041" y="2435573"/>
                </a:lnTo>
                <a:lnTo>
                  <a:pt x="6271496" y="2444087"/>
                </a:lnTo>
                <a:lnTo>
                  <a:pt x="6647705" y="6461436"/>
                </a:lnTo>
                <a:lnTo>
                  <a:pt x="545408" y="6461436"/>
                </a:lnTo>
                <a:lnTo>
                  <a:pt x="544170" y="6448085"/>
                </a:lnTo>
                <a:lnTo>
                  <a:pt x="533573" y="6434067"/>
                </a:lnTo>
                <a:lnTo>
                  <a:pt x="522439" y="6388375"/>
                </a:lnTo>
                <a:lnTo>
                  <a:pt x="518228" y="6357352"/>
                </a:lnTo>
                <a:lnTo>
                  <a:pt x="518072" y="6352810"/>
                </a:lnTo>
                <a:lnTo>
                  <a:pt x="523971" y="6314577"/>
                </a:lnTo>
                <a:cubicBezTo>
                  <a:pt x="522183" y="6313865"/>
                  <a:pt x="520483" y="6312841"/>
                  <a:pt x="518934" y="6311532"/>
                </a:cubicBezTo>
                <a:lnTo>
                  <a:pt x="513042" y="6300271"/>
                </a:lnTo>
                <a:lnTo>
                  <a:pt x="517740" y="6289716"/>
                </a:lnTo>
                <a:lnTo>
                  <a:pt x="523418" y="6241814"/>
                </a:lnTo>
                <a:lnTo>
                  <a:pt x="523922" y="6229603"/>
                </a:lnTo>
                <a:lnTo>
                  <a:pt x="67" y="577048"/>
                </a:lnTo>
                <a:cubicBezTo>
                  <a:pt x="-1138" y="563427"/>
                  <a:pt x="14205" y="550882"/>
                  <a:pt x="34408" y="548975"/>
                </a:cubicBezTo>
                <a:cubicBezTo>
                  <a:pt x="2024440" y="366055"/>
                  <a:pt x="4014473" y="183136"/>
                  <a:pt x="6004504" y="217"/>
                </a:cubicBez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09D219-9921-1E3C-1B55-A348B3E5B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021" y="2810013"/>
            <a:ext cx="3460880" cy="3531151"/>
          </a:xfrm>
        </p:spPr>
        <p:txBody>
          <a:bodyPr anchor="ctr">
            <a:normAutofit/>
          </a:bodyPr>
          <a:lstStyle/>
          <a:p>
            <a:r>
              <a:rPr lang="en-US" dirty="0" err="1"/>
              <a:t>Potom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pridal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menenie</a:t>
            </a:r>
            <a:r>
              <a:rPr lang="en-US" dirty="0"/>
              <a:t> </a:t>
            </a:r>
            <a:r>
              <a:rPr lang="en-US" dirty="0" err="1"/>
              <a:t>jazyka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webstranke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09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894A7A4-3F4E-414B-97FB-E4C862AD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663" y="0"/>
            <a:ext cx="8606754" cy="1542197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46439 w 9288370"/>
              <a:gd name="connsiteY6" fmla="*/ 1440261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44869 w 9288370"/>
              <a:gd name="connsiteY0" fmla="*/ 1742117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44869 w 9288370"/>
              <a:gd name="connsiteY62" fmla="*/ 1742117 h 1857909"/>
              <a:gd name="connsiteX0" fmla="*/ 8158 w 9288370"/>
              <a:gd name="connsiteY0" fmla="*/ 1671666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8158 w 9288370"/>
              <a:gd name="connsiteY62" fmla="*/ 1671666 h 1857909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70426 w 9288370"/>
              <a:gd name="connsiteY2" fmla="*/ 1702965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13320 w 9288370"/>
              <a:gd name="connsiteY2" fmla="*/ 1690533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13320 w 9288370"/>
              <a:gd name="connsiteY2" fmla="*/ 1690533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411216 w 9288370"/>
              <a:gd name="connsiteY2" fmla="*/ 1628370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04575"/>
              <a:gd name="connsiteX1" fmla="*/ 66313 w 9288370"/>
              <a:gd name="connsiteY1" fmla="*/ 1704575 h 1704575"/>
              <a:gd name="connsiteX2" fmla="*/ 411216 w 9288370"/>
              <a:gd name="connsiteY2" fmla="*/ 1628370 h 1704575"/>
              <a:gd name="connsiteX3" fmla="*/ 766051 w 9288370"/>
              <a:gd name="connsiteY3" fmla="*/ 1569826 h 1704575"/>
              <a:gd name="connsiteX4" fmla="*/ 971617 w 9288370"/>
              <a:gd name="connsiteY4" fmla="*/ 1522494 h 1704575"/>
              <a:gd name="connsiteX5" fmla="*/ 1186668 w 9288370"/>
              <a:gd name="connsiteY5" fmla="*/ 1521861 h 1704575"/>
              <a:gd name="connsiteX6" fmla="*/ 1339078 w 9288370"/>
              <a:gd name="connsiteY6" fmla="*/ 1494730 h 1704575"/>
              <a:gd name="connsiteX7" fmla="*/ 1492452 w 9288370"/>
              <a:gd name="connsiteY7" fmla="*/ 1519061 h 1704575"/>
              <a:gd name="connsiteX8" fmla="*/ 1604999 w 9288370"/>
              <a:gd name="connsiteY8" fmla="*/ 1513599 h 1704575"/>
              <a:gd name="connsiteX9" fmla="*/ 1717911 w 9288370"/>
              <a:gd name="connsiteY9" fmla="*/ 1497764 h 1704575"/>
              <a:gd name="connsiteX10" fmla="*/ 1794234 w 9288370"/>
              <a:gd name="connsiteY10" fmla="*/ 1464331 h 1704575"/>
              <a:gd name="connsiteX11" fmla="*/ 2101780 w 9288370"/>
              <a:gd name="connsiteY11" fmla="*/ 1409907 h 1704575"/>
              <a:gd name="connsiteX12" fmla="*/ 2244830 w 9288370"/>
              <a:gd name="connsiteY12" fmla="*/ 1388540 h 1704575"/>
              <a:gd name="connsiteX13" fmla="*/ 2428648 w 9288370"/>
              <a:gd name="connsiteY13" fmla="*/ 1372736 h 1704575"/>
              <a:gd name="connsiteX14" fmla="*/ 2645882 w 9288370"/>
              <a:gd name="connsiteY14" fmla="*/ 1341971 h 1704575"/>
              <a:gd name="connsiteX15" fmla="*/ 2707413 w 9288370"/>
              <a:gd name="connsiteY15" fmla="*/ 1347156 h 1704575"/>
              <a:gd name="connsiteX16" fmla="*/ 2843134 w 9288370"/>
              <a:gd name="connsiteY16" fmla="*/ 1323561 h 1704575"/>
              <a:gd name="connsiteX17" fmla="*/ 2923804 w 9288370"/>
              <a:gd name="connsiteY17" fmla="*/ 1314224 h 1704575"/>
              <a:gd name="connsiteX18" fmla="*/ 2953618 w 9288370"/>
              <a:gd name="connsiteY18" fmla="*/ 1318186 h 1704575"/>
              <a:gd name="connsiteX19" fmla="*/ 2995816 w 9288370"/>
              <a:gd name="connsiteY19" fmla="*/ 1318670 h 1704575"/>
              <a:gd name="connsiteX20" fmla="*/ 3352700 w 9288370"/>
              <a:gd name="connsiteY20" fmla="*/ 1264183 h 1704575"/>
              <a:gd name="connsiteX21" fmla="*/ 3444611 w 9288370"/>
              <a:gd name="connsiteY21" fmla="*/ 1236739 h 1704575"/>
              <a:gd name="connsiteX22" fmla="*/ 3650072 w 9288370"/>
              <a:gd name="connsiteY22" fmla="*/ 1217421 h 1704575"/>
              <a:gd name="connsiteX23" fmla="*/ 3707853 w 9288370"/>
              <a:gd name="connsiteY23" fmla="*/ 1241722 h 1704575"/>
              <a:gd name="connsiteX24" fmla="*/ 3925616 w 9288370"/>
              <a:gd name="connsiteY24" fmla="*/ 1253751 h 1704575"/>
              <a:gd name="connsiteX25" fmla="*/ 3954387 w 9288370"/>
              <a:gd name="connsiteY25" fmla="*/ 1263789 h 1704575"/>
              <a:gd name="connsiteX26" fmla="*/ 3995849 w 9288370"/>
              <a:gd name="connsiteY26" fmla="*/ 1272939 h 1704575"/>
              <a:gd name="connsiteX27" fmla="*/ 4067546 w 9288370"/>
              <a:gd name="connsiteY27" fmla="*/ 1294697 h 1704575"/>
              <a:gd name="connsiteX28" fmla="*/ 4190310 w 9288370"/>
              <a:gd name="connsiteY28" fmla="*/ 1307786 h 1704575"/>
              <a:gd name="connsiteX29" fmla="*/ 4230008 w 9288370"/>
              <a:gd name="connsiteY29" fmla="*/ 1303546 h 1704575"/>
              <a:gd name="connsiteX30" fmla="*/ 4575478 w 9288370"/>
              <a:gd name="connsiteY30" fmla="*/ 1261726 h 1704575"/>
              <a:gd name="connsiteX31" fmla="*/ 4650026 w 9288370"/>
              <a:gd name="connsiteY31" fmla="*/ 1265798 h 1704575"/>
              <a:gd name="connsiteX32" fmla="*/ 4792008 w 9288370"/>
              <a:gd name="connsiteY32" fmla="*/ 1243899 h 1704575"/>
              <a:gd name="connsiteX33" fmla="*/ 4954126 w 9288370"/>
              <a:gd name="connsiteY33" fmla="*/ 1204617 h 1704575"/>
              <a:gd name="connsiteX34" fmla="*/ 5309678 w 9288370"/>
              <a:gd name="connsiteY34" fmla="*/ 1128278 h 1704575"/>
              <a:gd name="connsiteX35" fmla="*/ 5474724 w 9288370"/>
              <a:gd name="connsiteY35" fmla="*/ 1091167 h 1704575"/>
              <a:gd name="connsiteX36" fmla="*/ 5612132 w 9288370"/>
              <a:gd name="connsiteY36" fmla="*/ 1051509 h 1704575"/>
              <a:gd name="connsiteX37" fmla="*/ 5776618 w 9288370"/>
              <a:gd name="connsiteY37" fmla="*/ 1053037 h 1704575"/>
              <a:gd name="connsiteX38" fmla="*/ 5785786 w 9288370"/>
              <a:gd name="connsiteY38" fmla="*/ 1051213 h 1704575"/>
              <a:gd name="connsiteX39" fmla="*/ 5829381 w 9288370"/>
              <a:gd name="connsiteY39" fmla="*/ 1046878 h 1704575"/>
              <a:gd name="connsiteX40" fmla="*/ 5943596 w 9288370"/>
              <a:gd name="connsiteY40" fmla="*/ 1043237 h 1704575"/>
              <a:gd name="connsiteX41" fmla="*/ 5985730 w 9288370"/>
              <a:gd name="connsiteY41" fmla="*/ 1035396 h 1704575"/>
              <a:gd name="connsiteX42" fmla="*/ 6103109 w 9288370"/>
              <a:gd name="connsiteY42" fmla="*/ 1019019 h 1704575"/>
              <a:gd name="connsiteX43" fmla="*/ 6222406 w 9288370"/>
              <a:gd name="connsiteY43" fmla="*/ 985341 h 1704575"/>
              <a:gd name="connsiteX44" fmla="*/ 6598672 w 9288370"/>
              <a:gd name="connsiteY44" fmla="*/ 902062 h 1704575"/>
              <a:gd name="connsiteX45" fmla="*/ 6766149 w 9288370"/>
              <a:gd name="connsiteY45" fmla="*/ 846132 h 1704575"/>
              <a:gd name="connsiteX46" fmla="*/ 6886312 w 9288370"/>
              <a:gd name="connsiteY46" fmla="*/ 781877 h 1704575"/>
              <a:gd name="connsiteX47" fmla="*/ 7006457 w 9288370"/>
              <a:gd name="connsiteY47" fmla="*/ 699758 h 1704575"/>
              <a:gd name="connsiteX48" fmla="*/ 7231643 w 9288370"/>
              <a:gd name="connsiteY48" fmla="*/ 640778 h 1704575"/>
              <a:gd name="connsiteX49" fmla="*/ 7363123 w 9288370"/>
              <a:gd name="connsiteY49" fmla="*/ 593682 h 1704575"/>
              <a:gd name="connsiteX50" fmla="*/ 7588368 w 9288370"/>
              <a:gd name="connsiteY50" fmla="*/ 531129 h 1704575"/>
              <a:gd name="connsiteX51" fmla="*/ 7782741 w 9288370"/>
              <a:gd name="connsiteY51" fmla="*/ 455936 h 1704575"/>
              <a:gd name="connsiteX52" fmla="*/ 7952094 w 9288370"/>
              <a:gd name="connsiteY52" fmla="*/ 409302 h 1704575"/>
              <a:gd name="connsiteX53" fmla="*/ 8231938 w 9288370"/>
              <a:gd name="connsiteY53" fmla="*/ 259259 h 1704575"/>
              <a:gd name="connsiteX54" fmla="*/ 8428864 w 9288370"/>
              <a:gd name="connsiteY54" fmla="*/ 208471 h 1704575"/>
              <a:gd name="connsiteX55" fmla="*/ 8616510 w 9288370"/>
              <a:gd name="connsiteY55" fmla="*/ 161973 h 1704575"/>
              <a:gd name="connsiteX56" fmla="*/ 8826766 w 9288370"/>
              <a:gd name="connsiteY56" fmla="*/ 152111 h 1704575"/>
              <a:gd name="connsiteX57" fmla="*/ 8917647 w 9288370"/>
              <a:gd name="connsiteY57" fmla="*/ 112232 h 1704575"/>
              <a:gd name="connsiteX58" fmla="*/ 9182272 w 9288370"/>
              <a:gd name="connsiteY58" fmla="*/ 37171 h 1704575"/>
              <a:gd name="connsiteX59" fmla="*/ 9232990 w 9288370"/>
              <a:gd name="connsiteY59" fmla="*/ 24074 h 1704575"/>
              <a:gd name="connsiteX60" fmla="*/ 9288370 w 9288370"/>
              <a:gd name="connsiteY60" fmla="*/ 0 h 1704575"/>
              <a:gd name="connsiteX61" fmla="*/ 0 w 9288370"/>
              <a:gd name="connsiteY61" fmla="*/ 0 h 1704575"/>
              <a:gd name="connsiteX62" fmla="*/ 8158 w 9288370"/>
              <a:gd name="connsiteY62" fmla="*/ 1671666 h 1704575"/>
              <a:gd name="connsiteX0" fmla="*/ 8158 w 9288370"/>
              <a:gd name="connsiteY0" fmla="*/ 1671666 h 1785306"/>
              <a:gd name="connsiteX1" fmla="*/ 411216 w 9288370"/>
              <a:gd name="connsiteY1" fmla="*/ 1628370 h 1785306"/>
              <a:gd name="connsiteX2" fmla="*/ 766051 w 9288370"/>
              <a:gd name="connsiteY2" fmla="*/ 1569826 h 1785306"/>
              <a:gd name="connsiteX3" fmla="*/ 971617 w 9288370"/>
              <a:gd name="connsiteY3" fmla="*/ 1522494 h 1785306"/>
              <a:gd name="connsiteX4" fmla="*/ 1186668 w 9288370"/>
              <a:gd name="connsiteY4" fmla="*/ 1521861 h 1785306"/>
              <a:gd name="connsiteX5" fmla="*/ 1339078 w 9288370"/>
              <a:gd name="connsiteY5" fmla="*/ 1494730 h 1785306"/>
              <a:gd name="connsiteX6" fmla="*/ 1492452 w 9288370"/>
              <a:gd name="connsiteY6" fmla="*/ 1519061 h 1785306"/>
              <a:gd name="connsiteX7" fmla="*/ 1604999 w 9288370"/>
              <a:gd name="connsiteY7" fmla="*/ 1513599 h 1785306"/>
              <a:gd name="connsiteX8" fmla="*/ 1717911 w 9288370"/>
              <a:gd name="connsiteY8" fmla="*/ 1497764 h 1785306"/>
              <a:gd name="connsiteX9" fmla="*/ 1794234 w 9288370"/>
              <a:gd name="connsiteY9" fmla="*/ 1464331 h 1785306"/>
              <a:gd name="connsiteX10" fmla="*/ 2101780 w 9288370"/>
              <a:gd name="connsiteY10" fmla="*/ 1409907 h 1785306"/>
              <a:gd name="connsiteX11" fmla="*/ 2244830 w 9288370"/>
              <a:gd name="connsiteY11" fmla="*/ 1388540 h 1785306"/>
              <a:gd name="connsiteX12" fmla="*/ 2428648 w 9288370"/>
              <a:gd name="connsiteY12" fmla="*/ 1372736 h 1785306"/>
              <a:gd name="connsiteX13" fmla="*/ 2645882 w 9288370"/>
              <a:gd name="connsiteY13" fmla="*/ 1341971 h 1785306"/>
              <a:gd name="connsiteX14" fmla="*/ 2707413 w 9288370"/>
              <a:gd name="connsiteY14" fmla="*/ 1347156 h 1785306"/>
              <a:gd name="connsiteX15" fmla="*/ 2843134 w 9288370"/>
              <a:gd name="connsiteY15" fmla="*/ 1323561 h 1785306"/>
              <a:gd name="connsiteX16" fmla="*/ 2923804 w 9288370"/>
              <a:gd name="connsiteY16" fmla="*/ 1314224 h 1785306"/>
              <a:gd name="connsiteX17" fmla="*/ 2953618 w 9288370"/>
              <a:gd name="connsiteY17" fmla="*/ 1318186 h 1785306"/>
              <a:gd name="connsiteX18" fmla="*/ 2995816 w 9288370"/>
              <a:gd name="connsiteY18" fmla="*/ 1318670 h 1785306"/>
              <a:gd name="connsiteX19" fmla="*/ 3352700 w 9288370"/>
              <a:gd name="connsiteY19" fmla="*/ 1264183 h 1785306"/>
              <a:gd name="connsiteX20" fmla="*/ 3444611 w 9288370"/>
              <a:gd name="connsiteY20" fmla="*/ 1236739 h 1785306"/>
              <a:gd name="connsiteX21" fmla="*/ 3650072 w 9288370"/>
              <a:gd name="connsiteY21" fmla="*/ 1217421 h 1785306"/>
              <a:gd name="connsiteX22" fmla="*/ 3707853 w 9288370"/>
              <a:gd name="connsiteY22" fmla="*/ 1241722 h 1785306"/>
              <a:gd name="connsiteX23" fmla="*/ 3925616 w 9288370"/>
              <a:gd name="connsiteY23" fmla="*/ 1253751 h 1785306"/>
              <a:gd name="connsiteX24" fmla="*/ 3954387 w 9288370"/>
              <a:gd name="connsiteY24" fmla="*/ 1263789 h 1785306"/>
              <a:gd name="connsiteX25" fmla="*/ 3995849 w 9288370"/>
              <a:gd name="connsiteY25" fmla="*/ 1272939 h 1785306"/>
              <a:gd name="connsiteX26" fmla="*/ 4067546 w 9288370"/>
              <a:gd name="connsiteY26" fmla="*/ 1294697 h 1785306"/>
              <a:gd name="connsiteX27" fmla="*/ 4190310 w 9288370"/>
              <a:gd name="connsiteY27" fmla="*/ 1307786 h 1785306"/>
              <a:gd name="connsiteX28" fmla="*/ 4230008 w 9288370"/>
              <a:gd name="connsiteY28" fmla="*/ 1303546 h 1785306"/>
              <a:gd name="connsiteX29" fmla="*/ 4575478 w 9288370"/>
              <a:gd name="connsiteY29" fmla="*/ 1261726 h 1785306"/>
              <a:gd name="connsiteX30" fmla="*/ 4650026 w 9288370"/>
              <a:gd name="connsiteY30" fmla="*/ 1265798 h 1785306"/>
              <a:gd name="connsiteX31" fmla="*/ 4792008 w 9288370"/>
              <a:gd name="connsiteY31" fmla="*/ 1243899 h 1785306"/>
              <a:gd name="connsiteX32" fmla="*/ 4954126 w 9288370"/>
              <a:gd name="connsiteY32" fmla="*/ 1204617 h 1785306"/>
              <a:gd name="connsiteX33" fmla="*/ 5309678 w 9288370"/>
              <a:gd name="connsiteY33" fmla="*/ 1128278 h 1785306"/>
              <a:gd name="connsiteX34" fmla="*/ 5474724 w 9288370"/>
              <a:gd name="connsiteY34" fmla="*/ 1091167 h 1785306"/>
              <a:gd name="connsiteX35" fmla="*/ 5612132 w 9288370"/>
              <a:gd name="connsiteY35" fmla="*/ 1051509 h 1785306"/>
              <a:gd name="connsiteX36" fmla="*/ 5776618 w 9288370"/>
              <a:gd name="connsiteY36" fmla="*/ 1053037 h 1785306"/>
              <a:gd name="connsiteX37" fmla="*/ 5785786 w 9288370"/>
              <a:gd name="connsiteY37" fmla="*/ 1051213 h 1785306"/>
              <a:gd name="connsiteX38" fmla="*/ 5829381 w 9288370"/>
              <a:gd name="connsiteY38" fmla="*/ 1046878 h 1785306"/>
              <a:gd name="connsiteX39" fmla="*/ 5943596 w 9288370"/>
              <a:gd name="connsiteY39" fmla="*/ 1043237 h 1785306"/>
              <a:gd name="connsiteX40" fmla="*/ 5985730 w 9288370"/>
              <a:gd name="connsiteY40" fmla="*/ 1035396 h 1785306"/>
              <a:gd name="connsiteX41" fmla="*/ 6103109 w 9288370"/>
              <a:gd name="connsiteY41" fmla="*/ 1019019 h 1785306"/>
              <a:gd name="connsiteX42" fmla="*/ 6222406 w 9288370"/>
              <a:gd name="connsiteY42" fmla="*/ 985341 h 1785306"/>
              <a:gd name="connsiteX43" fmla="*/ 6598672 w 9288370"/>
              <a:gd name="connsiteY43" fmla="*/ 902062 h 1785306"/>
              <a:gd name="connsiteX44" fmla="*/ 6766149 w 9288370"/>
              <a:gd name="connsiteY44" fmla="*/ 846132 h 1785306"/>
              <a:gd name="connsiteX45" fmla="*/ 6886312 w 9288370"/>
              <a:gd name="connsiteY45" fmla="*/ 781877 h 1785306"/>
              <a:gd name="connsiteX46" fmla="*/ 7006457 w 9288370"/>
              <a:gd name="connsiteY46" fmla="*/ 699758 h 1785306"/>
              <a:gd name="connsiteX47" fmla="*/ 7231643 w 9288370"/>
              <a:gd name="connsiteY47" fmla="*/ 640778 h 1785306"/>
              <a:gd name="connsiteX48" fmla="*/ 7363123 w 9288370"/>
              <a:gd name="connsiteY48" fmla="*/ 593682 h 1785306"/>
              <a:gd name="connsiteX49" fmla="*/ 7588368 w 9288370"/>
              <a:gd name="connsiteY49" fmla="*/ 531129 h 1785306"/>
              <a:gd name="connsiteX50" fmla="*/ 7782741 w 9288370"/>
              <a:gd name="connsiteY50" fmla="*/ 455936 h 1785306"/>
              <a:gd name="connsiteX51" fmla="*/ 7952094 w 9288370"/>
              <a:gd name="connsiteY51" fmla="*/ 409302 h 1785306"/>
              <a:gd name="connsiteX52" fmla="*/ 8231938 w 9288370"/>
              <a:gd name="connsiteY52" fmla="*/ 259259 h 1785306"/>
              <a:gd name="connsiteX53" fmla="*/ 8428864 w 9288370"/>
              <a:gd name="connsiteY53" fmla="*/ 208471 h 1785306"/>
              <a:gd name="connsiteX54" fmla="*/ 8616510 w 9288370"/>
              <a:gd name="connsiteY54" fmla="*/ 161973 h 1785306"/>
              <a:gd name="connsiteX55" fmla="*/ 8826766 w 9288370"/>
              <a:gd name="connsiteY55" fmla="*/ 152111 h 1785306"/>
              <a:gd name="connsiteX56" fmla="*/ 8917647 w 9288370"/>
              <a:gd name="connsiteY56" fmla="*/ 112232 h 1785306"/>
              <a:gd name="connsiteX57" fmla="*/ 9182272 w 9288370"/>
              <a:gd name="connsiteY57" fmla="*/ 37171 h 1785306"/>
              <a:gd name="connsiteX58" fmla="*/ 9232990 w 9288370"/>
              <a:gd name="connsiteY58" fmla="*/ 24074 h 1785306"/>
              <a:gd name="connsiteX59" fmla="*/ 9288370 w 9288370"/>
              <a:gd name="connsiteY59" fmla="*/ 0 h 1785306"/>
              <a:gd name="connsiteX60" fmla="*/ 0 w 9288370"/>
              <a:gd name="connsiteY60" fmla="*/ 0 h 1785306"/>
              <a:gd name="connsiteX61" fmla="*/ 8158 w 9288370"/>
              <a:gd name="connsiteY61" fmla="*/ 1671666 h 1785306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190310 w 9288370"/>
              <a:gd name="connsiteY27" fmla="*/ 1307786 h 1686480"/>
              <a:gd name="connsiteX28" fmla="*/ 4230008 w 9288370"/>
              <a:gd name="connsiteY28" fmla="*/ 1303546 h 1686480"/>
              <a:gd name="connsiteX29" fmla="*/ 4575478 w 9288370"/>
              <a:gd name="connsiteY29" fmla="*/ 1261726 h 1686480"/>
              <a:gd name="connsiteX30" fmla="*/ 4650026 w 9288370"/>
              <a:gd name="connsiteY30" fmla="*/ 1265798 h 1686480"/>
              <a:gd name="connsiteX31" fmla="*/ 4792008 w 9288370"/>
              <a:gd name="connsiteY31" fmla="*/ 1243899 h 1686480"/>
              <a:gd name="connsiteX32" fmla="*/ 4954126 w 9288370"/>
              <a:gd name="connsiteY32" fmla="*/ 1204617 h 1686480"/>
              <a:gd name="connsiteX33" fmla="*/ 5309678 w 9288370"/>
              <a:gd name="connsiteY33" fmla="*/ 1128278 h 1686480"/>
              <a:gd name="connsiteX34" fmla="*/ 5474724 w 9288370"/>
              <a:gd name="connsiteY34" fmla="*/ 1091167 h 1686480"/>
              <a:gd name="connsiteX35" fmla="*/ 5612132 w 9288370"/>
              <a:gd name="connsiteY35" fmla="*/ 1051509 h 1686480"/>
              <a:gd name="connsiteX36" fmla="*/ 5776618 w 9288370"/>
              <a:gd name="connsiteY36" fmla="*/ 1053037 h 1686480"/>
              <a:gd name="connsiteX37" fmla="*/ 5785786 w 9288370"/>
              <a:gd name="connsiteY37" fmla="*/ 1051213 h 1686480"/>
              <a:gd name="connsiteX38" fmla="*/ 5829381 w 9288370"/>
              <a:gd name="connsiteY38" fmla="*/ 1046878 h 1686480"/>
              <a:gd name="connsiteX39" fmla="*/ 5943596 w 9288370"/>
              <a:gd name="connsiteY39" fmla="*/ 1043237 h 1686480"/>
              <a:gd name="connsiteX40" fmla="*/ 5985730 w 9288370"/>
              <a:gd name="connsiteY40" fmla="*/ 1035396 h 1686480"/>
              <a:gd name="connsiteX41" fmla="*/ 6103109 w 9288370"/>
              <a:gd name="connsiteY41" fmla="*/ 1019019 h 1686480"/>
              <a:gd name="connsiteX42" fmla="*/ 6222406 w 9288370"/>
              <a:gd name="connsiteY42" fmla="*/ 985341 h 1686480"/>
              <a:gd name="connsiteX43" fmla="*/ 6598672 w 9288370"/>
              <a:gd name="connsiteY43" fmla="*/ 902062 h 1686480"/>
              <a:gd name="connsiteX44" fmla="*/ 6766149 w 9288370"/>
              <a:gd name="connsiteY44" fmla="*/ 846132 h 1686480"/>
              <a:gd name="connsiteX45" fmla="*/ 6886312 w 9288370"/>
              <a:gd name="connsiteY45" fmla="*/ 781877 h 1686480"/>
              <a:gd name="connsiteX46" fmla="*/ 7006457 w 9288370"/>
              <a:gd name="connsiteY46" fmla="*/ 699758 h 1686480"/>
              <a:gd name="connsiteX47" fmla="*/ 7231643 w 9288370"/>
              <a:gd name="connsiteY47" fmla="*/ 640778 h 1686480"/>
              <a:gd name="connsiteX48" fmla="*/ 7363123 w 9288370"/>
              <a:gd name="connsiteY48" fmla="*/ 593682 h 1686480"/>
              <a:gd name="connsiteX49" fmla="*/ 7588368 w 9288370"/>
              <a:gd name="connsiteY49" fmla="*/ 531129 h 1686480"/>
              <a:gd name="connsiteX50" fmla="*/ 7782741 w 9288370"/>
              <a:gd name="connsiteY50" fmla="*/ 455936 h 1686480"/>
              <a:gd name="connsiteX51" fmla="*/ 7952094 w 9288370"/>
              <a:gd name="connsiteY51" fmla="*/ 409302 h 1686480"/>
              <a:gd name="connsiteX52" fmla="*/ 8231938 w 9288370"/>
              <a:gd name="connsiteY52" fmla="*/ 259259 h 1686480"/>
              <a:gd name="connsiteX53" fmla="*/ 8428864 w 9288370"/>
              <a:gd name="connsiteY53" fmla="*/ 208471 h 1686480"/>
              <a:gd name="connsiteX54" fmla="*/ 8616510 w 9288370"/>
              <a:gd name="connsiteY54" fmla="*/ 161973 h 1686480"/>
              <a:gd name="connsiteX55" fmla="*/ 8826766 w 9288370"/>
              <a:gd name="connsiteY55" fmla="*/ 152111 h 1686480"/>
              <a:gd name="connsiteX56" fmla="*/ 8917647 w 9288370"/>
              <a:gd name="connsiteY56" fmla="*/ 112232 h 1686480"/>
              <a:gd name="connsiteX57" fmla="*/ 9182272 w 9288370"/>
              <a:gd name="connsiteY57" fmla="*/ 37171 h 1686480"/>
              <a:gd name="connsiteX58" fmla="*/ 9232990 w 9288370"/>
              <a:gd name="connsiteY58" fmla="*/ 24074 h 1686480"/>
              <a:gd name="connsiteX59" fmla="*/ 9288370 w 9288370"/>
              <a:gd name="connsiteY59" fmla="*/ 0 h 1686480"/>
              <a:gd name="connsiteX60" fmla="*/ 0 w 9288370"/>
              <a:gd name="connsiteY60" fmla="*/ 0 h 1686480"/>
              <a:gd name="connsiteX61" fmla="*/ 8158 w 9288370"/>
              <a:gd name="connsiteY61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20071 w 9288370"/>
              <a:gd name="connsiteY20" fmla="*/ 1283042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20071 w 9288370"/>
              <a:gd name="connsiteY20" fmla="*/ 1283042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14737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14737 h 1686480"/>
              <a:gd name="connsiteX5" fmla="*/ 1339078 w 9288370"/>
              <a:gd name="connsiteY5" fmla="*/ 1494730 h 1686480"/>
              <a:gd name="connsiteX6" fmla="*/ 1488946 w 9288370"/>
              <a:gd name="connsiteY6" fmla="*/ 1508375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57420 h 1674498"/>
              <a:gd name="connsiteX1" fmla="*/ 411216 w 9288370"/>
              <a:gd name="connsiteY1" fmla="*/ 1628370 h 1674498"/>
              <a:gd name="connsiteX2" fmla="*/ 766051 w 9288370"/>
              <a:gd name="connsiteY2" fmla="*/ 1569826 h 1674498"/>
              <a:gd name="connsiteX3" fmla="*/ 971617 w 9288370"/>
              <a:gd name="connsiteY3" fmla="*/ 1522494 h 1674498"/>
              <a:gd name="connsiteX4" fmla="*/ 1186668 w 9288370"/>
              <a:gd name="connsiteY4" fmla="*/ 1514737 h 1674498"/>
              <a:gd name="connsiteX5" fmla="*/ 1339078 w 9288370"/>
              <a:gd name="connsiteY5" fmla="*/ 1494730 h 1674498"/>
              <a:gd name="connsiteX6" fmla="*/ 1488946 w 9288370"/>
              <a:gd name="connsiteY6" fmla="*/ 1508375 h 1674498"/>
              <a:gd name="connsiteX7" fmla="*/ 1604999 w 9288370"/>
              <a:gd name="connsiteY7" fmla="*/ 1513599 h 1674498"/>
              <a:gd name="connsiteX8" fmla="*/ 1717911 w 9288370"/>
              <a:gd name="connsiteY8" fmla="*/ 1497764 h 1674498"/>
              <a:gd name="connsiteX9" fmla="*/ 1794234 w 9288370"/>
              <a:gd name="connsiteY9" fmla="*/ 1464331 h 1674498"/>
              <a:gd name="connsiteX10" fmla="*/ 2101780 w 9288370"/>
              <a:gd name="connsiteY10" fmla="*/ 1409907 h 1674498"/>
              <a:gd name="connsiteX11" fmla="*/ 2244830 w 9288370"/>
              <a:gd name="connsiteY11" fmla="*/ 1388540 h 1674498"/>
              <a:gd name="connsiteX12" fmla="*/ 2428648 w 9288370"/>
              <a:gd name="connsiteY12" fmla="*/ 1372736 h 1674498"/>
              <a:gd name="connsiteX13" fmla="*/ 2645882 w 9288370"/>
              <a:gd name="connsiteY13" fmla="*/ 1341971 h 1674498"/>
              <a:gd name="connsiteX14" fmla="*/ 2707413 w 9288370"/>
              <a:gd name="connsiteY14" fmla="*/ 1347156 h 1674498"/>
              <a:gd name="connsiteX15" fmla="*/ 2843134 w 9288370"/>
              <a:gd name="connsiteY15" fmla="*/ 1323561 h 1674498"/>
              <a:gd name="connsiteX16" fmla="*/ 2923804 w 9288370"/>
              <a:gd name="connsiteY16" fmla="*/ 1314224 h 1674498"/>
              <a:gd name="connsiteX17" fmla="*/ 2953618 w 9288370"/>
              <a:gd name="connsiteY17" fmla="*/ 1318186 h 1674498"/>
              <a:gd name="connsiteX18" fmla="*/ 2995816 w 9288370"/>
              <a:gd name="connsiteY18" fmla="*/ 1318670 h 1674498"/>
              <a:gd name="connsiteX19" fmla="*/ 3261550 w 9288370"/>
              <a:gd name="connsiteY19" fmla="*/ 1289117 h 1674498"/>
              <a:gd name="connsiteX20" fmla="*/ 3409554 w 9288370"/>
              <a:gd name="connsiteY20" fmla="*/ 1258110 h 1674498"/>
              <a:gd name="connsiteX21" fmla="*/ 3534382 w 9288370"/>
              <a:gd name="connsiteY21" fmla="*/ 1245916 h 1674498"/>
              <a:gd name="connsiteX22" fmla="*/ 3707853 w 9288370"/>
              <a:gd name="connsiteY22" fmla="*/ 1241722 h 1674498"/>
              <a:gd name="connsiteX23" fmla="*/ 3925616 w 9288370"/>
              <a:gd name="connsiteY23" fmla="*/ 1253751 h 1674498"/>
              <a:gd name="connsiteX24" fmla="*/ 3954387 w 9288370"/>
              <a:gd name="connsiteY24" fmla="*/ 1263789 h 1674498"/>
              <a:gd name="connsiteX25" fmla="*/ 3995849 w 9288370"/>
              <a:gd name="connsiteY25" fmla="*/ 1272939 h 1674498"/>
              <a:gd name="connsiteX26" fmla="*/ 4060534 w 9288370"/>
              <a:gd name="connsiteY26" fmla="*/ 1273326 h 1674498"/>
              <a:gd name="connsiteX27" fmla="*/ 4575478 w 9288370"/>
              <a:gd name="connsiteY27" fmla="*/ 1261726 h 1674498"/>
              <a:gd name="connsiteX28" fmla="*/ 4650026 w 9288370"/>
              <a:gd name="connsiteY28" fmla="*/ 1265798 h 1674498"/>
              <a:gd name="connsiteX29" fmla="*/ 4792008 w 9288370"/>
              <a:gd name="connsiteY29" fmla="*/ 1243899 h 1674498"/>
              <a:gd name="connsiteX30" fmla="*/ 4954126 w 9288370"/>
              <a:gd name="connsiteY30" fmla="*/ 1204617 h 1674498"/>
              <a:gd name="connsiteX31" fmla="*/ 5309678 w 9288370"/>
              <a:gd name="connsiteY31" fmla="*/ 1128278 h 1674498"/>
              <a:gd name="connsiteX32" fmla="*/ 5474724 w 9288370"/>
              <a:gd name="connsiteY32" fmla="*/ 1091167 h 1674498"/>
              <a:gd name="connsiteX33" fmla="*/ 5612132 w 9288370"/>
              <a:gd name="connsiteY33" fmla="*/ 1051509 h 1674498"/>
              <a:gd name="connsiteX34" fmla="*/ 5776618 w 9288370"/>
              <a:gd name="connsiteY34" fmla="*/ 1053037 h 1674498"/>
              <a:gd name="connsiteX35" fmla="*/ 5785786 w 9288370"/>
              <a:gd name="connsiteY35" fmla="*/ 1051213 h 1674498"/>
              <a:gd name="connsiteX36" fmla="*/ 5829381 w 9288370"/>
              <a:gd name="connsiteY36" fmla="*/ 1046878 h 1674498"/>
              <a:gd name="connsiteX37" fmla="*/ 5943596 w 9288370"/>
              <a:gd name="connsiteY37" fmla="*/ 1043237 h 1674498"/>
              <a:gd name="connsiteX38" fmla="*/ 5985730 w 9288370"/>
              <a:gd name="connsiteY38" fmla="*/ 1035396 h 1674498"/>
              <a:gd name="connsiteX39" fmla="*/ 6103109 w 9288370"/>
              <a:gd name="connsiteY39" fmla="*/ 1019019 h 1674498"/>
              <a:gd name="connsiteX40" fmla="*/ 6222406 w 9288370"/>
              <a:gd name="connsiteY40" fmla="*/ 985341 h 1674498"/>
              <a:gd name="connsiteX41" fmla="*/ 6598672 w 9288370"/>
              <a:gd name="connsiteY41" fmla="*/ 902062 h 1674498"/>
              <a:gd name="connsiteX42" fmla="*/ 6766149 w 9288370"/>
              <a:gd name="connsiteY42" fmla="*/ 846132 h 1674498"/>
              <a:gd name="connsiteX43" fmla="*/ 6886312 w 9288370"/>
              <a:gd name="connsiteY43" fmla="*/ 781877 h 1674498"/>
              <a:gd name="connsiteX44" fmla="*/ 7006457 w 9288370"/>
              <a:gd name="connsiteY44" fmla="*/ 699758 h 1674498"/>
              <a:gd name="connsiteX45" fmla="*/ 7231643 w 9288370"/>
              <a:gd name="connsiteY45" fmla="*/ 640778 h 1674498"/>
              <a:gd name="connsiteX46" fmla="*/ 7363123 w 9288370"/>
              <a:gd name="connsiteY46" fmla="*/ 593682 h 1674498"/>
              <a:gd name="connsiteX47" fmla="*/ 7588368 w 9288370"/>
              <a:gd name="connsiteY47" fmla="*/ 531129 h 1674498"/>
              <a:gd name="connsiteX48" fmla="*/ 7782741 w 9288370"/>
              <a:gd name="connsiteY48" fmla="*/ 455936 h 1674498"/>
              <a:gd name="connsiteX49" fmla="*/ 7952094 w 9288370"/>
              <a:gd name="connsiteY49" fmla="*/ 409302 h 1674498"/>
              <a:gd name="connsiteX50" fmla="*/ 8231938 w 9288370"/>
              <a:gd name="connsiteY50" fmla="*/ 259259 h 1674498"/>
              <a:gd name="connsiteX51" fmla="*/ 8428864 w 9288370"/>
              <a:gd name="connsiteY51" fmla="*/ 208471 h 1674498"/>
              <a:gd name="connsiteX52" fmla="*/ 8616510 w 9288370"/>
              <a:gd name="connsiteY52" fmla="*/ 161973 h 1674498"/>
              <a:gd name="connsiteX53" fmla="*/ 8826766 w 9288370"/>
              <a:gd name="connsiteY53" fmla="*/ 152111 h 1674498"/>
              <a:gd name="connsiteX54" fmla="*/ 8917647 w 9288370"/>
              <a:gd name="connsiteY54" fmla="*/ 112232 h 1674498"/>
              <a:gd name="connsiteX55" fmla="*/ 9182272 w 9288370"/>
              <a:gd name="connsiteY55" fmla="*/ 37171 h 1674498"/>
              <a:gd name="connsiteX56" fmla="*/ 9232990 w 9288370"/>
              <a:gd name="connsiteY56" fmla="*/ 24074 h 1674498"/>
              <a:gd name="connsiteX57" fmla="*/ 9288370 w 9288370"/>
              <a:gd name="connsiteY57" fmla="*/ 0 h 1674498"/>
              <a:gd name="connsiteX58" fmla="*/ 0 w 9288370"/>
              <a:gd name="connsiteY58" fmla="*/ 0 h 1674498"/>
              <a:gd name="connsiteX59" fmla="*/ 8158 w 9288370"/>
              <a:gd name="connsiteY59" fmla="*/ 1657420 h 1674498"/>
              <a:gd name="connsiteX0" fmla="*/ 8158 w 9288370"/>
              <a:gd name="connsiteY0" fmla="*/ 1657420 h 1657420"/>
              <a:gd name="connsiteX1" fmla="*/ 411216 w 9288370"/>
              <a:gd name="connsiteY1" fmla="*/ 1628370 h 1657420"/>
              <a:gd name="connsiteX2" fmla="*/ 766051 w 9288370"/>
              <a:gd name="connsiteY2" fmla="*/ 1569826 h 1657420"/>
              <a:gd name="connsiteX3" fmla="*/ 971617 w 9288370"/>
              <a:gd name="connsiteY3" fmla="*/ 1522494 h 1657420"/>
              <a:gd name="connsiteX4" fmla="*/ 1186668 w 9288370"/>
              <a:gd name="connsiteY4" fmla="*/ 1514737 h 1657420"/>
              <a:gd name="connsiteX5" fmla="*/ 1339078 w 9288370"/>
              <a:gd name="connsiteY5" fmla="*/ 1494730 h 1657420"/>
              <a:gd name="connsiteX6" fmla="*/ 1488946 w 9288370"/>
              <a:gd name="connsiteY6" fmla="*/ 1508375 h 1657420"/>
              <a:gd name="connsiteX7" fmla="*/ 1604999 w 9288370"/>
              <a:gd name="connsiteY7" fmla="*/ 1513599 h 1657420"/>
              <a:gd name="connsiteX8" fmla="*/ 1717911 w 9288370"/>
              <a:gd name="connsiteY8" fmla="*/ 1497764 h 1657420"/>
              <a:gd name="connsiteX9" fmla="*/ 1794234 w 9288370"/>
              <a:gd name="connsiteY9" fmla="*/ 1464331 h 1657420"/>
              <a:gd name="connsiteX10" fmla="*/ 2101780 w 9288370"/>
              <a:gd name="connsiteY10" fmla="*/ 1409907 h 1657420"/>
              <a:gd name="connsiteX11" fmla="*/ 2244830 w 9288370"/>
              <a:gd name="connsiteY11" fmla="*/ 1388540 h 1657420"/>
              <a:gd name="connsiteX12" fmla="*/ 2428648 w 9288370"/>
              <a:gd name="connsiteY12" fmla="*/ 1372736 h 1657420"/>
              <a:gd name="connsiteX13" fmla="*/ 2645882 w 9288370"/>
              <a:gd name="connsiteY13" fmla="*/ 1341971 h 1657420"/>
              <a:gd name="connsiteX14" fmla="*/ 2707413 w 9288370"/>
              <a:gd name="connsiteY14" fmla="*/ 1347156 h 1657420"/>
              <a:gd name="connsiteX15" fmla="*/ 2843134 w 9288370"/>
              <a:gd name="connsiteY15" fmla="*/ 1323561 h 1657420"/>
              <a:gd name="connsiteX16" fmla="*/ 2923804 w 9288370"/>
              <a:gd name="connsiteY16" fmla="*/ 1314224 h 1657420"/>
              <a:gd name="connsiteX17" fmla="*/ 2953618 w 9288370"/>
              <a:gd name="connsiteY17" fmla="*/ 1318186 h 1657420"/>
              <a:gd name="connsiteX18" fmla="*/ 2995816 w 9288370"/>
              <a:gd name="connsiteY18" fmla="*/ 1318670 h 1657420"/>
              <a:gd name="connsiteX19" fmla="*/ 3261550 w 9288370"/>
              <a:gd name="connsiteY19" fmla="*/ 1289117 h 1657420"/>
              <a:gd name="connsiteX20" fmla="*/ 3409554 w 9288370"/>
              <a:gd name="connsiteY20" fmla="*/ 1258110 h 1657420"/>
              <a:gd name="connsiteX21" fmla="*/ 3534382 w 9288370"/>
              <a:gd name="connsiteY21" fmla="*/ 1245916 h 1657420"/>
              <a:gd name="connsiteX22" fmla="*/ 3707853 w 9288370"/>
              <a:gd name="connsiteY22" fmla="*/ 1241722 h 1657420"/>
              <a:gd name="connsiteX23" fmla="*/ 3925616 w 9288370"/>
              <a:gd name="connsiteY23" fmla="*/ 1253751 h 1657420"/>
              <a:gd name="connsiteX24" fmla="*/ 3954387 w 9288370"/>
              <a:gd name="connsiteY24" fmla="*/ 1263789 h 1657420"/>
              <a:gd name="connsiteX25" fmla="*/ 3995849 w 9288370"/>
              <a:gd name="connsiteY25" fmla="*/ 1272939 h 1657420"/>
              <a:gd name="connsiteX26" fmla="*/ 4060534 w 9288370"/>
              <a:gd name="connsiteY26" fmla="*/ 1273326 h 1657420"/>
              <a:gd name="connsiteX27" fmla="*/ 4575478 w 9288370"/>
              <a:gd name="connsiteY27" fmla="*/ 1261726 h 1657420"/>
              <a:gd name="connsiteX28" fmla="*/ 4650026 w 9288370"/>
              <a:gd name="connsiteY28" fmla="*/ 1265798 h 1657420"/>
              <a:gd name="connsiteX29" fmla="*/ 4792008 w 9288370"/>
              <a:gd name="connsiteY29" fmla="*/ 1243899 h 1657420"/>
              <a:gd name="connsiteX30" fmla="*/ 4954126 w 9288370"/>
              <a:gd name="connsiteY30" fmla="*/ 1204617 h 1657420"/>
              <a:gd name="connsiteX31" fmla="*/ 5309678 w 9288370"/>
              <a:gd name="connsiteY31" fmla="*/ 1128278 h 1657420"/>
              <a:gd name="connsiteX32" fmla="*/ 5474724 w 9288370"/>
              <a:gd name="connsiteY32" fmla="*/ 1091167 h 1657420"/>
              <a:gd name="connsiteX33" fmla="*/ 5612132 w 9288370"/>
              <a:gd name="connsiteY33" fmla="*/ 1051509 h 1657420"/>
              <a:gd name="connsiteX34" fmla="*/ 5776618 w 9288370"/>
              <a:gd name="connsiteY34" fmla="*/ 1053037 h 1657420"/>
              <a:gd name="connsiteX35" fmla="*/ 5785786 w 9288370"/>
              <a:gd name="connsiteY35" fmla="*/ 1051213 h 1657420"/>
              <a:gd name="connsiteX36" fmla="*/ 5829381 w 9288370"/>
              <a:gd name="connsiteY36" fmla="*/ 1046878 h 1657420"/>
              <a:gd name="connsiteX37" fmla="*/ 5943596 w 9288370"/>
              <a:gd name="connsiteY37" fmla="*/ 1043237 h 1657420"/>
              <a:gd name="connsiteX38" fmla="*/ 5985730 w 9288370"/>
              <a:gd name="connsiteY38" fmla="*/ 1035396 h 1657420"/>
              <a:gd name="connsiteX39" fmla="*/ 6103109 w 9288370"/>
              <a:gd name="connsiteY39" fmla="*/ 1019019 h 1657420"/>
              <a:gd name="connsiteX40" fmla="*/ 6222406 w 9288370"/>
              <a:gd name="connsiteY40" fmla="*/ 985341 h 1657420"/>
              <a:gd name="connsiteX41" fmla="*/ 6598672 w 9288370"/>
              <a:gd name="connsiteY41" fmla="*/ 902062 h 1657420"/>
              <a:gd name="connsiteX42" fmla="*/ 6766149 w 9288370"/>
              <a:gd name="connsiteY42" fmla="*/ 846132 h 1657420"/>
              <a:gd name="connsiteX43" fmla="*/ 6886312 w 9288370"/>
              <a:gd name="connsiteY43" fmla="*/ 781877 h 1657420"/>
              <a:gd name="connsiteX44" fmla="*/ 7006457 w 9288370"/>
              <a:gd name="connsiteY44" fmla="*/ 699758 h 1657420"/>
              <a:gd name="connsiteX45" fmla="*/ 7231643 w 9288370"/>
              <a:gd name="connsiteY45" fmla="*/ 640778 h 1657420"/>
              <a:gd name="connsiteX46" fmla="*/ 7363123 w 9288370"/>
              <a:gd name="connsiteY46" fmla="*/ 593682 h 1657420"/>
              <a:gd name="connsiteX47" fmla="*/ 7588368 w 9288370"/>
              <a:gd name="connsiteY47" fmla="*/ 531129 h 1657420"/>
              <a:gd name="connsiteX48" fmla="*/ 7782741 w 9288370"/>
              <a:gd name="connsiteY48" fmla="*/ 455936 h 1657420"/>
              <a:gd name="connsiteX49" fmla="*/ 7952094 w 9288370"/>
              <a:gd name="connsiteY49" fmla="*/ 409302 h 1657420"/>
              <a:gd name="connsiteX50" fmla="*/ 8231938 w 9288370"/>
              <a:gd name="connsiteY50" fmla="*/ 259259 h 1657420"/>
              <a:gd name="connsiteX51" fmla="*/ 8428864 w 9288370"/>
              <a:gd name="connsiteY51" fmla="*/ 208471 h 1657420"/>
              <a:gd name="connsiteX52" fmla="*/ 8616510 w 9288370"/>
              <a:gd name="connsiteY52" fmla="*/ 161973 h 1657420"/>
              <a:gd name="connsiteX53" fmla="*/ 8826766 w 9288370"/>
              <a:gd name="connsiteY53" fmla="*/ 152111 h 1657420"/>
              <a:gd name="connsiteX54" fmla="*/ 8917647 w 9288370"/>
              <a:gd name="connsiteY54" fmla="*/ 112232 h 1657420"/>
              <a:gd name="connsiteX55" fmla="*/ 9182272 w 9288370"/>
              <a:gd name="connsiteY55" fmla="*/ 37171 h 1657420"/>
              <a:gd name="connsiteX56" fmla="*/ 9232990 w 9288370"/>
              <a:gd name="connsiteY56" fmla="*/ 24074 h 1657420"/>
              <a:gd name="connsiteX57" fmla="*/ 9288370 w 9288370"/>
              <a:gd name="connsiteY57" fmla="*/ 0 h 1657420"/>
              <a:gd name="connsiteX58" fmla="*/ 0 w 9288370"/>
              <a:gd name="connsiteY58" fmla="*/ 0 h 1657420"/>
              <a:gd name="connsiteX59" fmla="*/ 8158 w 9288370"/>
              <a:gd name="connsiteY59" fmla="*/ 1657420 h 165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288370" h="1657420">
                <a:moveTo>
                  <a:pt x="8158" y="1657420"/>
                </a:moveTo>
                <a:cubicBezTo>
                  <a:pt x="61478" y="1649348"/>
                  <a:pt x="284901" y="1645343"/>
                  <a:pt x="411216" y="1628370"/>
                </a:cubicBezTo>
                <a:cubicBezTo>
                  <a:pt x="480417" y="1633188"/>
                  <a:pt x="558470" y="1603899"/>
                  <a:pt x="766051" y="1569826"/>
                </a:cubicBezTo>
                <a:cubicBezTo>
                  <a:pt x="812488" y="1564422"/>
                  <a:pt x="953443" y="1560007"/>
                  <a:pt x="971617" y="1522494"/>
                </a:cubicBezTo>
                <a:cubicBezTo>
                  <a:pt x="1020161" y="1501878"/>
                  <a:pt x="1097347" y="1533665"/>
                  <a:pt x="1186668" y="1514737"/>
                </a:cubicBezTo>
                <a:lnTo>
                  <a:pt x="1339078" y="1494730"/>
                </a:lnTo>
                <a:lnTo>
                  <a:pt x="1488946" y="1508375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152963" y="1319665"/>
                  <a:pt x="3261550" y="1289117"/>
                </a:cubicBezTo>
                <a:lnTo>
                  <a:pt x="3409554" y="1258110"/>
                </a:lnTo>
                <a:cubicBezTo>
                  <a:pt x="3478041" y="1234777"/>
                  <a:pt x="3465895" y="1252355"/>
                  <a:pt x="3534382" y="1245916"/>
                </a:cubicBezTo>
                <a:cubicBezTo>
                  <a:pt x="3568027" y="1248143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37687" y="1266099"/>
                  <a:pt x="4060534" y="1273326"/>
                </a:cubicBezTo>
                <a:cubicBezTo>
                  <a:pt x="4222834" y="1244527"/>
                  <a:pt x="4406167" y="1272716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751303" y="824906"/>
                  <a:pt x="6844288" y="800250"/>
                  <a:pt x="6886312" y="781877"/>
                </a:cubicBezTo>
                <a:cubicBezTo>
                  <a:pt x="6904346" y="796722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46060" y="516035"/>
                  <a:pt x="7588368" y="531129"/>
                </a:cubicBezTo>
                <a:cubicBezTo>
                  <a:pt x="7589802" y="511039"/>
                  <a:pt x="7775022" y="480542"/>
                  <a:pt x="7782741" y="455936"/>
                </a:cubicBezTo>
                <a:cubicBezTo>
                  <a:pt x="7843362" y="435631"/>
                  <a:pt x="7898455" y="431261"/>
                  <a:pt x="7952094" y="409302"/>
                </a:cubicBezTo>
                <a:cubicBezTo>
                  <a:pt x="8005733" y="387343"/>
                  <a:pt x="8146910" y="289023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ubicBezTo>
                  <a:pt x="2719" y="557222"/>
                  <a:pt x="5439" y="1100198"/>
                  <a:pt x="8158" y="1657420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A0E0CC-4FD1-E8D0-986E-376E954FB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90801"/>
            <a:ext cx="4559301" cy="3722670"/>
          </a:xfrm>
        </p:spPr>
        <p:txBody>
          <a:bodyPr anchor="ctr">
            <a:normAutofit/>
          </a:bodyPr>
          <a:lstStyle/>
          <a:p>
            <a:r>
              <a:rPr lang="en-US" dirty="0" err="1"/>
              <a:t>Potom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pridal</a:t>
            </a:r>
            <a:r>
              <a:rPr lang="en-US" dirty="0"/>
              <a:t> .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zobrazovanie</a:t>
            </a:r>
            <a:r>
              <a:rPr lang="en-US" dirty="0"/>
              <a:t> </a:t>
            </a:r>
            <a:r>
              <a:rPr lang="en-US" dirty="0" err="1"/>
              <a:t>vyriesenich</a:t>
            </a:r>
            <a:r>
              <a:rPr lang="en-US" dirty="0"/>
              <a:t> </a:t>
            </a:r>
            <a:r>
              <a:rPr lang="en-US" dirty="0" err="1"/>
              <a:t>uloh</a:t>
            </a:r>
            <a:endParaRPr lang="en-US" dirty="0"/>
          </a:p>
        </p:txBody>
      </p:sp>
      <p:pic>
        <p:nvPicPr>
          <p:cNvPr id="5" name="Content Placeholder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C8B7753C-1B98-EC0D-63DA-8DDEE4241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899" y="794235"/>
            <a:ext cx="5575302" cy="531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7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41992A-81D4-41B9-AB45-7A2653D5C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8"/>
            <a:ext cx="9288370" cy="1858154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218534" y="1803822"/>
                  <a:pt x="370426" y="1702965"/>
                </a:cubicBezTo>
                <a:cubicBezTo>
                  <a:pt x="508969" y="1649765"/>
                  <a:pt x="440682" y="1619463"/>
                  <a:pt x="832307" y="1538702"/>
                </a:cubicBezTo>
                <a:cubicBezTo>
                  <a:pt x="878744" y="1533298"/>
                  <a:pt x="897351" y="1542198"/>
                  <a:pt x="971617" y="1522494"/>
                </a:cubicBezTo>
                <a:cubicBezTo>
                  <a:pt x="1030678" y="1519687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828622" y="816303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246B03-8BBF-6BB9-05FD-98D419348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69" y="692794"/>
            <a:ext cx="5762331" cy="3520936"/>
          </a:xfrm>
        </p:spPr>
        <p:txBody>
          <a:bodyPr anchor="ctr">
            <a:normAutofit/>
          </a:bodyPr>
          <a:lstStyle/>
          <a:p>
            <a:r>
              <a:rPr lang="en-US" dirty="0" err="1"/>
              <a:t>Pohlady</a:t>
            </a:r>
            <a:r>
              <a:rPr lang="en-US" dirty="0"/>
              <a:t> </a:t>
            </a:r>
            <a:r>
              <a:rPr lang="en-US" dirty="0" err="1"/>
              <a:t>nato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vyzera</a:t>
            </a:r>
            <a:r>
              <a:rPr lang="en-US" dirty="0"/>
              <a:t> </a:t>
            </a:r>
            <a:r>
              <a:rPr lang="en-US" dirty="0" err="1"/>
              <a:t>finalna</a:t>
            </a:r>
            <a:r>
              <a:rPr lang="en-US" dirty="0"/>
              <a:t> </a:t>
            </a:r>
            <a:r>
              <a:rPr lang="en-US" dirty="0" err="1"/>
              <a:t>verzia</a:t>
            </a:r>
            <a:r>
              <a:rPr lang="en-US" dirty="0"/>
              <a:t> </a:t>
            </a:r>
            <a:r>
              <a:rPr lang="en-US" dirty="0" err="1"/>
              <a:t>webstranky</a:t>
            </a:r>
            <a:endParaRPr lang="en-US" dirty="0"/>
          </a:p>
        </p:txBody>
      </p:sp>
      <p:pic>
        <p:nvPicPr>
          <p:cNvPr id="7" name="Picture 6" descr="A close up of a computer screen&#10;&#10;AI-generated content may be incorrect.">
            <a:extLst>
              <a:ext uri="{FF2B5EF4-FFF2-40B4-BE49-F238E27FC236}">
                <a16:creationId xmlns:a16="http://schemas.microsoft.com/office/drawing/2014/main" id="{3F574CB3-903A-45F6-28B2-F2548E478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766" y="4906524"/>
            <a:ext cx="3713923" cy="1024530"/>
          </a:xfrm>
          <a:prstGeom prst="rect">
            <a:avLst/>
          </a:prstGeom>
        </p:spPr>
      </p:pic>
      <p:pic>
        <p:nvPicPr>
          <p:cNvPr id="5" name="Content Placeholder 4" descr="A screenshot of a phone&#10;&#10;AI-generated content may be incorrect.">
            <a:extLst>
              <a:ext uri="{FF2B5EF4-FFF2-40B4-BE49-F238E27FC236}">
                <a16:creationId xmlns:a16="http://schemas.microsoft.com/office/drawing/2014/main" id="{C706A6C8-2EA6-A8F3-DED8-10694FCFE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803" y="165752"/>
            <a:ext cx="4013792" cy="652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43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35A9-E737-CDB1-FC7B-A32D6CEA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SK" dirty="0"/>
              <a:t>akujem za pozornost</a:t>
            </a:r>
          </a:p>
        </p:txBody>
      </p:sp>
    </p:spTree>
    <p:extLst>
      <p:ext uri="{BB962C8B-B14F-4D97-AF65-F5344CB8AC3E}">
        <p14:creationId xmlns:p14="http://schemas.microsoft.com/office/powerpoint/2010/main" val="4223431575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fterhours">
      <a:dk1>
        <a:sysClr val="windowText" lastClr="000000"/>
      </a:dk1>
      <a:lt1>
        <a:srgbClr val="FFFFFF"/>
      </a:lt1>
      <a:dk2>
        <a:srgbClr val="2D3122"/>
      </a:dk2>
      <a:lt2>
        <a:srgbClr val="F3F2EE"/>
      </a:lt2>
      <a:accent1>
        <a:srgbClr val="31AEC4"/>
      </a:accent1>
      <a:accent2>
        <a:srgbClr val="3163BD"/>
      </a:accent2>
      <a:accent3>
        <a:srgbClr val="5E854F"/>
      </a:accent3>
      <a:accent4>
        <a:srgbClr val="34B66C"/>
      </a:accent4>
      <a:accent5>
        <a:srgbClr val="CD2929"/>
      </a:accent5>
      <a:accent6>
        <a:srgbClr val="6946C8"/>
      </a:accent6>
      <a:hlink>
        <a:srgbClr val="0678EA"/>
      </a:hlink>
      <a:folHlink>
        <a:srgbClr val="B65887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115</Words>
  <Application>Microsoft Macintosh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Consolas</vt:lpstr>
      <vt:lpstr>Franklin Gothic Heavy</vt:lpstr>
      <vt:lpstr>AfterhoursVTI</vt:lpstr>
      <vt:lpstr>Web na IPv4 konfiguraciu</vt:lpstr>
      <vt:lpstr>Ako som robil zaklad 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Dakujem za pozornost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Tipary Timotej</dc:creator>
  <cp:lastModifiedBy>Tipary Timotej</cp:lastModifiedBy>
  <cp:revision>16</cp:revision>
  <dcterms:created xsi:type="dcterms:W3CDTF">2025-06-09T06:10:51Z</dcterms:created>
  <dcterms:modified xsi:type="dcterms:W3CDTF">2025-06-09T07:13:29Z</dcterms:modified>
</cp:coreProperties>
</file>