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scha Schwarzhaupt" userId="a406d4f8300cd4d1" providerId="LiveId" clId="{3F3A6F0F-16AD-4645-A87F-6B5CF2C7E845}"/>
    <pc:docChg chg="custSel modSld">
      <pc:chgData name="Sascha Schwarzhaupt" userId="a406d4f8300cd4d1" providerId="LiveId" clId="{3F3A6F0F-16AD-4645-A87F-6B5CF2C7E845}" dt="2023-01-18T00:50:26.304" v="72" actId="1038"/>
      <pc:docMkLst>
        <pc:docMk/>
      </pc:docMkLst>
      <pc:sldChg chg="modSp mod">
        <pc:chgData name="Sascha Schwarzhaupt" userId="a406d4f8300cd4d1" providerId="LiveId" clId="{3F3A6F0F-16AD-4645-A87F-6B5CF2C7E845}" dt="2023-01-18T00:50:26.304" v="72" actId="1038"/>
        <pc:sldMkLst>
          <pc:docMk/>
          <pc:sldMk cId="1404312598" sldId="257"/>
        </pc:sldMkLst>
        <pc:spChg chg="mod">
          <ac:chgData name="Sascha Schwarzhaupt" userId="a406d4f8300cd4d1" providerId="LiveId" clId="{3F3A6F0F-16AD-4645-A87F-6B5CF2C7E845}" dt="2023-01-18T00:50:26.304" v="72" actId="1038"/>
          <ac:spMkLst>
            <pc:docMk/>
            <pc:sldMk cId="1404312598" sldId="257"/>
            <ac:spMk id="30" creationId="{7AA2DEC6-AA41-A75F-1E82-F5DC94CAE692}"/>
          </ac:spMkLst>
        </pc:spChg>
        <pc:spChg chg="mod">
          <ac:chgData name="Sascha Schwarzhaupt" userId="a406d4f8300cd4d1" providerId="LiveId" clId="{3F3A6F0F-16AD-4645-A87F-6B5CF2C7E845}" dt="2023-01-18T00:49:54.168" v="45" actId="1038"/>
          <ac:spMkLst>
            <pc:docMk/>
            <pc:sldMk cId="1404312598" sldId="257"/>
            <ac:spMk id="31" creationId="{4CCBB56F-A80E-4196-3B0E-EED9F3976881}"/>
          </ac:spMkLst>
        </pc:spChg>
        <pc:spChg chg="mod">
          <ac:chgData name="Sascha Schwarzhaupt" userId="a406d4f8300cd4d1" providerId="LiveId" clId="{3F3A6F0F-16AD-4645-A87F-6B5CF2C7E845}" dt="2023-01-18T00:50:26.304" v="72" actId="1038"/>
          <ac:spMkLst>
            <pc:docMk/>
            <pc:sldMk cId="1404312598" sldId="257"/>
            <ac:spMk id="33" creationId="{7EC22B86-93C5-ED12-F003-39A49657BFF1}"/>
          </ac:spMkLst>
        </pc:spChg>
        <pc:spChg chg="mod">
          <ac:chgData name="Sascha Schwarzhaupt" userId="a406d4f8300cd4d1" providerId="LiveId" clId="{3F3A6F0F-16AD-4645-A87F-6B5CF2C7E845}" dt="2023-01-18T00:49:54.168" v="45" actId="1038"/>
          <ac:spMkLst>
            <pc:docMk/>
            <pc:sldMk cId="1404312598" sldId="257"/>
            <ac:spMk id="34" creationId="{96DA891E-1BEE-2C2D-6FB6-FF2142FC5392}"/>
          </ac:spMkLst>
        </pc:spChg>
        <pc:spChg chg="mod">
          <ac:chgData name="Sascha Schwarzhaupt" userId="a406d4f8300cd4d1" providerId="LiveId" clId="{3F3A6F0F-16AD-4645-A87F-6B5CF2C7E845}" dt="2023-01-18T00:49:35.077" v="14" actId="1076"/>
          <ac:spMkLst>
            <pc:docMk/>
            <pc:sldMk cId="1404312598" sldId="257"/>
            <ac:spMk id="35" creationId="{D4167F7C-5C8D-AD9F-41BE-EB88DFB77635}"/>
          </ac:spMkLst>
        </pc:spChg>
        <pc:spChg chg="mod">
          <ac:chgData name="Sascha Schwarzhaupt" userId="a406d4f8300cd4d1" providerId="LiveId" clId="{3F3A6F0F-16AD-4645-A87F-6B5CF2C7E845}" dt="2023-01-18T00:49:14.829" v="9" actId="1076"/>
          <ac:spMkLst>
            <pc:docMk/>
            <pc:sldMk cId="1404312598" sldId="257"/>
            <ac:spMk id="36" creationId="{D418A354-5D6F-9F34-1FF0-C75435BC6C98}"/>
          </ac:spMkLst>
        </pc:spChg>
        <pc:spChg chg="mod">
          <ac:chgData name="Sascha Schwarzhaupt" userId="a406d4f8300cd4d1" providerId="LiveId" clId="{3F3A6F0F-16AD-4645-A87F-6B5CF2C7E845}" dt="2023-01-18T00:49:26.004" v="12" actId="1076"/>
          <ac:spMkLst>
            <pc:docMk/>
            <pc:sldMk cId="1404312598" sldId="257"/>
            <ac:spMk id="37" creationId="{4CC19A46-F77E-92D1-741A-E89523A01F5C}"/>
          </ac:spMkLst>
        </pc:spChg>
        <pc:spChg chg="mod">
          <ac:chgData name="Sascha Schwarzhaupt" userId="a406d4f8300cd4d1" providerId="LiveId" clId="{3F3A6F0F-16AD-4645-A87F-6B5CF2C7E845}" dt="2023-01-18T00:50:26.304" v="72" actId="1038"/>
          <ac:spMkLst>
            <pc:docMk/>
            <pc:sldMk cId="1404312598" sldId="257"/>
            <ac:spMk id="38" creationId="{C2BBA318-3980-6C37-E43B-9AED53843B8B}"/>
          </ac:spMkLst>
        </pc:spChg>
        <pc:spChg chg="mod">
          <ac:chgData name="Sascha Schwarzhaupt" userId="a406d4f8300cd4d1" providerId="LiveId" clId="{3F3A6F0F-16AD-4645-A87F-6B5CF2C7E845}" dt="2023-01-18T00:50:26.304" v="72" actId="1038"/>
          <ac:spMkLst>
            <pc:docMk/>
            <pc:sldMk cId="1404312598" sldId="257"/>
            <ac:spMk id="39" creationId="{8F634E7C-ECC9-3973-4680-322E0A3029D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7D771F-FD93-9E8B-3D54-52BCB8AD5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F6011EC-1F83-E722-FE61-AC1596A4B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F877A6-C68D-39AA-4866-5BBA55D42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9954B-8EFA-485D-BBB5-705798681331}" type="datetimeFigureOut">
              <a:rPr lang="de-DE" smtClean="0"/>
              <a:t>18.01.2023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5E2366-CB4E-E13C-16C4-941699CD2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53BB0F-9A81-9006-D4DA-6235ECD94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4BA0-E531-4DAF-A825-A62713E2F1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2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38AD27-D372-A83A-7E7A-FC26C27BB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816A32D-45DF-CCA0-F189-5C4FC3F37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B0F373-FE0F-5433-EFFF-CDFA064AC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9954B-8EFA-485D-BBB5-705798681331}" type="datetimeFigureOut">
              <a:rPr lang="de-DE" smtClean="0"/>
              <a:t>18.01.2023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0B5D0C-87EC-3A52-4514-B2F0A3780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A3169C-4F5A-A7A9-66B3-267DF0350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4BA0-E531-4DAF-A825-A62713E2F1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0261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1B814D7-D00B-9C30-5FF3-C09986C35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C8119D0-26C5-9518-CAA0-0188BC057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5DC725-A984-9E09-CF7F-EF1A7E190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9954B-8EFA-485D-BBB5-705798681331}" type="datetimeFigureOut">
              <a:rPr lang="de-DE" smtClean="0"/>
              <a:t>18.01.2023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0F6F25-19B6-2F93-0708-212A80EA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22AAF9-0312-9485-740D-C94626F41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4BA0-E531-4DAF-A825-A62713E2F1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8349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50750-30DD-C404-898A-D51591BCB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CAE498-CE2C-4027-BD9B-9E02A17A5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CE1778-718F-35EC-A2D4-3EC0E6F3A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9954B-8EFA-485D-BBB5-705798681331}" type="datetimeFigureOut">
              <a:rPr lang="de-DE" smtClean="0"/>
              <a:t>18.01.2023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CB1DE0-708C-3EDD-F34A-8E7EDB4F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4C26A2-27F8-F176-C160-8AAF5E256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4BA0-E531-4DAF-A825-A62713E2F1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397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C43659-3EC4-4CC6-C90F-80E0DAE12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3D44F4-29E8-2DFC-8B77-7747EB91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86DEA8-3678-B101-C417-05B8F18B0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9954B-8EFA-485D-BBB5-705798681331}" type="datetimeFigureOut">
              <a:rPr lang="de-DE" smtClean="0"/>
              <a:t>18.01.2023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56F9A8-8A76-A291-B187-FCCE00733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AB8909-1052-0162-57C3-4590DC414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4BA0-E531-4DAF-A825-A62713E2F1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2667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AEFA61-59A0-6EDC-A1C4-FED1548C8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979022-116F-488D-1B29-EB1B7D767A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8B4E1C6-1CC0-9229-7F06-9A32669C4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61E3A4-F161-E3AF-273B-DBE18D612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9954B-8EFA-485D-BBB5-705798681331}" type="datetimeFigureOut">
              <a:rPr lang="de-DE" smtClean="0"/>
              <a:t>18.01.2023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E2BE6B-B548-BA3D-547C-A877DC666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D46CBD2-A024-52ED-11A1-9CC833E94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4BA0-E531-4DAF-A825-A62713E2F1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954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88F661-7713-225B-1A22-F6AEF4E0F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B0353E-E960-8044-B3B3-6DF332F62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6D5F867-74DB-C787-214F-A466B947C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F1EC872-4732-42ED-DA7B-78910DE877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5E96332-59B2-FE24-72DF-E5AD97070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F4C3290-1000-37EB-2945-982A0AB96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9954B-8EFA-485D-BBB5-705798681331}" type="datetimeFigureOut">
              <a:rPr lang="de-DE" smtClean="0"/>
              <a:t>18.01.2023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DE2A286-03B2-FA05-46F3-C83FC11AF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76D955B-0E70-E60C-F36E-0BA857271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4BA0-E531-4DAF-A825-A62713E2F1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845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C12155-C3A0-B1CF-0A4A-96CC75A1A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236EDAC-5FC9-2CB8-7B92-61494033C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9954B-8EFA-485D-BBB5-705798681331}" type="datetimeFigureOut">
              <a:rPr lang="de-DE" smtClean="0"/>
              <a:t>18.01.2023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668BB4-936F-EC19-F951-CA2832424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363B24A-5DA4-5E04-D106-C10AA9814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4BA0-E531-4DAF-A825-A62713E2F1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408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9F5048D-0F5F-EABD-2028-18D8104A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9954B-8EFA-485D-BBB5-705798681331}" type="datetimeFigureOut">
              <a:rPr lang="de-DE" smtClean="0"/>
              <a:t>18.01.2023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29A2144-3701-252B-5942-42F598709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7AB7125-94AF-EE10-CB8E-675234EC3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4BA0-E531-4DAF-A825-A62713E2F1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656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CF0546-7727-7F01-2360-932FC7C3D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CC8645-6C87-41E8-D37E-998C774A1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B4CB3D6-86D7-56A2-0C65-7D775CDBD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3BBE9D-D0BC-033E-81E0-7A8BDD71E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9954B-8EFA-485D-BBB5-705798681331}" type="datetimeFigureOut">
              <a:rPr lang="de-DE" smtClean="0"/>
              <a:t>18.01.2023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960273-06AB-3A46-8E95-C16D5BE3B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247E9A-2B51-59D5-BA9F-AAE09F3D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4BA0-E531-4DAF-A825-A62713E2F1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493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38DDE-91D2-5DC0-35D0-CF8245981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D7AA19C-2423-ED1D-6524-CAFB749FF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DB1D90-C2B5-8FF9-D895-B3B35170A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F5A86C6-2ED1-F0C5-3172-4936E16F4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9954B-8EFA-485D-BBB5-705798681331}" type="datetimeFigureOut">
              <a:rPr lang="de-DE" smtClean="0"/>
              <a:t>18.01.2023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9FFD40-79D8-E3CE-EE7B-166D38065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FC125C-7F1B-8CD1-EA28-D47F5FA50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4BA0-E531-4DAF-A825-A62713E2F1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47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A7CC8CA-94D9-2A7F-619D-B5AAF5EA1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99E470-6864-4602-A4E2-BC0F6B7FF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C87F3B-3CDA-28C2-7763-FB4CB5E9DE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9954B-8EFA-485D-BBB5-705798681331}" type="datetimeFigureOut">
              <a:rPr lang="de-DE" smtClean="0"/>
              <a:t>18.01.2023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5ADB16-39D4-2630-0643-BD3DF54D6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C3D971-521C-6EBE-D395-7820C5410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14BA0-E531-4DAF-A825-A62713E2F1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5204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8E28A9-941D-1874-6843-82C3CDD8F5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D0D1977-6011-FF4B-3BB6-CC5F6B7822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0067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feld 27">
            <a:extLst>
              <a:ext uri="{FF2B5EF4-FFF2-40B4-BE49-F238E27FC236}">
                <a16:creationId xmlns:a16="http://schemas.microsoft.com/office/drawing/2014/main" id="{7BDDE86B-4712-64EB-A857-6AC76B992B6D}"/>
              </a:ext>
            </a:extLst>
          </p:cNvPr>
          <p:cNvSpPr txBox="1"/>
          <p:nvPr/>
        </p:nvSpPr>
        <p:spPr>
          <a:xfrm>
            <a:off x="856750" y="3183851"/>
            <a:ext cx="5249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/>
              <a:t>Selbstverteidigung </a:t>
            </a:r>
            <a:endParaRPr lang="de-DE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4323EA5C-C780-3F49-A9EF-557F690EEAC1}"/>
              </a:ext>
            </a:extLst>
          </p:cNvPr>
          <p:cNvSpPr txBox="1"/>
          <p:nvPr/>
        </p:nvSpPr>
        <p:spPr>
          <a:xfrm>
            <a:off x="1858169" y="2265824"/>
            <a:ext cx="29677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Disziplin, Stärke, Gleichgewicht </a:t>
            </a:r>
            <a:endParaRPr lang="de-DE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AA2DEC6-AA41-A75F-1E82-F5DC94CAE692}"/>
              </a:ext>
            </a:extLst>
          </p:cNvPr>
          <p:cNvSpPr txBox="1"/>
          <p:nvPr/>
        </p:nvSpPr>
        <p:spPr>
          <a:xfrm>
            <a:off x="2609550" y="3865766"/>
            <a:ext cx="1350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Aggression Abbau 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CCBB56F-A80E-4196-3B0E-EED9F3976881}"/>
              </a:ext>
            </a:extLst>
          </p:cNvPr>
          <p:cNvSpPr txBox="1"/>
          <p:nvPr/>
        </p:nvSpPr>
        <p:spPr>
          <a:xfrm>
            <a:off x="2877900" y="1425566"/>
            <a:ext cx="4132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/>
              <a:t>Selbstvertrauen 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B18AD40C-332B-291F-FF16-783391BF2B54}"/>
              </a:ext>
            </a:extLst>
          </p:cNvPr>
          <p:cNvSpPr txBox="1"/>
          <p:nvPr/>
        </p:nvSpPr>
        <p:spPr>
          <a:xfrm rot="5400000">
            <a:off x="527900" y="2952101"/>
            <a:ext cx="2009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Fit sein 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EC22B86-93C5-ED12-F003-39A49657BFF1}"/>
              </a:ext>
            </a:extLst>
          </p:cNvPr>
          <p:cNvSpPr txBox="1"/>
          <p:nvPr/>
        </p:nvSpPr>
        <p:spPr>
          <a:xfrm>
            <a:off x="1054940" y="3889409"/>
            <a:ext cx="26399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Ausgleich , Stress Abbauen</a:t>
            </a:r>
            <a:r>
              <a:rPr lang="de-DE" dirty="0"/>
              <a:t> 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6DA891E-1BEE-2C2D-6FB6-FF2142FC5392}"/>
              </a:ext>
            </a:extLst>
          </p:cNvPr>
          <p:cNvSpPr txBox="1"/>
          <p:nvPr/>
        </p:nvSpPr>
        <p:spPr>
          <a:xfrm>
            <a:off x="520980" y="1748378"/>
            <a:ext cx="2731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Körper und Geist trainieren 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D4167F7C-5C8D-AD9F-41BE-EB88DFB77635}"/>
              </a:ext>
            </a:extLst>
          </p:cNvPr>
          <p:cNvSpPr txBox="1"/>
          <p:nvPr/>
        </p:nvSpPr>
        <p:spPr>
          <a:xfrm>
            <a:off x="4257790" y="3213010"/>
            <a:ext cx="123925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/>
              <a:t>Gewaltanwendung</a:t>
            </a:r>
            <a:endParaRPr lang="de-DE" sz="4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D418A354-5D6F-9F34-1FF0-C75435BC6C98}"/>
              </a:ext>
            </a:extLst>
          </p:cNvPr>
          <p:cNvSpPr txBox="1"/>
          <p:nvPr/>
        </p:nvSpPr>
        <p:spPr>
          <a:xfrm rot="5400000">
            <a:off x="4064757" y="2989488"/>
            <a:ext cx="271312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Mentale &amp; Körperliche Gesundheit </a:t>
            </a:r>
            <a:br>
              <a:rPr lang="de-DE" dirty="0"/>
            </a:br>
            <a:endParaRPr lang="de-DE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4CC19A46-F77E-92D1-741A-E89523A01F5C}"/>
              </a:ext>
            </a:extLst>
          </p:cNvPr>
          <p:cNvSpPr txBox="1"/>
          <p:nvPr/>
        </p:nvSpPr>
        <p:spPr>
          <a:xfrm>
            <a:off x="4205276" y="3992786"/>
            <a:ext cx="17084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Respekt vor sich und anderen   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C2BBA318-3980-6C37-E43B-9AED53843B8B}"/>
              </a:ext>
            </a:extLst>
          </p:cNvPr>
          <p:cNvSpPr txBox="1"/>
          <p:nvPr/>
        </p:nvSpPr>
        <p:spPr>
          <a:xfrm rot="5400000">
            <a:off x="2615728" y="4163931"/>
            <a:ext cx="56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/>
              <a:t>Freunde</a:t>
            </a:r>
            <a:r>
              <a:rPr lang="de-DE" dirty="0"/>
              <a:t>  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8F634E7C-ECC9-3973-4680-322E0A3029DF}"/>
              </a:ext>
            </a:extLst>
          </p:cNvPr>
          <p:cNvSpPr txBox="1"/>
          <p:nvPr/>
        </p:nvSpPr>
        <p:spPr>
          <a:xfrm>
            <a:off x="3019629" y="4035043"/>
            <a:ext cx="991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Mobbing Erfahrung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4312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Breitbild</PresentationFormat>
  <Paragraphs>12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Sascha Schwarzhaupt</dc:creator>
  <cp:lastModifiedBy>Sascha Schwarzhaupt</cp:lastModifiedBy>
  <cp:revision>1</cp:revision>
  <dcterms:created xsi:type="dcterms:W3CDTF">2023-01-17T16:43:41Z</dcterms:created>
  <dcterms:modified xsi:type="dcterms:W3CDTF">2023-01-18T00:50:28Z</dcterms:modified>
</cp:coreProperties>
</file>