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
  </p:notesMasterIdLst>
  <p:sldIdLst>
    <p:sldId id="256" r:id="rId2"/>
    <p:sldId id="257" r:id="rId3"/>
    <p:sldId id="258" r:id="rId4"/>
    <p:sldId id="259" r:id="rId5"/>
    <p:sldId id="261" r:id="rId6"/>
    <p:sldId id="262" r:id="rId7"/>
    <p:sldId id="263" r:id="rId8"/>
    <p:sldId id="264" r:id="rId9"/>
    <p:sldId id="265" r:id="rId10"/>
    <p:sldId id="266" r:id="rId11"/>
    <p:sldId id="26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431" y="-52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82D023-F68E-43A1-A215-ACDF2A4BA02F}" type="datetimeFigureOut">
              <a:rPr lang="en-US" smtClean="0"/>
              <a:pPr/>
              <a:t>2/29/2020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1A9A7-A6AE-43FE-BCA4-744092BBEDD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ADD8D0B-3BF8-48AD-A0D7-68E8EA81253A}" type="datetime1">
              <a:rPr lang="en-US" smtClean="0"/>
              <a:pPr/>
              <a:t>2/29/2020</a:t>
            </a:fld>
            <a:endParaRPr lang="en-US"/>
          </a:p>
        </p:txBody>
      </p:sp>
      <p:sp>
        <p:nvSpPr>
          <p:cNvPr id="17" name="Footer Placeholder 16"/>
          <p:cNvSpPr>
            <a:spLocks noGrp="1"/>
          </p:cNvSpPr>
          <p:nvPr>
            <p:ph type="ftr" sz="quarter" idx="11"/>
          </p:nvPr>
        </p:nvSpPr>
        <p:spPr>
          <a:xfrm>
            <a:off x="2898648" y="6355080"/>
            <a:ext cx="3474720" cy="365760"/>
          </a:xfrm>
        </p:spPr>
        <p:txBody>
          <a:bodyPr/>
          <a:lstStyle/>
          <a:p>
            <a:r>
              <a:rPr lang="en-US" smtClean="0"/>
              <a:t>1</a:t>
            </a: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EBE91BFA-6F90-4EE1-A9C0-4F1EE5ABC0A7}"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8596" y="-71462"/>
            <a:ext cx="8229600" cy="990600"/>
          </a:xfrm>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88D8A2-CD49-491A-870E-2AE5614AF4B0}" type="datetime1">
              <a:rPr lang="en-US" smtClean="0"/>
              <a:pPr/>
              <a:t>2/29/2020</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
        <p:nvSpPr>
          <p:cNvPr id="6" name="Slide Number Placeholder 5"/>
          <p:cNvSpPr>
            <a:spLocks noGrp="1"/>
          </p:cNvSpPr>
          <p:nvPr>
            <p:ph type="sldNum" sz="quarter" idx="12"/>
          </p:nvPr>
        </p:nvSpPr>
        <p:spPr/>
        <p:txBody>
          <a:bodyPr/>
          <a:lstStyle/>
          <a:p>
            <a:fld id="{EBE91BFA-6F90-4EE1-A9C0-4F1EE5ABC0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4FA2A5-574A-4BB7-A3FC-F2ABB8BD4D77}" type="datetime1">
              <a:rPr lang="en-US" smtClean="0"/>
              <a:pPr/>
              <a:t>2/29/2020</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
        <p:nvSpPr>
          <p:cNvPr id="6" name="Slide Number Placeholder 5"/>
          <p:cNvSpPr>
            <a:spLocks noGrp="1"/>
          </p:cNvSpPr>
          <p:nvPr>
            <p:ph type="sldNum" sz="quarter" idx="12"/>
          </p:nvPr>
        </p:nvSpPr>
        <p:spPr/>
        <p:txBody>
          <a:bodyPr/>
          <a:lstStyle/>
          <a:p>
            <a:fld id="{EBE91BFA-6F90-4EE1-A9C0-4F1EE5ABC0A7}"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32E6F3D-DE42-4CB8-9EF7-9B421647CEB2}" type="datetime1">
              <a:rPr lang="en-US" smtClean="0"/>
              <a:pPr/>
              <a:t>2/29/2020</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
        <p:nvSpPr>
          <p:cNvPr id="6" name="Slide Number Placeholder 5"/>
          <p:cNvSpPr>
            <a:spLocks noGrp="1"/>
          </p:cNvSpPr>
          <p:nvPr>
            <p:ph type="sldNum" sz="quarter" idx="12"/>
          </p:nvPr>
        </p:nvSpPr>
        <p:spPr/>
        <p:txBody>
          <a:bodyPr/>
          <a:lstStyle/>
          <a:p>
            <a:fld id="{EBE91BFA-6F90-4EE1-A9C0-4F1EE5ABC0A7}"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EEA5C33D-D1A3-4A92-AF83-F87EF6493909}" type="datetime1">
              <a:rPr lang="en-US" smtClean="0"/>
              <a:pPr/>
              <a:t>2/29/2020</a:t>
            </a:fld>
            <a:endParaRPr lang="en-US"/>
          </a:p>
        </p:txBody>
      </p:sp>
      <p:sp>
        <p:nvSpPr>
          <p:cNvPr id="5" name="Footer Placeholder 4"/>
          <p:cNvSpPr>
            <a:spLocks noGrp="1"/>
          </p:cNvSpPr>
          <p:nvPr>
            <p:ph type="ftr" sz="quarter" idx="11"/>
          </p:nvPr>
        </p:nvSpPr>
        <p:spPr>
          <a:xfrm>
            <a:off x="2898648" y="6355080"/>
            <a:ext cx="3474720" cy="365760"/>
          </a:xfrm>
        </p:spPr>
        <p:txBody>
          <a:bodyPr/>
          <a:lstStyle/>
          <a:p>
            <a:r>
              <a:rPr lang="en-US" smtClean="0"/>
              <a:t>1</a:t>
            </a:r>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EBE91BFA-6F90-4EE1-A9C0-4F1EE5ABC0A7}"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2E56761-B04B-466C-9345-12F8833A60BA}" type="datetime1">
              <a:rPr lang="en-US" smtClean="0"/>
              <a:pPr/>
              <a:t>2/29/2020</a:t>
            </a:fld>
            <a:endParaRPr lang="en-US"/>
          </a:p>
        </p:txBody>
      </p:sp>
      <p:sp>
        <p:nvSpPr>
          <p:cNvPr id="6" name="Footer Placeholder 5"/>
          <p:cNvSpPr>
            <a:spLocks noGrp="1"/>
          </p:cNvSpPr>
          <p:nvPr>
            <p:ph type="ftr" sz="quarter" idx="11"/>
          </p:nvPr>
        </p:nvSpPr>
        <p:spPr/>
        <p:txBody>
          <a:bodyPr/>
          <a:lstStyle/>
          <a:p>
            <a:r>
              <a:rPr lang="en-US" smtClean="0"/>
              <a:t>1</a:t>
            </a:r>
            <a:endParaRPr lang="en-US"/>
          </a:p>
        </p:txBody>
      </p:sp>
      <p:sp>
        <p:nvSpPr>
          <p:cNvPr id="7" name="Slide Number Placeholder 6"/>
          <p:cNvSpPr>
            <a:spLocks noGrp="1"/>
          </p:cNvSpPr>
          <p:nvPr>
            <p:ph type="sldNum" sz="quarter" idx="12"/>
          </p:nvPr>
        </p:nvSpPr>
        <p:spPr/>
        <p:txBody>
          <a:bodyPr/>
          <a:lstStyle/>
          <a:p>
            <a:fld id="{EBE91BFA-6F90-4EE1-A9C0-4F1EE5ABC0A7}"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DB4303E-2F48-48A2-AACC-5D4525CC5066}" type="datetime1">
              <a:rPr lang="en-US" smtClean="0"/>
              <a:pPr/>
              <a:t>2/29/2020</a:t>
            </a:fld>
            <a:endParaRPr lang="en-US"/>
          </a:p>
        </p:txBody>
      </p:sp>
      <p:sp>
        <p:nvSpPr>
          <p:cNvPr id="8" name="Footer Placeholder 7"/>
          <p:cNvSpPr>
            <a:spLocks noGrp="1"/>
          </p:cNvSpPr>
          <p:nvPr>
            <p:ph type="ftr" sz="quarter" idx="11"/>
          </p:nvPr>
        </p:nvSpPr>
        <p:spPr/>
        <p:txBody>
          <a:bodyPr/>
          <a:lstStyle/>
          <a:p>
            <a:r>
              <a:rPr lang="en-US" smtClean="0"/>
              <a:t>1</a:t>
            </a:r>
            <a:endParaRPr lang="en-US"/>
          </a:p>
        </p:txBody>
      </p:sp>
      <p:sp>
        <p:nvSpPr>
          <p:cNvPr id="9" name="Slide Number Placeholder 8"/>
          <p:cNvSpPr>
            <a:spLocks noGrp="1"/>
          </p:cNvSpPr>
          <p:nvPr>
            <p:ph type="sldNum" sz="quarter" idx="12"/>
          </p:nvPr>
        </p:nvSpPr>
        <p:spPr/>
        <p:txBody>
          <a:bodyPr/>
          <a:lstStyle/>
          <a:p>
            <a:fld id="{EBE91BFA-6F90-4EE1-A9C0-4F1EE5ABC0A7}"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05EBAB4-2622-4434-BCAE-399A3F409C80}" type="datetime1">
              <a:rPr lang="en-US" smtClean="0"/>
              <a:pPr/>
              <a:t>2/29/2020</a:t>
            </a:fld>
            <a:endParaRPr lang="en-US"/>
          </a:p>
        </p:txBody>
      </p:sp>
      <p:sp>
        <p:nvSpPr>
          <p:cNvPr id="4" name="Footer Placeholder 3"/>
          <p:cNvSpPr>
            <a:spLocks noGrp="1"/>
          </p:cNvSpPr>
          <p:nvPr>
            <p:ph type="ftr" sz="quarter" idx="11"/>
          </p:nvPr>
        </p:nvSpPr>
        <p:spPr/>
        <p:txBody>
          <a:bodyPr/>
          <a:lstStyle/>
          <a:p>
            <a:r>
              <a:rPr lang="en-US" smtClean="0"/>
              <a:t>1</a:t>
            </a:r>
            <a:endParaRPr lang="en-US"/>
          </a:p>
        </p:txBody>
      </p:sp>
      <p:sp>
        <p:nvSpPr>
          <p:cNvPr id="5" name="Slide Number Placeholder 4"/>
          <p:cNvSpPr>
            <a:spLocks noGrp="1"/>
          </p:cNvSpPr>
          <p:nvPr>
            <p:ph type="sldNum" sz="quarter" idx="12"/>
          </p:nvPr>
        </p:nvSpPr>
        <p:spPr/>
        <p:txBody>
          <a:bodyPr/>
          <a:lstStyle/>
          <a:p>
            <a:fld id="{EBE91BFA-6F90-4EE1-A9C0-4F1EE5ABC0A7}"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99ECB6-0F2F-4004-B7DB-7391D2773BAC}" type="datetime1">
              <a:rPr lang="en-US" smtClean="0"/>
              <a:pPr/>
              <a:t>2/29/2020</a:t>
            </a:fld>
            <a:endParaRPr lang="en-US"/>
          </a:p>
        </p:txBody>
      </p:sp>
      <p:sp>
        <p:nvSpPr>
          <p:cNvPr id="3" name="Footer Placeholder 2"/>
          <p:cNvSpPr>
            <a:spLocks noGrp="1"/>
          </p:cNvSpPr>
          <p:nvPr>
            <p:ph type="ftr" sz="quarter" idx="11"/>
          </p:nvPr>
        </p:nvSpPr>
        <p:spPr/>
        <p:txBody>
          <a:bodyPr/>
          <a:lstStyle/>
          <a:p>
            <a:r>
              <a:rPr lang="en-US" smtClean="0"/>
              <a:t>1</a:t>
            </a:r>
            <a:endParaRPr lang="en-US"/>
          </a:p>
        </p:txBody>
      </p:sp>
      <p:sp>
        <p:nvSpPr>
          <p:cNvPr id="4" name="Slide Number Placeholder 3"/>
          <p:cNvSpPr>
            <a:spLocks noGrp="1"/>
          </p:cNvSpPr>
          <p:nvPr>
            <p:ph type="sldNum" sz="quarter" idx="12"/>
          </p:nvPr>
        </p:nvSpPr>
        <p:spPr/>
        <p:txBody>
          <a:bodyPr/>
          <a:lstStyle/>
          <a:p>
            <a:fld id="{EBE91BFA-6F90-4EE1-A9C0-4F1EE5ABC0A7}"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B904987-1FE6-4EA3-9B2B-FEF77F769589}" type="datetime1">
              <a:rPr lang="en-US" smtClean="0"/>
              <a:pPr/>
              <a:t>2/29/2020</a:t>
            </a:fld>
            <a:endParaRPr lang="en-US"/>
          </a:p>
        </p:txBody>
      </p:sp>
      <p:sp>
        <p:nvSpPr>
          <p:cNvPr id="6" name="Footer Placeholder 5"/>
          <p:cNvSpPr>
            <a:spLocks noGrp="1"/>
          </p:cNvSpPr>
          <p:nvPr>
            <p:ph type="ftr" sz="quarter" idx="11"/>
          </p:nvPr>
        </p:nvSpPr>
        <p:spPr/>
        <p:txBody>
          <a:bodyPr/>
          <a:lstStyle/>
          <a:p>
            <a:r>
              <a:rPr lang="en-US" smtClean="0"/>
              <a:t>1</a:t>
            </a:r>
            <a:endParaRPr lang="en-US"/>
          </a:p>
        </p:txBody>
      </p:sp>
      <p:sp>
        <p:nvSpPr>
          <p:cNvPr id="7" name="Slide Number Placeholder 6"/>
          <p:cNvSpPr>
            <a:spLocks noGrp="1"/>
          </p:cNvSpPr>
          <p:nvPr>
            <p:ph type="sldNum" sz="quarter" idx="12"/>
          </p:nvPr>
        </p:nvSpPr>
        <p:spPr/>
        <p:txBody>
          <a:bodyPr/>
          <a:lstStyle/>
          <a:p>
            <a:fld id="{EBE91BFA-6F90-4EE1-A9C0-4F1EE5ABC0A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7EA40A0-5CD5-4162-AAF7-F5CFFDD326E7}" type="datetime1">
              <a:rPr lang="en-US" smtClean="0"/>
              <a:pPr/>
              <a:t>2/29/2020</a:t>
            </a:fld>
            <a:endParaRPr lang="en-US"/>
          </a:p>
        </p:txBody>
      </p:sp>
      <p:sp>
        <p:nvSpPr>
          <p:cNvPr id="6" name="Footer Placeholder 5"/>
          <p:cNvSpPr>
            <a:spLocks noGrp="1"/>
          </p:cNvSpPr>
          <p:nvPr>
            <p:ph type="ftr" sz="quarter" idx="11"/>
          </p:nvPr>
        </p:nvSpPr>
        <p:spPr/>
        <p:txBody>
          <a:bodyPr/>
          <a:lstStyle/>
          <a:p>
            <a:r>
              <a:rPr lang="en-US" smtClean="0"/>
              <a:t>1</a:t>
            </a:r>
            <a:endParaRPr lang="en-US"/>
          </a:p>
        </p:txBody>
      </p:sp>
      <p:sp>
        <p:nvSpPr>
          <p:cNvPr id="7" name="Slide Number Placeholder 6"/>
          <p:cNvSpPr>
            <a:spLocks noGrp="1"/>
          </p:cNvSpPr>
          <p:nvPr>
            <p:ph type="sldNum" sz="quarter" idx="12"/>
          </p:nvPr>
        </p:nvSpPr>
        <p:spPr/>
        <p:txBody>
          <a:bodyPr/>
          <a:lstStyle/>
          <a:p>
            <a:fld id="{EBE91BFA-6F90-4EE1-A9C0-4F1EE5ABC0A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490518"/>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4C241F48-EB46-443E-A092-9B8B94694D9C}" type="datetime1">
              <a:rPr lang="en-US" smtClean="0"/>
              <a:pPr/>
              <a:t>2/29/2020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smtClean="0"/>
              <a:t>1</a:t>
            </a: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BE91BFA-6F90-4EE1-A9C0-4F1EE5ABC0A7}"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28596" y="642918"/>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port.nsw.gov.au/"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tat.data.abs.gov.au/" TargetMode="External"/><Relationship Id="rId2" Type="http://schemas.openxmlformats.org/officeDocument/2006/relationships/hyperlink" Target="http://www.facs.gov.au/" TargetMode="External"/><Relationship Id="rId1" Type="http://schemas.openxmlformats.org/officeDocument/2006/relationships/slideLayout" Target="../slideLayouts/slideLayout2.xml"/><Relationship Id="rId4" Type="http://schemas.openxmlformats.org/officeDocument/2006/relationships/hyperlink" Target="https://www.bocsar.nsw.gov.a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AU" dirty="0" smtClean="0"/>
              <a:t>Capstone Project – Exploring Greater Metropolitan Sydney</a:t>
            </a:r>
            <a:endParaRPr lang="en-US" dirty="0"/>
          </a:p>
        </p:txBody>
      </p:sp>
      <p:sp>
        <p:nvSpPr>
          <p:cNvPr id="3" name="Subtitle 2"/>
          <p:cNvSpPr>
            <a:spLocks noGrp="1"/>
          </p:cNvSpPr>
          <p:nvPr>
            <p:ph type="subTitle" idx="1"/>
          </p:nvPr>
        </p:nvSpPr>
        <p:spPr/>
        <p:txBody>
          <a:bodyPr/>
          <a:lstStyle/>
          <a:p>
            <a:r>
              <a:rPr lang="en-AU" dirty="0" smtClean="0"/>
              <a:t>IBM – Data Science Professional Certificate</a:t>
            </a:r>
            <a:endParaRPr lang="en-US" dirty="0"/>
          </a:p>
        </p:txBody>
      </p:sp>
      <p:pic>
        <p:nvPicPr>
          <p:cNvPr id="5" name="Picture 4" descr="Capture.PNG"/>
          <p:cNvPicPr>
            <a:picLocks noChangeAspect="1"/>
          </p:cNvPicPr>
          <p:nvPr/>
        </p:nvPicPr>
        <p:blipFill>
          <a:blip r:embed="rId2"/>
          <a:stretch>
            <a:fillRect/>
          </a:stretch>
        </p:blipFill>
        <p:spPr>
          <a:xfrm>
            <a:off x="0" y="-1"/>
            <a:ext cx="9144000" cy="2866507"/>
          </a:xfrm>
          <a:prstGeom prst="rect">
            <a:avLst/>
          </a:prstGeom>
        </p:spPr>
      </p:pic>
      <p:sp>
        <p:nvSpPr>
          <p:cNvPr id="7" name="Slide Number Placeholder 6"/>
          <p:cNvSpPr>
            <a:spLocks noGrp="1"/>
          </p:cNvSpPr>
          <p:nvPr>
            <p:ph type="sldNum" sz="quarter" idx="12"/>
          </p:nvPr>
        </p:nvSpPr>
        <p:spPr/>
        <p:txBody>
          <a:bodyPr/>
          <a:lstStyle/>
          <a:p>
            <a:fld id="{EBE91BFA-6F90-4EE1-A9C0-4F1EE5ABC0A7}"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419080"/>
          </a:xfrm>
        </p:spPr>
        <p:txBody>
          <a:bodyPr>
            <a:normAutofit fontScale="90000"/>
          </a:bodyPr>
          <a:lstStyle/>
          <a:p>
            <a:r>
              <a:rPr lang="en-AU" dirty="0" smtClean="0"/>
              <a:t>Results: </a:t>
            </a:r>
            <a:r>
              <a:rPr lang="en-AU" b="1" dirty="0" smtClean="0"/>
              <a:t>Geospatial visualization</a:t>
            </a:r>
            <a:endParaRPr lang="en-US" dirty="0"/>
          </a:p>
        </p:txBody>
      </p:sp>
      <p:sp>
        <p:nvSpPr>
          <p:cNvPr id="5" name="Slide Number Placeholder 4"/>
          <p:cNvSpPr>
            <a:spLocks noGrp="1"/>
          </p:cNvSpPr>
          <p:nvPr>
            <p:ph type="sldNum" sz="quarter" idx="12"/>
          </p:nvPr>
        </p:nvSpPr>
        <p:spPr/>
        <p:txBody>
          <a:bodyPr/>
          <a:lstStyle/>
          <a:p>
            <a:fld id="{EBE91BFA-6F90-4EE1-A9C0-4F1EE5ABC0A7}" type="slidenum">
              <a:rPr lang="en-US" smtClean="0"/>
              <a:pPr/>
              <a:t>10</a:t>
            </a:fld>
            <a:endParaRPr lang="en-US"/>
          </a:p>
        </p:txBody>
      </p:sp>
      <p:pic>
        <p:nvPicPr>
          <p:cNvPr id="8" name="Picture 7" descr="Dwellings_Choro.png"/>
          <p:cNvPicPr>
            <a:picLocks noChangeAspect="1"/>
          </p:cNvPicPr>
          <p:nvPr/>
        </p:nvPicPr>
        <p:blipFill>
          <a:blip r:embed="rId2"/>
          <a:stretch>
            <a:fillRect/>
          </a:stretch>
        </p:blipFill>
        <p:spPr>
          <a:xfrm>
            <a:off x="142844" y="714356"/>
            <a:ext cx="3665916" cy="3429024"/>
          </a:xfrm>
          <a:prstGeom prst="rect">
            <a:avLst/>
          </a:prstGeom>
        </p:spPr>
      </p:pic>
      <p:pic>
        <p:nvPicPr>
          <p:cNvPr id="9" name="Picture 8" descr="Price_choro.png"/>
          <p:cNvPicPr>
            <a:picLocks noChangeAspect="1"/>
          </p:cNvPicPr>
          <p:nvPr/>
        </p:nvPicPr>
        <p:blipFill>
          <a:blip r:embed="rId3"/>
          <a:stretch>
            <a:fillRect/>
          </a:stretch>
        </p:blipFill>
        <p:spPr>
          <a:xfrm>
            <a:off x="4500562" y="785794"/>
            <a:ext cx="4025394" cy="369101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Caveats!</a:t>
            </a:r>
            <a:endParaRPr lang="en-US" dirty="0"/>
          </a:p>
        </p:txBody>
      </p:sp>
      <p:sp>
        <p:nvSpPr>
          <p:cNvPr id="3" name="Content Placeholder 2"/>
          <p:cNvSpPr>
            <a:spLocks noGrp="1"/>
          </p:cNvSpPr>
          <p:nvPr>
            <p:ph sz="quarter" idx="1"/>
          </p:nvPr>
        </p:nvSpPr>
        <p:spPr/>
        <p:txBody>
          <a:bodyPr>
            <a:normAutofit/>
          </a:bodyPr>
          <a:lstStyle/>
          <a:p>
            <a:pPr algn="just"/>
            <a:r>
              <a:rPr lang="en-AU" sz="1600" dirty="0" smtClean="0"/>
              <a:t>Scrapping data from various sources over the internet is one of the biggest challenge we face. There are number of factors to consider while reviewing the analysis:</a:t>
            </a:r>
          </a:p>
          <a:p>
            <a:pPr marL="534988" indent="-265113" algn="just">
              <a:buFontTx/>
              <a:buChar char="-"/>
            </a:pPr>
            <a:r>
              <a:rPr lang="en-AU" sz="1600" dirty="0" smtClean="0"/>
              <a:t>Data was downloaded in various different formats and joined together which resulted in some loss of data e.g. certain neighbourhoods data being not available in one data set resulting in keeping only the valid values in new data frame;</a:t>
            </a:r>
          </a:p>
          <a:p>
            <a:pPr marL="534988" indent="-265113" algn="just">
              <a:buFontTx/>
              <a:buChar char="-"/>
            </a:pPr>
            <a:r>
              <a:rPr lang="en-AU" sz="1600" dirty="0" smtClean="0"/>
              <a:t>The purpose of this analysis is educational only and cannot be used for any other purposes</a:t>
            </a:r>
          </a:p>
          <a:p>
            <a:pPr marL="534988" indent="-265113" algn="just">
              <a:buFontTx/>
              <a:buChar char="-"/>
            </a:pPr>
            <a:r>
              <a:rPr lang="en-AU" sz="1600" dirty="0" smtClean="0"/>
              <a:t>The boundaries of LGAs keep on changing over various years e.g. merged more than one LGA to form a new one. In various data set (mostly that pertained to 2016 and beyond), a number of these changes happened, hence we had to take various averages and additions of data to make it comparable with other, more newer, data sets containing new LGAs.</a:t>
            </a:r>
          </a:p>
          <a:p>
            <a:pPr marL="534988" indent="-265113" algn="just">
              <a:buFontTx/>
              <a:buChar char="-"/>
            </a:pPr>
            <a:r>
              <a:rPr lang="en-AU" sz="1600" dirty="0" smtClean="0"/>
              <a:t>Decision to live in a certain area depends on a number of factors and vary by individual requirements and the stage of life they are in. We have only used limited data as per previous slide to understand the compositions of different neighbourhoods. </a:t>
            </a:r>
          </a:p>
          <a:p>
            <a:pPr algn="just">
              <a:buFontTx/>
              <a:buChar char="-"/>
            </a:pPr>
            <a:endParaRPr lang="en-AU" sz="1600" dirty="0" smtClean="0"/>
          </a:p>
          <a:p>
            <a:pPr algn="just">
              <a:buNone/>
            </a:pPr>
            <a:endParaRPr lang="en-AU" sz="1600" dirty="0" smtClean="0"/>
          </a:p>
        </p:txBody>
      </p:sp>
      <p:sp>
        <p:nvSpPr>
          <p:cNvPr id="5" name="Slide Number Placeholder 4"/>
          <p:cNvSpPr>
            <a:spLocks noGrp="1"/>
          </p:cNvSpPr>
          <p:nvPr>
            <p:ph type="sldNum" sz="quarter" idx="12"/>
          </p:nvPr>
        </p:nvSpPr>
        <p:spPr/>
        <p:txBody>
          <a:bodyPr/>
          <a:lstStyle/>
          <a:p>
            <a:fld id="{EBE91BFA-6F90-4EE1-A9C0-4F1EE5ABC0A7}" type="slidenum">
              <a:rPr lang="en-US" smtClean="0"/>
              <a:pPr/>
              <a:t>11</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Introduction and problem</a:t>
            </a:r>
            <a:endParaRPr lang="en-US" dirty="0"/>
          </a:p>
        </p:txBody>
      </p:sp>
      <p:sp>
        <p:nvSpPr>
          <p:cNvPr id="3" name="Content Placeholder 2"/>
          <p:cNvSpPr>
            <a:spLocks noGrp="1"/>
          </p:cNvSpPr>
          <p:nvPr>
            <p:ph sz="quarter" idx="1"/>
          </p:nvPr>
        </p:nvSpPr>
        <p:spPr>
          <a:xfrm>
            <a:off x="428596" y="928670"/>
            <a:ext cx="8229600" cy="4937760"/>
          </a:xfrm>
        </p:spPr>
        <p:txBody>
          <a:bodyPr>
            <a:normAutofit/>
          </a:bodyPr>
          <a:lstStyle/>
          <a:p>
            <a:pPr algn="just"/>
            <a:r>
              <a:rPr lang="en-AU" sz="2400" dirty="0" smtClean="0"/>
              <a:t>Being a first generation migrant myself, moving to new country brings a lot of challenges with it</a:t>
            </a:r>
          </a:p>
          <a:p>
            <a:pPr algn="just"/>
            <a:r>
              <a:rPr lang="en-AU" sz="2400" dirty="0" smtClean="0"/>
              <a:t>The first dilemma we all face is where to live! To Rent or Buy, how many amenities nearby, how safe an area is, what is population and so on...</a:t>
            </a:r>
          </a:p>
          <a:p>
            <a:pPr algn="just"/>
            <a:r>
              <a:rPr lang="en-AU" sz="2400" dirty="0" smtClean="0"/>
              <a:t>The best way to solve this riddle was to make use of data to understand the economic and social landscape of the area we are moving</a:t>
            </a:r>
          </a:p>
          <a:p>
            <a:pPr algn="just"/>
            <a:r>
              <a:rPr lang="en-AU" sz="2400" dirty="0" smtClean="0"/>
              <a:t>Hence, using personal experience (and lot of Data of course!) we will explore Greater Metropolitan Sydney region of Australia</a:t>
            </a:r>
          </a:p>
        </p:txBody>
      </p:sp>
      <p:sp>
        <p:nvSpPr>
          <p:cNvPr id="5" name="Slide Number Placeholder 4"/>
          <p:cNvSpPr>
            <a:spLocks noGrp="1"/>
          </p:cNvSpPr>
          <p:nvPr>
            <p:ph type="sldNum" sz="quarter" idx="12"/>
          </p:nvPr>
        </p:nvSpPr>
        <p:spPr/>
        <p:txBody>
          <a:bodyPr/>
          <a:lstStyle/>
          <a:p>
            <a:fld id="{EBE91BFA-6F90-4EE1-A9C0-4F1EE5ABC0A7}"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Greater Metropolitan Sydney</a:t>
            </a:r>
            <a:endParaRPr lang="en-US" dirty="0"/>
          </a:p>
        </p:txBody>
      </p:sp>
      <p:sp>
        <p:nvSpPr>
          <p:cNvPr id="3" name="Content Placeholder 2"/>
          <p:cNvSpPr>
            <a:spLocks noGrp="1"/>
          </p:cNvSpPr>
          <p:nvPr>
            <p:ph sz="quarter" idx="1"/>
          </p:nvPr>
        </p:nvSpPr>
        <p:spPr>
          <a:xfrm>
            <a:off x="428596" y="928670"/>
            <a:ext cx="8229600" cy="4937760"/>
          </a:xfrm>
        </p:spPr>
        <p:txBody>
          <a:bodyPr>
            <a:normAutofit/>
          </a:bodyPr>
          <a:lstStyle/>
          <a:p>
            <a:pPr algn="just"/>
            <a:r>
              <a:rPr lang="en-AU" sz="1800" dirty="0" smtClean="0"/>
              <a:t>The Greater Metropolitan Sydney comprise of various Local Government Areas (LGAs), which we will refer to as Neighbourhoods/LGA interchangeably;</a:t>
            </a:r>
          </a:p>
          <a:p>
            <a:pPr algn="just"/>
            <a:r>
              <a:rPr lang="en-AU" sz="1800" dirty="0" smtClean="0"/>
              <a:t>It is one of the most populous and vibrant area in the state of New South Wales and hosts LGAs like Sydney (known of Opera house and NYE fireworks of course!)</a:t>
            </a:r>
          </a:p>
          <a:p>
            <a:pPr algn="just"/>
            <a:r>
              <a:rPr lang="en-AU" sz="1800" dirty="0" smtClean="0"/>
              <a:t>Different regions within this area has varied geographic and socio-economic landscape. From busy business district of Sydney to calm suburbs of The Hills Shire and picturesque Blue Mountains, there is something for everyone!</a:t>
            </a:r>
          </a:p>
        </p:txBody>
      </p:sp>
      <p:pic>
        <p:nvPicPr>
          <p:cNvPr id="1026" name="Picture 2" descr="The Districts of the Greater Sydney Region"/>
          <p:cNvPicPr>
            <a:picLocks noChangeAspect="1" noChangeArrowheads="1"/>
          </p:cNvPicPr>
          <p:nvPr/>
        </p:nvPicPr>
        <p:blipFill>
          <a:blip r:embed="rId2" cstate="print"/>
          <a:srcRect/>
          <a:stretch>
            <a:fillRect/>
          </a:stretch>
        </p:blipFill>
        <p:spPr bwMode="auto">
          <a:xfrm>
            <a:off x="1285852" y="3682256"/>
            <a:ext cx="2860745" cy="2389949"/>
          </a:xfrm>
          <a:prstGeom prst="rect">
            <a:avLst/>
          </a:prstGeom>
          <a:noFill/>
        </p:spPr>
      </p:pic>
      <p:sp>
        <p:nvSpPr>
          <p:cNvPr id="7" name="TextBox 6"/>
          <p:cNvSpPr txBox="1"/>
          <p:nvPr/>
        </p:nvSpPr>
        <p:spPr>
          <a:xfrm>
            <a:off x="1357290" y="6072206"/>
            <a:ext cx="2572564" cy="276999"/>
          </a:xfrm>
          <a:prstGeom prst="rect">
            <a:avLst/>
          </a:prstGeom>
          <a:noFill/>
        </p:spPr>
        <p:txBody>
          <a:bodyPr wrap="none" rtlCol="0">
            <a:spAutoFit/>
          </a:bodyPr>
          <a:lstStyle/>
          <a:p>
            <a:r>
              <a:rPr lang="en-AU" sz="1200" dirty="0" smtClean="0"/>
              <a:t>Image source: </a:t>
            </a:r>
            <a:r>
              <a:rPr lang="en-US" sz="1200" dirty="0" smtClean="0">
                <a:hlinkClick r:id="rId3"/>
              </a:rPr>
              <a:t>https://sport.nsw.gov.au/</a:t>
            </a:r>
            <a:endParaRPr lang="en-US" sz="1200" dirty="0"/>
          </a:p>
        </p:txBody>
      </p:sp>
      <p:pic>
        <p:nvPicPr>
          <p:cNvPr id="1029" name="Picture 5"/>
          <p:cNvPicPr>
            <a:picLocks noChangeAspect="1" noChangeArrowheads="1"/>
          </p:cNvPicPr>
          <p:nvPr/>
        </p:nvPicPr>
        <p:blipFill>
          <a:blip r:embed="rId4"/>
          <a:srcRect/>
          <a:stretch>
            <a:fillRect/>
          </a:stretch>
        </p:blipFill>
        <p:spPr bwMode="auto">
          <a:xfrm>
            <a:off x="5143504" y="3857628"/>
            <a:ext cx="2443356" cy="2214578"/>
          </a:xfrm>
          <a:prstGeom prst="rect">
            <a:avLst/>
          </a:prstGeom>
          <a:noFill/>
          <a:ln w="9525">
            <a:noFill/>
            <a:miter lim="800000"/>
            <a:headEnd/>
            <a:tailEnd/>
          </a:ln>
          <a:effectLst/>
        </p:spPr>
      </p:pic>
      <p:sp>
        <p:nvSpPr>
          <p:cNvPr id="11" name="TextBox 10"/>
          <p:cNvSpPr txBox="1"/>
          <p:nvPr/>
        </p:nvSpPr>
        <p:spPr>
          <a:xfrm>
            <a:off x="5214942" y="6072206"/>
            <a:ext cx="1725152" cy="276999"/>
          </a:xfrm>
          <a:prstGeom prst="rect">
            <a:avLst/>
          </a:prstGeom>
          <a:noFill/>
        </p:spPr>
        <p:txBody>
          <a:bodyPr wrap="none" rtlCol="0">
            <a:spAutoFit/>
          </a:bodyPr>
          <a:lstStyle/>
          <a:p>
            <a:r>
              <a:rPr lang="en-AU" sz="1200" dirty="0" smtClean="0"/>
              <a:t> Image source: </a:t>
            </a:r>
            <a:r>
              <a:rPr lang="en-US" sz="1200" dirty="0" smtClean="0">
                <a:hlinkClick r:id="rId3"/>
              </a:rPr>
              <a:t>Wikipedia</a:t>
            </a:r>
            <a:endParaRPr lang="en-US" sz="1200" dirty="0"/>
          </a:p>
        </p:txBody>
      </p:sp>
      <p:sp>
        <p:nvSpPr>
          <p:cNvPr id="9" name="Slide Number Placeholder 8"/>
          <p:cNvSpPr>
            <a:spLocks noGrp="1"/>
          </p:cNvSpPr>
          <p:nvPr>
            <p:ph type="sldNum" sz="quarter" idx="12"/>
          </p:nvPr>
        </p:nvSpPr>
        <p:spPr/>
        <p:txBody>
          <a:bodyPr/>
          <a:lstStyle/>
          <a:p>
            <a:fld id="{EBE91BFA-6F90-4EE1-A9C0-4F1EE5ABC0A7}"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Data source</a:t>
            </a:r>
            <a:endParaRPr lang="en-US" dirty="0"/>
          </a:p>
        </p:txBody>
      </p:sp>
      <p:sp>
        <p:nvSpPr>
          <p:cNvPr id="3" name="Content Placeholder 2"/>
          <p:cNvSpPr>
            <a:spLocks noGrp="1"/>
          </p:cNvSpPr>
          <p:nvPr>
            <p:ph sz="quarter" idx="1"/>
          </p:nvPr>
        </p:nvSpPr>
        <p:spPr>
          <a:xfrm>
            <a:off x="428596" y="928670"/>
            <a:ext cx="8229600" cy="4937760"/>
          </a:xfrm>
        </p:spPr>
        <p:txBody>
          <a:bodyPr>
            <a:normAutofit fontScale="92500"/>
          </a:bodyPr>
          <a:lstStyle/>
          <a:p>
            <a:pPr algn="just"/>
            <a:r>
              <a:rPr lang="en-AU" sz="1600" dirty="0" smtClean="0"/>
              <a:t>In order to explore various LGAs within the Sydney Region we have used following data sources:</a:t>
            </a:r>
          </a:p>
          <a:p>
            <a:pPr marL="627063" indent="-177800" algn="just">
              <a:buFontTx/>
              <a:buChar char="-"/>
            </a:pPr>
            <a:r>
              <a:rPr lang="en-AU" sz="1400" dirty="0" smtClean="0"/>
              <a:t>Dwellings rental data by LGA/neighbourhood for September quarter 2019 (Source: </a:t>
            </a:r>
            <a:r>
              <a:rPr lang="en-AU" sz="1400" dirty="0" smtClean="0">
                <a:hlinkClick r:id="rId2"/>
              </a:rPr>
              <a:t>www.facs.gov.au</a:t>
            </a:r>
            <a:r>
              <a:rPr lang="en-AU" sz="1400" dirty="0" smtClean="0"/>
              <a:t>)</a:t>
            </a:r>
          </a:p>
          <a:p>
            <a:pPr marL="627063" indent="-177800" algn="just">
              <a:buFontTx/>
              <a:buChar char="-"/>
            </a:pPr>
            <a:r>
              <a:rPr lang="en-AU" sz="1400" dirty="0" smtClean="0"/>
              <a:t>Dwellings sales data by LGA/neighbourhood for June quarter 2019 (Source: </a:t>
            </a:r>
            <a:r>
              <a:rPr lang="en-AU" sz="1400" dirty="0" smtClean="0">
                <a:hlinkClick r:id="rId2"/>
              </a:rPr>
              <a:t>www.facs.gov.au</a:t>
            </a:r>
            <a:r>
              <a:rPr lang="en-AU" sz="1400" dirty="0" smtClean="0"/>
              <a:t>)</a:t>
            </a:r>
          </a:p>
          <a:p>
            <a:pPr marL="627063" indent="-177800" algn="just">
              <a:buFontTx/>
              <a:buChar char="-"/>
            </a:pPr>
            <a:r>
              <a:rPr lang="en-AU" sz="1400" dirty="0" smtClean="0"/>
              <a:t>Shape file of Sydney region (to plot geo maps and get co-ordinates of neighbourhoods)</a:t>
            </a:r>
          </a:p>
          <a:p>
            <a:pPr marL="627063" indent="-177800" algn="just">
              <a:buFontTx/>
              <a:buChar char="-"/>
            </a:pPr>
            <a:r>
              <a:rPr lang="en-AU" sz="1400" dirty="0" smtClean="0"/>
              <a:t>Population data based on 2016 census (Source: </a:t>
            </a:r>
            <a:r>
              <a:rPr lang="en-US" sz="1400" dirty="0" smtClean="0">
                <a:hlinkClick r:id="rId3"/>
              </a:rPr>
              <a:t>http://stat.data.abs.gov.au/</a:t>
            </a:r>
            <a:r>
              <a:rPr lang="en-AU" sz="1400" dirty="0" smtClean="0"/>
              <a:t>)</a:t>
            </a:r>
          </a:p>
          <a:p>
            <a:pPr marL="627063" indent="-177800" algn="just">
              <a:buFontTx/>
              <a:buChar char="-"/>
            </a:pPr>
            <a:r>
              <a:rPr lang="en-AU" sz="1400" dirty="0" smtClean="0"/>
              <a:t>Crime data by LGA/neighbourhood for Year to date Sep 2019 (Source: </a:t>
            </a:r>
            <a:r>
              <a:rPr lang="en-US" sz="1400" dirty="0" smtClean="0">
                <a:hlinkClick r:id="rId4"/>
              </a:rPr>
              <a:t>https://www.bocsar.nsw.gov.au)</a:t>
            </a:r>
            <a:endParaRPr lang="en-AU" sz="1800" dirty="0" smtClean="0"/>
          </a:p>
          <a:p>
            <a:pPr algn="just"/>
            <a:r>
              <a:rPr lang="en-AU" sz="1600" dirty="0" smtClean="0"/>
              <a:t>First we will clean the data by using Python to bring it in the format that can help us visualize the data as follows:</a:t>
            </a:r>
          </a:p>
          <a:p>
            <a:pPr marL="627063" indent="-177800" algn="just">
              <a:buFontTx/>
              <a:buChar char="-"/>
            </a:pPr>
            <a:r>
              <a:rPr lang="en-AU" sz="1600" dirty="0" smtClean="0"/>
              <a:t>Rental cost per dwelling per neighbourhood</a:t>
            </a:r>
          </a:p>
          <a:p>
            <a:pPr marL="627063" indent="-177800" algn="just">
              <a:buFontTx/>
              <a:buChar char="-"/>
            </a:pPr>
            <a:r>
              <a:rPr lang="en-AU" sz="1600" dirty="0" smtClean="0"/>
              <a:t>Median sale price per neighbourhood</a:t>
            </a:r>
          </a:p>
          <a:p>
            <a:pPr marL="627063" indent="-177800" algn="just">
              <a:buFontTx/>
              <a:buChar char="-"/>
            </a:pPr>
            <a:r>
              <a:rPr lang="en-AU" sz="1600" dirty="0" smtClean="0"/>
              <a:t>Population per neighbourhood</a:t>
            </a:r>
          </a:p>
          <a:p>
            <a:pPr marL="627063" indent="-177800" algn="just">
              <a:buFontTx/>
              <a:buChar char="-"/>
            </a:pPr>
            <a:r>
              <a:rPr lang="en-AU" sz="1600" dirty="0" smtClean="0"/>
              <a:t>Crime rate per neighbourhood</a:t>
            </a:r>
          </a:p>
          <a:p>
            <a:pPr algn="just"/>
            <a:r>
              <a:rPr lang="en-AU" sz="1600" dirty="0" smtClean="0"/>
              <a:t>We will use a range of bar plots, scatter graphs, heat maps and Geo Spatial analysis to understand various factors that can impact a decision on the best place to live based on user preference</a:t>
            </a:r>
          </a:p>
          <a:p>
            <a:pPr algn="just"/>
            <a:r>
              <a:rPr lang="en-AU" sz="1600" dirty="0" smtClean="0"/>
              <a:t>We will then use Four Square API to explore these neighbourhoods and through k-mean clustering analyse pros and cons of living in various neighbourhoods</a:t>
            </a:r>
          </a:p>
          <a:p>
            <a:pPr algn="just"/>
            <a:r>
              <a:rPr lang="en-AU" sz="1600" dirty="0" smtClean="0"/>
              <a:t>All data is in AUD</a:t>
            </a:r>
          </a:p>
        </p:txBody>
      </p:sp>
      <p:sp>
        <p:nvSpPr>
          <p:cNvPr id="5" name="Slide Number Placeholder 4"/>
          <p:cNvSpPr>
            <a:spLocks noGrp="1"/>
          </p:cNvSpPr>
          <p:nvPr>
            <p:ph type="sldNum" sz="quarter" idx="12"/>
          </p:nvPr>
        </p:nvSpPr>
        <p:spPr/>
        <p:txBody>
          <a:bodyPr/>
          <a:lstStyle/>
          <a:p>
            <a:fld id="{EBE91BFA-6F90-4EE1-A9C0-4F1EE5ABC0A7}"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419080"/>
          </a:xfrm>
        </p:spPr>
        <p:txBody>
          <a:bodyPr>
            <a:normAutofit fontScale="90000"/>
          </a:bodyPr>
          <a:lstStyle/>
          <a:p>
            <a:r>
              <a:rPr lang="en-AU" dirty="0" smtClean="0"/>
              <a:t>Methodology</a:t>
            </a:r>
            <a:endParaRPr lang="en-US" dirty="0"/>
          </a:p>
        </p:txBody>
      </p:sp>
      <p:sp>
        <p:nvSpPr>
          <p:cNvPr id="3" name="Content Placeholder 2"/>
          <p:cNvSpPr>
            <a:spLocks noGrp="1"/>
          </p:cNvSpPr>
          <p:nvPr>
            <p:ph sz="quarter" idx="1"/>
          </p:nvPr>
        </p:nvSpPr>
        <p:spPr>
          <a:xfrm>
            <a:off x="500034" y="642918"/>
            <a:ext cx="8229600" cy="5643602"/>
          </a:xfrm>
        </p:spPr>
        <p:txBody>
          <a:bodyPr>
            <a:normAutofit lnSpcReduction="10000"/>
          </a:bodyPr>
          <a:lstStyle/>
          <a:p>
            <a:pPr marL="0" indent="0">
              <a:buNone/>
            </a:pPr>
            <a:r>
              <a:rPr lang="en-AU" sz="1400" dirty="0" smtClean="0"/>
              <a:t>The analysis performed comprised of following sections with lot of </a:t>
            </a:r>
            <a:r>
              <a:rPr lang="en-AU" sz="1400" dirty="0" err="1" smtClean="0"/>
              <a:t>foocus</a:t>
            </a:r>
            <a:r>
              <a:rPr lang="en-AU" sz="1400" dirty="0" smtClean="0"/>
              <a:t> on rental since new migrants would probably rent as opposed to buying right away:</a:t>
            </a:r>
          </a:p>
          <a:p>
            <a:r>
              <a:rPr lang="en-AU" sz="1400" b="1" dirty="0" smtClean="0"/>
              <a:t>Property Rental analysis</a:t>
            </a:r>
          </a:p>
          <a:p>
            <a:pPr>
              <a:buFontTx/>
              <a:buChar char="-"/>
            </a:pPr>
            <a:r>
              <a:rPr lang="en-AU" sz="1400" dirty="0" smtClean="0"/>
              <a:t>Created Box plot to evaluate statistical range of rent per dwelling</a:t>
            </a:r>
          </a:p>
          <a:p>
            <a:pPr>
              <a:buFontTx/>
              <a:buChar char="-"/>
            </a:pPr>
            <a:r>
              <a:rPr lang="en-AU" sz="1400" dirty="0" smtClean="0"/>
              <a:t>Bar chart to view </a:t>
            </a:r>
            <a:r>
              <a:rPr lang="en-AU" sz="1400" dirty="0" err="1" smtClean="0"/>
              <a:t>avg</a:t>
            </a:r>
            <a:r>
              <a:rPr lang="en-AU" sz="1400" dirty="0" smtClean="0"/>
              <a:t> rental per suburb and total properties on rent at the end of Q2 2019</a:t>
            </a:r>
          </a:p>
          <a:p>
            <a:pPr>
              <a:buFontTx/>
              <a:buChar char="-"/>
            </a:pPr>
            <a:r>
              <a:rPr lang="en-AU" sz="1400" dirty="0" smtClean="0"/>
              <a:t>Scattered visualization of </a:t>
            </a:r>
            <a:r>
              <a:rPr lang="en-AU" sz="1400" dirty="0" err="1" smtClean="0"/>
              <a:t>avg</a:t>
            </a:r>
            <a:r>
              <a:rPr lang="en-AU" sz="1400" dirty="0" smtClean="0"/>
              <a:t> rent and total properties based on number of bedrooms for every neighbourhood</a:t>
            </a:r>
          </a:p>
          <a:p>
            <a:pPr>
              <a:buFontTx/>
              <a:buChar char="-"/>
            </a:pPr>
            <a:r>
              <a:rPr lang="en-AU" sz="1400" dirty="0" smtClean="0"/>
              <a:t>Heat map to evaluate distribution of rental by neighbourhood</a:t>
            </a:r>
          </a:p>
          <a:p>
            <a:r>
              <a:rPr lang="en-AU" sz="1400" b="1" dirty="0" smtClean="0"/>
              <a:t>Property Sales analysis</a:t>
            </a:r>
          </a:p>
          <a:p>
            <a:pPr>
              <a:buFontTx/>
              <a:buChar char="-"/>
            </a:pPr>
            <a:r>
              <a:rPr lang="en-AU" sz="1400" dirty="0" smtClean="0"/>
              <a:t>Bar graph to compare Median house price per neighbourhood</a:t>
            </a:r>
          </a:p>
          <a:p>
            <a:pPr>
              <a:buFontTx/>
              <a:buChar char="-"/>
            </a:pPr>
            <a:r>
              <a:rPr lang="en-AU" sz="1400" dirty="0" smtClean="0"/>
              <a:t>Understand Correlation between </a:t>
            </a:r>
            <a:r>
              <a:rPr lang="en-AU" sz="1400" dirty="0" err="1" smtClean="0"/>
              <a:t>Avg</a:t>
            </a:r>
            <a:r>
              <a:rPr lang="en-AU" sz="1400" dirty="0" smtClean="0"/>
              <a:t> rent and Median price</a:t>
            </a:r>
          </a:p>
          <a:p>
            <a:pPr>
              <a:buFontTx/>
              <a:buChar char="-"/>
            </a:pPr>
            <a:r>
              <a:rPr lang="en-AU" sz="1400" dirty="0" err="1" smtClean="0"/>
              <a:t>Choropleth</a:t>
            </a:r>
            <a:r>
              <a:rPr lang="en-AU" sz="1400" dirty="0" smtClean="0"/>
              <a:t> map using Sydney’s  shape file to visualize geospatially median prices and Number of dwellings sold</a:t>
            </a:r>
          </a:p>
          <a:p>
            <a:r>
              <a:rPr lang="en-AU" sz="1400" b="1" dirty="0" smtClean="0"/>
              <a:t>Population distribution analysis</a:t>
            </a:r>
          </a:p>
          <a:p>
            <a:pPr>
              <a:buFontTx/>
              <a:buChar char="-"/>
            </a:pPr>
            <a:r>
              <a:rPr lang="en-AU" sz="1400" dirty="0" smtClean="0"/>
              <a:t>Use of shape file to create </a:t>
            </a:r>
            <a:r>
              <a:rPr lang="en-AU" sz="1400" dirty="0" err="1" smtClean="0"/>
              <a:t>Choropleth</a:t>
            </a:r>
            <a:r>
              <a:rPr lang="en-AU" sz="1400" dirty="0" smtClean="0"/>
              <a:t> map of population distribution</a:t>
            </a:r>
          </a:p>
          <a:p>
            <a:r>
              <a:rPr lang="en-AU" sz="1400" b="1" dirty="0" smtClean="0"/>
              <a:t>Crime statistics analysis</a:t>
            </a:r>
          </a:p>
          <a:p>
            <a:pPr marL="0" indent="0">
              <a:buFontTx/>
              <a:buChar char="-"/>
            </a:pPr>
            <a:r>
              <a:rPr lang="en-AU" sz="1400" dirty="0" smtClean="0"/>
              <a:t>Visualized relative number of crimes on Folium using Bubble map. Obtained co-ordinates from shape file and superimposed crime data over Folium Open street map</a:t>
            </a:r>
          </a:p>
          <a:p>
            <a:r>
              <a:rPr lang="en-AU" sz="1400" b="1" dirty="0" smtClean="0"/>
              <a:t>Four Square API venue exploration</a:t>
            </a:r>
          </a:p>
          <a:p>
            <a:pPr marL="0" indent="0">
              <a:buNone/>
            </a:pPr>
            <a:r>
              <a:rPr lang="en-AU" sz="1400" b="1" dirty="0" smtClean="0"/>
              <a:t>- </a:t>
            </a:r>
            <a:r>
              <a:rPr lang="en-AU" sz="1400" dirty="0" smtClean="0"/>
              <a:t>Finally explored all neighbourhoods using </a:t>
            </a:r>
            <a:r>
              <a:rPr lang="en-AU" sz="1400" dirty="0" err="1" smtClean="0"/>
              <a:t>FourSquare</a:t>
            </a:r>
            <a:r>
              <a:rPr lang="en-AU" sz="1400" dirty="0" smtClean="0"/>
              <a:t> API and the carried out k-mean clustering to create groups of neighbourhoods sharing similar amenities</a:t>
            </a:r>
          </a:p>
          <a:p>
            <a:pPr>
              <a:buNone/>
            </a:pPr>
            <a:endParaRPr lang="en-AU" sz="1400" dirty="0" smtClean="0"/>
          </a:p>
          <a:p>
            <a:pPr>
              <a:buNone/>
            </a:pPr>
            <a:endParaRPr lang="en-AU" sz="1400" dirty="0" smtClean="0"/>
          </a:p>
          <a:p>
            <a:pPr>
              <a:buNone/>
            </a:pPr>
            <a:endParaRPr lang="en-US" sz="1400" dirty="0"/>
          </a:p>
        </p:txBody>
      </p:sp>
      <p:sp>
        <p:nvSpPr>
          <p:cNvPr id="5" name="Slide Number Placeholder 4"/>
          <p:cNvSpPr>
            <a:spLocks noGrp="1"/>
          </p:cNvSpPr>
          <p:nvPr>
            <p:ph type="sldNum" sz="quarter" idx="12"/>
          </p:nvPr>
        </p:nvSpPr>
        <p:spPr/>
        <p:txBody>
          <a:bodyPr/>
          <a:lstStyle/>
          <a:p>
            <a:fld id="{EBE91BFA-6F90-4EE1-A9C0-4F1EE5ABC0A7}"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419080"/>
          </a:xfrm>
        </p:spPr>
        <p:txBody>
          <a:bodyPr>
            <a:normAutofit fontScale="90000"/>
          </a:bodyPr>
          <a:lstStyle/>
          <a:p>
            <a:r>
              <a:rPr lang="en-AU" dirty="0" smtClean="0"/>
              <a:t>Results: </a:t>
            </a:r>
            <a:r>
              <a:rPr lang="en-AU" b="1" dirty="0" smtClean="0"/>
              <a:t>Property Rental analysis</a:t>
            </a:r>
            <a:endParaRPr lang="en-US" dirty="0"/>
          </a:p>
        </p:txBody>
      </p:sp>
      <p:sp>
        <p:nvSpPr>
          <p:cNvPr id="5" name="Slide Number Placeholder 4"/>
          <p:cNvSpPr>
            <a:spLocks noGrp="1"/>
          </p:cNvSpPr>
          <p:nvPr>
            <p:ph type="sldNum" sz="quarter" idx="12"/>
          </p:nvPr>
        </p:nvSpPr>
        <p:spPr/>
        <p:txBody>
          <a:bodyPr/>
          <a:lstStyle/>
          <a:p>
            <a:fld id="{EBE91BFA-6F90-4EE1-A9C0-4F1EE5ABC0A7}" type="slidenum">
              <a:rPr lang="en-US" smtClean="0"/>
              <a:pPr/>
              <a:t>6</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5429256" y="642918"/>
            <a:ext cx="3472909" cy="271464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285720" y="3357562"/>
            <a:ext cx="4232274" cy="204938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4512686" y="3786190"/>
            <a:ext cx="4559908" cy="1643074"/>
          </a:xfrm>
          <a:prstGeom prst="rect">
            <a:avLst/>
          </a:prstGeom>
          <a:noFill/>
          <a:ln w="9525">
            <a:noFill/>
            <a:miter lim="800000"/>
            <a:headEnd/>
            <a:tailEnd/>
          </a:ln>
          <a:effectLst/>
        </p:spPr>
      </p:pic>
      <p:sp>
        <p:nvSpPr>
          <p:cNvPr id="9" name="TextBox 8"/>
          <p:cNvSpPr txBox="1"/>
          <p:nvPr/>
        </p:nvSpPr>
        <p:spPr>
          <a:xfrm>
            <a:off x="500034" y="785794"/>
            <a:ext cx="4786346" cy="369332"/>
          </a:xfrm>
          <a:prstGeom prst="rect">
            <a:avLst/>
          </a:prstGeom>
          <a:noFill/>
        </p:spPr>
        <p:txBody>
          <a:bodyPr wrap="square" rtlCol="0">
            <a:spAutoFit/>
          </a:bodyPr>
          <a:lstStyle/>
          <a:p>
            <a:r>
              <a:rPr lang="en-AU" dirty="0" smtClean="0"/>
              <a:t>The Box plot on the right....</a:t>
            </a:r>
            <a:endParaRPr lang="en-US" dirty="0"/>
          </a:p>
        </p:txBody>
      </p:sp>
      <p:sp>
        <p:nvSpPr>
          <p:cNvPr id="10" name="TextBox 9"/>
          <p:cNvSpPr txBox="1"/>
          <p:nvPr/>
        </p:nvSpPr>
        <p:spPr>
          <a:xfrm>
            <a:off x="500034" y="5500702"/>
            <a:ext cx="4786346" cy="369332"/>
          </a:xfrm>
          <a:prstGeom prst="rect">
            <a:avLst/>
          </a:prstGeom>
          <a:noFill/>
        </p:spPr>
        <p:txBody>
          <a:bodyPr wrap="square" rtlCol="0">
            <a:spAutoFit/>
          </a:bodyPr>
          <a:lstStyle/>
          <a:p>
            <a:r>
              <a:rPr lang="en-AU" dirty="0" smtClean="0"/>
              <a:t>Bar plots above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419080"/>
          </a:xfrm>
        </p:spPr>
        <p:txBody>
          <a:bodyPr>
            <a:noAutofit/>
          </a:bodyPr>
          <a:lstStyle/>
          <a:p>
            <a:r>
              <a:rPr lang="en-AU" sz="1400" dirty="0" smtClean="0"/>
              <a:t>Results: </a:t>
            </a:r>
            <a:r>
              <a:rPr lang="en-AU" sz="1400" b="1" dirty="0" smtClean="0"/>
              <a:t>Property Rental analysis (cont’d)</a:t>
            </a:r>
            <a:endParaRPr lang="en-US" sz="1400" dirty="0"/>
          </a:p>
        </p:txBody>
      </p:sp>
      <p:sp>
        <p:nvSpPr>
          <p:cNvPr id="5" name="Slide Number Placeholder 4"/>
          <p:cNvSpPr>
            <a:spLocks noGrp="1"/>
          </p:cNvSpPr>
          <p:nvPr>
            <p:ph type="sldNum" sz="quarter" idx="12"/>
          </p:nvPr>
        </p:nvSpPr>
        <p:spPr/>
        <p:txBody>
          <a:bodyPr/>
          <a:lstStyle/>
          <a:p>
            <a:fld id="{EBE91BFA-6F90-4EE1-A9C0-4F1EE5ABC0A7}" type="slidenum">
              <a:rPr lang="en-US" smtClean="0"/>
              <a:pPr/>
              <a:t>7</a:t>
            </a:fld>
            <a:endParaRPr lang="en-US"/>
          </a:p>
        </p:txBody>
      </p:sp>
      <p:sp>
        <p:nvSpPr>
          <p:cNvPr id="2050" name="AutoShape 2" descr="data:image/png;base64,iVBORw0KGgoAAAANSUhEUgAABk8AAAyUCAYAAAD92NRdAAAABHNCSVQICAgIfAhkiAAAAAlwSFlzAAALEgAACxIB0t1+/AAAADh0RVh0U29mdHdhcmUAbWF0cGxvdGxpYiB2ZXJzaW9uMy4xLjEsIGh0dHA6Ly9tYXRwbG90bGliLm9yZy8QZhcZAAAgAElEQVR4nOzdf3xP9f//8ft+Yl7ek22slbeStjXb2A8Tll8lpUYq/TCU3z+ilLQsyZYYFWHpHYbWLyTevdVHoR9C3tjMu/ZlJJVF2CZmY7Mf5/uHy0572fDC7IfdrpfLLnPOeZzzepznjufOzvM8n087wzAMAQAAAAAAAAAAQJJkX9UJAAAAAAAAAAAAVCc0ngAAAAAAAAAAAJRC4wkAAAAAAAAAAEApNJ4AAAAAAAAAAACUQuMJAAAAAAAAAABAKTSeAAAAAAAAAAAAlELjCaz4+Pho3rx5l7xf//799eSTT140rmvXrnrppZcuI7Oro7rkk5GRIR8fH61cubJSPq9///7y8fExv1q3bq2IiAi9//77MgyjUnI41x9//CEfHx999tlnF4yr7LICKgJ1a9WoznXr5V4TFzN37lz5+fldMGbr1q2Kj4+v8M8GKgL1ZdWojfXlhXTt2lU+Pj6KiYkps62goEBt27aVj4+P5s6dW6l5nSs7O1tz585VWlraZe2/cuVK+fj46PDhwxWcGXBh1PVVozrX9deqgICAKv9dAeDKOFZ1Aqheli1bpuuvv76q00AlCAgI0MSJEyVJp06d0qZNmzRlyhQVFBRo0KBBlZ5P48aNtWzZMv3zn/+s9M8Grjbq1tqjutWt5dm2bZveeecdjR49uqpTAcqgvqw9qnt96eLiojVr1uill16So+PffzZ///33ysvLk4ODQxVmd1Z2drbi4+P1z3/+U76+vpe8f+fOnbVs2TI1atToKmQHnB91fe1R3et6ALgYGk9gpXXr1lWdQqXIy8tT3bp1qzqNKmWxWKx+3u3bt9eePXu0Zs2aKrmJcXZ2rjXXH2qf2nJtU7dWv7oVqGmoL2uP6l5fduzYUd9++602bdqkzp07m+tXr16tLl266Ouvv6665CpIo0aNaDhBlaCurz2udl1PGQO42hi2q4Z78cUX1a1bN+3cuVN9+vRRq1at1KNHD61du7ZM7A8//KDIyEi1bt1aISEhevrpp/Xnn39axZTXfXb58uXq2rWrAgMD9dhjjyktLe28XQ+//fZbRUREqFWrVnrwwQeVlJRUbt6JiYnq0qWLAgMD9eSTT+r333+32n7mzBm98cYb6tSpk/z9/dW9e3ctWbLEKuZ83cxLyuTcuKSkJA0bNkxBQUGaPHmy1T4rVqxQt27dFBQUpMjISP3888+XnI8k7du3T8OHD1dwcLBat26tJ554Qj/++GOZuPnz5+uOO+5Q69atNXjwYB08eLDccqpsFotFhYWFVutmzZqlXr16KSgoSO3bt9ewYcP0yy+/mNvXrVsnHx8f7du3z2q/oqIiderUSbGxsZKkkydPatKkSerYsaP8/f0VHh6u4cOH66+//pJ0/mG7bC2r//u//9ODDz6owMBAtW3bVtHR0Tpx4sQVlwlqJ+pW6taKVF7deq7//e9/euqpp3THHXeoVatWuu+++7Rw4UIVFRVZxZ05c0bx8fG6++67zbp07NixOnny5HmP/cknn6hly5b68MMPNXfuXMXHx6uoqMgcQqFr165m7MXK+vPPP9dtt91mVb8OHz5cPj4+Sk1NNddNnz5d9957r7ns4+Ojt99+W/Pnz1enTp0UEhKiYcOGMVTMNYD6kvqyItlSX55bviXKGxYnNTVVQ4YMUUhIiHmu55bthXLp3LmzVq9eba7Lyckxr7HyfPvtt3rooYfM+9Hx48crIyPDKqa8a3zr1q3mNVI67kL15h9//KE777xTkvTCCy+YdfrWrVslSe+995769Omj0NBQhYWFqX///kpJSbH63PKuYVvr64ULF6p79+4KCAhQ27Zt9dhjj2nHjh02lS1qHup66vqKdG5df75nAeeWfUncsmXLFBMTo9tvv109evRQSkqKfHx8rIYwjI2NlY+Pj7766itz3QcffKCgoCDzsw3D0IIFC9StWzf5+/urS5cumjVrlgoKCqzyOHz4sJ577jmFhYUpMDBQffr00caNG8uc18qVK3XXXXeZ1/Du3buvvLAAVDl6nlwDjh8/rujoaA0ePFiNGzfWkiVL9Oyzz2rNmjXmEEhff/21Ro8erR49emjo0KE6deqU4uPjNWDAAH322WdycXEp99hff/21Xn75ZfXs2VMRERH67bff9PTTT6u4uLhM7L59+zRr1iyNGDFCFotFs2fP1siRI/XNN9+oQYMGZtzGjRu1e/duRUdHKz8/X7NmzdKgQYO0Zs0aOTs7S5LGjx+vr7/+WmPGjFHLli21adMmTZs2TSdOnNAzzzxzWeU0fvx4PfTQQxo4cKCcnJzM9T/88IP279+vqKgoFRcXa8aMGXrqqae0Zs0aszu+LfkcPnxYkZGRcnNz05QpU+Tk5KSFCxeqf//++uSTT+Tt7S1J+vjjj/Xmm2+qf//+6ty5s3bs2KFnn33WpnMoLi4ut+zPVXpogfMxDMO8aTh9+rQ2btyob775pkz5ZmRkaPDgwWrSpIlOnjypZcuW6dFHH9WaNWvk4eGhLl26qHHjxvrkk080YcIEc7+NGzfq8OHD6tOnjyRp6tSp+v777/Xcc8/pn//8p7KysvTDDz8oPz//vDnaWlYffvihpkyZoscff1zPPvusMjMzNXPmTO3fv18fffSR7O1pJ8alo261DXWrNVvr1nMdPHhQAQEBevjhh+Xi4qLdu3crPj5ex48f1/PPP2/GPfPMM9q0aZOGDh2qkJAQZWdna8OGDTp16pTV9VBiwYIFmj17tqZNm6aePXvq8OHDOnz4sFatWqWPPvpIkszrw5ayDgsLU3FxsbZv36677rpLxcXFSk5OVp06dbRt2zb5+/tLOvsgsE2bNla5rFixQr6+voqJidHx48cVFxenF154QYmJiRctV1Rv1Je2ob60drn1pa1++uknRUZGqk2bNoqLi5O9vb0WLlyofv366T//+Y+aNGly0WP07NlTzz//vHJzc1W/fn2tXbtWdevWVceOHcvEfvfddxo5cqS6du2qMWPGKCsrSzNnztSAAQO0cuVK1atX75LP4UL1ZuPGjRUfH6/Ro0drzJgxCg8PlyS1aNFCknTo0CE9+uijuuGGG3TmzBl98cUX6t+/vz799FP5+Phc9udK0r///W/NnDlTY8aMUXBwsHJzc5Wamqrs7OxLPkfUHNT1tqGut3Y16vq5c+eqffv2ev3111VQUKCAgAC5uLho69at5hCG27dvN+9Pu3fvLuns0LXBwcFm3q+//roWLVqkQYMGqX379vrxxx81b948/fnnn5oxY4YkKTc3V/369VN+fr5efPFFNWrUSB9//LGGDx+uBQsWqEOHDpKkDRs2aMKECbr//vvVq1cv7d+/X6NHj7apHAFUcwZqtKioKMPb29vYuXOnuS4rK8vw9fU15s+fb6678847jZEjR1rtm56ebrRs2dL44IMPzHXe3t7G22+/bS4/9NBDRp8+faz2++ijjwxvb29jzpw55rp+/foZLVu2NA4ePGiu++mnnwxvb2/jiy++MNd16dLFCAwMNLKyssx1e/fuNXx8fIxly5YZhmEYaWlphre3t5GQkGD1uS+//LIREBBgnDhxwjAMw/j0008Nb29v488//yxTJnfddZe5XBL31ltvlSm/Ll26GLfffruRk5Njrvvyyy8Nb29v43//+98l5TNt2jTD39/fOHz4sBmTk5NjhIWFGc8++6xhGIZRVFRk3HHHHcbTTz9tday4uDjD29vb+PTTT8vkeO65eXt7X/QrPT39gsfp169fuftFRUUZxcXF592vsLDQyM/PN8LCwozFixeb69966y2jbdu2Rn5+vrlu5MiRxkMPPWQu33fffcbUqVPPe+z09HTD29vb+Pe//20Yhu1llZOTYwQFBRlTpkyxiktKSjK8vb2N77777oJlAZSHupW69WrXredeE6UVFxcbBQUFRkJCghEaGmruu3nzZsPb29tYsWLFeXOYM2eOcdtttxmGYRivv/66ERgYaHz77bfnjSnNlrI2DMO4++67jddee80wDMNITU01/Pz8jMmTJxvDhw83DMMwTp48adx2223G6tWrrc73vvvuM4qKisx1CQkJhre3t5GZmXne80H1R31JfVnZ9eW55VuiS5cuRnR0tLncv39/o3fv3kZhYaG57uTJk0ZYWJgxffr0C+ZXcqyS+96S+9MnnnjCmDRpkmEYhuHv7291Dfbu3duIiIiwyn/Hjh2Gt7e38fHHH5/3fAzDMP773/8a3t7exvbt263iLlZvnnv/fD6FhYVGQUGBERERYbz66qvm+vKuYVs+NyYmxnjggQcu+Jm4tlDXU9dfzbr+fHXZuWVfEhcZGVnmswYNGmSMGjXKMAzDOHbsmOHj42NMmTLFuP/++w3DOHt/ffvttxv/+te/zJiWLVsasbGxVsf517/+ZXh7exv79u0zDMMwEhMTDW9vb+PHH380Y4qKiox7773XeOSRR8x1jzzyiPHwww9bHev9998vcw0DqHl4Hfsa0LBhQ7Vq1cpcbtSokdzc3Myusb/99pvS09PVo0cPFRYWml+enp66+eabz9u9uqioSLt379Zdd91ltb6k1f5c3t7e8vLyslqWVKaLbmhoqNXYurfeequaN2+unTt3SpLZ5fa+++6z2u++++5Tfn6+fvrpp/MXxgV06dKl3PWhoaGqX7++VT7S2be1LiWfpKQkhYaGWr3FVr9+fXXp0kXbt2+XdLYsjhw5UmaogdJDm1zI6NGjtWLFiot+NW7c+KLHCgwMNOM//PBDvfjii1q3bp1eeeUVq7gNGzaob9++atOmjfz8/BQQEKDjx49r//79Zswjjzyi7OxsrV+/XtLZ3iobNmzQI488Ysb4+/tr1apVWrBggdLS0mQYxgXzs7Wsdu7cqdzc3DLXd6tWrWSxWJScnHzRsgDKQ91qG+pWa7bWrec6ceKEpk6dqq5du8rf318tW7bU9OnTlZ2drczMTEln31h0cnJSr169LprHpEmTtHTpUiUkJFiN1X8htpS1JIWFhWnbtm2SZPY26dy5s5KSksxeKUVFRWV6noSHh1v1BDz3mkDNRX1pG+pLa5dbX9oiLy9PSUlJuueee8y3ngsLC1W3bl0FBQXZPLyUs7OzunfvrtWrV+vo0aPaunVruUN25ebmateuXbr33ntlZ2dnrg8KCtINN9xgVYdeiiupN3fu3KnBgwfr9ttvl5+fn1q2bKk9e/bo119/veLP9ff31+7duzVlyhQlJSVdsCc5rh3U9bahrrd2Ner68u5t27Rpo6SkJBmGoe3bt8vd3V2PPfaYfv75Zx07dsz8XnJ/+uOPP6qgoEA9evSwOk5J+Zc8R0hKSlKzZs0UEBBgxtjb2+vee+/Vjz/+qPz8fBUVFSk1NbXMNWxreQOo3hi26xrwj3/8o8w6Z2dn8yY2KytLkjRu3DiNGzeuTOz5fuEdO3ZMhYWFuu6666zWX3fddeUOg3RuHiVdYc+9mS5vUkI3NzcdPXpUksxx1N3d3a1iSpYvdx4LDw+PctdfLG9b8zlx4oRuvvnmMsd3d3c3Y0rGPHZzc7OKOXf5fLy8vOTp6XnROFu6z9avX9/qBiA0NNTsPty/f3/deuut+vHHHzVq1Ch17txZcXFx8vDwkJ2dnUaPHq0zZ86Y+15//fXq2LGjVqxYoR49emjlypVydna2uhGZOHGirrvuOn3wwQd644035OHhob59+2rEiBHlXk+2llXJ9f3YY4+Ve57Hjx+/aFkA5aFutQ11qzVb6tbyvPjii0pKStIzzzwjHx8f1a1bV99//73mzJljltnx48fVqFGji+ZRXFysL7/8UgEBAVYPOS7GlrKWzjaerFixQidOnNC2bdsUFham0NBQnT59Wrt27dK2bdvUrFmzMkPi2Hoto+ahvrQN9aW1y60vbXHixAkVFRXpzTff1Jtvvllm+0033WTzsXr27KknnnhC7733nq6//nqFhISUiTl58qQMwyjzM5LK1qGX4nLrzYMHD2rQoEG67bbbFBMToyZNmsjBwUExMTFW9/CX+7m9e/fW6dOntWzZMn3wwQeqV6+e7rnnHkVFRalhw4Y2nx9qFup621DXW7sadX15dW1YWJhmzZqlPXv2mPent9xyi9zc3LR9+3ZlZGSoXr16Zi4lzwnO/XmVLJdsP3HixHnr9uLiYrP+LywsLHPNNWrUiCHEgWsAjSe1QMkN7IsvvqjQ0NAy2y0WS7n7lTygKZnQu8Rff/11ReM2Hjt2rMy6rKws8wGPq6urJCkzM9PqwUvJzVjJ9jp16khSmcm8zvewvPRbYJfC1nxcXV3NdaVlZWWZMSW/iM+NK2+/8kRHR2vVqlUXjfv6669144032nTM0krGSP75559166236uuvv5azs7Nmz55t3hgZhlFuGT/22GMaMWKE0tPTtWLFCt13331W15bFYlFUVJSioqJ04MABLV++XLNnz1bjxo318MMPlzmerWVVcn3PnDnTHGu3tPJumoGKQN16FnXrxZ1bt54rPz9fGzZs0NixY9WvXz9z/ZYtW6zirrvuOvMBw4X+WLW3t9eiRYs0cOBAPffcc5o1a5ZNf9zaUtaSrOY9SU5OVt++fVW/fn35+flp27Zt5c53gtqN+vIs6suLu1h9KZ194HhumUvW5d6gQQPZ29vrySefLPNWsfT3z84WISEhatKkiRYtWqRhw4aV+3Ns0KCB7Ozsyi3HzMxMNW3a9IL5V/TLPps3b1Zubq7eeustqweDOTk5lzX3yrns7OwUGRmpyMhIHTt2TOvXr1dcXJyKiorMeQJQ+1DXn0Vdf3Hn1vUVUcYBAQGqV6+etm7dqu3bt+vxxx+XdLZHyrZt25SRkaHWrVub89CUXK+ZmZlWzxFKenyXbHd1dbWaiL5EVlaW7O3t1aBBAzk6OsrR0bHMNXfs2DHmPAGuATSe1ALNmzfXDTfcoF9//VUDBw60eT8HBwfddtttWr9+vYYNG2au/+qrr64on6SkJB07dsx8qP3zzz9r//79euKJJyTJvNFas2aNnnzySXO/L774QnXq1DHfFLj++uslnZ0wruQPkpMnTyolJaXct2Iul635hIaG6qOPPlJGRoZ5s3Lq1Cl988035iRi119/vRo3bqx169bp/vvvN4+1Zs0am3IZPXq0IiMjLxpnS/fZ8uzdu1eSzLd+Tp8+LUdHR6ubky+//FJ5eXll9u3YsaOuv/56RUdH68CBA+W+5Vfin//8p55//nktX75cP//8c7kxtpZVcHCwXFxc9Mcff5Tp4gxcTdStV6Y2163nOnPmjIqKiqwmFS0uLtbq1aut4tq3b6/58+frs88+00MPPXTBz/T391dCQoIGDhyocePGaebMmeZkpM7OzioqKlJBQYHVZ9pS1pLUpEkTNWvWTO+9955yc3MVHBws6WyjyjfffKO0tDQNGDDA1uJBLUB9eWWoL615eXkpIyNDJ06cMB8UJiUlKTc314xxcXFRSEiI9u7dq6ioqMvKpYSdnZ2GDh2q77777rzDJpY0IH/11VcaPny4ee/8v//9TwcPHrS6fr28vPTLL79Y7f/9999fVm4lb66f25vk9OnTkmRVx//444/69ddfz/tW/OVq1KiRHnnkEX3//ffnva9H7UBdf2Vqc13v7u4uZ2fnMnXjxo0bbT6mk5OTgoKCtH79eu3du1dhYWGSzt6ffvTRR8rKyrJ6SSkwMFBOTk5as2aNeS8rnS1v6e+fR2hoqL788kvt2rVLfn5+ks7ep69Zs0aBgYFmw0/Lli21fv16DR8+3DyWreUNoHqj8aQWsLOz08SJEzVmzBjl5eXp7rvvVoMGDcxxe++4447zjic6cuRIjRo1SuPHj1fPnj3166+/6v333y/zQP1SuLq6asiQIRo1apTy8/M1a9YseXl5qXfv3pIkHx8f3XvvvXrzzTd15swZtWzZUps2bdKyZcs0cuRI8wYlMDBQN954o/mWk2EYSkhIkIuLy+UV1HnYms+TTz6pVatWadCgQRo5cqScnZ21cOFC5eXlacSIEZLOvg08YsQIxcbGasqUKercubN27NihL7/80qZcbrzxxst6s6M8OTk55niveXl5Sk1N1TvvvCNvb2/zjeHw8HC99957mjhxonr27Km9e/dq0aJF5XbHt7e3V58+fTR79mz5+PgoMDDQavtjjz2mO++8U97e3nJ2dtY333yjEydOqH379uXmZ2tZWSwWPf/885o2bZoyMjLUoUMH1a1bV3/++ac2b96syMhIq5shoKJQt16Z2ly3nqtBgwZq1aqVEhIS5O7uLovFoo8//th8+FWiXbt26tKliyZPnqyDBw8qNDRUOTk5+u677/TMM8+UGSYrMDBQCQkJGjRokF544QXNmDFDDg4OuuWWWyRJixcv1u233646derIx8fHprIu0aZNG61YsUKtW7c2x+8OCwvTwoULzX8DJagvrwz1pbXu3btrzpw5ioqKUv/+/fXnn39q8eLFZd5qL9k+fPhwPfDAA3Jzc1NmZqZSUlLUrFkzq4doF/P444+bbzGfz9NPP60RI0ZozJgx6tOnj7KysjRz5kzdfPPNVo0u9957rxYsWKAFCxbIz89PGzdu1H//+1+bcynN3d1dDRs21Oeff66bb75ZderU0c0336x27drJwcFBUVFRGjBggA4dOqS3337bfAh8pV5++WVZLBYFBQWpYcOG2rNnjzZt2nRJZYprD3X9lanNdb2dnZ3uueceLV26VDfddJO8vLz0xRdf6Pfff7+kz2rTpo1mz54tDw8PNW/eXJLUtm1bxcTESLK+P73uuuv0xBNPaNGiRapTp47atWunn376SfHx8erVq5e5/4MPPqj33ntPI0eO1NixY3Xddddp6dKl2r9/v3nfK0mjRo3S8OHDNW7cOPXq1Uv79+9XYmKiTb2/AVRv/C+uJbp27ar33ntP77zzjqKiolRQUKAmTZqoTZs2Fxxj8s4771RsbKzeffddffnll/Lz89P06dPVt29fNWjQ4LJyueOOO3Trrbfq1Vdf1bFjxxQcHKzJkyebb05J0owZMzR79mx98MEHOnbsmLy8vPTiiy9avYHh6OioefPmKSYmRs8//7w8PDw0atQobd26tcInCbclH09PT3344YeaMWOGXnrpJRmGocDAQL3//vvmJHaSFBkZqZycHL3//vv65JNPFBISopkzZ553zo6r5aefftKjjz4q6exbGl5eXurTp49GjBhh/oLv2LGjJkyYoPfee09ffPGF/Pz8zD9Wy3P33Xdr9uzZVhPFlwgODtbq1av1xx9/yDAM3XzzzZo5c6Y6dep03hxtLavIyEh5enoqISFBn376qaSzP4/27dtX2E0fUB7q1itTW+vW8rz55pt65ZVXNGnSJNWvX1+9evVSjx49ytS3c+bM0bx58/TZZ59p/vz5atiwodq0aWM1AWlprVu31oIFCzRkyBC9+OKLmj59urp06aJHH31UCQkJmjlzpry8vPTNN9/YXNbS3/OelP4jNDQ0VI6OjmrSpInVRK6ARH15pagv/1ZyDzl79myNHDlSPj4+mjZtmsaOHWsVFxAQoGXLlik+Pl6TJ0/WqVOn5OHhoVatWpU76fuV6ty5s+bNm6f4+HiNHj1a9erVU8eOHRUVFWU1VNaIESN0/PhxLV68WGfOnFH37t01ceLEMo3UtrC3t1dsbKxmzpypAQMGqKioSImJiWrbtq2mT5+u+Ph4jRgxQs2bN1dMTIwSExNtmvPkYoKDg7VixQqtXLlSp06dkpeXl4YMGXJZ54BrC3X9lanNdf1LL71kzlVlb2+vBx98UCNHjtTEiRNt/qzSvU1K3HLLLfLw8FB2dnaZuQCff/55ubq6avny5VqyZInc3d01ePBgjR492oypX7++PvjgA82YMUNTp05VXl6efH199e6771r1zO7cubNee+01zZs3T2vXrpWfn5/i4+PNcwdQc9kZhmFUdRKoWb799luNGDFCH3zwAWOaw8qCBQsUHx+vjRs3VmgXZqA2oG4FANtQXwLAtY+6HgBQHdDzBBd08uRJvfXWW2rXrp0sFovS0tL0zjvvqGXLluVOAofaaf/+/fr999+VkJCgBx98kIYT4CKoWwHANtSXAHDto64HAFRXNJ7gghwdHXXw4EFNmjTJnJSxS5cueuGFFy577FFce1555RWlpKTo9ttv17PPPlvV6QDVHnUrANiG+hIArn3U9QCA6ophuwAAAAAAAAAAAEqxr+oEajrDMJSfny/aoACg8lEHA0DVoP4FgKpDHQwAQOWg8eQKnTlzRqmpqTpz5kxVp1Lh/t//+39VncI1hfKsOJQlSlTHOpjrs2JQjhWDcsTVUh3r33PVxOu/JuYs1cy8a2LOUs3NGxWrutXBNfW6rKl5SzU3d/IGUNPQeILzysvLq+oUrimUZ8WhLFGdcX1WDMqxYlCOqM1q4vVfE3OWambeNTFnqebmjWtbTb0ua2reUs3NnbwB1DQ0ngAAAAAAAAAAAJRC4wkAAAAAAAAAAEApNJ4AAAAAAAAAAACUQuMJAAAAAAAAAABAKTSeAAAAAAAAAAAAlELjCQAAAAAAAAAAQCk0ngAAAAAAAAAAAJRC4wkAAAAAAAAAAEApNJ4AAAAAAAAAAACU4ljVCQAAAAAAcCEpf6bqP2nrdDQ3S43ru6mnbzcFXe9f1WkBAADgGkbjCXAFcn/ZoRNbPlPh8aNybNhYru16qf4twVWdFgDUWjxcA4BrT8qfqUpIXiYnewdZnFx0/PQJJSQv0+AQUccDQCXjOQiA2oRhu4DLlPvLDmV9uVCFOX/Jrq5FhTl/KevLhcr9ZUdVpwYAtVLJw7Xjp09YPVxL+TO1qlMDAFyB/6Stk5O9g+o41pGdnZ3qONaRk72D/pO2rqpTA4BahecgAGobGk+Ay3Riy2eSg6PsnerKzs5O9k51JQfHs+sBAJWOh2YuQ5gAACAASURBVGsAcG06mpslZwdnq3XODs46mptVRRkBQO3EcxAAtQ2NJ8BlKjx+VHaOdazW2TnWUeHxo1WUEQDUbjxcA4BrU+P6bjpTdMZq3ZmiM2pc362KMgKA2onnIABqGxpPgMvk2LCxjMJ8q3VGYb4cGzauoowAoHbj4RoAXJt6+nZTQXGR8gvzZRiG8gvzVVBcpJ6+3ao6NQCoVXgOAqC2ofEEuEyu7XpJRYUqLsiTYRgqLsiTigrPrgcAVDoergHAtSnoen8NDnlUDeu5KqfglBrWc9XgkEeZLB4AKhnPQQDUNo5VnQBQU9W/JVi6Z4hObPlMhcePyrFhY7m263V2PQCg0p19uHZ27pOjuVlqXN9NPX278XANAK4BQdf7U58DQBXjOQiA2obGE+AK1L8lmJsEAKhGeLgGAAAAXD08BwFQmzBsFwAAAAAAAAAAQCk0ngAAAAAAAAAAAJRC4wkAAAAAAAAAAEApNJ4AAAAAAAAAAACUQuMJAAAAAAAAAABAKTSeAAAAAAAAAAAAlELjCQAAAAAAAAAAQCk0ngAAAAAAAAAAAJRC4wkAAAAAAAAAAEApjlWdAAAAAAAAQFXZvn27Fi1apLS0NB06dEijR4/WmDFjzO39+/fXtm3byuxXr1497dy5U5K0detWDRgwoEzM4sWL1b59e3P5yJEjio2N1Q8//CAnJyd169ZNEyZMkMViuQpnBgAArgSNJwAAAAAAoNY6deqUWrRooYiICMXFxZXZPnfuXBUUFJjLhmGoT58+6tChQ5nYVatWycPDw1x2dXU1/11UVKRhw4apXr16SkxM1OnTpxUdHa3o6GjNmTOngs8KAABcKRpPAAAAAABArdWpUyd16tRJkjRr1qwy2xs2bGi1vHnzZh0+fFiPPfZYmdhGjRpZNZ6cu19aWprWrl2rZs2aSZImTZqkoUOHKj09XU2bNr3SUwEAABWIOU8AAAAAAABstHTpUvn5+SkwMLDMtr59+6p9+/bq27ev1q9fb7UtJSVFTZs2NRtOJKldu3ZycHDQjh07rnreAADg0lR6z5OLjSUqScnJyZo2bZr27NkjNzc3RUZGaujQoVYx+/btU2xsrHbu3KkGDRqoZ8+eGjdunBwd/z4lW8YSPXnypKZOnar169ersLBQd9xxh15++eXzvikCAAAAAABqp4yMDH3zzTd6+eWXrdZ7eHgoJiZG/v7+Ki4u1tq1azV69Gi98cYbuv/++yVJmZmZcnd3t9rPyclJrq6uysjIuORcUlNTL/9EKlhycnJVp3BZamreUs3NnbyvnpCQkKpOAbjmVHrjycXGEj148KCGDBlibt+1a5cmTpwoFxcXRUZGSpJycnI0cOBABQQEaPny5Tp8+LCioqIkyfxu61ii48eP16+//qp33nlHzs7OevXVVzVq1CgtX75cdnZ2lVAiAAAAABMWA0BNsGLFCjk7O5sNIiWaN2+u5s2bm8uBgYHKysrS/Pnzy8SeyzCMy3r+4O/vrzp16lzyfhUtOTm5Rj60ral5SzU3d/IGUNNUeuPJxcYS/fjjj+Xq6qqYmBjZ2dmpRYsW2rt3rxYuXGg2nqxevVrZ2dmaMWOGLBaLfH19NXbsWMXFxWnMmDFycXGxaSzR/fv369tvv9WSJUsUGhoqSYqLi1OPHj20detW3X777ZVUKgAAAKjtmLAYAKq34uJiffLJJ4qIiLCpsblVq1b64osvzGV3d3dt2bLFKqawsFDZ2dlleqQAAICqV+3mPElJSVH79u2t3rro0KGDDh06pMOHD5sxrVu3trpZCQ8PV15ennbt2mXGXGws0R07dsjJyUlhYWFmzC233KLrr7+e8UYBAABQqTp16qRx48apR48e5b5J3LBhQ3l4eJhfP//880UnLC75cnZ2NreVvGQ0ffp0BQQEKCwsTJMmTdJXX32l9PT0q3qOAFCTbdy4UQcPHiy33i3Prl27rBqyg4KClJ6ergMHDpjrtmzZoqKiIgUHB1d4vgAA4MpUes+Ti8nMzCzTFa7kZuPo0aPy9PQsd5zQkuWScUJtGUs0MzNTDRs2lIODQ5ljXep4o9VprNGKVBPGdKxJKM+KUxPKkm69AICr6WITFufl5emmm27SoEGDdNddd5nbLvaSUdOmTSslfwCoLnJzc80GjYKCAmVkZGj37t1ycXGxqiuXLl2qgIAA+fn5lTnGkiVLdMMNN6hFixYqLi7WV199pU8++UTR0dFmTIcOHeTr66uoqCi99NJLysvL06uvvqru3btT9wIAUA1Vu8YTSWXG+jQMo9z1tux7rnPHEi0v/nLGG60uY41WJMZ0rFiUZ8WhLAEAtV11mbC4ur9AVBNetjhXTcxZqpl518Scpeqfd028T09NTbWaL2rZsmVatmyZwsLC9P7770s6O1fUhg0bFBMTU+4xCgoK9MYbb+jPP/+Us7OzmjdvrjfffFM9evQwYxwcHPTuu+8qNjZW/fr1M+ecKt3AAgAAqo9q13hSXq+PrKwsSX/3QHF3d9eRI0esYjIzM81tJd8vNpaou7u7/vrrLxUVFVn1Pjl27BjjjQIAAKDaqi4TFlfnF4hq4ssWNTFnqWbmXRNzlmpu3tVd27ZttWfPngvGNGnSxBwmvDxDhw7V0KFDL/pZnp6emjdv3iXnCAAAKl+1m/MkKChIW7ZsMXubSGfHZfby8pKnp6cZs3PnTuXm5lrF1K1b1+w+a8tYokFBQSooKNC2bdvMmF9//VWHDh1ivFEAAABUS5czYfFvv/1mLru7u5svHpVgwmIAAAAAsFbpjSe5ubnavXu3du/ebTWW6O+//y5Jevzxx3X8+HFNnjxZv/zyiz7//HMlJiZq8ODB5jEiIiLUoEEDRUVFac+ePdqwYYPeeust9e3bVy4uLpKsxxJNTU1VUlJSmbFEb7nlFnXu3FkxMTFKSkrSTz/9pKioKHPiTAAAAKC6YcJiAAAAALj6Kn3YrouNJXrDDTdowYIFmjZtmnr16iU3Nzc99dRT6tevn7mPxWLRkiVLFBsbq4cfflgWi0W9e/fWuHHjzBhbxxJ9/fXXNXXqVI0YMUJFRUUKDw/XpEmTZG9f7TrlAAAA4BrGhMUAAAAAUH1UeuOJLWOJhoaG6tNPP71gTIsWLZSYmHjBGFvGEv3HP/6huLi4C8YAAAAAVxsTFgMAAABA9VHtJowHAAAAaiMmLAYAAACA6oOxqQAAAAAAAAAAAEqh8QQAAAAAAAAAAKAUGk8AAAAAAAAAAABKofEEAAAAAAAAAACgFBpPAAAAAAAAAAAASqHxBAAAAAAAAAAAoBQaTwAApuLiYsXHx6tbt24KCAhQp06d9Oqrryo3N9cqLjk5WQ8//LACAgLUuXNnLViwoMyx9u3bpwEDBigwMFAdOnTQ9OnTVVhYaBVz5MgRPfXUUwoKClJYWJheeukl5eTkXNVzBAAAAAAAAC6GxhMAgGnx4sVKSEjQuHHjtGbNGr322mtat26dXnvtNTPm4MGDGjJkiPz8/LRq1So999xzmjt3rj788EMzJicnRwMHDpTFYtHy5cv12muvaeXKlXrzzTfNmKKiIg0bNkxZWVlKTExUfHy8tm7dqujo6Eo9ZwAAAAAAAOBcjlWdAACg+khOTlZ4eLjuueceSdKNN96oiIgIff/992bMxx9/LFdXV8XExMjOzk4tWrTQ3r17tXDhQkVGRkqSVq9erezsbM2YMUMWi0W+vr4aO3as4uLiNGbMGLm4uGjz5s1KS0vT2rVr1axZM0nSpEmTNHToUKWnp6tp06aVXwAAAAAAAACAaDwBAJQSEhKihIQE7d69W7fddpvS09P13XffqUuXLmZMSkqK2rdvLzs7O3Ndhw4dtGDBAh0+fFienp5KSUlR69atZbFYzJjw8HDl5eVp165dCg0NVUpKipo2bWo2nEhSu3bt5ODgoB07dlxS40lqauoVnnnFSk5OruoUrgmUY8WojeUYEhJS1SkAAAAAAGo4Gk8AAKZBgwYpLy9PDz30kOzs7FRYWKgHH3xQ48aNM2MyMzPLPJj08PCQJB09elSenp7KzMyUu7u7VUzJckZGhnmcc2OcnJzk6upqxtjK399fderUuaR9rpbk5GQe3FYAyrFiUI4AAAAAAFwe5jwBAJjWrVunpUuXaurUqVq5cqXmzJmj//73v5oxY4ZVXOleJ5JkGEa568tzsRjDMGw6DgAAAAAAAHC10PMEAGCaOnWq+vfvrwceeECS5OPjo4KCAo0fP96cq8Td3b1Mz5CsrCxJf/dAcXd315EjR6xiMjMzzW0l37ds2WIVU1hYqOzs7DI9UgAAAAAAAIDKRM8TAIDp9OnTsre3/tXg4OBgtRwUFKQtW7aYvU0kafPmzfLy8pKnp6cZs3PnTuXm5lrF1K1bV35+fmZMenq6Dhw4YMZs2bJFRUVFCg4OrvBzAwAAAAAAAGxF4wkAwHTnnXdq0aJFWrdunf744w9t2rRJM2fOVIcOHeTi4iJJevzxx3X8+HFNnjxZv/zyiz7//HMlJiZq8ODB5nEiIiLUoEEDRUVFac+ePdqwYYPeeust9e3b1zxOhw4d5Ovrq6ioKKWmpiopKUmvvvqqunfvfkmTxQMAAAAAAAAVjWG7AACmiRMnytXVVXFxcTp69Kjc3NzUsWNHPfvss2bMDTfcoAULFmjatGnq1auX3Nzc9NRTT6lfv35mjMVi0ZIlSxQbG6uHH35YFotFvXv3tpp43sHBQe+++65iY2PVr18/OTk5qVu3boqOjq7UcwYAAAAAAADOReMJAMDk4uKiqKgoRUVFXTAuNDRUn3766QVjWrRoocTExAvGeHp6at68eZecJwAAAAAAAHA1MWwXAAAAAAAAAABAKTSeAAAAAAAAAAAAlELjCQAAAAAAAAAAQCk0ngAAAAAAAAAAAJRC4wkAAAAAAAAAAEApNJ4AAAAAAIBaa/v27Ro5cqS6dOkiHx8fzZ0712r7ypUr5ePjU+br999/t4rbt2+fBgwYoMDAQHXo0EHTp09XYWGhVcyRI0f01FNPKSgoSGFhYXrppZeUk5Nz1c8RAABcOseqTgAAAAAAAKCqnDp1Si1atFBERITi4uLKjXFwcNCGDRus1jVq1Mj8d05OjgYOHKiAgAAtX75chw8fVlRUlCSZ34uKijRs2DDVq1dPiYmJOn36tKKjoxUdHa05c+ZcpbMDAACXi8YTAAAAAABQa3Xq1EmdOnWSJM2aNeu8cR4eHufdtnr1amVnZ2vGjBmyWCzy9fXV2LFjFRcXpzFjxsjFxUWbN29WWlqa1q5dq2bNmkmSJk2apKFDhyo9PV1Nmzat2BMDAABXhGG7AAAAAAAALqCoqEhdu3ZVeHi4Bg4cqO3bt1ttT0lJUevWrWWxWMx14eHhysvL065du8yYpk2bmg0nktSuXTs5ODhox44dlXMiAADAZvQ8AQAAAAAAOI+bb75Z06dPl6+vr06dOqUVK1ZowIABev/99xUaGipJyszMlLu7u9V+JcsZGRnnjXFycpKrq6sZcylSU1Mv53SuiuTk5KpO4bLU1Lylmps7eV89ISEhVZ0CcM2h8QQAAACoBrZv365FixYpLS1Nhw4d0ujRozVmzBhz+8qVKzVhwoQy+5Ue/kU6O2FxbGysdu7cqQYNGqhnz54aN26cHB3/vvU/cuSIYmNj9cMPP8jJyUndunXThAkTrN6YBgCcFRQUpKCgIHM5ODhYf/zxhxISEszGkwuxs7O74HbDMC4aUx5/f3/VqVPnkveraMnJyTXyoW1NzVuqubmTN4CahsYTAAAAoBpgwmIAqDlatWql9evXm8vu7u46cuSIVUxmZqa5reT7li1brGIKCwuVnZ1dpkcKAACoesx5AgAAAFQDnTp10rhx49SjR48Lvkns4eFh9eXg4GBuKz1hsa+vrzp37qyxY8fqo48+0qlTpyTJnLB4+vTpCggIUFhYmCZNmqSvvvpK6enpV/08AeBasGvXLqsJ5IOCgrRz507l5uaa6zZv3qy6devKz8/PjElPT9eBAwfMmC1btqioqEjBwcGVlzwAALAJjScAAABADcGExQBQ8XJzc7V7927t3r1bBQUFysjI0O7du/X7779LkuLj4/X999/rwIEDSktL05QpU7R582Y98cQT5jEiIiLUoEEDRUVFac+ePdqwYYPeeust9e3bVy4uLpKkDh06yNfXV1FRUUpNTVVSUpJeffVVde/eXU2bNq2ScwcAAOfHsF0AAABADVAdJyyuTpMVl6cmTO56rpqYs1Qz866JOUvVP++aOC9AamqqBgwYYC4vW7ZMy5YtU1hYmN5//32dPHlSkydPVkZGhlxcXOTt7a1Fixapffv25j4Wi0VLlixRbGysHn74YVksFvXu3Vvjxo0zYxwcHPTuu+8qNjZW/fr1M+ecio6OrtTzBQAAtqHxBAAAAKgBquOExdVlsuLy1MTJXWtizlLNzLsm5izV3Lyru7Zt22rPnj3n3T5hwgRNmDDhosdp0aKFEhMTLxjj6empefPmXXKOAACg8jFsFwAAAFBDtWrVSr/99pu57O7ubk5QXKK8CYvPjWHCYgAAAACwRuMJAAAAUEMxYTEAAAAAXB00ngAAAADVABMWAwAAAED1wZwnAAAAqHaOJe/QoVWfKe/IUdVt0lhevXupUci13SuCCYsBAAAAoPqodo0nxcXFmjdvnj777DMdPnxYjRo10l133aXnnntO9evXN+OSk5M1bdo07dmzR25uboqMjNTQoUOtjrVv3z7FxsZq586datCggXr27Klx48bJ0fHv0z5y5IhiY2P1ww8/mH84TpgwQRaLpdLOGQAAAH87lrxD+99dKDtHRzlYLMo/9pf2v7tQGj7kmm5AYcJiAAAAAKg+qt2wXYsXL1ZCQoLGjRunNWvW6LXXXtO6dev02muvmTEHDx7UkCFD5Ofnp1WrVum5557T3Llz9eGHH5oxOTk5GjhwoCwWi5YvX67XXntNK1eu1JtvvmnGFBUVadiwYcrKylJiYqLi4+O1detW3roDAACoQodWfXa24aRuXdnZ2Z397uioQ6s+q+rUAAAAAAC1RLXreZKcnKzw8HDdc889kqQbb7xRERER+v77782Yjz/+WK6uroqJiZGdnZ1atGihvXv3auHChYqMjJQkrV69WtnZ2ZoxY4YsFot8fX01duxYxcXFacyYMXJxcdHmzZuVlpamtWvXqlmzZpKkSZMmaejQoUpPT2fMZwAAgCqQd+SoHM7pBWxfp47yjhytoowAAAAAALVNtet5EhISouTkZO3evVuSlJ6eru+++06dOnUyY1JSUtS+fXvZ2dmZ6zp06KBDhw7p8OHDZkzr1q2tht8KDw9XXl6edu3aZcY0bdrUbDiRpHbt2snBwUE7duy4qucJAACA8tVt0ljF+flW64rz81W3SeMqyggAAAAAUNtUu54ngwYNUl5enh566CHZ2dmpsLBQDz74oNUkl5mZmQoJCbHaz8PDQ5J09OhReXp6KjMzU+7u7lYxJcsZGRnmcc6NcXJykqurqxljq9TU1EuKrymSk5OrOoVrCuVZcWpCWZ5bTwEAbOPVu5f2v7tQRXl5sq9TR8X5+TIKC+XVu1dVpwYAAAAAqCWqXePJunXrtHTpUk2dOlW33XabfvvtN8XFxWnGjBmKiooy40r3OpEkwzDKXV+ei8UYhmHTcUrz9/dXnTp1Lmmf6i45OZmHvxWI8qw4lCUAXNsahQRLw4fo0KrPlHfkqOo2aSyv3r2u6cniAQAAAADVi02NJxs3btSJEyd0//33S5KOHDmi6Oho/fzzzwoPD9crr7xSYQ0HU6dOVf/+/fXAAw9Iknx8fFRQUKDx48ebc5W4u7uX6RmSlZUl6e8eKO7u7jpy5IhVTGZmprmt5PuWLVusYgoLC5WdnV2mRwoAAAAqT6OQYBpLAAAAAABVxqY5T+bMmaNDhw6Zy9OmTVNaWpruvPNOff3115ozZ06FJXT69GnZ21un5eDgYLUcFBSkLVu2mL1NJGnz5s3y8vKSp6enGbNz507l5uZaxdStW1d+fn5mTHp6ug4cOGDGbNmyRUVFRQoO5o91AAAAAAAAAABqI5saT37//Xf5+vpKOtu48c0332jChAl65ZVX9Pzzz+urr76qsITuvPNOLVq0SOvWrdMff/yhTZs2aebMmerQoYNcXFwkSY8//riOHz+uyZMn65dfftHnn3+uxMREDR482DxORESEGjRooKioKO3Zs0cbNmzQW2+9pb59+5rH6dChg3x9fRUVFaXU1FQlJSXp1VdfVffu3dW0adMKOycAAAAAAAAAAFBz2DRs15kzZ1S3bl1J0s6dO1VUVKTOnTtLkm6++eZLnlz9QiZOnChXV1fFxcXp6NGjcnNzU8eOHfXss8+aMTfccIMWLFigadOmqVevXnJzc9NTTz2lfv36mTEWi0VLlixRbGysHn74YVksFvXu3dtq4nkHBwe9++67io2NVb9+/eTk5KRu3bopOjq6ws4HAAAAAAAAAADULDY1njRt2lSbNm1SWFiYVq9erZYtW8pisUg6O49IgwYNKiwhFxcXRUVFWU0OX57Q0FB9+umnF4xp0aKFEhMTLxjj6empefPmXXKeAAAAAAAAAADg2mTTsF39+/fX/Pnz1bFjR61atcqqh8f27dt16623XrUEAQAAAAAAAAAAKpNNPU8eeeQReXl56aeffpK/v7/uuOMOc5uLi4siIyOvWoIAAAAAAAAAAACVyabGE0kKDw9XeHh4mfWl5xABAAAAAAAAAACo6WwatkuSjh07prlz5+rJJ5/UAw88oF9++UWS9Mknn2j37t1XLUEAAAAAAAAAAIDKZFPjya+//qqIiAglJibK3t5ee/bsUV5eniRpz549WrRo0VVNEgAAAAAAAAAAoLLY1Hgybdo03XDDDfr66681f/58GYZhbgsODlZKSspVSxAAAAAAAAAAAKAy2dR4sn37dg0fPlz/+Mc/ZGdnZ7XNw8NDGRkZVyU5AAAAAAAAAACAymZT44m9/fnDjh07prp161ZYQgAAAAAAAAAAAFXJpsaT1q1ba8WKFeVuW716tdq0aVOhSQEAAAAAAAAAAFQVR1uCnn76afXv31+PP/647r33XtnZ2WndunWaN2+eNm/erKVLl17tPAEAAAAAAAAAACqFTT1PWrVqpSVLlsgwDE2bNk2GYehf//qXMjIytHjxYvn6+l7tPAEAAAAAAAAAACqFTT1PJCk4OFhLly5VTk6O/vrrL7m6uuof//jH1cwNAAAAAAAAAACg0tnU86Q0i8Wipk2b0nACAAAAAABqvO3bt2vkyJHq0qWLfHx8NHfuXKvtK1asUL9+/dS2bVuFhIToscce04YNG6xitm7dKh8fnzJfP/zwg1XckSNH9NRTTykoKEhhYWF66aWXlJOTc9XPEQAAXLrz9jxZvHixIiIi5O7ursWLF1/wIHZ2dnryyScrOjcAAAAAAICr6tSpU2rRooUiIiIUFxdXZvvWrVt1991368UXX1T9+vW1YsUKjRo1Sh988IGCgoKsYletWiUPDw9z2dXV1fx3UVGRhg0bpnr16ikxMVGnT59WdHS0oqOjNWfOnKt3ggAA4LKct/Fk+vTpCgkJkbu7u6ZPn37Bg9B4AgAAAAAAaqJOnTqpU6dOkqRZs2aV2f76669bLY8fP17ffvut1q9fX6bxpFGjRlaNJ6Vt3rxZaWlpWrt2rZo1ayZJmjRpkoYOHar09HQ1bdq0Ik4HAABUkPM2nvz4449ydnY2/w0AqB0yMzM1c+ZMfffddzp58qS8vLwUFRWlrl27mjHJycmaNm2a9uzZIzc3N0VGRmro0KFWx9m3b59iY2O1c+dONWjQQD179tS4cePk6Pj3r54jR44oNjZWP/zwg5ycnNStWzdNmDBBFoul0s4XAAAAuBTFxcU6ffq0rrvuujLb+vbtq7y8PN10000aNGiQ7rrrLnNbSkqKmjZtajacSFK7du3k4OCgHTt20HgCAEA1c97Gk5KGE0k6efKkGjZsKAcHhzJxxcXF+uuvv+Tm5nZ1MgQAVJqcnBz17dtXN910k+bMmSNPT0/9+eefql+/vhlz8OBBDRkyxBzWYNeuXZo4caJcXFwUGRlpHmfgwIEKCAjQ8uXLdfjwYUVFRUmS+Z1hCwAAAFATLViwQDk5OerZs6e5zsPDQzExMfL391dxcbHWrl2r0aNH64033tD9998v6exLSu7u7lbHcnJykqurqzIyMi45j9TU1Cs7kQqUnJxc1Slclpqat1RzcyfvqyckJKSqUwCuOedtPCktPDxcy5YtU2BgYJltu3btUp8+fbR79+4KTw4AULkWLFig4uJivf3223JycpIk3XjjjVYxH3/8sVxdXRUTEyM7Ozu1aNFCe/fu1cKFC83Gk9WrVys7O1szZsyQxWKRr6+vxo4dq7i4OI0ZM0YuLi4MWwAA59i+fbsWLVqktLQ0HTp0SKNHj9aYMWPM7StWrNC///1v/fzzzyosLNStt96qkSNHmkPNSGfH5R8wYECZYy9evFjt27c3l+n5BwCXZ+XKlZo3b57i4+PVuHFjc33z5s3VvHlzczkwMFBZWVmaP3++2XhyPoZhyM7O7pJz8ff3V506dS55v4qWnJxcIx/a1tS8pZqbO3kDqGnsbQkyDOO82woLC2Vvb9NhAADVXMm4zVOmTFGHDh3Uo0cPxcfHq6CgwIxJSUlR+/btrf7A69Chgw4dOqTDhw+bMa1bt7Z6CBceHq68vDzt2rXLjLnQsAUAUNuUTFg8fvx4NWnSpMz2kgmLExIStGLFCoWEhGjUqFFKSUkpE7tq1Spt2rTJ/AoNDTW3lfT8y8rKUmJiouLj47V161ZFR0df1fMDgJpu2bJliomJ0Zw5c3THHXdcNL5Vq1b67bffzGV3d3dlZmZaxRQWFio7O7tMjxQARwdFtAAAIABJREFUAFD1ztvzJCMjQ0ePHjWX9+/fX2bYrvz8fH3yySdWb1sAAGquAwcO6MCBA4qIiNC7776r33//XbGxscrPz9e4ceMknR1u4Ny3bkomxTx69Kg8PT3LHZKgZLlkSIKKHLagOg1ZINWMLt01AeVYMWpjOdbUNwOZsBj4/+zdfVTUdd7/8dc4gyAOiwkiaWStXEYEKki13rShHba2FrhsqU1lvTLvcl2v9WY95M0pxTXRLfVKs7zQ1oOZQYmambvWtau/VtluRtiNQLqwLc0EBEWUG3Vgfn948c0Rb8YWmBl5Ps7hTN/P9/399v58T4eGec/n8wY8V1ZWll588UWtXr3apcKJdGGnjot/F8fExGjNmjU6fPiwbr31VklSXl6eGhsbFRsb2yZ5AwCA7++KxZPs7GytXr1aJpNJJpNJc+bMaRHTvLT0cucAAN7H4XAoODhYixYtktlsVlRUlMrLy7V69WqjeCKpxbYCzSsUXdlu4Fox32fbAk/ZskBiSXdr4Tm2Dp7jjY2GxQDQOmpra3X48GFJ0vnz53X8+HEVFxfL399fffr00fr167V8+XItWbJEERERxhd9fHx81K1bN0nShg0b1Lt3b4WHh6upqUl/+tOf9NZbbzmt6hs6dKgiIiKUlpamefPmqaGhQYsWLdKDDz7I714AADzQFYsnSUlJGjBggBwOhyZNmqQ5c+Y47d8pXWgqf/vtt7PyBABuECEhIbr11ludVhr27dtXtbW1OnXqlAIDAxUcHNxiZUhVVZWk71agBAcHq7y83CmmeYuC5tUmwcHBysvLc4ph2wIAcJ0nNCz2tJV/l/LGlVfemLPknXl7Y86S5+ftjUX7wsJCp35R2dnZys7O1j333KONGzdq06ZNstvtmj17ttN1zeelC0WXF154QceOHVPnzp31wx/+UC+++KIefvhhI95sNmvt2rVKT09Xamqq0XOKbRMBAPBMVyye3Hrrrbr11lt1/vx5zZw5Uz/5yU908803t2duAIB2FhMTo/z8fDU1NRn9rL766itZrVYFBgYaMTt37nRaIbJv3z716tVLoaGhRkxGRoZqa2vVtWtXI8bPz0+RkZFGDNsWAMD34ykNiz1p5d+lvHHllTfmLHln3t6Ys+S9eXu6e++9VyUlJVc8/+c///ma95g4caImTpx4zbjQ0FCtWbPmuvIDAADucc1O72azWS+99JIOHTrUHvkAANzoqaeeUkVFhRYvXqx//vOf2rNnj9auXavU1FQjZtSoUaqurtaCBQt06NAhvfvuu8rKytL48eONmMTERAUEBCgtLU0lJSXau3evVq5cqdGjR8vf31+S87YFhYWF+vTTT9m2AABcQMNiAAAAAGh71yyedOrUSWFhYTp9+nR75AMAcKO77rpLr7zyig4cOKCkpCQtXrxYqampmjZtmhHTu3dvZWZmqrCwUMnJyfr973+vqVOnOhVYrFarNmzYoJqaGqWkpOiZZ57RyJEjnfqmNG9bcNNNNyk1NVVTpkxRXFycnn/++XadMwB4k6ysLD3//PNavXq10Vz+Wi7XsPjIkSPG/v4SK/8AAAAA4FJX3LbrYk8//bTWrFmjmJgYY0sWAMCN6b777rvmN5nj4uK0ZcuWq8aEh4crKyvrqjFsWwAA36FhMQAAAAB4DpeKJ7t27dLJkyeVkJCgfv36OX1zTZJMJpNeeeWVNkkQAAAA6AhoWAwAAAAAnsOl4snJkyfVu3dv9e7d2zgGAAAA0HpoWAwAAAAAnsOl4kl2dnZb5wEAAAAAAAAAAOARrtkw/lIOh0OnT59WU1NTW+QDAAAAAAAAAADgVi4XT/72t7/pl7/8pfr37697771XxcXFkqTf/e532r17d5slCAAAAAAAAAAA0J5cKp7s3btXTz31lBwOh6ZMmeK06qRbt25666232ixBAAAAAAAAAACA9uRS8eS//uu/lJSUpNdff12TJk1yOhcREXHVxpYAAAAAAAAAAADexKXiyf/+7/8qMTFRkmQymZzOBQYG6uTJk62fGQAAAAAAAAAAgBu4VDwJCAjQiRMnLnvuyJEjCgoKatWkAAAAAAAAAAAA3MWl4smPf/xjvfrqq04FFJPJpLq6OmVlZWn48OFtliAAAAAAAAAAAEB7srgSNHPmTD3xxBN66KGHdO+998pkMmnFihUqLS2VxWLRtGnT2jpPAAAAAAAAAACAduHSypOQkBBt3bpVTzzxhI4ePaqePXvq+PHjeuSRR/TWW2+pe/fubZ0nAAAAAAAAAABAu3Bp5Yl0oTH8zJkzNXPmzLbMR5JUWVmp5cuXa8+ePTp9+rR69eqltLQ0jRgxwoix2WxasmSJSkpKFBQUpDFjxmjixIlO9yktLVV6eroKCgoUEBCgpKQkzZo1SxbLd9MuLy9Xenq69u/fLx8fHyUkJGjOnDmyWq1tPk8AAAAAAAAAAOB5XC6eSFJ9fb0OHTqkiooKhYSEqG/fvurSpUurJnTmzBmNHj1at912m1566SWFhobq2LFj6tq1qxFz9OhRTZgwQYmJicrIyFBRUZHmz58vf39/jRkzxrjPuHHjFB0drZycHJWVlSktLU2SjNfGxkZNmjRJXbp0UVZWlurr6zV37lzNnTtXL730UqvOCwAAAAAAAAAAeAeXiyevvvqqXnvtNZ0+fVoOh0OSFBAQoKeeekpPP/20TCZTqySUmZmppqYmvfzyy/Lx8ZEk3XLLLU4xmzdvVmBgoBYuXCiTyaTw8HB98cUXWrdunVE82bFjh2pqarRs2TJZrVZFRERo+vTpysjI0LRp0+Tv7699+/bp4MGD2r17t/r06SNJevbZZzVx4kQdOXJEYWFhrTInAAAAAAAAAADgPVzqebJixQq99NJLSkpK0saNG7Vr1y69/vrrSk5O1qpVq7Ry5cpWS+iDDz5QTEyMfve732no0KF6+OGHtXr1ap0/f96Iyc/P15AhQ5wKNkOHDtW3336rsrIyI2bgwIFO228NGzZMDQ0NKioqMmLCwsKMwokkDR48WGazWQcOHGi1OQEAAAAAAAAAAO/h0sqTt956S5MnT9ZvfvMbY+z2229XXFycrFarcnJyNGPGjFZJ6PDhwzp8+LASExO1du1aff3110pPT9fZs2c1a9YsSRd6ogwaNMjpuh49ekiSKioqFBoaqsrKSgUHBzvFNB8fP37cuM+lMT4+PgoMDDRiXFVYWHhd8d7CZrO5O4UbCs+z9XjDs7z09xQAAAAAAAAA7+BS8aS+vl533333Zc/dfffdysrKarWEHA6HgoODtWjRIpnNZkVFRam8vFyrV682iieSWmwT1ryVmCvbh10rxuFwXPc2ZFFRUfL19b2uazydzWbjw99WxPNsPTxLAAAAAAAAAG3JpW277rvvPn344YeXPffXv/5VQ4YMabWEQkJCdNttt8lsNhtjffv2VW1trU6dOiXpwgqSS1eGVFVVSfpuBUpwcLAqKyudYpqPm1ebXC7GbrerpqamxYoUAAAAAAAAAADQMbhUPElJSdGuXbs0Z84cffDBB8rPz9cHH3ygZ555Rrt27dLjjz+uzz//3Pj5V8TExOjw4cNqamoyxr766itZrVYFBgYaMXl5ecZqE0nat2+fevXqpdDQUCOmoKBAtbW1TjF+fn6KjIw0Yo4cOaLDhw8bMXl5eWpsbFRsbOy/NA8AAAAAAAAAAOCdXNq2a9KkSZKkrVu3auvWrTKZTE6Fi8mTJ0v6brur4uLi753QU089pV/84hdavHixUlNT9fXXX2vt2rVKTU01YkaNGqVNmzZpwYIFGjt2rIqLi5WVlaXZs2cbMYmJiXr55ZeVlpamadOmqaysTCtXrtTo0aPl7+8v6UKT+YiICKWlpWnevHlqaGjQokWL9OCDDyosLOx7zwEAAAAAAAAAAHgvl4onmZmZbZ2H4a677tIrr7yi5cuXKycnR6GhoUpNTTUKOJLUu3dvZWZmasmSJUpOTlZQUJCmTp3qVGCxWq3asGGD0tPTlZKSIqvVqpEjRzr1TTGbzVq7dq3S09OVmpoqHx8fJSQkaO7cue02XwAAAAAAAAAA4FlcKp7cd999bZ1Hi3/ftf6dcXFx2rJly1VjwsPDr9nMPjQ0VGvWrLnuHAEAAAAAAAAAwI3JpeJJs6NHj8pms+nUqVMKDAzUoEGD1Lt377bKDQAAAAAAAAAAoN25VDxpamrSggUL9Pbbbzs1cu/UqZMee+wxPffcc+rUyaXe8wAAAAAAAB7jk08+0WuvvaaDBw/q22+/1a9//WtNmzbNKcZms2nJkiUqKSlRUFCQxowZo4kTJzrFlJaWKj09XQUFBQoICFBSUpJmzZoli+W7j17Ky8uVnp6u/fv3G1uHz5kzR1artV3mCgAAXOdSxWPNmjXasmWLpkyZovfee0+ffPKJdu3apV/96lfasmWLXnnllbbOEwAAAAAAoNXV1dUpPDxcs2fPVs+ePVucP3r0qCZMmKDIyEht3bpVM2fO1KpVq7Rp0yYj5syZMxo3bpysVqtycnK0ePFi5ebm6sUXXzRiGhsbNWnSJFVVVSkrK0urV6/WRx99RN9VAAA8lEsrT7Zu3aopU6bo17/+tTEWEBBgHOfm5mrq1KltkyEAAAAAAEAbuf/++3X//fdLklasWNHi/ObNmxUYGKiFCxfKZDIpPDxcX3zxhdatW6cxY8ZIknbs2KGamhotW7ZMVqtVERERmj59ujIyMjRt2jT5+/tr3759OnjwoHbv3q0+ffpIkp599llNnDhRR44cUVhYWPtNGgAAXJNLxZPy8nLFxsZe9lxsbKzWrl3bqkkBAAAAAAB4gvz8fA0ZMkQmk8kYGzp0qDIzM1VWVqbQ0FDl5+dr4MCBTttvDRs2TA0NDSoqKlJcXJzy8/MVFhZmFE4kafDgwTKbzTpw4MB1F08KCwv/9cm1EpvN5u4UvhdvzVvy3tzJu+0MGjTI3SkANxyXiiehoaH6+OOPNWTIkBbnPvnkk8suawUAAAAAAPB2lZWVLT6U7NGjhySpoqJCoaGhqqysVHBwsFNM8/Hx48eN+1wa4+Pjo8DAQCPmekRFRcnX1/e6r2ttNpvNKz+09da8Je/NnbwBeBuXep78/Oc/V2Zmpl544QUVFRWpoqJCxcXFWr58uTIzM/XYY4+1dZ4AAADADe2TTz7RlClTNHz4cN1xxx1atWpVixibzaaUlBRFR0crPj5emZmZLWJKS0s1duxY9e/fX0OHDtXSpUtlt9udYsrLyzV16lTFxMTonnvu0bx583TmzJk2mxsAeLuLV51IksPhuOy4K9deyuFwuHQfAADQvlxaefL000+rqqpKf/jDH7R+/XpjvFOnTho9erQmT57cZgkCAAAAHUFzw+LExERlZGS0ON/csLj5fFFRkebPny9/f39jz/3mhsXR0dHKyclRWVmZ0tLSJMl4bW5Y3KVLF2VlZam+vl5z587V3Llz9dJLL7XfhAHASwQHB7dYGVJVVSXpuxUowcHBKi8vd4qprKw0zjW/5uXlOcXY7XbV1NS0WJECAADcz6Xiiclk0vz58zV58mQVFBSourpa3bp108CBA403CgAAAAC+PxoWA4BniomJ0c6dO51WiOzbt0+9evVSaGioEZORkaHa2lp17drViPHz81NkZKQRs2bNGh0+fFi33nqrJCkvL0+NjY1X7DMLAADc55rbdp09e1YLFixQQUGBevTooYSEBD322GNKSEigcAIAAAC0kys1LP72229VVlZmxFytYXFzzNUaFgNAR1NbW6vi4mIVFxfr/PnzOn78uIqLi/X1119LkkaNGqXq6motWLBAhw4d0rvvvqusrCyNHz/euEdiYqICAgKUlpamkpIS7d27VytXrtTo0aPl7+8v6cLv7IiICKWlpamwsFCffvqpFi1apAcffJDCNQAAHuiaK098fX21fft2/fSnP22PfAAAAABchic2LC4sLLyu+PZms9ncncJ188acJe/M2xtzljw/b29sqlxYWKixY8cax9nZ2crOztY999yjjRs3qnfv3srMzNSSJUuUnJysoKAgTZ06VampqcY1VqtVGzZsUHp6ulJSUmS1WjVy5EjNmjXLiDGbzVq7dq3S09OVmpoqHx8fJSQkaO7cue06XwAA4BqXtu2KjY3V3//+d917771tnQ8AAACAK/C0hsVRUVHy9fW9rmvai81m87oPcb0xZ8k78/bGnCXvzdvT3XvvvSopKblqTFxcnLZs2XLVmPDwcGVlZV01JjQ0VGvWrLnuHAEAQPtzqXjyn//5n5o5c6Ykafjw4QoODm7xh1W3bt1aPzsAAAAAkmhYDAAAAADtyaXiyS9+8QtJ0vLlyy/bvFKSiouLWy8rAAAAAE5oWAwAAAAA7cel4slzzz133Uv4AQAAALiutrZWhw8fliSnhsX+/v7q06ePRo0apU2bNmnBggUaO3asiouLlZWVpdmzZxv3SExM1Msvv6y0tDRNmzZNZWVlV21YPG/ePDU0NNCwGAAAAAAu4VLxZNSoUW2dBwAAANCh0bAYAAAAADyHS8WTZvX19Tp06JAqKirUo0cPhYeHq0uXLm2VGwAAANBh0LAYAAAAADyHy8WTV199Va+99ppOnz4th8MhSQoICNBTTz2lp59+mm29AAAAAAAAAADADcGl4smKFSuUmZmp0aNH66GHHlJQUJCqqqr0xz/+UatWrVJDQ4NmzJjR1rkCAAAAAAAAAAC0OZeKJ2+99ZYmT56s3/zmN8bY7bffrri4OFmtVuXk5FA8AQAAAAAAAAAAN4ROrgTV19fr7rvvvuy5u+++Ww0NDa2aFAAAAAAAAAAAgLu4VDy577779OGHH1723F//+lcNGTKkVZMCAAAAAAAAAABwF5e27UpJSdGzzz6r6upqPfDAA0bPkw8++EB/+9vflJ6ers8//9yIv+uuu9osYQAAAAAAAAAAgLbkUvFk0qRJkqStW7dq69atMplMcjgcxvnJkydLkhwOh0wmk4qLi9sgVQBAe9u2bZvS0tI0ePBgbdiwwRi32WxasmSJSkpKFBQUpDFjxmjixIlO15aWlio9PV0FBQUKCAhQUlKSZs2aJYvlu//1lJeXKz09Xfv375ePj48SEhI0Z84cWa3W9poiAAAAAAAA0IJLxZPMzMy2zgMA4GG+/PJLvfDCC4qLi3MaP3r0qCZMmKDExERlZGSoqKhI8+fPl7+/v8aMGSNJOnPmjMaNG6fo6Gjl5OSorKxMaWlpkmS8NjY2atKkSerSpYuysrJUX1+vuXPnau7cuXrppZfad7IAAAAAAADARVwqntx3331tnQcAwIOcO3dOM2bM0OzZs5WXl6eysjLj3ObNmxUYGKiFCxfKZDIpPDxcX3zxhdatW2cUT3bs2KGamhotW7ZMVqtVERERmj59ujIyMjRt2jT5+/tr3759OnjwoHbv3q0+ffpIkp599llNnDhRR44cUVhYmFvmDgAAAAAAALjUMB4A0LEsWbJE/fr1U3Jycotz+fn5GjJkiEwmkzE2dOhQffvtt0aRJT8/XwMHDnTafmvYsGFqaGhQUVGRERMWFmYUTiRp8ODBMpvNOnDgQFtNDQAAAAAAALgml1aeAAA6jt27d+vDDz/Utm3bLnu+srJSgwYNchrr0aOHJKmiokKhoaGqrKxUcHCwU0zz8fHjx437XBrj4+OjwMBAI8ZVhYWF1xXf1mw2m7tTuCHwHFtHR3yOl/6OAgAAAADgelE8AQAYjh07pueee06vvvrqVZu2X7zqRJIcDsdlx1259lIOh8Ol+1wsKipKvr6+13VNW7HZbHxw2wp4jq2D5wgAAAAAwPdD8QQAYPj888914sQJjRo1yhhramqSJEVGRmrz5s0KDg5usTKkqqpK0ncrUIKDg1VeXu4UU1lZaZxrfs3Ly3OKsdvtqqmpabEiBQAAAAAAAGhP9DwBABh+9KMfaceOHdq2bZvxM2LECA0YMEDbtm3THXfcoZiYGOXl5RmrTSRp37596tWrl0JDQyVJMTExKigoUG1trVOMn5+fIiMjjZgjR47o8OHDRkxeXp4aGxsVGxvbTjMGAAAAAAAAWqJ4AgAwWK1W9evXz+nnBz/4gbp06aJ+/frJz89Po0aNUnV1tRYsWKBDhw7p3XffVVZWlsaPH2/cJzExUQEBAUpLS1NJSYn27t2rlStXavTo0fL395d0ocl8RESE0tLSVFhYqE8//VSLFi3Sgw8+qLCwMHc9AgAAAAAAAODK23YlJia6fBOTyaR33nmnVRICAHi23r17KzMzU0uWLFFycrKCgoI0depUpaamGjFWq1UbNmxQenq6UlJSZLVaNXLkSM2aNcuIMZvNWrt2rdLT05WamiofHx8lJCRo7ty57pgWAAAAAAAAYLhi8SQ8PPy6G/YCAG48GRkZLcbi4uK0ZcuWq14XHh6urKysq8aEhoZqzZo1/1J+AAAAAAAAQGu7YvFkxYoV7ZkHAAAAAAAAAACAR6DnCQAAAAAAAAAAwEWuuPLkUo2Njdq/f7/++c9/6uzZs07nTCaTJkyY0OrJAQAAAAAAAAAAtDeXiieVlZVKTU3VV199JZPJJIfDIUlOPVEongAAAAAAAAAAgBuBS8WTpUuXKiAgQH/5y180fPhw5eTkKCgoSNu2bdOOHTu0bt26ts4TAAAAAADALUaMGKGjR4+2GA8PD9fOnTuVm5urOXPmtDi/e/du9enTxzguLS1Venq6CgoKFBAQoKSkJM2aNUsWi8sbgwAAgHbi0v+dP/nkE6Wlpalnz56SpE6dOql3796aOnWqmpqa9Lvf/U6vvvpqmyS4bds2paWlafDgwdqwYYMxbrPZtGTJEpWUlCgoKEhjxozRxIkTna515U1JeXm50tPTtX//fvn4+CghIUFz5syR1Wptk/kAAAAAAOCpTtgO6Nut29VQXiG/niHqNTJZ3QfFujstt3v77bfV2NhoHNfX1ysxMVEPP/ywMWY2m7V3716n67p3727885kzZzRu3DhFR0crJydHZWVlSktLkyTjFQAAeA6XGsZXV1erR48e6tSpk/z9/XXq1CnjXFxcnD7++OM2Se7LL7/UCy+8oLi4OKfxo0ePasKECYqMjNTWrVs1c+ZMrVq1Sps2bTJimt+UWK1W5eTkaPHixcrNzdWLL75oxDQ2NmrSpEmqqqpSVlaWVq9erY8++khz585tk/kAAAAAAOCpTtgO6Mu163T2xEmZrVadPXFSX65dpxO2A+5Oze26d++uHj16GD9/+9vfZLfblZKS4hR3cUyPHj1kNpuNczt27FBNTY2WLVumiIgIxcfHa/r06XrjjTdUV1fX3lMCAADX4FLx5Oabb9aJEyckSbfddpv+53/+xzj38ccfy9/fv9UTO3funGbMmKHZs2crLCzM6dzmzZsVGBiohQsXKjw8XElJSRo7dqzT9mGuvCnZt2+fDh48qKVLlyo6Olr33HOPnn32Wf3pT3/SkSNHWn1OAAAAAAB4qm+3bpfJYpHZz08mk+nCq8Wib7dud3dqHufNN9/U8OHDjR06pAtf0BwxYoSGDRumcePG6ZNPPnG6Jj8/XwMHDnTa6WLYsGFqaGhQUVFRu+UOAABc49K2XUOGDFFeXp5+8pOfaMyYMZo3b57y8/Pl4+Ojzz77TE8++WSrJ7ZkyRL169dPycnJysvLczqXn5+vIUOGODWsHzp0qDIzM1VWVqbQ0NBrvimJi4tTfn6+wsLCnPYfHTx4sMxmsw4cONCiaHM1hYWF/8JsPZfNZnN3CjcUnmfr8YZnOWjQIHenAAAAALisobxC5ku2sO7k66uG8go3ZeSZPvvsM33++eeaMWOGMXb77bdr6dKlioiIUF1dnd5++22NHTtWGzduNHbTqKysVHBwsNO9mo+PHz9+3Xl40ucQ3vD32eV4a96S9+ZO3m2HzyCA1udS8WTmzJmqr6+XJP385z+Xr6+vdu/erfr6ej3zzDNKTU1t1aR2796tDz/8UNu2bbvs+crKyha/EHr06CFJqqioUGhoqEtvSi4X4+Pjo8DAwOt+4xIVFSVfX9/rusbT2Ww2fvG2Ip5n6+FZAgAAAK3Pr2fIhS27/PyMsaazZ+XXM8SNWXme7Oxs3XLLLRo2bJgxFhMTo5iYGOM4NjZW33zzjdavX99iK/LLufjLoa7ylM8hvPXvM2/NW/Le3MkbgLdxqXjStWtXde3a1Tj+2c9+pp/97GdtktCxY8f03HPP6dVXX71q0/ZL31g4HI7Ljrty7aUcDsf3euMCAAAAtKURI0bo6NGjLcbDw8O1c+dO5ebmas6cOS3O796922m1dWlpqdLT01VQUKCAgAAlJSVp1qxZslhc+vMAwA2q18hkfbl2nRobGtTJ11dNZ8/KYber18hkd6fmMc6cOaOdO3dqypQp1/zcYMCAAfrggw+M4+DgYJWXlzvFVFZWGucAAIBncemvowEDBuj1119XdHR0i3NFRUUaNWqU/v73v7dKQp9//rlOnDihUaNGGWNNTU2SpMjISG3evFnBwcEtVoZUVVVJ+m4FiitvSoKDg1tsCWa321VTU8MbFwAAAHict99+W42NjcZxfX29EhMT9fDDDxtjZrNZe/fudbque/fuxj+fOXNG48aNU3R0tHJyclRWVqa0tDRJMl4BdEzdB8VKkyfo263b1VBeIb+eIeo1MvnCOCRJ27dv1/nz5/Xoo49eM7aoqMj4jEK6sDolIyNDtbW1xhdU9+3bJz8/P0VGRrZZzgAA4PtxqXhy9uxZY2XHpex2u86fP99qCf3oRz/Sjh07nMZWrlypqqoqLVq0SLfeeqtiYmK0c+dOpxUi+/btU69evRQaGirJtTclMTExWrNmjQ4fPqxbb71VkpSXl6fGxkbFxvLmEAAAAJ7l4iKIJOXk5MhutyslJcVp/OIP6y61Y8cO1dTUaNmyZbJarYqIiND06dOVkZGjAoj8AAAgAElEQVShadOmyd/fv01yB+Adug+KpVhyFdnZ2XrggQdafOFy9erV6t+/v2677Taj58m+ffv08ssvGzGJiYl6+eWXlZaWpmnTpqmsrEwrV67U6NGj+d0LAIAH6nSlE2fPnlV1dbVOnjwp6cI31Kqrq51+ysvLtXv37hZ/xP0rrFar+vXr5/Tzgx/8QF26dFG/fv3k5+enUaNGqbq6WgsWLNChQ4f07rvvKisrS+PHjzfuk5iYqICAAKWlpamkpER79+5t8aZk6NChioiIUFpamgoLC/Xpp59q0aJFevDBB6+rWTwAAADgDm+++aaGDx+unj17GmONjY0aMWKEhg0bpnHjxumTTz5xuiY/P18DBw502iJ32LBhamhoUFFRUbvlDgDepqCgQCUlJXriiSdanDt9+rQWLFigRx55RP/xH/+hkpISvfbaa3rggQeMGKvVqg0bNqimpkYpKSl65plnNHLkSM2aNas9pwEAAFx0xZUnmZmZxjckTCaTU2HiYg6HQxMnTmyb7K6gd+/eyszM1JIlS5ScnKygoCBNnTrVqXF985uS9PR0paSkyGq1tnhTYjabtXbtWqWnpys1NVU+Pj5KSEjQ3Llz23U+AAAAwPX67LPP9Pnnn2vGjBnG2O23366lS5cqIiLC+Obz2LFjtXHjRqNhcWVlZYtvTDcfX7o17rUUFhb+i7NoWzabzd0pXDdvzFnyzry9MWfJ8/O+kZsqDxw4UCUlJZc9N2fOnMv2nLpUeHi4srKyWjs1AADQBq5YPImPj1dwcLAcDocWLlyoCRMm6JZbbnGK6dy5s/r27asBAwa0aZIZGRktxuLi4rRly5arXufKm5LQ0FCtWbPmX8oPAAAAaG/Z2dm65ZZbNGzYMGMsJiZGMTExxnFsbKy++eYbrV+/3iieXM21mh9fKioqSr6+vtd1TXux2Wxe9yGuN+YseWfe3piz5L15AwAAeKMrFk+ioqIUFRUl6cIfUT/5yU9adXsuAAAAAN/PmTNntHPnTk2ZMuWaBY8BAwbogw8+MI6Dg4NVXl7uFFNZWWmcAwAAAABcpefJxZ544gl1795dDQ0Nstls+vOf/yybzaaGhoa2zg8AAADAJbZv367z58/r0UcfvWZsUVGRUwP5mJgYFRQUqLa21hjbt2+f/Pz8FBkZ2Sb5AgAAAIC3ueLKk0v993//t9auXau6ujo5HA5JUteuXTV58mRNmjSpzRIEAAAA4Cw7O1sPPPBAi5Uiq1evVv/+/XXbbbcZPU/27dtn9DKUpMTERL388stKS0vTtGnTVFZWppUrV2r06NHy9/dv76kAAAAAgEdyqXiyadMmLV++XP/+7/+uRx55RD169FBlZaV27typFStWyGq1avTo0W2dKwAAANDhFRQUqKSk5LKNiU+fPq0FCxbo+PHj8vf3V79+/fTaa69pyJAhRozVatWGDRuUnp6ulJQUWa1WjRw5UrNmzWrPaQAAAACAR3OpePL666/rl7/8pebNm+c0PmzYMFmtVm3cuJHiCQAAANAOBg4cqJKSksuemzNnzmWLKpcKDw9XVlZWa6cGAAAAADcMl3qefPPNNxo+fPhlzw0fPlzffPNNqyYFAAAAAAAAAADgLi6tPOnevbsOHjzotNy/2cGDB9W9e/dWTwwAALSv2kMHdCpvu+zVFbJ0C1Hg4GR17Rvr7rQAAAAAAADanUvFk5/+9Kd66aWX1KVLFz388MMKDAxUTU2Ndu3apVWrVumJJ55o6zyB6/Zpcbly95Sq/ESdenb316Px4Yq7s6e70wIAj1R76ICq/rhOMltk8rPKfubkheOHJlBAAQAAAAAAHY5LxZMZM2bo66+/1sKFC5Weni6z2azGxkY5HA6NGDFCM2bMaOs8gevyaXG51ub+QxaLSQFdLDpZU6+1uf+QHu1PAQUALuNU3nbJbFEnHz9JksnHT01q0Km87RRPAAAAAABAh+NS8cTX11evvPKKPvvsM9lsNlVXV6tbt24aNGiQoqOj2zpH4Lrl7imVxWKSX+cL/4n7dbaoQXbl7imleAIAl2GvrpDJz+o0ZrL4yl5d4aaMAAAAAAAA3OeKxZM5c+boV7/6lcLCwoyx6OhoiiXwCuUn6hTQxfk/b18fsypO1LkpIwDwbJZuIbKfOSnT/608kSSH/aws3ULcmBUAAAAAAIB7dLrSia1bt+rkyZPtmQvQanp299fZ841OY2fPNyqku7+bMgIAzxY4OFlqtKvpfIMcDoeazjdIjfYL4wAAAAAAAB3MFYsngDd7ND5cdrtDDefscjguvNrtDj0aH+7u1ADAI3XtG6ughybIYr1JjoYzslhvUhDN4gEAAAAAQAflUs8TwNvE3dlTerS/cveUquJEnUK6++vR+HD6nQDAVXTtG0uxBAAAAAAAQNconmzdulX79++/5k1MJpMmT57cakkBrSHuzp4USwAAAAAAAAAA1+2qxZPNmze7dBOKJwAAAAAAAAAA4EZx1eJJTk6O+vfv3165AAAAAAAAAAAAuB09TwAAAACgA6k9dECn8rbLXl0hS7cQBQ5OpucVAAAAcIlO7k4AAAAAANA+ag8dUNUf18l+5qRMflbZz5xU1R/XqfbQAXenBgAAAHgUiicAAAAA0EGcytsumS3q5OMnk8mkTj5+ktlyYRwAAACA4Yrbdh08eLA98wAAAAAAtDF7dYVMflanMZPFV/bqCjdlBAAAAHgmep4AAAAAQAdh6RZyYcsuHz9jzGE/K0u3EDdmBQC41KfF5crdU6ryE3Xq2d1fj8aHK+7Onu5OCwA6FLbtAgAAAIAOInBwstRoV9P5BjkcDjWdb5Aa7RfGAQAe4dPicq3N/YdO1tQroItFJ2vqtTb3H/q0uNzdqQFAh0LxBAAAAAA6iK59YxX00ARZrDfJ0XBGFutNCnpogrr2jXV3agCA/5O7p1QWi0l+nS0ymS68Wiwm5e4pdXdqANChsG0XAAAAAHQgXfvGUiwBAA9WfqJOAV2cP7Lz9TGr4kSdmzICgI6JlScAAAAAAACAh+jZ3V9nzzc6jZ0936iQ7v5uyggAOiaKJwAAAAAAAFexatUq3XHHHS1+7Ha7EWOz2ZSSkqLo6GjFx8crMzOzxX1KS0s1duxY9e/fX0OHDtXSpUud7gFI0qPx4bLbHWo4Z5fDceHVbnfo0fhwd6cGAB0K23YBAAAAAABcQ+/evZWdne00ZrFc+Fjl6NGjmjBhghITE5WRkaGioiLNnz9f/v7+GjNmjCTpzJkzGjdunKKjo5WTk6OysjKlpaVJkvEKSFLcnT2lR/srd0+pKk7UKaS7vx6ND78wDgBoNxRPAAAAAAAArsFsNqtHjx6XPbd582YFBgZq4cKFMplMCg8P1xdffKF169YZxZMdO3aopqZGy5Ytk9VqVUREhKZPn66MjAxNmzZN/v5syYTvxN3Zk2IJALgZ23YBAAAAAABcQ1lZmX784x8rPj5eU6ZM0cGDB41z+fn5GjJkiEwmkzE2dOhQffvttyorKzNiBg4cKKvVasQMGzZMDQ0NKioqar+JAAAAl7DyBAAAAAAA4Cr69++vZcuW6Yc//KGqq6v1hz/8QaNGjdK2bdvUp08fVVZWatCgQU7XNK9SqaioUGhoqCorKxUcHOwU03x8/Pjx686psLDwe86m9dlsNnen8L14a96S9+ZO3m3n0t9BAP51FE8AAIbMzEzt3r1bX375pcxms+666y5Nnz5dAwYMcIqz2WxasmSJSkpKFBQUpDFjxmjixIlOMaWlpUpPT1dBQYECAgKUlJSkWbNmGftCS1J5ebnS09O1f/9++fj4KCEhQXPmzHH6Nh4AAADgbvfff7/T8aBBg/TII49o48aNmj9/viQ5rTqRJIfDcdnxy3El5lJRUVHy9fW97utam81m88oPbb01b8l7cydvAN6GbbsAAIaPP/5Yjz/+uDZt2qQ33nhDISEhevLJJ3XkyBEjprkZZmRkpLZu3aqZM2dq1apV2rRpkxHT3AzTarUqJydHixcvVm5url588UUjprGxUZMmTVJVVZWysrK0evVqffTRR5o7d267zhkAvMmqVat0xx13tPix2+1GjM1mU0pKiqKjoxUfH6/MzMwW9yktLdXYsWPVv39/DR06VEuXLnW6BwDg6iwWi+666y599dVXki6sILl09UhVVZWk71agBAcHq7Ky0imm+fjSFSkAAMD9WHkCADBc+gHb888/r/fff18ffvihRo8eLan1mmHu27dPBw8e1O7du9WnTx9J0rPPPquJEyfqyJEjCgsLa9/JA4CX6N27t7Kzs53Gmlf1NRe4ExMTlZGRoaKiIs2fP1/+/v7G7+jmAnd0dLRycnJUVlamtLQ0STJeAQBX19TUpJKSEvXv31+SFBMTo507d8rhcBirSPbt26devXopNDTUiMnIyFBtba26du1qxPj5+SkyMtI9EwEAAFfEyhMAwBXV19fLbrfrpptuMsZaqxlmfn6+wsLCjMKJJA0ePFhms1kHDhxo66kBgNcym83q0aOH00+ziwvc4eHhSkpK0tixY7Vu3Toj5uICd0REhOLj4zV9+nS98cYbqqurc8eUAMDjZWRk6KOPPtKRI0f02Wef6be//a2+/vpr4wtGo0aNUnV1tRYsWKBDhw7p3XffVVZWlsaPH2/cIzExUQEBAUpLS1NJSYn27t2rlStXavTo0fL393fX1AAAwBWw8gQAcEXLli1TcHCw4uPjjbHWaoZ5uRgfHx8FBgZed8NMT2qWKXlHM0FvwHNsHR3xOd7oe1KXlZXpxz/+sTp16qQ777xTv/nNbxQRESHpygXuzMxMlZWVKTQ09JoF7ri4uHafEwB4uoqKCs2ePVsnTpxQt27dFBkZqc2bNys6OlrShVWBmZmZWrJkiZKTkxUUFKSpU6cqNTXVuIfVatWGDRuUnp6ulJQUWa1WjRw5UrNmzXLXtAAAwFVQPAEAXNbq1au1a9cuZWVlqUuXLk7n2rIZ5sVbHbjKU5plSjQTbC08x9bBc7zx9O/fX8uWLdMPf/hDVVdX6w9/+INGjRqlbdu2qU+fPq1W4HaVpxWvL+WNxUNvzFnyzry9MWfJ8/O+Uf+/s3z58mvGxMXFacuWLVeNCQ8PV1ZWVmulBQAA2hDFEwBACytWrNDmzZv12muv6c4773Q652ozzPLycqeYS5thBgcHKy8vzynGbrerpqaGhpkAcAX333+/0/GgQYP0yCOPaOPGjZo/f76kti1wX8qTiteX8sbioTfmLHln3t6Ys+S9eQPwfKXFFdq/55CqT9SpW3d/DYnvq/A7Q9ydFgC4lcf1PMnMzNRjjz2mQYMG6Z577tG4ceP097//vUWczWZTSkqKoqOjFR8f36LJsSSVlpZq7Nix6t+/v4YOHaqlS5fKbrc7xZSXl2vq1KmKiYnRPffco3nz5unMmTNtNj8A8HQZGRl68803tWHDBmMbgovFxMQoLy/P+DBOunwzzIKCAtXW1jrFXNwMMyYmRkeOHNHhw4eNmLy8PDU2Nio2NratpgcANxSLxaK77rpLX331lSTXC9zNBe1mlxa4AQBAx1FaXKH3cgt1uqZBfl18dLqmQe/lFqq0uMLdqQGAW3lc8eTjjz/W448/rk2bNumNN95QSEiInnzySR05csSIOXr0qCZMmKDIyEht3bpVM2fO1KpVq7Rp0yYj5syZMxo3bpysVqtycnK0ePFi5ebm6sUXXzRiGhsbNWnSJFVVVSkrK0urV6/WRx99pLlz57brnAHAU6Snpys7O1svvviievTooePHj+v48eM6ffq0EdNazTCHDh2qiIgIpaWlqbCwUJ9++qkWLVqkBx98UGFhYe0+d6BZ/rFCLfzLCk19d74W/mWF8o959rZE6NiamppUUlJiFEZaq8ANAAA6jv17DslsMalzZ4tMpguvZotJ+/cccndqAOBWHlc8aV55EhERofDwcD3//PMymUz68MMPjZjNmzcrMDBQCxcuVHh4uJKSkjR27FitW7fOiNmxY4dqamq0bNkyRUREKD4+XtOnT9cbb7yhuro6SRf+SDx48KCWLl2q6Oho3XPPPXr22Wf1pz/9yalYAwAdxaZNm1RXV6fx48dr2LBhxs/ixYuNmOZmmIWFhUpOTtbvf//7KzbDrKmpUUpKip555pkWzTDNZrPWrl2rm266SampqZoyZYri4uL0/PPPt+ucgYvlHyvUelu2qutPyerjr+r6U1pvy6aAAo+RkZGhjz76SEeOHNFnn32m3/72t/r66681evRoSa1X4AYAAB1H9Yk6+fiYncZ8fMyqPlHnpowAwDN4fM+T+vp62e123XTTTcZYfn6+hgwZ4rQn89ChQ5WZmamysjKFhoYqPz9fAwcOlNVqNWKGDRumhoYGFRUVKS4uTvn5+QoLC1OfPn2MmMGDB8tsNuvAgQN88xlAh1NSUuJSXGs1wwwNDdWaNWtczg9oa+8cfF8+nczytVzo4eBr8ZXsZ/XOwfcVc3OUm7MDLjR9nz17tk6cOKFu3bopMjJSmzdvNrZZbC5wL1myRMnJyQoKCrpigTs9PV0pKSmyWq0tCtwAAKDj6NbdX6drGtS583cfE54/36hu3flSBYCOzeOLJ8uWLVNwcLDi4+ONscrKyhZN8pq3KqioqFBoaKgqKytb7NncfNy8D/TlYnx8fBQYGNhir+hrKSy8Mb+RarPZ3J3CDYXn2Xq84VnSzBPwPhW1VbL6OP+R2NncWRW1VW7KCHC2fPnya8a0VoEbAAB0DEPi++q93EKdk10+PmadP9+oRrtDQ+L7ujs1AHArjy6erF69Wrt27VJWVpa6dOnidO7iVSeSjH2dLx2/nGvFOBwOl+5zsaioKPn6+l7XNZ7OZrPx4W8r4nm2Hp4lgLYS0jVI1fWnjJUnknSu8ZxCuga5MSsAAACg7YTfGaKHH43S/j2HVH2iTt26+2tIfF+F3xni7tQAwK08tniyYsUKbd68Wa+99pruvPNOp3PBwcEtVoZUVV34RmjzCpTg4GCVl5c7xVRWVhrnml/z8vKcYux2u2pqalqsSAEAADe+pIgErbdlS/az6mzurHON53S+qVFJEQnuTg0AAABoM+F3hlAsAYBLeFzDeOlCI8w333xTGzZsMPZvvlhMTIzy8vKM1SbShebvvXr1UmhoqBFTUFCg2tpapxg/Pz9FRkYaMUeOHNHhw4eNmLy8PDU2Nio2NratpgegDeUfK9TCv6zQ1Hfna+FfVtDkGcB1ibk5SuMH/ULdugTqzPk6desSqPGDfkG/EwAAAAAAOhiPW3mSnp6urVu3atWqVerRo4exwsTPz08BAQGSpFGjRmnTpk1asGCBxo4dq+LiYmVlZWn27NnGfRITE/Xyyy8rLS1N06ZNU1lZmVauXKnRo0fL3//CXuZDhw5VRESE0tLSNG/ePDU0NGjRokV68MEHaRYPr5J/rFDvHHxfFbVVCukapKSIhA75QV/+sUKtt2XLp5NZVh9/Vdef0npbtsYPUod8HgC+n5ibo/idAQAAAABAB+dxxZNNmzZJksaPH+80PnLkSGVkZEiSevfurczMTC1ZskTJyckKCgrS1KlTlZqaasRbrVZt2LBB6enpSklJkdVq1ciRIzVr1iwjxmw2a+3atUpPT1dqaqp8fHyUkJCguXPntsNMgdZBweA77xx8Xz6dzEavAl+Lr2Q/q3cOvt/hngVwObWHDuhU3nbZqytk6RaiwMHJ6tq3fVdalhZXsJcyAAAAAADweB5XPCkpKXEpLi4uTlu2bLlqTHh4uLKysq4aExoaqjVr1ricH+BpKBh8p6K2SlYff6exzubOqqitclNGgOeoPXRAVX9cJ5ktMvlZZT9z8sLxQxParYBSWlyh93ILZbaY5NfFR6drGvRebqEefjSKAgoAAAAAAPAoHtnzBIDrKmqr1Nnc2WmsoxYMQroG6VzjOaexc43nFNI1yE0ZAZ7jVN52yWxRJx8/mUwmdfLxk8yWC+PtZP+eQzJbTOrc2SKT6cKr2WLS/j2H2i0HAAAAAAAAV1A8AbwcBYPvJEUk6HxTo87az8rhcOis/azONzUqKSLB3akBbmevrpDp/1aoNTNZfGWvrmi3HKpP1MnHx+w05uNjVvWJunbLAQAAAAAAwBUUTwAvR8HgOzE3R2n8oF+oW5dAnTlfp25dAjV+0C863PZlwOVYuoXIYT/rNOawn5WlW/ttl9Wtu7/On290Gjt/vlHduvtf4QoAAAAAAAD38LieJwCuz4WCwYXeJxW1VQrpGqSkiIQOWzCIuTmqw84duJrAwcmq+uM6NalBJovvhUJKo12Bg5PbLYch8X31Xm6hzskuHx+zzp9vVKPdoSHxfdstBwAAAAAAAFdQPAFuABQMAFxL176x0kMTdCpvu+zVFbJ0C1Hg4OR2axYvSeF3hujhR6O0f88hVZ+oU7fu/hoS35dm8QAAAAAAwONQPAEAoIPo2je2XYsllxN+ZwjFEgAAAAAA4PHoeQIAAAAAAAAAAHARiicAAAAAAAAAAAAXoXgCAAAAAAAAAABwEXqeAAAAAAAAAEAbyT9WqHcOvq+K2iqFdA1SUkSCYm6OcndaAK6BlScAAAAAAAAA0AbyjxVqvS1b1fWnZPXxV3X9Ka23ZSv/WKG7UwNwDRRPAAAAAAAAAKANvHPwffl0MsvX4iuTySRfi698Opn1zsH33Z0agGugeAIAAAAAAAAAbaCitkqdzZ2dxjqbO6uitspNGQFwFcUTAAAAAAAAAGgDIV2DdK7xnNPYucZzCuka5KaMALiKhvEAAAAAcInaQwd0Km+77NUVsnQLUeDgZHXtG+vutAAAgJdJikjQelu2ZD+rzubOOtd4TuebGpUUkeDu1ABcA8UTAABww8g/Vqh3Dr6vitoqhXQNUlJEgmJujnJ3WgC8TO2hA6r64zrJbJHJzyr7mZMXjh+aQAEF6KAyMzO1e/duffnllzKbzbrrrrs0ffp0DRgwwIjJzc3VnDlzWly7e/du9enTxzguLS1Venq6CgoKFBAQoKSkJM2aNUsWCx/RADeimJujNH6Q+DsF8EL8nxkAANwQ8o8Var0tWz6dzLL6+Ku6/pTW27I1fpD4wwTAdTmVt10yW9TJx0+SZPLxU5MadCpvO8UToIP6+OOP9fjjjys6OloWi0WZmZl68skn9c477ygsLMyIM5vN2rt3r9O13bt3N/75zJkzGjdunKKjo5WTk6OysjKlpaVJkvEK3Giav+D0zYlvdUvN/+uQhYOYm6M63JyBGwE9TwAAwA3hnYPvy6eTWb4WX5lMJvlafOXTyax3Dr7v7tQAeBl7dYVMFl+nMZPFV/bqCjdlBMDdMjMz9dhjjykiIkLh4eF6/vnnZTKZ9OGHH7aI7dGjh9OP2Ww2zu3YsUM1NTVatmyZIiIiFB8fr+nTp+uNN95QXV1de04JaBfNX3Cqrj8lv06+xhec8o8Vujs1ALgmVp4AAACXeXIPgIraKll9/J3GOps7q6K2yk0ZAZCkT4vLlbunVOUn6tSzu78ejQ9X3J093Z3WVVm6hch+5qRM/7fyRJIc9rOydAtxY1YAPEl9fb3sdrtuuukmp/HGxkaNGDFC586d07/927/pV7/6le6++27jfH5+vgYOHCir1WqMDRs2TA0NDSoqKlJcXFy7zQFoDxd/wanxXKN8Lb6S/azeOfg+KzEAeDyKJwAAwCWe3gMgpGuQqutPXfiD7P+cazynkK5BkqTS4grt33NI1Sfq1K27v4bE91X4nXwQCrSlT4vLtTb3H7JYTAroYtHJmnqtzf2H9Gh/jy6gBA5OVtUf16lJDTJZfOWwn5Ua7QocnOzu1AB4iGXLlik4OFjx8fHG2O23366lS5cqIiJCdXV1evvttzV27Fht3LjRKIpUVlYqODjY6V7Nx8ePH7+uHAoLPeeb+zabzd0pfC/emrfkPbl/c+Jb+XW6UDiRpLq6OjkcDn1T/63XzEHyjuc9aNAgd6cA3HAongAAAJd4eg+ApIgErbdlS/az6mzurHON53S+qVFJEQkqLa7Qe7mFMltM8uvio9M1DXovt1APPxpFAQVoQ7l7SmWxmOTX+cKfHX6dLWqQXbl7Sj26eNK1b6z00ASPXWkHwL1Wr16tXbt2KSsrS126dDHGY2JiFBMTYxzHxsbqm2++0fr1611aUWIyma4rj6ioKPn6+l47sI3ZbDav/NDWW/OWvCv3W2r+n/EFp7q6Ovn7++us/axu6RLkNXPwpucNoHVRPMENq+rDt3T6ox1qOlevTp27KODeRAXd95i704KHOWH7/+zdeVhU1f8H8DcwLALGIuJSZi6Byg6KCy5gmqWhiVuK+76nX/NLLpWiKVruaJlLipbhgppPaWollvpzQYzMLXNNRXYEZIAZzu8Pvly5gDIoMAvv1/P02Jw5M/dzD3c+c+eee845j/t790P5MAEWdRxRv3cv2PvwwghRaVRpCTCysJaV6dIaAF71XDHKp2BqgISsZDha1ZIWo4zYdwomCiOY/e8CrpmZArlQ4eSxf9h5Qnpjw4YNOHz4MG7cuAETExO4uLhg2rRp8PDwkOpERUVh1qxZJV57+PBhNGzYUHp8/fp1hIaG4sKFC6hZsyZ69uyJGTNmQKGo2J8HD1Meo2YN+Xuam5ogIUX35/W3auLNzhIiKmHFihXYsWMHNm/ejObNm5dZ38PDA0ePHpUeOzg44OHDh7I6SUlJ0nNEhqboDU5CCOSocqQbnEiO1yeIdA87T8ggJf+2C+m/7yp4YGyC/Dyl9JgdKFQoJeY8bqzfCCOFAibW1shJScWN9RuBcaN5gkJUCn1YA8CrnmupcyenpTyGRQ1TWZmpqQnS9OACLlGhM2fOoH///nBzc4NCocCGDRswfPhwfP/992jQoIFUz8TEBNHR0bLX2tvbS/+fmZmJESNGwM3NDTt37kR8fDxCQkIAQPq3onQVtgsAACAASURBVNSxt0Tqo2xp5AkA5OSp4Whv+YxXERHpprCwMOzduxdbtmxBixYtNHrNpUuXULt2bemxl5cXwsLCkJWVBSsrKwDAiRMnYGFhofF7EumTojc4/Zt9H6/UeHKDEz3B6xNEuomdJ2SQMk4fAAAYGf/vEDcyhshXIeP0Ab3rPOEc/ZXn/t79BScmFgUXgk0sLKBWKnF/736enBCVQp/XALC1t0TGI6U08gQA8vLUsOUF3FLxrjfdtGHDBtnjRYsW4ciRI/jtt98waNAg2XNFL9QVd+DAATx69AhLly6FtbU1mjVrhmnTpiEsLAxTpkyBpWXFfS6C/JtifVQclFDB3NQEOXlqqFQCQf5NK2wbRERVITQ0FHv37sWaNWtQu3ZtaX0SCwsL1KxZE0DBdF7u7u547bXXpDVPTpw4gbVr10rvExgYiLVr1yIkJARTpkxBfHw8Vq5ciUGDBlVo/iXSJYU3OHH6q6fj9Qki3cTOEzJI+bnZgLGJvNDIuKBcj3CO/sqlfJgAE2v5FETG5uZQPtSNKYhIv527/BBRx67jYcpj1LG3RJB/U52e318T+rwGQDv/Jvgx6iJyoYKpqQny8tRQqwTa+TfRdmg6h3e96Y/s7GyoVCrY2dnJytVqNTp37ozc3Fy8/vrrmDhxIlq1aiU9HxsbC09PT1gX+Q5s3749lEolLl26pNG8/Jpq2bwOEOSOqGPXkZDyGI4Gkg+JqPr55ptvAACjRo2Slffu3RthYWEAgIyMDMybNw+JiYmwtLSEk5MTNm/ejHbt2kn1ra2tsWXLFoSGhqJv376wtrZG7969MWPGjKrbGSLSObw+QaSb2HlCBsnYrAby85SAkfGTQpEPY7MaT3+RDjp57B/O0V+JLOo4IiclVbqzAwDyc3JgUYdtSy/m3OWHWB8VB4XCCDVrKJD6KBvro+KAIHe9v2Cor2sANG3uiO5BrhzJpwHe9aY/li5dCgcHB/j7+0tljRo1wpIlS9CsWTPpruehQ4di27ZtUqdIUlJSiXn1Cx8X3kmtqYsXL5ZZxwhAH18LAP/7vn38L2Ji/i3Xdp5XTExMlWynIuljzIB+xq2PMQO6H7eh3lV+9erVMuvMmjWr1HWnimvatCkiIiIqIiwiMhC8PkGkm9h5QgapZutApP++CyJfVdCBIvKlcn1SlXP0xz64WOoiy4asfu9euLF+I9RKJYzNzZGfkwOhUqF+b92fgoh0W9Sx61AojKQ5/i3MFFBChahj1/W+86QsWf+c19mRKU2bO7KzRAO8600/hIeH4+DBg4iIiECNGk9uDvHy8oKXl5f02NvbG//++y82bdqk0YgSIyOjcsXh6uoKc3Pzcr2mqujj1CD6GDOgn3HrY8yA/sZNRETPxusTRLrJuOwqRPqnVod+sGnfD8amFkC+GsamFrBp30/v1juxtbdEXp5aVlYZc/THPriITTGRSMtOh7WpJdKy07EpJhKxD8q+m1Sf2ft4o/G40TC3t4M6MxPm9nZozGlpqAI8THkMc1P51IHmpiZIMPDFybP+OY/kQxsLFpW3sIYqMxXJhzYi65/z2g6NysGijiPyc3JkZbzrTbesWLECERER2Lx5M5o3b15mfQ8PD9y6dUt67ODggKSkJFmdwsfFR6QQERERUeXj9Qki3cSRJ2SwanV48c4SbS/WXlVz9H9/5QhMjU1grii4c9RcYQ6ocvD9lSMGP/rE3sebJyNU4erYWyL1UbY08gQAcvLUcDTwxcnTT+0HTBQFHdcAjEwtkA8l0k/t15nRJ5qojiPxiuJdb7otLCwMe/fuxZYtW9CiRQuNXnPp0iXZAvJeXl4ICwtDVlYWrKysAAAnTpyAhYWFxu9JRERE+kuXR4tXZ7w+QaR7OPKEDF7WP+dxf/snuBM+Afe3f6LxHdCFi7VnPFLKFmu/frnqpi0pnKO/5ksWUGbnoeZLFpWyWHxCVjLMTMxkZWYmZkjISq7Q7RBVF0H+TaFSCShzVRCi4F+VSiDIv6m2Q6tUqrQEGCnk0/cYKcyhStOf6Z6q60i8onjXm+4KDQ1FZGQkli1bhtq1ayMxMRGJiYnIyMiQ6oSHh+P48eO4c+cOrly5goULF+LEiRMYNmyYVCcwMBA1a9ZESEgIrl69iujoaKxcuRKDBg2CpaVhd/ISERFVdxwtTkSkOY48IYNWeFIAE4XspABvjS7zrgpdWay9Kubod7SqhbTsdGnkCQDkqnPhaFWrUrdLZKhaNq8DBLkj6th1JKQ8hqO9JYL8mxr8eicKW8eCH2GmTxY5FKocKGz1Z7qn6jwSryje9aabvvnmGwDAqFGjZOW9e/dGWFgYACAjIwPz5s1DYmIiLC0t4eTkhM2bN6Ndu3ZSfWtra2zZsgWhoaHo27cvrK2t0bt3b8yYMaPqdoaIiIi0wlBGixMRVQV2npBBe5GTgspYrF1Xp4Lp2awrNsVEAqocmJmYIVedi7x8NXo266rt0IiqzLnLDxF17DoepjxGnQro7GjZvI7Bd5YUZ9O2F5IPbUQ+lDBSmEOocgC1CjZt9We6p4SsZFibyu+850i8ypEScx739+6H8mECLOo4on7vXuywKcPVq1fLrDNr1izMmjWrzHpNmzZFRERERYRFREREekSVlgAjC2tZmb6NFiciqiqctosM2otMIVPRi7XfyLqrs1PBeNVzxSifAbCtYYPMvMewrWGDUT4DdKJjh6gqnLv8EOuj4pD6KBs1ayiQ+igb66PicO7yQ22Hplesmnij1lujobC2g1BmQmFth1oajPTTJY5WtZCrzpWVcSRexUuJOY8b6zciJyUVJtbWyElJxY31G5ESw+kiiIiIiCqTwtax4CanIvRttDgRUVXhyBMyaC8yhUxFL9Z+Oi0OpgrdnQrGq56rTsRBpA1Rx65DoTCSFni3MFNACRWijl2vdqNHXpRVE2+96iwpjiPxqsb9vfthpFDAxKLg+9nEwgJqpRL39+7n6BMiIiLC7atxOH/8IB6lJuElOwd4d3wbDZ3dtR2WQTCE0eJERFWFI0/03LnLDzH7ixMY9ekRzP7iBO+SLsambS9ArUJ+nhJCCOTnKTU+KajoxdrT8zK4KDuRjnqY8hjmpiayMnNTEyS8wDR9pJ84Eq9qKB8mwNhcPjLU2NwcyoecLoKIiKi6u301DtH7tyMrIx3mNayQlZGO6P3bcftqnLZDMwiGMFqciKiqcOSJHiucZkahMJJNM4Mgd94p/T9WTbyBt0Yj/dR+qNISoLB1hE3bXhqfFFTkYu02pjWRq87louxEWvKsNU3q2Fsi9VG2NPIEAHLy1HB8zmn6SL9xJF7ls6jjWDBll8WTkaH5OTmwqMPpIoiIiKq788cPwlihgKlZwW9nUzNz5P2vnKNPKoa+jxYnIqoq7DypQhW9GDGnmdGMrpwUtLZ1R/SjGE4Fo0e4mLHhKKuzOci/KdZHxUEJFcxNTZCTp4ZKJRDk31TboVeo65cTcPLYP0hLeQxbe0u0829SYR3EROVRv3cv3Fi/EWqlEsbm5sjPyYFQqVC/N6eLICIiqu4epSbBvIaVrExhaoZHqUlaioiIiKorTttVRSpjMWJOM6NfGls14FQweoSLGRuWop3NRkYF/yoURog6dh0A0LJ5HYwLcofdSzWQma2C3Us1MM7ARvFdv5yAH6MuIuOREhY1TJHxSIkfoy7i+mVOk0RVz97HG43HjYa5vR3UmZkwt7dD43Gj2UFNREREeMnOAaq8XFmZKi8XL9k5aCkiIiKqrjjyBMDRo0excuVK3Lp1C/Xr18f48eMRFBRUoduojFEinGZG/3AqGP3BxYwNy8OUx6hZQ/6VV7yzuWXzOgbVWVLcyWP/wERhBLP/fWeYmSmQCxVOHvuHo09IK+x9vJlPiajKxT64iO+vHMG/KffxyqPj6NmsK8/PyaBV9AwYVcG749uI3r8deSgYcaLKy0W+SgXvjm9rOzT6n6x/zj/39OhERPqk2o88+eOPPzB16lR07doV+/fvx+DBgzFnzhz8+uuvFbqdyhglEuTfFCqVgDJXBSEK/jXEaWaItIGLGVeNo0eP4p133oGrqyvefPNNREVFVcp26thbIidPLSurbp3NaSmPYVrse8jU1ARpHK1IRETVROyDi9gUE4m07HRYGJsjLTsdm2IiEfvgorZDI6oUlTEDRlVo6OyOTr0Gw6qmDXKys2BV0wadeg3meic6Iuuf80g+tBGqzFQYWVhDlZmK5EMbkfUPZ2kgIsNT7UeebNmyBZ6ennj//fcBAE2aNEFsbCw2bdqEgICACttOZYwSadm8DhDkjqhj15GQ8hiOenIXCZE+4GLGla+w83rcuHF45513cOLECcyZMwd2dnYVmn8BVJs1TZ7F1t4SGY+U0sgTAMjLU8O2GnUgERFR9fb9lSMwNTaBucIc6lw1zBXmgCoH3185wtEnZJD0eZ3Uhs7u7CzRUemn9gMmChibFvxWNjK1QD6USD+1n6NPiMjgVPuRJ7GxsfDz85OV+fn54Y8//oBarX7Kq8qvskaJtGxeB4sm+GHjnK5YNMFP50+AiPRF/d69IFQqqJVKCCEK/uVixhWqaOd1kyZNMHToULz11lvYtGlThW+rOqxpUpZ2/k2gVgnk/u97KDdXBbVKoJ1/E22HRkREVCUSspJhZmImKzMzMUNCVrKWIiKqXFwnlSqDKi0BRgr5LA1GCnOo0jhLAxEZnmo/8iQpKQkODvJFx2rXro3c3Fykp6fD3t5eo/e5ePHZQ72NAHR2r4GTlzORnKaErbUCHd2tYfT4X8TE/Pu84Ve6mJgYbYdgUNieFacq2jL/DX+oT/4f8lOSYWxrC5NO7XETAjc13LaPj08lR6jfYmNj0a9fP1mZn58f5s+fD7VaDRMTk6e88vkY+pomZWna3BHdg1xx8tg/SEt5DFt7S7Tzb8L1ToiIqNpwtKqFtOz0ghEn/5OrzoWjVS0tRkVUebhOKlUGha1jwZRdpk9maRCqHChs+buCiAxPte88AQAjIyPZYyFEud/D1dUV5sXWRyjOxwcYGFjut9aamJgYXvytQGzPilNlbenjAwzoX/nbqaYqqvMaKLsDu6rpckepi68ZgIK7btMf30VMzF3tBvQMutyO+qQ6tiO/b4moND2bdcWmmEhAlQMhBHJUOcjLV6Nns67aDo2oUnDqWqoMNm17IfnQRuRDCSOFOYQqB1CrYNOWszQQkeGp9p0nDg4OSExMlJUlJyfD1NQUNjY2WoqKiKh6qIjOa0CzDuyqwo7SisF2rBhsRyKiJ7zquWKUT8HaJ/9m38crNWqhZ7OuXO+EDBbXSaXKYNXEG3hrNNJP7YcqLQEKW0fYtO3F9U6IyCBV+84TLy8vnDx5EpMmTZLKTpw4AU9PzwqfMoaIiJ5g5zURERFVNa96rvCq58rOZao2qvvUtVQ5rJp4s7OEiKqFar9g/PDhwxEbG4vw8HDcuHED27dvx6FDhzBq1Chth0ZEZNAKO6+LYuc1ERERERERERHpgmrfeeLh4YHVq1fj4MGD6NmzJ7Zu3YqFCxciICBA26ERERk0dl4TEREREREREZGuqvbTdgFAly5d0KVLF22HQURUrRR2Xq9YsQJffvkl6tWrx85rIiIiIiIiIiLSCew8ISIirWHnNRERERERERER6aJqP20XERERERERERERERFRUew8ISIiIiIiIiIiIiIiKoKdJ0REREREREREREREREWw84SIiIiIiIiIiIiIiKgILhj/goQQAIDc3FwtR1I5cnJytB2CQWF7Vhx9aUszMzMYGRlpOwyDpas5WF+OT13HdqwY1bUdmX8rl67m3+L08fjXx5gB/YxbH2MG9CNu5uDKpYs5WB+Oy9Loa9yA/sbOuCsX8y9RxTIShd+69FwyMjJw7do1bYdBRDrK1dUV5ubm2g7DYDEHE9HTMP9WLuZfInoW5uDKxRxMRE/D/EtUsdh58oLy8/ORlZUFU1NT9uwSUQm866NyMQcT0dMw/1Yu5l8iehbm4MrFHExET8P8S1Sx2HlCRERERERERERERERUBBeMJyIiIiIiIiIiIiIiKoKdJ0REREREREREREREREWw84SIiIiIiIiIiIiIiKgIdp4QEREREREREREREREVwc4TIiIiIiIiIiIiIiKiIth5QkREREREREREREREVAQ7T4iIiIiIiIiIiIiIiIpg5wkREREREREREREREVER7Dyppvbt2wdnZ2cMHz5cVh4TE4O+ffvCzc0N/v7+2LBhQ4nXXr9+HUOHDoW7uzv8/PywZMkSqFSqKopcdyQlJWH27Nlo164d3Nzc0K1bN/zyyy+yOmxPzeTn5yM8PBxdu3aFm5sbOnXqhAULFiArK0tWj+1J2nDgwAEEBQWhVatW8PDwQPfu3bF582YIIaQ6PDbLh99Bz2fNmjVwdnYu8V/R/WcbkqHS11xcVtxRUVGlfq5v376t1biL0secXVrMutjWzOuki/Q13xanT7lLn3OBvl4X6dy5c6lt3qNHD52Om4iqnkLbAVDVu3HjBj7//HO0bNlSVn7v3j2MHj0agYGBCAsLw6VLlzB37lxYWloiODgYAJCZmYkRI0bAzc0NO3fuRHx8PEJCQgBA+rc6yMzMxKBBg/Daa69h9erVqFu3Lh48eAArKyupDttTc19//TU2bdqExYsXw9XVFbdu3cLs2bORnZ2NRYsWAWB7kvbY29tj4sSJaNSoEczMzHDu3DnMmzcPJiYmGDZsGI/NcuJ30It5+eWXERkZKStTKApO59iGZMj0NReXFTcAmJiYIDo6usTrCmnzc6uPOftpMQO62dbM66Rr9DXfFqWPuUsfc4E+XxfZvXs31Gq19Dg7OxuBgYHo3r27TsdNRFogqFrJyckRPXv2FPv27RMhISFi2LBh0nOfffaZ6NSpk8jPz5eV+fv7S4+//fZb4e7uLjIyMkqUZWVlVck+6ILly5eLN954Q+Tm5j61DttTcxMmTBCTJ0+WlS1dulS888470mO2J+mSiRMniokTJwoheGyWB7+DXszq1atFly5dnvo825CqG33NxUXj3rNnj2jevPkz62srbn3M2c+KWRfbmnmd9IU+5Vt9zF36mgsM6bpIZGSkaNGihYiPj9eruImo8nHarmpm8eLFcHJyQq9evUo8Fxsbi3bt2sHIyEgq8/Pzw/379xEfHy/V8fT0hLW1tVSnffv2UCqVuHTpUuXvgI44evQovLy8sHDhQvj5+aF79+4IDw9HXl6eVIftqTkfHx/ExMTg8uXLAIC7d+/i2LFj6NSpk1SH7Um6QAiBuLg4nD9/Hq1btwbAY7M8+B304uLj49GxY0f4+/tjwoQJuHLlivQc25CqC33NxaXFDQBqtRqdO3dG+/btMWLECJw9e1b2Om3FrY85+1kxA7rZ1szrpMv0Md/qY+4C9DMXGNJ1ke+++w4BAQGoU6eOXsVNRJWPnSfVyOHDh/Hbb7/hk08+KfX5pKQkODg4yMpq164NAEhISHhqncLHiYmJFR2yzrpz5w4OHTqEvLw8rF+/HpMmTcK2bduwevVqqQ7bU3MjR45EcHAw+vTpAxcXF3Tp0gXu7u6YMWOGVIftSdqUkZEBLy8vuLm5YcCAAQgODsbQoUMB8NjUFL+DXpy7uzuWLl2KDRs2YMmSJRBCYODAgdJ8/WxDMnT6moufFXejRo2wZMkSrFu3DqtXr0a9evUwdOhQnDt3Tnq9NuLWx5xdVsy62NbM66Sr9DXf6mPuAvQ3FxjKdZE///wTf/31FwYMGCCV6UPcRFQ1uOZJNfHgwQN88skn+PLLL2W94sUV7VUHIC0KV7xck9caMiEEHBwcsGDBApiYmMDV1RUPHz5EeHi47II/21MzR44cwXfffYdFixahefPmuHXrFsLCwrB06VLZXKFsT9IWKysr7Nu3D9nZ2bhw4QKWLVuGevXqoU+fPgB4bJaF30EVo+hoPKBg1F6PHj2wbds2zJ07FwDbkAybvubiZ8Xt5eUFLy8vqa63tzf+/fdfbNq0qdQ1O6oibn3M2ZrErIttzbxOukof860+5q5C+poLDOW6SGRkJF555RW0b9/+mdvWtbiJqGqw86Sa+Ouvv5CSkoKBAwdKZfn5+QCAFi1aYMeOHXBwcCjRO56cnAzgSQ+7g4MDHj58KKuTlJQkPVddODo64tVXX4WJiYlU1qRJE2RlZSE9PR02NjZsz3JYtGgRhgwZgnfffRcA4OzsjLy8PMycORNTpkyBpaUl25O0ytjYGA0bNgQANGvWDOnp6VixYgX69OnDY1MD/A6qHAqFAi4uLrh16xYAsA3J4OlrLn5W3KXx8PDA0aNHpcdVHbc+5mxNYvbw8CjxOm23dXHM66Qr9DHf6mPuehp9yQWGcF0kMzMTP/zwAyZMmCDr8ND1uImo6nDarmqiTZs2OHDgAPbt2yf917lzZ3h4eGDfvn1wdnaGl5cXTp06JfWmA8CJEydQv3591K1bF0DBHVsXLlxAVlaWrI6FhQVatGhR5fulLV5eXrhz5450MgYAt27dgrW1NWxsbKQ6bE/NZGdnw9hYno6KnoABbE/SLfn5+VAqlQB4bGqC30GVIz8/H1evXpV+wLENqbrR11xcNO7SXLp0SfpcA1Uftz7mbE1iLo2227o45nXSVfqQb/Uxdz2NvuQCQ7gusn//fuTl5SEoKEhWrutxE1EVqtTl6EmnhYSEiGHDhkmP//33X+Hp6Sk+/vhjcf36dXHgwAHh7u4utm3bJtXJyMgQfn5+YtKkSeLKlSvi2LFjonXr1iIsLEwLe6A9Fy9eFC4uLiI0NFTcuHFD/Prrr6Jt27Zi+fLlUh22p+ZmzZol2rZtKw4fPizu3r0rfvvtN9GlSxcxatQoqQ7bk7Rl9erV4sSJE+LOnTvin3/+ETt37hReXl5iwYIFQggem8+L30Hlt3jxYvF///d/4s6dOyIuLk5Mnz5duLi4iLi4OCEE25AMm77m4rLiXrNmjYiOjha3b98Wly9fFgsWLBDOzs7i6NGjWo27OH3M2cVj1sW2Zl4nXaSv+bY0+pK79DUXGMJ1kcDAQDF16tQS5boeNxFVHXaeVGPFTySEEOLs2bMiKChIuLi4iI4dO4r169eXeN3ff/8thgwZIlxdXUWbNm1EWFiYyMvLq6Kodcfx48fFu+++K1xdXUWXLl3E2rVrS7QD21MzWVlZIiwsTHTu3Fm4urqKTp06iY8++kikpKTI6rE9SRvCwsJEly5dhJubm2jZsqXo3bu32L59u1CpVFIdHpvlx++g8ps+fbro0KGDcHFxEX5+fmLMmDHSj+pCbEMyVPqai8uKe9GiRSIgIEC4uroKX19fMXjwYHHixAmtx12cPubs4jHrYlszr5Mu0td8Wxp9yV36nAv0+bpIbGyscHJyEidPniz1eV2Nm4iqlpEQRcagERERERERERERERERVXNc84SIiIiIiIiIiIiIiKgIdp4QEREREREREREREREVwc4TIiIiIiIiIiIiIiKiIth5QkREREREREREREREVAQ7T4iIiIiIiIiIiIiIiIpg5wkREREREREREREREVER7DwhIiIiIiIiIiIiIiIqgp0nRERERERERERERERERbDzhIiIiIiIiIiIiIiIqAh2nhARERERERERERERERXBzhMiIiIiIiIiIiIiIqIi2HlCRERERERERERERERUBDtPiIiIiIiIiIiIiIiIimDnCRERERERERERERERURHsPCEiIiIiIiIiIiIiIiqCnSdERERERERERERERERFsPOEiIiIiIiIiIiIiIioCHaeEBERERERERERERERFcHOEyIiIiIiIiIiIiIioiLYeUJERERERERERERERFQEO0+IiIiIiIiIiIiIiIiKYOcJAQCcnZ2xbt26cr9uyJAhGD58eJn1OnfujDlz5jxHZJVDV+JJTEyEs7MzoqKiqmybarUaO3fuxMCBA+Hj4wNXV1d07doVn3zyCW7dulVlcTzNqFGjMGTIEG2HQSTDHKkdzJFlW7NmDVq0aFFh71f8bx8VFQVnZ2fEx8fLtnn27NkK2yZRRWCe1g7m6bJ99dVXcHZ2rpD3+vDDD+Hs7Cz95+bmhm7duiE8PBy5ubkVsg3SHcxr2lFd8trRo0cRERFR4e9b2rmjLiqaS52dneHr64vg4GD89ttvlb7d5/lcF7Vlyxb8/PPPFRQREZVFoe0ASDdERkaiXr162g6DKlleXh4mTZqEkydPol+/fhg7diysrKxw8+ZN7NmzB9OmTcO+ffu0HSaRzmGOrB6YIzUTHh4OExMTtGrVStuhEEmYp6sH5mmgbt26WLVqFQBAqVTiwoULCA8PR2pqKj766CMtR0cViXmtetBWXjt69ChiYmIwdOjQCn9vfTFgwAAEBQUBAFJTU/Hdd99h/Pjx+Pbbb+Hh4aHl6J4uIiICbdu2xRtvvKHtUIiqBXaeEADA09NT2yFUCaVSCQsLC22HoTXh4eE4fvw4vvjiCwQEBEjlvr6+GDBgAO9eIHoK5sjqgTmSSH8xT1cPzNOAmZmZ7Hhv06YN7t+/j4MHD7LzxMAwr1UPhpLX8vLyYGxcNZPbVNQxU7duXdnnzM/PD23atMHhw4d1uvOEiKoWp+3SUx9++CG6du2KCxcuoF+/fvDw8ED37t1x+PDhEnVPnjyJ4OBgeHp6wsfHB1OnTsWDBw9kdUobOrhz50507twZ7u7ueO+993DlyhW4ublhzZo1Jbbx66+/IjAwEB4eHggKCsK5c+dKjTsiIgIBAQFwd3fH8OHDcfv2bdnzubm5+Pzzz9GpUye4urqiW7du2LJli6zO04aBFrZJ8Xrnzp3D2LFj4eXlhXnz5sles3v3bnTt2hVeXl4IDg7G33//Xe54AOD69esYN24cvL294enpiWHDhiEuLq5Eva+++godOnSAp6cnRo0ahXv37pXaTpUh77RBlAAAIABJREFUJycH27dvxxtvvCE7KSuq6J0LW7duRb9+/dCyZUv4+vpiyJAhiI2NldUvnC7m2rVrGDRoENzd3dGtWzdER0dDCIF169ahQ4cO8PX1xZw5c5CTkyN7/R9//IG+fftKUw788MMPpcZ1+/ZtvP/++/D19ZWOx+LHWOEw77L+plQ9MEcyR5aXruXIwr9PTEwMRo0aBU9PT3To0AEbN24sNbYrV67gvffeg7u7O7p06VLqHYoXL17E6NGj4ePjI7VxeXNk4dQzq1atkqY5KJzWQgiBDRs2oGvXrnB1dUVAQABWrFiBvLw86fXdunXDokWLpMd//vknnJ2dMX78eKksIyMDLVq0wI8//ihrxxs3bmDYsGHw9PRE165d8c0335QrdtItzNPM0+VVmXm6rPzyxx9/YNKkSejQoQM8PDzQo0cPbNy4EWq1WlYvMTERU6ZMgaenJ/z8/LBy5Urk5+fL6iiVSixcuBBvv/02PD090bFjR0yfPh0PHz587raxtraGSqWSlZW1/5cvX4azszOio6NLvN+AAQMwbty4546numJeY14rL23ltQ8//BB79+7FnTt3pPO5olNnl+f3d0REBN544w24u7vLjuF79+498xz2aVPPFp92rrDe5cuXpfPpDRs2YMKECejXr1+J1//2229wdnbGn3/+WWp7PouZmRnMzc1l+TQpKQlz5sxB165d4e7ujs6dO+Pjjz9Genp6qe1R3usRKSkpCAoKQs+ePZGYmAgA2Lt3r/TZbdmyJYKCgnD06FFpO/fu3cPu3bulv13Rz/+ePXvwzjvvwNXVFe3bt0doaCgyMzOl50eNGoVJkybJtt+sWTMEBgZKZUIItGnTBl999RWAJ5/buLg4TJ48GV5eXvD398eaNWtKfMcRGSKOPNFjaWlpmD17NkaNGgVHR0ds2bIF06dPx8GDB/Hqq68CAH7++WdMnjwZ3bt3x5gxY/D48WOEh4dj6NCh2L9/PywtLUt9759//hkfffQRevbsicDAQNy6dQtTp04tNTFev34dK1aswPjx42FtbY1Vq1ZhwoQJ+OWXX1CzZk2p3m+//YbLly9j9uzZyMnJwYoVKzBy5EgcPHgQZmZmAICZM2fi559/xpQpU+Di4oLff/8dixcvRnp6Ot5///3naqeZM2eiT58+GDFiBExNTaXykydP4saNGwgJCUF+fj6WLl2KSZMm4eDBgzAxMdE4nvj4eAQHB6NWrVpYuHAhTE1NsXHjRgwZMgS7du2Ck5MTAGDHjh1YtmwZhgwZAn9/f5w/fx7Tp0/XaB/y8/M1+lJSKJ7+kf7zzz+RmZmJTp06abTN+/fvY8CAAXj55ZeRm5uLH374AUOGDMGePXtk8zYLIfDBBx8gODgYEyZMwFdffYWpU6eif//+SEhIwKeffoqbN2/is88+Q926dTFlyhQAQHJyMkaOHImGDRti+fLl0jGhVCrRqFEj6f3v3buH/v3745VXXsG8efNgZWWF7777DiNGjMDOnTvRvHlzqa4mf1OqPpgjNcMcWUDXcmShDz74AEFBQRgxYgSOHTuGzz77DDY2NrIfi0IITJkyBcHBwZg4cSL279+PkJAQ1K5dG35+ftL+BQcHo1WrVggLC4OxsTE2btyIwYMH4/vvv0edOnU02u/IyEgMGDBANs1B4efps88+w+bNmzFy5Ei0a9cOcXFxWLduHR48eIClS5cCAFq3bo0zZ85I73f27FmYm5vj3LlzyM/Ph7GxMc6dOwe1Wo2WLVvK9vH9999H//79MXbsWOzbtw+hoaFwcnLi9GF6jHlaM8zTBSozT5eVX+7duwc3Nzf07dsXlpaWuHz5MsLDw5GWloYPPvhAeq/Jkyfj9u3bmDNnDhwcHLB161bcvHlTFpdSqUROTg6mTJkCBwcHJCUlYevWrRg4cCAOHjwIc3PzMvet8MJeTk4OYmNjsWfPHvTo0aNc+9+8eXO4u7tj165dsjb9+++/ceHCBaxdu1ajdiY55jXNMK8V0FZemzhxIlJSUnD16lVpGkBra2sA5fv9HR0djWvXriEkJAQKhQI2NjbSc5qcw2pKCIGpU6di8ODBmDJlCmrWrAl3d3eMHTsWV69ele37rl270KxZM7i5uZX5vvn5+VI+TU1Nxfbt25Geno633npLqpOWlgYrKyvMnDkTdnZ2uHfvHr766iuMHTsWkZGRsvcr7/WIBw8eYMSIEbC1tcWWLVvw0ksv4ezZs/jwww8xfPhwzJ49G7m5ubh69SoePXoEoGCk0tixY+Hm5iZ1ctetWxcA8O2332L+/Pno06cPQkJCcOvWLSxfvhx///03IiIiYGRkBF9fX2zevBlCCBgZGeHs2bMwMzPD33//jZSUFNjb2+Pvv/9GamoqfH19ZfHOnDkT7777LgYNGoTo6GiEh4ejQYMGePfddzX5MxLpL0F6KSQkRDg5OYkLFy5IZcnJyaJZs2biq6++ksreeOMNMWHCBNlr7969K1xcXMT27dulMicnJ7F27VrpcZ8+fUS/fv1kr/v222+Fk5OTWL16tVQ2ePBg4eLiIu7duyeV/fnnn8LJyUn88MMPUllAQIBwd3cXycnJUtm1a9eEs7OziIyMFEIIceXKFeHk5CQ2bdok2+5HH30k3NzcRHp6uhBCiD179ggnJyfx4MGDEm3SpUsX6XFhvZUrV5Zov4CAANGmTRuRmZkplR06dEg4OTmJP/74o1zxLF68WLi6uor4+HipTmZmpvD19RXTp08XQgihVqtFhw4dxNSpU2XvFRYWJpycnMSePXtKxFh835ycnMr87+7du099jx9++EE4OTmJ48ePP3NbpVGpVCIvL08EBgaKBQsWSOWrV68WTk5O4qeffpLKrl69KpycnERgYKDIz8+XyidPnizeeust6fHnn39e4pgobPPBgwdLZR9++KHo0KGD7G+lUqnEW2+9JWtPTf6mVH0wRzJH6nuOLPz7LFmyRLatqVOnik6dOgm1Wi3bRtHjVQgh+vbtKwYMGCA9HjJkiOjdu7dQqVRSWUZGhvD19ZVtIyAgQMyePbtEHEWPp+KfByGESElJES4uLiI0NFRW/uWXXwonJydx/fp1IYQQBw4cEM2aNRNpaWlCCCHGjRsnQkNDRYsWLcSff/4phCj4u7/55psl2rHoZyYnJ0f4+vqKTz75RJB+Yp5mntalPF2e/JKfny/y8vLEpk2bRMuWLaVcfvz4ceHk5CSOHTsme6/27dsLJyenZ8aWlJQknJ2dxeHDh5+5H09rx5EjR4rs7Oxy7/+uXbuEi4uLSExMlMoWLlwo/Pz8RF5e3jNjoZKY15jX9CmvFf/bFCrP729vb2+pzQuV5xy2efPmJbY/ePBgMWzYsBL7s2vXLlk9tVotAgICZPuenJxc4nP0NKX9rVxcXMSOHTue+bq8vDwRFxcnnJycxF9//SWVa3o9ovBz/c8//4hOnTqJUaNGicePH0vPb9y4UbRq1eqZMRQ/Xxei4G/Upk0bMW7cOFn5gQMHZMfY+fPnhZOTk7h8+bIQQogFCxaI6dOni3bt2olDhw4JIYTYtm2b8PT0FLm5uUKIJ3/T9evXy977nXfeEaNHj35mrESGgNN26TFbW1vZPIz29vaoVauWNFTy1q1buHv3Lrp37w6VSiX9V7duXTRq1Ajnz58v9X3VajUuX76MLl26yMq7detWan0nJyfUr19f9hhAiWHHLVu2hL29vfT49ddfR+PGjXHhwgUAkIaBFr9rqkePHsjJyXmuYZcAnjr8tWXLlrCyspLFAxTczVGeeM6dO4eWLVvK7tq1srJCQEAAzp49C6CgLR4+fCgbsgwAb7/9tkb7MHnyZOzevbvM/xwdHZ/6HkIIAICRkZFG27xw4QJGjRqFNm3aoEWLFnBxccHVq1dL3D0HAO3atZP+/7XXXpPKim6rUaNGsmHcFy5cKHFMODs7o0mTJrL3/v333+Hv7y8Nn1WpVBBCoF27doiJiZHVLetvStULc6RmmCML6FqOLFS8Tbp16ya117Pqvfnmm7h48SLUajWUSiXOnTuHt956C0II6Vi3sLCAl5fXU4/18oiLi0NeXh66d+8uKy88PgrzdatWrZCfn4+zZ88iPz8fMTEx8Pf3R4sWLaQRKadPny5xpxsAdOzYUfp/MzMzvPbaayU+R6RfmKc1wzxdoDLzdFn5JT09HYsWLULnzp3h6uoKFxcXLFmyBI8ePUJSUhKAgqm9zM3NS7xXaQv67t+/H0FBQfD29kaLFi3Qrl07CCFKja24unXrSu21Y8cOhIaG4urVq5g0aZLURpruf48ePWBhYYG9e/cCKJgO6fvvv0efPn2eebc8PR3zmmaY1wpoM689TXl+f/v4+OCll14q9X00PYfVVOfOnWWPjY2N0b9/fxw4cAC5ubkACqa7MjExQc+ePQFAdt6rUqlKTLU4cOBA6e/09ddfY+DAgZg/fz72798v1RFCYOvWrXjnnXfg6ekJFxcX9O3bFwBKtLum1yOuXLmC4OBgeHl54YsvvkCNGjWk51xcXJCeno6ZM2fixIkTyMrK0qh9bt68iZSUlBLn4m+99RYUCoX02XF1dYWlpSVOnz4N4Ml5d6tWraRz8TNnzsDLy0s2KgxAiRFSr7/+Os/FqVrgGZEeK+1LyszMTJozPTk5GQAwY8YMzJgxo0Tdp32Jp6SkQKVSwc7OTlZuZ2dX6gJgxeMoHN5bfH2LoidlhWrVqoWEhAQAkOaMdHBwkNUpfFx8TklN1a5du9TysuLWNJ709HTZNFNF6xXWKZy7slatWrI6xR8/Tf369aWhmM/yrB85hSeOmny53bt3DyNHjkTz5s0xf/581KlTByYmJpg/f750YlLIxMREGuILPGnH4u1ramoqOyYSExNLHUpbvE1SUlIQGRlZYkhs4XsWpemxSNUDc6RmmCML6FqOLFS8DQrbNyEhAfXq1Xtmvby8PKSmpkKtVkOtVmPZsmVYtmxZiW0Udui8iLS0NAAlj6fCx4XP16lTB6+99hrOnDmD+vXr4/Hjx/D29oavry/OnDmD/v3748qVK7K5roGS7QjIP8+kn5inNcM8XaCq8jRQMr98+OGHOHfuHN5//304OzvDwsICx48fx+rVq6V6CQkJsLOzK3ERtHj7HzlyBP/973/Rt29fTJs2Dba2tjAyMsKAAQM0ymlmZmayc2hvb2/Y2Njg/fffR3R0NPz9/TXe/xo1aqBXr17YvXs3xowZg8OHDyM9PV26MEjlx7ymGea1AtrMa09Tnt/fxf8ORWl6DqsJY2PjUo/VPn36IDw8HD/99BMCAwOxa9cuvP3229LUdHv37sWsWbOk+r6+vti2bZv02NHRUZZP27Vrhzt37iAsLAw9e/aEkZERtm7disWLF2PMmDFo164drK2tkZqairFjx5ZoT00/d6dPn0Z6ejr69+9fok3btGmD5cuXIyIiAmPGjIGxsTH8/f0xe/ZsWYdocU87F1coFLC1tZWeNzU1hZeXF86cOYNevXrh77//hq+vL/Lz87Fjxw4IIXD27FkMHTq0xDaKTstWuH88F6fqgJ0nBszW1hZAwcl+0XnDCxX/Mi1kb28PhUKB1NRUWXlqauoLLQaVkpJSoiw5OVm6M6cwESclJcnuECk8wSx8vnAe4KIL0AJPviyK0/QujuI0jcfGxkYqKyo5OVmqU/gFVrxeaa8rzezZs6U7wp7l559/xiuvvFLqc25ubrC2tkZ0dHSZ84wW3uGwcuVK2ZdvZmam7K6IF1G7du2nHhNFT7RsbW3Rpk2bEhfSgOf/2xIBzJGFmCML6FqOLJScnCzNkQ5AusO5+A+j5ORk2QWXpKQkmJqaws7ODjk5OTA2Nsbw4cNL3I0GQKP59ctS+HlKSkoqNd7C5wFId7bVr18frq6usLKygq+vLyIjI3H69Gmo1epSR55Q9cM8XYB5uoC28nROTg6io6Mxbdo0DB48WCo/deqUrJ6joyNSU1OleeQLFebBQocOHUKjRo3w6aefSmWJiYkl7oguj8K7m69duwZ/f/9y7f97772H7du34+zZs9i5cyfatm2LBg0aPHcs9GzMawWY1wro4vlneX5/P+vvWNY5rLm5ubTmSNEOprS0tBIdL0/bTu3atdG5c2fs2rULdevWxc2bN2W5NSAgALt375YeFx0V8jRNmzbFsWPHkJycDAcHBxw6dAjt27eXrW9VODLreQ0ZMgR3797FxIkTsWHDhhK5oEePHujRowcyMzMRHR2NxYsXY+bMmfjmm2+e+p5Fz8WLUqlUSEtLK3EuvmXLFpw5cwYODg5o3LgxhBAIDQ3FmTNnkJKSwjUFiYpg54kBa9y4MV5++WXcvHkTI0aM0Ph1JiYmaN68OY4ePYqxY8dK5T/99NMLxXPu3DlpASqgYDHCGzduYNiwYQAgfWEcPHhQ9kX9ww8/wNzcXLojoPAuhevXr0sn9hkZGYiNjX3qkNHnoWk8LVu2xLfffovExETpRODx48f45ZdfpIV669WrB0dHRxw5cgTvvPOO9F4HDx7UKJbJkycjODi4zHrPGhJsbm6OwYMHY/369Th+/LhsGG+hX375BZ07d0Z2djYA+Z0lcXFxuHnz5lPvEiovDw8PbNu2TXZMXL16Ff/884/sZKl9+/a4dOkSnJ2dpTs3iCoCc+SLYY6s3BxZ6MiRI/Dy8pIe//TTT6hbt26JOx2PHDkia4PDhw/D1dUVJiYmsLS0hI+Pj7Sg54sqbZSMu7s7TE1NcfDgQXh7e0vlP/zwAwDIfhT6+vpiz549OHr0qNRJ0rJlS2RnZ2PLli1o0KCBRndykuFjnn4xzNMVk6dzc3OhVqtl75Wfn48DBw7I6rm7uyMnJwfHjx+XpjbJzc3Fzz//LKunVCpL3GlcdIqY53H16lUAT0YRlGf/X3/9dXh7e2PVqlU4d+4cli9f/kKx0LMxr70Y5rWKO/982qiBivr9XdY5bL169SCEwI0bN6Rp5e7evYubN29qPPoHKOgAHjlyJFatWoUmTZrAx8dHes7Ozq7EaK2yXLt2DaamptLoFaVSKet4AF48ZxsbG2Px4sVQq9UYM2YMNm3aJDt/LmRtbY0ePXogLi5O1lFX2rl4o0aNUKtWLRw8eBCBgYFS+eHDh6FSqUqci69cuRLbtm2TzsWbNGmCWrVqITw8HBYWFnB3d3+hfSQyJOw8MWBGRkaYO3cupkyZAqVSiTfffBM1a9ZEQkICTp8+jQ4dOjx1jtQJEyZg4sSJmDlzJnr27ImbN29i27ZtUCgUL3SXyOjRozFx4kTk5ORgxYoVqF+/Pnr37g2gYL2Lt99+G8uWLUNubi5cXFzw+++/IzIyEhMmTJBOutzd3fHKK68gLCwMarUaQghs2rQJlpaWz9dQT6FpPMOHD8fevXsxcuRITJgwAWZmZti4cSOUSiXGjx8PoODLcfz48QgNDcXChQvh7++P8+fP49ChQxrF8sorrzz1bpXymDx5Mi5duoSJEyeif//+6NixI6ysrHDr1i3s2bMHSqUSnTt3Rtu2bWFiYoKQkBAMHToU9+/fx9q1a8s9vPZZhg8fjm+++UY6JpRKZYm7aABg6tSp6Nu3L4YOHYpBgwahbt26SE1NxV9//QVjY2NMmzatwmKi6oU58sUwR1Zujix08OBBWFpawtPTE8eOHcOhQ4cQGhoqm6LD2NgYW7ZsgUqlQqNGjbB//37ExcVh48aNUp2QkBAMGTIE48aNw7vvvotatWohKSkJsbGxaNiwoexu6rI0adIEv/zyC9q0aQNra2u88sorsLOzw7Bhw7B582aYm5ujbdu2+PPPPxEeHo5evXqhcePG0usLpwY4e/Ysxo0bB6DgTsDCdU+CgoIqoOXIEDBPvxjm6YrJ0zVr1oSHhwc2bdoEBwcHWFtbY8eOHdKFzEIdO3aEu7s7QkJC8MEHH6BWrVrYunVrieOtffv2mDdvHj7//HP4+fnh/Pnz2Ldvn8ZrjOTm5kp3Pefl5eHatWtYt24dateujTfffBMAyr3/7733Hv773//Czs6uxJoaVLGY114M81rFnX82btwYO3fuRFRUFJo2bQpra2s0bty4wn5/l3UO27FjR1hbW+Ojjz7CxIkTkZGRgfXr15foqChL27Zt8eqrr+Ls2bOyKbo0ER8fL+XTR48eITo6GsePH8d7770njaZq3749Nm/ejI0bN6JFixaIjo7G77//Xq7tlMbY2BhLlizBzJkzMWbMGGzevBkeHh5YvXo1kpOT0bp1a9SuXRu3b9/G999/L3X6AQXn4mfOnMHx48dhZ2cHR0dH1KlTB5MnT8b8+fMxd+5cdOvWDbdv38by5cvh6+uL9u3bS693c3NDjRo1cObMGcyfP18qb9WqFQ4ePIjWrVvzxlWiIth5YuA6d+6MrVu34osvvkBISAjy8vJQp04dtGrVShreXZo33ngDoaGhWL9+PQ4dOoQWLVpgyZIlGDRokNQDX14dOnTA66+/jgULFiAlJQXe3t6YN2+eLCkvXboUq1atwvbt25GSkoL69evjww8/lN1VolAosG7dOsyfPx8ffPABateujYkTJ+L06dMlFjB7UZrEU7duXXzzzTdYunQp5syZAyEE3N3dsW3bNukOCgAIDg5GZmYmtm3bhl27dsHHxwfLly/He++9V6ExP4upqSm+/PJL7NmzB1FRUdi3bx9yc3NRr149dOjQQbr7ycnJCUuWLEF4eDjGjx+Pxo0bY/78+YiIiCgxn+rzcnBwwNdff40FCxZg2rRpqF+/Pt5//30ppkIvv/wydu/ejdWrV2PJkiVIT0+Hvb09XFxcNLrTh+hZmCNfDHNk5eXIQp999hnWrVuHDRs2oGbNmpgxYwYGDBggq2NkZIRVq1Zh/vz5uHTpEhwdHbF48WJ06NBBquPm5obIyEiEh4dj3rx5ePz4MWrXrg0PDw/Z3WmamDt3LhYsWIAxY8YgLy8PixcvRlBQED744APY2Nhg586d2LJlCxwcHDBq1ChMnjxZ9vq6devi1Vdfxf3792V32bVu3RpxcXGcsotkmKdfDPN0xeTpZcuW4ZNPPsHHH38MKysr9OrVC927dy8xmm/t2rWYP38+FixYAEtLS/Tt2xetW7fGypUrpTr9+/fHvXv3sG/fPmzfvh0+Pj746quvpAWOyxIfHy99DygUCtSpUwedOnXC5MmTpQvH5d3/N954A8bGxujduzcvmFUB5rUXw7xWMXmtb9++OH/+PD799FNkZmZK64FU1O/vss5hbWxs8MUXX2Dx4sWYOnUqGjRogJkzZ8pu/tGEkZERunTpgoiICPTq1atcry26toulpSUaNGiAOXPmYNCgQVKdSZMmIT09HRs2bEBeXh7at2+P1atX49133y3XtkpjYmKCzz77DP/5z38watQobN68Ge7u7ti6dSuOHDmCR48ewdHREYGBgZg6dar0uv/85z+YO3cuJk2ahNzcXEyePBlTpkzBoEGDYGZmhq+//hr79u2DjY0NevXqhRkzZsg6WM3MzODp6YlTp07Jzrtbt26NgwcP8lycqBgjIYTQdhCkH3799VeMHz8e27dv5/yHRETFMEdSRYqKisKsWbMQHR3NKayIKgjzNFHpfvzxR0yfPh0//vgjmjRpou1wqByY14gK1ghxdnbmtINEVCk48oRKlZGRgZUrV6Jt27awtrbGlStX8MUXX8DFxaXUhe2IiKoT5kgiIt3GPE1Utn///Rd3797FqlWr0KlTJ3ac6DjmNaIncnNzceXKFfz666+4fv06Fi9erO2QiMhAsfOESqVQKHDv3j18/PHHSE9Ph42NDQICAvDf//73uedTJSIyFMyRRES6jXmaqGzh4eE4cOAAXF1d8cknn2g7HCoD8xrREwkJCejXrx9sbW0xc+ZMLnBORJWG03YREREREREREREREREVYaztAIiIiIiIiIiIiIiIiHQJO09ekBACOTk54AAeIqKqxxxMRKQdzL9ERNrDHExERFQ12HnygnJzc3Hx4kXk5uZqO5QK9ddff2k7hCpRHfazOuwjUH32k+TKysH6flzoe/yA/u8D49c+Q9gHQ2QI58A8tp5gWzzBtniCbaG7qjIHG/JxYMj7BnD/9J2h7x+RvmDnCZVKqVRqO4QqUR32szrsI1B99pPKR9+PC32PH9D/fWD82mcI+0C6icfWE2yLJ9gWTxhKW5w9exYTJkxAQEAAnJ2dsWbNGtnzu3fvxuDBg9G6dWv4+PjgvffeQ3R0dIn3uX79OoYOHQp3d3f4+flhyZIlUKlUsjoPHz7EpEmT4OXlBV9fX8yZMweZmZmyOhkZGZg1axZatWoFLy8vTJ06FYmJiRW/4xXEUI6D0hjyvgHcP31n6PtHpC/YeUJEREREREREBunx48do2rQpZs6ciTp16pR4/vTp03jzzTexadMm7N69Gz4+Ppg4cSJiY2OlOpmZmRgxYgSsra2xc+dOfPrpp4iKisKyZcukOmq1GmPHjkVycjIiIiIQHh6O06dPY/bs2bLtzZw5E+fPn8cXX3yBrVu34sGDB5g4cSKn4CIiItJBCm0HQERERERERERUGTp16oROnToBAFasWFHi+c8++0z2eObMmfj1119x9OhReHl5AQAOHDiAR48eYenSpbC2tkazZs0wbdo0hIWFYcqUKbC0tMSJEydw5coVHD58GA0bNgQAfPzxxxgzZgzu3r2LBg0a4MaNG/j111+xZcsWtGzZEgAQFhaG7t274/Tp02jTpk1lNgURERGVE0eeEBEREREREREByM/PR3Z2Nuzs7KSy2NhYeHp6wtraWipr3749lEolLl26JNVp0KCB1HECAG3btoWJiQnOnz8PADh//jxMTU3h6+sr1WnSpAnq1asn1SEiIiLdwZEnRERERERatmbNGoSHh5co/+uvv6BQFJyyx8TEYPHixbh69Spq1aqF4OBgjBkzRla6og3yAAAgAElEQVT/+vXrCA0NxYULF1CzZk307NkTM2bMkN4DKJiTPzQ0FCdPnoSpqSm6du2KWbNmyS4KEhFVVxs2bEBmZiZ69uwplSUlJcHBwUFWr/Bx4XolpdUxNTWFjY2NrI6trS1MTExKvNfzrHty8eLFcr/mecTExFTJdrTBkPcN4P7pu/Lun4+PTyVFQlR9sfOEiIiIiEgHvPzyy4iMjJSVFXZ63Lt3D6NHj0ZgYCDCwsJw6dIlzJ07F5aWlggODgbwZE5+Nzc37Ny5E/Hx8QgJCQEA6d/COflr1KiBiIgIZGdnY/bs2Zg9ezZWr15dhXtLRKR7oqKisG7dOoSHh8PR0VGj1xgZGT3zeSGErE5p9YvX0ZSrqyvMzc3L/bryiImJMdgLsoa8bwD3T98Z+v4R6Qt2nhARERER6QATExPUrl271Od27NgBGxsbzJ8/H0ZGRmjatCmuXbuGjRs3Sp0nFTUnPxFRdRQZGYlFixZh9erV6NChg+w5BwcHPHz4UFaWlJQkPVf476lTp2R1VCoVHj16JKuTmpoKtVotG32SkpJSYtQKERERaR/XPCEiIiIi0gHx8fHo2LEj/P39MWHCBFy5ckV6LjY2Fu3atZPdmezn54f79+8jPj5eqlMRc/ITEVU3ERERWLRoEcLDw6XF5Yvy8vLChQsXkJWVJZWdOHECFhYWaNGihVTn7t27uHPnjlTn1KlTUKvV8Pb2lurk5eXhzJkzUp2bN2/i/v37Uh0iIiLSHRx5QkRERESkZe7u7li6dCkaN26MtLQ0fP311xg4cCD27duHhg0bIikpqcTUDYWjVBISElC3bt0Km5O/PKpqvv3KYuhzpZcH2+IJtsUTz9MWujbNTFZWltShkZeXh8TERFy+fBmWlpZo2LAhNm3ahOXLl2Px4sVo1qyZlAtNTU1ha2sLAAgMDMTatWsREhKCKVOmID4+HitXrsSgQYNgaWkJoKBDu1mzZggJCcGcOXOgVCqxYMECdOvWTRrV16RJE/j7+2P+/PlYuHAhzM3NsWDBAri5uckWkSciIiLdwM4TIiIiIiItK36ns4+PD3r06IFt27Zh7ty5AErOky+EKLW8NOWdk19TVTHffmXhXOJPsC2eYFs88f/s3X9UVXW+//HX8UggHSLjaEcdxvHGKBGo/NBGIcdqeW3VQjKZJpHBzB9ljDMm0zpJLX9gClqmo46Tc8y8p2um5o8u3tUd83bHMeRqHmAmQumrTnlGEwQzREHlyPcPL1uPmEke+SHPx1os2nu/9mfvz/kDd/t9Pp/PrfJZFBcXKy0tzdhet26d1q1bp4EDB+qdd97RmjVrVFdXpxdffNHrvIbjkmSxWLR69WplZWUpOTlZFotFI0eOVEZGhpE3m81asWKFsrKylJqaKj8/Pw0bNkyZmZle7b722muaN2+ennvuOXk8HiUkJGjGjBnq0IGJQZrL6YMF+jb/A91R7tbRfaEKHpSk2+9h5A8AoDGKJwDwHU64CnR08weqLStXwN1d1X1kku6K5aEaaA8Kvy7Wf+z/SP88cVQ/qvqrRoQPU3S3yJa+LbQjHTt21H333acvv/xS0sURJFeODKmsrJR0aQSKr+bkB6RLLxfrTpar451debmINuv+++9XaWnpdx7/+OOPr6udsLAwOZ3Oa2ZsNpuWL19+zcwdd9yhnJyc67omfO/0wQJV/tdKydxR9R0DVFf9zcXtRybwNw4A0AhfbQCAqzjhKtChFSt19sQ3MlssOnviGx1asVInXMwHD9zqCr8u1luudTpZ860COvjrZM23esu1ToVft+3pidC2XLhwQaWlpUZhJDo6Wvn5+cZoE+nifPvdu3eXzWYzMr6Ykx9oeLlYV/2NTAEW4+Xi6YM8BwFo277N/0Ayd1QHvwDJZLr429zx4n4AAK5A8QQAruLo5g9k6thR5oAAmUymi787dtTRzTxUA7e6/9j/kfw6mOXf0V8mk0n+Hf3l18Gs/9j/UUvfGm5hOTk52r17t9xutz777DP97ne/01dffaWUlBRJ0ujRo3Xy5EnNmjVLBw8e1NatW+V0OjV+/HijjcTERAUFBclut6u0tFQ7duy45pz8xcXF2rt3b6M5+YHLXy6aeLkI4BZSd7Jcpo7e002aOvqr7mR5C90RAKA1Y9ouALiK2rJymS0Wr30d/P1VW8ZDNXCrKz9dKYtfoNe+28y3qfx0ZQvdEdqD8vJyvfjiizpx4oTuvPNORUREaO3atYqKipIk9ejRQw6HQ9nZ2UpKSlJISIjS09OVmppqtOHLOfnRvtWdLJcpwPs5iJeLAG4FHe/senFUnV+Asa++7qw63tm1Be8KANBaUTwBgKsIuLvrxSm7Ai49VF84e1YBd/NQDdzqut4eopM138r/sm8lnvOcU9fbQ1rwrnCre+ONN743ExcXp40bN14z46s5+dG+8XIRwK0qeFCSKv9rpS6oVqqv14XztZKnTsGDklr61gAArVCrm7YrNzdXTzzxhAYMGKB+/frp0Ucf1apVq4z5nTdt2qQ+ffo0+vnqq6+82jlw4IDS0tLUt29fxcfHa/78+aqrq/PKlJWVKT09XdHR0Ro4cKBefvllVVdXN1tfAbRe3Ucmqb6uTp7aWtXX11/8XVen7iN5qAZudSPCh+n8BY/O1p1VfX29ztad1fkLHo0IH9bStwYAzSJ4UJLkqdOF8xefg3i5COBWcfs9MQp5ZII6WjrLVFerjpbOCmGxeADAd2h1I0/uuusuPf/88+rVq5duu+027d27V7NmzZLZbNbYsWMlXZxuYMeOHY3Oa1BdXa1x48YpKipK69ev17Fjx2S32yXJ+O3xeDRp0iR16tRJTqdTNTU1yszMVGZmppYsWdJMvQXQWt0VGyM9O0FHN3+g2rJyBdzdVd1HJl3cD+CWFt0tUuNjL6598s+ao/pRpxCNCB+m6G6RLX1rANAsbr8nRnpkgr7N/0B1J8vV8c6uCh6UxMtFALeE2++J0e33xMjlcumnsbEtfTsAgFas1RVP4uPjvbZDQ0O1fft27dmzxyieSFKXLl2+s43c3FxVVVVpwYIFslgsCg8P19SpU5WTk6MpU6YoMDBQeXl52r9/v7Zt26aePXtKkmbMmKGJEyfK7XazYCYA3RUbQ7EEaKeiu0UqulukXC6XYvmfagDtUMPLRQAAAKC9anXFk8vV19frs88+U0FBgSZPnmzs93g8euihh3Tu3Dn99Kc/1fPPP68BAwYYxwsLC9W/f39ZLlvsOSEhQbW1tSopKVFcXJwKCwsVGhpqFE4kadCgQTKbzSooKGhy8aS4uPgGeto6uVyulr6FZtEe+tke+ii1vn7ywhUAAAAAAABom1pl8eTUqVMaMmSIzp8/L4/Ho/T0dKWlpUmSevXqpfnz5ys8PFxnzpzR+++/r7S0NL3zzjuKi4uTJFVUVMhqtXq12bB9/Pjx78z4+fkpODjYyDRFZGSk/P39vz/YRrSXb9q2h362hz5K7aefAAAAAAAAAG6+Vlk8uf3227VlyxbV1NSoqKhICxcuVLdu3TRq1ChFR0crOjrayMbExOif//yn3nrrLaN4ci0mk+max+vr6783AwAAAAAAAAAAbl2tsnjSoUMHYzqt8PBwffvtt1q0aJFGjRp11Xy/fv20fft2Y9tqtaqsrMwrU1FRYRxr+J2fn++VqaurU1VVVaMRKQAAAAAAAAAAoP3o0NI3cD0uXLig2tra7zxeUlLitYB8dHS0ioqKdPr0aWNfXl6eAgICFBERYWTcbrcOHz5sZPLz8+XxeBQTw8KIAAAAAAAAAAC0V62ueLJ06VLt2rVLbrdbhw4d0oYNG+RwOPT4449LkpYtW6a//vWvOnz4sPbv369XX31VeXl5Gjt2rNFGYmKigoKCZLfbVVpaqh07dmjx4sVKSUlRYGCgJCk+Pl7h4eGy2+0qLi7W3r17NWfOHA0fPrzJi8UDAAAAAAAAAIBbR6ubtuvMmTOaOXOmysrK5O/vr9DQUGVkZOipp56SdHEx+VmzZun48eMKDAxU7969tWrVKg0ePNhow2KxaPXq1crKylJycrIsFotGjhypjIwMI2M2m7VixQplZWUpNTVVfn5+GjZsmDIzM5u9zwAAAAAAAAAAoPVodcUTu90uu93+ncenT5+u6dOnf287YWFhcjqd18zYbDYtX768yfcIAAAAAAAAAABuXa1u2i4AAAAAAAAAAICWRPEEAAAAAAAAAADgMhRPAAAAAAAAAAAALkPxBADwnbZs2aI+ffro6aef9trvcrmUnJysqKgoDR06VA6Ho9G5Bw4cUFpamvr27av4+HjNnz9fdXV1XpmysjKlp6crOjpaAwcO1Msvv6zq6uqb2SUAAAAAAADge1E8AQBc1aFDh/T6668rLi7Oa/+RI0c0YcIERUREaPPmzZo2bZqWLl2qNWvWGJnq6mqNGzdOFotF69ev19y5c7Vp0yYtXLjQyHg8Hk2aNEmVlZVyOp1atmyZdu/erczMzGbrIwAAAAAAAHA1FE8AAI2cO3dOL7zwgl588UWFhoZ6HVu7dq2Cg4M1e/ZshYWFacSIEUpLS9PKlSuNTG5urqqqqrRgwQKFh4dr6NChmjp1qt59912dOXNGkpSXl6f9+/dr/vz5ioqK0sCBAzVjxgz9+c9/ltvtbtb+AgAAAAAAAJejeAIAaCQ7O1u9e/dWUlJSo2OFhYUaPHiwTCaTsS8+Pl5Hjx7VsWPHjEz//v1lsViMTEJCgmpra1VSUmJkQkND1bNnTyMzaNAgmc1mFRQU3KyuAQAAAAAAAN+rY0vfAACgddm2bZt27typLVu2XPV4RUWFYmNjvfZ16dJFklReXi6bzaaKigpZrVavTMP28ePHjXauzPj5+Sk4ONjIXK/i4uLvPOZyuZrUVmvT1u9favt94P5bXlP7cOXfKAAAAAAAmoriCQDA8PXXX2vmzJl68803vUaNXOnyUSeSVF9ff9X913Pulerr66+rnctFRkbK39+/0X6Xy9WmX6K29fuX2n4fuP+Wdyv0AQAAAADQ9lA8AQAYPv/8c504cUKjR4829l24cEGSFBERobVr18pqtTYaGVJZWSnp0ggUq9WqsrIyr0xFRYVxrOF3fn6+V6aurk5VVVWNRqQAAAAAAAAAzYk1TwAAhp/97GfKzc3Vli1bjJ+HHnpI/fr105YtW9SnTx9FR0crPz/fGG0iXVz8vXv37rLZbJKk6OhoFRUV6fTp016ZgIAARUREGBm3263Dhw8bmfz8fHk8HsXExDRTjwEAAAAAAIDGKJ4AAAwWi0W9e/f2+rnjjjvUqVMn9e7dWwEBARo9erROnjypWbNm6eDBg9q6daucTqfGjx9vtJOYmKigoCDZ7XaVlpZqx44dWrx4sVJSUhQYGCjp4iLz4eHhstvtKi4u1t69ezVnzhwNHz5coaGhLfURAAAAAAAAABRPAABN06NHDzkcDhUXFyspKUmvvfaa0tPTlZqaamQsFotWr16tqqoqJScn66WXXtLIkSOVkZFhZMxms1asWKHOnTsrNTVVkydPVlxcnObNm9cS3QIAAAAAAAAMrHkCALimnJycRvvi4uK0cePGa54XFhYmp9N5zYzNZtPy5ctv6P4AAAAAAAAAX2PkCQAAAAAAAAAAwGUongAAAAAAAAAAAFyG4gkAAAAAAAAAAMBlKJ4AAAAAAAAAAABchuIJAAAAAAAAAADAZSieAAAAAAAAAAAAXIbiCQAAAAAAuCV9+umnmjx5sh588EH16dNHS5cubZRxuVxKTk5WVFSUhg4dKofD0Shz4MABpaWlqW/fvoqPj9f8+fNVV1fnlSkrK1N6erqio6M1cOBAvfzyy6qurvbKnDp1StOnT9eAAQMUHR2t3/zmNzp+/LhvOw0AAHyC4gkAAAAAALglnTlzRmFhYXrxxRd19913Nzp+5MgRTZgwQREREdq8ebOmTZumpUuXas2aNUamurpa48aNk8Vi0fr16zV37lxt2rRJCxcuNDIej0eTJk1SZWWlnE6nli1bpt27dyszM9Prei+++KIKCgr0xz/+Uf/2b/+mr7/+Ws8//7zq6+tv3ocAAAB+kI4tfQMAAAAAAAA3w89//nP9/Oc/lyQtWrSo0fG1a9cqODhYs2fPlslkUlhYmL744gutXLlSY8aMkSTl5uaqqqpKCxYskMViUXh4uKZOnaqcnBxNmTJFgYGBysvL0/79+7Vt2zb17NlTkjRjxgxNnDhRbrdboaGhOnTokP7nf/5Hq1evVlxcnCQpJydHjz76qHbv3q2f/exnzfSpAACA68HIEwAAAAAA0C4VFhZq8ODBMplMxr74+HgdPXpUx44dMzL9+/eXxWIxMgkJCaqtrVVJSYmRCQ0NNQonkjRo0CCZzWYVFBRIkgoKCuTn56eBAwcamXvuuUfdunUzMgAAoPVg5AkAAAAAAGiXKioqFBsb67WvS5cukqTy8nLZbDZVVFTIarV6ZRq2G9YruVrGz89PwcHBXpk777xTZrO5UVs/ZN2T4uLiJp/zQ7hcrma5Tku4lfsm0b+2rqn9u/JvGYAbR/EEAAAAAAC0W5ePOpFkrD9y5f7rOfdK9fX1Xpmr5a/MXK/IyEj5+/s3+bymcLlct+wL2Vu5bxL9a+tu9f4BbQXTdgEAAAAAgHbpaqM+KisrJV0agWK1WlVRUeGVadhuGG1ytUxdXZ2qqqq8Mt988408Ho9X7sSJE41GrQAAgJbX6oonubm5euKJJzRgwAD169dPjz76qFatWmV880O6WH1NTk5WVFSUhg4dKofD0aidAwcOKC0tTX379lV8fLzmz5+vuro6r0xZWZnS09MVHR2tgQMH6uWXX1Z1dfVN7yMAAAAAAGh50dHRys/P93rnkJeXp+7du8tmsxmZoqIinT592isTEBCgiIgII+N2u3X48GEjk5+fL4/Ho5iYGCNz/vx57dmzx8j84x//0NGjR40MAABoPVpd8eSuu+7S888/r/fee09bt27VxIkT9fvf/15Op1OSdOTIEU2YMEERERHavHmzpk2bpqVLl2rNmjVGG9XV1Ro3bpwsFovWr1+vuXPnatOmTVq4cKGR8Xg8mjRpkiorK+V0OrVs2TLt3r1bmZmZzd5nAAAAAADge6dPn9a+ffu0b98+nT9/XsePH9e+ffv01VdfSZJGjx6tkydPatasWTp48KC2bt0qp9Op8ePHG20kJiYqKChIdrtdpaWl2rFjhxYvXqyUlBQFBgZKurjIfHh4uOx2u4qLi7V3717NmTNHw4cPV2hoqKSLi8MPHTpUs2fP1t69e/XZZ5/JbrcrKirKaxF5AADQOrS6NU/i4+O9tkNDQ7V9+3bt2bNHY8eO1dq1axUcHKzZs2fLZDIpLCxMX3zxhVauXKkxY8ZIujh6paqqSgsWLJDFYlF4eLimTp2qnJwcTZkyRYGBgcrLy9P+/fu1bds29ezZU5I0Y8YMTZw4UW6323i4AQAAAAAAbVNxcbHS0tKM7XXr1mndunUaOHCg3nnnHfXo0UMOh0PZ2dlKSkpSSEiI0tPTlZqaapxjsVi0evVqZWVlKTk5WRaLRSNHjlRGRoaRMZvNWrFihbKyspSamio/Pz8NGzas0Rc0X3vtNc2bN0/PPfecPB6PEhISNGPGDHXo0Oq+2woAQLvX6oonl6uvr9dnn32mgoICTZ48WZJUWFiowYMHey2mFh8fL4fDoWPHjslms6mwsFD9+/eXxWIxMgkJCaqtrVVJSYni4uJUWFio0NBQo3AiSYMGDZLZbFZBQQHFEwAAAAAA2rj7779fpaWl18zExcVp48aN18yEhYUZM2J8F5vNpuXLl18zc8cddygnJ+eaGQAA0Dq0yuLJqVOnNGTIEJ0/f14ej0fp6enGN0UqKioUGxvrlW9YxK28vFw2m00VFRWNFltr2G5YCO5qGT8/PwUHBzdaLO56FBcXN/mc1s7lcrX0LTSL9tDP9tBHqfX188q/VQAAAAAAAADahlZZPLn99tu1ZcsW1dTUqKioSAsXLlS3bt00atQoSfIadSLJWNjtyv1X832Z+vr662rnSpGRkfL392/yea2Vy+VqFy9+20M/20MfpfbTTwAAAAAAAAA3X6ucVLNDhw7q2bOnwsPD9dRTT2nChAlatGiRpIsjSK4cGVJZWSnp0ggUq9WqiooKr0zDdsNok6tl6urqVFVV1WhECgAAANCctmzZoj59+ujpp5/22u9yuZScnKyoqCgNHTpUDoej0bkHDhxQWlqa+vbtq/j4eM2fP191dXVembKyMqWnpys6OloDBw7Uyy+/rOrq6pvZJQAAAABoU1pl8eRKFy5cUG1trSQpOjpa+fn5xmgTScrLy1P37t1ls9mMTFFRkU6fPu2VCQgIUEREhJFxu906fPiwkcnPz5fH41FMTExzdAsAAABo5NChQ3r99dcVFxfntf/IkSOaMGGCIiIitHnzZk2bNk1Lly7VmjVrjEx1dbXGjRsni8Wi9evXa+7cudq0aZMWLlxoZDwejyZNmqTKyko5nU4tW7ZMu3fvbrSoMQAAAAC0Z62ueLJ06VLt2rVLbrdbhw4d0oYNG+RwOPT4449LkkaPHq2TJ09q1qxZOnjwoLZu3Sqn06nx48cbbSQmJiooKEh2u12lpaXasWOHFi9erJSUFAUGBkq6uMh8eHi47Ha7iouLtXfvXs2ZM0fDhw9nsXgAAAC0iHPnzumFF17Qiy++2OiZdO3atQoODtbs2bMVFhamESNGKC0tTStXrjQyubm5qqqq0oIFCxQeHq6hQ4dq6tSpevfdd3XmzBlJF79UtH//fs2fP19RUVEaOHCgZsyYoT//+c9yu93N2l8AAAAAaK1a3ZonZ86c0cyZM1VWViZ/f3+FhoYqIyNDTz31lCSpR48ecjgcys7OVlJSkkJCQpSenq7U1FSjDYvFotWrVysrK0vJycmyWCwaOXKkMjIyjIzZbNaKFSuUlZWl1NRU+fn5adiwYXzjDgAAAC0mOztbvXv3VlJSkvLz872OFRYWavDgwV7r88XHx8vhcOjYsWOy2WwqLCxU//79ZbFYjExCQoJqa2tVUlKiuLg4FRYWKjQ0VD179jQygwYNktlsVkFBQZO+SFRcXHwDvW15LperpW+h1eCzuITP4pIf8lmwDiEAALhVtLriid1ul91uv2YmLi5OGzduvGYmLCxMTqfzmhmbzably5c3+R4BAAAAX9u2bZt27typLVu2XPV4RUVFo5eSDWv+lZeXy2azqaKiotH6fQ3bDesGXi3j5+en4ODgRmsLfp/IyEj5+/s36ZzWwuVy8ZL3//BZXMJncQmfBQAAaO9aXfEEAAAAaG++/vprzZw5U2+++abXqJErXT7qRJKxDuCV+6/n3CvV19dfVzsAAAAA0B5QPAEAAABa2Oeff64TJ05o9OjRxr4LFy5IkiIiIrR27VpZrdZGI0MqKyslXRqBYrVaVVZW5pWpqKgwjjX8vnJKsLq6OlVVVTUakQIAAAAA7VWrWzAeAAAAaG9+9rOfKTc3V1u2bDF+HnroIfXr109btmxRnz59FB0drfz8fGO0iXRx8ffu3bvLZrNJkqKjo1VUVKTTp097ZQICAhQREWFk3G63Dh8+bGTy8/Pl8XgUExPTTD0GAAAAgNaN4gkAAADQwiwWi3r37u31c8cdd6hTp07q3bu3AgICNHr0aJ08eVKzZs3SwYMHtXXrVjmdTo0fP95oJzExUUFBQbLb7SotLdWOHTu0ePFipaSkKDAwUNLFRebDw8Nlt9tVXFysvXv3as6cORo+fHiTFosHAAAAgFsZxRMAAACgDejRo4ccDoeKi4uVlJSk1157Tenp6UpNTTUyFotFq1evVlVVlZKTk/XSSy9p5MiRysjIMDJms1krVqxQ586dlZqaqsmTJysuLk7z5s1riW4BAAAAQKvEmicAAABAK5STk9NoX1xcnDZu3HjN88LCwuR0Oq+ZsdlsWr58+Q3dHwAAAADcyhh5AgAAAAAAAAAAcBmKJwAAAAAAAAAAAJeheAIAAAAAAAAAAHAZiicAAAAAAAAAAACXoXgCAAAAAAAAAABwGYonAAAAAAAAAAAAl6F4AgAAAAAAAAAAcBmKJwAAAAAAAAAAAJeheAIAAAAAAAAAAHAZiicAAAAAAAAAAACXoXgCAAAAAAAAAABwGYonAAAAAAAAAAAAl6F4AgAAAAAAAAAAcBmKJwAAAAAAAAAAAJeheAIAAAAAAAAAAHAZiicAAAAAAAAAAACX8VnxZOfOndq6dauxXVZWpvHjx2vIkCHKzMzU2bNnfXUpAAAAAAAAAACAm8ZnxZMlS5bo6NGjxnZ2drb279+vhx9+WP/93/+tJUuW+OpSAAAAAAAAAAAAN43PiidfffWVwsPDJUk1NTX6+OOPNX36dM2cOVO/+93v9Oc//9lXlwIAAAAAAAAAALhpfFY8OXfunAICAiRJRUVF8ng8Gjp0qCSpV69eOn78uK8uBQAAAAAAAAAAcNP4rHgSGhqqTz75RJKUm5ur++67TxaLRZJUUVGhoKAgX10KAAAAAAAAAADgpvFZ8eRXv/qV/vSnP2nIkCHavHmzUlNTjWOffvqpfvrTn15XOw6HQ7/4xS8UGxurgQMHaty4cfrb3/7mldm0aZP69OnT6Oerr77yyh04cEBpaWnq27ev4uPjNX/+fNXV1XllysrKlJ6erujoaA0cOFAvv/yyqqurf+CnAAAAAAAAAAAA2jqfFU+efPJJrVy5UqNHj9af/vQnjRgxwjgWGBioMWPGXFc7e/bs0ZNPPqk1a9bo3XffVdeuXfX000/L7XZ75cxmsz755BOvnx/96EfG8erqao0bN04Wi0Xr16/X3LlztWnTJi1cuNDIeDweTZo0SZWVlXI6nVq2bJl2796tzMzMG/w0AKBtys3N1RNPPKEBAwaoX79+evTRR7Vq1VLhoxgAACAASURBVCrV19cbGZfLpeTkZEVFRWno0KFyOByN2qF4DQAAgLbiwoULWrZsmYYNG6aoqCj9/Oc/15w5c3T69GmvHM/BAAC0Lx192VhCQoISEhIa7c/IyLjuNq58+Jg3b54++ugj7dy5UykpKV7HunTp8p3t5ObmqqqqSgsWLJDFYlF4eLimTp2qnJwcTZkyRYGBgcrLy9P+/fu1bds29ezZU5I0Y8YMTZw4UW63W6Ghodd93wBwK7jrrrv0/PPPq1evXrrtttu0d+9ezZo1S2azWWPHjtWRI0c0YcIEJSYmKicnRyUlJXrllVe8iuQNxeuoqCitX79ex44dk91ulyTjd0PxulOnTnI6naqpqVFmZqYyMzO1ZMmSFus/AAAA2p+3335bb731lrKzsxUZGakvv/xSmZmZqqmp0bx58ySJ52AAANohnxZPTpw4oTVr1sjlcunkyZNauHCh7rnnHm3YsEGRkZG69957m9xmTU2N6urq1LlzZ6/9Ho9HDz30kM6dO6ef/vSnev755zVgwADjeGFhofr372+suyJdLO7U1taqpKREcXFxKiwsVGhoqFE4kaRBgwbJbDaroKCA4gmAdic+Pt5rOzQ0VNu3b9eePXs0duxYrV27VsHBwZo9e7ZMJpPCwsL0xRdfaOXKlcb/NFK8BgAAQFvicrmUkJCgRx55RJL0ox/9SImJifrrX/9qZHgOBgCg/fFZ8eQf//iHUlNTde7cOUVFRam0tFS1tbWSpNLSUu3Zs0evvfZak9tdsGCBrFarhg4dauzr1auX5s+fr/DwcJ05c0bvv/++0tLS9M477yguLk7SxUXqrVarV1sN28ePH//OjJ+fn4KDg43M9SouLm5q11o9l8vV0rfQLNpDP9tDH6XW18/Y2NiWvoUbUl9fr88++0wFBQWaPHmypIuF6cGDB8tkMhm5+Ph4ORwOHTt2TDabjeI1AAAA2pTY2Fi99dZb2rdvn+6991653W795S9/0YMPPmhkeA4GAKD98VnxJDs7Wz169NDKlSsVGBioyMhI41hMTIzeeOONJre5bNkyffjhh3I6nerUqZOxPzo6WtHR0V7t//Of/9Rbb71lFE+u5fKHnaupr6//3syVIiMj5e/v36RzWjOXy9XmX/xej/bQz/bQR6n99LM5nDp1SkOGDNH58+fl8XiUnp6utLQ0SReLzld+zg1TKJaXl8tmszV78Vq6dgG7tRXVmqqt37/U9vvA/be8pvaBfw8AAE3xzDPPqLa2VqNGjZLJZFJdXZ2eeOIJrynIW+NzcHN9ifNWeJb4Lrdy3yT619bxDAy0PJ8VTz799FO9/vrruuOOO+TxeLyOdenSpckPAYsWLdLatWu1atWq65ruq1+/ftq+fbuxbbVaVVZW5pWpqKgwjjX8zs/P98rU1dWpqqqq0cMMALQXt99+u7Zs2aKamhoVFRVp4cKF6tatm0aNGiWpcQG6YTH56yk634zitfTdBey2XlRr6/cvtf0+cP8t71boAwCgdfvoo4/03nvvad68ebr33nv15ZdfKicnRwsWLDDWKpFa33Nwc3yJ81b+d/hW7ptE/9q6W71/QFvRwWcNdfjupk6cOKGAgIDrbisnJ0fvvfeeVq9eraioqOs6p6SkxGsB+ejoaBUVFen06dPGvry8PAUEBCgiIsLIuN1uHT582Mjk5+fL4/EoJibmuu8XAG4lHTp0UM+ePRUeHq6nnnpKEyZM0KJFiyRdLDpfWQyvrKyUdOmbd1ar1ShWN7ha8frKDMVrAAAAtIR58+bpV7/6lR5//HH16dNHw4cPV0ZGhlavXq0zZ85I4jkYAID2yGfFk/79++v999+/6rHc3FyvxdyvJSsrS+vWrdPChQuNESvHjx/XqVOnjMyyZcv017/+VYcPH9b+/fv16quvKi8vT2PHjjUyiYmJCgoKkt1uV2lpqXbs2KHFixcrJSVFgYGBki7OTxoeHi673a7i4mLt3btXc+bM0fDhw5lnFAD+z4ULF4w1rKKjo5Wfn298y066WJju3r27bDabkaF4DQAAgLaipqam0RdCzWaz1zbPwQAAtD8+K5785je/UV5enkaPHq01a9bIZDLpo48+Unp6uj755BP9+te/vq521qxZozNnzmj8+PFKSEgwfubOnWtkTp06pVmzZumxxx7T2LFjVVpaqlWrVunhhx82MhaLRatXr1ZVVZWSk5P10ksvaeTIkV5zlprNZq1YsUKdO3dWamqqJk+erLi4OM2bN89XHwsAtClLly7Vrl275Ha7dejQIW3YsEEOh0OPP/64JGn06NE6efKkZs2apYMHD2rr1q1yOp0aP3680QbFawAAALQlDz/8sFatWqWPPvpI//znP/XJJ5/ojTfeUHx8vPH8ynMwAADtj8/WPOnXr59Wr16tBQsWKDs7W/X19XrzzTfVt29fvf322woPD7+udkpLS783M336dE2fPv17c2FhYXI6ndfM2Gw2LV++/LruDQBudWfOnNHMmTNVVlYmf39/hYaGKiMjQ0899ZQkqUePHnI4HMrOzlZSUpJCQkKUnp6u1NRUo42G4nVWVpaSk5NlsVi+s3idlZWl1NRU+fn5adiwYcrMzGz2PgMAAKB9e+WVVxQcHKycnByVl5crJCREQ4YM0QsvvGBkeA4GAKD98VnxRJJiYmL03nvvqbq6Wt98842Cg4N1xx13+PISAICbyG63ey2KeTVxcXHauHHjNTMUrwEAANBWBAYG8hwMAAAa8WnxpIHFYpHFYrkZTQMAAAAAAAAAANxUN1Q8efvtt5WYmCir1aq33377mlmTyaSnn376Ri4HAAAAAAAAAABw091Q8WT+/PmKjY2V1WrV/Pnzr5mleAIAAAAAAAAAANqCGyqe/P3vf9dtt91m/DcAAAAAAAAAAEBb1+FGTm4onEjSqVOnZDabddtttzX66dixo06dOnXDNwsAAAAAAAAAAHCz3VDx5HIJCQn6/PPPr3qspKRECQkJvroUAAAAAAAAAADATeOz4kl9ff13Hqurq1OHDj67FAAAAAAAAAAAwE1zQ2ueHD9+XOXl5cb2oUOHZDabvTJnz57Vhg0b1LVr1xu5FAAAAAAAAAAAQLO4oeLJunXrtGzZMplMJplMJk2fPr1Rpr6+/juPAQAAAAAAAAAAtDY3VDwZMWKE+vXrp/r6ek2aNEnTp0/Xv/zLv3hlbrvtNvXq1YuRJwAAAAAAAAAAoE24oeLJj3/8Y/34xz/W+fPnNW3aNP3rv/6runXr5qt7AwAAANqN3Nxcvf3223K73Tp37px69Oih5ORkjRs3TiaTSZLkcrmUnZ2t0tJShYSEaMyYMZo4caJXOwcOHFBWVpaKiooUFBSkESNGKCMjQx07Xnr0LysrU1ZWlnbt2iU/Pz8NGzZM06dPl8ViadY+AwAAAEBrdUPFkwZms1lLlixRREQExRMAAADgB7jrrrv0/PPPq1evXrrtttu0d+9ezZo1S2azWWPHjtWRI0c0YcIEJSYmKicnRyUlJXrllVcUGBioMWPGSJKqq6s1btw4RUVFaf369Tp27JjsdrskGb89Ho8mTZqkTp06yel0qqamRpmZmcrMzNSSJUtarP8AAAAA0Jr4pHjSoUMHhYaG6tSpU75oDgAAAGh34uPjvbZDQ0O1fft27dmzR2PHjtXatWsVHBys2bNny2QyKSwsTF988YVWrlxpFE9yc3NVVVWlBQsWyGKxKDw8XFOnTlVOTo6mTJmiwMBA5eXlaf/+/dq2bZt69uwpSZoxY4YmTpwot9ut0NDQZu87AAAAALQ2HXzV0HPPPafly5fr2LFjvmoSAAAAaJfq6+v197//XQUFBbr//vslSYWFhRo8eLAxhZd0seBy9OhR4xm8sLBQ/fv395p+KyEhQbW1tSopKTEyoaGhRuFEkgYNGiSz2ayCgoLm6B4AAAAAtHo+GXkiSR9++KG++eYbDRs2TL1791aXLl28jptMJv3xj3/01eUAAACAW86pU6c0ZMgQnT9/Xh6PR+np6UpLS5MkVVRUKDY21ivf8MxdXl4um82miooKWa1Wr0zD9vHjx412rsz4+fkpODjYyFyv4uLiJuVbG5fL1dK30GrwWVzCZ3HJD/ksrvw7BQAA0Fb5rHjyzTffqEePHurRo4exDQAAAOD63X777dqyZYtqampUVFSkhQsXqlu3bho1apQkeY06kS6OULna/qv5vkx9ff11tXO5yMhI+fv7N+mc1sLlcvGS9//wWVzCZ3EJnwUAAGjvfFY8Wbduna+aAgAAANqlDh06GNNphYeH69tvv9WiRYs0atQoWa3WRiNDKisrJV0agWK1WlVWVuaVqaioMI41/M7Pz/fK1NXVqaqqqtGIFAAAAABor3y25snl6uvrderUKV24cOFmNA8AAAC0CxcuXFBtba0kKTo6Wvn5+cZoE0nKy8tT9+7dZbPZjExRUZFOnz7tlQkICFBERISRcbvdOnz4sJHJz8+Xx+NRTExMc3QLAAAAAFo9nxZP/vd//1e/+tWv1LdvX91///3at2+fJOnVV1/Vtm3bfHkpAAAA4JaydOlS7dq1S263W4cOHdKGDRvkcDj0+OOPS5JGjx6tkydPatasWTp48KC2bt0qp9Op8ePHG20kJiYqKChIdrtdpaWl2rFjhxYvXqyUlBQFBgZKurjIfHh4uOx2u4qLi7V3717NmTNHw4cPV2hoaIv0HQAAAABaG58VT3bs2KFnnnlG9fX1mjx5steokzvvvFMbNmzw1aUAAACAW86ZM2c0c+ZMPfbYY/rlL3+ptWvXKiMjQ9OnT5ck9ejRQw6HQ8XFxUpKStJrr72m9PR0paamGm1YLBatXr1aVVVVSk5O1ksvvaSRI0cqIyPDyJjNZq1YsUKdO3dWamqqJk+erLi4OM2bN6/Z+wwAAAAArZXP1jz5/e9/rxEjRignJ0d1dXVasmSJcSw8PFzr16/31aUAAACAW47dbpfdbr9mJi4uThs3brxmJiwsTE6n85oZm82m5cuXN/keAQAAAKC98NnIk//3//6fEhMTJUkmk8nrWHBwsL755htfXQoAAAAAAAAAAOCm8VnxJCgoSCdOnLjqMbfbrZCQEF9dCgAAAAAAAAAA4KbxWfFkyJAhevPNN70KKCaTSWfOnJHT6dSDDz7oq0sBAAAAAAAAAADcND5b82TatGl66qmn9Mgjj+j++++XyWTSokWLdODAAXXs2FFTpkzx1aUAAAAAAAAAAABuGp+NPOnatas2b96sp556SkeOHNHdd9+t48eP67HHHtOGDRt01113+epSAAAAAAAAAAAAN43PRp5IFxeGnzZtmqZNm/aD23A4HNq2bZsOHToks9ms++67T1OnTlW/fv28ci6XS9nZ2SotLVVISIjGjBmjiRMnemUOHDigrKwsFRUVKSgoSCNGjFBGRoY6drzU7bKyMmVlZWnXrl3y8/PTsGHDNH36dFkslh/cBwAAAAAAAAAA0Hb5bORJg5qaGhUXF+vjjz9WcXGxampqmnT+nj179OSTT2rNmjV699131bVrVz399NNyu91G5siRI5owYYIiIiK0efNmTZs2TUuXLtWaNWuMTHV1tcaNGyeLxaL169dr7ty52rRpkxYuXGhkPB6PJk2apMrKSjmdTi1btky7d+9WZmbmjX8QAAAAAAAAAACgTfLpyJM333xTq1at0qlTp1RfXy9JCgoK0jPPPKPnnntOJpPpe9twOBxe2/PmzdNHH32knTt3KiUlRZK0du1aBQcHa/bs2TKZTAoLC9MXX3yhlStXasyYMZKk3NxcVVVVacGCBbJYLAoPD9fUqVOVk5OjKVOmKDAwUHl5edq/f7+2bdumnj17SpJmzJihiRMnyu12KzQ01JcfDwAAAAAAAAAAaAN8VjxZtGiRHA6HUlJS9MgjjygkJESVlZX6r//6Ly1dulS1tbV64YUXmtxuTU2N6urq1LlzZ2NfYWGhBg8e7FWMiY+Pl8Ph0LFjx2Sz2VRYWKj+/ft7Tb+VkJCg2tpalZSUKC4uToWFhQoNDTUKJ5I0aNAgmc1mFRQUUDwBAABoISdcBTq6+QPVut0qDg1V95FJuis2pqVvCwAAAADQTviseLJhwwY9++yz+u1vf2vs69Wrl+Li4oyps35I8WTBggWyWq0aOnSosa+iokKxsbFeuS5dukiSysvLZbPZVFFRIavV6pVp2D5+/LjRzpUZPz8/BQcHG5nrVVxc3KR8W+ByuVr6FppFe+hne+ij1Pr6eeXfKQDA9TnhKtChFStl6thRCgjQ2RPf6NCKldKzEyigAAAAAACahc+KJzU1NRowYMBVjw0YMEBOp7PJbS5btkwffvihnE6nOnXq5HXsyinAGqYJu56pwb4vU19ff13tXC4yMlL+/v5NOqc1c7lc7eLFb3voZ3voo9R++gkA7cHRzR/I1LGjzAEBMp05LXNAgDy1tTq6+QOKJwAAAACAZuGzBeMfeOAB7dy586rHPvnkEw0ePLhJ7S1atEhOp1OrVq3Svffe63XMarU2GhlSWVkp6dIIFKvVqoqKCq9Mw3bDaJOrZerq6lRVVdVoRAoAAACaR21ZuTpc8aWUDv7+qi0rb6E7AgAAAAC0Nz4rniQnJ+vDDz/U9OnTtX37dhUWFmr79u166aWX9OGHH+rJJ5/U559/bvxcS05Ojt577z2tXr1aUVFRjY5HR0crPz/fGG0iSXl5eerevbtsNpuRKSoq0unTp70yAQEBioiIMDJut1uHDx82Mvn5+fJ4PIqJ4VuNAAAALSHg7q66cPas174LZ88q4O6uLXRHAAAAAID2xmfTdk2aNEmStHnzZm3evFkmk8mruPHss89KujQl1r59+67aTlZWljZv3qylS5eqS5cuxgiTgIAABQUFSZJGjx6tNWvWaNasWUpLS9O+ffvkdDr14osvGu0kJibqD3/4g+x2u6ZMmaJjx45p8eLFSklJUWBgoKSLi8yHh4fLbrfr5ZdfVm1trebMmaPhw4ezWDwAAEAL6T4ySYdWrJSntlb19fUXf9fVqfvIpJa+NQAAAABAO+Gz4onD4fBJO2vWrJEkjR8/3mv/yJEjlZOTI0nq0aOHHA6HsrOzlZSUpJCQEKWnpys1NdXIWywWrV69WllZWUpOTpbFYtHIkSOVkZFhZMxms1asWKGsrCylpqbKz89Pw4YNU2Zmpk/6AgAAgKa7KzZGenaCjm7+QLVut/xDQ9V9ZBLrnQAAbpqKigq98cYb+stf/qJTp06pe/fustvteuihh4yMy+VSdna2SktLFRISojFjxmjixIle7Rw4cEBZWVkqKipSUFCQRowYoYyMDHXseOn1S1lZmbKysrRr1y7jPcT06dNlsViarb8AAOD7+ax48sADD/ikndLS0uvKxcXFaePGjdfMhIWFfe9C9TabTcuXL7/u+wMAAMDNd1dsjO6KjZHL5VJkbGxL3w4A4BZWXV2tlJQU/eQnP9GSJUtks9n09ddf6/bbbzcyR44c0YQJE5SYmKicnByVlJTolVdeUWBgoMaMGWO0M27cOEVFRWn9+vU6duyY7Ha7JBm/PR6PJk2apE6dOsnpdKqmpkaZmZnKzMzUkiVLmr/zAADgO/mseNLgyJEjcrlc+vbbbxUcHKzY2Fj16NHD15cBAAAAAAC4YQ6HQxcuXNAf/vAH+fn5SZJ+9KMfeWXWrl2r4OBgzZ49WyaTSWFhYfriiy+0cuVKo3iSm5urqqoqLViwQBaLReHh4Zo6dapycnI0ZcoUBQYGKi8vT/v379e2bdvUs2dPSdKMGTM0ceJEud1uphAHAKAV8Vnx5MKFC5o1a5bef/99XbhwwdjfoUMH/eIXv9DMmTPVoYPP1qcHAAAAAAC4Ydu3b1d0dLReffVVbd++XcHBwXr00Uf17LPPGsWUwsJCDR48WCaTyTgvPj5eDodDx44dk81mU2Fhofr37+81/VZCQoJqa2tVUlKiuLg4FRYWKjQ01CicSNKgQYNkNptVUFBA8QQAgFbEZ8WT5cuXa+PGjZo8ebIee+wxdenSRRUVFfrP//xPvfnmm+ratavS09N9dTkAAAAAAIAbdvjwYR0+fFiJiYlasWKFvvrqK2VlZens2bPGuqkVFRWKvWIayS5dukiSysvLZbPZVFFRIavV6pVp2D5+/LjRzpUZPz8/BQcHG5nrVVxc3KT8D+VyuZrlOi3hVu6bRP/auqb278q/UQBunM+KJ5s3b9bkyZP161//2tgXFBRkbG/atIniCQAAAAAAaFXq6+tltVo1Z84cmc1mRUZGqqysTMuWLTOKJ5K8Rp00nHe1/VfzfZn6+vrraudykZGR8vf3b9I5TeVyuW7ZF7K3ct8k+tfW3er9A9oKn82jVVZWppiYmKsei4mJUXl5ua8uBQAAAAAA4BNdu3bVT37yE5nNZmPfPffco9OnT+vbb7+VdHEEyZUjQyorKyVdGoFitVpVUVHhlWnYbhhtcrVMXV2dqqqqGo1IAQAALctnxRObzaY9e/Zc9dinn36qu+++21eXAgAAAAAA8Ino6GgdPnzYa/3WL7/8UhaLRcHBwUYmPz/fGG0iSXl5eerevbtsNpuRKSoq0unTp70yAQEBioiIMDJut1uHDx82Mvn5+fJ4PN/5hVQAANAyfFY8GTVqlBwOh15//XWVlJSovLxc+/bt0xtvvCGHw6Ff/OIXvroUAAAAAACATzzzzDMqLy/X3Llz9Y9//EN/+ctftGLFCqWmphqZ0aNH6+TJk5o1a5YOHjyorVu3yul0avz48UYmMTFRQUFBstvtKi0t1Y4dO7R48WKlpKQoMDBQ0sVF5sPDw2W321VcXKy9e/dqzpw5Gj58OIvFAwDQyvhszZPnnntOlZWVevvtt/XWW28Z+zt06KCUlBQ9++yzvroUAAAAAACAT9x333364x//qDfeeEPr16+XzWZTamqqJk2aZGR69Oghh8Oh7OxsJSUlKSQkROnp6V4FFovFotWrVysrK0vJycmyWCwaOXKk17opZrNZK1asUFZWllJTU+Xn56dhw4YpMzOzWfsMAAC+n8+KJyaTSa+88oqeffZZFRUV6eTJk7rzzjvVv39/Y/5PAAAAAACA1uaBBx7QAw88cM1MXFycNm7ceM1MWFiYnE7nNTM2m03Lly9v8j0CAIDm5ZPiydmzZ5Wdna3HH39c/fv317Bhw3zRLAAAAAAAAAAAQLPzyZon/v7++uCDD3T27FlfNAcAAAAAAAAAANBifLZgfExMjP72t7/5qjkAAAAAAAAAAIAW4bM1T37zm99o2rRpkqQHH3xQVqtVJpPJK3PnnXf66nIAAAAAAAAAAAA3hc+KJ7/85S8lSW+88YYWLVp01cy+fft8dTkAAAAAAAAAAICbwmfFk5kzZzYaaQIAAAAAAAAAANDW+Kx4Mnr0aF81BQBoIQ6HQ9u2bdOhQ4dkNpt13333aerUqerXr59XzuVyKTs7W6WlpQoJCdGYMWM0ceJEr8yBAweUlZWloqIiBQUFacSIEcrIyFDHjpf+6SkrK1NWVpZ27dolPz8/DRs2TNOnT5fFYmmW/gIAAAAAAABX47MF4xvU1NSouLhYH3/8sT777DPV1NT4+hIAgJtkz549evLJJ7VmzRq9++676tq1q55++mm53W4jc+TIEU2YMEERERHavHmzpk2bpqVLl2rNmjVGprq6WuPGjZPFYtH69es1d+5cbdq0SQsXLjQyHo9HkyZNUmVlpZxOp5YtW6bdu3crMzOzWfsMAAAAAAAAXMlnI08k6c0339SqVat06tQp1dfXS5KCgoL0zDPP6LnnnmNaLwBo5RwOh9f2vHnz9NFHH2nnzp1KSUmRJK1du1bBwcGaPXu2TCaTwsLC9MUXX2jlypUaM2aMJCk3N1dVVVVasGCBLBaLwsPDNXXqVOXk5GjKlCkKDAxUXl6e9u/fr23btqlnz56SpBkzZmjixIlyu90KDQ1t3s4DAAAAAAAA/8dnI08WLVqkJUuWaMSIEXrnnXf04Ycf6t///d+VlJSkpUuXavHixb66FACgmdTU1Kiurk6dO3c29hUWFmrw4MFeBfH4+HgdPXpUx44dMzL9+/f3mn4rISFBtbW1KikpMTKhoaFG4USSBg0aJLPZrIKCgpvdNQAAAAAAAOA7+WzkyYYNG/Tss8/qt7/9rbGvV69eiouLM6ZteeGFF3x1OQBAM1iwYIGsVquGDh1q7KuoqFBsbKxXrkuXLpKk8vJy2Ww2VVRUyGq1emUato8fP260c2XGz89PwcHBRuZ6FRcXf+cxl8vVpLZam7Z+/1Lb7wP33/Ka2ocr/0YBAAAAANBUPiue1NTUaMCAAVc9NmDAADmdTl9dCgDQDJYtW6YPP/xQTqdTnTp18jp25TSMDVM1Xs/0jN+Xqa+vb/I0j5GRkfL392+03+VytemXqG39/qW23wfuv+XdCn0AAAAAALQ9Ppu264EHHtDOnTuveuyTTz7R4MGDfXUpAMBNtmjRIjmdTq1atUr33nuv1zGr1dpoZEhlZaWkSyNQrFarKioqvDIN2w2jTa6WqaurU1VVVaMRKQAAAAAAAEBz8tnIk+TkZM2YMUMnT57Uww8/rJCQEFVWVmr79u3/n727j4r6vPO4/xlmhhlhCAiIqCXuFpKgBSMPa1fJNqR3adK0SnXtg8qycTXJptbdNG4OjXpSJW1Fd1M9MbG1YNYlMVbvjUZNmzR2t6ZdZZM4kgcqmFuyVRoVBATCwwAzzP0HdWR8CujAzDDv1zmeOXPNNb+5rkn8+Zvf97q+X/3v//6viouL9Yc//MHT/3Of+5yvPhoA4EMlJSXau3evtm/frqlTp17xekZGhn75y1967RA5fPiwJk6cqMTERE+fkpISdXR0KDIy0tPHarV6jpmRkaEtW7bo9OnTuvXWWyVJFRUVcrlcyszMHImpAgAAAAAAAFflTFKiRgAAIABJREFUs+DJQw89JEnau3ev9u7dK4PB4EnjIkkPP/ywpEvpWKqrq3310QAAHykuLtbevXu1efNmjRs3zrPDxGq1KioqSpK0YMEC7dixQ2vWrFFhYaGqq6tVXl6uxx9/3HOc2bNn67nnnlNRUZGWL1+uc+fOadOmTVq4cKEiIiIk9ReZT01NVVFRkVatWiWHw6GnnnpK9957r5KSkkZ+8gAAAAAAAMCf+Sx4Ulpa6qtDAQD8ZMeOHZKkJUuWeLXPnTtXJSUlkqRJkyaptLRU69atU35+vuLi4rRs2TIVFBR4+ttsNm3fvl3FxcWaP3++bDab5s6dqxUrVnj6GI1Gbd26VcXFxSooKJDZbFZeXp5Wrlw5AjMFAAAAAAAArs1nwZO/+Zu/8dWhAAB+cuLEiUH1y87O1ssvv3zdPikpKSovL79un8TERG3ZsmXQ4wMAAAAAAABGgs8KxgMAAAAAAAAAAIwGARk8eeedd/TII4/onnvu0R133KHNmzd7vb5nzx7dcccdV/w5deqUV7+TJ0+qsLBQ06ZNU05OjtavXy+n0+nVp76+XsuWLVNGRoZmzJihVatWqb29fdjnCAAAAAAAAAAAAlNABk86OzuVkpKixx9/XOPHj79qH6PRqP/5n//x+vOZz3zG83p7e7sWL14sm82m3bt360c/+pH27Nmjp59+2tPH5XLpoYceUlNTk8rLy/Xss8/qrbfeIt8+AAAARlRpaam+8Y1vKCsrSzNmzNDixYv13nvvXdHPbrdr/vz5Sk9PV25u7lXrDrKACAAAAABuXkAGT+6++26tWLFC999/vywWyzX7jRs3zuuP0Wj0vHbgwAG1tbVpw4YNSk1NVW5urh599FG99NJL6uzslCQdPnxYNTU1Wr9+vdLT0zVjxgw9+eST+vWvf626urphnycAAAAgSW+//ba++c1vaseOHXrppZeUkJCgBx54wOua9OOPP9bSpUs1depU7d27V4899pg2b96sHTt2ePqwgAgAAAAAfMNnBeNHmsvl0he/+EX19PTotttu03e+8x391V/9lef1yspKTZ8+XTabzdN21113yeFw6Pjx48rOzlZlZaWSkpI0efJkT5+ZM2fKaDTq2LFjSkpKGtE5AQAAIDRdvoPkxz/+sQ4ePKjf//73WrhwoSRp586dio6O1tq1a2UwGJSSkqIPP/xQZWVlWrRokSTvBUQ2m02pqal69NFHVVJSouXLlysiIsKzgOiNN97wXAc/+eSTevDBB1VXV8c1MAAAIa7ybJX21xxUQ0eTEiLjNCc1TxkT0vw9LAAYcUEZPPnLv/xLrV+/Xqmpqers7NR//ud/qrCwUC+88IKys7MlSY2NjYqPj/d638Xn58+fv2Yfs9ms6OhoT5/BqqqqutHpBCy73e7vIYyIUJhnKMxRCrx5ZmVl+XsIAIAg1dXVJafTqbFjx3raKisrNWvWLBkMBk9bTk6OSktLde7cOSUmJo74AqJgvwYOtGsHf+K7uITv4pIb+S64BgaCW+XZKm2z75I5zCibOUItXa3aZt+lJVkigAIg5NxU8GT27NmD7mswGLR///6b+TiPjIwMZWRkeJ5nZmbqT3/6k7Zt2+YJnnzaWK7H7XZ/ap/LpaWlXTfFWLCx2+0hcdEbCvMMhTlKoTNPAEBo2LBhg+Lj45Wbm+tpa2xsvOLfunHjxkmSGhoalJiYOOILiIL5Gphrh0v4Li7hu7iE7wIITftrDsocZpTF1P/vu8VkkZzd2l9zkOAJgJBzU8GTlJSUIQcZhsudd96p3/zmN57n8fHxqq+v9+rT2Njoee3iY0VFhVcfp9Optra2K35QAgAAACPh2Wef1Wuvvaby8nKNGTPG67XLr73dbvdV269mOBYQAQCA0aWho0k2c4RXW7gxXA0dTX4aEQD4z00FTzZu3Oircdy048ePe1beSf27U0pKStTR0aHIyEhJ/QXirVarpk6d6umzZcsWnT59WrfeeqskqaKiQi6XS5mZmSM/CQAAAIS0jRs3aufOnXr++ec1ZcoUr9fi4+Ov2BnS1NR/I+PidTALiAAAwM1IiIxTS1erZ+eJJPW4epQQGefHUQGAf4T5ewBX09HRoerqalVXV6u3t1fnz59XdXW1Tp06Jal/Nd7vfvc7nT59WjU1NfrhD3+ow4cP6+///u89x5g9e7aioqJUVFSkEydO6M0339SmTZu0cOFCRUT0R9BzcnKUmpqqoqIiVVVV6ejRo3rqqad07733UigTAAAAI6qkpES/+MUvtH37dqWnp1/xekZGhioqKjy7TaT+xUETJ05UYmKip8+7776rjo4Orz6XLyCqq6vT6dOnPX1YQAQAACRpTmqeevtc6nZ2y+12q9vZrd4+l+ak5vl7aAAw4nxaMN7lcunIkSP6v//7P3V3d3u9ZjAYtHTp0kEdp6qqSoWFhZ7nu3bt0q5duzRjxgy98MIL+uSTT7RmzRqdP39eERERuv322/X8889r1qxZnvfYbDZt375dxcXFmj9/vmw2m+bOnasVK1Z4+hiNRm3dulXFxcUqKCiQ2WxWXl6eVq5ceZPfBOB/lWertL/moP7UfEafafud5qTmkZ8UAIAAVVxcrL1792rz5s0aN26cZ4eJ1WpVVFSUJGnBggXasWOH1qxZo8LCQlVXV6u8vFyPP/645zizZ8/Wc889p6KiIi1fvlznzp277gKiVatWyeFwsIAIAABI6i8KvySrv/ZJQ0eTEiLjuJ8AIGT5LHjS2NiogoIC/fGPf5TBYLhq/uXBBk8+//nP68SJE9d8/YknntATTzzxqcdJSUlReXn5dfskJiZqy5YtgxoXECwqz1Zpm32XzGFGWcMsaulq1Tb7Li3JEhc8AAAEoB07dkiSlixZ4tU+d+5clZSUSJImTZqk0tJSrVu3Tvn5+YqLi9OyZctUUFDg6c8CIgAAcLMyJqRx7wAA5MPgyfr16xUVFaXf/va3uueee7R7927FxcXplVde0YEDB1RWVuarjwLwKfbXHJQ5zCiLySJXj6s/V6mzW/trDnIBBABAALrewqGBsrOz9fLLL1+3DwuIAAAAAODm+azmyTvvvKN/+Id/0Pjx4/sPHBamSZMmadmyZfrqV7+qH/7wh776KACfoqGjSeHGcK+2cGO4Gjqa/DQiAAAAAAAAAAgePguetLS0aNy4cQoLC1NERIRaW1s9r2VnZ+vtt9/21UcB+BQJkXHqcfV4tfW4epQQGeenEQEAAAAAAABA8PBZ8GTChAlqbm6WJP3FX/yF/uu//svz2ttvv+0pUAlg+M1JzVNvn0vdzm653W51O7vV2+fSnNQ8fw8NAAAAAAAAAAKez2qezJo1SxUVFfryl7+sRYsWadWqVaqsrJTZbNYHH3ygBx54wFcfBeBTZExI05Ks/tonf+o6o8+MidOc1DzqnQAAAASQo9X12nPopOqbOzU+NkLzclOUPWW8v4cFAAAAQD4Mnjz22GPq6uqSJP3t3/6tLBaL3njjDXV1den73/++CgoKfPVRAAYhY0KaMiakyW63Kysry9/DAQAAwABHq+u1dc/7MpkMihpj0oW2Lm3d8740bxoBFAAAACAA+Cx4EhkZqcjISM/zr33ta/ra177mq8MDAAAAwKix59BJmUwGWcP7f5JZw01yyKk9h04SPAEAAAACgM9qntx555364IMPrvra8ePHdeedd/rqowAAAAAgqNU3d8piNnq1WcxGNTR3+mlEAC565ZVXdMcdd1yRftxut2v+/PlKT09Xbm6uSktLr3jvyZMnVVhYqGnTpiknJ0fr16+X0+n06lNfX69ly5YpIyNDM2bM0KpVq9Te3j6cUwIAADfAZ8GT7u7+wtRX43Q61dvb66uPAgAAAICgNj42Qt29Lq+27l6XEmIj/DQiAJL00Ucf6d/+7d+UnZ3t1f7xxx9r6dKlmjp1qvbu3avHHntMmzdv1o4dOzx92tvbtXjxYtlsNu3evVs/+tGPtGfPHj399NOePi6XSw899JCamppUXl6uZ599Vm+99ZZWrlw5YnMEAACDc1PBk+7ubrW0tOjChQuS+i8UWlpavP7U19frjTfeUGxsrE8GDAAAAADBbl5uipxOtxw9Trnd/Y9Op1vzclP8PTQgZPX09Oh73/ueHn/8cSUlJXm9tnPnTkVHR2vt2rVKSUnRnDlzVFhYqLKyMk+fAwcOqK2tTRs2bFBqaqpyc3P16KOP6qWXXlJnZ/+ussOHD6umpkbr169Xenq6ZsyYoSeffFK//vWvVVdXN6LzBQAA13dTNU9KS0v13HPPSZIMBoOWLFly1X5ut1sPPvjgzXwUAAAAAIwa2VPGS/Omac+hk2po7lRCbITm5aZQ7wTwo3Xr1un2229Xfn6+KioqvF6rrKzUrFmzZDAYPG05OTkqLS3VuXPnlJiYqMrKSk2fPl02m83T56677pLD4dDx48eVnZ2tyspKJSUlafLkyZ4+M2fOlNFo1LFjx64I2lxPVVXVTcx28Ox2+4h8jj+M5rlJzC/YDXV+WVlZwzQSIHTdVPAkNzdX8fHxcrvdWrt2rZYuXarPfOYzXn3Cw8OVnJxMzRMAAAAAGCB7yniCJUCAeOONN/T73/9er7zyylVfb2xsvOLG5Lhx4yRJDQ0NSkxMVGNjo+Lj4736XHx+/vx5z3Eu72M2mxUdHe3pM1hpaWmyWCxDes9Q2e32UXtDdjTPTWJ+wW60zw8IFjcVPElLS1NaWpqk/p0nX/7yl0nPBQAAAAAAgsbZs2f1gx/8QD/72c+8do1cbuCuE0meuq+Xtw/mvZdzu92DOg4AABg5NxU8Gejb3/62JMnhcOgPf/iDWltbFR0drc997nOyWq2++hgAAAAAAACf+cMf/qDm5mYtWLDA09bX1ydJmjp1qnbu3Kn4+PgrdoY0NTVJurQDJT4+XvX19V59GhsbPa9dfLw8JZjT6VRbW9sVO1IAAIB/+Sx4Ikk///nPtXXrVnV2dnpWYERGRurhhx/WQw895MuPAgAAAAAAuGl//dd/rQMHDni1bdq0SU1NTXrqqad06623KiMjQ7/85S+9dogcPnxYEydOVGJioiQpIyNDJSUl6ujoUGRkpKeP1WrV1KlTPX22bNmi06dP69Zbb5UkVVRUyOVyKTMzc6SmDAAABiHMVwfasWOHfvKTnygvL08///nP9corr6isrExf/vKXtXHjRr300ku++igAAAAAAACfsNlsuv32273+3HLLLRozZoxuv/12Wa1WLViwQC0tLVqzZo1qa2v16quvqry8XEuWLPEcZ/bs2YqKilJRUZFOnDihN998U5s2bdLChQsVEREhqb/IfGpqqoqKilRVVaWjR4/qqaee0r333jukYvEAAGD4+WznyYsvvqi/+7u/06pVq7za77rrLtlsNr3wwgtauHChrz4OAAAAAABgREyaNEmlpaVat26d8vPzFRcXp2XLlqmgoMDTx2azafv27SouLtb8+fNls9k0d+5crVixwtPHaDRq69atKi4uVkFBgcxms/Ly8rRy5Up/TAsAAFyHz4Inf/rTn3TPPfdc9bV77rlHv/jFL3z1UQAAAAAAAMOmpKTkirbs7Gy9/PLL131fSkqKysvLr9snMTFRW7ZsuanxAQCA4eeztF2xsbGqqam56ms1NTWKjY311UcBAAAAAAAAAAAMG5/tPPnKV76iZ555RmPGjNH999+v6OhotbW16bXXXtPmzZv17W9/21cfBQAAAAAAAAAAMGx8Fjz53ve+p1OnTmnt2rUqLi6W0WiUy+WS2+3WF7/4RX3ve9/z1UcBAAAAAAAAAAAMG58FTywWi37605/qgw8+kN1uV0tLi2JiYpSVlaX09HRffQwAAAgCHbXH1FqxT7c01OlMdZKiZ+YrMjnT38MCAAAAAAAYlJsKnjzxxBP6zne+o6SkJE9beno6wRIAAEJYR+0xNb1eJhlNcpuscrZf6H9+31ICKAAAAAAAICjcVMH4vXv36sKFC74aCwAAGAVaK/ZJRpPCzFbJYOh/NJr62wEAAAAAAILATQVPAAAALudsaZDBZPFqM5gscrY0+GlEAAAAAAAAQ0PwBAAA+JQpJkFuZ7dXm9vZLVNMgp9GBAAAAAAAMDQ3XTB+7969OnLkyKf2MxgMevjhh2/24wAAQICLnpmvptfL1CeH5Harr9chuZyKnpnv76EBAAAAAAAMyk0HT3bu3DmofkMJnrzzzjt6/vnnVVNTozNnzui73/2uli9f7tXHbrdr3bp1OnHihOLi4rRo0SI9+OCDXn1Onjyp4uJivfvuu4qKitKcOXO0YsUKmUyXpl1fX6/i4mIdOXJEZrNZeXl5euKJJ2Sz2QY1VgAA4C0yOVO6b6laK/bJ0FAnU2ySomfmUyweAAAAAAAEjZsOnuzevVvTpk3zxVg8Ojs7lZKSotmzZ6ukpOSK1z/++GMtXbrU8/rx48e1evVqRUREaNGiRZKk9vZ2LV68WOnp6dq9e7fOnTunoqIiSfI8ulwuPfTQQxozZozKy8vV1dWllStXauXKlXrmmWd8OicAAEJJZHKmIpMzZbfbdVtWlr+HAwAAAAAAMCQ3HTwZDnfffbfuvvtuSdLGjRuveH3nzp2Kjo7W2rVrZTAYlJKSog8//FBlZWWe4MmBAwfU1tamDRs2yGazKTU1VY8++qhKSkq0fPlyRURE6PDhw6qpqdEbb7yhyZMnS5KefPJJPfjgg6qrq1NSUtLITRoAAAAAAAAAAASEoCwYX1lZqVmzZslgMHjacnJydObMGZ07d87TZ/r06V7pt+666y45HA4dP37c0ycpKckTOJGkmTNnymg06tixYyM0GwAAAAAAAAAAEEgCcufJp2lsbFTWZSlAxo0bJ0lqaGhQYmKiGhsbFR8f79Xn4vPz5897jnN5H7PZrOjoaE+fwaqqqhpS/2Bgt9v9PYQREQrzDIU5SoE3z8vPUwAAAAAAAACCw00FT2pqanw1jiEbuOtEktxu91XbB/Pey7nd7kEdZ6C0tDRZLJYhvSeQ2e32kLjxGwrzDIU5SqEzTwAAAAAAAADDLyjTdsXHx1+xM6SpqUnSpR0o8fHxamxs9Opz8fnF3SZX6+N0OtXW1nbFjhQAAAAAAAAAABAagjJ4kpGRoYqKCs9uE0k6fPiwJk6cqMTERE+fd999Vx0dHV59rFarpk6d6ulTV1en06dPe/pUVFTI5XIpMzNzhGYDAAAAAAAAAAACSUAGTzo6OlRdXa3q6mr19vbq/Pnzqq6u1qlTpyRJCxYsUEtLi9asWaPa2lq9+uqrKi8v15IlSzzHmD17tqKiolRUVKQTJ07ozTff1KZNm7Rw4UJFRERI6i8yn5qaqqKiIlVVVeno0aN66qmndO+99yopKckvcwcAAAAAjJzKs1Va+9uNWvbqau38+JeqPDv66lkCAABg6AKyYHxVVZUKCws9z3ft2qVdu3ZpxowZeuGFFzRp0iSVlpZq3bp1ys/PV1xcnJYtW6aCggLPe2w2m7Zv367i4mLNnz9fNptNc+fO1YoVKzx9jEajtm7dquLiYhUUFMhsNisvL08rV64c0fkCAAAAAEZe5dkqbbPvkjnMKJs5Qm0dbdpm36UlWVLGhDR/Dw8AAAB+FJDBk89//vM6ceLEdftkZ2fr5Zdfvm6flJQUlZeXX7dPYmKitmzZMuQxAgAAAACC2/6agzKHGWUxWSRJ5jCzjGFG7a85SPAEAAAgxAVk2i4AAAAAAIZbQ0eTwo3hXm3hxnA1dDT5aUQAAAAIFARPAAAAAAAhKSEyTj2uHq+2HlePEiLj/DQiAAAABAqCJwAAj3feeUePPPKI7rnnHt1xxx3avHnzFX3sdrvmz5+v9PR05ebmqrS09Io+J0+eVGFhoaZNm6acnBytX79eTqfTq099fb2WLVumjIwMzZgxQ6tWrVJ7e/uwzQ0AAOByc1Lz1NvnUrezW263W719vertc2lOap6/hwYAAAA/I3gCAPDo7OxUSkqKHn/8cY0fP/6K1z/++GMtXbpUU6dO1d69e/XYY49p8+bN2rFjh6dPe3u7Fi9eLJvNpt27d+tHP/qR9uzZo6efftrTx+Vy6aGHHlJTU5PKy8v17LPP6q233tLKlStHZJ4AAABSf1H4JVnfUsyYaLX3dirSFKElWd+i3gkAQJLUbD+mqtU/0NEHH1HV6h+o2X7M30MCMIICsmA8AMA/7r77bt19992SpI0bN17x+s6dOxUdHa21a9fKYDAoJSVFH374ocrKyrRo0SJJ0oEDB9TW1qYNGzbIZrMpNTVVjz76qEpKSrR8+XJFRETo8OHDqqmp0RtvvKHJkydLkp588kk9+OCDqqurU1JS0shNGgAAhLSMCWmeYIndbidwAgCQ1B84+WhrmQwmk4w2m7qbL+ijrWXSw0sVm5Xp7+EBGAHsPAEADFplZaVmzZolg8HgacvJydGZM2d07tw5T5/p06fLZrN5+tx1111yOBw6fvy4p09SUpIncCJJM2fOlNFo1LFjrOQBAAAAAPjXmb37+gMnVqsMBkP/o8mkM3v3+XtoAEYIO08AAIPW2NiorKwsr7Zx48ZJkhoaGpSYmKjGxkbFx8d79bn4/Pz5857jXN7HbDYrOjra02coqqqqrvma3W4f8vECSbCPXwr+OTB+/xvqHC4/TwWLd955R88//7xqamp05swZffe739Xy5cu9+tjtdq1bt04nTpxQXFycFi1apAcffNCrz8mTJ1VcXKx3331XUVFRmjNnjlasWCGT6dKlf319vYqLi3XkyBGZzWbl5eXpiSee8Ap8AwAAhDJHfYOMl10bhVksctQ3+GlEAEYawRMAwJAM3HUiSW63+6rtg3nv5dxu96COc7m0tDRZLJYr2u12e9DeRJWCf/xS8M+B8fvfaJjDYF2sOzV79myVlJRc8frFulMXXz9+/LhWr16tiIgIT+rEi3Wn0tPTtXv3bp07d05FRUWS5Hm8WHdqzJgxKi8vV1dXl1auXKmVK1fqmWeeGbkJAwAABDDr+AR1N1+Q0Wr1tPV1d8s6PsGPowIwkkjbBQAYtPj4+Ct2hjQ1NUm6tAMlPj5ejY2NXn0uPr+42+RqfZxOp9ra2q7YkQIAoeLuu+/WihUrdP/99181IDyw7lRKSormzJmjwsJClZWVefoMrDuVmpqq3NxcPfroo3rppZfU2dkpSZ66U+vXr1d6erpmzJihJ598Ur/+9a9VV1c3YvMFAAAIZBPn5svtdMrlcMjtdvc/Op2aODff30MDMEIIngAABi0jI0MVFRWe3SZS/024iRMnKjEx0dPn3XffVUdHh1cfq9WqqVOnevrU1dXp9OnTnj4VFRVyuVzKzKTwHgBcDXWnAAAARk5sVqY++/BSWWLHytXeLkvsWH2WYvFASCFtFwDAo6OjwxPQ6O3t1fnz51VdXa2IiAhNnjxZCxYs0I4dO7RmzRoVFhaqurpa5eXlevzxxz3HmD17tp577jkVFRVp+fLlOnfunDZt2qSFCxcqIiJCUv/NvtTUVBUVFWnVqlVyOBx66qmndO+99yopKckvcweAQBeIdaeuV3MqGIyGmkC+wndxCd/FJTfyXYRKqkUAoSE2K5NgCRDCCJ4AADyqqqpUWFjoeb5r1y7t2rVLM2bM0AsvvKBJkyaptLRU69atU35+vuLi4rRs2TIVFBR43mOz2bR9+3YVFxdr/vz5stlsmjt3rlasWOHpYzQatXXrVhUXF6ugoMBTrHjlypUjOl8ACDaBVnfqWjWngkEo1dP5NHwXl/BdXMJ3AQAAQh3BEwCAx+c//3mdOHHiun2ys7P18ssvX7dPSkqKysvLr9snMTFRW7ZsGfIYASBUDbbuVH19vVefq9Wdqqio8OpD3SkAAAAA8EbNEwAAACAIUHcKuLbKs1Va+9uNWvbqaq397UZVng3ulHIAAADwP4InAAAAQADo6OhQdXW1qqurvepOnTp1SpK0YMECtbS0aM2aNaqtrdWrr76q8vJyLVmyxHOM2bNnKyoqSkVFRTpx4oTefPPN69adqqqq0tGjR6k7haBWebZK2+y71NLVKps5Qi1drdpm30UABYBPnKxuUPlPK/TMj/5L5T+t0MnqBn8PCQAwQgieAAAAAAGgqqpKX//61/X1r39dZ8+e1a5du/T1r39dq1evliRP3amqqirl5+frX//1X69Zd6qtrU3z58/X97///WvWnRo7dqwKCgr0yCOPKDs7Wz/+8Y9HfM6AL+yvOShzmFEWk0UGg0EWk0XmMKP21xz099AQJEpLS/WNb3xDWVlZmjFjhhYvXqz33nvvin52u13z589Xenq6cnNzVVpaekWfkydPqrCwUNOmTVNOTo7Wr18vp9Pp1ae+vl7Lli1TRkaGZsyYoVWrVqm9vX3Y5ocbd7K6Qb/aU6VP2hyyjjHrkzaHfrWnigAKAIQIap4AAICAdrK6QUcO1aqluVMxsRGalZuslCkJ/h4W4HPUnQJuTENHk2zmCK+2cGO4Gjqa/DQiBJu3335b3/zmN5Weni6TyaTS0lI98MAD2r9/v2dH3scff6ylS5dq9uzZKikp0fHjx7V69WpFRERo0aJFkqT29nYtXrxY6enp2r17t86dO6eioiJJ8jy6XC499NBDGjNmjMrLy9XV1aWVK1dq5cqVeuaZZ/zzBeCajhyqldFkUHh4/+2z8HCTeuTUkUO1XI8CQAggeAIAAHyuo/aYWiv26ZaGOp2pTlL0zHxFJg+9lsLF1X5Gk8Frtd/989L4wQoAkCQlRMappatVFpPF09bj6lFCZJwfR4VgcvkOkh//+Mc6ePCgfv/732vhwoWSpJ07dyo6Olpr166VwWBQSkqKPvzwQ5WVlXmCJwcOHFBbW5s2bNggm82m1NRUPfrooyopKdHy5csVERGhw4cPq6amRm+88YYmT54sSXryySf14IMPqq6ujvSJAaaluVPZCnM7AAAgAElEQVTWMWavNrPZqJbmTj+NCAAwkkjbBQAAfKqj9piaXi+Ts/2C3CarnO0X1PR6mTpqjw35WANX+xkM/Y9Gk0FHDtUOw8gBAMFoTmqeevtc6nZ2y+12q9vZrd4+l+ak5vl7aAhSXV1dcjqdGjt2rKetsrJSs2bNksFg8LTl5OTozJkzOnfunKfP9OnTZbPZPH3uuusuORwOHT9+3NMnKSnJEziRpJkzZ8poNOrYsaFfK2F4xcRGqLfX5dXW2+tSTGzENd4BABhN2HkCAAB8qrVin2Q0KcxslXo7FGa2qk8OtVbsG/LuE1b7AQA+TcaENC3J6q990tDRpITIOM1JzVPGhDR/Dw1BasOGDYqPj1dubq6nrbGxUVlZWV79xo0bJ0lqaGhQYmKiGhsbFR8f79Xn4vPz5897jnN5H7PZrOjoaE+fwaqqqhpS/xtlt9tH5HNuxodnunSkul0t7U7F2EyaNcWm2yeO+dT3fdrcxn2mTw3vOORwSEajQS6XW26X9Nmp4UHxvQTDGG8G8/N2+TkKwM0jeAIAAHzK2dIgg9Xm1WYwWeRsGXphzZjYCH3S5vDkmZZY7QcAuFLGhDSCJfCJZ599Vq+99prKy8s1Zoz3zfeBu04kye12X7X9aj6tj9vtHtRxBkpLS5PFYvn0jjfBbrcH/A3Zo9X1+u/335fJZFJcjEXdvS799/tdui3lNmVPGX/N9w1qblnSbSmX6u/FJgRP/b1g+G93M5gfgJFA8AQAAPiUKSZBzvYLMpitnja3s1ummKH/yJyVm6xf7alSj5wym43q7XXJ5XRrVm7ykI5TebaKFckAAOC6Nm7cqJ07d+r555/XlClTvF6Lj4+/YmdIU1OTpEs7UOLj41VfX+/Vp7Gx0fPaxceKigqvPk6nU21tbVfsSMHg7Dl0UiaTQdY/L7axhpvkkFN7Dp28bvBksFKmJARFsAQA4HvUPAEAAD4VPTNfcjnV1+uQ3O7+R5ezv32IUqYk6P55aYq6xSpHV6+ibrEOuVh85dkqbbPvUktXq2zmCLV0tWqbfZcqz45MqgsAABD4SkpK9Itf/ELbt29Xenr6Fa9nZGSooqLCs9tEkg4fPqyJEycqMTHR0+fdd99VR0eHVx+r1aqpU6d6+tTV1en06dOePhUVFXK5XMrMHFp6U/Srb+6UxWz0arOYjWogzSsA4CYRPAEAAD4VmZypuPuWymQbK4PTIZNtrOLuWzrkeicXpUxJUOEjM/VPq/4fFT4yc8gr//bXHJQ5zCiLySKDwSCLySJzmFH7aw7e0HgAAMDoUlxcrF27dunpp5/WuHHjdP78eZ0/f16ffPKJp8+CBQvU0tKiNWvWqLa2Vq+++qrKy8u1ZMkST5/Zs2crKipKRUVFOnHihN58801t2rRJCxcuVEREf8rRnJwcpaamqqioSFVVVTp69Kieeuop3XvvvUpKShrxuY8G42Mj1H1ZUffuXpcSSPMKALhJpO0CAAA+F5mcqcjkTNntdt3m51y9DR1Nspm9fzyHG8PV0NHkpxEBAIBAsmPHDknyCoRI0ty5c1VSUiJJmjRpkkpLS7Vu3Trl5+crLi5Oy5YtU0FBgae/zWbT9u3bVVxcrPnz58tms2nu3LlasWKFp4/RaNTWrVtVXFysgoICmc1m5eXlaeXKlSMw09FpXm6Ktu55Xw45ZTEb1d3rktPp1rzcFH8PDQAQ5AieAACAUS0hMk4tXa2ymC4VVO1x9SghMs6PowIAAIHixIkTg+qXnZ2tl19++bp9UlJSVF5eft0+iYmJ2rJly6DHh+vLnjJemjdNew6dVENzpxJiIzQvN8Un9U4AAKGN4AkAABjV5qTmaZt9l+TsVrgxXD2uHvX2uTQnNc/fQwMAAIAPZE8ZT7AEAOBzQVvzZPPmzbrjjjuu+ON0Oj197Ha75s+fr/T0dOXm5qq0tPSK45w8eVKFhYWaNm2acnJytH79eq9jAACA4JYxIU1Lsr6lmDHRau/tVMyYaC3J+pYyJqT5e2gAAAAAACBABfXOk0mTJmnXrl1ebSZT/5Q+/vhjLV26VLNnz1ZJSYmOHz+u1atXKyIiQosWLZIktbe3a/HixUpPT9fu3bt17tw5FRUVSZLnEQAABL+MCWkESwAAADBkHbXH1FqxT86WBpliEhQ9M1+RyZn+HhYAYAQE7c4Tqb/Q2rhx47z+XLRz505FR0dr7dq1SklJ0Zw5c1RYWKiysjJPnwMHDqitrU0bNmxQamqqcnNz9eijj+qll15SZ2enP6YEAAAAAACAANBRe0xNr5fJ2X5BBqtNzvYLanq9TB21x/w9NADACAjq4Mm5c+f0hS98Qbm5uXrkkUdUU1Pjea2yslKzZs2SwWDwtOXk5OjMmTM6d+6cp8/06dNls9k8fe666y45HA4dP3585CYCAAAAAACAgNJasU8ymhRmtspgMCjMbJWMpv72q+ioPaYzL/5Ap599RGde/AFBFgAIckGbtmvatGnasGGDPvvZz6qlpUX//u//rgULFuiVV17R5MmT1djYqKysLK/3XNyZ0tDQoMTERDU2Nio+Pt6rz8Xn58+fH9J4qqqqbmI2gclut/t7CCMiFOYZCnOUAm+el5+DAAAAAADBw9nSIIPV5tVmMFnkbGm4ou/FXSoymrx2qei+paT5AoAgFbTBk7vvvtvreVZWlr761a/qhRde0OrVqyXJa9eJJLnd7qu2X81g+gyUlpYmi8UypPcEMrvdHhI3fkNhnqEwRyl05gkAAAAAGBmmmIT+lF1mq6fN7eyWKSbhir4Dd6lIksFsVZ8caq3YF5LBk8qzVdpfc1ANHU1KiIzTnNQ8ahACCDpBnbZrIJPJpM997nP64x//KKl/B8nlu0eampokXdqBEh8fr8bGRq8+F59fviMFAAAM3sWUBbe8+RwpCwAAABCUomfmSy6n+nodcrvd6ut1SC5nf/tlnC0NMpi8F9Vea5fKaFd5tkrb7LvU0tUqmzlCLV2t2mbfpcqzoy9rC4DRbdQET/r6+nTixAlPYCQjI0MVFRWe3SaSdPjwYU2cOFGJiYmePu+++646Ojq8+litVk2dOnVkJwAAwCgxsLCm22SlsCYAAACCUmRypuLuWyqTbazcjnaZbGMVd400XKaYBLmd3V5t19qlMtrtrzkoc5hRFpNFBoNBFpNF5jCj9tcc9PfQAGBIgjZ4UlJSorfeekt1dXX64IMP9C//8i86deqUFi5cKElasGCBWlpatGbNGtXW1urVV19VeXm5lixZ4jnG7NmzFRUVpaKiIp04cUJvvvmmNm3apIULFyoiIsJfUwMAIKh5pSwYRGFNAAAAIFBFJmdqYsFa3frdn2piwdprpuAayi6V0a6ho0nhxnCvtnBjuBo6mvw0IgC4MUFb86ShoUGPP/64mpubFRMTo6lTp2rnzp1KT0+XJE2aNEmlpaVat26d8vPzFRcXp2XLlqmgoMBzDJvNpu3bt6u4uFjz58+XzWbT3LlztWLFCn9NCwCAoDeUwpoYPU5WN+jIoVq1NHcqJjZCs3KTlTIl9FZaAgCA0BSZnCndt1StFfvkbGmQKSZB0TPzQ7LeSUJknFq6WmUZkMasx9WjhMg4P44KAIYuaIMnP/nJTz61T3Z2tl5++eXr9klJSVF5ebmvhgUAQMgzxSSop+mM3D2dMvb2qNcRLkN4hMLjJvp7aBgmJ6sb9Ks9VTKaDLKOMeuTNod+tadK989LI4ACAABCRmRy5qgIltxssfc5qXnaZt8lObsVbgxXj6tHvX0uzUnNG8ZRB5dm+zGd2btPjvoGWccnaOLcfMVmBf//O8BoE7RpuwAAQGCyTE5TX2er3M5eSQa5nb3q62yVZfLgf3AhuBw5VCujyaDwcJMMhv5Ho8mgI4dq/T00AMAQNduPqWr1D+R45jlVrf6Bmu3ULANCiS+KvWdMSNOSrG8pZky02ns7FTMmWkuyvjWkAMxo1mw/po+2lqm7+YKMNpu6my/oo61lnG+BABS0O08AAEBg6j5VJWNkjPq6O+Tu7ZXBZFaYJVLdp6qkv/mGv4eHYdDS3CnrGLNXm9lsVEtzp59GBAC4ERdv6BlMJslq9dzQ08NLWRENhIiBxd4l9T86u7W/5uCQgh8ZE9IIllzDmb37ZDCZZLRaJUlGq1Uuh0Nn9u7jXAsEGHaeAAAAn3K2NCgsIlrm2ElyRY2TOXaSwiKiqXkyisXERqi31+XV1tvrUkxshJ9GBAC4EQNv6BkMhv5Hk0ln9u7z99AAjBCKvQ8/R32DwiwWr7Ywi0WOen4vAYGGnScAAMCnTDEJcrZfkMFs9bS5nd0yxVD7YrSalZusX+2pUo+cMpuN6u11yeV0a1Zusr+HBmCYdNQeoyjyKOSob5DRZvNq44YeEFoo9j78rOMT+lN2WS/9Xurr7pZ1PL+XgEDDzhMAAOBT0TPzJZdTfb0Oye3uf3Q5+9sxKqVMSdD989IUdYtVjq5eRd1ipVg8MIp11B5T0+tl/YFyq03O9gtqer1MHbXkag921vEJ6uvu9mrjhh4QWuak5qm3z6VuZ7fcbre6nd0Ue/exiXPz5XY65XI45Ha7+x+dTk2cy+8lINCw8wQAAPhUZHKmdN9StVbsk6GhTqbYJJ+vSK48W6X9NQfV0NGkhMg4zUnNI6eyn6VMSSBYAgQp0/lanXlx/6B3kbRW7JOMJoX9eYehwWxVnxxqrdjH7pMgN3Fuvj7aWsYNPSCE9Rd7F9fawyg2K1N6eKnO7N0nR32DrOMTNHFuPvVOgABE8AQAAPhcZHKmIpMzZbfbdVtWlk+PXXm2Stvsu2QOM8pmjlBLV6u22XdpSZb4UQcAQ9RRe0wRx38tZ0Sk1y4S3bf0moEQZ0uDDFbv1E4GkyXoaltdLRAf6rxu6NXVyZKUxA09hLyT1Q06cqhWLc2diomN0Kzc5CEtGAnGNIcUex9+sVmZnFuBIEDaLgAAEFT21xyUOcwoi8kig8Egi8kic5hR+2sO+ntoABB0Wiv2yR1mVJi5v0B4mNkqGU39u0uuwRSTILfTO7VTsNW2uhiIb+lq9QrEf9RR5++h+V1sVqbSfrhW1n9aprQfruXmHkLayeoG/WpPlT5pc8g6xqxP2hz61Z4qnaweXLCYNIcAENwIngAAgKDS0NGkcGO4V1u4MVwNHU1+GhEABC9nS4MU5p2Q4NN2kQysbeUO0tpW1wrEv9Xyvr+HBiCAHDlUK6PJoPBwkwyG/kejyaAjh2oH9f6BaQ4HG6AeCZVnq7T2txu17NXVWvvbjao8W+XX8QBAoCJ4AgAAgkpCZJx6XD1ebT2uHiVExvlpRAAQvEwxCVKfU5LkcnSot/lj9Z4/pT5HxzVXRkcmZyruvqUy2cbK7WiXyTZWcddJ8xWIrhWIb+39xE8jAhCIWpo7ZTYbvdrMZqNamjsH9X5nS4MMJotXm7/THF5r5x0BFAC4EjVPAAS1i/ln68+26A9vVww5/yyA4DMnNU/b7LskZ7fCjeHqcfWot89FrnoAuAHRM/PVse85OdsvqK+rTXK7JUmGcOt1a59crG0VrBIi49TS1SrLgJuaPa4eRZuj/DgqAIEmJjZCn7Q5FB5+6fZZb69LMbERg3q/KSahP2WX2epp83eaw4E77yT1Pzq7tb/mIHVOAOAy7DwBELQG5p81hxuGnH8WQHDKmJCmJVnfUsyYaLX3dipmTLSWZH2LH3sAcAMikzPVOfVeqbdbcrtlMJllih4nY2RMQKSWGS5zUvPU2+dSt7Nbbrdb3c5u9fa59PmYaf4eGoAAMis3WS6nWz09Trnd/Y8up1uzcpMH9f5ATHNIClwAGDx2ngAIWgPzzzqdPQoPN6lHTh05VMvuE2CUy5iQRrAEAHzEOS5ZYdZIGWPGy2AweNr9nVpmOPUH4vtXYDd0NCkhMk5zUvPUd6bb30MDEEBSpiTo/nlpOnKoVi3NnYqJjRhStoPI5EzpvqVqrdgnZ0uDTDEJip6Z79ede9faeUcKXAC4EsETAEGrpblT1jFmr7ah5J8FgJFQebbqiptzBH4ABJpATC0z3K4WiLefsftpNAACVcqUhJtanBdoaQ6HMwXuxbTaNxJoAoBARNouAEErJjZCvb0ur7ah5J8FgOFGQU4AwSIQU8sAAHxvuFLgDkyrbR1jJq32DWq2H1PV6h/I8cxzqlr9AzXbj/l7SEBIY+cJgGE3XKtPZuUm61d7qtSjG8s/C4yko9X12nPopOqbOzU+NkLzclOUPWW8v4eFYUZBTgDBYiRTy7AjDwh8F69d685eUNLbh7l2HWWGIwXuwLTakkirfQOa7cf00dYyGUwmyWpVd/MFfbS1THp4qWKzAmf3EhBKCJ5gxHTUHrvqj7FrtWN0uLj6xGgyeK0+uX9e2k1fQA3MP1t/1qHYOCvbghGQjlbXa+ue92UyGRQ1xqQLbV3auud9ad40foSOcg0dTbKZvXfDUZATQKAaidQyF3fkmcOMXjvylmSJAAoQIAZeu1rDDVy7YlBIq33zzuzdJ4PJJKPVKkNnh4xWq1wOh87s3UfwBPAT0nZhRHTUHlPT62X9eZStNjnbL6jp9TI1/f7/vWp7Ry3bEkeLgatPDIb+R6PJoCOHan1y/JQpCSp8ZKa+mN//SOAEgWjPoZN//vHZ//fAGm6SyWTQnkMn/T00DLOEyDj1uHq82ijICSCUDdyRZzAYZDFZZA4zan/NQX8PDcCfce2KG0Fa7ZvnqG9QmMXi1RZmschRT+ozwF8InmBEtFbsk4wmhZmtMhgMCjNbJaNJn7x14KrtrRX7/D1k+EhLc6fMZqNXG6tPEGrqmztluezvgcVsVAN/D0a9Oal56u1zqdvZLbfbrW5nt88KcgLoXx298qeHteRHB7Xyp4d1tLre30PCp2joaFK4MdyrjR15QGDh2hU3YlZuslzO/nTapNW+MdbxCerr7vZq6+vulnU8i0QBfyF4ghHhbGmQweQdPTeYLOrr6bpqu7OFqPrNqjxbpbW/3aif/fEXWvvbjX4rTszqE0AaHxuh7sv+HnT3upTA34NRb7gKcgK4lFbmQluXV0pEAiiBjR15QODj2hU34mJa7ahbrHJ09SrqFqtP0nWHkolz8+V2OuVyOOR2u/sfnU5NnJvv76EBIYuaJyMolIsFm2IS+lNzma2eNrezW2HhY+R2dl/RborhH9ebMTCXtDXM4tdc0gOLupvNRvX2ulh9Ar/w5zl4Xm6Ktu55Xw45ZTEb1d3rktPp1rzclBH5fPjXcBTkDBbN9mM6s3efHPUNso5P0MS5+eRrhs8MTCsjSdZwkxxyas+hkyFzjR2M5qTmaZt9l+TsVrgxXD2uHnbkAQFm4LWr2+2Wo8fJtSsGJWVKwrAHS05WN/y57mmL/vB2xaiqexqblSk9vLT/+rmuTpakJK6fAT8jeDJCQr1YcPTMfDW9XqY+OWQwWeR2dksup6I+P1sd7//2ivbomUTVb8bAXNKuHpcsJovk7Nb+moMjfgNvYFH3luZOxcRGjKqLGwQHf5+Ds6eMl+ZN055DJ9XQ3KmEEAugIzQ124/po61l/UUvbTZ1N1/QR1vLpIeX8gMwhJ068b6O/e41tV1o1C1j45X5ha9o8h3TbuhY9c2dihrj/XOGtDKBr39HXv/1akNHkxIi4zQnNS9kg8zASBnK+Td7ynj9f3+VpH2/+0idDqcirAblf+GzXLvC705WN+hXe6pkNBlkDjfokzaHfrWnalTtcInNylRsVqbsdrvSsrL8PRwg5BE8GSHBsjKuo/aYWiv26ZaGOp2pTlL0zHxFJt/8DY7I5EzpvqVqrdgnZ0uDTDEJnmNbJyZftR03rqGjSTaz95Zqf+aSHonVJ8D1BMI5OHvK+IA63wPD7czeff2BE2v/7lKj1SqXw6Eze/cRPAlRp068rzf3vagwk0mWMZHq+KRVb+57UXfnF9xQAGV8bIQutHV5zu0SaWWCRSjvyAP8Yajn36PV9frvd+o0NipcUVa3TOZw/fc7dbotaSzXs/CrI4dqZTQZFB5uktPZo/Bwk3rk1JFDtdxzADAsCJ6MkGBYGddRe0xNr5dJRpPcJquc7Rf6n9+31GcBlKsd51rtuHEJkXFq6Wrt33HyZ+SSRigLhnMwMNo46htktNm82sIsFjnqqWsWKH7zm99o06ZN+uMf/6iJEyfqH//xHzVv3rxh+7xjv3tNYSaTzOH91yfmcIt6/9x+I8ETUiICCFaBfv4duPCow9kTsIs/EXpamjtlHWP2ajObjWrhdx2AYULwZITcyMq4kc7P31qxTzKaFGa2Sr0dCjNb1SeHWiv2EdwIMgNzSbvdbnU7u8kljZAWSKuTQ7n+FUKLdXyCupsveHaeSFJfd7es41kVGAjee+89/dM//ZMefvhhfe1rX9Phw4e1atUqjR07Vvfcc8+wfGbbhUZZxkR6tZnM4Wq70HhDxyMlIoBgFAznXxYeIVDFxEbokzaHwgf8ruvtdSmGXacAhkmYvwcQKublpsjp7C+0NpiCaxfz819o6/LKz3+0un7YxuhsaZBhwE4FSTKYLHK2sEI02PTnkv6WYsZEy9HXrZgx0VqS9S3SIyBkDfUcPFz8cW4H/GXi3Hy5nU65HA653e7+R6dTE+dS1ywQbN++XdOnT9c///M/Kzk5WYWFhbrvvvu0bdu2YfvMW8bGy9nb49Xm7O3RLWPjb/iY2VPG68eP5KhsVZ5+/EgOgRMAAS8Yzr/jYyPU3evyaiMtIgLBrNxkuZxu9fz5d11Pj1Mup1uzcpP9PTQAoxQ7T0bIUFfG+SM/vykmQc72CzKYL60QdTu7ZYphhWgwuphL2m63K4siYwhxgbI6ORBqrwAjJTYrU3p4qc7s3SdHfYOs4xM0cW4+9U4CRGVlpb7xjW94teXk5Gjt2rVyuVwyGo2DOk5VVdWgPzNqwm1qrH9TDkeXwowm9bmccvf1KfH2bNnt9iGN31f89bmBiO/iEr6LS27ku+C3x/X56vw7FJlf+Ire3PeietW/48TZ26M+p1OZX/jKVfsPTIvoz4VHwOVSpiTo/nlpOnKoVvVnHYqNs2pWbjL1TgAMG4InI2goxYL9sU02ema+ml4vU58cktutvl6H5HIqeiYrRAEMj5HM9xwIBdtJgYBQE5uVSbAkQDU2Nio+3nvF8bhx49TT06PW1lbFxsYO6jhpaWmyWCyf3lGSlKVTt6Xo2O9eU9uFRo0dl6jML3zlhuqd+AILTC7hu7iE7+ISvovh4avzrzS0APbEqX+tMx8e0yctzbJE3qKJU/9aje29arxKgMwg6YvTxuhIdbvae9yKCXfqC9NsMnT+SXb7nwb9mcFgtAdLR+v8PjcjXJ9Tf8CktbNOdnudn0c0PIb6349zNuB7BE808sXaBsMf+fkjkzOl+5aqtWKfDA11MsUmKXpmPvVOAAwLf+R79rdAqr0CAAaDweu52+0e9s+cfMc0vwVLACBQ+Or8O9QAtjT4+xxZWdKC2aM7iDaa5yYxv2A32ucHBIuQD54E6s27gdtkLWajuntdI7JNNjI5U5HJmbLb7bqNkzSAYTQw37MkJScnq7KyUtu2bRu1wRN/ndsB4HLx8fE6f/68V1tTU5PMZrOio6P9NCoAGP04/wIAEDxCvmC8P4q1DUb2lPF6eN40jb1ljNq7nBp7yxg9PG+a31POAICvVFZWKicnx6stJydH7733nlwu1zXeFdw4twMIFBkZGTpy5IhX2+HDhzV9+vRhybcPAOjH+RcAgOAR8jtP/FEsc7AMkv52hlXSnwu4j3B+0dGaG/NyoTDPUJijFHjzZIvt9Y1UvudA+/9iqOf2QBv/jQj2OTB+/yPfs+898MADWrBggZ599lndf//9OnLkiF5//XU999xz/h4aAIxqnH8BAAgeIR888U+xzMAXKrkVQ2GeoTBHKXTmOdoMd77nYP//ItjHLwX/HBi//42GOQSiO++8U88884w2btyon/3sZ5owYYJ++MMfjtq0iQAQKDj/AgAQPEI+eCL5p1gmAIQ68j0DgH996Utf0pe+9CV/DwMAQg7nXwAAgkPI1zzh5h0A+Af5ngEAAAAAABCoQj54ws07APCPBx54QJWVlXr22Wf10Ucf6cUXX9Trr7+uJUuW+HtoAAAAAAAACHEhHzzh5h0A+MfFfM+vvfaa5syZo//4j/8g3zMAAAAAAAACQsjXPKFYGwD4D/meAQAAAAAAEIhCPngicfMOAAAAAAAAAABcQvDkJrndbklST0+Pn0fie93d3f4ewogIhXmGwhylwJxneHi4DAaDv4cxag3mHByI/18MRbCPXwr+OTB+/7uROXD+HV6j5Rp4NPz98BW+i0v4Li650e+Cc/DwGulz8Gj+OzGa5yYxv2DHNTDgfwb3xX91cUM++eQTffjhh/4eBoAAlZaWJovF4u9hjFqcgwFcC+ff4cX5F8D1cA4eXpyDAVwL51/Atwie3KS+vj51dHTIbDYT2QVwBVZ9DC/OwQCuhfPv8OL8C+B6OAcPL87BAK6F8y/gWwRPAAAAAAAAAAAABgjz9wAAAAAAAAAAAAACCcETAAAAAAAAAACAAQieAAAAAAAAAAAADEDwBAAAAAAAAAAAYACCJwAAAAAAAAAAAAMQPAEAAAAAAAAAABiA4AkAAAAAAAAA4P9n777DorjWP4B/EbDAGlRQiYrGaBakr2AFFVGvJcEYy71BsfcajddLgh0bklgC2IIlwY496tVYYhcTRY0FSWJB0AgIKgrSdjm/P/wxl6XIolJ29/t5nn149uy7s+edGc6Z3TMzh4jy4OAJERERERERERERERFRHhw80QP79+9H79690aJFCzg5OaFHjx5Yv349hBAAgN27d8Pa2rrA4/79+2rLuX37NgYNGgRHR0e4ublh8eLFUCqV5ZGSRvbu3Qtra2sMGTJErTwyMhJ9+/aFg4MDPDw8EBoaWuC92pJrYc+PFFUAACAASURBVDnqwvYMDg4uNIe89dOl7UiaCQ0NRb9+/eDi4oKWLVti6NCh+P3339ViKvr+X1x7DFTsfVvX+hNt7ye0sQ9g+05lRdv/v9+FpKQk+Pn5oW3btnBwcEDXrl3xyy+/qMXow/rIyclBSEgIunTpAgcHB3To0AHz5s1DWlqaWpwurouLFy9i7Nix6NixI6ytrREcHFwg5l3lnZCQgPHjx0OhUKBly5aYPn06UlNTSy03ejPafixaErrYD+j6cZQu91uenp6FbruPP/5YitHW3Ih0nVF5V4BKX61atTBu3Dg0btwYlStXxqVLlzBnzhwYGhpi8ODBAABDQ0OcOnWqwPtypaamYujQoXBwcEB4eDji4+Ph6+sLANLfiuTu3bv49ttv4erqqlb+8OFDjBgxAl5eXggICEBUVBRmzJgBExMTDBgwAID25FpUjoBubM/69etj+/btamVGRq+aLF3ajqS53377Df/85z/h4OAAIyMjhIaGYsiQIfjpp59gZWUlxVXk/b+49rii79u61J9oez+hzX0A23cqbdr+//0upKamon///vjggw8QFBQES0tLPHr0CKamplKMvqyPDRs2YN26dVi0aBHs7e0RExMDPz8/pKenY+HChQB0d128fPkSTZs2lfLK713lrVKpMGrUKFSrVg1hYWFIT0+Hn58f/Pz8EBQUVHYJU7G0/VhUU7rcD+jqcZSu91s7d+6ESqWSnqenp8PLyws9evQAoN25Eek8QXpp3LhxYty4cUIIIXbt2iWaNWv22vgtW7YIR0dH8eLFiwJlaWlppVrXksrMzBQ9e/YUe/fuFb6+vmLw4MHSa998843o0KGDyMnJUSvz8PCQnmtDrq/LURe2Z1BQkOjcuXORr+vKdqS3o1QqhUKhEJs3b5bKtHH/z9sea+O+rY39ibb3E9rcB7B9p9Km7f/f78rSpUtFp06dRFZWVpEx+rI+xo4dKyZMmKBWFhgYKD755BPpuT6si86dO4ugoCC1sneV96lTp4RcLhcxMTFSTG5ZbGxsaaVE74i2H4vmp8v9gC4fR+lbv7V9+3Zha2sr4uPjhRC6lRuRruFtu/SMEALXrl3D5cuX0apVK6lcpVLB09MT7u7uGDp0KC5evKj2vitXrsDZ2RkymUwqc3d3R0ZGBqKiosqs/ppYtGgR5HI5Pv300wKvXblyBW3btoWBgYFU5ubmhr///hvx8fFSTEXP9XU5ArqxPePj49G+fXt4eHhg7NixiI6Oll7Tle1Ibyc9PR1KpRI1a9ZUK9eW/b+w9lib9m1t7k+0vZ/Q9j6A7TuVJm3//35Xjh07BoVCgfnz58PNzQ09evRASEgIsrOzpRh9WR8uLi6IjIzErVu3AABxcXE4efIkOnToIMXoy7rI713lfeXKFVhZWaFRo0ZSTJs2bWBoaIjLly+XUTZUUtp+LFoUXe8HdPU4St/6rW3btqFjx46oW7cuAN3KjUjX8LZdeuLFixdo3749srOzoVKpMH78eAwaNAgA0LhxYyxevBg2NjZ4+fIldu7ciUGDBmHjxo3SZa5JSUmwsLBQW2bu88ePH5dtMq9x5MgRnDlzBnv37i309aSkJLi4uKiV1a5dGwCQmJgIS0vLCp9rcTnqwvZ0dHREYGAgPvzwQzx79gwbNmyAt7c39u7di0aNGunEdqS3FxgYCAsLC3h4eEhl2rD/v6491oZ9W9v7E23vJ7S9D2D7TqVJ2/+/36XY2FjExsbCy8sLa9aswf379+Hv74/MzExMnToVgP6sj2HDhiEjIwN9+vSBgYEBlEolevfuLa0HQH/WRX7vKu/CYoyNjWFmZqa160aXafux6Ovoej+gy8dR+tRvXb9+HTdv3sSUKVOkMl3JjUgXcfBET5iammLv3r1IT0/H1atXsWTJErz//vvo06cPFAoFFAqFFNu8eXM8ePAA69atK/Re6vnlHRkvT48ePcLs2bOxevVqtZH4/PLXV/z/5Hia5FHeuWqSoy5sz7xnAgKvzhj8+OOPsXHjRsyYMQOAdm9HenshISE4dOgQwsLCUK1aNalcG/b/17XHhdWhou3b2tyfaHs/oQt9ANt3Ki3a/v/9rgkhYGFhgXnz5sHQ0BD29vZISEhASEiI2qCBPqyPo0ePYtu2bVi4cCGaNWuGmJgYBAQEIDAwUO0e8fqwLgpTmnkLIbR63egqbT8WLYo+9AO6fBylT/3W9u3b0aBBA7i7u6uV60JuRLqIgyd6olKlStJl1DY2NkhJScGyZcukA6T8nJyccOzYMem5hYUFEhIS1GKSkpKk1yqCmzdv4smTJ/D29pbKcnJyAAC2trbYunUrLCwsCozIJycnA/jfqH5FzlWTHJ2cnAq8Txu3Z15GRkaws7NDTEwMAGj9dqS3s2zZMmzduhXr169Hs2bNio2vaPv/69pjbdi3tbk/0fZ+Qhf7ALbv9K5o+//3u1anTh00bNgQhoaGUlmTJk2QlpaGlJQUmJmZ6c36WLhwIQYOHIhevXoBAKytrZGdnY1p06Zh4sSJMDEx0Zt1kd+7ytvCwgIRERFqMUqlEs+fP9fadaPLtP1YtCj62A/o0nGUvvRbqampOHjwIMaOHas24KELuRHpKs55oqdycnKQkZFR5OtRUVFSAw28OpP16tWrSEtLk8rOnTuHqlWrwtbWtlTrqqnWrVtj//792Lt3r/Tw9PSEk5MT9u7dC2traygUCkREREgj+MCrPOrVqwdLS0sAFTtXTXIsjDZuz7xycnLwxx9/SDlo+3akNxcQEIBt27bhhx9+gIODg0bvqej7f972WBv3bW3qT7S9n9DFPoDtO70r2v7//a4pFArExsZKPxwCQExMDGQyGczMzKQYfVgf6enpqFRJ/Wtv3h/nAP1ZF/m9q7wVCgXi4uIQGxsrxUREREClUqF58+ZllA29KW0/Fs2lj/2ALh1H6Uu/tW/fPmRnZ6N3795q5bqQG5HOKuUJ6akCCAoKEufOnROxsbHizp07Ijw8XCgUCjFv3jwhhBDBwcHi1KlT4v79++LWrVti3rx5wtraWhw7dkxaxosXL4Sbm5sYP368iI6OFidPnhStWrUSAQEB5ZWWRnx9fcXgwYOl5w8ePBDOzs5i1qxZ4vbt22L//v3C0dFRbNy4UYrRtlzz56gL23PRokXiwoULIjY2Vly7dk1MmTJF2NnZiWvXrgkhdHM7UvHmzp0rnJ2dxZkzZ0RiYqL0eP78uRRT0ff/4trjir5v62J/ou39hLb1AWzfqSxp+//327hx44aws7MT/v7+4u7du+LEiROiTZs2YunSpVKMvqyPr7/+WrRp00YcOXJExMXFiTNnzojOnTuL4cOHSzG6ui5SU1NFVFSUiIqKEh06dBAzZ84UUVFRIiYmRgjx7vJWKpWiZ8+e4vPPPxfXr18XFy9eFF26dBETJ04s85zp9bT9WLSkdK0f0OXjKH3pt7y8vMSkSZMKlOtCbkS6ioMneiAgIEB07txZODg4CFdXV/HZZ5+JTZs2CaVSKYQQYuHChaJjx47C3t5etGzZUvj4+Ihz584VWM5ff/0lBg4cKOzt7UXr1q1FQECAyM7OLut0SiT/wZIQQly8eFH07t1b2NnZifbt24s1a9YUeJ825Zo/R13YnlOmTBHt2rUTdnZ2ws3NTYwcOVI6IMyla9uRiieXywt9+Pr6SjEVff8vrj0WomLv27rYn2h7P6FtfQDbdypL2v7//bZOnz4tevXqJezt7UXnzp3FihUrCuShD+sjLS1NBAQECE9PT2Fvby8NIjx58kQtThfXxYULFwo9dvLx8ZFi3lXejx49EmPHjhVOTk7C1dVVfP311+LFixelniOVjLYfi5aUrvUDun4cpev91pUrV4RcLhfnz58v9HVtzo1IlxkIkeeaMCIiIiIiIiIiIiIiIj3HOU+IiIiIiIiIiIiIiIjy4OAJERERERERERERERFRHhw8ISIiIiIiIiIiIiIiyoODJ0RERERERERERERERHlw8ISIiIiIiIiIiIiIiCgPDp4QERERERERERERERHlwcETIiIiIiIiIiIiIiKiPDh4QkRERERERERERERElAcHT4iIiIiIiIiIiIiIiPLg4AkREREREREREREREVEeHDwhIiIiIiIiIiIiIiLKg4MnREREREREREREREREeXDwhIiIiIiIiIiIiIiIKA8OnhAREREREREREREREeXBwRMiIiIiIiIiIiIiIqI8OHhCRERERERERERERESUBwdPiIiIiIiIiIiIiIiI8uDgCRERERERERERERERUR4cPCEiIiIiIiIiIiIiIsqDgydERERERERERERERER5cPCEiIiIiIiIiIiIiIgoDw6eaClra2usXLmyxO8bOHAghgwZUmycp6cnpk+f/gY1Kx0VpT6PHz+GtbU1du/eXWafqVKpEB4eDm9vb7i4uMDe3h5dunTB7NmzERMTUyqf+euvvyIkJKRUlmttbY1Lly4VG1seeRdn9+7d2Lt3b7l8NlVsbJPLh760yUUpq+2g6X76Lh08eBDW1tZ48OBBmX4u6Se24eWjrNvwgQMHwtrausBj+PDhJVrOjh07YG1tjcePH2sUv3fvXnTt2hX29vZo1aoVAKB9+/aYNWtWiXPw9vbWqL5Dhgwp83abdBfbyPJRXse5O3bswIABA9CiRQvY29ujXbt2+OKLL3DhwoUyq0dFsnv3brU+w97eHt26dUNoaChycnLUYoODg2Fra1tONSWi0mJU3hWgN7N9+3a8//775V0NKmXZ2dkYP348zp8/j379+mHUqFEwNTXFvXv3sGvXLkyePLlUfsz/7bffsGrVKkyYMOGdL1sT5ZV3cfbs2QNDQ0P06tWrzD+bKja2yfqhorZNRPR22IbrDwcHB8yYMUOtrHr16iVaRqdOnfDRRx+hRo0axcY+efIEM2bMgJeXFxYsWICqVasCAFavXl3izyUqL2wj9UNWVhbGjRuHCxcuoG/fvhg6dCjMzMzw999/4/Dhwxg8eDDCw8Ph5ORU3lUtF6tWrUKtWrXw/Plz7Nu3D99++y0MDQ0xbNgwKaZfv35o3759OdaSiEoDB0+0lLOzc3lXoUxkZGRIXzL0UUhICE6fPo1Vq1ahY8eOUnnLli3xr3/9C8ePHy/H2r1SGttIG/Imyottsn7Qt7ZJ37c36Q+24fpDJpO99fauVasWatWq9dqY3HUdGxuL7Oxs9O7dG66urtLrPDOZtAnbSP0QEhKCc+fOITQ0FO7u7mqvffrpp4iIiCizQV8hBLKyslClSpUy+TxN2NrawtLSEgDQrl073Lp1C+Hh4WqDJ5aWllJMWdD3fZaorPC2XWXkq6++QpcuXXD16lX069cPTk5O6NGjB44cOVIg9vz58xgwYACcnZ3h4uKCSZMm4dGjR2oxhV06Gx4eDk9PTzg6OuLzzz9HdHQ0HBwcEBwcXOAzTpw4AS8vLzg5OaF3795F3kYpLCwMHTt2hKOjI4YMGYL79++rvZ6VlYVvv/0WHTp0gL29Pbp27YoffvhBLSb3Msf4+PhC10n+uEuXLmHUqFFQKBSYM2eO2nt27tyJLl26QKFQYMCAAfjrr79KXB8AuH37NkaPHo3mzZvD2dkZgwcPxrVr1wrEff/992jXrh2cnZ0xfPhwPHz4sND1VBoyMzOxadMmdOrUSe1Hurw6deqk9nzTpk34+OOPYW9vD3d3dwQEBCArK0t6PXcdX7t2DRMmTIBCoYCHhweCg4OlS06Dg4MREhIClUolXZrq6emp9v7CttG+ffvg4+ODVq1awcXFBf369cPJkydLPW9NtnlSUhKmT5+OLl26wNHREZ6enpg1axZSUlLU4k6ePIl+/fpBoVCgefPm8PLyQnh4OIBXl53/9ttviIiIkNbLV199VeL8qGJgm8w2uaRK2jYVtk8UdutCa2trrFixAsHBwXB3d4dCocDUqVORkZGBv/76CwMHDoSzszM++eQTREREFPq5xe0XgOb9w+u2dy5N29Tc214Ut5+kpaXBz88PLi4uaNmyJebMmYOMjIxCP5sIYBvONrz0bNiwAX379oWrqytatWqFgQMH4vfff1eLyX/bLqVSCWtra6xatQrLli2Du7s7XF1dsWzZMvzrX/8CAPj4+KjtZ4XdtuvevXuYNGkSWrZsCUdHR3h7e+Py5cvF1vnKlSvo06cPHBwc0K1bNxw6dOhdrArSYmwj2UaWVGZmJjZu3IguXboUGDjJ1aZNG3z44YdqZf/973/Ru3dvODo6olWrVvDz8ytwPBgfH48vv/xSatv69euHM2fOqMXkbp+IiAj07t0bDg4OOHjwIAAgISEBY8eOhZOTE9zc3LB8+XKsXr0a1tbWastITU3FwoUL1bZH7nf5XHfu3MGYMWPQqlUr6RjW39+/xOvLwMAAcrkcf//9t1p5/tt2de3atdDfDLZv345mzZohMTFRKituXeZ+jzh27BimTp0KV1dXjBw5ssR1J6KS45UnZejZs2fw8/PD8OHDUadOHfzwww+YMmUKDh06hIYNGwIAjh8/jgkTJqBHjx4YOXIkXr58iZCQEAwaNAj79u2DiYlJocs+fvw4Zs6ciZ49e8LLywsxMTGYNGlSgXswAq8672XLlmHMmDGQyWT47rvvMHbsWPzyyy9qZxKcOXMGt27dgp+fHzIzM7Fs2TIMGzYMhw4dQuXKlQEA06ZNw/HjxzFx4kTY2dnh7NmzWLRoEVJSUvDFF1+80XqaNm0a+vTpg6FDh8LY2FgqP3/+PO7evQtfX1/k5OQgMDAQ48ePx6FDh2BoaKhxfeLj4zFgwACYm5tj/vz5MDY2xtq1azFw4EDs2LEDcrkcALB161YsWbIEAwcOhIeHBy5fvowpU6ZolENOTk6h6z4/I6Oi/wWvX7+O1NRUdOjQQaPPXLx4MTZu3Ijhw4ejZcuWiImJwbJly5CQkIBly5apxU6bNg29evVC//79cerUKYSEhMDKygq9evVCv379EB8fjz179mDLli0AIG3vvO/Pv40ePnyIHj16oFGjRhBC4MyZMxgzZgzWrFmjcQ5vkrcm2/zZs2cwNTXFtGnTULNmTTx8+BDff/89Ro0ahe3btwMAYmNjMWHCBHTv3h1ffPEFKlWqhNu3b+PFixcAgNmzZ2PatGkwNDSUbvdQ3FmHVLGxTdYM2+RXSto2lUR4eDicnZ2xcOFC3Lt3D9988w0qV66M69evw8fHB6NGjcLq1asxceJEnDhxosT7RUn7h8K2d16atKm5NNlPZsyYgRMnTmDy5Mn48MMPsWfPHgQFBb3LVUw6iG24ZtiGqxNCQKlUFvm+R48ewdvbG/Xq1UNWVhZ++uknDBgwAHv27MFHH3302mVv3rwZdnZ2mDdvHjIzM+Hs7Ix69eph1qxZ8Pf3h7W1dZG3PoqLi8Pnn3+Ohg0bYs6cOTA1NcXWrVsxZMgQabCmMImJiRg2bBiaNGmCZcuWIT09Hd9++y0yMzPRtGnTYtcH6S62kZphG/nKjRs38PLlS7Rr106jzwRetXnz58+Ht7c3pkyZgqSkJCxduhR3797Fli1bUKlSJaSlpcHHxweZmZn46quvUKtWLWzduhWjR49GaGgo3NzcpOU9ffoUM2bMwJgxY9CgQQPUqVMHQgiMHTsW8fHxmDlzJiwsLLBp0ybcvn1brS7Z2dkYMWIEHjx4gHHjxuGDDz7A2bNnMXv2bKhUKnh7ewMARo8ejZo1a2L+/Pl477338Pfff+Pq1asa55zX33//DSsrq9fGfPLJJ9iwYQPmzp2rdhXNgQMH0KZNG9SpU0fjdZlr7ty56N69O4KCgiCEeKO6E1EJCSoTvr6+Qi6Xi6tXr0plycnJwsbGRnz//fdSWadOncTYsWPV3hsXFyfs7OzEpk2bpDK5XC5WrFghPe/Tp4/o16+f2vu2bNki5HK5CAoKksp8fHyEnZ2dePjwoVR2/fp1IZfLxcGDB6Wyjh07CkdHR5GcnCyV/fnnn8La2lps375dCCFEdHS0kMvlYt26dWqfO3PmTOHg4CBSUlKEEELs2rVLyOVy8ejRowLrpHPnztLz3Ljly5cXWH8dO3YUrVu3FqmpqVLZ4cOHhVwuF7///nuJ6rNo0SJhb28v4uPjpZjU1FTRsmVLMWXKFCGEECqVSrRr105MmjRJbVkBAQFCLpeLXbt2Fahj/tzkcnmxj7i4uCKXcfDgQSGXy8Xp06df+1lCCBEbGytsbGzEhg0b1Mr37dsn5HK5+Ouvv4QQ/1vHa9asUYv75JNPxIgRI6TnQUFBolmzZgU+53XbKC+VSiWys7PF6NGjxZgxY6TyCxcuCLlcLi5evFjke0uSt6bbPL/s7Gxx7do1IZfLxc2bN4UQQhw6dEjI5XLx4sWLIj/Px8dHDB48uNh6UcXHNpltcmm2yUIU3CeEKLwNlMvlwsvLS+Tk5EhlEydOFHK5XPz8889SWe76LOl+UdL+obDtXVzbV1ibmlu/4vaT27dvC2tra7X/JyGE6N27d7HbhPQX23C24SVtw4V4tb0Ke19Rx6VKpVJkZ2eLHj16iEWLFknl4eHhQi6Xi8TERCHEqzZQLpeLLl26CKVSqbaMixcvFvoZ7dq1EzNnzpSeT5s2TXh4eIi0tDSpLDs7W/zjH/8QX375pVT2+eefi2HDhknPAwIChLOzs3j69KlUdvPmTSGXy3nMqsfYRrKNfFfHuTk5OSI7O1t6qFQqKQeFQiHmz5+vFn/p0iUhl8vFyZMnhRBChIWFCblcLq5duybFqFQq0b17d/HPf/6zQA7nz59XW97JkyeFXC4Xp06dksqysrJEhw4dhFwul8r27NkjrK2txY0bN9TeP336dNG2bVuhUqlEcnKykMvl4tixY69dn/nl7isPHjwQ2dnZIjk5WYSGhgobGxtx+PBhtdj8v6Pcu3dPyOVy8d///lcqe/TokbC2tha7d+8WQmi+LnO/R0ybNq1E9Seit8fbdpWhGjVqqE2uVatWLZibm0uXxcbExCAuLg49evSAUqmUHpaWlmjcuHGRl22rVCrcunULnTt3Vivv2rVrofFyuRz16tVTew6gwOW5rq6uamfWf/TRR/jwww+lkfncy20//vhjtfd9/PHHyMzMxPXr14teGa9R1O1QXF1dYWpqqlYfANKlkprW59KlS3B1dUXdunWlGFNTU3Ts2BEXL14E8GpdJCQkqF3aCwDdu3fXKIcJEyZg586dxT5yzzQojPj/swgMDAyK/byIiAjk5OSge/fuavtO7iW3kZGRavH5z5z+6KOPCmz/1ylsG925cweTJk2Cu7s7bG1tYWdnhxMnTuDevXsaLxcoWd6abnMhBH788Ud88skncHZ2hp2dHfr27QsAUv1sbGxgZGSEL7/8EsePH8ezZ89KVG/SPmyTNcM2+ZWStE0l1bZtW7XlfvDBB1J5rsaNGwMo+X5R0v6hqO2dlyZtat76vW4/uXbtGoQQBbZtt27diq0H6Te24ZphG67O0dGxwPuaNWsmvX758mUMGzYMrVu3lo5nb9++rdHxbPv27aUz0kvq7Nmz6NixIypXriztqwDQunXrAu10Xr///jtatGihNnm9ra2t1I+Q/mIbqRm2ka8UdZy7atUq2NnZSY8VK1YAAK5evYq0tLQC+4+TkxNkMpnUbl26dAmNGjWCg4ODtMxKlSqhe/fuuHbtGjIzM6VyExMTtGnTRu3zr1+/jipVqqhdEWNsbFxgu505cwaNGzeGtbV1gePdpKQk3L9/HzVr1kT9+vWxdOlS7N69u8S3RfP09ISdnR3atGmDb775BhMnTixyv8/1wQcfwN7eHgcOHJDKDhw4gCpVqkjbW9N1mUuTY3Uierd4264y9N577xUoq1y5stRhJCcnAwCmTp2KqVOnFogtqrN78uQJlEolatasqVZes2ZNtcv7iqpH7mWweTsuoPBbEpmbm0v3Zcy9/6KFhYVaTO7z/Pe61FTt2rULLS+u3prWJyUlRfoRKn9cbkzuPYzNzc3VYvI/L0q9evU0mijsdZfO5h5gaTKokbvvtG/fvtDX8w8EmJmZqT3Pux9qIv82Sk1NxbBhw/Dee+/B19cX9evXh7GxMVatWoXo6GiNlwuULG9Nt/mPP/6IRYsWYeTIkWjbti1kMhmePn2KUaNGSXl/8MEH+P7777FmzRp88cUXyMnJQcuWLfH1118XeasE0m5skzXDNvmVkrRNJZV/XRobG8PQ0BAymUwqe9P9oqT9Q1HbOy9N2tSicsufR1HbNv9+Q5Qf23DNsA1XZ2pqqvYjXl5xcXEYPnw47O3tMXfuXFhaWqJSpUqYPXu2RsfJmrSfRXny5Ak2b96MzZs3F3itWrVqRb7v8ePHaNSoUYFyTdct6S62kZphG/lK7vvzH+f27dtXGrjIvfUV8L/95/PPPy90ebnHlykpKYUe01lYWCAnJwcvXryQbmdVWL6JiYmoWbNmgUGd/LFPnjzB3bt3YWdnV2R9DAwMsGHDBnz33XdYsGABUlNT0bRpU0yePLnAwFVhvv/+e9SqVQuPHz/G6tWrERwcDIVCUWDAJz8vLy8sWbIEz58/x3vvvYf9+/ejY8eO0nG+pusy19v0NUT0Zjh4UoHknjH01VdfwdXVtcDreX9EyatWrVowMjLC06dP1cqfPn2q0b0vi/LkyZMCZcnJydIZLLk/wCclJamdSZHb+Oe+ntsZZmdnqy2rqDP73/SsXk3rY2ZmJpXllZycLMXkdkj54wp7X2H8/PywZ8+eYuOOHz+OBg0aFPqag4MDZDIZTp06hX79+r12Obn7zsaNGwv9gpV3fbwL+bfR77//jvj4eHz33XdwdnaWyksyIJOrJHlrus0PHz4Md3d3/Pvf/5ZiCru3qZubG9zc3JCZmYmIiAgsXrwYo0ePfqOJ70n7sU1+hW3yKyVpm4BXX7I1Xcdvo7j9oqT9gybbkVVfqgAAIABJREFUW9M2VRN5t23eH2qSkpLeaHlEudiGv8I2XHNnzpzBy5cv8d1336n9kPvixYtCf4jO722uTDQzM4OHhwd8fHwKvFbYD9K5ateuXeT6L2p+FSKAbWQutpGv2Nvbw9TUFGfOnFE7zq1Tp450fJZ3XeXuP0uXLpXm0Mkrtw01MzMr9GTK5ORkVKpUSW3em8K2RZ06dfD06VMIIdRez79uatSogcaNG+Obb74pNL/cie4bNWqEpUuXIicnBzdu3MDKlSvxxRdf4ODBg4UOcuVlbW0tDTK1aNEC3bp1w8KFC/HTTz+9dj/6+OOPERgYiJ9//hkKhQLR0dGYNGmSWt2B4tclEZUfDp5UIB9++CHq16+Pe/fuYejQoRq/z9DQEM2aNcOxY8cwatQoqfznn39+q/pcunQJT548kRrrv/76C3fv3sXgwYMBQDrIOnToEIYMGSK97+DBg6hSpYp0Vlfugfvt27elCbVevHiBK1euaPRFRFOa1sfV1RVbtmzB48ePpQOVly9f4pdffpEmLHv//fdRp04dHD16FJ988om0rEOHDmlUlwkTJmDAgAHFxr3u0tkqVarAx8cHa9aswenTpws9a/iXX36Bp6cn2rZti0qVKiExMVGtvm+qcuXKUKlUyM7OLnLC4LzS09MBQC02Pj4ev/32W4nPjChJ3ppu84yMDLXbGQDAvn37XlsHDw8PxMbGSmelyGQyVK5cGS9fvixRPqS92Ca/HX1uk4FXZwHeuXNH7fXTp09rVN+SKG6/eNf9A1DyNvV1HB0dYWBggKNHj6pto8OHD79VHYnYhr8dXWvDNZGRkQEDAwO149krV64gNjYW9evXf6tlF8fd3R3R0dGwsbHR6Ng7l5OTE7Zt24Znz55J7XJUVBRiYmI4eEKvxTby7ehaG5l7nBsaGoqzZ89Kt3ctSvPmzWFiYoIHDx4UuHVZXq6urjh8+DCioqJga2sL4NUE94cOHYKjo6PaJOqFcXBwQGZmJs6cOSMde2dnZ+PEiRNqce7u7jh+/Dhq1KhR7CTuwKtBaUdHR0yePBknTpzA3bt3ix08yat69eqYOHEiZs+ejSNHjrz29l21a9dGq1atcODAATx48AA1atRQuw2ZpuuSiMoPB08qEAMDA8yYMQMTJ05ERkYG/vGPf6B69epITEzEr7/+inbt2hXZKI8dOxbjxo3DtGnT0LNnT9y7dw8bN26EkZHRW51NMWLECIwbNw6ZmZlYtmwZ6tWrh88++wzAq5H37t27Y8mSJcjKyoKdnR3Onj2L7du3Y+zYsdLBiaOjIxo0aICAgACoVCoIIbBu3TqYmJi82Yoqgqb1GTJkCPbs2YNhw4Zh7NixqFy5MtauXYuMjAyMGTMGwKvOdMyYMfD398f8+fPh4eGBy5cva/xjToMGDd7qzLdcEyZMQFRUFMaNG4d//vOfaN++PUxNTRETE4Ndu3YhIyMDnp6eaNSoEYYNG4aZM2fir7/+gouLCwwNDfHw4UOcPHkS06dPL9GXviZNmgAANmzYgNatW6NKlSqvvXWVQqGAqakp/P39MW7cOLx48QLBwcGoW7fuG52BpGnemm5zd3d3rF+/HmvXroWtrS1OnTqFs2fPqn3mtm3bcOnSJXTo0AF169ZFYmIiNm3aJN1rFHj1JWPHjh04evQoLC0tUbNmzXeynaliYpv8dvS5TQZe3ac6NDQUoaGhsLW1xZkzZ3DhwoW3rkN+xe0X77p/ADRrUzXVpEkTdO3aFd988w2USiUaN26MPXv2SLewIHpTbMPfji624cXJnX/qP//5DwYOHIiHDx8iJCREo9vhvK3JkyejX79+GDx4MLy9vVG3bl08ffoUN27cQOXKlTFx4sRC3zdkyBBs27YNI0aMwJgxY5Ceno7ly5fzti5ULLaRb0cX28gJEybg5s2bGDNmjHS7LjMzMzx79gznz59Hdna2NA+MTCbDv//9byxatAiPHz+Gm5sbqlatikePHuHcuXMYMGAAmjdvjt69e+PHH3/E2LFjMXnyZNSsWRPbtm3D3bt3sXbt2mLr1L59e9jZ2eGrr77C1KlTYW5ujk2bNhW4EqVnz57YuXMnBg8ejGHDhqFp06ZIT0/H3bt38fvvvyMoKAjR0dFYtGgRevTogYYNGyIzMxMbN25E9erV1eYH0lSfPn2k234XN/eJl5cXpk+fjjt37qBr167SbeBKsi6JqPxw8KSC8fT0xI8//ohVq1bB19cX2dnZqFu3Llq0aCFNUlaYTp06wd/fH2vWrMHhw4dha2uLxYsXo3///mqXQpZEu3bt8NFHH2HevHl48uQJmjdvjjlz5qg19IGBgfjuu++wadMmPHnyBPXq1cNXX32ldvaFkZERVq5ciblz5+Lf//43ateujXHjxuHXX3997QSIb0KT+lhaWmLz5s0IDAzE9OnTIYSAo6MjNm7cKE1gBwADBgxAamoqNm7ciB07dsDFxQVLly4t8l6UpcHY2BirV6/Grl27sHv3buzduxdZWVl4//330a5dO7WzhKZNm4bGjRtjy5Yt2LBhA4yNjVG/fn20a9euwBnCxenYsSP+9a9/Yd26dVi6dCnq1auHX375pch4c3NzBAcHY/HixZgwYQLq1auH0aNH4+rVq2/0g1pJ8tZkm48fPx4pKSkIDQ1FdnY23N3dERQUhF69ekkx1tbWOHnyJAIDA/H06VPUqlUL7u7umDJlihQzYsQI3LlzB//5z3/w8uVLfPbZZwgICChxfqQ92Ca/HX1uk8eMGYNnz55hw4YNyMrKQteuXTFjxgzpi/K7osl+8S77B0CzNrUkFixYgAULFuC7776DoaEhunfvji+++AJ+fn5vtDyiXGzD346uteHFsbGxQUBAAFasWIHRo0ejSZMmmDdvHtavX1/qn21lZYWdO3ciKCgIAQEBSElJgbm5Oezs7Aq9lVeuunXrYu3atViwYAEmT56M+vXrY+rUqQgPDy/1OpP2Yxv5dnStjaxcuTK+//577Nq1C3v27MGBAweQkZGBmjVrwsnJCSEhIejcubNanS0tLbFu3Trs2rVLyrdt27bSYI6pqSk2bdqEwMBALFy4EBkZGbCxscGaNWukK29ex8DAACtXrsScOXPg7+8PExMT9OvXD3K5HDt27JDijI2NsX79eqxevRo//vgjHj16hOrVq6Nx48bS1Ry1a9eW2syEhARUq1YNDg4OWL9+/RvNtWdsbIwxY8Zg5syZOHPmjNrVJPn94x//wJw5c/D48WP07NmzwOuarEsiKj8GQghR3pWg0nHixAmMGTMGmzZtQosWLcq7OkREeo1tMhGR9mIbTkRUNLaRVFaEEOjXrx9MTEwQFhZW3tUhIj3AK090xIsXL7B8+XK0adMGMpkM0dHRWLVqFezs7AqdAI6IiEoP22QiIu3FNpyIqGhsI6ks7dixA1lZWfjwww+RlpaG3bt34/r161i5cmV5V42I9AQHT3SEkZERHj58iFmzZiElJQVmZmbo2LEj/vOf/7zxfUeJiOjNsE0mItJebMOJiIrGNpLKUpUqVfDjjz/iwYMHUKlUaNq0KZYtW4ZOnTqVd9WISE/wtl1ERERERERERERERER5VCrvChAREREREREREREREVUkHDx5S0IIZGZmghfwEBGVPbbBRETlg+0vEVH5YRtMRERUNjh48paysrJw48YNZGVllXdVSt3NmzfLuwpajevvzXHdUVG0pQ3Wt31Yn/JlrqSvKnr7q2/7K/PVffqYMxWtorfB74q+7/fMn/kTUfnj4AlpLCMjo7yroNW4/t4c1x1pO33bh/UpX+ZKVDHp2/7KfHWfPuZMpO/7PfNn/kRU/jh4QkRERERERERERERElAcHT4iIiIiIiIiIiIiIiPLg4AkREREREREREREREVEeHDwhIiIiIiIiIiIiIiLKg4MnREREREREREREREREeXDwhIiIiIiIiIiIiIiIKA8OnhAREREREREREREREeXBwRMiIiIiIiIiIiIiIqI8jMq7AkREREREREREpD/S7lxGSsQ+KJ8lwqhGHZi1+RSmTZqXd7WIiIjUcPCESIdceXQDP0UfRWJaMuqYmqOnTRco3rcv72oREWmMX6SJiIiIdFvanctIPrwWMDSCQVUZlKlPXz3vNoLHfUREVKFw8IRIR1x5dAPrIrfDuJIhZMYmeJaegnWR2zHcBRxAISKtwC/SRETajSfyEJEmUiL2AYZGqGRcFQBgYFwVOchASsQ+HvMREVGFwjlPiHTET9FHYVzJEFWMqsDAwABVjKrAuJIhfoo+Wt5VIyLSSN4v0gYGBq++UBsavSon0jN79+6FtbU1hgwZolYeGRmJvn37wsHBAR4eHggNDS3w3tu3b2PQoEFwdHSEm5sbFi9eDKVSqRaTkJCA8ePHQ6FQoGXLlpg+fTpSU1NLMyXScbkn8jxLT1E7kefKoxvlXTUiqmCUzxJhYFRFrczAqAqUzxLLqUZERESF4+AJkY5ITEtGZcPKamWVDSsjMS25nGpERFQy/CJN9Mrdu3fx7bffwtXVVa384cOHGDFiBGxtbbFnzx58+eWXCA4OxubNm6WY1NRUDB06FDKZDOHh4ViwYAF2796NJUuWSDEqlQqjRo1CcnIywsLCEBISgl9//RV+fn5lliPpHp7IQ0SaMqpRB0KZqVYmlJkwqlGnnGpERERUOA6eEOmIOqbmyFJlqZVlqbJQx9S8nGpERFQy/CJNBGRlZWHKlCmYNm0arKys1F7bunUrzMzMMHfuXDRt2hQ9e/bEoEGDsHbtWilm//79eP78OQIDA2FjYwMPDw9MnjwZW7ZswcuXLwEA586dQ3R0NBYvXgwHBwe0bNkSs2bNws8//4y4uLgyzZd0B0/kISJNmbX5FFApkZOdASEEcrIzAJXyVTkREVEFwsETIh3R06YLsnNUyFRmQgiBTGUmsnNU6GnTpbyrRkSkEX6RJgIWLVoEuVyOTz8tuN9fuXIFbdu2hYGBgVTm5uaGv//+G/Hx8VKMs7MzZDKZFOPu7o6MjAxERUVJMVZWVmjUqJEU06ZNGxgaGuLy5cullRrpOJ7IQ0SaMm3SHObdRsBIVhMiIxVGspow5xx3RERUAXHCeCIdoXjfHsNdwEk6iUhrmTZpDnQbgZSIfVA+S4RRjTowa/Mpv0iT3jhy5AjOnDmDvXv3Fvp6UlISXFxc1Mpq164NAEhMTISlpSWSkpJgYWGhFpP7/PHjx9Jy8scYGxvDzMxMitHUjRsVdz6LyMjI8q5CmSrvfG0NG+NI+nlkGGTAyMAISqGEUuSgrcy5VOpW3vmWB23JOX87RVQY0ybNeYxHREQVXoUbPMnJycHKlSuxb98+xMfHo1atWujcuTO+/PJLmJqaSnGRkZFYtGgR/vjjD5ibm2PAgAEYOXKk2rJu374Nf39/XL16FdWrV0fPnj0xdepUGBn9L+2EhAT4+/vj/PnzMDY2RpcuXfD111+rna1HpC0U79tzsISItBq/SJO+evToEWbPno3Vq1e/9jg071UnACCEKLRck/fmJ4TQaDl52dvbo0qVKsUHlrHIyEi9+gG3IuTrAhc0fdRUOpHH0rRuqZ3IUxHyLWv6mDMRERFReatwgycbNmzAunXrsGjRItjb2yMmJgZ+fn5IT0/HwoULAfxvskwvLy8EBAQgKioKM2bMgImJCQYMGADgf5NlOjg4IDw8HPHx8fD19QUA6W/uZJnVqlVDWFgY0tPT4efnBz8/PwQFBZXPCiAiIiIivXPz5k08efIE3t7eUllOTg4AwNbWFlu3boWFhUWBK0OSk1/NJ5F7BYqFhQUSEhLUYpKSkqTXcv9GRESoxSiVSjx//rzAFSlEJcETeYiIiIhIl1S4wZPIyEi4u7ujW7duAIAGDRrAy8sLp0+flmLyTpZpYGCApk2b4s8//8TatWulwZO8k2XKZDLY2Nhg8uTJCAgIwMSJE2FiYiJNlnnkyBHpns+zZs3CyJEjERcXV2CSTiIiIiKi0tC6dWvs379frWz58uVITk7GvHnz0LBhQygUChw8eFDtCpFz586hXr16sLS0BAAoFAoEBAQgLS1Numr73LlzqFq1KmxtbaWYlStXIjY2Fg0bNgQAREREQKVSoXlzXvlFREREREQEVMAJ411cXBAZGYlbt24BAOLi4nDy5El06NBBiuFkmURERESkS2QyGeRyudrjvffeQ7Vq1SCXy1G1alV4e3vj2bNnmDNnDu7cuYMDBw4gLCwMw4cPl5bj5eWF6tWrw9fXF3/88QdOnTqF5cuXo3///jAxMQHw6rjZxsYGvr6+uHHjBi5duoR58+aha9euPHmIiIiIiIjo/1W4K0+GDRuGjIwM9OnTBwYGBlAqlejduzemTp0qxXCyzPKjLZMUVlRcf29OG9cd70tNRETvUv369REaGopFixbh008/hbm5OcaPHw8fHx8pRiaT4YcffoC/vz/69u0LmUyGzz77TO1Y2tDQEGvWrIG/vz98fHykef/8/PzKIy0iogohKSkJS5cuxcmTJ/HixQvUq1cPvr6+8PT0lGI49yoREZF+qXCDJ0ePHsW2bduwcOFCNGvWDDExMQgICEBgYKA0VwnAyTLLAycpfDtcf2+O646IiPRRQEBAgTJXV1fs2rXrte9r2rQpwsLCXhtjaWmJlStXvlX9iIh0RWpqKvr3748PPvgAQUFBsLS0xKNHj6TbHwKce5WIiEgfVbjBk4ULF2LgwIHo1asXAMDa2hrZ2dmYNm2aNFcJJ8skIiIiIiIionchNDQUOTk5WLFiBYyNjQG8mn81L869SkREpH8q3Jwn6enpqFRJvVqGhoZqzxUKBSIiIqSrTYDCJ8u8evUq0tLS1GLyT5YZFxeH2NhYKYaTZRIRERERERHpj2PHjkGhUGD+/Plwc3NDjx49EBISguzsbCmGc68SERHpnwp35UmnTp2wfv16NGrUSLpt19KlS+Hm5iZNcunt7Y3Nmzdjzpw5GDRoEG7duoWwsDBMmzZNWo6XlxdWrFgBX19fTJw4EfHx8a+dLHP69OnIyMjgZJlEREREREREeiQ2NhaxsbHw8vLCmjVrcP/+ffj7+yMzM1OaM4pzr5YPbZz78l1i/sy/JHi7c6J3r8INnsyYMQNmZmYICAhAYmIizM3N0b59e0yZMkWK4WSZRERERERERPQuCCFgYWGBefPmwdDQEPb29khISEBISIjabwice7Vs6fvcl8yf+etz/kQVRYUbPDExMYGvr6/a5PCF4WSZRERERERERPS26tSpg4YNG6rdMrxJkyZIS0tDSkoKzMzMOPcqERGRHqpwc54QEREREREREZUVhUKB2NhY5OTkSGUxMTGQyWQwMzOTYjj3KhERkX7h4AkRERERERER6a1hw4YhMTERCxYswL1793Dy5EmsWbNG7dbg3t7eePbsGebMmYM7d+7gwIEDCAsLw/Dhw6UYLy8vVK9eHb6+vvjjjz9w6tSp1869euPGDVy6dIlzrxIREVVQFe62XUREREREREREZcXOzg6rVq3C0qVLER4eDktLS/j4+GDUqFFSDOdeJSIi0j8cPCEiIiIiIiIivdauXTu0a9futTGce5WIiEi/8LZdREREREREREREREREeXDwhIiIiIiIiIiIiIiIKA8OnhARkSQnJwchISHo0qULHBwc0KFDB8ybNw9paWlqcZGRkejbty8cHBzg4eGB0NDQAsu6ffs2Bg0aBEdHR7i5uWHx4sVQKpVqMQkJCRg/fjwUCgVatmyJ6dOnIzU1tVRzJCIiIiIiIiIiKg4HT4iISLJhwwasW7cOU6dOxaFDh7BgwQIcPXoUCxYskGIePnyIESNGwNbWFnv27MGXX36J4OBgbN68WYpJTU3F0KFDIZPJEB4ejgULFmD37t1YsmSJFKNSqTBq1CgkJycjLCwMISEh+PXXXzlZJhERERERERERlTtOGE9ERJLIyEi4u7ujW7duAIAGDRrAy8sLp0+flmK2bt0KMzMzzJ07FwYGBmjatCn+/PNPrF27FgMGDAAA7N+/H8+fP0dgYCBkMhlsbGwwefJkBAQEYOLEiTAxMcG5c+cQHR2NI0eOoFGjRgCAWbNmYeTIkYiLi4OVlVXZrwAiIiIiIiIiIiJw8ISIiPJwcXHBunXrcOvWLTRr1gxxcXE4efIkOnbsKMVcuXIFbdu2hYGBgVTm5uaG0NBQxMfHw9LSEleuXIGzszNkMpkU4+7ujoyMDERFRcHV1RVXrlyBlZWVNHACAG3atIGhoSEuX75cosGTGzduvGXmpS8yMrK8q1Cm9Clf5lrxuLi4lHcViIiIiIiISMtx8ISIiCTDhg1DRkYG+vTpAwMDAyiVSvTu3RtTp06VYpKSkgr8MFm7dm0AQGJiIiwtLZGUlAQLCwu1mNznjx8/lpaTP8bY2BhmZmZSjKbs7e1RpUqVEr2nLEVGRurVj7n6lC9zJSIiIiIiItJNnPOEiIgkR48exbZt27Bw4ULs3r0bQUFBuHDhAgIDA9Xi8l51AgBCiELLC1NcjBBCo+UQERERERERERGVFl55QkREkoULF2LgwIHo1asXAMDa2hrZ2dmYNm2aNFeJhYVFgStDkpOTAfzvChQLCwskJCSoxSQlJUmv5f6NiIhQi1EqlXj+/HmBK1KIiIiIiIiIiIjKEq88ISIiSXp6OipVUu8aDA0N1Z4rFApERERIV5sAwLlz51CvXj1YWlpKMVevXkVaWppaTNWqVWFrayvFxMXFITY2VoqJiIiASqVC8+bN33luREREREREREREmuLgCRERSTp16oT169fj6NGjePDgAc6ePYulS5fCzc0NJiYmAABvb288e/YMc+bMwZ07d3DgwAGEhYVh+PDh0nK8vLxQvXp1+Pr64o8//sCpU6ewfPly9O/fX1qOm5sbbGxs4Ovrixs3buDSpUuYN28eunbtWqLJ4omIiIiIiIiIiN413raLiIgkM2bMgJmZGQICApCYmAhzc3O0b98eU6ZMkWLq16+P0NBQLFq0CJ9++inMzc0xfvx4+Pj4SDEymQw//PAD/P390bdvX8hkMnz22WdqE88bGhpizZo18Pf3h4+PD4yNjdGlSxf4+fmVac5ERERERERERET5cfCEiIgkJiYm8PX1ha+v72vjXF1dsWvXrtfGNG3aFGFhYa+NsbS0xMqVK0tcTyIiIiIiIiIiotLE23YRERERERERERERERHlwcETIiIiIqIKYP/+/ejduzdatGgBJycn9OjRA+vXr4cQAgCwe/duWFtbF3jcv39fbTm3b9/GoEGD4OjoCDc3NyxevBhKpVItJiEhAePHj4dCoUDLli0xffp0pKamllmuREREREREFR1v20VEREREVAHUqlUL48aNQ+PGjVG5cmVcunQJc+bMgaGhIQYPHgzg1XxRp06dKvC+XKmpqRg6dCgcHBwQHh6O+Ph46VaMuX9VKhVGjRqFatWqISwsDOnp6fDz84Ofnx+CgoLKKFsiIiIiIqKKjYMnREREREQVgJubm9pzKysrHDt2DL/99ps0eAIAtWvXLnIZ+/fvx/PnzxEYGAiZTAYbGxtMnjwZAQEBmDhxIkxMTHDu3DlER0fjyJEjaNSoEQBg1qxZGDlyJOLi4mBlZVU6CRIREREREWkR3raLiIiIiKiCEULg2rVruHz5Mlq1aiWVq1QqeHp6wt3dHUOHDsXFixfV3nflyhU4OztDJpNJZe7u7sjIyEBUVJQUY2VlJQ2cAECbNm1gaGiIy5cvl3JmRERERERE2oFXnhARERERVRAvXrxA+/btkZ2dDZVKhfHjx2PQoEEAgMaNG2Px4sWwsbHBy5cvsXPnTgwaNAgbN26Eq6srACApKQkWFhZqy8x9/vjx4yJjjI2NYWZmJsVo6saNG2+UZ1mIjIws7yqUKear+7QlZxcXl/KuAhEREdE7wcETIiIiIqIKwtTUFHv37kV6ejquXr2KJUuW4P3330efPn2gUCigUCik2ObNm+PBgwdYt26dNHjyOgYGBq99XQhRbEx+9vb2qFKlSoneUxYiIyP16gdc5qv79DFnIiIiovLGwRMiIiIiogqiUqVK0u20bGxskJKSgmXLlqFPnz6Fxjs5OeHYsWPScwsLCyQkJKjFJCUlSa/l/o2IiFCLUSqVeP78eYErUoiIiIiIiPQV5zwhIiIiIqqgcnJykJGRUeTrUVFRahPIKxQKXL16FWlpaVLZuXPnULVqVdja2koxcXFxiI2NlWIiIiKgUqnQvHnzUsiCiIiIiIhI+3DwhIiIiIioAggODsb58+cRFxeHu3fvYseOHQgNDUWvXr0AACEhITh9+jRiY2MRHR2N+fPn49y5cxg8eLC0DC8vL1SvXh2+vr74448/cOrUKSxfvhz9+/eHiYkJAMDNzQ02Njbw9fXFjRs3cOnSJcybNw9du3aFlZVVueRORERERERU0fC2XUREREREFcDLly8xe/ZsJCQkoEqVKrCyssLUqVPx+eefA3g1mfycOXPw+PFjmJiYQC6XY/369Wjbtq20DJlMhh9++AH+/v7o27cvZDIZPvvsM0ydOlWKMTQ0xJo1a+Dv7w8fHx8YGxujS5cu8PPzK/OciYiIiIiIKioOnhARERERVQC+vr7w9fUt8vWvv/4aX3/9dbHLadq0KcLCwl4bY2lpiZUrV5a4jkRERERERPqCgydEREREREQaSLtzGSkR+6B8lgijGnVg1uZTmDbhPDFERERERLqIc54QEREREREVI+3OZSQfXgtl6lMYVJVBmfoUyYfXIu3O5fKuGhERERERlQIOnhARERERERUjJWIfYGiESsZVYWBggErGVQFDo1flRERERESkczh4QkREREREVAzls0QYGFVRKzMwqgLls8RyqhEREREREZUmDp4QEREREREVw6hGHQhlplqZUGbCqEadcqoRERERERGVJg4J981QAAAgAElEQVSeEBERERERFcOszaeASomc7AwIIZCTnQGolK/KiYiIiIhI53DwhIiIiIiIqBimTZrDvNsIGMlqQmSkwkhWE+bdRsC0SfPyrhoREREREZUCo/KuABERERERkTYwbdKcgyVERERERHqCV54QERERERERkd4KDg6GtbV1gYdSqZRiIiMj0bdvXzg4OMDDwwOhoaEFlnP79m0MGjQIjo6OcHNzw+LFi9WWAQAJCQkYP348FAoFWrZsienTpyM1NbXUcyQiIqKS45UnRERERERERKTX6tevj+3bt6uVGRm9+snk4cOHGDFiBLy8vBAQEICoqCjMmDEDJiYmGDBgAAAgNTUVQ4cOhYODA8LDwxEfHw9fX18AkP6qVCqMGjUK1apVQ1hYGNLT0+Hn5wc/Pz8EBQWVYbZERESkCQ6eEBEREREREZFeMzQ0RO3atQt9bevWrTAzM8PcuXNhYGCApk2b4s8//8TatWulwZP9+/fj+fPnCAwMhEwmg42NDSZPnoyAgABMnDgRJiYmOHfuHKKjo3HkyBE0atQIADBr1iyMHDkScXFxsLKyKrN8iYiIqHi8bRcRERERERER6bX4+Hi0b98eHh4eGDt2LKKjo6XXrly5grZt28LAwEAqc3Nzw9//x97dR0Vd5v8ff40DgjhEyWikS9bGGiGo3Gir6Gbtcd1vLZobtYksad5V5K7pdlix481YAW6mq2b6HTPPtGZiqWV72tTtu/4MKXPENkJo1QpSuTVEEDRwfn+4fnLUvInhTp6PczzT57ren+tm/pj4zHuu6zp8WMXFxUZMv379ZLFYjJjBgwerrq5OeXl5RkxwcLCROJGkgQMHymw2a8+ePU09RQAAcJVYeQIAAAAAANqtPn36aP78+frpT3+qyspKvfrqqxo9erQ2bdqknj17qry8XNHR0W73nF2lUlpaqqCgIJWXl8tqtbrFnL0uKyuTpIvGeHt7KyAgwIi5Grm5uVd9T1vjdDpbeggtivkz/6tx/ucUgMYjeQIAAAAAANqtu+66y+06Ojpa9913n1577TU988wzkuS26kSSXC7XRcsv5nIxLpfrito5X3h4uHx8fK76vrbC6XS26y+DmT/zb8/zB1oLtu0CAAAAAAD4Ly8vL/Xu3VtfffWVpDMrSM5fGVJRUSHp+xUoVqtV5eXlbjFnr8+uNrlYTH19vaqqqi5YkQIAAFoeyRMAAAAAAID/On36tAoKCozESGRkpLKzs43VJpKUlZWl7t27KygoyIjZu3evampq3GJ8fX0VFhZmxBQVFamwsNCIyc7OVkNDg6KioppjagAA4CqQPAEAAAAAAO1Wenq6Pv74YxUVFemzzz7Tn/70J3399ddKSEiQJI0ePVqVlZWaM2eODhw4oHfffVcOh0Pjx4832oiLi5O/v79SUlJUUFCg7du3a9GiRUpISJCfn5+kM4fMh4aGKiUlRbm5udq9e7fmzZun4cOHKzg4uEXmDgAAfhhnngAAAAAAgHartLRUTz/9tI4eParrr79eYWFhWrt2rSIiIiRJPXr0kN1uV1pamkaOHKnAwEAlJycrMTHRaMNisWj16tWy2WyKj4+XxWLRqFGjNH36dCPGbDZrxYoVstlsSkxMlLe3t4YNG6bU1NRmnzMAALg8kicAAAAAAKDdevHFFy8bExMTo7feeuuSMSEhIXI4HJeMCQoK0rJly65qfAAAoGWwbRcAAAAAAAAAAMA5SJ4AAAAAAAAAAACcg+QJAAAAAAAAAADAOUieAAAAAAAAAAAAnIPkCQAAAAAAAAAAwDlIngAAAACtwObNm/Xb3/5W/fv3V9++fXXvvfdq1apVcrlcRozT6VR8fLwiIiI0dOhQ2e32C9rZv3+/kpKS1KdPH8XGxiojI0P19fVuMSUlJUpOTlZkZKQGDBigmTNnqrq6usnnCAAAAABtRatMnpSXlys1NVWDBg1SRESEhg8frg8++MAthgdHAAAAXEu6dOmiJ554Qm+88YbeffddTZw4UX/961/lcDgkSYcOHdKECRMUFhamjRs3atq0aVqyZInWrFljtFFdXa1x48bJYrEoMzNTzz33nDZs2KAFCxYYMQ0NDZo0aZIqKirkcDi0dOlSffzxx0pNTW32OQMAAABAa+XV0gM4X3V1tRISEnTLLbdo8eLFCgoK0pEjR9S5c2cj5uyDY1xcnNLT05WXl6dnnnlGfn5+GjNmjNHOuHHjFBERoczMTBUXFyslJUWSjNezD46dOnWSw+FQbW2tUlNTlZqaqsWLFzf/5AEAANBuxcbGul0HBwdr27Zt2rVrlx555BGtXbtWAQEBmjt3rkwmk0JCQvTFF19o5cqVxt/AmzdvVlVVlebPny+LxaLQ0FBNnTpV6enpmjJlivz8/JSVlaX8/Hxt2bJFPXv2lCTNmjVLEydOVFFRkYKDg5t97gAAAADQ2rS6lSd2u12nT5/WSy+9pJiYGP3kJz9R//79FRYWZsSc++AYEhKiESNGKCkpSStXrjRizn1wDA0N1dChQzV16lS9/vrrOnHihCQZD44ZGRmKiIjQgAEDNGvWLL3//vsqKipq9rkDAAAAkuRyufTvf/9be/bs0Z133ilJysnJ0aBBg2QymYy42NhYHT58WMXFxUZMv379ZLFYjJjBgwerrq5OeXl5RkxwcLCROJGkgQMHymw2a8+ePc0xPQAAAABo9VrdypNt27YpMjJSzz77rLZt26aAgADde++9mjx5sry9vSX98IOj3W5XcXGxgoKCLvvgGBMTc9kHR351BwAAgOZ0/Phx/eIXv9B3332nhoYGJScnKykpSdKZrW2jo6Pd4rt27SpJKi0tVVBQkMrLy2W1Wt1izl6XlZUZ7Zwf4+3trYCAACPmSuXm5l5VfHNyOp0tPYRmxXyvfW1lzud/TgEAALRVrS55UlhYqMLCQsXFxWnFihX6+uuvZbPZdPLkSU2fPl0SD44tqa38wd5a8f79eG3xvePBEQBwtTp37qxNmzaptrZWe/fu1YIFC3TTTTfpgQcekCS3Hw9JMg6TP7/8Yi4X43K5rqidc4WHh8vHx+eq7mkOTqezXf1/mPle+9rjnAEAAFqax5InO3bs0LFjx/Sb3/xG0pmD2FNTU/Wf//xHgwcP1uzZs6/owcrlcslqtWrevHkym80KDw9XSUmJli5daiRPJB4cWwJ/sDcO79+Px3sHAGgvOnToYKyKDg0N1bFjx7Rw4UI98MADslqtF/zAp6KiQtL3PySyWq0qKSlxiykvLzfqzr5mZ2e7xdTX16uqquqCHxYBAAAAQHvlsTNPFi9erMOHDxvXaWlpys/P1y9/+Uv985//vOID2Lt166ZbbrlFZrPZKLvttttUU1OjY8eOSdIVPziefVA862IPjufH8OAIAACA1uL06dOqq6uTJEVGRio7O9v40ZB05gy/7t27KygoyIjZu3evampq3GJ8fX2NMwQjIyNVVFSkwsJCIyY7O1sNDQ2KiopqjmkBAAAAQKvnseTJ119/rdDQUElSbW2tPvjgA82YMUOzZ8/Wn/70J73//vtX1E5kZKQKCwt1+vRpo+yrr76SxWJRQECAEcODIwAAAK4lS5Ys0c6dO1VUVKSDBw9q/fr1stvtuv/++yVJo0ePVmVlpebMmaMDBw7o3XfflcPh0Pjx44024uLi5O/vr5SUFBUUFGj79u1atGiREhIS5OfnJ+nMWYGhoaFKSUlRbm6udu/erXnz5mn48OGc+QcAAAAA/+Wx5MmpU6fk6+srSdq7d68aGho0dOhQSdKtt956xWeIPProoyotLdVzzz2nL7/8Uv/617+0YsUKJSYmGjE8OAIAAOBac+LECc2ePVv33Xeffve732nt2rWaPn26ZsyYIUnq0aOH7Ha7cnNzNXLkSP3lL39RcnKy29/JFotFq1evVlVVleLj4/XnP/9Zo0aNctv+1mw2a8WKFbrhhhuUmJioxx9/XDExMXr++eebfc4AAAAA0Fp57MyT4OBgffjhhxowYIA2b96s3r17y2KxSDqzXZa/v/8VtdO7d2+9/PLLevHFF5WZmamgoCAlJiZq0qRJRszZB8e0tDSNHDlSgYGBP/jgaLPZFB8fL4vF8oMPjjabTYmJifL29tawYcOUmprqoXcFAAAAuDIpKSlKSUm5ZExMTIzeeuutS8aEhITI4XBcMiYoKEjLli276jECAAAAQHvhseTJ73//e82aNUubNm1SWVmZMjIyjLpPPvlEP/vZz664rSFDhmjIkCGXjOHBEQAAAAAAAAAANAWPJU8eeughde/eXZ999pnCw8Pdkh9+fn4aM2aMp7oCAAAAAAAAAABoMh5LnkjS4MGDNXjw4AvKz90qCwAAAAAAAAAAoDXz2IHxknT06FEtWbJEY8eO1f33368DBw5IktavX699+/Z5sisAQBMpLy9XamqqBg0apIiICA0fPlwffPCBW4zT6VR8fLwiIiI0dOhQ2e32C9rZv3+/kpKS1KdPH8XGxiojI0P19fVuMSUlJUpOTlZkZKQGDBigmTNnqrq6uknnBwAAAAAAAFyOx1aefPnll0pMTNSpU6cUERGhgoIC1dXVSZIKCgq0a9cu/eUvf/FUdwCAJlBdXa2EhATdcsstWrx4sYKCgnTkyBF17tzZiDl06JAmTJiguLg4paenKy8vT88884zbFo3V1dUaN26cIiIilJmZqeLiYuMQ5LOvDQ0NmjRpkjp16iSHw6Ha2lqlpqYqNTVVixcvbv7JAwAAAAAAAP/lseRJWlqaevTooZUrV8rPz0/h4eFGXVRUlF588UVPdQUAaCJ2u12nT5/WSy+9JG9vb0nST37yE7eYtWvXKiAgQHPnzpXJZFJISIi++OILrVy50kiebN68WVVVVZo/f74sFotCQ0M1depUpaena8qUKfLz81NWVpby8/O1ZcsW9ezZU5I0a9YsTZw4UUVFRQoODm7eyQMAAAAAAAD/5bHkySeffKIXXnhB1113nRoaGtzqunbtqrKyMk91BQBoItu2bVNkZKSeffZZbdu2TQEBAbr33ns1efJkI5mSk5OjQYMGyWQyGffFxsbKbreruLhYQUFBysnJUb9+/WSxWIyYwYMHq66uTnl5eYqJiVFOTo6Cg4ONxIkkDRw4UGazWXv27Lmq5Elubq4HZt+0nE5nSw+hWbWn+TLX1ic6OrqlhwAAAAAAaOM8ljzp0OGHj085evSofH19PdUVAKCJFBYWqrCwUHFxcVqxYoW+/vpr2Ww2nTx5UtOnT5d05kyU87+Y7Nq1qySptLRUQUFBKi8vl9VqdYs5e302mX6xGG9vbwUEBFx1wj08PFw+Pj5XdU9zcjqd7erL3PY0X+YKAAAAAMC1yWMHxvfr109vvvnmRes2b96s/v37e6orAEATcblcCgwM1Lx58xQeHq777rtPkydP1po1a9zizl11cva+i5VfzOViXC7XFbUDAAAAAAAANBWPJU/+8Ic/KCsrS6NHj9aaNWtkMpm0detWJScn68MPP9STTz7pqa4AAE2kW7duuuWWW2Q2m42y2267TTU1NTp27JikMytIzl8ZUlFRIen7FShWq1Xl5eVuMWevz642uVhMfX29qqqqLliRAgAAAAAAADQnjyVP+vbtq9WrV8vlciktLU0ul0vLly9XWVmZXn31VYWGhnqqKwBAE4mMjFRhYaFOnz5tlH311VeyWCwKCAgwYrKzs43VJpKUlZWl7t27KygoyIjZu3evampq3GJ8fX0VFhZmxBQVFamwsNCIyc7OVkNDg6Kiopp0ngAAAAAAAMCleCx5IklRUVF644039Mknn2jr1q3atWuXMjMzFRkZ6cluAABN5NFHH1Vpaamee+45ffnll/rXv/6lFStWKDEx0YgZPXq0KisrNWfOHB04cEDvvvuuHA6Hxo8fb8TExcXJ399fKSkpKigo0Pbt27Vo0SIlJCTIz89P0plD5kNDQ5WSkqLc3Fzt3r1b8+bN0/Dhw6/qsHgAAAAAAADA0zx2YPy5LBaLLBZLUzQNAGhCvXv31ssvv6wXX3xRmZmZCgoKUmJioiZNmmTE9OjRQ3a7XWlpaRo5cqQCAwOVnJzslmCxWCxavXq1bDab4uPjZbFYNGrUKOPQeUkym81asWKFbDabEhMT5e3trWHDhik1NbVZ5wwAAAAAAACcr1HJk1dffVVxcXGyWq169dVXLxlrMpk0duzYxnQHAGgGQ4YM0ZAhQy4ZExMTo7feeuuSMSEhIXI4HJeMCQoK0rJly656jAAAAAAAAEBTalTyJCMjQ9HR0bJarcrIyLhkLMkTAAAAAAAAAADQFjQqefLvf/9bHTt2NP4bAAAAAAAAAACgrWvUgfFnEyeSdPz4cZnNZnXs2PGCf15eXjp+/HijBwsAAAAAANCUNm3apNtvv/2C3TOcTqfi4+MVERGhoUOHym63X3Dv/v37lZSUpD59+ig2NlYZGRmqr693iykpKVFycrIiIyM1YMAAzZw5U9XV1U05JQAA8CM0KnlyrsGDB+vzzz+/aF1eXp4GDx7sqa4AAAAAAAA87uDBg3rhhRcUExPjVn7o0CFNmDBBYWFh2rhxo6ZNm6YlS5ZozZo1Rkx1dbXGjRsni8WizMxMPffcc9qwYYMWLFhgxDQ0NGjSpEmqqKiQw+HQ0qVL9fHHHys1NbXZ5ggAAK6Mx5InLpfrB+vq6+vVoYPHugIAAAAAAPCoU6dO6amnntLTTz+t4OBgt7q1a9cqICBAc+fOVUhIiEaMGKGkpCStXLnSiNm8ebOqqqo0f/58hYaGaujQoZo6dapef/11nThxQpKUlZWl/Px8ZWRkKCIiQgMGDNCsWbP0/vvvq6ioqFnnCwAALq1RZ56UlZWptLTUuD548KDMZrNbzMmTJ7V+/Xp169atMV0BAAAAAAA0mbS0NPXq1UsjR45Udna2W11OTo4GDRokk8lklMXGxsput6u4uFhBQUHKyclRv379ZLFYjJjBgwerrq5OeXl5iomJUU5OjoKDg9WzZ08jZuDAgTKbzdqzZ88FSRsAANByGpU8WbdunZYuXSqTySSTyaQZM2ZcEONyuX6wDgAAAAAAoKVt2bJFO3bs0KZNmy5aX15erujoaLeyrl27SpJKS0sVFBSk8vJyWa1Wt5iz12VlZUY758d4e3srICDAiLlSubm5VxXfFjmdzpYeQoti/sz/apz/GQWg8RqVPBkxYoT69u0rl8ulSZMmacaMGfrpT3/qFtOxY0fdeuutrDwBAAAAAACtzpEjRzR79mwtX77cbdXI+c5ddSJ9v335+eVXcu/5zv7w9GqEh4fLx8fnqu5pS5xOZ7v+Mpj5M//2PH+gtWhU8uTmm2/WzTffrO+++07Tpk3Tr371K910002eGhsAAAAAAECT+vzzz3X06FGNHj3aKDt9+rQkKSwsTGvXrpXVar1gZUhFRYWk71egWK1WlZSUuMWUl5cbdWdfz98SrL6+XlVVVResSAEAAC3LI6e4m81mLV68WAcOHPBEcwAAAAAAAM3i5z//uTZv3qxNmzYZ/+655x717dtXmzZt0u23367IyEhlZ2cbq02kM4e/d+/eXUFBQZKkyMhI7d27VzU1NW4xvr6+CgsLM2KKiopUWFhoxGRnZ6uhoUFRUVHNNGMAAHAlPJI86dChg4KDg3X8+HFPNAcAAAC0K3a7XQ8++KCio6M1YMAAjRs3Tp9++qlbzIYNG3T77bdf8O/rr792i9u/f7+SkpLUp08fxcbGKiMjQ/X19W4xJSUlSk5OVmRkpAYMGKCZM2equrq6yecJAK2RxWJRr1693P5dd9116tSpk3r16iVfX1+NHj1alZWVmjNnjg4cOKB3331XDodD48ePN9qJi4uTv7+/UlJSVFBQoO3bt2vRokVKSEiQn5+fpDOHzIeGhiolJUW5ubnavXu35s2bp+HDh3NYPAAArUyjtu0612OPPaZly5YpMjLS+NUFAAAAgMvbtWuXHnroIUVERMjLy0t2u11jx47VO++84/Zlmtls1vbt293u7dKli/Hf1dXVGjdunCIiIpSZmani4mKlpKRIkvHa0NCgSZMmqVOnTnI4HKqtrVVqaqpSU1O1ePHiZpgtALQ9PXr0kN1uV1pamkaOHKnAwEAlJycrMTHRiLFYLFq9erVsNpvi4+NlsVg0atQoTZ8+3Ygxm81asWKFbDabEhMT5e3trWHDhik1NbUlpgUAAC7BY8mT9957T99++62GDRumXr16GXt+nmUymfTyyy97qjsAAADgmmG3292un3/+eW3dulU7duxQQkKCW935f2efa/PmzaqqqtL8+fNlsVgUGhqqqVOnKj09XVOmTJGfn5+ysrKUn5+vLVu2qGfPnpKkWbNmaeLEiSoqKuKXzwAgKT09/YKymJgYvfXWW5e8LyQkRA6H45IxQUFBWrZsWaPGBwAAmp7HkifffvutevTooR49ehjXANCWHXXu0eGNb6uupFS+N3ZT91Ej1SWafYgBAE2vtrZW9fX1uuGGG9zKGxoadM899+jUqVP62c9+pieeeEL9+/c36nNyctSvXz9ZLBajbPDgwaqrq1NeXp5iYmKUk5Oj4OBgI3EiSQMHDpTZbNaePXtIngAAAACAPJg8WbdunaeaAoAWd9S5RwdXrJTJy0tmi0Unj36rgytWSpMnkEABADS5+fPny2q1aujQoUbZrbfeqoyMDIWGhurEiRN68803lZSUpNdee00xMTGSpPLyclmtVre2zl6XlZX9YIy3t7cCAgKMmCuVm5t7tVNrNk6ns6WH0KyY77Wvrcw5Ojq6pYcAAADgER5LnpzL5XKpurpanTt3VocOHjmTHgCa1eGNb59JnPj6SpLMvr5qqKvT4Y1vkzwBADSppUuX6r333pPD4VCnTp2M8sjISEVGRhrXUVFR+uabb/TKK68YyZNLMZlMl6x3uVyXjTlfeHi4fHx8ruqe5uB0OtvVF7jM99rXHucMAADQ0jya2fjoo4/0+9//Xn369NGdd96pffv2SZKeffZZbdmyxZNdAUCTqispVYfzvgzq4OOjupLSFhoRAKA9WLhwoRwOh1atWqU77rjjsvF9+/bVV199ZVxbrVaVl5e7xZy9Prva5GIx9fX1qqqqumBFCgAAAAC0Vx5Lnmzfvl2PPvqoXC6XHn/8cZ0+fdqou/7667V+/XpPdQUATc73xm46ffKkW9npkyfle2O3FhoRAOBal56erjfeeEOrV69WRETEFd2Tl5fndoB8ZGSk9u7dq5qaGqMsKytLvr6+CgsLM2KKiopUWFhoxGRnZ6uhoUFRUayuBAAAAADJg8mTv/71rxoxYoT+9re/adKkSW51oaGhKigo8FRXANDkuo8aKVd9vRrq6uRyuc681ter+6iRLT00AMA1yGazad26dVqwYIG6du2qsrIylZWV6fjx40bM0qVL9f/+3/9TYWGh8vPz9eyzzyorK0uPPPKIERMXFyd/f3+lpKSooKBA27dv16JFi5SQkCA/Pz9JUmxsrEJDQ5WSkqLc3Fzt3r1b8+bN0/DhwzksHgAAAAD+y2NnnvznP//R9OnTJV24n3JAQIC+/fZbT3UFAE2uS3SUNHmCDm98W3UlpfK9sZu6jxrJeScAgCaxZs0aSdL48ePdykeNGqX09HRJ0vHjxzVnzhyVlZXJz89PvXr10qpVqzRo0CAj3mKxaPXq1bLZbIqPj5fFYtGoUaOMv9MlyWw2a8WKFbLZbEpMTJS3t7eGDRum1NTUZpgpAAAAALQNHkue+Pv76+jRoxetKyoqUmBgoKe6AoBm0SU6imQJAKBZXMkq7RkzZmjGjBmXjQsJCZHD4bhkTFBQkJYtW3bF4wMAAACA9sZj23b94he/0PLly90SKCaTSSdOnJDD4dDdd9/tqa4AAAAAAAAAAACajMdWnkybNk0PP/ywfv3rX+vOO++UyWTSwoULtX//fnl5eWnKlCme6goAAAAAAAAAAKDJeGzlSbdu3bRx40Y9/PDDOnTokG688UaVlZXpvvvu0/r169WlSxdPdQUAAAAAAAAAANBkPLbyRDpzMPy0adM0bdo0TzYLAAAAAAAAAADQbDyaPJGk2tpaHThwQKWlperWrZtuu+02derUydPdAAAAAAAAAAAANAmPJk+WL1+uVatW6fjx43K5XJIkf39/Pfroo3rsscdkMpk82R0AAAAAAAAAAIDHeSx5snDhQtntdiUkJOjXv/61AgMDVVFRoX/84x9asmSJ6urq9NRTT3mqOwAAAAAAAAAAgCbhseTJ+vXrNXnyZP3xj380ym699VbFxMTIYrEoMzOT5AkAAAAAAAAAAGj1OniqodraWvXv3/+idf3791ddXZ2nugIAAAAAAAAAAGgyHkueDBkyRDt27Lho3YcffqhBgwZ5qisAAAAAAAAAAIAm47Ftu+Lj4zVr1ixVVlbql7/8pXHmybZt2/TRRx/JZrPp888/N+J79+7tqa4BAAAAAAAAAAA8xmPJk0mTJkmSNm7cqI0bN8pkMsnlchn1kydPliS5XC6ZTCbt27fPU10DAAAAAAAAAAB4jMeSJ3a73VNNAQAAAAAAAAAAtBiPJU+GDBniqaYAAAAAAAAAAABajMeSJ2cdOnRITqdTx44dU0BAgKKjo9WjRw9PdwMAAAAAAAAAANAkPJY8OX36tObMmaM333xTp0+fNso7dOigBx98ULNnz1aHDh081R0AAAAAAAAAAECT8FjyZNmyZXrrrbf0+OOP67777lPXrl1VXl6uv//971q+fLm6deum5ORkT3UHAAAAAAAAAADQJDyWPNm4caMef/xxPfnkk0aZv7+/cb1hwwaSJwAAAAAAAAAAoNXz2D5aJSUlioqKumhdVFSUSktLPdUVAAAAAAAAAABAk/FY8iQoKEi7du26aN0nn3yiG2+80VNdAQAAAAAAAAAANBmPbdv1wAMPaOIMXuoAACAASURBVOnSpaqvr9e9994rq9WqiooKvffee1q1apWmTJniqa4AAAAAAAAAAACajMdWnjz22GMaPXq0Xn31VT3wwAO666679Nvf/lavvPKKRo8ercmTJ/+odjdt2qTbb79dY8eOdSt3Op2Kj49XRESEhg4dKrvdfsG9+/fvV1JSkvr06aPY2FhlZGSovr7eLaakpETJycmKjIzUgAEDNHPmTFVXV/+osQIAAAAAAAAAgLbPYytPTCaTnnnmGU2ePFl79+5VZWWlrr/+evXr109du3b9UW0ePHhQL7zwgmJiYtzKDx06pAkTJiguLk7p6enKy8vTM888Iz8/P40ZM0aSVF1drXHjxikiIkKZmZkqLi5WSkqKJBmvDQ0NmjRpkjp16iSHw6Ha2lqlpqYqNTVVixcvbsS7AQAAAAAAAAAA2iqPJE9OnjyptLQ03X///erXr5+GDRvW6DZPnTqlp556Sk8//bSys7NVXFxs1K1du1YBAQGaO3euTCaTQkJC9MUXX2jlypVG8mTz5s2qqqrS/PnzZbFYFBoaqqlTpyo9PV1TpkyRn5+fsrKylJ+fry1btqhnz56SpFmzZmnixIkqKipScHBwo+cBAAAAAAAAAADaFo9s2+Xj46O3335bJ0+e9ERzkqS0tDT16tVLI0eOvKAuJydHgwYNkslkMspiY2N1+PBhI8mSk5Ojfv36yWKxGDGDBw9WXV2d8vLyjJjg4GAjcSJJAwcOlNls1p49ezw2FwAAAOBS7Ha7HnzwQUVHR2vAgAEaN26cPv300wvi2LoWADxv8+bN+u1vf6v+/furb9++uvfee7Vq1Sq5XC4jhs9fAADaH49t2xUVFaVPP/1Ud955Z6Pb2rJli3bs2KFNmzZdtL68vFzR0dFuZWe3BistLVVQUJDKy8tltVrdYs5el5WVGe2cH+Pt7a2AgAAj5krl5uZeVXxb5XQ6W3oIbRrv34/XFt+78z+nAAD4Ibt27dJDDz2kiIgIeXl5yW63a+zYsXrnnXeM1dBsXQsATaNLly564okndOutt6pjx47avXu35syZI7PZrEceeYTPXwAA2imPJU/+8Ic/aNq0aZKku+++W1ar1W1liCRdf/31l23nyJEjmj17tpYvX+62auR857d99hch55dfyb3nc7lcV9TOucLDw+Xj43NV97Q1TqeTL4Mbgffvx+O9AwBc687/BfPzzz+vrVu3aseOHUpISJDE1rUA0FRiY2PdroODg7Vt2zbt2rVLjzzyCJ+/AAC0Ux5Lnvzud7+TJL344otauHDhRWP27dt32XY+//xzHT16VKNHjzbKTp8+LUkKCwvT2rVrZbVaL1gZUlFRIen7FShWq1UlJSVuMeXl5Ubd2dfs7Gy3mPr6elVVVV2wIgUAAABoLrW1taqvr9cNN9xglP3Q1rV2u13FxcUKCgq67Na1MTExl9269mq+vGvNq6/b4qrVxmC+1762Mue2/qMnl8ulzz77THv27NHjjz8uqXV+/gIAgKbnseTJ7Nmzr3q1xsX8/Oc/1+bNm93KFi1apIqKCs2bN08333yzIiMj9fe//91thUhWVpa6d++uoKAgSVJkZKTS09NVU1Ojzp07GzG+vr4KCwszYpYtW6bCwkLdfPPNkqTs7Gw1NDQoKiqq0XMBAAAAfoz58+fLarVq6NChRllr3Lq2ta6+bm+rVpnvta89zrm5HT9+XL/4xS/03XffqaGhQcnJyUpKSpLUOj9/pdadwPaUtpI0bCrMn/lfDf4/AXiex5In564UaQyLxaJevXq5lV133XU6ceKEUT569GitWbNGc+bMUVJSkvbt2yeHw6Gnn37auCcuLk4vvfSSUlJSNGXKFBUXF2vRokVKSEiQn5+fpDO/FAkNDVVKSopmzpypuro6zZs3T8OHD+cXH9eQmgN7dCz7bdVXlsrr+m4KGDhSnW8jOQZciU2bNiklJUUDBw7U6tWrjXKn06m0tDQVFBQoMDBQY8aM0cSJE93u3b9/v2w2m/bu3St/f3+NGDFC06dPl5fX9//rKSkpkc1m086dO+Xt7a1hw4ZpxowZl9y2EQCudUuXLtV7770nh8OhTp06udW1tq1rAeBa0blzZ23atEm1tbXau3evFixYoJtuukkPPPCApNb5+dtaE9ie0t6Thsyf+bfn+QOthceSJ2fV1tbqwIEDKi0tVdeuXRUSEnLBQ19j9ejRQ3a7XWlpaRo5cqQCAwOVnJysxMREI8ZisWj16tWy2WyKj4+XxWLRqFGjNH36dCPGbDZrxYoVstlsSkxMNL64S01N9eh40XJqDuxRxT9WSmYvmXwtqq/+9sz1ryeQQAEu4+DBg3rhhRcUExPjVs6BmQDQdBYuXKi1a9dq1apVuuOOO9zq2LoWaN2OOvfo8Ma3VVdSKt8bu6n7qJHqEs0zR1vRoUMHYzut0NBQHTt2TAsXLtQDDzzA5y8AAO2UR5Mny5cv16pVq3T8+HHjVxj+/v569NFH9dhjj/3oX7Klp6dfUBYTE6O33nrrkveFhITI4XBcMiYoKEjLli37UeNC63cs+23J7KUO3r6SJJO3r06rTsey3yZ5AlzCqVOn9NRTT+npp59Wdna2iouLjToOzASAppGenq6NGzdq9erVxjaz52LrWqD1Ourco4MrVsrk5SWzxaKTR7/VwRUrpckTSKC0UadPn1ZdXZ0kPn8BAGivOniqoYULF2rx4sUaMWKEXnvtNb333nv629/+ppEjR2rJkiVatGiRp7oCrlh9ZalMXu7LmE1ePqqvLG2hEQFtQ1pamnr16qWRI0deUPdDB2YePnzYSLJc7sDMszGXOjATANoTm82mdevWacGCBeratavKyspUVlam48ePGzGjR49WZWWl5syZowMHDujdd9+Vw+HQ+PHjjZi4uDj5+/srJSVFBQUF2r59+yW3rs3NzdXu3bvZuhZopMMb3z6TOPH1lclkOvPq5aXDG99u6aHhCixZskQ7d+5UUVGRDh48qPXr18tut+v++++XxOcvAADtlcdWnqxfv16TJ0/WH//4R6Ps1ltvVUxMjCwWizIzM/XUU095qjvginhd30311d/K9N+VJ5Lkqj8pr+u7teCogNZty5Yt2rFjhzZt2nTR+tZ4YGZbOCyzvR122J7my1xbn7a4P/SaNWskye2LOEkaNWqUsQqbrWuB1quupFTm885s6+Djo7oSfrTVFpw4cUKzZ89WSUmJfHx8FBwcrOnTp+vhhx+WxOcvAADtlceSJ7W1terfv/9F6/r373/Z7bOAphAwcKQq/rFSp1Unk5ePXPUnpYZ6BQy88Nf0AKQjR45o9uzZWr58+SUPbW9tB2a29sMy29thf+1pvswVnlJQUHBFcWxdC7ROvjd208mj38rs+/2Ptk6fPCnfG/nRVluQkpJinMv3Q/j8BQCg/fHYtl1DhgzRjh07Llr34YcfatCgQZ7qCrhinW+LUuCvJ8jLcoNcddXystygQA6LB37Q559/rqNHj2r06NEKCwtTWFiYNm3apI8++khhYWH69NNPr/jAzLMHZJ51sQMzz4/hwEwAANAWdR81Uq76ejXU1cnlcp15ra9X91H8aAsAAKCt8tjKk/j4eM2aNUuVlZX65S9/qcDAQFVUVGjbtm366KOPZLPZ9PnnnxvxvXv39lTXwCV1vi2KZAlwhX7+859r8+bNbmWLFi1SRUWF5s2bp5tvvpkDMwEAAM7TJTpKmjxBhze+rbqSUvne2E3dR43ksHgAAIA2zGPJk0mTJkmSNm7cqI0bN8pkMhnbuEjS5MmTJX2/Hcu+ffs81TUAwEMsFot69erlVnbdddfpxIkTRvno0aO1Zs0azZkzR0lJSdq3b58cDoeefvpp4564uDi99NJLSklJ0ZQpU1RcXHzJAzNnzpypuro6DswEAABtVpfoKJIlAAAA1xCPJU/sdrunmgIAtGIcmAkAAAAAAIBrnceSJ0OGDPFUUwCAViQ9Pf2CMg7MBAAAAAAAwLXMYwfGAwAAAAAAAAAAXAs8tvIEAADgWpNzJFfv5G9VaU2FunUO1IjQYYq8KbylhwUAAAAAAJoYK08AAAAuIudIrl5xrlNl7TFZvP1UWXtMrzjXKedIbksPDQAAAAAANDGSJwAAABfxTv5WeXcwy8fLRyaTST5ePvLuYNY7+VtbemgAAAAAAKCJkTwBAAC4iNKaCnU0d3Qr62juqNKaihYaEQAAAAAAaC4kTwAAAC6iW+dAnWo45VZ2quGUunUObKERAQAAAACA5tKoA+Pj4uKuONZkMumdd95pTHcAAADNZkToML3iXCfVn1RHc0edajil7043aETosJYeGgAAAAAAaGKNSp6EhITIZDJ5aiwAAACtRuRN4Roffebsk9KaCnXrHKgRocMUeVN4Sw8NAAAAAAA0sUYlTxYuXOipcQAAALQ6kTeFkywBAAAAAKAdalTyBGiLag7s0bHst1VfWSqv67spYOBIdb4tqqWHBQAAAAAAAABoJTyaPGloaNDOnTv15Zdf6uTJk251JpNJEyZM8GR3wFWrObBHFf9YKZm9ZPK1qL762zPXv55AAgUAAAAAAAAAIMmDyZPy8nIlJibqq6++kslkksvlkiS3M1FInqClHct+WzJ7qYO3ryTJ5O2r06rTsey3SZ4AAAAAAAAAACRJHTzVUEZGhvz9/fV///d/crlcyszM1D//+U89+eST6tmzp7Zu3eqproAfrb6yVCYvH7cyk5eP6itLW2hEAAAAAAAAAIDWxmPJk08++USPPvqobrzxxjMNd+igHj16KDk5Wffdd5+effZZT3UF/Ghe13eTq959SzlX/Ul5Xd+thUYEAAAAAAAAAGhtPJY8qaysVNeuXdWhQwf5+fnp2LFjRl1MTIx27drlqa6AHy1g4EipoV6nv6uTy+XS6e/qpIb6M+UAAAAAAAAAAMiDyZObbrpJR48elSTdcsst+uc//2nU7dq1S35+fp7qCvjROt8WpcBfT5CX5Qa56qrlZblBgRwWDwAAAAAAAAA4h8cOjB80aJCys7P1q1/9SmPGjNHMmTOVk5Mjb29vffbZZxo7dqynugIapfNtUSRLAAAAAAAAAAA/yGPJk2nTpqm2tlaS9MADD8jHx0dbtmxRbW2t/vznPysxMdFTXQEAAAAAAAAAADQZjyVPOnfurM6dOxvXv/nNb/Sb3/zGU80DAAAA17RPPvlEq1atUn5+vg4fPqwnn3xSU6ZMMeo3bNigGTNmXHDfli1b1LNnT+N6//79stls2rt3r/z9/TVixAhNnz5dXl7f/+lfUlIim82mnTt3ytvbW8OGDdOMGTNksViadpIAAAAA0EZ47MyTvn376rPPPrtoXV5envr27euprgAAAIBrzokTJxQSEqKnn35aN95440VjzGazPvzwQ7d/P/nJT4z66upqjRs3ThaLRZmZmXruuee0YcMGLViwwIhpaGjQpEmTVFFRIYfDoaVLl+rjjz9Wampqk88RAAAAANoKj608OXnypFwu10Xr6uvr9d1333mqKwAAAOCac9ddd+muu+6SJC1cuPAH47p27fqDdZs3b1ZVVZXmz58vi8Wi0NBQTZ06Venp6ZoyZYr8/PyUlZWl/Px8txUrs2bN0sSJE1VUVKTg4GDPTgwAAAAA2qBGJU9Onjyp2tpaI2lSXV2tysrKC2K2bNmiLl26NKYrAAAAoN1raGjQPffco1OnTulnP/uZnnjiCfXv39+oz8nJUb9+/dy23xo8eLDq6uqUl5enmJgY5eTkKDg42G2rr4EDB8psNmvPnj0kTwAAAABAjUye2O12vfTSS5Ikk8mk8ePHXzTO5XJp4sSJjekKAAAAaNduvfVWZWRkKDQ0VCdOnNCbb76ppKQkvfbaa4qJiZEklZeXy2q1ut139rqsrOwHY7y9vRUQEGDEXKnc3NwfO50m53Q6W3oIzYr5Xvvaypyjo6NbeggAAAAe0ajkydChQ2W1WuVyuTR37lxNmDDBbc9lSerYsaNuu+02zjwBAAAAGiEyMlKRkZHGdVRUlL755hu98sorRvLkUkwm0yXrXS7XZWPOFx4eLh8fn6u6pzk4nc529QUu8732tcc5AwAAtLRGJU/Cw8MVHh4u6czD2K9+9Su25wIAAACaSd++fbVt2zbj2mq1qqSkxC2mvLzcqDv7mp2d7RZTX1+vqqqqC1akAAAAAEB71cFTDT388MPq0qWL6urq5HQ69cEHH8jpdKqurs5TXQAAAAA4R15entsB8pGRkdq7d69qamqMsqysLPn6+iosLMyIKSoqUmFhoRGTnZ2thoYGRUVFNd/gAQAAAKAVa9TKk/P97//+r1asWKETJ04Yh8h37txZkydP1qRJkzzZFQAAAHBNqampMRIa3333ncrKyrRv3z75+fmpZ8+eWrp0qfr06aNbbrnFOPMkKyvLOINQkuLi4vTSSy8pJSVFU6ZMUXFxsRYtWqSEhAT5+flJkmJjYxUaGqqUlBTNnDlTdXV1mjdvnoYPH85h8QAAAADwXx5LnqxZs0Yvvvii7r//ft13333q2rWrysvL9fe//10LFy6UxWJRQkKCp7oDAAAArim5ublKSkoyrtetW6d169ZpwIABeu2113T8+HHNmTNHZWVl8vPzU69evbRq1SoNGjTIuMdisWj16tWy2WyKj4+XxWLRqFGjNH36dCPGbDZrxYoVstlsSkxMlLe3t4YNG6bU1NRmnS8AAAAAtGYeS5787W9/0+9//3vNnDnTrXzw4MGyWCx67bXXSJ4AAAAAP+DOO+9UQUHBD9bPmDFDM2bMuGw7ISEhcjgcl4wJCgrSsmXLrnqMAHAtstvt2rJliw4ePCiz2azevXtr6tSp6tu3r1uc0+lUWlqaCgoKFBgYqDFjxmjixIluMfv375fNZtPevXvl7++vESNGaPr06fLy+v7rl5KSEtlsNu3cudNIYM+YMUMWi6VZ5gsAAK6Mx848+eabb3T33XdftO7uu+/WN99846muAAAAAAAAPGLXrl166KGHtGbNGr3++uvq1q2bxo4dq6KiIiPm0KFDmjBhgsLCwrRx40ZNmzZNS5Ys0Zo1a4yY6upqjRs3ThaLRZmZmXruuee0YcMGLViwwIhpaGjQpEmTVFFRIYfDoaVLl+rjjz9m9R8AAK2Qx5InXbp0UX5+/kXr8vPz1aVLF091BQAAAAAA4BF2u10PPvigQkNDFRISoueff14mk0k7duwwYtauXauAgADNnTtXISEhGjFihJKSkrRy5UojZvPmzaqqqtL8+fMVGhqqoUOHaurUqXr99dd14sQJSVJWVpby8/OVkZGhiIgIDRgwQLNmzdL777/vlqwBAAAtz2PJk//5n//R4sWLtXbtWh07dkySVFVVpXXr1mnJkiW69957PdUVAAAAAABAk6itrVV9fb1uuOEGoywnJ0eDBg2SyWQyymJjY3X48GEVFxcbMf369XPbfmvw4MGqq6tTXl6eERMcHKyePXsaMQMHDpTZbNaePXuaemoAAOAqeOzMk6eeekpff/215s6dK5vNJrPZrIaGBrlcLt1zzz166qmnPNUVAAAAAABAk5g/f76sVquGDh1qlJWXlys6OtotrmvXrpKk0tJSBQUFqby8XFar1S3m7HVZWZnRzvkx3t7eCggIMGKuVG5u7lXFt0VOp7Olh9CimD/zvxrnf0YBaDyPJU98fHz08ssv67PPPpPT6VRlZaWuv/56RUdHKyIiwlPdAAAAAAAANImlS5fqvffek8PhUKdOndzqzl11Ikkul+ui5RdzuRiXy3VF7ZwrPDxcPj4+V3VPW+J0Otv1l8HMn/m35/kDrUWjkiczZszQE088oeDgYKMsIiKCZAkAAAAAAGhTFi5cqLVr12rVqlW644473OqsVusFK0MqKiokfb8CxWq1qqSkxC2mvLzcqDv7mp2d7RZTX1+vqqqqC1akAACAltWoM082btyob7/91lNjAQAAAAAAaHbp6el64403tHr16ov+IDQyMlLZ2dnGahPpzOHv3bt3V1BQkBGzd+9e1dTUuMX4+voqLCzMiCkqKlJhYaERk52drYaGBkVFRTXV9AAAwI/gsQPjAQAAAAAA2hqbzaZ169ZpwYIF6tq1q8rKylRWVqbjx48bMaNHj1ZlZaXmzJmjAwcO6N1335XD4dD48eONmLi4OPn7+yslJUUFBQXavn27Fi1apISEBPn5+Uk6c8h8aGioUlJSlJubq927d2vevHkaPny4264eAACg5XnszBMAAAAAAIC2Zs2aNZLklgiRpFGjRik9PV2S1KNHD9ntdqWlpWnkyJEKDAxUcnKyEhMTjXiLxaLVq1fLZrMpPj5eFotFo0aN0vTp040Ys9msFStWyGazKTExUd7e3ho2bJhSU1ObYaYAAOBqNDp5snHjRu3cufOycSaTSZMnT25sdwAAAAAAAB5TUFBwRXExMTF66623LhkTEhIih8NxyZigoCAtW7bsiscHAABaRqOTJ2vXrr2iOJInAAAAAAAAAACgLWh08iQzM1N9+vTxxFgAAAAAAAAAAABaHAfGAwAAAAAAAAAAnIPkCQAAAAAAAAAAwDlIngAAAAAAAAAAAJyjUWee5Ofne2ocAAAAAAAAQLuQcyRX7+RvVWlNhbp1DtSI0GGKvCm8pYcFADgHK08AAAAAAACAZpJzJFevONepsvaYLN5+qqw9plec65RzJLelhwYAOEerS57Y7XY9+OCDio6O1oABAzRu3Dh9+umnF8Q5nU7Fx8crIiJCQ4cOld1uvyBm//79SkpKUp8+fRQbG6uMjAzV19e7xZSUlCg5OVmRkZEaMGCAZs6cqerq6iabHwAAAAAAANqvd/K3yruDWT5ePjKZTPLx8pF3B7Peyd/a0kMDAJyj1SVPdu3apYceekhr1qzR66+/rm7dumns2LEqKioyYg4dOqQJEyYoLCxMGzdu1LRp07RkyRKtWbPGiKmurta4ceNksViUmZmp5557Ths2bNCCBQuMmIaGBk2aNEkVFRVyOBxaunSpPv74Y6WmpjbrnAEAAAAAANA+lNZUqKO5o1tZR3NHldZUtNCIAAAX06gzT5rC+StInn/+eW3dulU7duxQQkKCJGnt2rUKCAjQ3LlzZTKZFBISoi+++EIrV67UmDFjJEmbN29WVVWV5s+fL4vFotDQUE2dOlXp6emaMmWK/Pz8lJWVpfz8fG3ZskU9e/aUJM2aNUsTJ05UUVGRgoODm3fyAAAAAAAAuKZ16xyoytpj8vHyMcpONZxSt86BLTgqAMD5Wt3Kk/PV1taqvr5eN9xwg1GWk5OjQYMGyWQyGWWxsbE6fPiwiouLjZh+/frJYrEYMYMHD1ZdXZ3y8vKMmODgYCNxIkkDBw6U2WzWnj17mnpqAAAAAAAAaGdGhA7Td6cbdLL+pFwul07Wn9R3pxs0InRYSw8NAHCOVrfy5Hzz58+X1WrV0KFDjbLy8nJFR0e7xXXt2lWSVFpaqqCgIJWXl8tqtbrFnL0uKysz2jk/xtvbWwEBAUbMlcrNbR+HejmdzpYeQpvG+/fjtcX37vzPqbbAbrdry5YtOnjwoMxms3r37q2pU6eqb9++bnFOp1NpaWkqKChQYGCgxowZo4kTJ7rF7N+/XzabTXv37pW/v79GjBih6dOny8vr+//1lJSUyGazaefOnfL29tawYcM0Y8YMt8Q3AAAAAFxLIm8K1/joM2eflNZUqFvnQI0IHabIm8JbemgAgHO06uTJ0qVL9d5778nhcKhTp05udeeuOpEkl8t10fKLuVyMy+W6onbOFR4eLh8fn8sHtmFOp7NNfhncWvD+/Xi8d83n7LlTERER8vLykt1u19ixY/XOO+8YWxmePXcqLi5O6enpysvL0zPPPCM/Pz9j68Sz505FREQoMzNTxcXFSklJkSTj9ey5U506dZLD4VBtba1SU1OVmpqqxYsXt8wbAAAAPC7nSC5fEALAeSJvCuezEABauVabPFm4cKHWrl2rVatW6Y477nCrs1qtF6wMqag4c6jW2RUoVqtVJSUlbjHl5eVG3dnX7Oxst5j6+npVVVVdsCIFaIt4UMXV4twpAADgSTlHcvWKc528O5hl8fZTZe0xveJcp/HR4u9SAAAAtGqt8syT9PR0vfHGG1q9erUiIiIuqI+MjFR2drax2kSSsrKy1L17dwUFBRkxe/fuVU1NjVuMr6+vwsLCjJiioiIVFhYaMdnZ2WpoaFBUVFRTTQ9oFmcfVCtrj7k9qOYcaR9bzMEzOHcKAJrPJ598oscff1x33323br/9di1ZsuSCGKfTqfj4eEVERGjo0KEXJL2lM9smJiUlqU+fPoqNjVVGRobq6+vdYkpKSvT/2bv3sKiq/X/g72FmmOGiICCoZZ2SuOhAIIQppmiSt7yRnVLx0sE0s5vH049Sy7yUqJWlZMejfo+p1aELSuXRsgueUsscKaPQAlMpFRQEuc3AzKzfH8SOzUVBgbm9X8/jg7Nmzcxae2Y+s/dee33W3LlzERkZiZiYGCxcuBDl5eXt1jdyXh8c2wu1ixIalQYKhQIalQZqFyU+OLbX2k0jIiIiIrosm5t5snTpUuzYsQPr1q1D165dpRkmWq0WnTp1AgBMmjQJb775Jp577jlMmzYNOTk52Lp1K5588knpecaMGYPXXnsNycnJePTRR3Hu3Dm88sormDx5Mtzd3QHUnuwLCQlBcnIyFi5cCIPBgGXLlmH48OG84pnsXv0DVQC1f01GfHBsL6/yoxbjulNtxx7X7bkWztRf9tX22Guqx8rKSgQGBkppERti2kSyR4UVRfBUu8vKXJWuKKwoslKLiIiIiIhaxuYGT958800AQFJSkqx8woQJ0kHkddddh40bN2LFihUYN24cfH19MXfuXCQmJkr1PT09sWXLFixduhQTJ06Ep6cnJkyYgPnz50t1lEolNmzYgKVLPSxoLAAAIABJREFUlyIxMVFarHjBggUd0FOi9sUDVbpWXHeq7Tjbuj3O1F/2ldrS4MGDMXjwYAC1KWwbYtpEskf+Hr4oqSqVLugBgGpzNfw9fK3YKiIiIiKiK7O5wZPjx4+3qF50dDTef//9y9YJDAzE1q1bL1unW7duWL9+fYvbR2QveKBK14LrThER2Z7m0iZu3LgR586dQ7du3a6YNjE6OvqKaRM5eEJtaWxIPDbr0wCTEa5KV1Sbq1FjMWNsSLy1m0ZEREREdFk2N3hCRG2DB6p0tVJSUrBjxw5s2bJFWiOqvsjISOzatUs2Q6SpdadSUlJQUVEBDw8PqU7DdafWr1+P06dP44YbbgDAdaeIiC6HaRNbx5bTzKnO50H769dwqSqBxc0bhptuh6lrr2t6Tlvu7+DOUfim5CiKqy7CS90JA7wjYDljhP7M1bfZlvvbXuylz5ylSERERI6CgydEDiqyuw5JUbVrnxRWFMHfwxdjQ+K53gldFtedIiKybUyb2DK2nGauIu8Iir7OBJQqKDr7QpiMcMvLhO8tgfDodXUXD9hyfwEgClG4F+Pb7Plsvb/twRn7TERERGRtHDwhcmCR3XUcLKFW4bpTRES2i2kTHUPpwQxAqYKLWgsAUKi1sMCA0oMZVz14QkRE9i3rbHajCx+JiMj6OHhCREQSrjtFRNeqWH8EZ3ZkwFBQCG2AP3pMGAefKJ4QbgtMm+gYTCWFUGg9ZWUKlQamkkIrtYiIiKwp62w2NuvToHZRwlPtjpKqUmzWp2Fw5yhEgTPOiIisycXaDSAiIiIix1CsP4ITGzbBWHwRSk9PGIsv4sSGTSjWH7F20+xCRUUFcnJykJOTg5qaGpw/fx45OTk4deoUgNq0iSUlJXjuueeQl5eHjz76CFu3bpXNFhwzZgw6deqE5ORkHD9+HPv27bts2sTs7GwcPnyYaRM7kMrbH8JklJUJkxEqb38rtYiIiKzpg2N7oXZRQqPSQKFQQKPSQO2ixDclR63dNCIip8fBEyIiIiJqE2d2ZEChUkGp1UKhUNT+ValwZkeGtZtmF7KzszF+/HiMHz8eZ8+eRVpaGsaPH49FixYB+DNtYnZ2NsaNG4fVq1c3mzbx0qVLmDhxIp566qlm0yZ26dIFiYmJmDNnDqKjo/HCCy90eJ+dkVf/cYDZBEuNAUIIWGoMgNlUW05ERE6nsKIIrkpXWZmr0hWlNWVWahEREdVh2i4iIiIiahOGgkIoPeXpiFw0GhgKmI6oJfr163fF9IlMm2j/PHr1BUbMROnBDJhKCqHy9odX/3Fc74SIyEn5e/iipKoUGpVGKqs2V8NL3cmKrSIiIoCDJ0RERETURrQB/rUpu7RaqcxiNEIbwHRERPV59OrLwRIiIgIAjA2Jx2Z9GmAywlXpimpzNWosZgzwjrB204iInB4HT4iIiIioTfSYMA4nNmyC2WCAi0YDi9EIYTKhxwSmIyIiIrKGwzkFSM/MRUFxJQJ83JEQF4jo0ABrN4vqieyuQ1JU7donhRVF8PfwxdiQeFjOGK/8YCIialccPCEiIiKiNuET1ReYPRNndmTAUFAIbYA/ekwYV1tOREREHepwTgE2pB+FSqVAJzcVLl6qwob0o0BCOAdQbExkdx0iu+tkZfozeiu1hoiI6nDwhIiIiIjajE9UXw6WEBER2YD0zFyoVApoXWtP/WhdVTDAhPTMXA6eEBERtQAHT6gRTuslIiIiIiIism8FxZXo5CY/7aNRK1FYXGmlFhEREdkXF2s3gGxL3bTei5eqZNN6D+cUWLtpRERERERERNRCAT7uMNaYZWXGGjP8fdyt1CIiIiL7wpknJHO5ab33xGit3DoiIiIiIuooWWezGy1g3DAnPxHZroS4QGxIPwoDTNColTDWmGEyCSTEBVq7aURERHaBM09IpqC4Ehq1UlbGab1ERERERM4l62w2NuvTUFJVCk+1O0qqSrFZn4ass9nWbhpRm/v2228xZ84cDBkyBMHBwVi3bl2jOnq9HhMnTkRYWBji4uKwcePGRnVyc3Mxbdo0hIeHIzY2FitXroTJZJLVKSgowNy5cxEZGYmYmBgsXLgQ5eXl7dKv6NAAzE4IR5fObiivMqFLZzfM5mLxRERELcaZJyQT4OOOi5eqpJknAKf1EhERdSRe6U1EtuCDY3uhdlFCo9IAQO1fkxEfHNvLmEQOp7KyEoGBgRgzZgxSUlIa3f/7779j5syZ0v0//fQTFi1aBHd3d0yZMgUAUF5ejgceeABhYWF45513cO7cOSQnJwOA9NdsNmPWrFlwc3PD1q1bUVVVhQULFmDBggVYu3Ztu/QtOjSAgyVERERXiTNPSCYhLhAmk4Ch2gQhav9yWi8REVHH4JXeRGQrCiuK4Kp0lZW5Kl1RWFFkpRYRtZ/Bgwdj/vz5GDVqFDQaTaP73377bXh5eWHJkiUIDAzE2LFjMW3aNGzatEmq8+GHH+LSpUtYtWoVQkJCEBcXhyeeeAJvvfUWKitrMzns378fx44dw8qVKxEWFoaYmBg8++yz+Pjjj5Gfn99h/SUiIqKW4eAJyXBaLxERkfV8cGwvzBYTiqpKkH/pDIqqSmC2mPDBsb3WbhoRORl/D19Um6tlZdXmavh7+FqpRUTWk5WVhQEDBkChUEhlsbGxOHPmDM6dOyfViYiIgKenp1Rn4MCBMBgM+Omnn6Q6PXv2xI033ijV6d+/P5RKJY4cOdJBvSEiIqKWYtouaoTTeomIiKzjt9KzKK+uhItCAReFC8wWM0oMZTBZzNZuGhE5mbEh8disTwNMRrgqXVFtrkaNxYyxIfHWbhpRh7tw4QKioqJkZV27dgUAFBYWolu3brhw4QL8/Pxkdepunz9/XnqehnXUajW8vLykOq2Rne34M1P1er21m2BV7D/73xoN4xQRXTsOnhARERHZCJOldlFZhcLlj78KQJilciKijhLZXYekKHANJqI/1J91AgBCiCbLW/LYhoQQLXqehnQ6XZNpxhyFXq936pPB7D/778z9J7IVHDwhsmFcNJiIyLkoXZRQKACLsEABBQQEFIraciKijhbZXcd9TyLUziBpODOkqKh2/Z+6GSh+fn4oKCiQ1blw4YJ0X93fgwcPyuqYTCZcunSp0YwUIiIisj4OnhDZqLpFg9UuStmiwUlR4EEsEXWIwzkFSM/MRUFxJQJ83JEQF3hVaR0r8o6g9GAGTCWFUHn7w6v/OHj06tsOLbZ/Pb164OylAlSaDDBZTFC5qOCu0qJ7Z6bTJCIispbIyEjs2rVLNkNk//796NGjB7p16ybVSUlJQUVFBTw8PKQ6Wq0WvXv3luqsX78ep0+fxg033AAAOHjwIMxmM/r25b4REQHF+iM4syMDhvx8ZPfsiR4TxsEnivGByFq4YDxRO8vNKcTW1w/i84zav7k5hS163AfH9kLtooRGpYFCoYBGpYHaRclFg4moQxzOKcCG9KO4eKkKndxUuHipChvSj+JwTsGVH1xPRd4RFO3ZBFP5RSi0njCVX0TRnk2oyOOiqE0ZGxIPlVINXzdv9OzcA75u3lAp1VxjgIiIqB1VVFQgJycHOTk5qKmpwfnz55GTk4NTp04BACZNmoSSkhI899xzyMvLw0cffYStW7ciKSlJeo4xY8agU6dOSE5OxvHjx7Fv3z688sormDx5Mtzd3QHULjIfEhKC5ORkZGdn4/Dhw1i2bBmGDx+Onj17WqXvRGQ7ivVHcGLDJhiLLwJaLYzFF3FiwyYU63nsRGQtnHlC1I5ycwrx3/RsKFUKqF0VKLtkwH/TszEqQYfAUP/LPrawogieandZmavSFYUVRe3ZZCIiAEB6Zi5UKgW0rrW7ClpXFQwwIT0zt1WzT0oPZgBKFVzUWgCAQq2FBQYUf76ds1GawDUGiIiIOl52djamTZsm3U5LS0NaWhpiYmKwbds2XHfdddi4cSNWrFiBcePGwdfXF3PnzkViYqL0GE9PT2zZsgVLly7FxIkT4enpiQkTJmD+/PlSHaVSiQ0bNmDp0qVITEyEWq1GfHw8FixY0KH9JSLbdGZHBhQqFZRaLRSVFVBqtTAbDDizI4OzT4ishIMnRO3oQGYelCoFXF1VMJmq4eqqQjVMOJCZd8XBE38PX5RUlUKj+nMBwGpzNfw9fNu72UREKCiuRCc3+W6CRq1EYXFlq57HVFIIhdZTVibMJpiKz0L4dJfNRsGImRxAAdcYIKqvrdIHWgvTFhLZh379+uH48eOXrRMdHY3333//snUCAwOxdevWy9bp1q0b1q9f3+o2EpHjMxQUQukpP3Zy0WhgKGhZBhMiantM20XUjkqKK6FWyxf5VauVKGnBycexIfGosZhhNBkhhIDRZESNxczULUTUIQJ83GGsMcvKjDVm+Pu4N/OIpqm8/SFMRlmZufwiFH/MRlEoFLWzUpSq2lkqRER/aKv0gdbCtIVERH+msV77/GetSmNN5Iy0Af6wGOXHThajEdqAy198S0Tth4MnRO3I28cdNQ1OPtbUmOHdgpOPtalb7oO3mxfKayrh7eaFpKj7eDUyEXWIhLhAmEwChmoThKj9azIJJMQFtup5vPqPA8wmWGoMEELAUmMAzCYoPLrI6ilUGphKeDBNRH+qnz5Qoaj9q1IpkJ6Za+2mtUj9tIUcKCYiZ1SXxrrskgFaN7WUxpoDKERN6zFhHITJBLOh9tjJbDBAmEzoMWGctZtG5LSYtovsXm5OIQ5k5qGkuBLePu4YENfriimxOsqAuF74b3o2qlF78rG62gSzSWBAXK8WPZ6pW4jIWqJDA4CEcKRn5qKwuBL+V5kux6NXX2DETFnaGoWLCsJiktUTJiNU3rYRu4nINrRV+kBraSptIQeKiciZ1E9jDaBVaayJnJFPVF9g9kyc2ZEBQ34+ND17oseEcVzvhMiKOHhCdq3+guz1r2RpyYLsHSEw1B+jEnQ4kJmHgrMG+PhqbWpwh4jocqJDA9pkbQGPXn1lOf7rUtlYYIBCpalN62U21c5SISL6Q4CPOy5eqoLW9c9DlqtJH2gtKm//2pRdaq1UxoFiInImJcWV0LqpZWUtTWNN5Kx8ovrCJ6ov9Ho9dFFR1m4OkdPj4AnZNXu4kiUw1B+Bof7Q6/WI4g8fEVGTs1GutIiyLc8yJKL2kRAXiA3pR2GACRq1EsYa81WlD7QWr/7jOFBMRE7N28cdZZcM0vE60PI01kRERLaAgydk13glCxGRfWo4G+VybH2WIRG1j7ZKH2gtVzNQTETkSOqnsVarlaipMbcqjTUREZG1cfCE7BqvZCEicnz2MMuQqKOsW7cOqampjcp//PFHqFS13xG9Xo8VK1bg+PHj8PX1xZQpU/Dggw/K6ufm5mLp0qX47rvv0KlTJ4wdOxbz58+XnsNWtFX6QGtpzUAxEZGjqZ/GuuHs4Yq8IxxcJiIim2dbR0dErdQWV7Jwp42IyLZxliGR3HXXXYe0tDRZWd2gx++//46ZM2dizJgxSElJwU8//YRFixbB3d0dU6ZMAQCUl5fjgQceQFhYGN555x2cO3cOycnJACD9JSIiagt1aazrq1v/DkoVFFpPmMov1t4eMZPH4kREZFNcrN0AomtRdyVLp85aGKpq0KmztlVpXOp22kzlF2U7bRV5R9q55URE1FLePu6oqTHLyjjLkJyZUqlE165dZf/qvP322/Dy8sKSJUsQGBiIsWPHYtq0adi0aZNU58MPP8SlS5ewatUqhISEIC4uDk888QTeeustVFZyUJKIiNpX6cEMQKmCi1oLhUIBF7UWUKpqy4mIiGwIZ56Q3WvqSpaWqr/TBgAKtRYWGFB6MINXvBARWUFTswGZL5tI7ty5cxg0aBBcXFwQGhqKxx9/HCEhIQCArKwsDBgwAAqFQqofGxuLjRs34ty5c+jWrRuysrIQEREBT09Pqc7AgQNhMBjw008/ITo6usP7REREzsNUUgiF1lNWplBpYCoptFKLiIiImsbBkw50OKcA6Zm5KCiuRICdLXhpy64l7RZ32oiIbEdzKRy6j5jZbL5sR5R1NhsfHNuLwooi+Hv4YmxIPCK766zdLLIR4eHhWLVqFW6++WaUlJTg3//+NyZNmoSdO3fixhtvxIULFxAVFSV7TN3MlMLCQnTr1g0XLlyAn5+frE7d7fPnz7eqPdnZ2dfQm/al1+ut3YQOxf46Pnvpc8MYRNSQytu/NvvDHxcxAoAwGaHydsx9OyIisl8cPOkgh3MKsCH9KFQqBTq5qXDxUhU2pB8FEsI5gHINrjVXKnfaiIhsx+VmAwYmLnHYwZL6ss5mY7M+DWoXJTzV7iipKsVmfRqSosABFAIADB48WHY7KioKo0ePxrZt27Bo0SIAkM06AQAhRJPlTWlJnfp0Oh00Gk2rHtMR9Hq9U53AZX8dnzP2mRyXV/9xKNqzCRYYoFBpIExGwGyCV/9x1m4aERGRDAdPOkh6Zi5UKgW0rrWbXOuqggEmpGfmcvDkGlxr2i3utBER2Q7OBgQ+OLYXahclNKrak9EalQYwGfHBsb0cPKEmqVQq9OnTBydPngRQO4Ok4eyRoqIiAH/OQPHz80NBQYGszoULF6T7yHpycwo7bJYdZ7kRUUtcS6aH5nj06guMmNnmz0tERNTWOHjSQQqKK9HJTb65NWolCou5KOe1uNYTbY6008YDYCKydw1nA/5W1gVHL/RAudkTfq8fdOhUXXUKK4rgqXaXlbkqXVFYUWSlFpGts1gsOH78OMLDwwEAkZGR2LVrF4QQ0iyS/fv3o0ePHujWrZtUJyUlBRUVFfDw8JDqaLVa9O7d2zodIeTmFOK/6dlQqhTQuqlRdsmA/6ZnY1SCrs1jH2e5EVFLXGumh8vx6NXXLo+7O0Ldsf1vxWdw/aX/8dieiMiKXKzdAGcR4OMOY41ZVmasMcPfx72ZR1BLqLz9a2eL1NPatFsevfqiR+IS3PDI6+iRuMQud+DqDoBLqkplB8BZZ203DzkRUUNe/ccBZhMsNQbkX/LGgbO9UFWjgXtnD+kkYm6OY89C8ffwRbW5WlZWba6Gv4evlVpkPcX6I8hetBiHH5yD7EWLUaw/Yu0m2YSUlBR88803yM/Pxw8//IB//OMfOHXqFCZPngwAmDRpEkpKSvDcc88hLy8PH330EbZu3YqkpCTpOcaMGYNOnTohOTkZx48fx759+/DKK69g8uTJcHfnvqm1HMjMg1KlgKurCgpF7V+lSoEDmXlt/lr1Z7kpFApoVBqoXZT44NjeNn8tIrJf9TM9KBSK2owPSlVtObWL+sf2WhcNj+2JiKyMgycdJCEuECaTgKHaBCFq/5pMAglxgdZuml2rf6JNCAFLjcEp027xAJiIHIFHr77wHTETKs8u+OFCDyiVCmi7dIFS69GuJxFtydiQeNRYzDCajBBCwGgyosZixtiQeGs3rUMV64/gxIZNMBZfhNLTE8biizixYRMHUFC76PuTTz6JkSNHYs6cOSgvL8fbb7+NsLAwAMB1112HjRs3Ijs7G+PGjcPq1asxd+5cJCYmSs/h6emJLVu24NKlS5g4cSKeeuopTJgwAfPnz7dWt5xCRd4RnNm+GKdT5+DM9sWoyJN/nkuKK6FWK2VlarUSJe0wU72wogiuSldZGWe5EVFDppJCKFTyda2cLaVqR+OxPRGRbWHarg4SHRoAJIQjPTMXhcWV8PdxR0JcINc7uUaOlHbrWjDNCxE5iroUDobnP4Obm1q2eHV7nUS0JZHddUiKgtOnYTyzIwMKlQpKbW0KN6VWC7PBgDM7MuAT5Vy/8Q29/PLLV6wTHR2N999//7J1AgMDsXXr1rZqFl1BS1LfePu4o+ySAa6ufx6i1dSY4d0OM9X9PXxRUlUqra8EOO8sNyJqXsOUqkDrMz1Q6/DYnojItnDwpANFhwZwsKQdMFcqD4CJyPF05ElEWxPZXed0gyUNGQoKofSUr2nmotHAUMArXck+1U99AwAKtRYWGFB6MEPajx0Q1wv/Tc9GNUxQq5WoqTHDbBIYENerzdszNiQem/VpgMkIV6Urqs3VTjnLjYguz6v/OBTt2QQLDFCoNLUps50w00NH4rE9EZFtYdouIgfANC9E5GgGxPWC2SRQ/Ue6y+pqU7udRCTbow3wh8UoX9PMYjRCG8ArXck+tST1TWCoP0Yl6NCpsxaGqhp06qxtl8XigbpZbvfB280L5TWV8HbzQlLUfU4/cEtEcvVTqgpDOVSeXeDbBovFU/N4bE9EZFs488QJHc4pQHpmLgqKKxHA9GEOgWleiMjR1J1EPJCZh5LiSnj7uGNAXK92OYlItqfHhHE4sWETzAYDXDQaWIxGCJMJPSbwSld7xH3Plqe+CQz177A4x1luRNQSzPTQseof2/9WdQbXu/HYnojImjh44mQO5xRgQ/pRqFQKdHJT4eKlKmxIPwokhFvtIDY3p5Anx9oAD4CJyNF05ElER2Pvv60+UX2B2TNxZkcGDAWF0Ab4o8eEcU6/3ok9ssV9T2tg6hsiImqpumN7vV6PqKgoazeHiMipcfDEyaRn5kKlUkD7Rw55rasKBpiQnplrlQPY3JxC/Dc9G0qVAlo3NcouGfDf9Ox2S1FARNSR6q62zj97ET0P7XfKq62p41n7t7VYf6RNBj18ovpysMQB2Nq+p7V49OoLjJiJ0oMZMJUUQuXtD6/+43g1NxGRDco6m82sDkREBICDJ06noLgSndzkb7tGrURhcaVV2nMgMw9KlUJaENjVVYVqmHAgM4+DJ0Rk1+pfba11VTjt1dbU8az521qsP4ITGzZBoVJB6ekJY/FFnNiwCZg9kwMhTsrW9j2tialviIhsX9bZbGzWp0HtooSn2h0lVaXYrE9DUhQ4gEJE5IS4YLyTCfBxh7HGLCsz1pjh7+NulfaUFFdCrVbKytRqJUqc8ICaiBxL/autFYravyqVAumZudZuGjk4a/62ntmRUTtwotVCoVDU/lWpcGZHRru/NtkmW9v3JCIi+1KRdwRnti/G6dQ5OLN9MSryjrTr631wbC/ULkpoVBooFApoVBqoXZT44Njedn1dIiKyTRw8cTIJcYEwmQQM1SYIUfvXZBJIiAu0Snu8fdxR0+CAuqbGDG8eUBORnSsoroSmwQlsZ73amjqWNX9bDQWFcNFoZGUuGg0MBYXt/tpkm2xt35PI3hTrjyB70WIY1r6G7EWLUaxv3xPHRLZEdT4PRXs2wVR+EQqtJ0zlF1G0Z1O7DqAUVhTBVekqK3NVuqKwoqjdXpOIiGwXB0+cTHRoAGYnhKNLZzeUV5nQpbMbZlsxhcyAuF4wmwSq/zigrq42wWwSGBDXyyrtISJqK7zamqzFmr+t2gB/WIxGWZnFaIQ2gKk4nZWt7XsS2ZO6VIjG4ouAViulQuQACjkL7a9fA0oVXNS1M1pd1FpAqULpwfab0erv4Ytqc7WsrNpcDX8P33Z7TSIisl1c88QJRYcG2MwBa2CoP0Yl6HAgMw8lxZXw9nHHgLheXO/EDrTVgsBEHaVu8faC4koE+Li3++LtCXGB2JB+FAbwamvqWNb8be0xYRxObNgEs8EAF40GFqMRwmRCjwnjkJtTyN97J2VL+55E9kSWCrGyAkqtFmaDAWd2ZLT7fjf39ckWuFSVQNFZPmihUGlgKmm/Ga1jQ+KxWZ8GmIxwVbqi2lyNGosZY0Pi2+01yfkwxhLZDw6ekNUFhvrz5Imd4YLAZG/qL97eyU3VIYu3R4cGAAnhSM/MRf5ZA3r6urX7gA1RHWv9tvpE9QVmz2x0MFjsfj3+m54NpUoBrZsaZZcM+G96NkYl6LgPQETUDENBIZSenrKyjkiFyH19shUWN28IkxEKtVYqEyYjVN7tt+8Q2V2HpKjatU8KK4rg7+GLsSHxXCye2gxjLJF94eAJEbVa/avgAHToVXBEV6P+4u0AoHVVwQAT0jNz23Uwo+5qa71ej6ioqHZ7HSJb4hPVt9FvwUevH4RSpYDrH99BV1cVqmHCgcw8Dp4QETVDG+APY/FFaZ8b6JhUiNzXJ1thuOl2uOVlwgIDFCoNhMkImE3w6j+uXV83sruOgyXUbhhjiewL1zwholbjgsDUVj799FPcfffd0Ol0uOuuu5Cent4ur8PF24msq6S4EuoG30G1WokSfgeJiJrVY8I4CJMJZoMBQojav3+kQmxP3NcnW2Hq2gu+I2ZC5dkFwlAOlWcX+I6YCY9ePMFM9osxlsi+cOYJak/evfLKKzh58iR69OiBhx56CAkJCdZuFpHNstZVcORYvv/+ezz22GOYPXs27r77buzfvx8LFy5Ely5dMGTIkDZ9rQAfd1y8VCXNPAG4eDtRR/L2cUfZJYM08wQAamrM8OZ3kIioWbJUiPn50PTs2SF58bmvT7bEo1dfDpaQQ2GMJbIvTj/zpO7kXXx8PDIyMpCYmIiFCxfiiy++sHbTiGyWta6CI8eyZcsWRERE4PHHH0evXr0wbdo0jBgxAps3b27z10qIC4TJVLtoOxdvJ+p4A+J6wWwSqP7jO1hdbYLZJDAgrpe1m0ZEZNN8ovpCt3wJtI/NhW75kg5J6cJ9fSKi9sMYS2RfnH7wpCNP3hE5Cp+ovrh59kxofLrAXF4OjU8X3MzFzaiVsrKyEBsbKyuLjY3F999/D7PZ3KavFR0agNkJ4ejS2Q3lVSZ06eyG2e24WDwRyQWG+mNUgg6dOmthqKpBp85aLhZPRGSjuK9PRNR+GGOJ7IvTp+3KysrCvffeKyuLjY3FkiVLYDaboVQqm3kkkXNrakFgota4cOEC/Pz8ZGVdu3ZFdXU1SktL4ePj0+Lnys7OvmIdBYB7YrQA/pgeXfkb9PrfWtHia6PX6zvstWyBM/WXfW25PjGuAFwBAKWV+dDr89ugVY1FRUW1y/MSETkL7uu3L6YOJ3JujLFE9sPpB0/a6uRdS07cOQJnOkHUHrhjIoOUAAAgAElEQVT9rp49bjuevLsyhUIhuy2EuKrn0el00DRYdM+W6PV6p/o8OFN/2VciIiJqjY5c94+IiIiujdMPngBtc/LO1k/ctQWeNLk23H5Xj9vOMfn5+eH8+fOysqKiIqjVanh5eVmpVURERERE7ad+6nAA6NWrF7KysrB582YOnhAREdkYpx884ck7IiLriIyMxIEDBzB37lypbP/+/YiIiGDKRCIiIiJySG2ZOtwZMmDYYwaCtsT+s/+twYtOidqe0w+e8OQdEZF1zJgxA5MmTUJqaipGjRqFAwcOYM+ePXjttdes3TQiIiIionbRluv+OXoGDGfPQMD+s//O3H8iW+Fi7QZY24wZM5CVlYXU1FScOHEC27dvx549e5CUlGTtphERObRbb70Va9euxe7duzF27Fi88cYbWL58OdMVEBEREZFDa6t1/4iIiKh9Of3Mk7qTd2vWrME///lPdO/enSfviIg6yLBhwzBs2DBrN4OIiIiIqEMwdTgREZH9cPrBE4An74iIiIiIiIio/TF1OBERkf1w+rRdRERERETO6NNPP8Xdd98NnU6Hu+66C+np6dZuEhGRw2PqcCIiIvvBwRMiIiIiIifz/fff47HHHkN8fDwyMjKQmJiIhQsX4osvvrB204iIHBrX/SMiIrIfTNtFRERERORktmzZgoiICDz++OMAgF69eiErKwubN2/mCTwionbG1OFERET2gYMn10gIAQCorq62cks6htFotHYT7Bq339Wz123n6uoKhUJh7WY4LHuKwfb6Gb5aztRf9tU2Mf5eXlZWFu69915ZWWxsLJYsWQKz2XzFvPt18Tc7O7vd2nit9Hq9tZvQodhfx2cvfdbpdIzB7cye9oGvlT3te7QH9p/9by3GX6K2pRB1v7p0VcrKyvDzzz9buxlEZKN0Oh00Go21m+GwGIOJqDmMv5en0+nwzDPP4L777pPK9u3bh1mzZuHgwYPw8fG57OMZf4nochiD2xdjMBE1h/GXqG1x5sk18vDwQFBQENRqNUd2iagRV1dXazfBoTEGE1FzGH+vrGHcbM01VYy/RHQ5jMHtizGYiJrD+EvUtjh4co1cXFzQqVMnazeDiMgpMQYTEV0dPz8/nD9/XlZWVFQEtVoNLy+vKz6e8ZeIyHoYg4mIiDqGi7UbQEREREREHSsyMhIHDhyQle3fvx8RERFXXO+EiIiIiIjIGXDwhIiIiIjIycyYMQNZWVlITU3FiRMnsH37duzZswdJSUnWbhoREREREZFN4ILxRERERERO6NNPP8WaNWtw6tQpdO/eHXPmzEFCQoK1m0VERERERGQTOHhCRERERERERERERERUD9N2ERERERERERERERER1cPBEyIiIiIiIiIiIiIiono4eEJERERERERERERERFQPB0+IiIiIiIiIiIiIiIjq4eAJERERERERERERERFRPRw8cVIffvghEhIScNttt+HWW2/FqFGj8H//938QQkh19Ho9Jk6ciLCwMMTFxWHjxo2Nnic3NxfTpk1DeHg4YmNjsXLlSphMpo7sik3YuXMngoODMWPGDFk5t2HT1q1bh+Dg4Eb/6veb245smTPHUEeOd84Wmy5cuIAFCxZgwIABCAsLw/Dhw/H555/L6jhSf8m+Me46Ztyt42zxF2AMJufjjN/zhpz9ez906NAmPwOjR4+W6jhy/y0WC1JTUxEfH4+wsDAMHjwYy5YtQ0VFhayeI28DIrskyCl99dVXYu/evSI3N1ecPn1apKeni/DwcLFlyxYhhBC//fabiIiIEM8884z45ZdfREZGhggLCxPbt2+XnqOsrEwMHDhQzJkzR+Tk5IgvvvhCxMTEiJSUFGt1yyry8vJEbGysmDx5spg+fbpUzm3YvLVr14ohQ4aIwsJC2b863HZk65w1hjp6vHOm2FRWVibi4+PFgw8+KL799luRn58vDh06JH788UepjiP1l+wf465jxt06zhR/hWAMJufkbN/zhvi9F6KoqEj23p86dUqEh4eL1NRUIYTj93/Tpk0iIiJC7N69W+Tn54svv/xS3HHHHeLpp5+W6jj6NiCyRxw8IcnDDz8sHn74YSGEEKtXrxaDBw8WFotFun/16tUiLi5Ouv3WW2+J8PBwUVZW1qisoqKi4xpuRUajUYwdO1bs3LlTJCcnyw5quQ2bt3btWjFs2LBm7+e2I3vk6DHUGeKdM8Wml19+Wdx5552iurq62TqO1F9yTIy7jtNfZ4q/QjAGk3Nytu95Q/zeN5aWliZ69+4tzp07J4Rw/P7PmTNHPPLII7KyVatWibvvvlu67ejbgMgeMW0XQQiBo0eP4siRI+jXrx8AICsrCwMGDIBCoZDqxcbG4syZMzh37pxUJyIiAp6enlKdgQMHwmAw4KeffurYTljJihUrEBQUhHHjxjW6j9vw8s6dO4dBgwYhLi4Oc+bMwbFjx6T7uO3InjhLDHWWeOcssenTTz9FZGQkli9fjtjYWIwaNQqpqamoqamR6jhSf8mxMO46Zn+dJf4CjMHkvJzpe94Qv/eN/ec//8GQIUMQEBAAwPH7HxUVBb1ej5ycHABAfn4+MjMzMXjwYKmOo28DInvEwRMnVlZWhsjISISFheG+++7DlClTMG3aNAC1uTj9/Pxk9bt27QoAKCwsbLZO3e3z58+3d/Ot7pNPPsGXX36JxYsXN3k/t2HzwsPDsWrVKmzcuBErV66EEAKTJk3CqVOnAHDbkX1wphjqLPHOmWLT6dOnsWfPHtTU1GDDhg2YO3cutm3bhrVr10p1HKm/5BgYd//kaP11pvgLMAaTc3K273lD/N7L/fDDD/jxxx9x3333SWWO3v+//e1vmDJlCu655x706dMHw4YNQ3h4OObPny/VcfRtQGSPVNZuAFmPh4cHdu7ciaqqKnz33Xd46aWX0L17d9xzzz0AIBvpBiAtyNmwvCktqWPPzp49i8WLF+Of//ynbLS/IW7DptW/sgKovQJj9OjR2LZtGxYtWgSA245sn7PEUGeKd84Um4QQ8PPzw7Jly6BUKqHT6VBQUIDU1FTZAZyj9JccA+OunKP0F3Cu+AswBpNzcrbveUP83sulpaXh+uuvx8CBA2Xljtz/vXv34j//+Q9eeOEFhIaG4uTJk0hJScGqVauQnJws1XPkbUBkjzh44sRcXFxw4403AgBCQkJQWlqKNWvW4J577oGfn1+jEeuioiIAf456+/n5oaCgQFbnwoUL0n2O7Mcff0RxcTEmTZoklVksFgBA79698fbbb3MbtoJKpUKfPn1w8uRJAOC2I7vgLDHUmeOdI8cmf39/3HDDDVAqlVJZr169UFFRgdLSUnh5eTlUf8kxMO46ftyt48jxF2AMJgIc/3veEL/3fyovL8euXbswZ84c2cl+R+//Cy+8gKlTp2L8+PEAgODgYNTU1ODJJ5/Eo48+Cnd3d4ffBkT2iGm7SGKxWGAwGAAAkZGROHjwoDTCDQD79+9Hjx490K1bN6nOd999h4qKClkdrVaL3r17d2zjO9jtt9+ODz/8EDt37pT+DR06FLfeeit27tyJ4OBgbsNWsFgsOH78uLQzwG1H9shRY6gzxztHjk2RkZE4ffq0dEIWAE6ePAlPT094eXlJdRylv+SYGHcdo79NceT4CzAGEwGO/z1viN/7P2VkZKCmpgYJCQmyckfvf1VVFVxc5Kdh6w+mAY6/DYjsUvutRU+2bO3atWL//v3i9OnTIi8vT7zzzjsiMjJSLFu2TAghxG+//SYiIiLEs88+K3Jzc8WHH34owsPDxbZt26TnKCsrE7GxsWLu3Lni2LFjIjMzU/Tr10+kpKRYq1tWlZycLKZPny7d5jZs3ooVK8TXX38tTp8+LY4ePSrmzZsn+vTpI44ePSqE4LYj2+fsMdRR450zxabs7GzRp08fsXTpUnHixAnxxRdfiP79+4uXX35ZquNI/SX7x7jrmHG3jjPFXyEYg8k5Odv3vCF+7/80ZswY8dhjjzUqd/T+P/3006J///7ik08+Efn5+eLLL78Uw4YNE0lJSVIdR98GRPaIgydOKiUlRQwbNkyEhYWJ6OhoMWHCBLF9+3ZhMpmkOt9++61ISEgQffr0EYMGDRIbNmxo9Dy//PKLmDp1qtDpdOL2228XKSkpoqampiO7YjMaHtQKwW3YnHnz5ok77rhD9OnTR8TGxooHH3xQ2mmuw21HtszZY6ijxjtni03/+9//xPjx44VOpxPDhg0Tr732WqN2OlJ/yb4x7jpm3K3jbPFXCMZgcj7O+D1viN97IbKyskRQUJA4cOBAk/c7cv8rKipESkqKGDp0qNDpdGLw4MHimWeeEcXFxbJ6jrwNiOyRQoh6c8GIiIiIiIiIiIiIiIicHNc8ISIiIiIiIiIiIiIiqoeDJ0RERERERERERERERPVw8ISIiIiIiIiIiIiIiKgeDp4QERERERERERERERHVw8ETIiIiIiIiIiIiIiKiejh4QkREREREREREREREVA8HT4iIiIiIiIiIiIiIiOrh4AkREREREREREREREVE9HDwhIiIiIiIiIiIiIiKqh4MnRERERERERERERERE9XDwhIiIiIiIiIiIiIiIqB4OnhAREREREREREREREdXDwRMiIiIiIiIiIiIiIqJ6OHhCRERERERERERERERUDwdPiIiIiIiIiIiIiIiI6uHgCRERERERERERERERUT0cPCEiIiIiIiIiIiIiIqqHgydERERERERERERERET1cPCEiIiIiIiIiIiIiIioHg6eEBERERERERERERER1cPBEyIiIiIiIiIiIiIiono4eOJAgoODsX79+lY/burUqZgxY8YV6w0dOhQLFy68ipa1D1tpz/nz5xEcHIz09PQOeb3LvV/PPvsshg4d2iHtuNrPW2t98803CA4OxuHDh9v9tYishfHbOpw1frfGb7/9huDgYGRkZFi7KURXxFhqHc4US3NycrBu3TqUl5e322u0xuU+A0lJSZg6dap0u6l96obbkvvd1FYYj63DluKxLfr2228RHByMvXv3ysp//fVXBAcHY+zYsY0eM3/+fMTGxrZpO2ztt4SILo+DJw4kLS0N99xzj7WbQURErcT4TUR07RhLqb3l5OQgNTXVLk949enTB2lpaQgJCbF2U8gJMB6TLQoPD4darW40QKzX6+Hm5oZffvkFly5danRfVFRUm7bDnn9LiJwRB08cSEREBAICAqzdjHZnMBis3QRyMPxMkbUxflNbEULAaDRauxlEVsFYSvamI2O2p6cnIiIi4Onp2SGvR86N8Zisqbn3RaPRQKfTQa/Xy8r1ej3uuusueHp6IisrSyo/e/Yszp49i+jo6HZtLxHZNg6eWNFTTz2F+Ph4fPfdd7j33ntx6623YtSoUfjkk08a1T1w4ACmTJmCiIgIREVF4bHHHsPZs2dldZqaGvvOO+9g6NChCA8Px/33349jx44hLCwM69ata/QaX3zxBcaMGYNbb70VCQkJzU7X3rp1K4YMGYLw8HDMmDEDp06dkt1fXV2NF198EYMHD4ZOp8Pw4cOxZcsWWZ309HQEBwfj3LlzTW6ThvUOHz6MWbNmITIyEs8995zsMe+99x7i4+MRGRmJKVOm4Jdffml1ewAgNzcXs2fPRt++fREREYHp06fj6NGjjer961//wh133IGIiAgkJSXh999/b3I72QKDwYDly5dj5MiRiIiIwKBBgzBv3jwUFBRIdT766COEhoaitLRUKps9ezaCg4ORnZ0tla1cuRIjR45s9rWKi4uRkJCAsWPH4vz581L59u3bMXr0aOh0OgwcOBApKSmorq6W7i8rK8Ozzz6LQYMGSXVmz56Nixcvyp6/pKQE8+bNQ2RkJG6//XasWrUKZrNZuv9aP1PLly/HHXfcIXtOADhx4gSCg4OxZ8+eZvtOzofxm/G7I5w7dw5///vfERMTg/DwcNx777348ssvZXXqtvvBgweRkJCAsLAw7Nq1S0q39d5772HlypXo378/+vXrh/nz58vifU1NDV566SUMHToUOp0O/fv3x/Tp0/Hrr7/KXsdoNOK5555DTEwMoqKisHDhQlRWVgKofZ/69++P1atXN+rDSy+9hH79+sniPlEdxlLG0vbWXBqqdevWoXfv3o3q7du3DwsWLEB0dDRiY2OxdOlSaXAjPT0dTz/9NABg8ODBCA4ORnBwsPQc5eXleOGFF2Tb+Z133pG9bnMxGwA2bdqE4cOHIywsDP369cP999+PI0eOtPu2IAIYjxmP20bdNjp69CgeeeQRREZGIi4uDuvWrYPFYpHq1cXgEydOYPr06YiIiEB8fDzefPPNRs+ZnZ2NmTNnIioqSupnw+0aHByM1NRUvPLKKxg4cCAiIiKabWN0dDRycnKk/VgAOHLkCKKjoxERESH7rNX9v/7gSU1NDVJTUxEfHw+dToehQ4fin//8J4QQUp2CggIp3VdYWBgGDx6Mxx57DBaL5Yq/JURke1TWboCzKykpwYIFC5CUlAR/f39s2bIF8+bNw+7du3HDDTcAAD777DM88sgjGDVqFB588EFUVlYiNTUV06ZNQ0ZGBtzd3Zt87s8++wzPPPMMxo4dizFjxuDkyZNSwG4oNzcXa9aswUMPPQRPT0+8+uqrmDNnDj7//HN06tRJqvfll18iJycHCxYsgNFoxJo1a/C3v/0Nu3fvhqurKwDgySefxGeffYZHH30Uffr0wVdffYUVK1agtLQUjz/++FVtpyeffBL33HMPHnjgAajVaqn8wIEDOHHiBJKTk2GxWLBq1SrMnTsXu3fvhlKpbHF7zp07hylTpsDX1xfLly+HWq3Gpk2bMHXqVLz77rsICgoCALz99tt46aWXMHXqVMTFxeHIkSOYN29ei/pgsVia3PYNqVRX/loKIWAyma5Yz2AwwGg04tFHH4Wfnx8uXLiAN954A5MmTcLu3buh0WgQExMDi8WCb7/9FsOGDYPFYoFer4dGo8GhQ4eg0+kA1B5w3XbbbU2+ztmzZ/HAAw/A29sbW7ZsQefOnQHUDrhs27YNSUlJiImJwcmTJ7FmzRoUFBRgzZo1AIAXXngB//vf//D3v/8dN9xwA4qKinDgwIFGV+EtXboUd911F9atW4esrCy8/vrrUKvVLd7+DTX8THXp0gXbtm1DZmYm7rzzTqneu+++Cx8fH1kZEcD43VKM33Itjd8VFRVITEyE0WjEU089BR8fH7z99tuYPXs2Nm7cKMu9fPHiRSxatAgPPfQQrr/+evj7+0v3vfbaa+jfvz9WrVqF06dPY/Xq1XB1dcWKFSsAABs2bMD27dsxf/58BAUF4dKlS9Dr9SgrK5O1JzU1FbfddhtefPFFnDhxAmvWrIHRaMSLL74IV1dXJCQkYOfOnXjiiSek99lkMmHHjh0YN26c9BkjaoixtGUYS+VaGktba8mSJRg+fDheffVV/PDDD3j11Vfh4+ODRx55BHFxcZgzZw5ef/11vP766/Dx8ZEeV1NTg5kzZ+K3337Dww8/jL/85S/46quvsHjxYpjNZkyaNEmq21TM3rlzJ15++WU8+uij6Nu3LyoqKpCdnd0ofUxHbgtyPozHLcN4fGVPPvkkxo8fj8mTJ2Pfvn1ITU1Fz549MX78eKmOEAKPP/44/vrXv2LWrFnYuXMnli5diqCgIOm8ww8//IApU6bgtttuQ0pKClxcXLBp0yYkJibigw8+kM1u+s9//oPQ0FAsW7bssjOCoqOjsXHjRnz//ffo378/ioqKcPLkSURFRaGoqEh2oZJer4enp6dscGP+/PnYv38/HnroIfTp0wdHjx7Fa6+9hvLycvzjH/+Q+l9QUICnn34a/v7+KCwsRGZmJoQQl/0tISIbJchqkpOTRVBQkPjuu++ksqKiIhESEiL+9a9/SWV33nmnmDNnjuyx+fn5ok+fPmL79u1SWVBQkHjttdek2/fcc4+49957ZY976623RFBQkFi7dq1UlpiYKPr06SN+//13qeyHH34QQUFBYteuXVLZkCFDRHh4uCgqKpLKfv75ZxEcHCzS0tKEEEIcO3ZMBAUFic2bN8te95lnnhFhYWGitLRUCCHE+++/L4KCgsTZs2cbbZNhw4ZJt+vqvfLKK42235AhQ8Ttt98uysvLpbI9e/aIoKAg8f3337eqPStWrBA6nU6cO3dOqlNeXi5iYmLEvHnzhBBCmM1mcccdd4jHHntM9lwpKSkiKChIvP/++43a2LBvQUFBV/yXn59/2edJTEy87OOHDBnS7GNNJpO4cOGCCA4OFp988olUftddd4nnn39eCCFEdna26N27t3juuefE7NmzhRBClJWVidDQUPHhhx9Kj6n7vOXl5YnBgweLpKQkUVlZKd1/+vRpERISIv7973/L2pCRkSGCgoLEL7/8IoQQYvTo0eKFF15ots1ff/21CAoKarTdV65cKSIiItr0MzV58mSpz0IIUV1dLW6//XaxcuXKZttHzonxm/G7veP31q1bRVBQkDh69KhUZjabxciRI8Vf//rXRm07cOCA7LXy8/NFUFCQSEpKkpUvXbpUhIeHS7dnzZol5s6d22yb655n4sSJsvLt27eLkJAQkZeXJ4QQ4tSpUyI4OFh8/PHHUp29e/eKoKAg8fPPP192u5DzYixlLG3vWFq3H/ntt9/KnmPt2rUiNDS0Ub1nn31WVm/27Nli5MiR0u3m3rcdO3aI4OBgkZ2dLStfuHChGDBggDCbzbJt0DBmL1myRIwfP/6y/W7KkCFDLrstEhMTL7stEhMTxfTp0y9bh5wD4zHj8dXG4/oxpG4bbdiwQVbv7rvvFjNnzpRur127ttF7ajQaRUxMjFi8eLFUNnXqVDFhwgRhMpmksrKyMhETEyM7Rg8KChJDhw4VNTU1l22vEEKUlpaK4OBgsW7dOiGEEB9//LGIiYkRFotFfP3110Kn0wmj0Si1u/6+9KFDh0RQUJDYu3ev7DnXr18vdDqdKCkpEUIIERERId54441m29DcZ46IbBPTdlmZt7c3br31Vum2j48PfH19pWmvJ0+eRH5+PkaNGgWTyST969atG2666aZmp3KbzWbk5ORg2LBhsvLhw4c3WT8oKAg9evSQ3QbQaPptdHS0bGT8lltuwc0334zvvvsOwJ/TGkePHi173OjRo2E0GvHDDz80vzEuY8iQIU2WR0dHw8PDQ9YeADhz5kyr2nP48GFER0fLrlzw8PDAkCFD8O233wKo3RYFBQWyqbsALpvKqr5HHnkE77333hX/1b9iuDnh4eFNPvauu+5qVDcjIwMJCQno27cvevfujQEDBkAIIUvJEhMTg0OHDgGANNskLi4Ohw8flmalmM3mRjNPjh07hilTpiAyMhKvv/463NzcpPsOHjwIi8WCkSNHyj67AwcOBAApz6hOp8OOHTuwceNGHDt2TDbdtb6G233EiBGorKzEzz//fMXt1ZSmPlP3338//ve//6GwsBBA7RVSxcXFuPfee6/qNcixMX63DOO3XEvj9+HDh3HjjTciLCxMKnNxccHIkSNx9OhR2ew8d3d39O/fv8nXGzx4sOz2LbfcAoPBgOLiYgC1MXjfvn149dVXcfTo0WavXm74eRwxYgQsFouUQuKGG27AgAED8O6770p13n33XURGRkrvLVFTGEtbhrFUrjX7wq3RVMxs+BloypdffombbroJwcHBjfZ7L1y4IEsl1FTM1ul0yMnJwfLly3H48OFWrYNy5513NrktIiMjW/wcRADjcUsxHl9ZS2PpoEGDpP+7urriL3/5i1TPYDDg8OHDGDFihDTDzmQyQavVIjIystHnbdCgQS2aKdO5c2fccsst0vuh1+sRGRkJhUKB8PBwaf+2rKwMubm5spRdX331Fdzd3TFo0CDZdyA2NhbV1dXSe6jT6bB582a8+eabOHHiRAu3GhHZKqbtsrK69Eb1ubq6SjvMRUVFAGqnBs6fP79R3eZ+zIqLi2EymdClSxdZeZcuXeDi0njMrGE76qa5Ntxxb2pKoa+vr3SyuS6Pup+fn6xO3e36edZbo2vXrk2WX6ndLW1PaWkpbrrppkbP7+fnJ9WpW8fD19dXVqfh7eb06NED3bp1u2K9lvzge3h4yE6o1Wn4fu/duxf/7//9P0ycOBFPPPEEvL29oVAocN9998ne25iYGLz33nsoLS3FoUOHEBMTg+joaFRVVeGnn37CoUOHcOONNzZa9O+bb75BaWkp/vrXv8qmLAN/fnbr7xDVV1JSAgBYtGgRunTpgu3bt+PFF19E165dMXnyZDz00EOyz2pz273us9daTX2mhg8fjueffx7p6el46KGH8O677yImJqbJzwYR43fLMH7LtTR+l5aWNuo7UNsvi8WCsrIyaDQaAJfvR3PbuW4NktmzZ0OpVCIjIwPr16+Hl5cXJkyYgHnz5kGr1UqPa/j58fHxgYuLiywG33fffXjiiSeknOFffvklli9f3mzbiADG0pZiLJVraSxtraa2Z0sGMoqLi3HixAn06dOnyfvr9nuBprfXhAkTUFVVhbS0NGzfvh1ubm4YMWIEkpOT4e3tfdnX7tKlS5PbwsPDg+tNUaswHrcM4/GVeXl5yW43FUuVSiU8PT2brVdaWgqz2YyXXnoJL730UqPX+Mtf/iK73dR+c3Oio6Oxc+dOmEwmabF4AHBzc0NoaCiOHDmCiooKWCwW2eBJUVERKisrm4y5wJ+xfs2aNXj11VeRmpqKpUuX4rrrrsOsWbNw//33t7iNRGQ7OHhi4+p2lp966ilZ0K7T8Memjo+PD1QqVaNFty9evNii3JbNqbtStb6ioiLpCpW6H8kLFy7ITrTX7WjV3V93wqempkb2XPUPLOpTKBRX1d6WtsfLy0sqq6+oqEiqU7eT1LBeU49ryoIFC7Bjx44r1vvss89w/fXXt+g5r2TPnj246cH26DwAACAASURBVKab8Pzzz0tl58+fb7Qoev11T/R6PSZPngwPDw/07t0bhw4dana9k6lTpyI/Px8PP/wwNm7cKPuM1n12t23bJpuRUqfu/fD09ERycjKSk5Nx+vRpvPPOO3j11Vfh7++PiRMnSvWb2+5170tbfKZcXV0xYcIEvP/++xg9ejQOHDiAlStXNvl4oith/K7F+H11vLy8cOzYsUblRUVFcHFxkeX8vtptDNTGvYcffhgPP/wwCgoK8NFHH+Hll1+Gu7u7LBd4w89PcXExLBaL7ETJnXfeCV9fX7z33nsAag9AW3oFJFFzGEtrMZZendZu56vl7e2Nm266CatXr27y/ptvvln6f1PvpUKhwJQpUzBlyhQUFxfj008/RUpKCsxmM1atWtWmbSW6WozHtRiPO0anTp3g4uKCGTNmYNSoUY3ur3vf6rTmfYmKisJbb72FI0eOICcnR1rAHQD69u0LvV6P8vJyuLq6ygZKvL294enpiS1btjT5vD179gRQO5CzbNkyLFu2DMePH8eWLVuwePFi3Hjjjc3OFici28XBExt3880347rrrsOvv/6KBx54oMWPUyqVCA0NxaeffopZs2ZJ5R9//PE1tefw4cMoLi6WrvL45ZdfcOLECUyfPh0ApJ2o3bt3Y8aMGdLjdu3aBY1GI/3wdO/eHUDtYnB1PzBlZWXIyspq8oqXq9XS9kRHR+Ott97C+fPnpR2RyspKfP7559KivN27d4e/vz/27t2Lu+++W3qu3bt3t6gtjzzyCKZMmXLFelc7NbYpBoOh0YyQjIyMRvUCAgJw44034o033kDF/2fv3sOqKvP//782h1DcDJqopKJjMYkEKodoFEyqyw7OB8tSx8xIzWPGfC1iGLXMMBUos5QsQ5EwD5hhZZ+PTVqTYw6ZIVaMSNlJskTwEHIyN+zfH/5cucUTujlseD6uy0v3Wu+91vte2e1ive973eXlCg4OlnSqqPLRRx9p7969io6OrvU9JycnzZ8/X9XV1ZowYYKWL19ufLd///7GqOQzr9eFdOvWTU888YTWrVunb775xmbf2df9/fffl7u7uzGN215/p/76179qxYoVmjFjhjw8PM47nRy4GPrvK9PS++/Q0FC9//772rNnj/z9/SWdWtxz06ZN6t27d60fGO2hU6dOevjhh/Xee+/V6oO3bNmiSZMmGZ/ff/99mUwmmx8oXVxcdN999ykrK0uSFBUVdc7iOVAX9KVXpqX3paev87fffms8sKqurtZ//vOfyzre+UbAR0RE6MMPP1Tbtm2N/56X6+qrr9aIESP073//u1ZfDDQm+uMr09L747pyd3dXSEiIvv76a8XHx9v12Kf/W6SlpcnJycnmfjY4OFgbNmzQ8ePHFRgYaHPPHRERodTUVFkslkt+NWLPnj01c+ZMZWVl6ZtvvlG/fv3O+28JgKaJ4kkTZzKZ9OSTTyomJkZVVVW6/fbb5eHhoUOHDmnHjh0aMGDAeR/uTpkyRY888oji4uI0ZMgQff/991q5cqVcXFyuaLTE+PHj9cgjj+jEiRNauHChOnfurKFDh0o69Q/DXXfdpQULFui3337TDTfcoE8++USZmZmaMmWKcfPRu3dvde3a1RhRZbVatXz5crm7u1/ehTqPS81nzJgx2rBhg8aNG6cpU6boqquu0rJly1RVVaXJkydLOlUomDx5shISEvTss88qMjJSu3bt0vvvv39JuXTt2rXBR21ERERo9uzZev755xUeHq5du3bp7bffPuf02xtvvFHr169X3759jXe1hoWFadmyZcafz8XJyUlJSUmKi4vThAkTlJaWpj59+qh79+4aN26cnnrqKX3zzTcKCQmRs7OzDhw4oI8//lgzZ85Uly5dNHLkSN122226/vrrddVVV+mjjz7Sr7/+qv79+9ucJzc317juu3fvVnp6usaPH2+MvrHX36k//vGP+vOf/6zs7Gw9+OCD9fKAEi0D/feVaen997333qvXX39dU6ZM0bRp09SuXTutXbtW3333ndEv28OUKVPk7+8vf39/mc1mff755yooKNCIESNs4oqKihQbG6u7775b33//vRYuXKi//OUvuu6662zi/vrXv+q1115TTU1NrWMAl4O+9Mq09L60U6dOCg0N1auvvmqMGF6zZs1lP7A63eetWrVKgwcPlrOzswIDAzVkyBCtX79eDz30kMaNGydfX19VVlbqu+++0xdffKFFixZd8LhPPfWUzGazgoKC1LZtWxUUFOiTTz7R6NGjLytPoD7QH1+Zlt4fX474+Hg9+OCDmjRpku655x61b99eJSUlys3NVffu3S+7j/T29laXLl308ccfKygoyChmSKeKJ6Wlpdq1a5dNsU+S/vznP+uuu+7SlClTNG7cOAUEBOjkyZMqLCzUhx9+qGXLlqmiokJjx47VkCFDjFmHGzZskKurq/FM5Xz/lgBomiieOIBbb71Vr7/+ul555RXFx8fr5MmT6tSpk2688cYLLsJ62223KSEhQUuXLtX7778vf39/JSUladSoUTav+6iLAQMG6E9/+pPmzJmjI0eOKDg4WLNnz7b5xyY5OVkvvfSS3njjDR05ckSdO3fWP/7xD5vRFS4uLlqyZImeeeYZPfHEE+rQoYMeeeQR7dixw1hI3F4uJR9vb2+tWrVKycnJmjlzpqxWq3r37q2VK1caMxsk6YEHHlBZWZlWrlypN998UyEhIXrhhRea7LsrR4wYoQMHDujtt9/WG2+8oZCQEL322msaMmRIrdjT656cWSQJDQ2Vi4uLOnXqZLNo39mcnZ313HPP6fHHH9fDDz+stLQ09e7dW3FxcerRo4dWr16tFStWyNXVVV26dNGAAQOMad/BwcHauHGjfvrpJ1mtVvXo0UMvvPBCrUXmZs2apXfffVcxMTG66qqr9NBDD+lvf/ubsd+ef6cGDRqk7OxsForHFaP/vjItuf9u06aN3njjDSUnJ2vevHmqqqqSn5+fli5daow6tIfQ0FBt2rRJGRkZOnnypLp27arp06fr/vvvt4l79NFHlZeXp9jYWFVXV+uuu+7Sk08+Wet4nTt31g033KCamhpjxgxwpehLr0xL7ksl6bnnntOsWbM0a9Ysmc1mRUdHKyAgQK+88kqdj9WrVy9NmTJFb775pjIyMmS1WlVQUCBXV1elpaXp1Vdf1euvv65ffvlFHh4e6tGjR63Foc8lODhY69evV1ZWlioqKtS5c2eNHz/eeFAKNBX0x1empffHdRUYGKjMzEylpKRo9uzZqqioUIcOHdSnTx9FRUVd0bFDQ0P1zjvvGG/OOK1jx47q2rWrfvrpJ4WEhNT63oIFC5Senq6srCwtWrRI7u7u6tatmyIjI+Xk5CQ3Nzf16tVLa9as0S+//CIXFxf17NlTr776qvz8/CSd/98SAE2TyWq1Whs7CTScf/3rX5o8ebLeeOONc65hAUCaMGGCSktLlZmZ2dipAAb6bziCoqIi3XrrrXrqqaea1Q/vaD7oSwGgaaA/BgA4AmaeNGPHjx/Xiy++qH79+slsNmvv3r165ZVXdMMNN5xzgTegpfvqq6/05Zdfatu2bVq4cGFjp4MWjP4bjubo0aP64Ycf9Nprr+kPf/jDOWc4Ag2NvhQAmgb6YwCAo6J40oy5uLjowIEDmjVrln799Vd5enrqlltu0d///vfLfq8o0JwNGzZMbdq0UXR0tO66667GTgctGP03HM2//vUvTZ8+XT4+Pnruuefs/p5w4HLQlwJA00B/DABwVLy2CwAAAAAAAAAA4AxOjZ2Ao7NarTpx4oSoQQFAw6MPBoDGQf8LAI2HPhgAgIZB8eQK/fbbb8rLy9Nvv/3W2KkY/vvf/zZ2CpeFvBueo+buqHnD/i6nD+bvz++4FqdwHX7HtcClaor3wA2lJf9/Qttbppbc9qaqOfTBLf3vFe1v2e2XuAaAo6B40gxVVVU1dgqXhbwbnqPm7qh5o2ng78/vuBancB1+x7UALq4l/39C21umltx21J+W/veK9rfs9ktcA8BRUDwBAAAAAAAAAAA4A8UTAAAAAAAAAACAM1A8AQAAAAAAAAAAOAPFEwAAAAAAAAAAgDNQPAEAAAAAAAAAADgDxRMAAAAAAAAAAIAzUDwBAAAAAAAAAAA4A8UTAAAAAAAAAACAM7g0dgIAAKDhlH+7S79mvyPLsUMyO7dWeVuT2lwX3NhpAUCDOLMPdGnbUZ797qYPBAAAAHBOFE8AB5H7S57e3btZh8oPq2Ob9hriN0hB1wQ0dloAHEj5t7t0+P1lkrOLTK3MMpX9eurzneN5eAig2Tu7D7SUHaUPBAAAAHBeFE8AB5D7S56W52TK1clZZld3Hav8VctzMvVwiCigALhkv2a/Izm7yMm11akNzq6Ss7N+zX6HB4cAmr2z+0CTayvVqIo+EABgYIYiAOBMrHkCOIB3926Wq5Oz3FzcZDKZ5ObiJlcnZ727d3NjpwbAgViOHZLJxc1mm8nFTZZjhxopIwB1kZqaquHDhyskJERhYWEaO3asvvjii1pxZWVlmj9/vm6++WYFBATo1ltv1bp162xi9u3bp+joaPXu3Vvh4eFKSkqSxWJpqKY0CvpAAMCFnJ6haCk7ajNDsfzbXY2dGgCgkTDzBHAAh8oPy+zqbrPtKuerdKj8cCNlBMARubTteOqHwdMzTyRZLSfk0rZjI2YF4FJ99tlnGjFihAIDA+Xi4qLU1FSNGTNG7777rnx8fCRJFotF48ePV01NjRITE9WtWzeVlJTYFEbKyso0duxYBQYGat26dTp48KDi4+Mlyfi9OaIPBABcCDMUAQBnY+YJ4AA6tmmv36p/s9n2W/Vv6timfSNlhOZq48aNuvfee3XjjTeqT58+Gjx4sNLS0mS1Wo2YnJwcDRs2TIGBgYqMjFRqamqt41zKiOaioiJNnTpVQUFBCgsL08yZM1VWVlbvbWzJPPvdLVVbVHOy6tR/0+qTUrXl1HYATd7pmSd+fn7y9fXVvHnzZDKZtG3bNiMmKytL+/bt02uvvab+/fura9eu6tu3r0JDQ42YjRs3qrS0VMnJyfLz81NkZKSmTZum1atXq6KiojGa1iDO7gNrTlbRBwIADMxQBACcjeIJ4ACG+A3SyZpqnbCckNVq1QnLCZ2sqdYQv0GNnRqamauvvlqPPPKI1q5dq/fee08TJkzQSy+9pIyMDEnSgQMHNH78ePn7+2vDhg16/PHHtXjxYq1atco4xukRzWazWevWrdPcuXOVlZWlBQsWGDHV1dWaOHGiDh8+rIyMDKWkpGjHjh2aMWNGg7e5JWlzXbDa3zleLuZ2slaVyepmVnsWSgYcVmVlpSwWi9q1a2ds27JliwICArRixQrdfPPNuv322zV37lybokhubq769u0rs9lsbIuIiFBVVZX27NnToG1oSGf3gS7mdvSBAACDS9uOslpO2GxjhiIAtGy8tgtwAEHXBOjhkFNrnxwqP6yObdpriN8gFouH3YWHh9t89vHx0ZYtW/TZZ5/poYce0po1a+Tp6alnnnlGJpNJvr6++vrrr7Vs2TI98MADkmxHNJvNZvn5+WnatGlKTExUTEyM3N3dtX37du3du1cffPCBunfvLkmaNWuWJkyYoMLCQuP1M7C/NtcFGw8Kc3JyeGgIOLDk5GR5eXkpMjLS2LZ//34dOHBAbm5uSklJ0dGjR/XMM8/o8OHDeuGFFyRJJSUl8vLysjnW6c/FxcV1yiEvL+/KGtEYeg0x/vjLMauUk1PnQ+RcxneaC9reMtWl7SEhIfWYCVB/PPvdrcPvL1ONqmRycTtVSGGGIgC0aBRPAAcRdE0AxRI0KKvVqq+++kq7du3SlClTJJ0ardy/f3+ZTCYjLjw8XKmpqTp48KC8vb0vOqI5NDRUubm58vHxMQonktSvXz85Oztr165ddS6e1PXhXUt++HE2rsUpXIffNYdr0RIe3KWkpGjTpk3KyMhQ69atje1Wq1Umk0nPP/+8PDw8JJ1ax+Rvf/ubnnrqKZtZKudyZv9+KQICAuTm5nbxwGYkJyenRfwdOxfaTtuB5qzNdcHSneP1a/Y7shw7JJe2HeXZ724GGwFAC0bxBABg4/jx47r55pt18uRJVVdXa+rUqYqOjpZ0arTy2T88d+jQQZJ06NAheXt7X9KI5nPFuLq6ytPTs86jnqW6PbzjAcDvuBancB1+x7VwDAsXLtSaNWuUlpamXr162ezr2LGjampqjMKJJPn6+kqSfvnlF7Vr105eXl4qKiqy+V5JSYkk1eqbAQBoSc6cpQ0AAGueAABstGnTRm+//bbWr1+vp59+Wq+//rreeustY//Zo5JPLyZ/KaOVLxZzesQ0AODcEhMTtXbtWqWnpyswMLDW/uDgYB06dEjl5eXGtu+//16S1LlzZ0lSUFCQdu/ebROzfft2tWrVSv7+/vXcAgAAAABwDBRPAAA2nJyc1L17d/n5+WnkyJEaP368Fi5cKOnUiOSzZ4YcPnxY0u8zULy8vIwRzKedPaL5XDEWi0WlpaWMegaA80hISFBmZqYWLFigDh06qLi4WMXFxTp+/LgRM2rUKLm4uGj69Onat2+fdu7cqeeee05RUVFq27atJCkqKkoeHh6Kj49XQUGBtm7dqhdffFGjRo2Su7t7YzUPAAAAAJoUiicAgAuqqalRVVWVpFOjlbOzs43ZJtKp0cqdO3eWt7e3EXOxEc1BQUEqLCzU/v37jZjs7GxVV1crOJhp8gBwLqtWrVJFRYUefvhhRUREGL/mzp1rxHTq1Enp6ekqKSnR0KFDFRcXp8jISCUkJBgxZrNZ6enpKi0t1bBhw/SPf/xDQ4cOVWxsbGM0CwAAAACaJNY8AQAYFi9erJCQEPn4+OjkyZPKyclRamqq7r33XknS/fffr1WrVmn27NmKjo5Wfn6+MjIyFBcXZxwjKipKL7/8suLj4xUTE6ODBw/WGtEcHh4uPz8/xcfHa+bMmaqqqtKcOXN0xx131HmxeABoKQoKCi4pLjAwUKtXr75gjK+vrzIyMuyRFgAAAAA0SxRPAACGiooKPf300yoqKpKbm5t8fHwUGxurkSNHSpK6dOmi1NRUzZ8/X3fffbfat2+vqVOnavTo0cYxTo9oTkhI0LBhw2Q2m2uNaHZ2dtbSpUuVkJCg0aNHy9XVVYMGDdKMGTMavM0AAAAAAADA2SieAAAM8fHxio+Pv2BMaGiozQLy53IpI5q9vb21ZMmSOucIAAAAAAAA1LcmuebJzp07NWXKFN1yyy3q2bOnFi9efN7YTz/9VL169dKgQYNq7du3b5+io6PVu3dvhYeHKykpSRaLxSamqKhIU6dOVVBQkMLCwjRz5kyVlZXZvU0AAAAAAAAAAMAxNMniSUVFhXx9fRUXF6dOnTqdN+7IkSOaPn26+vfvX2tfWVmZxo4dK7PZrHXr1mnu3LnKysrSggULjJjq6mpNnDhRhw8fVkZGhlJSUrRjxw5eGwMAAAAAAAAAQAvWJF/bNXDgQA0cOFCStHDhwnPGWK1WxcfHa/jw4aqurtb+/ftt9m/cuFGlpaVKTk6W2WyWn5+fpk2bpsTERMXExMjd3V3bt2/X3r179cEHH6h79+6SpFmzZmnChAkqLCxk0WIAAAAAAAAAAFqgJjnz5FIsX75cVVVVmjx58jn35+bmqm/fvjKbzca2iIgIVVVVac+ePUaMj4+PUTiRpH79+snZ2Vm7du2q3wYAAAAAAAAAAIAmqUnOPLmYL774QmlpaXrrrbfk5HTu+k9JSYm8vLxstp3+XFxcfN4YV1dXeXp6GjGXKi8vr07x9S0nJ6exU7gs5N3wHDV3R8g7JCSksVMAAAAAAAAAcBkcrnhSVlamxx57TE8//bSuueaayzqGyWS64H6r1XrRmLMFBATIzc3tsvKxt5ycHId8aEveDc9Rc3fUvAEAAAAAAAA4BocrnhQWFurAgQN67LHHjG01NTWyWq3y9/fX888/r8GDB8vLy0tFRUU23y0pKZH0+wwULy8vZWdn28RYLBaVlpbWmpECAAAAAAAAAABaBocrnlx77bXauHGjzbbVq1fr448/1muvvWbMRgkKClJiYqLKy8vVpk0bSdL27dvVqlUr+fv7GzFLlizR/v371a1bN0lSdna2qqurFRwc3ICtAgAAAAAAAAAATUWTLJ6Ul5dr//79kqSTJ0+quLhY+fn5cnd3V/fu3XX99dfbxLdv316urq4226OiovTyyy8rPj5eMTExOnjwoF588UWNGjVK7u7ukqTw8HD5+fkpPj5eM2fOVFVVlebMmaM77rhDPj4+DddgAAAAAAAAAADQZDTJ4kleXp6io6ONz5mZmcrMzFRYWJhWrlx5Sccwm81KT09XQkKChg0bJrPZrKFDhyo2NtaIcXZ21tKlS5WQkKDRo0fL1dVVgwYN0owZM+zeJgAAAAAAAAAA4BiaZPHkpptuUkFBwSXHx8TEKCYmptZ2X19fZWRkXPC73t7eWrJkSZ1zBAAAAAAAAAAAzZNTYycAAAAAAAAAAADQlFA8AQAAAAAAAAAAOAPFEwAAAAAAAAAAgDNQPAEAAAAAAAAAADgDxRMAAAAAAAAAAIAzUDwBAAAAAAAAAAA4A8UTAAAAAAAAAACAM1A8AQAAAAAAAAAAOAPFEwAAAAAAAAAAgDNQPAEAAAAcQGpqqoYPH66QkBCFhYVp7Nix+uKLL84b/+mnn6pXr14aNGhQrX379u1TdHS0evfurfDwcCUlJclisdRn+gDQZNXU1CglJUWDBg1SYGCgBg4cqDlz5qi8vNwmLicnR8OGDVNgYKAiIyOVmppa61iX0r8WFRVp6tSpCgoKUlhYmGbOnKmysrJ6bSMAAKg7iicAAACAA/jss880YsQIrVq1SqtXr1bHjh01ZswYFRYW1oo9cuSIpk+frv79+9faV1ZWprFjx8psNmvdunWaO3eusrKytGDBgoZoBgA0OStWrNDy5csVGxurTZs2ae7cudq8ebPmzp1rxBw4cEDjx4+Xv7+/NmzYoMcff1yLFy/WqlWrjJhL6V+rq6s1ceJEHT58WBkZGUpJSdGOHTs0Y8aMBm0zAAC4OIonAAAAgAM4PfPEz89Pvr6+mjdvnkwmk7Zt22YTZ7VaFR8fr+HDh6tv3761jrNx40aVlpYqOTlZfn5+ioyM1LRp07R69WpVVFQ0VHMAoMnIyclRRESE7rzzTnXt2lURERGKiorSV199ZcSsWbNGnp6eeuaZZ+Tr66shQ4YoOjpay5YtM2IupX/dvn279u7dq6SkJAUGBiosLEyzZs3SP//5z3MWwwEAQONxaewEAAAAANRdZWWlLBaL2rVrZ7N9+fLlqqqq0uTJk/Xyyy/X+l5ubq769u0rs9lsbIuIiFBVVZX27Nmj0NDQS84hLy/v8hvgwHJycho7hUZD21umurQ9JCSkHjOpHyEhIVq+fLny8/PVq1cvFRYW6uOPP9Ytt9xixOTm5qp///4ymUzGtvDwcKWmpurgwYPy9va+pP41NzdXPj4+6t69uxHTr18/OTs7a9euXfLx8WmYRgMAgIuieAIAAAA4oOTkZHl5eSkyMtLY9sUXXygtLU1vvfWWnJzOPcm8pKREXl5eNttOfy4uLq5TDgEBAXJzc6tb4g4uJyfHIR8O2wNtp+3N1bhx41RVVaX77rtPJpNJFotF9957r2JjY42YkpKSWtehQ4cOkqRDhw7J29v7kvrXc8W4urrK09Ozzn2woxewW3JBUqL9Lb39kv2vQXPvq4HGQPEEAAAAcDApKSnatGmTMjIy1Lp1a0mn3rX/2GOP6emnn9Y111xzWcc9c0Q1ALQUmzdv1tq1azVv3jz16tVLP/zwgxITE5WcnKz4+Hgj7uw+0mq1nnP7uVwsxmq11rkPduQCdksoyl0I7W/Z7Ze4BoCjoHgCAAAAOJCFCxdqzZo1SktLU69evYzthYWFOnDggB577DFjW01NjaxWq/z9/fX8889r8ODB8vLyUlFRkc0xS0pKJKnWaGgAaAnmzZunBx98UPfcc48kqWfPnjp58qTi4uIUExMjd3d3eXl51ZoZcvjwYUm/z0C5lP7Vy8tL2dnZNjEWi0WlpaX0wQAANDEsGA8AAAA4iMTERK1du1bp6ekKDAy02Xfttddq48aNevvtt41fI0eO1DXXXKO3335bAwYMkCQFBQVp9+7dKi8vN767fft2tWrVSv7+/g3aHgBoCiorK2u96tDZ2dnmc1BQkLKzs43ZJtKpvrNz587y9vY2Yi7WvwYFBamwsFD79+83YrKzs1VdXa3g4GC7tw0AAFw+iicAAACAA0hISFBmZqYWLFigDh06qLi4WMXFxTp+/Lgkyc3NTddff73Nr/bt28vV1VXXX3+9PDw8JElRUVHy8PBQfHy8CgoKtHXrVr344osaNWqU3N3dG7OJANAobrvtNqWlpWnz5s366aef9Mknn+iFF15QeHi40S/ef//9OnbsmGbPnq1vv/1W7733njIyMvTwww8bx7mU/jU8PFx+fn6Kj49XXl6ePv/8c82ZM0d33HEHi8UDANDE8NouAAAAwAGsWrVKkmwe1EnS0KFDlZiYeMnHMZvNSk9PV0JCgoYNGyaz2ayhQ4faLIwMAC3Jk08+KU9PTyUmJurQoUNq3769br75ZpvXIHbp0kWpqamaP3++7r77brVv315Tp07V6NGjjZhL6V+dnZ21dOlSJSQkaPTo0XJ1ddWgQYM0Y8aMBm0zAAC4OIonAAAAgAMoKCio83diYmIUExNTa7uvr68yMjLskRYAODx3d3fFx8fbLA5/LqGhoXrrrbcuGHMp/au3t7eWLFlS5zwBAEDD4rVdAAAAAAAAAAAAZ6B4AgAAAAAAAAAAcAaKJwAAAAAAAAAAAGegeAIAAAAAAAAAAHAGiicAAENqaqqGDx+ukJAQhYWFFcLz5QAAIABJREFUaezYsfriiy9sYrKystSzZ89av3788UebuH379ik6Olq9e/dWeHi4kpKSZLFYbGKKioo0depUBQUFKSwsTDNnzlRZWVm9txMAAAAAAAC4EJfGTgAA0HR89tlnGjFihAIDA+Xi4qLU1FSNGTNG7777rnx8fIw4Z2dnbd261ea7V199tfHnsrIyjR07VoGBgVq3bp0OHjyo+Ph4STJ+r66u1sSJE9W6dWtlZGSosrJSM2bM0IwZM7Ro0aIGaC0AAAAAAABwbhRPAACG1NRUm8/z5s3T5s2btW3bNo0aNcpmX4cOHc57nI0bN6q0tFTJyckym83y8/PTtGnTlJiYqJiYGLm7u2v79u3au3evPvjgA3Xv3l2SNGvWLE2YMEGFhYU2xRoAAAAAAACgIfHaLgDAeVVWVspisahdu3Y226urq3XrrbcqIiJCY8eO1c6dO2325+bmqm/fvjKbzca2iIgIVVVVac+ePUaMj4+PUTiRpH79+snZ2Vm7du2qx1YBAAAAAAAAF8bMEwDAeSUnJ8vLy0uRkZHGth49eigpKUl+fn6qqKjQ+vXrFR0drZUrVyo0NFSSVFJSIi8vL5tjnf5cXFx83hhXV1d5enoaMZcqLy+vTvE5OTl1im/OuBancB1+1xyuRUhISGOnAAAAAABwcE2yeLJz506lpaVp7969+vnnn/Xoo48qJibG2L9+/Xq9/fbb+uabb2SxWPSnP/1JU6ZM0cCBA22Os2/fPiUkJGj37t3y8PDQkCFDFBsbKxeX35tdVFSkhIQE/ec//5Grq6sGDRqk6dOn24yWBoCWKCUlRZs2bVJGRoZat25tbA8KClJQUJDxOTg4WD/99JOWL19uFE8uxGQyXXC/1Wq9aMzZAgIC5ObmdkmxOTk5PFj9/3EtTuE6/I5rAQAAAADAKU3ytV0VFRXy9fVVXFycOnXqVGv/jh07dPvtt2v58uVav369QkJC9Mgjjyg3N9eIOb1Ysdls1rp16zR37lxlZWVpwYIFRszpxYoPHz6sjIwMpaSkaMeOHZoxY0aDtBMAmqqFCxcqIyNDaWlp6tWr10Xj+/Tpox9++MH47OXlpZKSEpuY059PzzY5V4zFYlFpaWmtGSkAAAAAAABAQ2qSxZOBAwcqNjZWgwcPPudI4ueee07R0dEKCAhQjx49FBcXp+7du2vLli1GzJmLFfv5+SkyMlLTpk3T6tWrVVFRIUnGYsVJSUkKDAxUWFiYZs2apX/+858qLCxssPYCQFOSmJiotWvXKj09XYGBgZf0nT179tgsIB8UFKTdu3ervLzc2LZ9+3a1atVK/v7+RkxhYaH2799vxGRnZ6u6ulrBwcF2ag0AAAAAAABQd02yeFJXNTU1qqystFnQmMWKAaDuEhISlJmZqQULFqhDhw4qLi5WcXGxjh8/bsSkpKTo3//+t/bv36+9e/fq2Wef1fbt2/XQQw8ZMVFRUfLw8FB8fLwKCgq0detWvfjiixo1apTc3d0lSeHh4fLz81N8fLzy8vL0+eefa86cObrjjjvk4+PT4G0HAAAAAAAATmuSa57UVWpqqsrKyjRkyBBjW1NfrLi+Oepir+Td8Bw1d0fI2xHXDVi1apUk6eGHH7bZPnToUCUmJkqSjh8/rtmzZ6u4uFju7u66/vrrlZaWpv79+xvxZrNZ6enpSkhI0LBhw2Q2mzV06FDFxsYaMc7Ozlq6dKkSEhI0evRoY90pXp0IAAAAAACAxubwxZOsrCwtWbJEKSkp6tix4yV9p7EXK65vjrrYK3k3PEfN3VHzdgQFBQUXjZk+fbqmT59+0ThfX19lZGRcMMbb21tLliy55PwAAAAAAACAhuDQr+3KzMzUM888o0WLFmnAgAE2+1isGAAAAAAAAAAAXA6HLZ5kZGRo3rx5SklJ0cCBA2vtZ7FiAAAAAAAAAABwOZpk8aS8vFz5+fnKz8/XyZMnVVxcrPz8fP3444+SpOXLlyspKUlz5syRn5+fsaDxsWPHjGOwWDEAAAAAAAAAALgcTXLNk7y8PEVHRxufMzMzlZmZqbCwMK1cuVKrVq2SxWJRXFyczfdO75dYrBgAAAAAAAAAAFyeJlk8uemmmy64aPFHH310ScdhsWIAAAAAAAAAAFBXTfK1XQAAAAAAAAAAAI2F4gkAAADgAFJTUzV8+HCFhIQoLCxMY8eO1RdffGETs379eo0ePVo33XSTQkJCNHLkSG3durXWsfbt26fo6Gj17t1b4eHhSkpKksViaaimAAAAAECTR/EEAAAAcACfffaZRowYoVWrVmn16tXq2LGjxowZo8LCQiNmx44duv3227V8+XKtX79eISEheuSRR5Sbm2vElJWVaezYsTKbzVq3bp3mzp2rrKwsLViwoDGaBQAAAABNUpNc8wQAAACArdTUVJvP8+bN0+bNm7Vt2zaNGjVKkvTcc8/ZxMTFxelf//qXtmzZoqCgIEnSxo0bVVpaquTkZJnNZvn5+WnatGlKTExUTEyM3N3dG6ZBAAAAANCEMfMEAAAAcECVlZWyWCxq167deWNqampUWVlpE5Obm6u+ffvKbDYb2yIiIlRVVaU9e/bUa84AAAAA4CiYeQIAAAA4oOTkZHl5eSkyMvK8MampqSorK9OQIUOMbSUlJfLy8rKJO/25uLi4Tjnk5eXVKb65yMnJaewUGg1tb5nq0vaQkJB6zAQAAKDhUDwBAAAAHExKSoo2bdqkjIwMtW7d+pwxWVlZWrJkiVJSUtSxY8dLOq7JZKpTHgEBAXJzc6vTdxxdTk5Oi304TNtpOwAAQEtC8QQAAABwIAsXLtSaNWuUlpamXr16nTMmMzNT8+bN06JFizRgwACbfV5eXioqKrLZVlJSYuwDAAAAALDmCQAAAOAwEhMTtXbtWqWnpyswMPCcMRkZGZo3b55SUlI0cODAWvuDgoK0e/dulZeXG9u2b9+uVq1ayd/fv95yBwAAAABHQvEEAAAAcAAJCQnKzMzUggUL1KFDBxUXF6u4uFjHjx83YpYvX66kpCTNmTNHfn5+RsyxY8eMmKioKHl4eCg+Pl4FBQXaunWrXnzxRY0aNUru7u6N0TQAAAAAaHJ4bRcAAADgAFatWiVJevjhh222Dx06VImJiUaMxWJRXFycTUxYWJhWrlwpSTKbzUpPT1dCQoKGDRsms9msoUOHKjY2tgFaAQAAAACOwW7Fk23btunXX3/V//zP/0iSioqKNGPGDH3zzTeKiIjQ008/3eIWkwQAAADspaCg4KIxH3300SUdy9fXVxkZGVeaEgAAAAA0W3Z7bdeiRYv0888/G5/nz5+vvXv36rbbbtOHH36oRYsW2etUAAAAAAAAAAAA9cZuxZMff/xRfn5+kqTKykp99NFHmj59up5++mk98cQT+uc//2mvUwEAAAAAAAAAANQbuxVPfvvtN7Vq1UqStHv3blVXVysyMlKS1KNHDxUXF9vrVAAAAAAAAAAAAPXGbsUTHx8fffLJJ5KkjRs36oYbbpDZbJYklZSUyMPDw16nAgAAAAAAAAAAqDd2K548+OCDeu2113TzzTdrw4YNGj16tLFv586d+tOf/mSvUwEAAAAAAAAAANQbF3sdaMSIEercubO++uorBQQEaMCAAcY+d3d3PfDAA/Y6FQAAAAAAAAAAQL2xW/FEkiIiIhQREVFre2xsrD1PAwAAAAAAAAAAUG/s9touSTpy5IgWL16sMWPG6J577tG3334rSXrzzTeVn59vz1MBAAAAAAAAAADUC7sVT77//ntFRUUpIyNDTk5OKigoUFVVlSSpoKBAaWlp9joVAAAAAAAAAABAvbFb8WT+/Pnq0qWLPvzwQ7322muyWq3GvuDgYOXm5trrVAAAAAAAAAAAAPXGbmue7Ny5U88//7z+8Ic/qLq62mZfhw4dVFxcbK9TAQAAAAAAoAX4PL9IWR/vU9GRCnW62l33RvoqtFenxk4LANAC2G3miZPT+Q915MgRtWrVyl6nAgAAAAAAQDP3eX6RlmZ9qaOllfJo7aKjpZVamvWlPs8vauzUAAAtgN2KJ3379tX69evPuW/jxo268cYb7XUqAAAAAAAANHNZH++Ti4tJra5ykcl06ncXF5OyPt7X2KkBAFoAu722629/+5sefPBB3X///brrrrtkMpm0efNmLVmyRNu3b9fatWvtdSoAAAAAAAA0c0VHKuTR2vbRlZursw4dqWikjAAALYndZp706dNH6enpslqtmj9/vqxWq1599VUVFxdrxYoV8vPzs9epAAAAAAAA0Mx1utpdJ07arqt74mS1Ol7t3kgZAQBaErvNPJGk4OBgrV27VmVlZTp69Kg8PT31hz/8wZ6nAAAAAAAAQAtwb6SvlmZ9qSpZ5ObqrBMnq2WxWHVvpG9jpwYAaAHsNvPkTGazWT4+PhROAAAAAABAk1dSUqIZM2aof//+CgwM1B133KGPPvrIJiYnJ0fDhg1TYGCgIiMjlZqaWus4+/btU3R0tHr37q3w8HAlJSXJYrHYxBQVFWnq1KkKCgpSWFiYZs6cqbKysnptn6MK7dVJk+7trXZ/aK2ySova/aG1Jt3bW6G9OjV2agCAFuCKZp6sWLFCUVFR8vLy0ooVKy4YazKZNGbMmEs67s6dO5WWlqa9e/fq559/1qOPPqqYmBibmJycHM2fP18FBQVq3769HnjgAU2YMMEmZt++fUpISNDu3bvl4eGhIUOGKDY2Vi4uvze7qKhICQkJ+s9//iNXV1cNGjRI06dPl9lsvrSLAAAAAAAAHFZZWZlGjRqlP/7xj1q0aJG8vb31yy+/qE2bNkbMgQMHNH78eEVFRSkxMVF79uzRk08+KXd3dz3wwAPGccaOHavAwECtW7dOBw8eVHx8vCQZv1dXV2vixIlq3bq1MjIyVFlZqRkzZmjGjBlatGhRwzfeAYT26kSxBADQKK6oeJKUlKSQkBB5eXkpKSnpgrF1KZ5UVFTI19fXuCk5GzctAFA/UlNT9cEHH+i7776Ts7OzbrjhBk2bNk19+vSxiaOADQAAgOYiNTVVNTU1evnll+Xq6ipJ6tq1q03MmjVr5OnpqWeeeUYmk0m+vr76+uuvtWzZMuM5xMaNG1VaWqrk5GSZzWb5+flp2rRpSkxMVExMjNzd3bV9+3bt3btXH3zwgbp37y5JmjVrliZMmKDCwkL5+Pg0bOMBAMB5XVHx5Msvv9RVV11l/NleBg4cqIEDB0qSFi5cWGs/Ny0AUD8+++wzjRgxQoGBgXJxcVFqaqrGjBmjd9991+gTKWADAACgOdmyZYuCgoL07LPPasuWLfL09NTgwYM1adIko5iSm5ur/v37y2QyGd8LDw9XamqqDh48KG9vb+Xm5qpv3742A4EiIiJUVVWlPXv2KDQ0VLm5ufLx8TGeQUhSv3795OzsrF27dtXpOUReXp4dWt94cnJyGjuFRkX7W3b7Jftfg5CQELseD8AVFk9OF04k6fjx42rbtq2cnZ1rxdXU1Ojo0aNq3779lZzO0BRvWgCgOTj7vc3z5s3T5s2btW3bNo0aNUoSBWwAAAA0L/v379f+/fsVFRWlpUuX6scff1RCQoJOnDih2NhYSafWRDn7wWSHDh0kSYcOHZK3t7dKSkrk5eVlE3P6c3FxsXGcs2NcXV3l6elpxFyqgIAAubm51ek7TUVOTk6LftBL+1t2+yWuAeAorqh4cqaIiAhlZmaqd+/etfbt2bNHw4cPV35+vl3O1RRvWpraiA9HreCTd8Nz1NwdIe/mcCNUWVkpi8Widu3aGdsoYAMAAKA5sVqt8vLy0pw5c+Ts7KyAgAAVFRUpJSXFKJ5Isrn/Pf29c20/l4vFWK3WSzoOAABoOHYrnpy+aTgXi8UiJycne51KUtO7aWlKIz4ctXpN3g3PUXN31LwdUXJysry8vBQZGWlsaw4FbEcovjUUrsUpXIffNYdr0Vz/jWjodakAoKXo2LGjunXrZvMmjeuuu07l5eX69ddf5enpKS8vr1r3qIcPH5b0+72wl5eXioqKbGJKSkqMfad/z87OtomxWCwqLS2tdW8MAAAa1xX9dFRcXKxDhw4Zn0//IHemEydO6M0331THjh2v5FQ2uGkBgPqXkpKiTZs2KSMjQ61bt7bZ58gFbIpvv+NanMJ1+B3XomlryHWpAKAlCQoKUm5urmpqaoyBnz/88IPMZrM8PT2NmP/93/+1uVfdvn27OnfuLG9vbyMmMTFR5eXlatOmjRHTqlUr+fv7GzFLlizR/v371a1bN0lSdna2qqurFRwc3KDtBgAAF3ZF00EyMzN13333adiwYTKZTJo+fbqGDRtm82vUqFF6++23NXbsWHvlrKCgIGVnZ9vMdjnXTcvu3btVXl5uE3P2TUthYaH2799vxHDTAgDSwoULlZGRobS0NPXq1ctm36UWsE8XrE87VwH77BgK2ABwfqmpqRo+fLj8/Pzk6+urefPmyWQyadu2bUbMmetS+fr6asiQIYqOjtayZcuMmDPXpfLz81NkZKSmTZum1atXq6KiojGaBgCNaty4cTp06JDmzp2r77//Xh9//LGWLl2q0aNHGzH333+/jh07ptmzZ+vbb7/Ve++9p4yMDD388MNGTFRUlDw8PBQfH6+CggJt3bpVL774okaNGiV3d3dJp1536+fnp/j4eOXl5enzzz/XnDlzdMcdd/DaWgAAmpgrmnkyZMgQ9enTR1arVRMnTtT06dN17bXX2sRcddVV6tGjR51mnpSXlxsFjZMnT6q4uFj5+flyd3dX9+7ddf/992vVqlWaPXu2oqOjlZ+fr4yMDMXFxRnHiIqK0ssvv6z4+HjFxMTo4MGDF7xpmTlzpqqqqrhpAdDiJSYmasOGDUpPTzeKzWdi1B0ANA31uS4VALQkN9xwg1555RW98MILWrdunby9vTV69GhNnDjRiOnSpYtSU1M1f/583X333Wrfvr2mTp1qU2Axm81KT09XQkKChg0bJrPZrKFDh9qsm+Ls7KylS5cqISFBo0ePlqurqwYNGqQZM2Y0aJsBAMDFXVHxpFu3burWrZtOnjypxx9/XLfffruuueaaK04qLy9P0dHRxufMzExlZmYqLCxMK1eu5KYFAOpJQkKCNmzYoMWLF6tDhw7GDJNWrVrJw8NDkihgA0ATUZ/rUl2quq451Vw0h7WBLhdtb5nq0nZHff3jgAEDNGDAgAvGhIaG6q233rpgjK+vrzIyMi4Y4+3trSVLltQ5RwAA0LDssiKks7OzFi1aJH9/f7sUT2666SYVFBRcMIabFgCwv1WrVkmSzesHJGno0KFKTEyUxKg7AGgKGmtdqrPVZc2p5qIlrw1E22k7AABAS2KX4omTk5N8fHx0/PhxexwOANBILla4Po0CNgA0noULF2rNmjVXtC5VUVGRTczZ61IBAAAAQEt3RQvGn2ny5MlasmSJDh48aK9DAgAAADhDYmKi1q5dq/T0dAUGBtbaHxQUpOzsbGO2iXTudal2796t8vJym5gz16UCAAAAgJbOLjNPJGnTpk06evSoBg0apOuvv94Y2XaayWTSK6+8Yq/TAQAAAC1KQ65LBQAAAAAtnd2KJ0ePHlWXLl3UpUsX4zMAAAAA+2jIdakAAAAAoKWzW/EkMzPTXocCAAAAcJaGXpcKAAAAAFoyu615ciar1arjx4+rpqamPg4PAAAAAAAAAABQb+xaPPn000/14IMPqnfv3rrpppuUn58vSXr22Wf1wQcf2PNUAAAAAAAAAAAA9cJuxZOtW7dq3LhxslqtmjJlis2sk7Zt2+rNN9+016kAAAAAAAAAAADqjd2KJy+99JKGDBmiN954QxMnTrTZ5+fnd8nvaAYAAAAAAAAAAGhMdiuefPPNN4qKipIkmUwmm32enp46evSovU4FAAAAAAAAAABQb+xWPPHw8NCRI0fOua+wsFDt27e316kAAAAAAAAAAADqjd2KJzfffLNeffVVmwKKyWRSRUWFMjIydMstt9jrVAAAAAAAAAAAAPXGxV4HevzxxzVy5Ejdeeeduummm2QymbRw4ULt27dPLi4uiomJsdepAAAAAAAAAAAA6o3dZp507NhRGzZs0MiRI3XgwAF16tRJxcXF+stf/qI333xTV199tb1OBQAAAAAAAAAAUG/sNvNEOrUw/OOPP67HH3/cnocFAAAAAAAAAABoMHYtnkhSZWWlvv32Wx06dEgdO3bUddddp9atW9v7NAAAAAAAAAAAAPXCrsWTV199VWlpaTp+/LisVqskycPDQ+PGjdPkyZNlMpnseToAAAAAAAAAAAC7s1vxZOHChUpNTdWoUaN05513qn379jp8+LDef/99LV68WFVVVXrsscfsdToAAAAAAAAAAIB6YbfiyZtvvqlJkybp//2//2ds69Gjh0JDQ2U2m7Vu3TqKJwAAAAAAAAAAoMlzsteBKisrdeONN55z34033qiqqip7nQoAAAAAAAAAAKDe2K14MmDAAG3btu2c+z755BP179/fXqcCAAAAAAAAAACoN3Z7bdewYcM0a9YsHTt2TLfddpux5smWLVv06aefKiEhQf/973+N+BtuuMFepwYAAAAAAAAAALAbuxVPJk6cKEnasGGDNmzYIJPJJKvVauyfNGmSJMlqtcpkMik/P99epwYAAAAAAAAAALAbuxVPUlNT7XUoAAAAtHBHcnbp5w3vqKrokFp16qjOQ+/W1SHBjZ0WAAAAAKCFsFvxZMCAAfY6FAAAAFqwIzm79N3SZTK5uMjZbNaJI0f13dJl0qTxFFAAAAAAAA3CbsWT0w4cOKCcnBz9+uuv8vT0VEhIiLp06WLv0wAAAKCZ+nnDO6cKJ61aSZKcW7VSdVWVft7wDsUTAAAAAECDsFvxpKamRrNnz9b69etVU1NjbHdyctLw4cP19NNPy8nJyV6nAwAAQDNVVXRIzmazzTYnNzdVFR1qpIwAAAAAAC2N3aoZS5Ys0VtvvaUpU6bo//7v/7Rz505t2rRJjzzyiN566y298sor9joVAAAAmrFWnTqq5sQJm201J06oVaeOjZRR07Fz505NmTJFt9xyi3r27KnFixfXilm9erX+8pe/qE+fPoqIiFBcXJyKi4ttYvbt26fo6Gj17t1b4eHhSkpKksViaahmAAAAAECTZ7fiyYYNGzRlyhTFxMTo2muvlYeHh3r06KFHH31UkydPVlZWlr1OBQAAgGas89C7ZbVYVF1VJavVeup3i0Wdh97d2Kk1uoqKCvn6+iouLk6dOnWqtf/999/Xs88+q+joaL333nt66aWXtHfvXj3xxBNGTFlZmcaOHSuz2ax169Zp7ty5ysrK0oIFCxqyKQAAAADQpNmteFJUVKTg4HO/gzo4OFiHDtnvNQs1NTVKSUnRoEGDFBgYqIEDB2rOnDkqLy+3icvJydGwYcMUGBioyMhIpaam1joWo+4AAACalqtDgnXtpPFyu7qdqsvK5HZ1O13LYvGSpIEDByo2NlaDBw+Wm5tbrf05OTny8/PTX//6V/n4+CgkJET333+/vvzySyNm48aNKi0tVXJysvz8/BQZGalp06Zp9erVqqioaMjmAAAAAECTZbc1T7y9vfXZZ5+pf//+tfbt3LnznCPjLteKFSu0fPlyzZ8/XwEBAfrhhx80Y8YMVVZWat68eZJOLVw/fvx4RUVFKTExUXv27NGTTz4pd3d3PfDAA5J+H3UXGBiodevW6eDBg4qPj5ck43cAAAA0vKtDgimWXIaQkBCtW7dO2dnZ+vOf/6zDhw9r06ZNioyMNGJyc3PVt29fmc9YVyYiIkJVVVXas2ePQkNDGyFzAAAAAGha7FY8ue+++5SSkiKLxaLBgwfLy8vL+GEtLS1NMTEx9jqVcnJyFBERoTvvvFOS1LVrV0VFRenf//63EbNmzRp5enrqmWeekclkkq+vr77++mstW7bMKJ6cOerObDbLz89P06ZNU2JiomJiYuTu7m63nAEAAID6duedd+r48eOaPHmyLBaLLBaLBgwYoMTERCOmpKREXl5eNt87/fnstVEuJi8v78qTdkA5OTmNnUKjoe0tU13aHhISUo+ZAAAANBy7FU8mT56sw4cPG7NCTnNyctKoUaM0adIke51KISEhWr58ufLz89WrVy8VFhbq448/1i233GLE5Obmqn///jKZTMa28PBwpaam6uDBg/L29mbUHQAAAJqVnJwcvfTSS/r73/+u0NBQFRUV6bnnnlNcXJwWLVp00e+fee98KQICAs75+rDmLCcnp8U+HKbttB0AAKAlsVvxxGQy6cknn9SkSZO0e/duHTt2TG3btlXfvn3VoUMHe51GkjRu3DhVVVXpvvvuk8lkksVi0b333qvY2FgjpqSkpNYN3uk8Dh06JG9v72Y96s5RR0WRd8Nz1NwdIW9+yAQANLQXXnhBt912mzHTumfPnvLw8NDIkSP17bff6rrrrpOXl5eKiopsvldSUiJJte6NAQAAAKClskvx5MSJE5o/f77uuece9e3bV4MGDbLHYc9r8+bNWrt2rebNm6devXrphx9+UGJiopKTk23WKjl75JzVaj3n9nNx5FF3jjoyiLwbnqPm7qh5AwBQ3yorK+Xk5GSzzdnZ2eZzUFCQEhMTVV5erjZt2kiStm/frlatWsnf37/BcgUAAACApszp4iEX5+bmpnfeeUcnTpywx+Euat68eXrwwQd1zz33qGfPnrrjjjsUGxur9PR0VVRUSDo1au7s2SOHDx+W9PsMFC8vL2OU3WmMugMAAEBTVV5ervz8fOXn5+vkyZMqLi5Wfn6+fvzxR0nSbf8fe3cfFOV97///uewu4LIGFESiMaaRo8SCEaHmKDZqOiZpWiTk0BuVw69WcmtpNB6HxngSJU1Fm0QnahKLpn4xxoFTMcak6UTbaHMIbc2KyaEgGUwbrZFbReRmgYX9/UHcuGKMxIWYnzqiAAAgAElEQVRl4fWYcbb7ud57Xe/PTmej1/t6fz7f+Q4FBQXs2bOHkydPYrPZWL16NePHj+emm24CIDExkaFDh5KZmUl5eTmHDh1iw4YNzJ8/X3v+iYiIiIiIfM4jxROAKVOm8OGHH3rqdFd0tU/UFRUVubpNoOuJulGjRhEREeGKOXr0KE1NTW4xeupORAarw4cP8/DDDzN79mwmTJjAxo0b3Y4XFBQwYcKEbn8u3LS7oKKigrS0NCZNmkRCQgJr167F4XC4xVRVVbF48WJiY2OZOnUqTzzxBI2Njb0+RxERX1ZSUsK9997Lvffey+nTp8nLy+Pee+9l5cqVQNc+hA8//DAvv/wy3/ve93j00Ue56aabePnll11/X7ZarWzfvp2GhgZSUlL4xS9+QXJystsSuCIiIiIiIoOdx/Y8+fnPf85jjz0GwOzZswkLC+u29FVISIhHrvWd73yHV155hbFjx7qW7Xr++edJSEhwPS03b948du7cyapVq0hLS6OsrIzc3FyWL1/uOk9iYiKbN28mMzOTjIwMKisr9dSdiLicsR3hsz17sVdVEzgynFHJSQyPm+LttHpVc3MzkZGRJCYmkp2dfdkYo9HIoUOH3MaGDx/u+t+NjY0sXLiQmJgY8vPzqaysdC2peOG1o6ODBx54gCFDhpCbm0tLSwsrVqxgxYoVV7WhsYjIYHXbbbdRXl7+pceNRiMPPfQQDz300BXPExkZSW5urqfTExERERERGTA8Vjz50Y9+BHRtUrl+/frLxpSVlXnkWitXriQ4OJjs7Gyqq6sJDQ3l9ttvZ+nSpa6Y0aNHk5OTw5o1a0hKSiI0NJTFixeTmprqirnw1F1WVhYpKSlYrVY9dSciQFfh5JMtWzGYTBitVlrPnOWTLVvhwfQBXUCZOXMmM2fOBPjS33L4YvnDy9m3bx8NDQ2sW7cOq9VKVFQUS5YsITs7m4yMDCwWC4WFhRw7dox33nmHsWPHAvDkk09y//33c/LkScaMGePZiYmIiIiIiIiIiPSAx4onTz31VI83Wf+6LBYLmZmZbpvDX058fDy7d+++YoyeuhORy/lsz96uwklgIADGwEA67HY+27N3QBdPrkZHRwd33HEHbW1t/Nu//RuPPPII3/rWt1zHi4uLmTx5Mlar1TU2Y8YM7HY7paWlxMfHU1xczJgxY1yFE4Bp06ZhNBo5cuSIiiciIiIiIiIiIuJVHiuezJs3z1OnEhHxOntVNcaLbv4D+AUEYK+q9lJG/cM3vvEN1q5dS1RUFM3Nzfzud78jLS2NHTt2EB8fD0BtbS1hYWFun7vwvqam5ktjzGYzwcHBrpieKCkp6VG8zWbr8TUGKn0XXfQ9fGEgfBdxcXHeTkFERERERER8nMeKJxe0tLRw/PhxqqurGTFiBJGRkQwZMsTTlxER6VWBI8NpPXPW1XkC0NnaSuDIcC9m5X2xsbHExsa63k+ZMoV//etfbNu2zVU8uZKv6lB0Op1fq4sxOjqagICAq4q12Wy6sfo5fRdd9D18Qd+FiIiIiIiISBePFk9efvllXnnlFc6fP4/T6QRg6NCh/PSnP+Whhx7qs2W9RESu1ajkJD7ZspUOux2/gAA6W1txOhyMSk7ydmr9zq233sqBAwdc78PCwqiqqnKLqa2tdR278FpUVOQW43A4aGho6NaRIiIiIiIiIiIi0tf8PHWi9evX88ILLzB37lx27NjB22+/zauvvkpSUhIbN25kw4YNnrqUiEivGx43hZsfTCdg+DA6GhsJGD6Mmwf4ZvFfV2lpqdsG8rGxsRw9epSmpibXWGFhIYGBgUycONEVc/LkSU6cOOGKKSoqoqOjgylT9B2LiIiIiIiIiIh3eazz5H/+53948MEHefTRR11j3/jGN4iPj8dqtZKfn8/SpUs9dTkRkV43PG7KoCuWNDU1uQoa7e3t1NTUUFZWhsViYezYsWzatIlJkyZx0003ufY8KSwsZPPmza5zJCYmsnnzZjIzM8nIyKCyspINGzYwf/58LBYLAAkJCURFRZGZmckTTzyB3W7n6aef5q677tJm8SIiIiIiIiIi4nUeK560tLTwrW9967LHvvWtb5Gbm+upS4mISC8pKSkhLS3N9T4vL4+8vDymTp3Kjh07OH/+PKtWraKmpgaLxcL48eN55ZVXmD59uuszVquV7du3k5WVRUpKClarleTkZJYtW+aKMRqNbNmyhaysLFJTUzGbzcyZM4cVK1b06XxFREREREREREQux2PFk29/+9u89957bjfQLvjf//3fy46LiEj/ctttt1FeXv6lxx9//HEef/zxrzxPZGTkVxbNIyIiePHFF3uco4iIiIhIb3r99dfJzMxk2rRpbN++3TVus9lYs2YN5eXlhIaGsmDBAu6//363z1ZUVJCVlcXRo0cZOnQoc+fOZdmyZZhMX9x+qaqqIisri/fff9/1ENHjjz+O1WrtqymKiIjIVfBY8SQlJYUnn3yS+vp6vvOd7xAaGkpdXR0HDhzgL3/5C1lZWfz97393xX/zm9/01KVFRERERERERK7ZJ598wrPPPkt8fLzb+KlTp0hPTycxMZHs7GxKS0tZuXIlFouFBQsWANDY2MjChQuJiYkhPz+fyspKMjMzAVyvHR0dPPDAAwwZMoTc3FxaWlpYsWIFK1as4IUXXujbyYqIiMgVeax48sADDwCwZ88e9uzZg8FgwOl0uo4/+OCDADidTgwGA2VlZZ66tIiIiIiIiIjINWlra2Pp0qUsX76coqIiKisrXcd27dpFcHAwq1evxmAwEBkZyccff8zWrVtdxZN9+/bR0NDAunXrsFqtREVFsWTJErKzs8nIyMBisVBYWMixY8d45513GDt2LABPPvkk999/PydPntT+fyIiIv2Ix4onOTk5njqViIiIiIiIiEifWrNmDePHjycpKYmioiK3Y8XFxUyfPh2DweAaS0hIICcnh8rKSiIiIiguLmby5Mluy2/NmDEDu91OaWkp8fHxFBcXM2bMGFfhBGDatGkYjUaOHDmi4omIiEg/4tE9T0REREREREREfM0777zDe++9x+uvv37Z47W1tcTFxbmNjRgxAoDq6moiIiKora0lLCzMLebC+5qaGtd5Lo0xm80EBwe7Yq5WSUlJj+L7G5vN5u0UvErzH9zzB89/B5f+RonItfNY8URERERERERExNecPn2ap556ipdffvmKm7Zf3HUCuJYqv3T8aj57qQtLnPdEdHQ0AQEBPfpMf2Gz2Qb1jV7Nf3DPH/QdiPgKFU9EREREREREZND6+9//zpkzZ5g3b55rrLOzE4CJEyeya9cuwsLCunWG1NXVAV90oISFhVFVVeUWU1tb6zp24fXSJcEcDgcNDQ3dOlJERETEu/y8nYCIiIiIiIiIiLf8+7//O/v27eP11193/bnjjju49dZbef3115kwYQKxsbEUFRW5uk0ACgsLGTVqFBEREQDExsZy9OhRmpqa3GICAwOZOHGiK+bkyZOcOHHCFVNUVERHRwdTpkzpoxmLiIjI1VDxREREREREREQGLavVyvjx493+XHfddQwZMoTx48cTGBjIvHnzqK+vZ9WqVRw/fpw333yT3NxcFi1a5DpPYmIiQ4cOJTMzk/Lycg4dOsSGDRuYP38+FosF6NpkPioqiszMTEpKSvjggw94+umnueuuu7RZvIiISD+jZbtERERErqD4dAlvHNtPdVMd4UGhzI2aQ+z10d5OS0RERPrQ6NGjycnJYc2aNSQlJREaGsrixYtJTU11xVitVrZv305WVhYpKSlYrVaSk5NZtmyZK8ZoNLJlyxaysrJITU3FbDYzZ84cVqxY4Y1piYiIyBWoeCIiIiLyJYpPl7DNlofZz4jVbKG+5RzbbHksikMFFBERkQEsOzu721h8fDy7d+++4uciIyPJzc29YkxERAQvvvjiNeUnIiIive+aiieJiYlXHWswGHjjjTeu5XIiIiIifeqNY/sx+xkJMAUAdL06Wnnj2H4VT0REREREREQGsGsqnkRGRmIwGDyVi4iIiEi/Ut1Uh9VscRvzN/pT3VTnpYxEREREREREpC9cU/Fk/fr1nspDREREpN8JDwqlvuWcq/MEoK2jjfCgUC9mJSIiIiIiIiK9zc/bCYiIiIj0V3Oj5tDe2UGroxWn00mro5X2zg7mRs3xdmoySB0+fJiHH36Y2bNnM2HCBDZu3NgtprGxkTVr1nD77bcTHR3NHXfcQX5+vltMRUUFaWlpTJo0iYSEBNauXYvD4eiraYiIiIiIiPR7Ht0wvqOjg/fff59//OMftLa2uh0zGAykp6d78nIiIiIivSr2+mgWxXXtfVLdVEd4UChzo+ZovxPxmubmZiIjI0lMTLzsZsYOh4P09HQ6OzvJzs7mxhtvpLa21q0w0tjYyMKFC4mJiSE/P5/KykoyMzMBXK8iIiIiIiKDnceKJ7W1taSmpvLPf/4Tg8GA0+kEcNsTRcUTERER8TWx10erWCL9xsyZM5k5cyZw+SV0CwoKqKio4MCBA4SEhABwww03uMXs27ePhoYG1q1bh9VqJSoqiiVLlpCdnU1GRgYWi6XbeUVERERERAYbjy3btXbtWoYOHcq7776L0+kkPz+fP/7xj/zsZz9j7Nix7N+/31OXEhERERGRyzhw4ADR0dH89re/5fbbb+fOO+/kmWeeobm52RVTXFzM5MmTsVqtrrEZM2Zgt9spLS31RtoiIiIiIiL9jsc6Tw4fPkxmZiYjR44EwM/Pj9GjR7N48WI6Ozv55S9/ycsvv+ypy4mIiIiIyCVOnDjBqVOnCAgIYNOmTZw9e5bVq1dTV1fH888/D3R1jIeFhbl97sL7mpqaHl2vpKTEM4n7GJvN5u0UvEZzH5x6Mve4uLhezERERESk73iseFJfX8+IESPw8/PDYrFw7tw517H4+Hh++9vfeupSIiIiIiJyGU6nE4PBwLPPPsvQoUOBrn1Mfv7zn/Pf//3fDBs27Iqfv3jJ3asRHR1NQEDA187XF9lstkF7c1hz19xFREREBhOPLdt1/fXXc+bMGQBuuukm/vjHP7qO/e1vf9PaySIiIiIivSw8PJyRI0e6CicAkZGRAJw+fRro6jKpra11+9yF95d2pIiIiIiIiAxWHiueTJ8+naKiIgAWLFjAa6+9RnJyMj/84Q95+eWXSUxM9NSlRERERETkMqZMmUJ1dTVNTU2usX/84x8AjBo1CoDY2FiOHj3qFlNYWEhgYCATJ07s24RFRERERET6KY8VTx577DEWL14MwH/8x3/w7LPPMmbMGIKDg/nFL37Bf/3Xf3nqUiIiIiIig1JTUxNlZWWUlZXR3t5OTU0NZWVlfPrppwDMnz8fk8nE448/TkVFBYcPH+bXv/41iYmJhISEAJCYmMjQoUPJzMykvLycQ4cOsWHDBubPn69ucRERERERkc95bM+ToKAggoKCXO+///3v8/3vf99Tp++mtraW559/noMHD3L+/HlGjRpFZmYmd9xxhyvGZrOxZs0aysvLCQ0NZcGCBdx///1u56moqCArK4ujR48ydOhQ5s6dy7JlyzCZPPbViIiIiIh4RElJCWlpaa73eXl55OXlMXXqVHbs2MHIkSPZvn07a9asITk5mdDQUO666y4effRR12esVivbt28nKyuLlJQUrFYrycnJLFu2zBtTEhERERER6Zc8ViG49dZbefXVV4mJiel2rLS0lHnz5vHhhx965FqNjY3Mnz+fm266iRdeeIGIiAhOnz7tVrw5deoU6enpJCYmkp2dTWlpKStXrsRisbBgwQLXeRYuXEhMTAz5+flUVlaSmZkJ4HoVEREREekvbrvtNsrLy68YExMTw2uvvXbFmMjISHJzcz2ZmoiIiIiIyIDiseJJa2srTqfzssccDgft7e2euhQ5OTl0dnayefNmzGYzADfccINbzK5duwgODmb16tUYDAYiIyP5+OOP2bp1q6t4sm/fPhoaGli3bh1Wq5WoqCiWLFlCdnY2GRkZWrZARERERERERERERGQQuqbiSWtrKy0tLa6iSWNjI/X19d1i3nnnHYYPH34tl3Jz4MABYmNj+eUvf8mBAwcIDg7mnnvu4cEHH3QVU4qLi5k+fToGg8H1uYSEBHJycqisrCQiIoLi4mImT56M1Wp1xcyYMQO73U5paSnx8fFXnVNJSYnH5ucJNpvN2yl8Lcq77/lq7r6Qd1xcnLdTEBERERERERERka/hmoonOTk5bN68GQCDwcCiRYsuG+d0OrvtNXItTpw4wYkTJ0hMTGTLli18+umnZGVl0dra6lqruba2ttuNyxEjRgBQXV1NREQEtbW1hIWFucVceF9TU9OjnKKjowkICPi6U/Iom83mkzdtlXff89XcfTVvERERERERERER8Q3XVDyZNWsWYWFhOJ1OVq9eTXp6erfls/z9/Rk3bhy33nrrNSV6MafTSVhYGE8//TRGo5Ho6GiqqqrYtGmT20aXF3edXPjc5cYv52piRERERERERERERERk4Lmm4kl0dDTR0dFAV7Hhzjvv9OjyXF8mPDycG2+8EaPR6BobN24cTU1NnDt3juDgYMLCwrp1j9TV1QFfdKCEhYVRVVXlFlNbW+s6JiIiIiIiIiIiIiIig4+fp0704x//mOHDh2O327HZbPzpT3/CZrNht9s9dQmX2NhYTpw4QWdnp2vsn//8J1arleDgYFdMUVGR2yb2hYWFjBo1ioiICFfM0aNHaWpqcosJDAxk4sSJHs9bRERERERERERERET6P48VTwB+85vfkJCQQGpqKo888ggLFiwgISGB3/zmN568DD/96U+prq7mmWee4R//+AcHDx5ky5YtpKamumLmzZtHfX09q1at4vjx47z55pvk5ua67cuSmJjI0KFDyczMpLy8nEOHDrFhwwbmz5+PxWLxaM4iIiIiIiIiIiIiIuIbrmnZrovt3LmT559/nnvvvZfvfe97jBgxgtraWt566y3Wr1+P1Wpl/vz5HrnWN7/5TV566SWef/558vPziYiIIDU1lQceeMAVM3r0aHJyclizZg1JSUmEhoayePFitwKL1Wpl+/btZGVlkZKSgtVqJTk52W3fFBERERERERERERERGVw8Vjx59dVX+c///E+eeOIJt/EZM2ZgtVrZsWOHx4onAN/+9rf59re/fcWY+Ph4du/efcWYyMhIcnNzPZaXiIiIiIiIiIiIiIj4No8t2/Wvf/2L2bNnX/bY7Nmz+de//uWpS4mIiIiIiIiIiIiIiPQajxVPhg8fzrFjxy577NixYwwfPtxTlxIREREREREREREREek1HiuefPe73+WFF15g165dnDt3DoCGhgby8vLYuHEj99xzj6cuJSIiveTw4cM8/PDDzJ49mwkTJrBx48ZuMTabjZSUFGJiYpg1axY5OTndYioqKkhLS2PSpEkkJCSwdu1aHA6HW0xVVRWLFy8mNjaWqVOn8sQTT9DY2Nhrc/ugrIoVLxWyYe9pVrxUyAdlVb12LRERERERERER8W0e2/Nk6dKlfPrpp6xevZqsrCyMRiMdHR04nU7uuOMOli5d6qlLiYhIL2lubiYyMpLExESys7O7HT916hTp6emu46WlpaxcuRKLxcKCBQsAaGxsZOHChcTExJCfn09lZSWZmZkArteOjg4eeOABhgwZQm5uLi0tLaxYsYIVK1bwwgsveHxeH5RVsaXgI0wmA4H+Bs42tLCl4CO4bxLxt4z0+PVERERERERERMS3eax4EhAQwEsvvcT//d//YbPZqK+vJyQkhLi4OGJiYjx1GRER6UUzZ85k5syZAKxfv77b8V27dhEcHMzq1asxGAxERkby8ccfs3XrVlfxZN++fTQ0NLBu3TqsVitRUVEsWbKE7OxsMjIysFgsFBYWcuzYMd555x3Gjh0LwJNPPsn999/PyZMnGTNmjEfnVXCw4vPCiYkmRxuB/ibsOCg4WKHiiYiIiIiIiIiIdHNNxZPHH3+cRx55xO0mV0xMjIolIiIDVHFxMdOnT8dgMLjGEhISyMnJobKykoiICIqLi5k8eTJWq9UVM2PGDOx2O6WlpcTHx1NcXMyYMWNchROAadOmYTQaOXLkiMeLJ1Vnmhk6xP0/eQFmI9Vnmj16HRERERERERERGRiuqXiyZ88e5s2b5/GbXCIi0j/V1tYSFxfnNjZixAgAqquriYiIoLa2lrCwMLeYC+9rampc57k0xmw2Exwc7IrpiZKSkiset5g7qD/fir+pa6uvpuZm2hydDB1iwmaz9fh6A8lgn/8F+h6+MBC+i0t/p0RERESkfys+XcIbx/ZT3VRHeFAoc6PmEHt9tLfTEpFBzmPLdomIyOBwcdcJgNPpvOz41Xz2Uk6n86rOc6no6GgCAgK+/LyWrj1PjCYDjvZWTOYAzDj5/xInETeIl+2y2Wy6yYy+h4vpuxARERGRvlZ8uoRttjzMfkasZgv1LefYZstjURwqoIiIV/l5OwEREfEdYWFh3TpD6urqgC86UMLCwqitrXWLufD+QrfJ5WIcDgcNDQ3dOlI8If6WkTx43ySGXTcEe5uTYdcN4UFtFi8iIiIiIuJ1bxzbj9nPSIApAIPBQIApALOfkTeO7fd2aiIyyF1z58mePXt4//33vzLOYDDw4IMPXuvlRETEi2JjY3nrrbfcOkQKCwsZNWoUERERrpjs7GyampoICgpyxQQGBjJx4kRXzIsvvsiJEye48cYbASgqKqKjo4MpU6b0Su7xt4wk/paRerJeRERERESkH6luqsNqtriN+Rv9qW6q81JGIiJdrrl4smvXrquKU/FERKT/a2pq4sSJEwC0t7dTU1NDWVkZFouFsWPHMm/ePHbu3MmqVatIS0ujrKyM3Nxcli9f7jpHYmIimzdvJjMzk4yMDCorK9mwYQPz58/HYun6C3FCQgJRUVFkZmbyxBNPYLfbefrpp7nrrru0j5aIiIiIiMggEh4USn3LOQJMXyzF3NbRRnhQqBezEhHxQPEkPz+fSZMmeSIXERHxspKSEtLS0lzv8/LyyMvLY+rUqezYsYPRo0eTk5PDmjVrSEpKIjQ0lMWLF5Oamur6jNVqZfv27WRlZZGSkoLVaiU5OZlly5a5YoxGI1u2bCErK4vU1FTMZjNz5sxhxYoVfTpfERERERER8a65UXPYZssDRyv+Rn/aOtpo7+xgbtQcb6cmIoOcNowXERGX2267jfLy8ivGxMfHs3v37ivGREZGkpube8WYiIgIXnzxxR7nKCIiIiIiIgNH7PXRLIrr2vukuqmO8KBQ5kbN0WbxIuJ1Kp6IiIiIiPiIw4cP88orr3Ds2DE+++wzfvazn5GRkXHZ2L/85S8sXLiQG264gf373TdcraioICsri6NHjzJ06FDmzp3LsmXLMJn0zwMRERHpe7HXR6tYIiL9jp+3ExARERERkavT3NxMZGQky5cvZ+TIkV8ad+bMGR5//HGmT5/e7VhjYyMLFy7EarWSn5/PM888Q0FBAc8991xvpi4iIiIiIuJTrql4cuzYMe13IiIiIiLSR2bOnMmyZcu45557CAgIuGyM0+kkMzOTH/zgB0yePLnb8X379tHQ0MC6deuIiopi1qxZLFmyhNdee43m5ubenoKIiIiIiIhPUOeJiIiIiMgAsm3bNux2Ow899NBljxcXFzN58mSsVqtrbMaMGdjtdkpLS/sqTRERERERkX5NixqLiIiIiAwQH374Ia+88gq7d+/Gz+/yz0nV1tYSFhbmNnbhfU1NTY+uV1JS8vUS9XE2m83bKXiN5j449WTucXFxvZiJiIiISN9R8UREREREZABobGxk6dKlPPXUU1x//fVf6xwGg6FH8dHR0V+6fNhAZbPZBu3NYc1dcxcREREZTFQ8EREREREZAE6ePMmpU6dYunSpa6yzsxOn08nEiRN59tlnueeeewgLC6Oqqsrts7W1tQDdOlJEREREREQGKxVPREREREQGgJtvvpl9+/a5jb322mscPHiQ3/zmN65ulNjYWLKzs2lqaiIoKAiAwsJCAgMDmThxYp/nLSIiIl9P0/EjnCvai6O+GlNIOMHTkggaN8XbaYmIDBgqnoiIiIiI+IimpiZOnDgBQHt7OzU1NZSVlWGxWBg7dizjx493iw8NDcVsNruNJyYmsnnzZjIzM8nIyKCyspINGzYwf/58LBZLn85HREREvp6m40eo+8NWMJowBFpxNJ7ten93ugooIiIeouKJiIiIiIiPKCkpIS0tzfU+Ly+PvLw8pk6dyo4dO67qHFarle3bt5OVlUVKSgpWq5Xk5GSWLVvWW2mLiIiIh50r2gtGE37mQAAM5kA6sXOuaK+KJyIiHqLiiYiIiIiIj7jtttsoLy+/6viMjAwyMjK6jUdGRpKbm+vJ1ERERPqtirJq3j94nPozzYQMtzB91jgibwn3dlrXxFFfjSHQ6jZmMAXgqK/2UkYiIgOPn7cTEBERERERERER6Q0VZdX8vqCE8w12AoeYOd9g5/cFJVSU+XaRwRQSjtPR6jbmdLRiCvHtopCISH+i4omIiIiIiIiIDFo5OTn84Ac/IC4ujqlTp7Jw4UI+/PDDbnE2m42UlBRiYmKYNWsWOTk53WIqKipIS0tj0qRJJCQksHbtWhwOh1tMVVUVixcvJjY2lqlTp/LEE0/Q2NjYa/Mb7N4/eByjyYC/vwmDoevVaDLw/sHj3k7tmgRPS4IOB53tdpxOJ53tduhwdI2LiIhHqHgiIiIiIiIiIoPW3/72N374wx+yc+dOXnvtNcLDw/nJT37CyZMnXTGnTp0iPT2diRMnsmfPHh577DE2btzIzp07XTGNjY0sXLgQq9VKfn4+zzzzDAUFBTz33HOumI6ODh544AHq6urIzc1l06ZN/PWvf2XFihV9OufBpP5MM2az0W3MbDZSf6bZSxl5RtC4KRZBFlMAACAASURBVITenY7JOgynvRGTdRih2ixeRMSjtOeJiIiIiIiIiAxal3aQ/OpXv2L//v289957zJ8/H4Bdu3YRHBzM6tWrMRgMREZG8vHHH7N161YWLFgAwL59+2hoaGDdunVYrVaioqJYsmQJ2dnZZGRkYLFYKCws5NixY7zzzjuMHTsWgCeffJL777+fkydPMmbMmL6d/CAQMtzC+QY7/v5f3AJrb+8gZLjFi1l5RtC4KSqWiIj0ogHRefL6668zYcIEfvKTn7iNe6qlVkREREREREQGh5aWFhwOB8OGDXONFRcXM336dAwGg2ssISGBzz77jMrKSlfM5MmTsVq/2MR7xowZ2O12SktLXTFjxoxxFU4Apk2bhtFo5MiRI709tUFp+qxxdDictLU5cDq7XjscTqbPGuft1EREpJ/z+c6TTz75hGeffZb4+Hi38QsttYmJiWRnZ1NaWsrKlSuxWCyup0IutNTGxMSQn59PZWUlmZmZAK5XERERERERERk81q1bR1hYGLNmzXKN1dbWEhcX5xY3YsQIAKqrq4mIiKC2tpawsDC3mAvva2pqXOe5NMZsNhMcHOyKuVolJSU9iu9vbDZbn13r3yYF8ElZE+fq7VisRv5tUhDnmk9is5386g/3kr6cf3802OcPnv8OLv2NEpFr59PFk7a2NpYuXcry5cspKipyPe0BnmupFREREREREZHBYdOmTbz99tvk5uYyZMgQt2MXd50AOJ3Oy45fzlfFOJ3OqzrPxaKjowkICOjRZ/oLm83Wtzd644DEvrvcV+nz+fczg33+oO9AxFf49LJda9asYfz48SQlJXU75qmWWhEREREREREZ+NavX09ubi6vvPIKt9xyi9uxsLCwbp0hdXV1wBcdKGFhYdTW1rrFXHh/odvkcjEOh4OGhoZuHSkiIiLiXT7befLOO+/w3nvv8frrr1/2uKdaaq9Wf2uX9dX2R+Xd93w1d1/IW0+RiIiIiIj4huzsbPbs2cP27duZOHFit+OxsbG89dZbbh0ihYWFjBo1ioiICFdMdnY2TU1NBAUFuWICAwNd54yNjeXFF1/kxIkT3HjjjQAUFRXR0dHBlCna+FtERKQ/8cniyenTp3nqqad4+eWX3bpGLtWbLbWX6k/tsr7a+qe8+56v5u6reYuIiIiISP+TlZXFnj172LhxIyNGjHA9TBkYGMjQoUMBmDdvHjt37mTVqlWkpaVRVlZGbm4uy5cvd50nMTGRzZs3k5mZSUZGBpWVlWzYsIH58+e7lgVPSEggKiqKzMxMnnjiCex2O08//TR33XUXY8aM6fvJi4iIyJfyyeLJ3//+d86cOcO8efNcY52dnQBMnDiRXbt2XXVLbVVVlVvMpS21IiIiIiIiIjJw7dy5E4BFixa5jScnJ5OdnQ3A6NGjycnJYc2aNSQlJREaGsrixYtJTU11xVutVrZv305WVhYpKSlYrVaSk5NZtmyZK8ZoNLJlyxaysrJITU3FbDYzZ84cVqxY0QczFRERkZ7wyeLJv//7v7Nv3z63sQ0bNlBXV8fTTz/NjTfe6LGWWhEREREREREZuMrLy68qLj4+nt27d18xJjIyktzc3CvGRERE8OKLL151fiIiIuIdPrlhvNVqZfz48W5/rrvuOoYMGcL48eMJDAxk3rx51NfXs2rVKo4fP86bb75Jbm6u25MkiYmJDB06lMzMTMrLyzl06FC3llrprun4ET579SlObHqYz159iqbjR7ydkoiIiIiIiIiIiIiIx/hk8eRqXGipLSkpISkpiV//+tdf2lLb0NBASkoKv/jFL7q11Iq7puNHqPvDVhyNZzEEWnE0nqXuD1tVQBERERERERERERGRAcMnl+26nAvrkF7MUy218oVzRXvBaMLPHAiAwRxIJ3bOFe0laNwUL2cnIiIiIiIiIiIiInLtBmznifQOR301BlOA25jBFICjvtpLGYmIiIiIiIiIiIiIeJaKJ9IjppBwnI5WtzGnoxVTSLiXMhIRERERERERERER8awBs2yX9I3gaUnU/WErndgxmAK6CikdDoKnJXk7tX6r+HQJbxzbT3VTHeFBocyNmkPs9dHeTktEREREREREREREvoQ6T6RHgsZNIfTudEzWYTjtjZiswwi9O137nXyJ4tMlbLPlUd9yDqvZQn3LObbZ8ig+XeLt1ERERERERERERETkS6jzRHosaNwUFUuu0hvH9mP2MxLw+T4xAaYAcLTyxrH96j4RERERERERERER6afUeSLSi6qb6vA3+ruN+Rv9qW6q81JGIiIiIiIiIiIiIvJVVDwR6UXhQaG0dbS5jbV1tBEeFOqljERERERERERERETkq6h4ItKL5kbNob2zg1ZHK06nk1ZHK+2dHcyNmuPt1ERERMQHHT58mIcffpjZs2czYcIENm7c6Hb8d7/7Hampqdx2223ExcXx4x//mEOHDnU7T0VFBWlpaUyaNImEhATWrl2Lw+Hoq2mIiIiIiIj0eyqeiPSi2OujWRT3I0KGBNPY3kzIkGAWxf1I+52IiIjI19Lc3ExkZCTLly9n5MiR3Y7/9a9/5c4772Tbtm387ne/Iy4ujkceeYTi4mJXTGNjIwsXLsRqtZKfn88zzzxDQUEBzz33XF9ORUREREREpF/ThvEivSz2+mgVS0RERMQjZs6cycyZMwFYv359t+O//vWv3d4vX76cd999lwMHDhAbGwvAvn37aGhoYN26dVitVqKioliyZAnZ2dlkZGRgsVh6fyIiIiIiIiL9nDpPRESkRzZu3MiECRO6/bl4uRebzUZKSgoxMTHMmjWLnJycbufRkjHSnxWfLmH1u+tZ/OZKVr+7nuLTJd5OSeRr6ezspKWlhWHDhrnGiouLmTx5Mlar1TU2Y8YM7HY7paWl3khTRERERESk31HniYiI9Njo0aPJy8tzGzOZuv6TcurUKdLT00lMTCQ7O5vS0lJWrlyJxWJhwYIFwBdLxsTExJCfn09lZSWZmZkArlcRbyk+XcI2Wx5mPyNWs4X6lnNss+WxKA51EorPycnJobGxkblz57rGamtrCQsLc4u78L6mpqZH5y8pGZyFRZvN5u0UvEZzH5x6Mve4uLhezERkcGs6foRzRXtx1FdjCgkneFoSQeOmeDstEZEBS8UTERHpMaPRyIgRIy57bNeuXQQHB7N69WoMBgORkZF8/PHHbN261VU80ZIx0p+9cWw/Zj8jAaYAgK5XRytvHNuv4on4lIKCAl588UU2bdpEeHj4VX3GYDD06BrR0dEEBAR8nfR8ls1mG7Q3hzV3zV1EvKfp+BHq/rAVjCYMgVYcjWe73t+drgKKiEgvUfFERER6rLKykttvvx0/Pz9uueUWHn30UaKiooCu5WCmT5/udgMuISGBnJwcKisriYiI+MolY+Lj43uUT0+ffB7MT45eSt9Fl4u/h3+d+YxAvwA62jpcY06nk3+1fDYovq+BMEfd5IO8vDx+9atf8cILL/Dtb3/b7VhYWBhVVVVuY7W1ta5jIiIi0v+cK9oLRhN+5kAADOZAOrFzrmiviiciIr1ExRMREemRSZMmsW7dOm6++Wbq6+v57W9/y7x583j99dcZO3YstbW13W5cXuhSqa6uJiIiwqNLxkDPnnzW05Nf0HfR5dLv4YaGP1Pfcs7VeQLQ6mjlhiGhA/770v8nBobc3Fyee+45Nm3a1K1wAhAbG0t2djZNTU0EBQUBUFhYSGBgIBMnTuzrdEVEROQqOOqrMQRa3cYMpgAc9dVeykhEZOBT8URERHpk5syZbu/j4uL43ve+x44dO1i5ciXQfdkXp9N52fHL6emSMSKeNjdqDttseeBoxd/oT1tHG+2dHcyNmuPt1ERoamrixIkTALS3t1NTU0NZWRkWi4WxY8eybds2nn/+edasWUNUVJSrIG02mwkJCQEgMTGRzZs3k5mZSUZGBpWVlWzYsIH58+dr2UQREZF+yhQSjqPxLIbPO08AnI5WTCFXtzSn9G9nbEf4bM9e7FXVBI4MZ1RyEsPj1FEk4m0qnoiIyDUxmUx885vf5J///CfQ1UFyafdIXV0d8EUHipaMkf4s9vpoFsV17X1S3VRHeFAoc6PmaL8T6RdKSkpIS0tzvc/LyyMvL4+pU6eyY8cOdu7cicPhYPny5W6fu3AcwGq1sn37drKyskhJScFqtZKcnMyyZcv6dC4iIiJy9YKnJVH3h610YsdgCsDpaIUOB8HTkrydmlyjM7YjfLJlKwaTCaPVSuuZs3yyZSs8mK4CioiXqXgiIiLXpLOzk/LyciZNmgR0LQfz1ltv4XQ6XV0khYWFjBo1ioiICFeMloyR/iz2+mgVS6Rfuu222ygvL//S43/605+u6jyRkZHk5uZ6Ki0RERHpZUHjpsDd6Zwr2oujvhpTSDjB05K038kA8NmevV2Fk8CuriJjYCAddjuf7dmr4omIl6l4Ij6n6fgR/WVBxIuys7OZPXs2o0aNcu158umnn5KdnQ3AvHnz2LlzJ6tWrSItLY2ysjJyc3PdnoLWkjEiIiIiIiI9EzRuyqC//1F8umTAdYjbq6oxWt33s/ELCMBepf1sRLxNxRPxKU3Hj1D3h61gNGEItOJoPNv1/u70Qf8XCJG+Ul1dzfLlyzlz5gwhISFMnDiRXbt2ERMTA8Do0aPJyclhzZo1JCUlERoayuLFi0lNTXWdQ0vGiIiIiIiI9C1fLzwUny5hmy0Ps58Rq9lCfcs5ttnyWBSHT83jUoEjw2k9c9bVeQLQ2dpK4EjtZyPibSqeiE85V7QXjCb8Pt8gzWAOpBM754r2qngi0keef/75r4yJj49n9+7dV4zRkjEiIiIiIiJ9YyAUHt44th+zn5EAUwBA16ujlTeO7feZOVzOqOQkPtmylQ67Hb+AADpbW3E6HIxK1n42It7m5+0ERHrCUV+N4fP/SF5gMAXgqFcro4iIiIiIiIjI5VxceDAYDASYAjD7GXnj2H5vp3bVqpvq8Df6u435G/2pbqrzUkaeMTxuCjc/mE7A8GF0NDYSMHwYN2uzeJF+QZ0n4lNMIeE4Gs9iMH/Ryuh0tGIKUSujiIiIiIiIiHy5wbyHanVTHVaz+/6SvlZ4CA8Kpb7lnKvzBKCto43woFAvZuUZw+OmqFgi0g+p80R8SvC0JOhw0Nlux+l00tluhw5H17iIiMhVKj5dwup317P4zZXsOvUWxadLvJ2SiIiIiPSiC3uoOhrPuu2h2nT8iLdT6xPhQaG0dbS5jfla4WFu1BzaOztodbTidDppdbTS3tnB3Kg53k5NRAYoFU/EpwSNm0Lo3emYrMNw2hsxWYcRqs3iRUSkBy6s91zfcg6r2UKTo5lttjwVUERERER6WUVZNbkvFfGnvV2vFWV9twT3xXuoGgyGrr1Ujaau8UFgIBQeYq+PZlHcjwgZEkxjezMhQ4JZFPcjn97vRET6Ny3bJT4naNwUFUtERORru3SjSbOfGePn6z3rH14iIiIivaOirJrfF5RgNBkw+xs432Dn9wUl3HNfNJG39P5S3I76agyBVrexwbSHalfhoevvwtVNdYQHhTI3ao7P/f039vpon8tZRHyXiiciIiI+ajCv2XwtBsJ6zyIiIiLe9EFZFQUHK6g608zI4RbumxVJ/C0jr/iZ9w8ex2gy4O9vwuFow9/fRBsO3j94vE+KJ9pDVYUHEZGe0rJdIiIiPmiwr9l8LQbCes8ivuSDsipWvFTIomf2s+KlQj4oq/J2SiIicg0+KKtiS8FHnG1oYegQE2cbWthS8NFX/r7Xn2nGbDa6jZnNRurPNPdmui7aQ1VERHpKnSciIiI+6OI1mwEM5kA6sXOuaK+6T77C3Kg5bLPlgaMVf6M/7Z3tdHbiU+s9i/iKCzfYTCaD2w027pv0lU8oi4hI//Bp+Ucc+fPbNJyt5bphYXzUMBaTKYxA/65bSoH+Juw4KDhYccXf9pDhFs432PH3/+JWVHt7ByHDLV/6GU8KGjcF7k5X57aIiFw1n+w8ycnJ4Qc/+AFxcXFMnTqVhQsX8uGHH3aLs9lspKSkEBMTw6xZs8jJyekWU1FRQVpaGpMmTSIhIYG1a9ficDj6YhoiIiJfm6O+GsPne3ZcMJjWbL4Wl240GWSyaKNJkV5ScLACk8lAoL8Jg6Hr1WQyUHCwwtupiYjIVfi0/CMO7X2VpvPnCBgSRNP5c1jr/pdhnZVucQFmI9Vf0UEyfdY4OhxO2tocOJ1drx0OJ9NnjevNKbgJGjeFUamrufFnLzEqdbUKJyIickU+2Xnyt7/9jR/+8IfExMRgMpnIycnhJz/5CW+88QZjxowB4NSpU6Snp5OYmEh2djalpaWsXLkSi8XCggULAGhsbGThwoXExMSQn59PZWUlmZmZAK5XERGR/khrNl+bi9d7ttlsKpyI9JKqM80MHeL+T46rucEmIiL9w5E/v42fyYTZv+uhHbN/AH5GE9c1l9ASeIMrrrW9g/Cv6CCJvCWce+6L5v2Dx6k6bWd4aCDTZ43rk/1OREREvg6f7jyJiooiMjKSX/3qVxgMBt577z1XzK5duwgODmb16tVERkYyd+5c0tLS2Lp1qytm3759NDQ0sG7dOqKiopg1axZLlizhtddeo7lZ/6ATEZH+S2s2i4gvGDncQmt7h9vY1dxgExGR/qHhbC0ms7/bWPB1QZg7GrF/3kFib3PgcDi5b1bkV54v8pZw0h6exh1JXa8qnIiISH/mk8WTS7W0tOBwOBg2bJhrrLi4mOnTp2MwGFxjCQkJfPbZZ1RWVrpiJk+ejNVqdcXMmDEDu91OaWlp301ARESkh4LGTSH07nRM1mE47Y2YrMMIvTtdSw+ISL9y36xIHA7n17rBJiIi3nfdsDAc7W1uY/5GJyNGjmTYdUNobHEw7LohPKi9rEREZADyyWW7LrVu3TrCwsKYNWuWa6y2tpa4uDi3uBEjRgBQXV1NREQEtbW1hIWFucVceF9TU9OjHEpKSr5G5r3HZrN5O4WvRXn3PV/N3RfyvvQ3SMTTgsZNUbFERPq1+FtGwn2TKDhYQfWZZsKHW7hvVqRusImI+Igpt3+XQ3tfpR0wmf1xtLfR6XAw83tJpE2Y5O30REREepXPF082bdrE22+/TW5uLkOGDHE7dnHXCYDT6bzs+OVcTczFoqOjCQgI+OrAPmCz2Xzypq3y7nu+mruv5i0iIjIYxd8yUsUSEREfNXbCJGYmpXLkz2/TcLaW64aFMeX27zJWhRMRERkEfLp4sn79enbt2sUrr7zCLbfc4nYsLCysW/dIXV0d8EUHSlhYGFVVVW4xtbW1rmMiIiK+qqKsmvcPHqf+TDMhwy3ajFNEREREvpaxEyapWCIiIoOSzxZPsrOz2bNnD9u3b2fixIndjsfGxvLWW2/hdDpdXSSFhYWMGjWKiIgIV0x2djZNTU0EBQW5YgIDAy97ThERkWvRdPwI54r24qivxhQSTvC0pF5ZdquirJrfF5RgNBkIHGLmfIOd3xeUcM990SqgiIiIiEi/80FZFQUHK6g608xILfEoIiL9hE9uGJ+VlUVeXh7PPfccI0aMoKamhpqaGs6fP++KmTdvHvX19axatYrjx4/z5ptvkpuby6JFi1wxiYmJDB06lMzMTMrLyzl06BAbNmxg/vz5WCwWb0xNREQGqKbjR6j7w1YcjWcxBFpxNJ6l7g9baTp+xOPXev/gcYwmA/7+JgyGrlejycD7B497/FoiIiIi0v99Wv4Re3LW8v/WLWdPzlo+Lf/I2ym5fFBWxZaCjzjb0MLQISbONrSwpeAjPiir+uoPi4iI9CKf7DzZuXMngFshBCA5OZns7GwARo8eTU5ODmvWrCEpKYnQ0FAWL15MamqqK95qtbJ9+3aysrJISUnBarWSnJzMsmXL+m4yIiIyKJwr2gtGE37mQAAM5kA6sXOuaK/Hu0/qzzQTOMTsNmY2G6k/0+zR64iIiIhI//dp+Ucc2vsqfiYTAUOCaDp/jkN7X2VmUmq/WI6r4GAFJpOBQP+uW1SB/ibsOCg4WKHukwGg+HQJbxzbT3VTHeFBocyNmuPtlERErppPFk/Ky8uvKi4+Pp7du3dfMSYyMpLc3FxPpCUiIvKlHPXVGAKtbmMGUwCO+mqPXytkuIXzDXb8/b/4z3x7ewchw9VVKSIiIjLYHPnz2/iZTJj9AwAw+wfQ/vl4fyieVJ1pZugQ99tTAWYj1Xrwx+cVny5hmy0Ps58Rq9lCfcs5ttnymHldHHHEeTs9EZGv5JPLdomIiPgaU0g4Tker25jT0YopxPN7kEyfNY4Oh5O2NgdOZ9drh8PJ9FnjPH4tEelbhw8f5uGHH2b27NlMmDCBjRs3doux2WykpKQQExPDrFmzyMnJ6RZTUVFBWloakyZNIiEhgbVr1+JwOPpiCiLiI87YjlCy8insL2ymZOVTnLF5fqlR6RsNZ2sxmf3dxkxmfxrO1nopI3cjh1tobe9wG2tt7yBcD/74vDeO7cfsZyTAFIDBYCDAFIDZz8hf6/vPsnH9zYXf3g/uf1i/vSL9gIonIiIifSB4WhJ0OOhst+N0Oulst0OHo2vcwyJvCeee+6IZel0g9pZ2hl4XqM3iRQaI5uZmIiMjWb58OSNHdl/K5NSpU6SnpzNx4kT27NnDY489xsaNG13L3gI0NjaycOFCrFYr+fn5PPPMMxQUFPDcc8/15VREpB87YzvCJ1u20nrmLAQG0nrmLJ9s2aqbeD7qumFhONrb3MYc7W1cNyzMSxm5u29WJA6HE/vnD/7Y2xw4HE7umxXpkfN/UFbFipcKWfTMfla8VKi9VPpQdVMd/kb3wp2/0Z9z7ee/5BOD28W/vUarVb+9Iv2ATy7bJb6r6fgRzhXtxVFfjSkknOBpSR5f619EpD8KGjcF7k7vs9/AyFvCVSwRGYBmzpzJzJkzAVi/fn2347t27SI4OJjVq1djMBiIjIzk448/ZuvWrSxYsACAffv20dDQwLp167BarURFRbFkyRKys7PJyMjAYtGTviKD3Wd79mIwmTAGBmJobsIYGEiH3c5ne/YyPE7/fvM1U27/Lof2vko7XR0njvY2Oh0Optz+XW+nBtC1r8l9kyg4WEH1mWbCh1u4b1akR/Y7ubAZvclkcNuMnvsmaT+VPhAeFEp9yzkCTAGusbaONoLNQ72YVf918W8voN9ekX5AxZM+9EFZFQUHK6g608xID/5lwFc0HT9C3R+2gtGEIdCKo/Fs1/u701VAEZFBIWjcFI/+3qkgLSKXKi4uZvr06RgMBtdYQkICOTk5VFZWEhERQXFxMZMnT8Zq/WIfphkzZmC32yktLSU+Pv6qr1dSUuLR/H2FzWbzdgpeo7kPDvaTJ+HzwglAc3NTV0fAyZNf+T3ExWkfg/5m7IRJzExK5cif36bhbC3XDQtjyu3f7Rf7nVwQf8vIXrk/os3ovWtu1By22fLA0Yq/0Z+2jjbaOzuYHjLZ26n1S/aqaoxW930y/QICsFd5fp9MEbk6Kp70ET3tAOeK9oLRhJ+5q4JuMAfSiZ1zRXt1s09EpIdUkBaRy6mtre1243LEiBEAVFdXExERQW1tLWFh7ku1XHhfU1PTo+tFR0cTEBDw1YEDiM1mG7Q3hzX3wTP3kjFjupaNCQykubkJiyWIDrudgDFjiB5E38NAMnbCpH5VLOkr2ozeu2Kvj2ZRXNfeJ9VNdYQHhTI3ag6dn7V+9YcHocCR4a7f3gs6W1sJHKkVBUS8RXue9JGLn3YwGLpeTSYDBQcrvJ1an3HUV2Mwuf/j2mAKwFGvCrqISE9dXJA2GAxdhWmjqWtcRAa1i7tOAJxO52XHr+azIjI4jUpOwulw0GHv2qutw27H6XAwKtnze7UNRgcOHOD73/8+0dHR3HnnnRQUFHg7pQFLm9F7X+z10Tw1eymbv/9Lnpq9lNjro72dUr+l316R/kfFkz5SdaaZALPRbWywPe1gCgnH6XB/usDpaMUUogq6iEhPqSAtIpcTFhbWrXukrq4O+KIDJSwsjNraWreYC+8v7UgRkcFpeNwUbn4wnYDhw8BuJ2D4MG5+MF1r7nvAhx9+yM9//nPmzJnD3r17SU1N5YknnuDdd9/1dmoDUm9vRi/iSRf/9nY0Nuq3V6Qf0LJdfWTkcAtnG1pc62zC4HvaIXhaEnV/2Eondv5/9u49rKoq/+P4B5FUxCETFW2cpsnA5CK30RBNMc3GBh1LMy95yWwiL2VmeClzsBQ100GyFG0M7YKjZlm/zGzSKSVLxMq8ZY1J5gXwionc1u8PH3YcLnpU5ADn/XoeHp6z9nfvs9Zin+/enLX32i6161wYSCnIl2c4I+gAcLlqX99E+dkn5OL22y3dDEgDCA4O1gcffCBjjHUXyebNm9W8eXN5e3tbMXFxcTp79qzq169vxdStW1etW7d2WN0BVC03hIbohtAQpaamMlVXBVq6dKmCgoL0+OOPS5JuueUWpaWlacmSJYqMjHRw7Wqea/kweuBaKMq9AKoG7jypJFztcOFByY3ufli1PRrK5GSrtkdDNWJufgC4Ip7hvaSCfBXmXbiluzAvhwFpwAmcPXtWu3fv1u7du5WXl6eMjAzt3r1bP/30kySpf//+OnnypKZOnaoffvhB77//vpKSkjR8+HBrG1FRUWrQoIFiYmK0d+9ebdq0SfPmzdOAAQPk7u48F/YAgCOkpaUpIiLCpiwiIkJff/21CgoKylkLVyPstqaaHh2hxZO7aXp0BAMnAAC7cedJJeFqhwvq3xLCYAkAVID6t4RIdz+sUynvKv/kMdW+vok8w3uRY4EabufOnRo8eLD1Ojk5WcnJyWrbtq2WLVumG2+8UYmJiZoxY4Z69eqlRo0aaeTIkRo0aJC1joeHh5YuXarY2Fj16dNHHh4e6t27t8aNG+eIJgGAU8nMzCw1RWLjxo2Vm5urU6dO6YYbFp2qzQAAIABJREFUbrB7Wzt37qzo6lWq1NRUR1fBoWi/c7dfqvg+COUuQaDCMXhSicJua+p0gyUAgGuHAWnA+bRr10579+69aExYWJhWrVp10ZiWLVsqKSmpIqsGALBT0bSKRYwxV7Qdf39/1alT59KBVVBqaqpTf9FL+527/RJ9AFQXTNsFAAAAAABQCby8vJSRkWFTlpWVJTc3N3l6ejqoVgAAoCwMngAAAAAAAFSC4OBgbdmyxaZs8+bNCgoKkqurq4NqBQAAysLgCQAAAAAAQCUYOnSo0tLSlJCQoB9//FHLly/XunXrNHz4cEdXDQAAlMAzTwAAAAAAACpBmzZtFB8fr7lz5+rVV19Vs2bN9PzzzysyMtLRVQMAACUweAIAAAAAAFBJunbtqq5duzq6GgAA4BKYtgsAAAAAAAAAAKAYBk8AAAAAAAAAAACKYdquq2SMkSTl5uY6uCa2zp8/7+gqXBHqXfmqa92rS72vu+46ubi4OLoaNdaV5uDqsv9UBvriAvrhNzWlL8i/11ZVPQeuLDXlc3IlaLtzuty2k4OvrZqSg535MyXRfmdvv3Rt+oD8C1QsF1N01MUVOXPmjPbt2+foagCoovz9/VWnTh1HV6PGIgcDKA/599oi/wK4GHLwtUUOBlAe8i9QsRg8uUqFhYU6e/as3NzcGNkFUApXfVxb5GAA5SH/XlvkXwAXQw6+tsjBAMpD/gUqFoMnAAAAAAAAAAAAxfDAeAAAAAAAAAAAgGIYPAEAAAAAAAAAACiGwRMAAAAAAAAAAIBiGDwBAAAAAAAAAAAohsETAAAAAAAAAACAYhg8AQAAAAAAAAAAKIbBEwAAAAAAAAAAgGIYPAEAAAAAAAAAACiGwRMAAAAAAAAAAIBiGDyp4tauXat7771Xf/7zn9WmTRv16NFDr732mowxVkxqaqr69OmjgIAAde7cWYmJiaW2s3//fg0ePFiBgYGKiIjQzJkzlZ+f77B6r169Wr6+vqV+fvrpJ4fWu6Q1a9bI19dXQ4cOtSmvin1eUll1r6r9Pn/+/DLrVfw9q0Ofw/Gq82f2avE5spWZmalJkyapffv2CggIUPfu3fWf//zHJsYZ+qNLly5l7hf33HOPFeMM/QBcirPmjMLCQiUkJKhbt24KCAhQp06dNG3aNJ09e9Ymrrq3/auvvlJ0dLQiIyPl6+ur+fPnl4qpqDYePXpUI0eOVHBwsNq2bavJkycrOzv7mrXtUi7V9pUrV2rQoEFq166dQkND9cADD2jTpk2ltlMd2w7HcdZzcmc9lkjOczwp4szHFcDpGFRpn3/+ufn444/N/v37zcGDB83q1atNYGCgWbp0qTHGmJ9//tkEBQWZZ5991nz//ffm3XffNQEBAWb58uXWNs6cOWM6dOhgoqOjze7du82nn35q2rZta+Li4hxW71WrVpnbbrvNHDt2zOYnPz/fofUu7ocffjARERFmwIABZsiQIVZ5Ve1ze+peVfs9Pj7eREZGlqpXkerQ53C86vyZrQh8jn5z5swZ061bNzNixAjz1VdfmfT0dPPll1+a7777zopxlv7Iysqy2R9++uknExgYaBISEowxztMPwMU4c85YvHixCQoKMh9++KFJT083n332menYsaOZOHGiFVMT2r5x40bz4osvmg8++MB07NjRxMfH2yyvqDbm5+ebnj17mn79+plvvvnGbN261dx5551m9OjRldbWki7V9qeeesq8/vrr5ttvvzU//vijmTVrlmndurXZvn27FVNd2w7HcNZzcmc+lhjjPMeTIs58XAGcDYMn1dBjjz1mHnvsMWOMMbNnzzadOnUyhYWF1vLZs2ebzp07W6/ffPNNExgYaM6cOVOq7OzZsw6pd9GX+BfjyHqfP3/e9OzZ06xZs8bExMTYnPRV9T6/WN2rar/Hx8ebrl27lru8qvc5HK86f2YrCp+j37z00kvmzjvvNLm5ueXGOFN/FJecnGxat25tjhw5Yoxx3n4AinPmnBEdHW1GjRplUzZr1izz17/+1Xpd09retWvXUl9yVVQbN23aZHx8fMyBAwesmKKygwcPXqsm2a2stpflL3/5i5k1a5b1uia0HZXDmc/JnflYYoxzHk+KOPNxBXAGTNtVjRhj9M0332j79u1q166dJCktLU3t27eXi4uLFRcREaFffvlFR44csWKCgoLk4eFhxXTo0EE5OTnatWuXQ+otSQUFBerSpYs6dOigYcOG6auvvrJZz5H1njFjhnx8fNSrV69Sy6p6n1+s7lLV7fcjR47ojjvuUOfOnRUdHa09e/bY1Kkq9zkcrzp/ZisSn6MLNmzYoODgYD3//POKiIhQjx49lJCQoLy8PCvGmfqjuLfffluRkZFq2rSpJOftB6A4Z84ZoaGhSk1N1e7duyVJ6enp2rhxozp16mTF1NS2F1dRbUxLS1OLFi100003WTHh4eFydXXV9u3bK6k1V6ewsFDnzp1Tw4YNrTJnaTuunjOfkzvzsUTieFISxxWg5mDwpBo4c+aMgoODFRAQoH79+mngwIEaPHiwpAtzanp5ednEN27cWJJ07NixcmOKXmdkZDik3jfffLNmzpypBQsWKD4+Xs2aNdPgwYO1bds2a31H1Xv9+vX67LPP9Nxzz5W5vCr3+aXqXlX7PTAwULNmzVJiYqJmzpwpY4z69+9vPYulKvc5HK86f2YrEp+j3xw8eFDr1q1TXl6eFi5cqJEjR2rZsmWKj4+3YpypP4p8++23+u6779SvXz+rzBn7ASjJmXPGQw89pIEDB+q+++6Tn5+funbtqsDAQI0bN86KqaltL66i2lhWjJubmzw9PatFP0hSYmKisrOz1bNnT6vMWdqOq+Ps5+TOfCyROJ6UxHEFqDlqO7oCuLT69etrzZo1OnfunHbs2KE5c+aoWbNmuu+++yTJZiRbkvVQ9pLlZbEn5kpdrN7BwcEKDg62YkNCQvTzzz9ryZIlCgsLc1i9Dx8+rOeee06vvvqqzej/pd6/KvS5PXWvqv1e/GoU6cJVK/fcc4+WLVumZ555psz3rgp9Dserzp/Zisbn6DfGGHl5eWnatGlydXWVv7+/jh49qoSEBJt/4JylP4okJyfr97//vTp06GBT7mz9AJTkzDnj448/1ttvv63p06frtttu04EDBxQXF6dZs2YpJibGiquJbS/pWrbRGFMt+mH16tVasGCBEhIS1KRJE7vWqSltx9XhnNy5jyUSx5OycFwBagYGT6qBWrVqWbfotWrVSqdOndLcuXN13333ycvLq9Roc1ZWlqTfRrW9vLx09OhRm5jMzExrmSPqXZY2bdpow4YN1mtH1Pu7777T8ePH1b9/f6ussLBQktS6dWu99dZbVbbP7al7mzZtSq1XFfq9pNq1a8vPz08HDhyw3rcq9jkcrzp/Zq81Z/4cNWnSRH/4wx/k6upqld1yyy06e/asTp06JU9PT6fqD0nKzs7WBx98oOjoaJt/tJytH4CyOHPOmD59uh588EH97W9/kyT5+voqLy9P48eP1+jRo+Xu7l5j215cRbXRy8tLKSkpNjH5+fk6ffp0le+H5ORkTZ8+XfHx8erYsaPNspredlw9zsmd+1gicTwpieMKUHMwbVc1VFhYqJycHEkX7iRISUmxRrAlafPmzWrevLm8vb2tmB07dujs2bM2MXXr1lXr1q0dUu+y7Nq1yzqISI6p9+233661a9dqzZo11k+XLl3Upk0brVmzRr6+vlW2z+2pe1mqQr+XVFhYqL1791r1qqp9Dserzp/Za82ZP0fBwcE6ePCg9U+7JB04cEAeHh7y9PS0YpylPyTp3XffVV5enu69916bcmfrB6Aszpwzzp07p1q1bP8lLP7Fn1Rz215cRbUxODhY6enpOnjwoBWTkpKigoIChYSEVFJrLl9SUpKmT5+uhISEUneySjW77agYnJM797FE4nhSkrMfV4Aa5Vo+jR5XLz4+3mzevNkcPHjQ/PDDD2bFihUmODjYTJs2zRhjzM8//2yCgoLMlClTzP79+83atWtNYGCgWbZsmbWNM2fOmIiICDNy5EizZ88es3HjRtOuXTsTFxfnsHrPnz/fbNq0yfz0009m9+7dZtq0acbX19ds2LDBofUuS0xMjBkyZIj1uqr2uT11r6r9PmPGDPPFF1+YgwcPmm+++caMHTvW+Pn5mW+++cYYU736HI5XnT+zV4PP0W927txp/Pz8TGxsrPnxxx/Np59+asLDw81LL71kxThTfxhjTFRUlBkzZkypcmfrB6AszpwzJk6caMLDw8369etNenq6+eyzz0zXrl3N8OHDrZia0Pbs7Gyza9cus2vXLtOpUyfz7LPPml27dpkDBw4YYyqujfn5+aZnz57mgQceMN9++6356quvTLdu3czo0aMrvc1FLtX2xYsXm9atW5t3333XHDt2zPo5ceKEtY3q2nY4lrOdkzvzscQY5zmeFHHm4wrgbBg8qeLi4uJM165dTUBAgAkLCzO9e/c2y5cvN/n5+VbMV199Ze69917j5+dn7rjjDrNw4cJS2/n+++/Ngw8+aPz9/c3tt99u4uLiTF5ensPqPX36dBMZGWn8/f1N27ZtzaBBg8zmzZsdXu+ylDzpM6Zq9nlZSta9qvb72LFjTceOHY2fn5+JiIgwI0aMsL7wLVJd+hyOV50/s1eDz5Gt//73v+Zvf/ub8ff3N127djUvv/xyqXY4S3+kpaUZHx8fs2XLljKXO0s/ABfjrDnj7NmzJi4uznTp0sX4+/tbXwAdP37cJq66t/2LL74wPj4+pX4GDRpkxVRUGw8fPmyio6NNmzZtTFhYmJk4caI5c+bMNW9jeS7V9sjIyEv2jTHVs+1wLGc8J3fWY4kxznM8KeLMxxXA2bgYU+weMgAAAAAAAAAAACfHM08AAAAAAAAAAACKYfAEAAAAAAAAAACgGAZPAAAAAAAAAAAAimHwBAAAAAAAAAAAoBgGTwAAAAAAAAAAAIph8AQAAAAAAAAAAKAYBk8AAAAAAAAAAACKYfAEAAAAAAAAAACgGAZPAAAAAAAAAAAAimHwBAAAAAAAAAAAoBgGTwAAAAAAAAAAAIph8AQAAAAAAAAAAKAYBk8AAAAAAAAAAACKYfAEAAAAAAAAAACgGAZPAAAAAAAAAAAAimHwBAAAAAAAAAAAoBgGTwAAAAAAAAAAAIph8AQAAAAAAAAAAKAYBk8AAAAAAAAAAACKYfAEAAAAAAAAAACgGAZPAAAAAAAAAAAAimHwpAby9fXVggULLnu9Bx98UEOHDr1kXJcuXTR58uQrqNm1UVXqk5GRIV9fX61evbpS3q+sv1dBQYHGjh0rPz8/ffTRRxXyPr6+vtbPbbfdpvbt22vcuHE6fPiwTdzPP/8sX19fvfvuuxXyvpfrwIEDeuaZZ9SlSxf5+/srODhY9957rxYtWqQTJ05c9vbs/TwAl0JOdoyqkJOrsmPHjumFF17QXXfdpYCAAAUHB6tfv35aunSpzp8/7+jqAdcUedkxqlpedvS5a2Vyprai+iAXO4YjcrGvr68eeeSRMpdHRUXJ19dXEyZMqJT6AMDlqu3oCqDiJScnq1mzZo6uBipZfn6+nnrqKW3YsEFz587VXXfdVWHb7tevn+69917l5+dr586dio+P148//qgVK1bIzc1NktSkSRMlJyfrD3/4Q4W9r73++9//asyYMWrRooUefvhh3XLLLcrNzdXXX3+tpKQkffnll1q8ePFlbfO5556Ti4vLNaoxnAk5GVXN7t279dBDD6levXoaPHiwWrVqpby8PG3btk2vvPKKXFxcNGTIEEdXE7hmyMuQHHvuCoBc7Ezc3d21efNmHT9+XDfccINVvnfvXu3bt0/u7u4OrB0AXByDJzVQUFCQo6tQKXJyclS3bl1HV6NKKD5wMm/ePHXt2rVCt+/t7W3tV2FhYcrNzdWcOXP03XffWeXXXXedQ/a9rKwsPfnkk2rTpo0SExN13XXXWcs6duyo4cOHa926dZe93ZYtW1ZkNeHEyMmoSnJzczV69Gh5enrq7bff1vXXX28t69ixo4YOHaoff/zRgTUErj3yMqTKP3fNy8tTrVq15OrqWmnvCVRl5GLnERAQoAMHDujDDz/UwIEDrfL33ntPgYGBOnPmjANrBwAXx7RdVcCECRPUrVs37dixQ3379lWbNm3Uo0cPrV+/vlTsli1bNHDgQAUFBSk0NFRjxowpNX1SWbe/rlixQl26dFFgYKAeeOAB7dmzRwEBAZo/f36p9/j0008VFRWlNm3a6N5779W2bdvKrHdSUpIiIyMVGBiooUOH6qeffrJZnpubqxdffFGdOnWSv7+/unfvrqVLl9rErF69Wr6+vjpy5EiZfVIybtu2bXrkkUcUHBysqVOn2qyzcuVKdevWTcHBwRo4cKC+//77y66PJO3fv19///vfFRISoqCgIA0ZMkTffPNNqbhFixapY8eOCgoK0vDhw3Xo0KEy++lay8/P17hx47Rhwwb985//LDVwUt5tzVd6m3TRupL0yy+/WGVlTQdQ9N6X2qdyc3P1wgsvqF27dgoODtbYsWO1ceNG+fr6auvWrRety4oVK3TmzBlNnjzZZuCkSL169dS7d2/rdWZmpiZPnqxu3bopMDBQXbp00ZQpU3Tq1Cmb9arbFDyoOORkcvK1kJOTo+eff15/+ctfFBQUpDvuuENjx47V0aNHbeLszZuS9H//93+69957FRgYqHbt2mnSpEmlcllJH330kdLT0/XUU0/ZDJwUadiwoUJDQ63Xl+r/V155RcHBwfr1119ttpOdna3AwECbu/5++uknPf7442rbtq2175e3PwPFkZfJy9dCyXPXis5nRVP0JCUl6c4771RgYKAOHz5s/a1SU1M1fPhwBQUFqWPHjmXeJb19+3Y9+OCDatOmjUJDQ/XYY4/pwIEDNjHGGCUmJqpbt27y9/dXZGSk5s6dq7y8vArqKeACcjG5+ErVqlVL99xzj9auXWuVGWP0wQcfKCoqqsx17Ml/GzduVN++fRUcHKyQkBBFRUVpxYoV1vKi8+qPPvpId999twIDA9W/f3/99NNPOnPmjJ5++mmFhoaqc+fOpfr466+/1siRI9WxY0e1adNG99xzjxYvXqyCggIrpug4snLlSs2cOVPh4eFq166dxo0bd8lzcgDVB4MnVcTJkyc1adIkPfDAA0pISFCzZs00duxYHTx40Ir55JNPNHz4cHl7e2vevHmaNm2a9u/fr8GDB5c6yS/uk08+0bPPPqvQ0FAlJCSoR48eGjNmjAoLC0vF7t+/X3PnztWjjz6q+Ph4SVJ0dHSpKwE+++wzrVmzRpMmTdL06dOVnp6uhx56SLm5uVbM+PHjtXTpUg0YMECvvvqqIiMjNWPGDP3zn/+84n4aP368AgMDtWDBAvXp08cq37Jli1atWqWYmBjNnDlTR48e1ciRI20ObPbU58iRIxo4cKDS09P1/PPPa/bs2crJydGDDz6offv2WXFvvfWW5syZo+7duyshIUFt2rTR2LFj7WpDYWGh8vPzL/ljj4KCAj355JP65JNPNH/+fN155512rXe1igZNfv/7318y1p59as6cOXrzzTc1ePBgzZ8/X40bNy51klmeL7/8Uk2bNpWPj49d8SdPnlT9+vU1fvx4LVmyRGPGjLFOboEi5GT7kJPtl5OTo/Pnz2v06NFatGiRJkyYoF9++UX9+/cv9YwRe/7ub7zxhsaNG6egoCC9/PLLmjBhgj777DP9/e9/L3NfKvLFF1/I1dVVHTp0uGSd7en/v/71r/r111+1YcMGm3XXr1+v3Nxc/fWvf5UkHTp0SPfff79+/vlnTZ06VfPnz1fDhg01bNgw7d69275OhFMjL9uHvHzlrkU+27Rpk9auXauYmBi9/PLL8vT0tJY99dRTCgoKUkJCgrp3767Zs2fr3//+t7V8165dGjJkiAoKCjRnzhzFxsbqhx9+0IABA5SRkWHFzZ49W3PmzFG3bt306quvqm/fvlqyZEmVeLYCah5ysX3IxaX16tVLaWlpSk9Pl3Th//hjx47pnnvuKRVrT/47ePCgRo0apT/+8Y+aP3++EhIS1Ldv31L7wP79+7Vw4UI9+eSTmjVrlg4dOqSxY8fqySefVLNmzRQfH6877rhDM2bMsLlw89ChQwoICFBsbKwWLVqkvn376tVXX9XcuXNL1ffll1/WqVOnNGvWLI0ZM0affPKJ4uLi7O4bAFWcgcPFxMQYHx8fs2PHDqssKyvLtGrVyixatMgqu/POO010dLTNuunp6cbPz88sX77cKvPx8TEvv/yy9fq+++4zffv2tVnvzTffND4+PiY+Pt4qGzRokPHz8zOHDh2yyr799lvj4+NjPvjgA6ssMjLSBAYGmqysLKts3759xtfX1yQnJxtjjNmzZ4/x8fExS5YssXnfZ5991gQEBJhTp04ZY4xZtWqV8fHxMYcPHy7VJ127drVeF8XNmzevVP9FRkaa22+/3WRnZ1tl69atMz4+Pubrr7++rPrMmDHD+Pv7myNHjlgx2dnZpm3btmbs2LHGGGMKCgpMx44dzZgxY2y2FRcXZ3x8fMyqVatK1bFk23x8fC75k56eftHtDBo0yIpNSkq6aNyQIUNKlZfcT8rj4+Nj5s+fb/Ly8sy5c+fM1q1bTadOncrcF318fMyaNWts3vtS+9SJEydMQECAmT17ts32nnjiCePj42O++OKLi9bv7rvvNvfff3+p8vz8fJOXl2f9lCcvL8988803xsfHx3z33Xc2dS+r31DzkZPJyVeaky8nZ+Tn55vMzEzj6+tr1q9fb7OdS/3ds7OzTXBwsHn++edttrlt2zbj4+NjNm7cWO77Dh8+3ERERNhVR3v63xhj+vXrZ0aMGGGz7tChQ82gQYOs1xMmTDAdO3a02S/y8/PN3XffXepvB5REXiYvX4u8XNa5a0Xms8jISBMSEmL1XZGiv9XMmTNtyseMGWM6depkCgoKjDHGjBo1yoSHh5tff/3Vivn555+Nn5+fefHFF40xxhw/ftz4+fmZ2NhYm229+uqrxsfHx+zfv7/ctgKXi1xMLr7aXHzPPfdYf/NJkyaZ4cOHG2OM6d69u4mJibHWsSf/ffjhh8bHx8ecOXPmou9dsp+WLVtmfHx8zLRp06yy/Px8Ex4ebqZMmVLmdgoLC01eXp5ZsmSJCQsLM4WFhcaY33JrUTuKxMbGmsDAwIv2C4DqgztPqojrr79ebdq0sV7fcMMNatSokXVr64EDB5Senq4ePXrYjPJ7e3vr5ptv1vbt28vcbkFBgXbv3l1qKqfu3buXGe/j46PmzZvbvJZU6hbbsLAwmwd93XrrrfrTn/6kHTt2SJJ1y2zJqwjuuecenT9/Xt9++235nXERkZGRZZaHhYWpfv36NvWRfrtDwt76bNu2TWFhYWratKkVU79+fUVGRuqrr76SdKEvjh49anN7riT95S9/sasNo0aN0sqVKy/506RJk0tu69Zbb1WzZs20aNEi6wqOK2GMsdmvil/5Iknz58+Xn5+f2rRpowcffFANGjTQnDlz7Nr2pfapffv26fz586X20ZIPvC955UvRFUjGmDIf7B4QECA/Pz/rp3hbX3/9df31r39VUFCQ/Pz8rKuB/ve//9nVJtR85GT7kJMvz7vvvqt7771XISEhat26tdq3by9jTKncc6m/+44dO3T27NlS+1+bNm3k4eGh1NTUcutgjLG7vvb0vyRFRUVZDwGVpIyMDG3dulU9e/a0Yj7//HN17txZderUseprjFH79u0vWl+gCHnZPuTlq1PR+Sw0NFS/+93vynyvkv3TvXt3q++kC33dpUsX1atXz4q58cYbFRwcbPX1N998o7y8PPXo0cNmW0V/R/IrKhq52D7k4rJFRUVp7dq1ys3N1fr168udssue/NeqVSvVrl3bmonj5MmTZW7r1ltvtemnP/7xj5Kk9u3bW2Wurq76wx/+YDMt26lTpzR9+nR16dJF/v7+8vPz08yZM3X69GllZmbavEenTp1KvWdOTo51LAFQvfHA+CqirJPq6667zprKIysrS5I0btw4jRs3rlRseQes48ePKz8/Xw0bNrQpb9iwoWrVKj12VrIeRc+QKDmlSPETkCKNGjXSsWPHJMma39HLy8smpuj1lc7/2Lhx4zLLL1Vve+tz6tQp3XzzzaW27+XlZcUU3SbaqFEjm5iSr8vTvHlzeXt7XzKudu1Lfzy9vLw0f/58DRo0SMOGDdMbb7xhc2Jgr3feeUcTJ060Xrdt21bLli2zXvfv31/33Xefzp8/rw0bNuhf//qXpk6dqpkzZ15y25f62xT1Z8l9qmR/Tpo0Se+88471etSoURo9erSaNWtW5sONV6xYIWOM1qxZo+XLl1vlr7/+umbMmKERI0aoffv28vDw0IkTJ/TII4+U2s/hvMjJ9iEn2+/jjz/W008/rT59+uiJJ57Q9ddfLxcXF/Xr16/U3/NS/Ve0/z3wwANlvld5/zxKkre3t7744gudP39ederUuWid7el/6cI/4dOnT9e6des0YMAAffDBB6pVq5bNFx7Hjx9XcnKykpOTS23Pzc3tovUAJPKyvcjLV6ei81nJ/iyuZH8UxR47dkzNmjXTqVOnylzfy8tLe/bskfRbvi/5dy96fbHjAXAlyMX2IReXLSoqSnPnztXLL7+svLy8UgM7RezJf3/84x+1aNEiLVy4UI8//rgKCwvVtm1bTZw40XpGq1S6z4vydFnlxfefCRMmaNu2bXr88cfl6+urunXr6r///a/i4+PtPncvPj0cgOqLwZNqouihrhMmTFBYWFip5R4eHmWud8MNN6h27do6ceKETfmJEycuOif6pZQ1gp6VlWVdhVI0n29mZqbNl/lFJ1NFy4u+uCn5QMPyTvTLusPAHvbWx9PT0yorLis5A2aBAAAgAElEQVQry4opOhEqGVfWemUpOQhQnk8++cSuZ4rcfPPNWrJkiQYPHqyHHnpIy5YtszlJvO6665STk2OzTsn9ITIyUitXrrReF78aRrpwkhsQECDpwtUy586d09tvv62BAwcqMDDwknW8mKL+PH78uP7whz9Y5SX7c9SoURo4cKBNnaQLAz1btmzR999/b125I0n+/v6SpJSUFJvtrFu3Th06dNBTTz1llRVdeQTYi5x8ATnZfuvWrdPNN9+sF154wSrLyMgodaefPYr2v5deeskmbxYp64uCIuHh4Vq5cqU+//zzSz4ny57+L3q/9u3b6/3339eAAQO0du1ade7c2eYfyeuvv1633367hg4dWmp7V7ofAcWRly8gL1+dis5nF/t7ZGVl2eTwoiuZi/qvvL7OzMy0+rpov8/MzCxzW0XLgcpCLr6AXFy25s2bKzQ0VIsWLVKPHj3k7u5eZpw9+U+SIiIiFBERofPnzyslJUUzZ87U3//+d23cuNGu+pTn/Pnz2rRpk5544gkNGjTIKi/53QIA58DgSTXxpz/9STfeeKP+97//adiwYXav5+rqqttuu00bNmyweSD2Rx99dFX12bZtm44fP259QfP999/rxx9/1JAhQyTJOlH68MMPbf6x+OCDD1SnTh3ri/hmzZpJuvAQrxYtWkiSzpw5o7S0tHJvcb8S9tYnLCxMb775pjIyMqyTjV9//VX/+c9/FBERYdW5SZMm+vjjj60HRxZt2x4lBwHKczm3v7Zq1UqLFi3SsGHD9PDDDyspKck6MW3evLn+85//KD8/37oq5L///a/N+g0bNix1lc/FPP7443rvvfe0YMECvfrqq3avVxYfHx/VqVNHGzZsUFBQkFW+fv16m7jf//73ZZ6U3X///VqyZImef/55JSYmWld5lCcnJ6fUP5LvvvvuVbQAzoicfHVqek4uS05OTqkrkq8094SEhMjd3V0///xzmQ/ZvJi77rpLLVq00Jw5c/TnP/+51N/1xIkT+t///qeQkBC7+r9IVFSUnn76aW3ZskU7d+602b8lqUOHDtq1a5d8fX0vmaeBK0FevjrOmJfLU1n57OOPP1ZwcLD1+qOPPpK3t7d1pXdYWJg+/fRTmzsFDx8+rLS0NGsfDwwMlJubmz788EOFhIRY2/rggw+sbQCViVx8dZwhFw8dOlQeHh7q379/uTH25L/i6tSpo86dO+vgwYN64YUXlJ2dXe5AnT1yc3NVUFBgc+5eWFiotWvXXvE2AVRfDJ5UEy4uLnrmmWc0evRo5eTk6K677lKDBg107Ngxbd26VR07dix3PtDo6Gg99thjGj9+vHr27Kn//e9/WrZsmWrXrn1VV0Q8/PDDeuyxx3T+/HnNnTtXzZs3V+/evSVJvr6++stf/qI5c+YoNzdXfn5++vzzz5WcnKzo6GjrBCMwMFC///3vFRcXp4KCAhljtGTJknKvQLhS9tZn6NCheuedd/TQQw8pOjpa1113nRYvXqycnBw9+uijkqRatWrp0UcfVWxsrJ5//nl17txZ27dv17p16+yqS3mDAFcrKChICxYs0COPPKK///3vWrx4serVq6cePXpoxYoVevbZZxUVFaX9+/fb3GVyJW644QY9+OCDWrRokfbu3WtzW+zluv7669W/f3/961//Ur169RQUFKRNmzYpLS1Nksq8Tbu4Ro0a6aWXXtKYMWN03333qX///mrZsqXy8/N14MABvffeezb7U4cOHfTaa69p8eLFat26tTZt2qTPP//8iusP50ROvjo1NSdnZWWV+b5//vOf1aFDB02dOlUvvviiIiIitH37dq1Zs+aKpp3x8PDQU089pRkzZigjI0MRERGqW7euDh8+rM2bN2vgwIE2X6IVd9111yk+Pl7Dhw/X3/72Nw0ZMkStWrVSXl6etm/frjfffFPR0dEKCQmxq/+LdO3aVfXq1dOECRPUoEEDde7c2Wb5mDFj1KdPHw0ePFgDBgyQt7e3Tpw4oe+++061atXSE088cdn9ABRHXr46zpiXy1NZ+ezDDz+Uu7u7goKCtHHjRq1bt06xsbHWuW90dLT69eun4cOHa+jQocrNzdX8+fPVoEEDDR48WNKFC6CGDBmi1157TXXq1FF4eLi+/fZbJSQkqFevXvrTn/5kZ08BFYNcfHVqai4urlu3buVO11XEnvz39ttva9u2berUqZOaNm2qY8eOafny5dYzAK9GgwYN1KZNGy1ZskReXl7y8PDQW2+9pXPnzl3VdgFUTwyeVCNdunTR66+/rldeeUUxMTHKy8tT06ZN9ec//9lmuqKS7rzzTsXGxmrhwoVat26dWrdurZkzZ2rAgAFq0KDBFdWlY8eOuvXWWzVt2jQdP35cISEhmjp1qs3VV7NmzdI///lPLV++XMePH1fz5s01YcIEmysoateurQULFugf//iHnnrqKTVu3FiPPfaYtm7dWuEPOLSnPt7e3nrjjTc0a9YsTZ48WcYYBQYGatmyZdZD6CRp4MCBys7O1rJly/Tvf/9boaGheumll8qdf76yhIeHa968eRozZoxGjRqlV155ReHh4Xr22We1dOlS/d///Z+CgoIUHx9f7kmrvR566CEtX75cCxcu1EsvvXRV2xo3bpwKCgr0+uuva/HixerYsaOefPJJjR8/3q599I477tA777yjxYsXa/HixTp27Jjc3Nz0xz/+UXfeeafNFTMjR47UqVOnlJiYqLy8PHXo0EHx8fH629/+dlVtgPMhJ1+dmpiT9+3bp8cff7xU+b/+9S/df//9OnTokPUcpqIpC4o/hPhyDBw4UN7e3lqyZIlWrVol6UJ/tW/f/pL/6LZu3Vpr1qxRYmKili9frsOHD8vNzU2+vr4aOXKk+vXrZ23Pnv6XJHd3d3Xp0kXvv/++7rvvvlLPU7nxxhu1cuVKxcfHa+bMmTp16pRuuOEG+fn52XVVI2AP8vLVcba8XNa0h1Ll5bPZs2drwYIFSkxMVIMGDTRu3Dgr/0oXcvXSpUs1d+5cjRs3Tq6urmrXrp2efvppm+cpPPXUU/L09NSKFSu0dOlSeXl5afjw4Ro1apTddQEqErn46tTEXHy57Ml/vr6+2rhxo2bNmqUTJ07ohhtuUIcOHTR27NgKqcOcOXP03HPPacqUKapfv7569eqlHj16KCYmpkK2D6D6cDHGGEdXApXv008/1aOPPqrly5df9MorwFFmzpypN998U19++eUlH2oMVHfkZACoWsjLuFZWr16tiRMnatOmTXY9jBlwZuRiAICjceeJEzhz5ozmzZun8PBweXh4aM+ePXrllVfk5+fHPLioErZt26atW7fK399ftWrV0pYtW5SUlKRBgwYxcIIah5wMAFULeRkAHI9cDACoihg8cQK1a9fWoUOHNGXKFJ06dUqenp6KjIzU008/fcVzhwIVqX79+vr888/1r3/9Szk5OWratKkeffRRRUdHO7pqQIUjJwNA1UJeBgDHIxcDAKoipu0CAAAAAAAAAAAoppajK1DdGWN0/vx5MQYFAJWPHAwAjkH+BQDHIQcDAFA5GDy5Srm5udq5c6dyc3MdXZVr6rvvvnN0Faod+uzy0We4XFU9BzvbPk17azZnay8urqrn34rCfl8afWKL/oAjVHQOZj8uG/1SGn1SNvoFqLkYPIFdcnJyHF2Faoc+u3z0GWoaZ9unaW/N5mztBST2+7LQJ7boD9QE7Mdlo19Ko0/KRr8ANReDJwAAAAAAAAAAAMUweAIAAAAAAAAAAFAMgycAAAAAAAAAAADFMHgCAAAAAAAAAABQDIMnAAAAAAAAAAAAxTB4AgAAAAAAAAAAUAyDJwAAAAAAAAAAAMUweAIAAAAAAAAAAFBMbUdXAFXb2R+261TKu/rdsXT9sruFPMN7qf4tIY6uFgBcc0X5L//kMdW+vgn5DwAAABDnyQAA58GdJyjX2R+2K2vdYuVnn5CpXVf52SeUtW6xzv6w3dFVA4Brqnj+c6nrQf4DADiFsz9s1y/Ln9PBhGj9svw5jnsASuE8GQDgTBg8QblOpbwrudZWLbe6kovLhd+utS+UA0ANVjz/uZD/AABOgC9EAdiD82QAgDNh8ATlyj95TC6169iUudSuo/yTxxxUIwCoHOQ/AICz4QtRAPbgPBkA4EwYPEG5al/fRCb/vE2ZyT+v2tc3cVCNAKBykP8AAM6GL0QB2IPzZACAM2HwBOXyDO8lFeSrMC9HMubC74L8C+UAUIMVz3+G/AcAcAJ8IQrAHpwnAwCcCYMnKFf9W0LU6O6HVdujoVzyc1Tbo6Ea3f2w6t8S4uiqAcA1VTz/mZxs8h8AoMbjC1EA9uA8GQDgTGo7ugKo2urfEqL6t4QoNTVVt4aGOro6AFBpivIfAADOoP4tIdLdD+tUyrvKP3lMta9vIs/wXhwLAZTCeTIAwFkweAIAAAAA4AtRAAAAoBim7QIAAAAAAE7rq6++UnR0tCIjI+Xr66v58+eXG/vFF1/otttuU7du3Uot279/vwYPHqzAwEBFRERo5syZys/Pt4k5evSoRo4cqeDgYLVt21aTJ09WdnZ2hbcJAABcPQZPAAAAAACA0/r111/VsmVLjR8/Xk2bNi037vjx45o4caLat29fall2draGDRsmDw8PrVixQi+88IJWr16tOXPmWDEFBQV65JFHlJWVpaSkJCUkJGjr1q2aNGnSNWkXAAC4OkzbBQAAAAAAnFanTp3UqVMnSdLcuXPLjDHGKCYmRn379lVBQYEOHjxos3zt2rU6ffq0Zs2aJQ8PD7Vq1UpPPPGE4uLiNHr0aLm7u2vz5s3as2eP1q9fr5tuukmSNGXKFI0YMULp6elq0aLFtW0oAAC4LNx5AgAAAAAAcBFLlixRTk6OHn300TKXp6WlKSgoSB4eHlZZhw4dlJOTo127dlkxLVq0sAZOJCk8PFyurq7avn37tW0AAAC4bNx5AgAAAFQxa9asUUxMjMLDw7V06VKrPDU1VTNmzNDevXvVqFEjDRw4UCNGjLBZd//+/YqNjdWOHTvUoEED9ezZU+PGjVPt2r+d+h89elSxsbHasmWL3Nzc1K1bN02cONHmSz8AwAVff/21XnvtNa1atUq1apV9DWpmZqa8vLxsyopeZ2RklBvj5uYmT09PK+Zy7Ny587LXKU9qamqFbasmoV9Ko0/KVhX6JTQ01NFVAGocBk8AAACAKuTHH3/Uiy++qLCwMJvyQ4cO6eGHH1ZUVJTi4uK0a9cuPfPMM3J3d9fAgQMl/TbnfkBAgFasWKEjR44oJiZGkqzfRXPu16tXT0lJSTp37pwmTZqkSZMmKT4+vnIbCwBVXHZ2tsaOHavnnntOzZo1u6JtuLi4XHS5MeaSMWXx9/dXnTp1rqhOxaWmpvKlaxnol9Lok7LRL0DNxeAJAAAAUEXk5uZq7NixGj9+vFJSUnTkyBFr2VtvvSVPT0/94x//kIuLi1q2bKl9+/Zp8eLF1uAJc+4DQMVKT0/XoUOHNHbsWKussLBQxhi1bt1aL774onr06CEvLy8dPXrUZt3MzExJv92B4uXlpZSUFJuY/Px8nT59utQdKQAAwPF45gkAAABQRcyYMUM+Pj7q1atXqWVpaWlq3769zdXJERER+uWXX6xBFubcB4CK9ac//Ulr167VmjVrrJ8HHnhAzZo105o1a9SxY0dJUnBwsHbs2KGzZ89a627evFl169ZV69atrZj09HSbh82npKSooKBAISEhldswAABwSdx5AgAAAFQB69ev12effaY1a9aUuTwzM7PUlBCNGzeWJB07dkze3t6VPud+Rc63X1VVhTnMqxr6xBb9Yas6Tl1z9uxZa0AjLy9PGRkZ2r17t9zd3XXTTTfJx8fHJr5Ro0Zyc3OzKY+KitLLL7+smJgYjR49WkeOHNG8efM0YMAAubu7S7ow4N2qVSvFxMRo8uTJysnJ0bRp09S9e3fu+gMAoApi8AQAAABwsMOHD+u5557Tq6++etGHtpecE98YU2a5PeuWdCVz7lfUfPtVFXOYl0af2KI/aoadO3dq8ODB1uvk5GQlJyerbdu2WrZsmV3b8PDw0NKlSxUbG6s+ffrIw8NDvXv31rhx46wYV1dXLVy4ULGxsRo0aJDc3NzUrVs3TZo0qcLbBAAArh6DJwAAAICDfffddzp+/Lj69+9vlRUWFkqSWrdurbfeekteXl6l7gzJysqS9NsdKMy5DwCXr127dtq7d6/d8aNHj9bo0aNLlbds2VJJSUkXXdfb21sLFiy47DoCAIDKxzNPAAAAAAe7/fbbS82p36VLF7Vp00Zr1qyRr6+vgoODlZKSYt1tIl2YT7958+by9vaWxJz7AAAAAFBRGDwBAAAAHMzDw0M+Pj42P7/73e9Ur149+fj4qG7duurfv79OnjypqVOn6ocfftD777+vpKQkDR8+3NpOVFSUGjRooJiYGO3du1ebNm266Jz7O3fu1LZt25hzHwAAAABKYPAEAGBJTExU3759FRoaqrZt22rYsGH6+uuvS8WlpqaqT58+CggIUOfOnZWYmFgqZv/+/Ro8eLACAwMVERGhmTNnKj8/3ybm6NGjGjlypIKDg9W2bVtNnjxZ2dnZ16x9AFCd3XjjjUpMTNTOnTvVq1cvzZ49WyNHjtSgQYOsmKI590+fPq0+ffpowoQJ5c6537BhQw0aNEjR0dEKCwvT9OnTHdEsAAAAAKiSeOYJAMDy5Zdf6v7771dAQIBq166txMREDR06VO+99551NfKhQ4f08MMPKyoqSnFxcdq1a5eeeeYZubu7a+DAgZKk7OxsDRs2TAEBAVqxYoWOHDmimJgYSbJ+FxQU6JFHHlG9evWUlJSkc+fOadKkSZo0aZLi4+Md0wEAUIXExcWVKgsLC9OqVasuuh5z7gMAAADA1WPwBABgKXkHyfTp0/Xxxx/rs88+04ABAyRJb731ljw9PfWPf/xDLi4uatmypfbt26fFixdbgydr167V6dOnNWvWLHl4eKhVq1Z64oknFBcXp9GjR8vd3V2bN2/Wnj17tH79et10002SpClTpmjEiBFKT09n6hgAAAAAAAA4DNN2AQDKde7cOeXn56thw4ZWWVpamtq3by8XFxerLCIiQr/88ouOHDlixQQFBcnDw8OK6dChg3JycrRr1y4rpkWLFtbAiSSFh4fL1dVV27dvv9ZNAwAAAAAAAMrFnScAgHLNmjVLXl5e6ty5s1WWmZmp0NBQm7jGjRtLko4dOyZvb29lZmbKy8vLJqbodUZGhrWdkjFubm7y9PS0Yuy1c+fOy4qvTKmpqY6uQqWivTVbdWlvyRwFAAAAAMDlYvAEAFCmhIQEffjhh0pKSlK9evVslhW/60SSjDFllpflUjHGGLu2U5y/v7/q1KlzWetUhtTUVKf6Epf21mzO1l4AAAAAgHNj2i4AQClz585VUlKSXnvtNd122202y7y8vErdGZKVlSXptztQvLy8lJmZaRNT9LrobpOyYvLz83X69OlSd6QAAAAAAAAAlYnBEwCAjbi4OL399ttaunSpAgICSi0PDg5WSkqKdbeJJG3evFnNmzeXt7e3FbNjxw6dPXvWJqZu3bpq3bq1FZOenq6DBw9aMSkpKSooKFBISMi1ah4AAAAAAABwSQyeAAAssbGxSk5O1pw5c9S4cWNlZGQoIyNDZ86csWL69++vkydPaurUqfrhhx/0/vvvKykpScOHD7dioqKi1KBBA8XExGjv3r3atGmT5s2bpwEDBsjd3V3ShYfMt2rVSjExMdq5c6e2bdumadOmqXv37mrRokWltx0AAAAAAAAowjNPAACWN954Q5JsBkIkqXfv3oqLi5Mk3XjjjUpMTNSMGTPUq1cvNWrUSCNHjtSgQYOseA8PDy1dulSxsbHq06ePPDw81Lt3b40bN86KcXV11cKFCxUbG6tBgwbJzc1N3bp106RJkyqhpQAAAAAAAED5GDwBAFj27t1rV1xYWJhWrVp10ZiWLVsqKSnpojHe3t5asGCB3fUDAAAAAAAAKgPTdgEAAAAAAAAAABTD4AkAAAAAAAAAAEAxDJ4AAAAAAAAAAAAUw+AJAAAAAAAAAABAMQyeAAAAAAAAAAAAFFPb0RUAAAAAAKAipR3eqff2fKxjZ7PUpH4j9WzVTcHN/B1dLQAAAFQjVe7Ok8TERPXt21ehoaFq27athg0bpq+//rpUXGpqqvr06aOAgAB17txZiYmJpWL279+vwYMHKzAwUBEREZo5c6by8/NtYo4ePaqRI0cqODhYbdu21eTJk5WdnX3N2gcAAAAAuHbSDu/UktRknTx3Sh5u7jp57pSWpCYr7fBOR1cNAAAA1UiVGzz58ssvdf/99+uNN97Qm2++qSZNmmjo0KFKT0+3Yg4dOqSHH35YrVu31jvvvKMnn3xS8+fP1xtvvGHFZGdna9iwYfLw8NCKFSv0wgsvaPXq1ZozZ44VU1BQoEceeURZWVlKSkpSQkKCtm7dqkmTJlVqmwEAAAAAFeO9PR/LrZar6tSuIxcXF9WpXUdutVz13p6PHV01AAAAVCNVbtqukneQTJ8+XR9//LE+++wzDRgwQJL01ltvydPTU//4xz/k4uKili1bat++fVq8eLEGDhwoSVq7dq1Onz6tWbNmycPDQ61atdITTzyhuLg4jR49Wu7u7tq8ebP27Nmj9evX66abbpIkTZkyRSNGjFB6erpatGhRuY0HAAAAAFyVY2ez5OHmblN2net1OnY2y0E1AgAAQHVU5e48KencuXPKz89Xw4YNrbK0tDS1b99eLi4uVllERIR++eUXHTlyxIoJCgqSh4eHFdOhQwfl5ORo165dVkyLFi2sgRNJCg8Pl6urq7Zv336tmwYAAAAAqGBN6jdSbkGuTVluQa6a1G/koBoBAACgOqpyd56UNGvWLHl5ealz585WWWZmpkJDQ23iGjduLEk6duyYvL29lZmZKS8vL5uYotcZGRnWdkrGuLm5ydPT04qx186dNX/+3NTUVEdXodqhzy5fTeqzknkKAAAA117PVt20JDVZyj+v61yvU25BrvIKC9SzVTdHVw0AAADVSJUePElISNCHH36opKQk1atXz2ZZ8btOJMkYU2Z5WS4VY4yxazvF+fv7q06dOpe1TnWSmprKF8GXiT67fPQZAAAArlZwM38ND73w7JNjZ7PUpH4j9WzVTcHN/B1dNQAAAFQjVXbwZO7cuXrrrbf02muv6bbbbrNZ5uXlVerOkKysC/PXFt2B4uXlpaNHj9rEZGZmWsuKfqekpNjE5Ofn6/Tp06XuSAEAAAAAVA/BzfwZLAEAAMBVqZLPPImLi9Pbb7+tpUuXKiAgoNTy4OBgpaSkWHebSNLmzZvVvHlzeXt7WzE7duzQ2bNnbWLq1q2r1q1bWzHp6ek6ePCgFZOSkqKCggKFhIRcq+YBAAAAAAAAAIAqrMoNnsTGxio5OVlz5sxR48aNlZGRoYyMDJ05c8aK6d+/v06ePKmpU6fqhx9+0Pvvv6+kpCQNHz7ciomKilKDBg0UExOjvXv3atOmTZo3b54GDBggd3d3SRceMt+qVSvFxMRo586d2rZtm6ZNm6bu3burRYsWld52AAAAAAAAAADgeFVu2q433nhDkmwGQiSpd+/eiouLkyTdeOONSkxM1IwZM9SrVy81atRII0eO1KBBg6x4Dw8PLV26VLGxserTp488PDzUu3dvjRs3zopxdXXVwoULFRsbq0GDBsnNzU3dunXTpEmTKqGlAAAAAAAAAACgKqpygyd79+61Ky4sLEyrVq26aEzLli2VlJR00Rhvb28tWLDA7voBAAAAAICa46uvvtJrr72mPXv26JdfftGoUaM0evRoa/nKlSu1Zs0aff/998rPz9ett96q6OhoderUyWY7+/fvV2xsrHbs2KEGDRqoZ8+eGjdunGrX/u2rl6NHjyo2NlZbtmyxLuCcOHGiPDw8Kq29AADAPlVu2i4AAAAAAIDK8uuvv6ply5YaP368mjZtWmr51q1bddddd2nJkiVauXKlQkND9dhjjyktLc2Kyc7O1rBhw+Th4aEVK1bohRde0OrVqzVnzhwrpqCgQI888oiysrKUlJSkhIQEbd26ldkvAACooqrcnScAAAAAAACVpVOnTtZdJHPnzi21fPbs2Tavx48fr08//VQbNmxQcHCwJGnt2rU6ffq0Zs2aJQ8PD7Vq1UpPPPGE4uLiNHr0aLm7u2vz5s3as2eP1q9fr5tuukmSNGXKFI0YMULp6ek8exUAgCqGO08AAAAAAADsVFhYqHPnzqlhw4ZWWVpamoKCgmym3+rQoYNycnK0a9cuK6ZFixbWwIkkhYeHy9XVVdu3b6+8BgAAALtw5wkAAAAAAICdEhMTlZ2drZ49e1plmZmZ8vLysokrep2RkVFujJubmzw9Pa2Yy7Fz587LXqc8qampFbatmoR+KY0+KVtV6JfQ0FBHVwGocRg8AQAAAAAAsMPq1au1YMECJSQkqEmTJnat4+LictHlxphLxpTF399fderUuez1SkpNTeVL1zLQL6XRJ2WjX4Cai8ETAAAAAAAgSTqeul2/vPOuco4eU92mTdS8dy/dEBri6GpVCcnJyZo+fbri4+PVsWNHm2VeXl46evSoTVlmZqa1rOh3SkqKTUx+fr5Onz5d6o4UAADgeDzzBAAAAAAA6Hjqdv24cLHOHz8hVw8PnT9+Qj8uXKzjqTyPIykpSdOnT1dCQoL1cPnigoODtWPHDp09e9Yq27x5s+rWravWrVtbMenp6Tp48KAVk5KSooKCgv9n787Dqi7z/48/D0cU8ZAKKJiDDkqJ5oaYpeDkMqj1/aJZlqmIu6aEuaPglwwnAR3DwkzDhcHUXMKFZpyyXzOWjqbiyqg4aKOmyeKSoqCy/P7g8pNHcKsDar0e18V1+Nz759YLDuf9uVo7k88AACAASURBVO+bVq0UoBIREXnYKHgiIiIiIiIiIpxeux5TpUqYHRwwmUwlr5UqcXrt+gc9tHJ1+fJlDh06xKFDh7h+/TrZ2dkcOnSI48ePA7Bo0SJiY2OZPn063t7eZGdnk52dzYULF4w2AgMDcXJyIiwsjPT0dDZv3sycOXPo27cvjo6OAPj5+eHt7U1YWBhpaWns2rWL6dOn07VrVzw8PB7IvYuIiMjtadsuERERERERESE/MwuzxWKVZlelCvmZWQ9oRBUjLS2N4OBg43rlypWsXLmSNm3asHTpUpYtW0ZBQQETJ060qncjH8BisZCYmEhUVBS9evXCYrHQs2dPxo8fb5Q3m80sWLCAqKgogoKCsLe3JyAggPDw8Iq5UREREbkvCp6IiIiIiIiICA5utUu27HJwMNKKrl7Fwe3eDkZ/VD3zzDOkp6ffNv+rr766p3a8vLxISkq6Yxl3d3fmzZt3X+MTERGRB0PbdomIiIiIiIgIj/fsQXFBAYX5+RQXF5e8FhTweM8eD3poIiIiIhVOwRMRERERERERwdm3FQ1GDKWKc00Kc3Op4lyTBiOG4uyrw8xFRETkt0fbdomIiIiIiIgIUBJAUbBERERERCtPRERERERERERERERErCh4IiIiIiIiIiIiIiIichMFT0RERERERERERERERG6i4ImIiIiIiIiIiIiIiMhNFDwRERERERERERERERG5iYInIiIiIiIiIiIiIiIiN1HwRERERERERERERERE5CYKnoiIiIiIiIiIiIiIiNyk0oMegIjIw+pc6m5Or11PfmYWDm61ebxnD5x9Wz3oYYmIiIiIiIiIiEg508oTEZEynEvdzbEFC7l67jxmi4Wr585zbMFCzqXuftBDExERERERERERkXKm4ImISBlOr12PqVIlzA4OmEymktdKlTi9dv2DHpqIiIiIiIiIiIiUMwVPRETKkJ+ZhV2VKlZpdlWqkJ+Z9YBGJCIiIiIiIiIiIhVFwRMRkTI4uNWm6OpVq7Siq1dxcKv9gEYkIiIiIiIiIiIiFUXBExGRMjzeswfFBQUU5udTXFxc8lpQwOM9ezzooYmIiIiIiIiIiEg5U/BERKQMzr6taDBiKFWca1KYm0sV55o0GDEUZ99WD3poIiIiIiIiIiIiUs4q2aqhb775hh9//JH//d//BSAzM5Pw8HD+85//4O/vz1tvvUWVW84PEBF5mDn7tlKwREREKkxKSgpLlizh5MmTXLt2jbp169KrVy8GDRqEyWQCIDU1lejoaNLT03FxcaFfv34MGzbMqp2MjAyioqLYu3cvTk5OdO/enfHjx1Op0k9v/TMzM4mKiuJf//oX9vb2BAQEMGXKFCwWS4Xes4iIiIiIyMPKZsGT999/n4CAAOM6Ojqaw4cP06VLF/72t79Rs2ZNJk6caKvuRERERER+VZydnRk1ahSenp5UrlyZXbt2MW3aNMxmMwMGDODUqVMMHTqUwMBAYmJiOHjwIFOnTsXR0ZF+/foBkJuby6BBg2jWrBmrVq3izJkzhIWFARivhYWFDB8+nKpVq5KUlEReXh7h4eGEh4fz/vvvP7D7FxEREREReZjYLHhy/PhxvL29AcjLy+Orr75ixowZ/O///i9NmjRhwYIFCp6IiIiIiNyGn5+f1bWHhwdffvklO3bsYMCAAaxYsYLq1avz9ttvYzKZ8PLy4siRIyxcuNAInqSkpHDx4kVmzpyJxWLB29ubMWPGEBMTQ2hoKI6OjmzdupXDhw/zxRdfUL9+fQAiIyMZNmwYJ0+exMPDo8LvXUREyseuQ5kk/zODzHNXcHN25KUOXrRu7PaghyUiIvJIsNmZJ9euXcPBwQGAvXv3UlhYSIcOHQDw9PQkOzvbVl2JiIiIiPyqFRcXs3//fnbv3s0zzzwDwJ49e2jXrp2xhReUBFxOnz7NmTNnjDItW7a02n7L39+f/Px8Dh48aJTx8PAwAicAbdu2xWw2s3v37oq4PRERqQC7DmWyIHk/5y/m4VS1Eucv5rEgeT+7DmU+6KGJiJS7yZMnM3ny5Ac9jEdC//79iY+Pf9DDeCjZbOWJh4cHW7ZsoU2bNqSkpPDUU08Zf7Tl5OTg5ORkq65ERERERH6VLl26xB/+8AeuX79OYWEhISEhBAcHAyXvqX19fa3K16pVC4CsrCzc3d3JycnB1dXVqsyN6xsPM5VVxt7enurVq9/3A09paWn3Vf5RlJqa+qCH8NDRnFjTfFi79eeUPDjJ/8ygUiUTDpVLPvpxqFyJfApI/meGVp+IyEOlf//+7NixAwCz2Yybmxvdu3fnzTffxM7OZs/+i9w3mwVP+vfvT2RkJOvWrSM7O5vY2Fgjb+fOnTzxxBO26kpERERE5FepWrVqrFu3jry8PPbu3cvs2bOpU6cOL7/8MoDVqhMoWaFSVnpZ7lamuLj4ntq5WdOmTalSpcp91XmUpKam6oPgW2hOrGk+5GGWee4KTlWtP/apYm8m69yVBzQiEZHbGzx4MIMHD6awsJCDBw8yadIk6tSpw2uvvVYu/V2/fh17e/tyaVt+PfNrs9Ddq6++ysKFC+nTpw8fffQR3bt3N/JuPsRSRERERETKZmdnR/369fH29ua1115j6NChxMXFASUrSG5dGXL27FngpxUorq6u5OTkWJW5cX1jtUlZZQoKCrh48WKpFSkiIvLocnN25Or1Qqu0q9cLqe3s+IBGJCJye46OjtSqVQt3d3c6depEu3btOHz4sJGflJRE586dadGiBS+//DI7d+60qr906VLatWuHr68v0dHRFBUVWeV36tSJRYsWMXLkSFq0aMHKlSsBWLduHQEBATRt2pTAwEC++eYbq3qbN28mMDCQpk2bEhAQwPr1642877//nkaNGrFp0yZefPFFWrRoQWhoKPn5+SQmJtKuXTv8/f1Zt27dPc3B5MmTCQsLIy4ujjZt2tC+fXuSkpKM/G+//ZZGjRpZ1UlOTqZTp06l2oiNjcXX15cOHTrwj3/8g1OnTtG/f398fHwYOnQoFy5csGonLy+PCRMm0LJlSzp27Mjnn39ulf/vf/+b/v3707x5czp16sTcuXMpLPzpd0yjRo1Ys2YN/fv3p2nTpmzZsoV///vf9OnTh5YtW/L0008TFBTExYsX72kuHhY2Xffk7+/PyJEjad++vVX6+PHj+eMf/2jLrkREREREfvWKiorIz88HwMfHh23bthmrTQC2bt3K448/jru7u1Fm7969XL582aqMg4MDTZo0McqcPHmSEydOGGW2bdtGYWEhrVq1qojbEhGRCvBSBy8KCorJv1ZAcXHJa0FBMS918HrQQxMRuaNjx46xe/dumjdvDsCaNWv4+OOPmTZtGp999hndu3dn2LBh/PDDDwDs2LGD2NhY3nzzTVatWkVBQQGbNm0q1e5HH31Ex44d+eyzzwgICGD37t1EREQwcOBANmzYwB//+EdGjRrF6dOngZLgSEhICF26dCElJYUBAwYQHh7Ovn37rNr98MMP+b//+z8SExPZtWsXr7/+OseOHePjjz8mKCiIyMhIzp07d0/3/uWXX1JYWMjKlSt5/fXXmTFjBv/5z3/ua/42bdqEo6Mjn376KX/84x+ZPHkykZGRDB8+nBUrVnDixAkWLFhgVWfFihU0bNiQ5ORkXn31VcaPH8/JkycBOH/+PIMHD6ZDhw6kpKQQHR3NunXr+Mtf/mLVRnx8PP369WPjxo20aNGCiRMn0qpVK1JSUli+fDmBgYH3dR8PA5sGT86dO0d8fDwDBw7kxRdf5OjRowCsXr2aQ4cO2bIrEREREZFflfj4eP71r39x8uRJjh07xurVq0lISODFF18EoE+fPly4cIFp06Zx9OhRPvvsM5KSkhgyZIjRRmBgIE5OToSFhZGens7mzZuZM2cOffv2xdGx5EljPz8/vL29CQsLIy0tjV27djF9+nS6du2Kh4fHA7l3ERGxvdaN3RjxUnNqPlaV3LwCaj5WlREvNdd5JyLyUFqwYAE+Pj40b96c559/njZt2tCzZ0+gJDgxdepU2rdvj4eHBwMGDKBly5akpKQAsHz5crp160bv3r1p2LAh4eHh1KhRo1QfnTt35tVXX8XDwwM3NzeWLl1Kt27d6NevHw0aNODNN9+kcePGrFixAoBPPvmEpk2bEhoaiqenJ0FBQXTp0qVU0GDUqFH4+vri4+NDly5dSE9P5//+7/9o0KABQ4cOBeDAgQP3NA+PP/44EyZMwNPTk379+lGvXj127dp1X3Pp4eFBaGgov//973n99de5cOEC7du3p3379nh7e9OzZ89SK3e8vb0ZOXIkDRo0YOTIkTRr1sxYnbNs2TLatWvHkCFDqF+/Ps888wyhoaGsWrXKqo1XX32Vbt264eHhgbOzMz/88AMdO3bEw8ODJ554gt69e/PYY4/d1708aDY78+S7774jKCiIa9eu0axZM9LT042n5NLT09mxYwezZs2yVXciIlIOdu7cyeLFizl8+DCnT5/mjTfeIDQ01MhPTk5mypQppep98cUX1K9f37jOyMggKiqKvXv34uTkRPfu3Rk/fjyVKv30ayczM5OoqCj+9a9/YW9vT0BAAFOmTMFisZTvTYqIPKSuXLnCW2+9RWZmJlWqVMHDw4Px48cb+zzXrVuXhIQEoqOj6dGjBy4uLoSEhBAUFGS0YbFYSExMJCoqil69emGxWOjZsyfjx483ypjNZhYsWEBUVBRBQUHGz+Dw8PAKv2cRESlfrRu7KVgiIo+E1157jf79+1NUVMT3339PdHQ0sbGxhIaG8v333zN69Gir8/muXbtmPPjz3XffGWcEQsn73aeeeqpUH7emfffdd7z00ktWaS1btuS7774z8lu0aFEq/9ZtuLy8flrR5+LiQv369Y3zPipVqkT16tU5f/78Pc3Dk08+aXVdu3ZtY6vee3XreACr88hdXFxKjefGKp+br2/Mw5EjR/jqq6/w8fEx8gsLC0ttjda0aVOr66CgIAYPHoy/vz9+fn688MIL1KxZ877u5UGzWfAkOjqaunXrsnDhQhwdHa0mq1WrVrz77ru26kpERMrJlStX8PLyIjAwkJiYmDLLmM1mNm/ebJXm7OxsfJ+bm8ugQYNo1qwZq1at4syZM4SFhQEYr4WFhQwfPpyqVauSlJREXl4e4eHhhIeH8/7775fT3YmIPNzCwsKMn5O307p1az799NM7lvHy8rLaG7ks7u7uzJs3777HKCIiIiJSHqpXr248lOnp6cmlS5eYMGEC/fv3ByAuLo4GDRpY1bnx8GVxcbFVYOV2qlatanV983a4Zblb/g03PyhqMplKHZRuMplKBRpup6y6N8ZhZ2dnjOvG/RYUFNyxjRvlbh3jrfd2p/m7cuUKgYGBvP7663ccu4ODg9X1+PHjCQwM5J///Cfr16/n/fffZ82aNY/Uanebbdu1c+dORowYwWOPPVZqsmvVqlXqcEsREXn4PPfcc4wfP54XXniBKlWq3LZcrVq1rL7MZrORl5KSwsWLF5k5cybe3t506NCBMWPGsHz5cq5cuQKU7L9/+PBhYmNjadasGW3atCEyMpLPP//c2FNTRERERKQi7Ny5k5EjR9KxY0caNWpEfHx8qTKpqan06tWLZs2a0aFDBxISEkqVycjIIDg4mObNm+Pn50dsbGypD7UyMzMJCQnBx8eHNm3aEBERQW5ubrndm4jIo8psNlNYWMhjjz1GrVq1OH36NPXr17f6urGqwtPTk/379xt1i4qKOHjw4F37aNCgQanzS/bu3WsEae6WX9FuPLh68+fsR44csUnbN88flGwz5unpCZRs6ZWRkVFq/m/egeR2nnzySYYPH86qVatwdXXlyy+/tMl4K4rNgic3Il9lOXfuXKnIk4iIPJoKCwvp1KkT/v7+DBo0qNQ+mXv27KFly5ZW22/5+/uTn59vvHnZs2cPHh4eVr9o27Zti9lsZvfu3RVzIyIiIiIi/LT6euLEibi5ld7i6tSpUwwdOpQmTZqwdu1axo0bR3x8PMuWLTPK3Fh9bbFYWLVqFe+88w7JycnMnj3bKHNj9fXZs2dJSkpi7ty5fPvtt9o2UUSEkp/F2dnZZGVlkZqayocffoivry9OTk6MGDGC9957j+TkZE6cOMGBAweYP38+O3bsAErOBty4cSOrV6/m2LFjzJgx4562yerfvz9///vfWbZsGd999x3vvfcehw4dok+fPka7aWlpxMfH89133/Hxxx/zxRdfEBwcXK5zcTv16tWjdu3axMfHc/z4cdavX8/GjRtt0vahQ4dYsGAB3333HQsWLGDfvn307t0bgH79+vHf//6XyMhIDh8+zLFjx/jb3/7G/Pnzb9tefn4+f/rTn9i1axenTp1i8+bNnD59mt///vc2GW9Fsdm2XS1btmTNmjV07ty5VF5KSgpPP/20rboSEZEHxNPTk9jYWLy9vbly5Qpr1qwhODiYpUuX0rp1awBycnJwdXW1qnfj+sbTEWWVsbe3p3r16j9rpWJaWtrPuZ0KkZqa+qCHUKF0v79uj8r9+vr6PughiIjII+S5557jueeeA0q2hbnVihUrqF69Om+//TYmkwkvLy+OHDnCwoUL6devH2C9+tpiseDt7c2YMWOIiYkhNDQUR0dHY/X1zecFRkZGMmzYME6ePPlIbWMiImJrixcvZvHixZhMJlxdXXn22WeZOHEiUBLkqFy5MgkJCURGRlKjRg18fHzo1q0bgFH23Xff5erVq7z00ksEBATctc9WrVrxzjvv8MEHHxAdHY2npyfz5s2jTp06QMmZgx988AF//vOfWbBgAXXq1GHGjBmlzkGpKPb29syaNYu3336bDRs24O/vz7Bhw+66Ze+96NOnD+np6cybN4+aNWvy5z//2fi9VKdOHT7++GNmzpxJnz59MJlMNGjQwNhSrSx2dnacPXuWcePGce7cOdzc3HjjjTfo2LHjLx5rRbJZ8GT06NH079+fPn368Pzzz2Mymdi0aRPz5s1j69atfPLJJ7bqSkREHhAfHx+rA8JatWrF999/z6JFi4zgyZ3cbQ/Se92n9FZNmza94zZjD0pqaupv6kNc3e+v22/tfkVERG7Ys2cP7dq1s3qf6ufnR0JCAmfOnMHd3f2uq69bt25919XXCp6IyG/V0qVL71qmd+/exkqIsgwYMIABAwbcNv+rr74qM/3FF1/kxRdfvG29mwPst/rd735Henq6VVpoaGipcl9//fVt279ZWWfP3jo3zz77bKnVJgMHDrxjG7eO8ZVXXuGVV165bR9ladSoEYsWLbpt/q19VK5cucwHEh41NguetGjRgsTERGbOnEl0dDTFxcXMnz+f5s2bs2TJEry9vW3VlYiIPERatGhhtWelq6srmZmZVmVycnKMvBuv27ZtsypTUFDAxYsXS61IERERERF5kHJycko9QFCrVi0AsrKycHd3f+RXXz8qq0srmualNM1J2R6GedGDTiK2Z7PgCZQ8gfzJJ5+Qm5vL+fPnqV69Oo899pgtuxARkYfMwYMHjT8eoWR1SkxMDJcvX6ZatWpAyQHxDg4ONGnSxCgzb948Tpw4Qb169QDYtm0bhYWFtGrVquJvQkRERETkDm5dHV1cXFxm+r3UvdWDXn2t1aVl07yUpjkpm+ZF7lVkZCQpKSll5iUkJNzTjh5SsWwaPLnBYrFYLVUVEZFHw+XLlzlx4gQA169fJzs7m0OHDuHo6Ej9+vWZO3cuzZs35/e//71x5snWrVv54IMPjDYCAwP54IMPCAsLIzQ0lDNnzjBnzhz69u2Lo6MjULLNgbe3N2FhYURERJCfn8/06dPp2rWrtisQERERkYeKq6trqZUhZ8+eBX5agaLV1yIicjdvvvkmQ4YMKTPPzc2tgkcj9+IXBU+WLFlCYGAgrq6uLFmy5I5lTSaT1f5rIiLy8ElLSyM4ONi4XrlyJStXrqRNmzYsXbqUS5cuMW3aNLKzs3F0dOTJJ59k8eLFtGvXzqhjsVhITEwkKiqKXr16YbFY6NmzJ+PHjzfKmM1mFixYQFRUFEFBQdjb2xMQEEB4eHiF3q+IiIiIyN34+Pjw17/+1WqFyNatW3n88cdxd3c3ymj1tYiI3ImLiwsuLi4PehhyH35R8CQ2NhZfX19cXV2JjY29Y1kFT0REHn7PPPNMqUO+bjZlyhSmTJly13a8vLxISkq6Yxl3d3fmzZt332MUEREREbGlu62+7tOnD8uWLWPatGkEBwdz6NAhkpKSmDhxotGGVl+LiIj8+vyi4Mn+/fupXLmy8b2IiIiIiIiIyKPkbquv69atS0JCAtHR0fTo0QMXFxdCQkIICgoy6mj1tYiIyK/PLwqe3AicAFy6dIkaNWpgNptLlSsqKuL8+fNaliQiIiIiIiIiD5W7rb4GaN26NZ9++ukdy2j1tYiIyK+Lna0a8vf359///neZeQcPHsTf3/+e29q5cycjR46kY8eONGrUiPj4eKv85ORkGjVqVOrr+PHjVuUyMjIIDg6mefPm+Pn5ERsbS0FBgVWZzMxMQkJC8PHxoU2bNkRERJCbm3vPYxURERERERERERERkV+XX7Ty5GbFxcW3zSsoKMDO7t7jNFeuXMHLy4vAwEBiYmLKLGM2m9m8ebNVmrOzs/F9bm4ugwYNolmzZqxatYozZ84QFhYGYLwWFhYyfPhwqlatSlJSEnl5eYSHhxMeHs77779/z+MVEREREREREREREZFfj18UPMnOziYrK8u4PnbsWKltu65evcrq1aupXbv2Pbf73HPP8dxzzwEQFxd323K1atW6bV5KSgoXL15k5syZWCwWvL29GTNmDDExMYSGhuLo6MjWrVs5fPgwX3zxBfXr1wcgMjKSYcOGcfLkSR3YJiIiIiIiIiIiIiJlmjdvHmvWrOGrr7560EORcvCLgicrV65k7ty5mEwmTCYTU6ZMKVWmuLj4tnm/RGFhIZ06deLatWs88cQTjBo1iqefftrI37NnDy1btsRisRhp/v7+5Ofnc/DgQVq3bs2ePXvw8PAwAicAbdu2xWw2s3v37vsKnqSlpdnmxh5iqampD3oIjxzN2f37Nc2Zr6/vgx6CiIiIiIiIiMivws6dO1m8eDGHDx/m9OnTvPHGG4SGht61XqNGjYzv7ezscHFxoW3btkyYMAE3N7fyHLI84n5R8KR79+60aNGC4uJihg8fzpQpU2jQoIFVmcqVK+Pp6XlfK0/uxtPTk9jYWLy9vbly5Qpr1qwhODiYpUuX0rp1awBycnJwdXW1qnfjOjs7+7Zl7O3tqV69ulHmXjVt2pQqVar83Ft66KWmpuqD4PukObt/mjMRERERERERESnLvRz1cDuRkZF06dKFoqIiTpw4wfTp05kwYQJLly4tp9GWuHbtGpUrVy7XPqT8/KLgSb169ahXrx7Xr19n3LhxdOnShTp16thqbLfl4+ODj4+Pcd2qVSu+//57Fi1aZARP7sRkMt0x/8ZqGRERERERERERERF58O71qIeyWCwW4wgINzc3XnvtNWbOnGlVZv/+/cyePZt9+/ZhsVho164dkydPNs7ZLiws5N1332XNmjVcv36d559/vtSD+ZMnT+bMmTN07NiRxMREfvjhB9LS0igqKiIuLo6UlBQuXLhAw4YNGTNmDB07djTqZmRkEB0dTWpqKmazGT8/PyIiIozVMfHx8WzYsIGxY8cSFxdHVlYWfn5+zJw5k2+++YY5c+aQlZWFv78/M2bMwMnJ6f4mWEq591Pc78BsNvP+++9z9OhRWzT3s7Ro0YL//ve/xrWrqys5OTlWZW5c3/hPXVaZgoICLl68WOo/voiIiIiIiIiIiIjArkOZhH+4lSHvbCL8w63sOpT5oId0z7Kzs9m0aZPVw/lHjhwhODiYZ599luTkZD766CNycnIYNWoUxcXFACxZsoTly5cTERHBmjVrcHV1LXPlyr59+9i5cycffvgh69atw2w2M3v2bJKTk3nrrbfYsGEDfn5+hISEkJ6eDkBeXh5DhgwBYMWKFSxcuJDvv/+eN954w+j/xtjXrVtHfHw8CQkJ7N69m9GjR7NmzRrmzJljpM2fP788p/A3wybBEzs7Ozw8PLh06ZItmvtZDh48aHWAvI+PD3v37uXy5ctG2tatW3FwcKBJkyZGmZMnT3LixAmjzLZt2ygsLKRVq1YVN3gRERERERERERGRR8CuQ5ksSN7P+Yt5OFWtxPmLeSxI3v9QB1CmTp2Kj48PLVq0wN/fn5ycHKuVJ4sWLaJz586MHDmSBg0a0KRJE2JiYtizZ49x1nViYiLBwcF0796dBg0aMHbsWJ588slSfZnNZuPICW9vb/Ly8li2bBljx44lICCABg0aMGnSJJo2bcrChQsB+Oyzz/jxxx+ZPXs2jRs3xsfHh1mzZrF//362b99utH3t2jViYmLw9vamTZs2PP/882zbto2ZM2fSuHFjWrduTWBgINu2bSvnGf1tsEnwBOD1119n3rx5nDlz5he3dfnyZQ4dOsShQ4e4fv062dnZHDp0iOPHjwMwd+5cvv76a06cOMHhw4f505/+xNatWxkwYIDRRmBgIE5OToSFhZGens7mzZuZM2cOffv2xdHREQA/Pz+8vb0JCwsjLS2NXbt2MX36dLp27Xpfh8WLiIiIiIiIiIiI/BYk/zODSpVMOFSuhMlU8lqpkonkf2Y86KHd1tixY1m3bh3r1q1j8eLFVKlShdDQUAoLCwFIS0vj888/N46L8PHxoWvXrgAcP36c3NxcsrOzSz1wf/PqlRu8vLyoVq2acX3ixAmuX79e6pxfX19fYyenjIwMGjZsSI0aNYz8G9cZGT/Nq5ubm7GNGJTsrOTq6oqLi4tV2rlz5+57jqS0X3Tmyc02btzI+fPnCQgI4Mknn7RaBQIl54x8+OGH99RWWloawcHBxvXKlStZKnvtUAAAIABJREFUuXIlbdq0YenSpVy6dIlp06aRnZ2No6MjTz75JIsXL6Zdu3ZGHYvFQmJiIlFRUfTq1QuLxULPnj0ZP368UcZsNrNgwQKioqIICgrC3t6egIAAwsPDf+FsiIiIiIiIiIiIiPz6ZJ67glNV64+Vq9ibyTp35QGN6O5cXFyoX78+AJ6enlSrVo3evXuzfft2/Pz8KCoqokePHgwfPrzMujdvnXU3Dg4OZabf7YztezmDu1Il63k3mUzY29uXSisqKrprW3J3NguenD9/nrp161K3bl3j+ud65plnjP3eyjJlyhSmTJly13a8vLxISkq6Yxl3d3fmzZt332MUERERERERERER+a1xc3bk/MU8HCr/9NHy1euF1HZ2fICjuj92diUbMl29ehWAp556ivT0dOrVq3fbIEbt2rXZu3evcWg9wJ49e+7aV/369bG3t2f37t14eXkZ6Tdfe3l5sWrVKi5evMhjjz0GwLFjx7hw4YJVHalYNguerFy50lZNiYiIiIiIiIiIiMhD6KUOXixI3k8+BVSxN3P1eiEFBcW81KF8P+S/fPmycXb1zUc9ODo6GqtKbufGtlvFxcX88MMPzJo1C2dnZ2PbrREjRvDqq68yefJkgoKCqFGjBidOnGDjxo1MnjwZi8XCwIEDmTt3Lg0aNKBp06Zs2LCBI0eOWG21VZaqVasSFBTEnDlzcHFxwdPTk+TkZA4cOEBUVBRQcgTF3LlzmThxImPHjuXq1atERUXRvHlznn32WRvMnvwcNgue3Ky4uJjc3FyqVatmRPFERERERERERERE5NHWurEbvNSc5H9mkHXuCrWdHXmpg1dJejm621EPdxIVFUVUVBQmkwlnZ2eaN2/OkiVLqFmzJgBPPPEEy5cvZ86cOQwcOJCCggLq1KmDv78/lStXBmDgwIGcPXuW6dOnU1BQQNeuXenfvz8pKSl3Hfu4ceMwmUxERkby448/0rBhQz744AMaNWoElGz1tWjRIqKjo+nduzdmsxl/f38iIiLuaTsvKR82DZ5s376dDz74gL1791JYWMjq1at56qmn+NOf/kSbNm3o0qWLLbsTERERERERERERkQrWurFbuQdLbnW3ox5u517rNG7cmAULFtw232w2M2nSJCZNmmSVPnbsWOP7mJiYMutWrlyZsLAwwsLCbtu+l5cXixYtum1+aGgooaGhVmmjRo1i1KhRVmlDhgxhyJAht21H7p3NloVs3ryZwYMHU1xczMiRI60OpalRowarV6+2VVciIiIiIiIiIiIiIiLlxmbBk/fee4/u3bvz8ccfM3z4cKs8b2/vnxUVFBERERERERERERERqWg2C5785z//ITAwEKDUPmzVq1fn/PnztupKRERERERERERERESk3NgseOLk5MS5c+fKzDt58iQuLi626kpERERERERERERERKTc2Cx48oc//IH58+dbBVBMJhNXrlwhKSmJjh072qorERERERERERERERGRclPJVg2NGzeO1157jW7duvHMM89gMpmIi4sjIyODSpUqERoaaquuREREREREREREREREyo3NVp7Url2btWvX8tprr3Hq1Cnc3NzIzs7mf/7nf1i9ejXOzs626kpERERERERERERERKTc2GzlCZQcDD9u3DjGjRtny2ZFREREREREREREREQqjE2DJwB5eXkcPXqUrKwsateuTcOGDalataqtuxERERERERERERERESkXNg2ezJ8/n8WLF3Pp0iWKi4sBcHJyYvDgwbz++uuYTCZbdiciIiIiIiIiIiIi8kDMmzePNWvW8NVXXz3ooUg5sFnwJC4ujoSEBPr27Uu3bt1wcXHh7Nmz/P3vfyc+Pp78/HzGjh1rq+5ERERERERERERE5DciISGBL774gmPHjmE2m3nqqacYM2YMLVq0uGO9Ro0aGd/b2dnh4uJC27ZtmTBhAm5ubuU9bHmE2Sx4snr1akaMGMGbb75ppHl6etK6dWssFgurVq1S8ERERERERERERERE7tuOHTt49dVXadasGZUqVSIhIYGBAweyYcMGPDw87lg3MjKSLl26UFRUxIkTJ5g+fToTJkxg6dKl5Trma9euUbly5XLtQ8qPna0aysvL4+mnny4z7+mnnyY/P99WXYmIiIiIiIiIiIjIb0hCQgKvvPIK3t7eeHl5MWPGDEwmE998881d61osFmrVqoWbmxtPP/00r732GgcOHLAqs3//fgYMGEDLli3x9/dn0qRJnDt3zsgvLCxk1qxZPPPMM7Rq1YqIiAiuXr1q1cbkyZMZOHAgf/nLX+jYsSPNmzenoKCAa9euERsbi7+/P02bNqVHjx784x//sKqbkZHBkCFDaNmyJb6+vowePZrMzEwjPz4+noCAAP72t78REBBAixYtGDVqFLm5uWzcuJGuXbvi4+NDaGgoly5dMuqlp6czaNAgWrduTcuWLXn++efZsGHDfc39b5XNgift27e/7X/ULVu20K5dO1t1JSIiIiIiIiIiIiIPyOWjuzn98VucmDuS0x+/xeWjuyt8DHl5eRQUFFCzZs37qpednc2mTZvw8fEx0o4cOUJwcDDPPvssycnJfPTRR+Tk5DBq1CjjbO8lS5awfPlyIiIiWLNmDa6urmWuXNm3bx87d+7kww8/ZN26dZjNZmbPnk1ycjJvvfUWGzZswM/Pj5CQENLT0417GTJkCAArVqxg4cKFfP/997zxxhtG/zfGvm7dOuLj40lISGD37t2MHj2aNWvWMGfOHCNt/vz5Rp0JEyZQo0YNVqxYQUpKCpMnT6Z69er3NWe/VTbbtqtXr15ERkZy4cIFOnfubJx58uWXX7J9+3aioqL497//bZR/6qmnbNW1iIiIiIiIiIiIiFSAy0d3c/bvC8FcCZODhYLc8yXX3YZSrWGrChvHzJkzcXV1pUOHDnctO3XqVKZNm0ZRURH5+fk8+eSTLF682MhftGgRnTt3ZuTIkUZaTEwM7du3Jy0tjWbNmpGYmEhwcDDdu3cHYOzYsXz77bdkZWVZ9WU2m4mNjaVatWoAXLlyhWXLljF16lQCAgIAmDRpErt27WLhwoXMmjWLzz77jB9//JHZs2dTo0YNAGbNmsULL7zA9u3badu2LVCyDVhMTAzOzs4APP/883zyySds2bIFFxcXAAIDA9m2bZsxntOnTzNkyBCeeOIJgLtucSY/sVnwZPjw4QCsXbuWtWvXYjKZrKJiI0aMAKC4uBiTycShQ4ds1bWIiIiIiIiISLkpKipi3rx5rF+/njNnzuDs7Mwf//hHxo0bZ3w4BpCamkp0dDTp6em4uLjQr18/hg0bZtVWRkYGUVFR7N27FycnJ7p378748eOpVMlmH9GIiJSrH7etB3Ml7OwdADDZO1BEPj9uW19hwZO5c+eyceNGkpKSqFq16l3Ljx07ls6dO1NUVMTp06eJi4sjNDSUZcuWYTabSUtL4/jx43z11Vel6h4/fhxPT0+ys7Np1cr6/nx8fPj888+t0ry8vKx+N5w4cYLr16/j6+trVc7X15dvv/0WKPnd0LBhQyNwAhjXGRkZRvDEzc3NCJwAuLq64urqagRObqTdvN3Y4MGDiYiIIDk5mTZt2tCpUyeaNGly1zkTGwZPEhISbNWUiIiIiIiIiMhDY8mSJSxatIjo6GiaNm3Kf//7X8LDw8nLy2PGjBkAnDp1iqFDhxIYGEhMTAwHDx5k6tSpODo60q9fPwByc3MZNGgQzZo1Y9WqVZw5c4awsDAA41VE5GFXcCELk4PFKs1UqQoFF7JuU8O24uLiWLFiBYsXL6Zx48b3VMfFxYX69esD4OnpSbVq1ejduzfbt2/Hz8+PoqIievToYSwQuLXuzYsE7sbBwaHMdJPJdMd6d8sHSgXaTSYT9vb2pdKKioqM65CQELp3786WLVvYvn078+fPZ9iwYbz55pt37e+3zmbBk/bt29uqKRERERERERGRh0Zqair+/v5069YNgN/97ncEBgby9ddfG2VWrFhB9erVefvttzGZTHh5eXHkyBEWLlxoBE9SUlK4ePEiM2fOxGKx4O3tzZgxY4iJiSE0NBRHR8cHcn8iIvejUo3aFOSex2T/U5CguOAqlWrULve+Y2JiWLt2LYmJib9o9YSdXclR4DcOfH/qqadIT0+nXr16tw1i1K5dm7179/Lcc88ZaXv27LlrX/Xr18fe3p7du3fj5eVlpN987eXlxapVq7h48SKPPfYYAMeOHePChQtWdX4uDw8P+vTpQ58+ffjoo49YtGiRgif3wGYHxt9w6tQpNmzYwNKlS9mwYQOnTp2ydRciIiIiIiIiIhXG19eX1NRUYwvykydP8s9//rPUB2jt2rWz+tDNz8+P06dPc+bMGaNMy5YtsVh+emLb39+f/Px8Dh48WEF3IyLyy1Rv2wMKCyi6nk9xcTFF1/OhsKAkvRxFRUWxcuVKZs+eTa1atcjOziY7O5tLly7dtW5ubi7Z2dlkZWWxb98+Zs6cibOzs3Fo/IgRIzh69CiTJ0/mwIEDnDx5kq1btzJ16lRyc3MBGDhwIImJiaSkpPDdd9/x3nvvceTIkbv2XbVqVYKCgpgzZw7/7//9P44dO8af//xnDhw4YBwSHxgYyGOPPcbEiRM5fPgw+/btY+LEiTRv3pxnn332Z89Zfn4+06ZNY9u2bZw8eZKDBw/y9ddf06BBg5/d5m+JzVaeFBUVMW3aNNasWWO1LMjOzo5XXnmFt956y4joiYiIiIiIiIg8KgYPHkx+fj4vv/wyJpOJgoICXnrpJcaPH2+UycnJKbWffa1atQDIysrC3d2dnJwcXF1drcrcuM7Ozr6vMaWlpf2cWylTamqqzdr6NdG8lKY5KdvDMC+3/vwpT9UatoJuQ/lx23oKLmRRqUZtqrftUe7nnSxbtgzACDjc0LNnT2JiYu5YNyoqiqioKEwmE87OzjRv3pwlS5ZQs2ZNAJ544gmWL1/OnDlzGDhwIAUFBdSpUwd/f38qV64MlARPzp49y/Tp0ykoKKBr167079+flJSUu4593LhxmEwmIiMj+fHHH2nYsCEffPABjRo1Akq2+rqxPWTv3r0xm834+/sTERFxT9t53Y6dnR2XLl0iIiKC7OxsLBYLzz77LJMmTfrZbf6W2Cx4Mm/ePD799FNGjhzJ//zP/1CrVi1ycnL461//yvz586lduzYhISG26k5EREREREREpEJs2rSJTz75hBkzZtC4cWP++9//EhMTw8yZM63OKrn1A64be+Tfywdf9/vhWNOmTalSpcp91SlLampqhX7o+qjQvJSmOSnbb3VeqjVsVWGHw9+Qnp5ervUaN27MggULbptvNpuZNGlSqcDD2LFjje9vF8SpXLkyYWFhdzzfysvLi0WLFt02PzQ0lNDQUKu0UaNGMWrUKKu0IUOGGAGmypUrM3v27Nu2KXdms+DJ2rVrGTlyJG+88YaR5uTkZFwnJycreCIiIiIiIiIij5wZM2bQv39/XnzxRQAaNWrE9evXmThxonFWiaura6nVI2fPngV+WoHi6upKZmamVZmcnBwjT0RERB4eNttHKzMzk1atyo42tmrViqysLFt1JSIiIiIiIiJSYfLy8kptRW42m62ufXx82LZtm7HaBGDr1q08/vjjuLu7G2X27t3L5cuXrco4ODj8ooOPRURExPZsFjxxd3dnx44dZebt3LkTNzc3W3UlIiIiIiIiIlJhOnfuzOLFi9m0aRPff/89W7Zs4d1338XPzw9HR0cA+vTpw4ULF5g2bRpHjx7ls88+IykpyWpv/sDAQJycnAgLCyM9PZ3NmzczZ84c+vbta7QjIiIiDwebbdv18ssvM3fuXAoKCnjhhRdwdXXl7NmzbNy4kcWLF5faj01ERERERERE5FEwdepUqlevTkxMDFlZWbi4uPCHP/zBap/7unXrkpCQQHR0ND169MDFxYWQkBCCgoKMMhaLhcTERKKioujVqxcWi4WePXtaHTwvIiIiDwebBU9ef/11zp49y5IlS6wOtrGzs6Nv376MGDHCVl2JiIiIiIiIiFQYR0fHux70C9C6dWs+/fTTO5bx8vIiKSnJlsMTERGRcmCz4InJZGLq1KmMGDGCvXv3cuHCBWrUqEHLli2Ng9FEREREREREREREREQedjYJnly9epXo6GhefPFFWrZsSUBAgC2aFRERERERERERERERqXA2OTC+SpUqrF+/nqtXr9qiORERERERERERERERkQfGJsETgFatWrFv3z5bNSciIiIi8puRkJDAK6+8gq+vL23atGHQoEFlvrdOTU2lV69eNGvWjA4dOpCQkFCqTEZGBsHBwTRv3hw/Pz9iY2MpKCiwKpOZmUlISAg+Pj60adOGiIgIcnNzy+3+REREREREHjU2C56MHj2alStX8tFHH/Gf//yH8+fPc+HCBasvEREREREpbceOHbz66qssW7aM5cuXU7t2bQYOHMjJkyeNMqdOnWLo0KE0adKEtWvXMm7cOOLj41m2bJlRJjc3l0GDBmGxWFi1ahXvvPMOycnJzJ492yhTWFjI8OHDOXv2LElJScydO5dvv/2W8PDwCr1nEREREZFH3bx58+jUqdODHoaUE5sdGN+7d28A3n33XeLi4sosc+jQIVt1JyIiIiLyq3HrCpIZM2awadMmvvnmG/r27QvAihUrqF69Om+//TYmkwkvLy+OHDnCwoUL6devHwApKSlcvHiRmTNnYrFY8Pb2ZsyYMcTExBAaGoqjoyNbt27l8OHDfPHFF9SvXx+AyMhIhg0bxsmTJ/Hw8KjYmxcRERERuQcpKSksWbKEkydPcu3aNerWrUuvXr0YNGgQJpPptvUaNWpkfG9nZ4eLiwtt27ZlwoQJuLm5VcTQ5RFls+DJW2+9dcf/pCIiIiIicm/y8vIoKCigZs2aRtqePXto166d1XtuPz8/EhISOHPmDO7u7uzZs4eWLVtisViMMv7+/uTn53Pw4EFat27Nnj178PDwMAInAG3btsVsNrN7924FT0RERETkoeTs7MyoUaPw9PSkcuXK7Nq1i2nTpmE2mxkwYMAd60ZGRtKlSxeKioo4ceIE06dPZ8KECSxdurRcx3zt2jUqV65crn1I+bFZ8KRPnz62akpERERE5Ddt5syZuLq60qFDByMtJycHX19fq3K1atUCICsrC3d3d3JycnB1dbUqc+M6OzvbaOfWMvb29lSvXt0oc6/S0tLuq/yjKDU19UEP4aGjObGm+bB2688pERERW/Hz87O69vDw4Msvv2THjh13DZ5YLBbjvbObmxuvvfYaM2fOtCqzf/9+Zs+ezb59+7BYLLRr147Jkyfj7OwMlGx/++6777JmzRquX7/O888/X+p99eTJkzlz5gwdO3YkMTGRH374gbS0NIqKioiLiyMlJYULFy7QsGFDxowZQ8eOHY26GRkZREdHk5qaitlsxs/Pj4iICGN1THx8PBs2bGDs2LHExcWRlZWFn58fM2fO5JtvvmHOnDlkZWXh7+/PjBkzcHJyAiA9PZ2YmBgOHDhAQUEBderUYeTIkXTv3v1n/Cv8ttgseHJDXl4eR48eJSsri1q1auHl5UXVqlVt3Y2IiIiIyK/S3Llz2bhxI0lJSaXeR9+60ru4uLjM9LLcrUxxcfF9ryRv2rQpVapUua86j5LU1FR9EHwLzYk1zYeIiPxW7fkhjQ2HN5F1+Sy1q7nQ3TsAnzpNK6z/4uJiDhw4wO7duxk5cuR91c3OzmbTpk34+PgYaUeOHCE4OJgRI0bw1ltvkZ+fz5///GdGjRrFihUrMJlMLFmyhOXLl/P222/TtGlT1q9fz9KlS6lRo4ZV+zeCLx9++CEAZrOZWbNmsW7dOv70pz/RsGFD1qxZQ0hICGvXrqVRo0bk5eUxZMgQvLy8WLFiBfn5+UyfPp033niDVatWGe/Ts7OzWbduHfHx8Vy8eJHRo0czevRoTCYTc+bM4fLly7z55pvMnz+fiRMnAjBhwgSjXQcHB44dO/ZLpv43xabBk/nz57N48WIuXbpk/CHn5OTE4MGDef3117Wtl4iIiIjIHcTFxbFixQoWL15M48aNrfJcXV1LrQw5e/Ys8NMKFFdXVzIzM63K5OTkGHk3Xrdt22ZVpqCggIsXL5Z6ck5ERERE5FZ7fkhjUepK7O3MWOwduZD3I4tSVzLEl3IPoFy6dIk//OEPXL9+ncLCQkJCQggODr5rvalTpzJt2jSKiorIz8/nySefZPHixUb+okWL6Ny5s1UgJiYmhvbt25OWlkazZs1ITEwkODjYWLExduxYvv32W7Kysqz6MpvNxMbGUq1aNQCuXLnCsmXLmDp1KgEBAQBMmjSJXbt2sXDhQmbNmsVnn33Gjz/+yOzZs41gzKxZs3jhhRfYvn07bdu2BUq2AYuJiTFWwzz//PN88sknbNmyBRcXFwACAwOt3u+fPn2aIUOG8MQTTwBom977YLPgSVxcHAkJCfTt25du3brh4uLC2bNn+fvf/058fDz5+fmMHTvWVt2JiIiIiPyqxMTEsHbtWhITE2nSpEmpfB8fH/76179arRDZunUrjz/+OO7u7kaZmJgYLl++bPyxtnXrVhwcHIw2fXx8mDdvHidOnKBevXoAbNu2jcLCQlq1alURtyoiIiIij7ANhzdhb2emSqWSFchVKlWBgqtsOLyp3IMn1apVY926deTl5bF3715mz55NnTp1ePnll+9Yb+zYsXTu3JmioiJOnz5NXFwcoaGhLFu2DLPZTFpaGsePH+err74qVff48eN4enqSnZ1d6v2yj48Pn3/+uVWal5eX8V4c4MSJE1y/fr3UalVfX1++/fZboGTLroYNG1qtYrlxnZGRYQRP3NzcjMAJlDwY5erqagRObqSdO3fOuB48eDAREREkJyfTpk0bOnXqVObfG1KazYInq1evZsSIEbz55ptGmqenJ61bt8ZisbBq1SoFT0REREREyhAVFcXatWuJj4+nVq1axgoTBwcHY6/iPn36sGzZMqZNm0ZwcDCHDh0iKSnJWI4PJU+ZffDBB4SFhREaGsqZM2eYM2cOffv2xdHRESjZK9rb25uwsDAiIiKMLQG6du2qp9BERERE5K6yLp/FYu9olVbZXJmsy2fLvW87Ozvq168PgLe3Nz/++CNxcXF3DZ64uLgY9Tw9PalWrRq9e/dm+/bt+Pn5UVRURI8ePRg+fHiZdW/ssnQvHBwcyky/265M97JrU6VK1h/nm0wm7O3tS6UVFRUZ1yEhIXTv3p0tW7awfft25s+fz7Bhw6w+x5ey2dmqoby8PJ5++uky855++mny8/Nt1ZWIiJSTnTt3MnLkSDp27EijRo2Ij48vVSY1NZVevXrRrFkzOnToQEJCQqkyGRkZBAcH07x5c/z8/IiNjaWgoMCqTGZmJiEhIfj4+NCmTRsiIiLIzc0tt3sTEXmYLVu2jCtXrjBkyBD8/f2Nr3feeccoU7duXRISEkhLS6NHjx7MmjWLkJAQgoKCjDIWi4XExEQuXrxIr169mDx5Mj179mT8+PFGGbPZzIIFC6hZsyZBQUGMHDmS1q1bM2PGjAq9ZxERERF5NNWu5sK1wmtWadcKr1G7msttapSfG9tw3S87u5KPxa9evQrAU089RXp6OvXq1aN+/fpWXxaLBScnJ2rXrs3evXut2tmzZ89d+6pfvz729vbs3r3bKn337t14eXkBJatVjh49ysWLF438Y8eOceHCBaPML+Hh4UGfPn147733GD16NMuXL//Fbf4W2GzlSfv27fnmm29o165dqbwtW7aUmS4iIg+XK1eu4OXlRWBgIDExMaXyT506xdChQ438gwcPMnXqVBwdHenXrx8Aubm5DBo0iGbNmrFq1SrOnDlDWFgYgPFaWFjI8OHDqVq1KklJSeTl5REeHk54eDjvv/9+xd2wiMhDIj09/Z7KtW7dmk8//fSOZby8vEhKSrpjGXd3d+bNm3fP4xMRERERuaG7dwCLUldCwVUqmytzrfAa14sK6e4dUK79xsfH4+vri4eHB9evXyc1NZWEhAReeumlu9bNzc0lOzub4uJifvjhB2bNmoWzs7NxaPyIESN49dVXmTx5MkFBQdSoUYMTJ06wceNGJk+ejMViYeDAgcydO5cGDRrQtGlTNmzYwJEjR0odGH+rqlWrEhQUxJw5c3BxccHT05Pk5GQOHDhAVFQUULKCfO7cuUycOJGxY8dy9epVoqKiaN68Oc8+++zPnrP8/HxiYmLo2rUrv/vd77h06RJff/01DRo0+Nlt/pbYLHjS6/+zd+9xUZfp/8dfw3ASxlBARM1sgwQNSIL1BK1YuZW7grqWecjV1FxT95u6hqVriRl4KtO0XHAzykgrNLXd73Za+6XSCdFC0RYqM5NzSJwZnN8ffJl1hBSTo76fjwcPmnuuue/rc6eDfK6573vMGJYsWUJRURG333679cyT9957j48//piYmBiOHDlijb/pppuaamgREWkiQ4YMYciQIUDtWVbnS0pKws3NjaVLl2IwGPD19eWrr74iISHBWjzZvXs3xcXFrFy5EpPJhL+/Pw8//DBxcXHMmTMHFxcX9u/fz7Fjx3jnnXesy2aXLFnC9OnTOXnypLaNEREREREREWmjgrsFMDWk9uyT3NICvFw9iPQf1uznnZSVlfH444+Tk5ODk5MTPXv2ZP78+dx3330XfW1MTAwxMTEYDAbc3d0JCgrixRdfpHPnzgDceOONvPrqq6xdu5bJkydjNpvp1q0b4eHhODo6AjB58mQKCgpYtmwZZrOZO++8k/vvv5/du3dfdPx58+ZhMBhYsmQJZ86cwcfHhw0bNuDn5wfUbvW1efNmYmNjGTt2LEajkfDwcBYtWtSo7bx+jp2dHT/99BOLFi0iLy8Pk8nEwIEDeeSRR35xn1cTg+VSNmy7AH9/f9uODQabveAJCWo6AAAgAElEQVTq/ifXHXCZkZHRFMO2usrKStLT0wkICMDJyam102k2qamp9Q41kgvTnF06zVnbMmzYMCIjI5kzZ461bcKECfTq1ctma5eUlBQmT57Mhx9+iLe3N4888gg5OTm89NJL1piTJ09yxx13sHXrVkJDQ3n22WfZvXs37733njWmurqam2++mdjYWKKiohqVY917sIjIufSzpPnp38BXL82JLc2HtIamfg/Wn+OGaV7q05w0TPMicuVqspUnDe15LyIiV5b8/Px6/yjs0qULALm5uXh7e5Ofn4+np6dNTN3jugOQG4pxcHDAzc3NGnMpGvOL4+cZOSTvzSSnsIyu7i6MjvAltE/XSx7rUlxt/4jW9V7ZrrbrFRERERERkatbk555IiIiV77zl4vWrTJszDLSi8XUrU5sap9n5LAp+Qvs7Q107GDPj8XlbEr+AkYHNXsBRURERERERERE2h+71k5ARETaD09Pz3orQwoKCoD/rkDx9PQkPz/fJqbucd1qk4ZizGYzxcXF9VakNIXkvZnY2xtwdrTHYKj9bm9vIHlvZpOPJSIiIiIiIiIi7Z+KJyIi0mjBwcGkpKTYnGm1f/9+unfvjre3tzXm0KFDlJaW2sQ4OzvTt29fa8zJkyf57rvvrDEpKSnU1NRwyy23NHneOYVlODkYbdqcHIzkFpY1+VgiIiIiIiIiItL+tcniyWeffcbMmTMZOnQofn5+rF+/vl5MamoqY8aMITAwkIiIiAbPXMnMzGTSpEkEBQURFhbGihUrMJvNNjE5OTnMmjWL4OBg+vfvz6JFiygpKWm2axMRactKS0vJyMggIyOD6upq8vLyyMjI4MSJEwCMGzeOoqIinnjiCbKystizZw+JiYlMnTrV2seIESPo2LEj0dHRHD9+nA8//JC1a9cyfvx4XFxcAAgLC8Pf35/o6GjS09P5/PPPWbZsGXfeeSc9e/Zs8uvq6u5CZXWNTVtldQ1e7i5NPpaIiIiIiIiIiLR/bbJ4UlZWhq+vLwsWLKBr1/p70Z86dYpp06bRt29fduzYwbx581i/fj1bt261xpSUlDBlyhRMJhPbt29n+fLlJCcns2bNGmtMTU0NDz74IAUFBSQmJvLcc8/xySef8Nhjj7XIdYqItDXp6emMHDmSkSNHcvr0abZt28bIkSNZvHgxAD169CA+Pp709HSioqJYtWoVs2bNYuLEidY+TCYTW7Zsobi4mDFjxrBw4UJGjRrF/PnzrTFGo5FNmzbRuXNnJk6cyMyZMwkNDeWpp55qlusaHeGL2WyhosqMxVL73Wy2MDrCt1nGExERERERERGR9q3JDoxvSkOGDGHIkCEAPPPMM/WeT0pKws3NjaVLl2IwGPD19eWrr74iISGBCRMmALB7926Ki4tZuXIlJpMJf39/Hn74YeLi4pgzZw4uLi7s37+fY8eO8c4779CrVy8AlixZwvTp0zl58mSTf/r584wckvdmklNYRld3F0ZH+OqgYhFpUwYMGMDx48cvGBMaGsqbb755wRhfX18SExMvGOPt7c3GjRsvOcdfIrRPVxgdRPLeTHILy/DSe7CIiIiIiIiIiFxAmyyeXExaWhqDBw/GYDBY28LCwoiPjyc7Oxtvb2/S0tLo168fJpPJGhMeHk5FRQVHjx4lNDSUtLQ0evbsaS2cAAwaNAij0cjBgwebtHjyeUYOm5K/wN7eQMcO9vxYXM6m5C9gdJBu3omItIDQPl31fisiIiIiIiIiIo1yWcWTESNGNDrWYDCwa9euyxnOKj8/n5CQEJu2Ll26AJCbm4u3tzf5+fl4enraxNQ9zsvLs/ZzfoyDgwNubm7WmMZKT0+/4PMvvZ9HtdmMATvK/u/YlWrzWV7anYahrMsljdVaUlNTWzuFdkdzdumupDk7/31KRERERERERERE2ofLKp74+vrarP5oSeePa7FYGmxvzGvPZ7FYLvm6AgICcHJy+tnnN/7vu3Tq6GTTr4vFQkm5uV3cYE1NTW0XebYlmrNLpzkTERERERERERGRtuCyiicNnUfSEjw9PeutDCkoKAD+uwLF09OTnJwcm5j8/Hzrc3XfU1JSbGLMZjPFxcX1VqRcrq7uLvxYXI6z43+nvLK6Bi93lyYdR0RERERERERERESkOQwbNozIyEjmzJnT2qk0O7vWTuCXCA4OJiUlxbraBGD//v10794db29va8yhQ4coLS21iXF2dqZv377WmJMnT/Ldd99ZY1JSUqipqeGWW25p0pxHR/hiNluoqDJjsdR+N5stjI7wbdJxRERERERERERERK5kO3fuxM/Pj8mTJ7d2Km1OcnIyfn5+1q+goCDuvvtuXnzxxdZOrd1p0gPja2pqOHDgAN988w2VlZU2zxkMBqZNm9aofkpLS60FjerqavLy8sjIyMDFxYVevXoxbtw4tm7dyhNPPMGkSZPIyMggMTGRBQsWWPsYMWIEGzZsIDo6mjlz5pCdnc3atWsZP348Li61qz3CwsLw9/cnOjqaRYsWUVFRwbJly7jzzjub9LB4qD2omNFBJO/NJLewDC93F0ZH+OrwYhEREREREREREZFG+vrrr1m9ejWhoaHN0r/ZbMZgMGA0Gpul/8aoqqrC0dHxF7/eaDTy4YcfAlBRUUFKSgoxMTF06tSJUaNGNVWaDaqsrLzg8RbtSZMVT/Lz85k4cSLffvstBoOhwTNIGls8SU9PZ9KkSdbH27ZtY9u2bfTv35+XX36ZHj16EB8fT2xsLFFRUXh4eDBr1iwmTpxofY3JZGLLli3ExMQwZswYTCYTo0aNYv78+dYYo9HIpk2biImJYeLEiTg4ODBs2DAee+yxy52OBoX26apiiYiIiIiIiEg7lJ+fz9NPP83evXv56aef6N69O9HR0dx2223WmNTUVGJjYzl+/DgeHh5MmDCB6dOn2/STmZlJTEwMhw4domPHjkRGRjJ//nzs7Zv0860iIs2qMPUgP+x4i4qcXJy7etF9VBTuIU27k09DqqqqmDt3LgsWLCAlJYXs7OyLviYzM5PY2FhSU1MxGo2EhYWxaNEiunatvU+7fv16du3axcMPP8y6des4efIk//znP+nVq5dNP99//z233347q1evZufOnXz++ed069aNmJgYevbsyeLFi0lNTaV79+7ExMTYFHdSU1NZtWoVR44cwcXFhTvuuINHH30Uk8kEwMKFC8nOzmbo0KFs2bKF06dPk56ejtFo5KWXXuLVV1/l9OnTXHvttUycOJHx48df9MzuuuMtAHr27Mnrr7/OF198YS2eWCyWi/b93XffsWTJElJTU/Hy8uJ//ud/6o3j5+fHY489xqFDh9i7d691ji427wCvv/46CQkJnDp1Ci8vL+677z6mT59uHf+2224jMjKSH3/8kT179uDk5MRDDz3Evffey1NPPcXbb7+Nk5MTf/rTn2xqA6+99hpbtmzh1KlTuLi4cOONN7JmzRqbsRujyX4yr1ixgo4dO/Lvf/+boUOHsn37djw8PNi5cye7d+8mISGh0X0NGDCA48ePXzAmNDSUN99884Ixvr6+JCYmXjDG29ubjRs3Njo3EREREREREbm6lJSUMH78eK6//nrWrVuHt7c3p0+fxtXV1Rpz6tQppk2bxogRI4iLi+Po0aMsXrwYFxcXJkyYYO1nypQpBAYGsn37drKzs4mOjgawfhcRaesKUw/y9aYEDPb2GE0mKgt/5OtNCTBjWrMXUGJjY+nduzdRUVH1zrJuSHl5OVOnTsXX15ekpCTrzkOzZ89m+/bt1pv0ubm5vPbaa6xatQqTyWRTeDjfs88+y8KFC1m8eDGrV69m3rx53HDDDUycOJHFixezdu1a5s+fz3vvvYeDgwO5ublMmzaNYcOGsWzZMvLy8vjrX//KokWLePbZZ639Hj58GJPJxPPPPw/UfvB/3bp17Nq1i0WLFnHjjTeSkZHBX//6V4xGI/fdd1+j5sxisfD555+TmZnJ/fffb22/WN9nz55l1qxZdOjQga1btwLw1FNP1TuLHGDjxo38+c9/Zu7cuVgslkbN+/vvv8+SJUv4y1/+wm233UZqairLli3D1dXV+nMT4JVXXmHWrFkkJyfz9ttvs2zZMvbu3cvAgQN5/fXXeeedd3jyyScZMGAAN954I19++SVLly5l+fLl9O/fn9LSUg4fPtyouTpfkxVPPvvsM6Kjo63VGzs7O3r06MGsWbM4e/YsTz75JC+88EJTDSciIiIiIiIi0iLi4+M5e/YsGzZswMHBAYBrr73WJiYpKQk3NzeWLl2KwWDA19eXr776ioSEBOtNoN27d1NcXMzKlSsxmUz4+/vz8MMPExcXx5w5c6zbjIuItGU/7HirtnDi7AyA0dmZmooKftjxVrMWT9555x0++ugjdu7c2ejX7NmzhzNnzrBmzRo6deoEwKpVqxg+fDgff/wxgwYNAmq3mlq5ciXdunW7aJ8TJ07kjjvuAGDGjBncc889TJkyhd/+9rcAPPTQQ0RGRvLNN9/Qu3dvtm7dipubG8uXL8fBwYEbb7yRxx9/nOnTp/Pdd99x3XXXAbXFkhUrVlgL8+Xl5fz9739nw4YNhIeHA7UrSL755hteeeWVCxZPampqCA4OBmpX65jNZh544AEiIyMb3feBAwf46quv+Ne//sX1118P1BZP7r777nrj3XHHHTYFj9dff/2i856QkMDdd9/N1KlTAfjVr37Ft99+y9/+9jebvvr378+UKVMA+NOf/kRCQgJGo9G6y9X06dP5+9//zieffMKNN95IdnY2Li4u/Pa3v7Wu7PHz87vo/9eGNFnxpKioiC5dumBnZ4eLiwtnzpyxPhcaGqoDaURERERERESkXXrvvfcIDg7mySef5L333sPNzY3hw4czY8YMazElLS2NwYMH22yjEhYWRnx8PNnZ2Xh7e5OWlka/fv2sN3MAwsPDqaio4OjRo822f7+ISFOqyMnFeM77GICdkxMVObnNNubp06d5/PHHeeGFF2zeQy8mMzMTHx8f6w18wPo4MzPTWjzx9PRsVOEEwN/f3/rfdStUGmorKCgAICsri6CgIOvPC4CQkBBrfnXFE19fX5sVjf/5z3+oqKhg9uzZNj9bzGaz9ciMn2M0Gq1FpsrKSg4dOsTy5cu59tprmTBhQqP6zsrKwt3d3Vo4Abjhhhvo3LlzvfGCgoJsHjdm3rOysvj9739v87qQkBDi4+MpKSmx/n8+d27t7Oxwd3e3aTMYDHh4eFjne/DgwfTs2ZM77riDsLAwBg4cyO233467u/sF56whTVY86datG4WFhQBcf/31vP/++4SFhQHw6aef6tMTIiIiIiIiItIufffdd3z33XeMGDGCTZs2ceLECWJiYqisrLSerZqfn2+9GVan7gZabm4u3t7e5Ofn4+npaRNT97ihbVAuJD09/ZdeTj2pqalN1teVRPNSn+akYW1hXs5//2lOzl29qCz80bryBOBsZSXOXb2abcwjR45QWFjIuHHj/jvm2bMA9O3bl6SkJG6++eYGX3uxs0EAOnTo0Ohczj2jqq7vhs6tOrfA0ZgcnM+Zz3Nf/+yzz9oUMBrr3DNbevfuTXp6Oi+88AITJky4rL4bKtycnzs07pob4/y5NRgMDbbV/XlwdXXlzTff5ODBg3zyySckJSWxYsUKEhMT6du376WNfXmp/9fgwYNJSUnht7/9LRMmTGDRokWkpaXh4ODAl19+yeTJk5tqKBERERERERGRFmOxWPD09GTZsmUYjUYCAgLIycnhueeesxZPoP6NorobTI25gXSpN5kCAgJwcnK6pNc0JDU1tUVvurYXmpf6NCcNuxrnpfuoKL7elEBNRQV2Tk6crazEYjbTfVRUs405cOBAdu/ebdO2du1aCgoKWLZsmXX1xvl8fX3Zvn07xcXFXHPNNQB8/fXXFBUV4evr22z5nsvHx4ddu3ZRU1OD0WgE4ODBg9b8fo6vry9OTk58//33DBky5LLzMBqNVFVVNbpvX19fCgsLbbYW++abbygqKrroWI2Zdx8fHw4ePGizRdfBgwfp1q3bJa0u+rlr/fWvf82vf/1rZs2axfDhw9m1a1frFU/mzZtHeXk5AH/4wx9wcnLinXfeoby8nIULF9qcdi8iIiIiIiIi0l54eXlx3XXXWW96Qe1Nn9LSUs6cOYObmxuenp71Vo/UbSFStwLF09OTnJwcm5j8/HzrcyIi7YF7yC0wYxo/7HiLipxcnLt60X1UVLOed2Iymejdu7dN2zXXXENZWVm99nONGDGC5557jgULFjB37lwqKyuJiYkhKCiIgQMHNlu+55owYQKJiYn89a9/5YEHHiAvL4+YmBjuuuuuny36QO0KigcffJCnn34aOzs7Bg0aRGVlJUePHiU3N5cZM2ZccNy6n0lVVVUcPnyYt956i7vuuqvRfQ8aNIjevXvzyCOPsHjxYiwWC0899VSDq0zO15h5nz59OrNnzyYwMJCIiAjS0tJ4+eWXWbBgQWOntkEffPAB3333HaGhobi7u3PkyBGys7Px8fG55L6arHji6upqsyfb73//+3p7lomIiIiIiIiItDfBwcGkpaVx9uxZ7OzsAPj2228xmUy4ublZY95++20sFot1Fcn+/fvp3r073t7e1pi4uDhKS0ut91D279+Ps7PzJX8aVkSkNbmH3NKsxZKm4uzszObNm4mNjWXs2LEYjUbCw8NZtGhRk20rdTFeXl4kJCSwatUqRo0ahYuLC3fccQePPvroRV87e/ZsPD092bp1K8uXL8fV1RUfHx+b1RoNqampsR4E7+DggLe3N+PHj2fWrFmN7tvOzo4NGzbw17/+lXHjxtGlSxf+/Oc/s2HDhovm3Zh5v+2221i6dCkJCQmsXr2aLl268NBDDzF+/PiL9n8h11xzDR988AEvvPACpaWldOvWjT/96U+MGTPmkvsyWC52ukwj3XzzzbzyyisEBgbWe+7o0aOMGzeOw4cPN8VQbUplZSXp6elNtly2rboalyBeLs3ZpdOcyaVq6+/BV9ufaV3vle1qu165sLb+/ttU9Oe+Ps2JLc3H1ePIkSOMHTuWsWPHMnHiRE6cOMFjjz3GPffcw9y5cwE4deoUv//974mMjGTSpElkZGSwaNEiFixYYN2No6SkhLvuuot+/foxZ84csrOziY6OZtSoUURHRzcql6Z+D9af44ZpXurTnDRM8yJy5WqylSeVlZUNHhYDYDabqa6ubqqhRERERERERERazE033cTzzz/P008/zfbt2/H29mbixIk8+OCD1pgePXoQHx9PbGwsUVFReHh4MGvWLJttzE0mE1u2bCEmJoYxY8ZgMpkYNWqUzbkpIiIi0jZcVvGksrKS8vJya9GkpKSk3oExlZWVvPPOO7i7u1/OUCIiIiIiIiIirebWW2/l1ltvvWBMaGgob7755gVjfH19SUxMbMrUREREpBlcVvEkPj7euseZwWBg6tSpDcZZLBamT59+OUOJiIiIiIiIiIiIiIi0iMsqnkRERODp6YnFYmHp0qVMmzaNa6+91ibG0dERHx8fbr755stKVEREREREREREREREpCVcVvEkICCAgIAAoHblyW9/+1ttzyUiIiIiIiIiIiIiIu1akx0Yf9999wFQUVHBkSNHOHPmDG5ubtx00004Ozs31TAiIiIiIiIiIiIiIiLNqsmKJwB/+9vf2LRpE2VlZdZD5F1dXZkxYwYPPvhgUw4lIiIiIiIiIiIiIiLSLJqseLJ161aefvppRo4cye9+9zu6dOlCfn4+b7/9Ns888wwmk4nx48c31XAiIiIiIiIiIiIiIiLNosmKJ6+88gr3338/ixYtsmkPDw/HZDLx8ssvq3giIiIiIiIiIiIiIiJtnl1TdfT9998zdOjQBp8bOnQo33//fVMNJdKmpZ1OZ+m/n+GFb19j6b+fIe10emunJCIiIiIiIiIiIu3Y+vXrGTZsmE3btm3bGDp0KH369GHhwoV88skn+Pn5kZ2dfVljvfXWW/j5+V1WH1eCJiueuLu7c+zYsQafO3bsGO7u7k01lEiblXY6nc2p2ygqP4OznRNF5WfYnLpNBRQREREREREREZHLsHDhQvz8/Fi5cqVNe3Z2Nn5+fnzyySeN7mvjxo3cdtttjYp9//33GTduHP3796dfv34MGzaM+fPnU1JSckn5X64HHniAbdu2WR8XFBSwdOlSJk+ezN69e1m0aBHBwcHs27cPLy+vFs3tStVkxZO7776bdevWkZSUxJkzZwAoLi5m27ZtrF+/nuHDhzfVUCJt1q5j7+JgZ8TJ3gmDwYCTvRMOdkZ2HXu3tVMTERERERERERFp15ycnHj55Zc5depUi4z38ccfM2fOHMLDw0lKSmLXrl0sWbIEk8lEVVVVi+RQx9XV1WaBwsmTJ6mpqeG2226ja9eudOzYEUdHR7p06YKdXZPd9r+qNdkszp07l0GDBrF06VIGDhxIQEAAAwYM4PHHH2fQoEHMnTu3qYYSabNySwtwNDratDkaHcktLWiljERERERERERERJpWZkYuic+nsG75+yQ+n0JmRm6LjBscHIy/vz9PP/30hfPLzGTq1Kn069ePkJAQ/vznP5OTkwNAcnIyzz77LKdOncLPzw8/Pz/Wr1/fYD8ffPABffr0YdasWfj4+HDddddx6623snTpUmsho26rrPfee48//OEPBAYG8rvf/Y4DBw7Y9PXNN98wc+ZMQkJCGDBgADNnzuTkyZM2Mfv27eO+++7j5ptvJjQ0lD/+8Y/WvM/dtis5OZmxY8cCcMcdd1hX3jS0bVdjxv373/9OeHg4/fr1Y86cOfz4448XnN+rRZMVT5ycnHj++ed5/fXXiY6OZtq0aURHR/P666+zceNGHB0dL96JSDvn5epBVY1t1bmqpgovV49WykhERERERERERKTpZGbk8o/kdH4qrsC5gwM/FVfwj+T0FimgGAwGoqOjefvtt/nyyy8bjCkvL2fq1KkAJCUlkZCQwPfff8/s2bOxWCwMHz6c6dOn4+3tzb59+9i3bx8PPPBAg315enpy4sQJvvjii4vmtnLlSmbPns3OnTu5+eabmTlzprXwkZeXx/jx4+nRowdJSUls3boVV1dXpkyZQkVFBVBbOJk+fTrBwcFs376dbdu2MXz4cGpqauqNNXz4cDZu3AjA66+/zr59+wgODq4X15hx//nPf7JmzRpmzJjBjh07CA0NZcOGDRe93quB/eW8+NFHH+Whhx6iZ8+e1rbAwEACAwMvOzGR9ijSfxibU7eBuRKLxUKluZLqszVE+g+7+ItFRERERERERETauAN7szDaG3B0rL217OhoTxVmDuzNwrdP85+1ERoayu23387KlSt5+eWX6z2/Z88ezpw5w5o1a+jUqRMAq1atYvjw4Xz88ccMGjQIFxcXjEYjXbp0ueBYEydOJC0tjXvuuYcuXboQEBDAoEGDiIqKsvZdZ/r06QwdOhSAmJgYDhw4wKuvvsrcuXNJSkqiV69eLF682BofGxtL//792bt3L3fddRcbNmxgyJAhREdHW2N8fHwazMvZ2Rk3Nzeg9izyn7uOxoz70ksvcffdd3P//fcD8Ktf/YovvviCPXv2XHBurgaXtfJkx44dWsIj7V7a6XSW/vsZZu1ZzNJ/P3NZh7sHdwtgashYOnVwo+JsJZ06uDE1ZCzB3QKaMGMREREREREREZHWUVRYhoOD0abNwcFIUWFZi+Xwl7/8hYMHD/L+++/Xey4zMxMfHx+b4kbd48zMzEsax8XFheeff54PPviAefPm0bVrV/72t79x99138/XXX9vEnrvyw97enqCgILKysgBIT0/nyy+/JDg42PrVv39/ysvLOXHiBABHjx4lLCzskvK7mMaMm5WVVW/Vyi233NKkebRXl7XyRKS9SzudzubUbTjYGTE5uFBUfobNqduYGsIvLngEdwsguFsAqamphISENHHGIiIiIiIiIiIiraeTuws/FVdYV54AVFfX0MndpcVy+NWvfsXYsWNZvXo18fHx9Z43GAxNOl6PHj0YPXo0o0ePZt68edx1113Ex8cTGxt7wdfV5XH27FkGDhzIkiVL6sXUrSBpDr90XIvF0mw5tSdNduaJSHu069i7ONgZcbJ3wmAw4GTvhIOdkV3H3m3t1ERERERERERERNqcwRE+1JgtVFWZsVhqv9eYLQyOaHiLqeYye/ZscnNz2b59u027r68vWVlZFBcXW9u+/vprioqK8PX1BcDBwaHBs0Qaw83NDU9PTwoKCmzaDx06ZP1vs9nMl19+yQ033ADATTfdRFZWFt7e3vTq1cvmq26FTN++fUlJSflFOf2cxozr4+PD4cOHbV6XlpbWpHm0V5e98mTHjh0cOHDgonEGg4EZM2Zc7nAiTSq3tACTg21V3NHoSG5pwc+8QkRERERERERE5Orl28eL4aMDOLA3i6LCMjq5uzA4wqdFzjs5l7u7Ow8++KD14PQ6I0aM4LnnnmPBggXMnTuXyspKYmJiCAoKYuDAgQD07NmT/Px8Dh8+TM+ePenQoQMdOnSoN8b69espKytjyJAh9OjRg7KyMnbu3MlXX33FpEmTbGLj4+Pp0qUL1157LS+++CKFhYWMHz8egPvvv58333yT2bNnM3PmTLp06cLp06d5//33GTduHNdffz0zZ85kxowZrFy5kpEjR2I0GklNTSU8PJzu3bv/ojlqzLiTJ09m/vz5BAUFER4ezkcffcRHH330i8a70lx28SQpKalRcSqeSFvk5epBUfkZnOydrG1VNVV4uXq0YlYiIiIiIiIiIiJtl28frxYvljRk8uTJJCUlcfr0aWubs7MzmzdvJjY2lrFjx2I0GgkPD2fRokXWbbRuv/127r77bh588EGKioqYPXs2c+bMqdf/r3/9a5KSknjsscfIy8vDxcWFX/3qV6xatZM8+rEAACAASURBVIrIyEib2AULFrB27Vr+85//cN1117Fx40a6du0KgKenJ0lJSTz99NPMnDmTsrIyunbtyoABA7jmmmsA+M1vfsPzzz/Pc889x8svv4yzszMBAQFERET84vlpzLh33XUXp06d4oUXXmDVqlWEhYXx0EMPXXRLsqvBZRdPtm/fTlBQUFPkItLiIv2HsTl1G5grcTQ6UlVTRfXZGiL9h7V2aiIiIiIiIiIiIvJ/4uLi6rU5OTmxd+/eeu2+vr5s3rz5Z/tycHBg9erVFx1z4MCB1tUqFxMQEMCOHTt+9vmePXvyzDPPXLCPiIiIny2WzJkzx6bAExoayvHjx21iBgwYUK+tMeNOnTqVqVOn2rRNnjz5gq+5GujME7mqBXcLYGrIWDp1cKOkuoxOHdyYGjL2Fx8WLyIiIiIiIiIiIiLt32WvPBFp74K7BahYIiIiIiIiIiIiIiJWKp6IiIiIiIiIiIiIiPwCDW2VJVeGyyqeHDt2rKnyEBERERERERERERERaRN05omIiIiIiIiIiIiIiMg5VDwRERERERERERERERE5h4onIiIiIiIiIiIiIiIi51DxRERERERERERERERE5BwqnoiIiIiIiIiIiIiIiJxDxRMRERERkTbgs88+Y+bMmQwdOhQ/Pz/Wr19fLyY1NZUxY8YQGBhIREQE8fHx9WIyMzOZNGkSQUFBhIWFsWLFCsxms01MTk4Os2bNIjg4mP79+7No0SJKSkqa7dpERERERNqq7Oxs/Pz8+OSTTxoVv3DhQiZPnty8SUmboOKJiIiIiEgbUFZWhq+vLwsWLKBr1671nj916hTTpk2jb9++7Nixg3nz5rF+/Xq2bt1qjSkpKWHKlCmYTCa2b9/O8uXLSU5OZs2aNdaYmpoaHnzwQQoKCkhMTOS5557jk08+4bHHHmuR6xQRuRLs3LkTPz+/ejfPmqrILSIi9S1cuBA/Pz/rV0hICGPHjuXDDz9s0TwWLVrEs88+a/P4/vvvrxfXt29fkpOTWzI1aWIqnoiIiIiItAFDhgxh/vz5DB8+HCcnp3rPJyUl4ebmxtKlS/H19SUyMpJJkyaRkJBgjdm9ezfFxcWsXLkSf39/IiIiePjhh3n11VcpKysDYP/+/Rw7dowVK1YQGBhI//79WbJkCf/61784efJki12viEh79fXXX7N69WpCQ0Nt2puqyC0iIj8vNDSUffv2sW/fPrZv305gYCCzZs3i22+/bbEcOnbsiJubW4uNV1VV1WJjiS0VT0RERERE2oG0tDQGDx6MwWCwtoWFhfHDDz+QnZ1tjenXrx8mk8kaEx4eTkVFBUePHrXG9OzZk169elljBg0ahNFo5ODBgy10NSIi7VNVVRVz585lwYIF9OzZ0+a5pipyi4i0ByeOf8GO+BW8tHIBO+JXcOL4Fy0yroODA126dKFLly74+Pjwl7/8herqajIyMoDaIvXSpUsJDw8nODiYe++9l48//timj3379vG73/2OwMBAxowZw5EjR2yer66u5sknn+TWW28lICCA8PBw5s+fb33+3G271q9fzxtvvMGnn35qXRGTnJzMbbfdRk1NDY8++qi1vc4XX3zBH//4R/r160d4eDiPPPIIhYWF9fp/6aWXGDp0KEFBQVqh2ErsWzsBERERERG5uPz8fEJCQmzaunTpAkBubi7e3t7k5+fj6elpE1P3OC8vz9rP+TEODg64ublZYxorPT39kuLbo9TU1NZOoc3RnNjSfNg6/33qShMbG0vv3r2JiooiJSXF5rmfK3LHx8eTnZ2Nt7f3RYvc569mERFpi04c/4IP33oFO3t7nDq4UvrTGT586xWGRE2kl19Qi+VRXV3N9u3bcXBwICAgAIvFwp/+9Cfs7e1Zv349Hh4evPvuu0ybNo3k5GR69+7N6dOneeihh4iMjGTdunWcOHGC2NhYm35ffvll/vWvf7Fy5Up69epFfn4+hw4dajCHBx54gG+//ZZTp05Zzyzs2LEjERERhIeHEx0dzfDhw63xX331FZMmTWLGjBk8/vjjVFRUsHr1ah566CGSkpKsP0MOHz6MyWTi+eefB8BoNDbHFMpFqHgiIiIiItJOnHtDDsBisTTY3pjXns9isTSqn3MFBAQ0uMXYlSI1NfWKvxF8qTQntjQfV5d33nmHjz76iJ07dzb4fFMVuRurKQvYKgI2TPNSn+akYW1hXlry59HB//dP7OztcXCs/Xegg6MT1f/X3tzFk08//ZTg4GAAysvLcXZ2ZvXq1fTs2ZOPP/6Yw4cPk5KSYi1ST506lQMHDvDaa6+xZMkSkpKS8PT0ZOnSpRiNRnx8fMjLy2PJkiXWMX744QduuOEGBg4ciMFgoHv37gQFNXxdrq6uODs7W1fE1HF2dgZqCynntm/evJnbb7+dmTNnWtvi4uK49dZbSU9PJzAwEKgtlqxYsQJXV9cmmjn5JVQ8ERERERFpBzw9PevdWCsoKAD+e3PO09OTnJwcm5j8/Hzrc3Xfz/+0tNlspri4uN4NPRERqXX69Gkef/xxXnjhBZtVI+drziL3+ZqqgK0iYMM0L/VpThp2Nc5L8Y/5OHWwvalv7+BI8Y/5zT52UFAQK1asAOCnn37i7bff5tFHH6V79+6kp6dTXV3NrbfeavOac88MycrKIjAw0GYlxy233GIT/4c//IEpU6Zw5513MmjQIMLCwoiIiMDR0fGy809PT+fEiRN88MEH9Z47ceKEtXji6+urwkkboOKJiIiIiEg7EBwczNtvv22zQmT//v10794db29va0xcXBylpaXWX7b279+Ps7Mzffv2tcZs3LiR7777juuuuw6AlJQUampq6v3iKHI1Szudzq5j75JbWoCXqweR/sMI7hbQ2mlJKzly5AiFhYWMGzfO2nb27FkA+vbta/0kc1MUuUVE2rprOntS+tMZ68oTAHN1Fdd0bv73MWdnZ5uz+wICAvj3v//NSy+9hJ+fHx07duSNN95o8HU/p67QXadPnz68//77pKSk8Omnn7J8+XLWrVvHa6+9dsECemOcPXuWqKgoHnzwwXrPeXh4NCpfaTk6MF5ERC7J+vXrrYednft17uFlqampjBkzhsDAQCIiIoiPj6/XT2ZmJpMmTSIoKIiwsDBWrFihA9BE5KpWWlpKRkYGGRkZVFdXk5eXR0ZGBidOnABg3LhxFBUV8cQTT5CVlcWePXtITExk6tSp1j5GjBhBx44diY6O5vjx43z44YesXbuW8ePH4+LiAtTuv+/v7090dDTp6el8/vnnLFu2jDvvvLPe4cciV6u00+lsTt1GUfkZTA4uFJWfYXPqNtJOX/nn/EjDBg4cyO7du9m5c6f167bbbuPmm29m586d+Pn5ERwcTEpKis1NuIaK3IcOHaK0tNQm5twit4hIW3fLb+7mrNlMdVUlFouF6qpKzprN3PKbu1slH6PRSFVVFQEBARQXF1NVVUWvXr1svrp27QrUruj48ssvqampsb6+ofNMXF1dueOOO3jsscd44403+M9//sOnn37a4PgODg42/V2o/aabbuL48eNcd9119XK83MKMND0VT0RE5JL16NGDffv22XzZ29cuZjx16hTTpk2jb9++7Nixg3nz5rF+/Xq2bt1qfX1JSQlTpkzBZDKxfft2li9fTnJyMmvWrGmtSxIRaXXp6emMHDmSkSNHcvr0abZt28bIkSNZvHgxUPveGx8fT3p6OlFRUaxatYpZs2YxceJEax8mk4ktW7ZQXFzMmDFjWLhwIaNGjWL+/PnWGKPRyKZNm+jcuTMTJ05k5syZhIaG8tRTT7X4NYu0VbuOvYuDnREneycMBgNO9k442BnZdezd1k5NWonJZKJ37942X9dccw0dOnSgd+/eODs7N1mRW0SkrevlF8SQqIm4dnSjsrwU145uLXZYfN2HjPLy8vjmm2/YsGEDmZmZ3H777QwaNIgBAwYwZ84c3n//fU6ePMkXX3xBQkIC77zzDlD7gaS8vDyWLl1KVlYWe/fuJSEhwWaMF198kV27dvGf//yHkydP8sYbb2A0Grn++usbzKlnz5588803ZGZmUlhYaN0mrGfPnnz22Wfk5ORQWFgIwIwZM8jKymLhwoV8+eWXnDx5kv3797N48WJKSkqab+LkF9G2XSIicsmMRqPNgWfnSkpKws3NjaVLl2IwGPD19eWrr74iISGBCRMmALB7926Ki4tZuXIlJpMJf39/Hn74YeLi4pgzZ45+cRSRq9KAAQM4fvz4BWNCQ0N58803Lxjj6+tLYmLiBWO8vb3ZuHHjJecocrXILS3A5GD77xFHoyO5pQWtlJG0B3VF7tjYWKKiovDw8PjZIndMTAxjxozBZDLVK3KLiLQHvfyCWqRYcr7PP/+c8PBwAFxcXLjuuut48sknGTlyJACbNm1i3bp1PPnkk+Tl5dGpUyeCgoIYOHAg8N9/B8fGxpKcnEzv3r155JFHmDVrlnUMV1dXtmzZwrfffovFYsHHx4d169Zxww03NJjTmDFj+PTTTxk7diwlJSXExsYyevRoFi5cyFNPPcXtt99OdXU1x48f58Ybb+TVV19l7dq1TJ48GbPZTLdu3QgPD2+SM1Wkaal4IiIilyw7O5vf/OY32NnZ0adPH/7nf/4Hf39/ANLS0hg8eLDNgZdhYWHEx8eTnZ2Nt7c3aWlp9OvXz2ZJanh4OBUVFRw9epTQ0NAWvyYRERGROl6uHhSVn8HJ/r97uVfVVOHl6nGBV8nVJi4url5bUxW5RUSkvri4uAbfe8/VoUMHoqOjiY6O/tmYW2+9td6h8ud+iOnee+/l3nvvvWAe53Jzc2PTpk314sLDw/nHP/5Rr71Pnz4Nxv9c/9J62m3xZP369Tz33HP12o8cOWLdOiY1NZXY2FiOHz+Oh4cHEyZMYPr06TbxmZmZxMTEcOjQITp27EhkZCTz58+39iEiIraCgoJYuXIlN9xwA0VFRbz44ouMGzeOnTt30qtXL/Lz8wkJCbF5Td0qldzcXLy9vcnPz693IGbd4/MP2WyM9PS2u/94ampqa6fQonS9V7b2cr3nvweJiFyqSP9hbE7dBuZKHI2OVNVUUX22hkj/Ya2dmoiIiIi0kHZdIejRowfbtm2zaTt/z/0RI0YQFxfH0aNHWbx4MS4uLtZtY+r23A8MDGT79u1kZ2dbq5IXqk6KiFzNhgwZYvM4JCSE3/3ud7z88svWffnPXXUCWA/NPL+9IY2JOV9AQABOTk4XD2xhqampV9VNXF3vle1qu14RuboFdwtgakjt2Se5pQV4uXoQ6T+M4G4BrZ2aiIiIiLSQdl080Z77IiKtz97enptuuolvv/0WqF1Bcv7qkYKC2v3B696zPT09ycnJsYnJz8+3PiciIiLweUYOyXszySkso6u7C6MjfAnt07W107pqBHcLULFERERE5Cpm19oJXI66PfcjIiKYOXMmx44dsz73c3vu//DDD2RnZ1tjLrTnvoiIXNzZs2c5fvy4tTASHBxMSkqKdbUJwP79++nevTve3t7WmEOHDlFaWmoT4+zsTN++fVv2AkRERNqgzzNy2JT8BT8Wl9Oxgz0/FpezKfkLPs/IufiLRURERETksrXblSdtbc/9trzfflNpL/uctyWas0t3Jc3Zlbq9TVxcHEOHDqV79+7W998TJ05YDzQbN24cW7du5YknnmDSpElkZGSQmJjIggULrH2MGDGCDRs2EB0dzZw5c8jOzmbt2rWMHz9eq/5ERESA5L2Z2NsbcHas/ZXN2dGeCswk783U6hMRERERkRbQbosnbW3P/ba6335T0T7nl05zduk0Z+1Dbm4uCxYsoLCwkE6dOtG3b1+SkpIIDAwEas+jio+PJzY2lqioKDw8PJg1axYTJ0609mEymdiyZQsxMTGMGTMGk8nEqFGjmD9/fmtdloiISJuSU1hGxw62v645ORjJLSxrpYxERERERK4u7bZ4cj7tuS8i0jKefvrpi8aEhoby5ptvXjDG19eXxMTEpkpLRETkitLV3YUfi8utK08AKqtr8HJvnRWamRm5HNibRc7pIo58msLgCB98+3i1Si4iIiIiIi2hXZ95ci7tuS8iIiIiIleK0RG+mM0WKqrMWCy1381mC6MjfFs8l8yMXP6RnM5PxRU4OBr4qbiCfySnk5mR2+K5iIiIiIi0lHZbPImLi+OTTz7h5MmTfPnll/zlL3/hxIkTjB8/Hqjdc7+oqIgnnniCrKws9uzZQ2JiIlOnTrX2MWLECDp27Eh0dDTHjx/nww8/1J77IiIiIiLS6kL7dGXG6CA6X9OBknIzna/pwIzRQa1y3smBvVkY7Q04OtpjMNR+N9obOLA3q8VzERERERFpKe122y7tuS8iIiIiIley0D5d28Th8EWFZTh3cLBpc3AwUqTzV0RERETkCtZuiyfac19ERERERKT5dXJ34afiChzPOX+lurqGTq10/oqIiIiISEtot9t2iYiIiIiISPMbHOFDjdlC1f+dv1JVZabGbGFwhE9rpyYiIiIi0mxUPBEREREREZGf5dvHi+GjA+h4jTPVVRY6XuPM8NEB+Pbxau3URERERESaTbvdtktERESaT9rpdHYde5fc0gK8XD2I9B9GcLeA1k5LRERaiW8fL3z7eJGamkpISEhrpyMiIiIi0uy08kRERERspJ1OZ3PqNorKz2BycKGo/AybU7eRdjq9tVMTEREREREREWkRKp6IiIiIjV3H3sXBzoiTvRMGgwEneycc7IzsOvZua6cmIiIiIiIiItIiVDwRERERG7mlBTgaHW3aHI2O5JYWtFJGIiIiIiIiIiItS2eeiIiIiA0vVw+Kys/gZO9kbauqqcLL1aMVsxIREWkaOtdLROro/UBERC5EK09ERETERqT/MKrP1lBprsRisVBprqT6bA2R/sNaOzURkTYtMyOXxOdTWLf8fRKfTyEzI7e1U5Lz6FwvEamj9wMREbkYFU9ERETERnC3AKaGjKVTBzdKqsvo1MGNqSFj9Sk8EZELyMzI5R/J6fxUXIFzBwd+Kq7gH8npKqC0MTrXS0Tq6P1A2qLC1IOkL36cz6fPJH3x4xSmHmztlESuatq2S0REROoJ7hagYomIyCU4sDcLo70BR8faX7EcHe2pwsyBvVn49vFq5eykTm5pASYHF5s2neslcnXS+4G0NYWpB/l6UwIGe3uMJhOVhT/y9aYEmDEN95BbWjs9kauSiiciIiIiIiKXqaiwDOcODjZtDg5GigrLmmyM0qyDnEl5C3NRLganDmABS1U59p28cBsUhauPbqxcjM71EpE6ej+QtuaHHW/VFk6cnQEwOjtTU1HBDzveUvFEpJVo2y4REREREZHL1MndherqGpu26uoaOrm7/MwrLk1p1kEK/jcBc8mPWAwGqvO/p7rge85iwFzyIwX/m0Bplrb2uBid6yUidfR+IG1NRU4udk5ONm12Tk5U5GgLUJHWouKJiIiIiIjIZRoc4UON2UJVlRmLpfZ7jdnC4AifJun/TMpbYLTHzsGZs2VnwGAHBjss5Wewc3AGo31tjFyQzvUSkTp6P5C2xrmrF2crK23azlZW4txV23+KtBZt2yUiIiJtXtrpdHYde5fc0gK8XD2I9B+mX2yvcIWpB/lhx1tU5OTi3NWL7qOitF2BtGm+fbwYPjqAA3uzKCoso5O7C4MjfJrsvBNzUS4GZxMAlhozBoMdFgtYzGYADPZOmIv0ydTG0LleIlJH7wfSlnQfFcXXmxKoqajAzsmJs5WVWMxmuo+Kau3URK5aKp6IiIhIm5Z2Op3NqdtwsDNicnChqPwMm1O3MTUE/bJ7hdJhmdJe+fbxarbD4e07eWEu+RGDgzMGoz2Wmtotwgz2tb/SWcyV2HdqW59MVeFbRESk8dxDboEZ0/QBIpE2RMUTERERadN2HXsXBzuj9TBPJ3snMFey69i7ugl3hdJhmSL1uQ2KouB/EzhLBXYubtQU5wNg6ODO2eoKqDHjNqjtfDJVhW8REZFL5x5yi/69K9KG6MwTERERadNySwtwNDratDkaHcktLWiljKS56bBMkfpcfW7B465p2Js6Y7BYcPC8FgePa7HDgr2pMx53TcPVp+3cbDm38G0wGHCyd8LBzsiuY++2dmoiIiIiIo2ilSciIiLSpnm5elBUfsa68gSgqqYKL1ePVsxKmpNzVy8qC3+0rjwBHZYpArUFlLZUILmQ3NICTA4uNm0qfIuIiIhIe6KVJyIiItKmRfoPo/psDZXmSiwWC5XmSqrP1hDpP6y1U5Nm0n1UFBazmZqKCiwWS+13HZYp0q54uXpQVVNl06bCt7Rn8fHx3HPPPYSEhNC/f3+mTJnC4cOH68WlpqYyZswYAgMDiYiIID4+vl5MZmYmkyZNIigoiLCwMFasWIHZbG6JyxAREZFLoOKJiIiItGnB3QKYGjKWTh3cKKkuo1MHN6aGjNWe+Vcw95BbuGHGNJzcO1NTUoKTe2du0GHxIu2KCt9ypfn000+599572bp1K6+++ipeXl5MnjyZkydPWmNOnTrFtGnT6Nu3Lzt27GDevHmsX7+erVu3WmNKSkqYMmUKJpOJ7du3s3z5cpKTk1mzZk1rXJaIiIhcgLbtEhERkTYvuFuAiiVXGR2WKdK6SrMOciblLcxFudh38sJtUNQlbRlWW/iuPfskt7QAL1cPIv2H6b1c2q3zV5A89dRTvPvuu3z00UeMHz8egKSkJNzc3Fi6dCkGgwFfX1+++uorEhISmDBhAgC7d++muLiYlStXYjKZ8Pf35+GHHyYuLo45c+bg4uJSb2wRERFpHSqeiIiIiIiIiFVp1kEK/jcBjPYYnE2YS36sfXzXtEvqpzkK35kZuRzYm0VRYRmd3F0YHOGDbx+dhyQtr7y8HLPZTOfOna1taWlpDB48GIPBYG0LCwsjPj6e7OxsvL29SUtLo1+/fphMJmtMeHg4FRUVHD16lNDQ0Ba9jtamv9MiItKWqXgiIiIiIiIiVmdS3gKjPXYOzgAYHJw5S0Vte5/IVssrMyOXfySnY7Q34NzBgZ+KK/hHcjrDRwfoZqu0uJUrV+Lp6UlERIS1LT8/n5CQEJu4Ll26AJCbm4u3tzf5+fl4enraxNQ9zsvLu6Qc0tPTf0HmDUtNTW2yvhor94cKjnxWjMEIRqOBvNwidialctOvr8Gru3OL59OQ1piXtk5z0rC2MC/nv/+IyOVT8URERERERESszEW5GJxNNm0GeyfMRbmtlFGtA3uzMNobcHSs/TXW0dGeKswc2Jul4om0qOeee45//vOfJCYm0qFDB5vnzl11AmCxWBpsb0hjYs4VEBCAk5PTJb2mIampqa1y0zXx0xQ6uDpb/04DVFWZyfvejrtHtP5N4Naal7ZMc9IwzYvIlUsHxouIiIiIiIiVfScvLOZKmzaLuRL7Tq1boCgqLMPBwWjT5uBgpKiwrJUykqvRM888Q2JiIn//+9/p06ePzXOenp71Vo8UFBQA/12B4unpSX5+vk1M3ePzV6Rc6fR3WkRE2joVT0RERERERMTKbVAU1Jg5W12BxWLhbHUF1Jhr21tRJ3cXqqtrbNqqq2vo5K4DtqVlxMXF8dprr7FlyxYCAwPrPR8cHExKSop1tQnA/v376d69O97e3taYQ4cOUVpaahPj7OxM3759m/8i2hD9nRYRkbZOxRMRERERERGxcvW5BY+7pmFv6oylogR7U2c87pqGq88trZrX4AgfaswWqqrMWCy132vMFgZH+LRqXnJ1iImJYdu2baxZs4YuXbqQl5dHXl4eP/30kzVm3LhxFBUV8cQTT5CVlcWePXtITExk6tSp1pgRI0bQsWNHoqOjOX78OB9++CFr165l/PjxuLhcXUUD/Z0WEZG2TmeeiIiIiIiIiA1Xn1tavVhyPt8+XgwfHcCBvVkUFZbRyd2FwRE+Ou9EWsTWrVsBbAohAKNGjSIuLg6AHj16EB8fT2xsLFFRUXh4eDBr1iwmTpxojTeZTGzZsoWYmBjGjBmDyWRi1KhRzJ8/v+Uupo3Q32kREWnrVDwRERERERGRdsG3j5durEqrOH78eKPiQkNDefPNNy8Y4+vrS2JiYlOk1e7p77SIiLRlKp6IiIjI/2fv3uNyvv//gT/q6kBlhSRGm8PnKrpKqSGFapphTpljOcxpcpp9zCKHKadkTomN2DCfERa2+bLJMKfPRsJymnNGSgdR6XB1vX5/9Ov96VIRqquu63G/3dzS63q+39fr9brePXv3fr1frzcREREREdUgcYnx+PHKQSRnpcLKtD562/nAuZFC09UiItIqfOYJERERERERERFRDRGXGI+NsVF49DQDZoYmePQ0AxtjoxCXGK/pqhERaRXOPCEiIiIiokpz5nISoo9cR1JaNhrWM4GvZ0u4tmqo6WoRERHVWD9eOQhDfRmMDYwBoPCrMhc/XjnI2SdERBWIgydERERERFQpzlxOwrroCzAw0EOd2gZIf/wU66IvAL6OHEAhqgRpsWdxf/de5CQlo1ZDKzTu1wf1XNpqulpEVMGSs1JhZmiiVmYkM0JyVqqGakREpJ24bBcREREREVWK6CPXYWCgh1pGBtDTK/xqYKCH6CPXNV01Iq2TFnsWN9dtQG5aOmRmZshNS8fNdRuQFntW01UjogpmZVofeQV5amV5BXmwMq2voRoREWknDp4QEREREVGlSErLhrGhTK3M2FCG5LRsDdWISHvd370XegYGkNWqBT09vcKvBga4v3uvpqtGRBWst50P8lUFyFXmQgiBXGUu8lUF6G3no+mqERFpFS7bpeWybpxFxqm9UD5KhoGFFczd+sC0Badt12RxifH48cpBJGelwsq0Pnrb+XBNUyIiIqqWGtYzQfrjp6hl9L8/O3LzC2BVz+Q5WxHRq8hJSobMzEytTN/YGDlJyRqqERFVFudGCox2Aa8NXTSpBwAAIABJREFUEBFVMg6eaLGsG2eRemADIDOAXi0zKDPTC79/fwwHUGqouMR4bIyNgqG+DGaGJnj0NAMbY6Mw2gU8SSIiIqJqx9ezJdZFX0AOlDA2lCE3vwBKpYCvZ0tNV41I69RqaFW4ZFetWlKZKjcXtRpaabBWRFRZnBspeB2AiKiScfBEi2Wc2gvIDKBvWHjyrGdYCyrkIOPUXg6e1FA/XjkIQ30ZjA2MAaDwqzIXP145yJMmInppnMlGRJXNtVVDwNcR0UeuIzktG1b1TODr2ZIPiyeqBI379cHNdRtQkJMDfWNjqHJzIZRKNO7XR9NVI9JpPOcmIqq5OHiixZSPkqFXS33atp6BMZSPOG27pkrOSoWZofoyF0YyIyRnpWqoRkRUU3EmGxFVFddWDTlYUsyZy0mIPnIdSWnZaMjBJKpA9VzaAh+Pwf3de5GTlIxaDa3QuF+fwnIi0giecxMR1WwcPNFiBhZWUGamQ8/wf9O2hTIXBhactl1TWZnWx6OnGdLMEwDIK8iDlWl9DdaKiGoizmQjIqp6Zy4nYV30BRgY6KFObQOkP36KddEXAF9HDqBQhajn0paDJUTVCM+5iYhqNn1NV4Aqj7lbH6BACVV+DoQQUOXnAAXKwnKqkXrb+SBfVYBcZS6EEMhV5iJfVYDedj6arhoR1TDJWakwkhmplXEmGxFR5Yo+ch0GBnqoZWQAPb3CrwYGeog+cl3TVSMiokrAc24iopqNgydazLRFW9R/fwwMzOpC5GTCwKwu6vNh8TWacyMFRrsMgkVtc2TmZ8OitjlGuwziHStE9NKsTOsjryBPrYwz2YiIKldSWjaMDWVqZcaGMiSnZWuoRkREVJl4zk1EVLNx2S4tZ9qiLQdLtIxzIwUHS4jotfW288HG2ChAmQsjmRHyCvI4k41Ix8TExGDlypW4ffs2GjdujPHjx8PX11fT1dJqDeuZIP3xU9Qy+t+fYbn5BbCqZ/KcrYiIqKbiOTcRUc3GmSdEREQ6iDPZiHTb+fPnMWXKFPj4+GDv3r3w9/fHrFmzcPjwYU1XTav5eraEUimQk6eEEIVflUoBX8+Wmq4aERFVAp5zExHVbJx5QkREpKM4k41Id23atAlOTk745JNPAAAtWrRAXFwcNm7cCC8vLw3XTnu5tmoI+Doi+sh1JKdlw6qeCXw9W/Jh8UREWozn3ERENRcHT4iIiIiIdExcXBwGDBigVubu7o7g4GAUFBRAJpOVsSW9LtdWDTlYQkRERERUA3DwhIiIiIhIx6SkpMDS0lKtrEGDBsjLy0NGRgbq1atXrv3Ex8dXRvWqldjYWE1Xodphn6hjf6hzcXHRdBWIiIiIKgQHT4iIiIiIdJCenp7a90KIl96HQqGAsbFxRVWp2omNjeWF4GewT9SxP4iIiIi0Fx8YT0RERESkYywtLfHw4UO1stTUVBgaGsLc3FxDtSIiIiIiIqo+OHhCRERERKRjnJ2dcfLkSbWyEydOwMnJic87ISIiIiIiAgdPAAAxMTH44IMPoFAo8N577yE6OlrTVSIi0gnMv0REmjFy5EjExcUhIiICN2/exNatW3HgwAGMHj1a01UjIiIiIiKqFnR+8OT8+fOYMmUKfHx8sHfvXvj7+2PWrFk4fPiwpqtGRKTVmH+JiDSnTZs2CA8Px/79+9G7d29s3rwZCxYsgJeXl6arRkREREREVC3o/APjN23aBCcnJ3zyyScAgBYtWiAuLg4bN27kH49ERJWI+ZeISLO6du2Krl27aroaRERERERE1ZLOzzyJi4uDu7u7Wpm7uzvOnz+PgoICDdWKiEj7Mf8SEREREREREVF1pfMzT1JSUmBpaalW1qBBA+Tl5SEjIwP16tV77vZCCABAfHx8pdWxuoiNjdV0FWoc9tnL06Y+UygUMDIygp6enqarUi29bv4FakYO1qZjujzYXu1WU9rL/Fv5ivJvXl6ehmtS+XJzczVdhWqHfaKO/VESc3DlqowczOO4dOyXktgnpasu/cL8S1SxdH7wBECJpFJ0IlIe+fn5FV0dItIS8fHxUCgUMDY21nRVqq3Xyb8AczARlY75t/IV5d+///5bwzWpfNV5gF5T2Cfq2B8lMQdXrsrIwTyOS8d+KYl9Urrq0i/Mv0QVS+cHTywtLfHw4UO1stTUVBgaGsLc3PyF25uamkIul8PQ0JAju0RUgpGRkaarUG29bv4FmIOJqGzMv5WL+ZeInoc5uHIxBxNRWZh/iSqWzg+eODs74+TJk5g4caJUduLECTg5OUEmk71we319fdSpU6cyq0hEpJVeN/8CzMFERJrC/EtEpDnMwURERFVD5x8YP3LkSMTFxSEiIgI3b97E1q1bceDAAYwePVrTVSMi0mrMv0REREREREREVF3piZddYF4LxcTEYMWKFbhz5w4aNWqEgIAA+Pr6arpaRERaj/mXiIiIiIiIiIiqIw6eEBERERERERERERERFaPzy3YREREREREREREREREVx8ETIiIiIiIiIiIiIiKiYjh4QkREREREREREREREVAwHT4iIiIiIiIiIiIiIiIrh4AkREREREREREREREVExHDzRUSkpKQgKCkLHjh3h4OCAbt264bffflOLiY2NxYcffggHBwd4enoiMjKyxH6uX7+O4cOHw9HREe7u7liyZAmUSmVVNaPKqFQqREREwMfHBw4ODujSpQvmz5+PrKwstThd7rPTp08jICAAXl5esLW1xerVq0vEVFT/JCUlYeLEiXB2dka7du0wa9YsZGZmVlrbiIroUu7U9ryniznrRW3etWsX/P390b59e7i4uGDw4ME4evRoif3UpDYTFffTTz/B19cX77zzDtq0aYMePXrgm2++gRBCiqmpOa2i7NmzB7a2thg5cqRauS71y+rVq2Fra1viX/G26FJ/ALp1/qMNeAwX0sVzvfJ4Ub9ER0eXevzcuXNHLU6b+iUyMhIDBgyAi4sL2rVrh48++gjnz58vEaeLxwsRARCkc548eSJ8fHzE2LFjxenTp8Xdu3fFn3/+KS5evCjF/PPPP8LJyUnMmTNHXLt2Tezdu1c4ODiIrVu3qu3Hw8NDBAQEiMuXL4vDhw+Ldu3aidDQUE00q1Jt2LBBODk5if3794u7d++KY8eOiU6dOomZM2dKMbreZ0eOHBFffvml2Ldvn+jUqZMIDw9Xe72i+kepVIrevXuLQYMGiQsXLog//vhDvPvuu2Ly5MlV1lbSTbqWO7U97+liznpRmz/77DOxefNm8ddff4mbN2+KsLAw0bp1a3H27Fkppqa1mai448ePi4MHD4rr16+LhIQEER0dLRwdHcWmTZuEEDU7p1WEGzduCHd3dzF06FAxYsQIqVzX+iU8PFx4eXmJ5ORktX9FdK0/dO38RxvwGC6ki+d65fGifvnhhx9Eq1atShw/SqVSitG2fhkzZozYsWOHuHz5srh27Zr4/PPPhZOTk0hISJBidPV4ISIhOHiig5YvXy7effddkZeXV2bM0qVLRZcuXYRKpVIr8/T0lL7//vvvhaOjo3jy5EmJsqysrMqpvIYEBASISZMmqZWFhYWJDz74QPqeffY/Xbt2LXESVlH9c/ToUSGXy8Xt27elmKKy4ic3RBVN13KnLuU9XcxZpbW5NN27dxdhYWHS9zW5zUSlmTBhgpgwYYIQQnty2qvIzc0VvXv3Fnv27BGBgYFqgye61i/h4eGia9euZb6ua/2ha+c/2oDHcEm6eK5XHqX1S9HgyfNoe78olUrh7Ows/vOf/0hlPF6IdBeX7dJBMTExcHZ2xoIFC+Du7o4ePXogIiIC+fn5UkxcXBw6duwIPT09qczd3R3379/HgwcPpBgnJyeYmZlJMR4eHsjJycGlS5eqrkFVwMXFBbGxsbh8+TIA4O7duzhy5Ai6dOkixbDPnq+i+icuLg5NmzbFW2+9JcW4ublBJpPh7NmzVdQa0kW6ljt1Pe8xZxUu3fb06VPUrVtXKtP2NpPuEELgwoULOHv2LNq3bw9Au3PaiyxevBhyuRx9+vQp8Zou9suDBw/QuXNneHp6IiAgAFeuXJFe07X+0LXzH23BY/jFeK5XtoKCAnh7e8PDwwMfffQRTp8+rfa6tvfL06dPoVQqS5wD83gh0k0cPNFBCQkJOHDgAPLz87Fu3TpMnDgR3333HcLDw6WYlJQUWFpaqm3XoEEDAEBycnKZMUXfP3z4sDKbUOVGjRoFPz8/9O/fH/b29ujatSscHR0xbdo0KYZ99nwV1T+lxRgaGsLc3Fzr+5A0S9dyp67nPeaswvWfMzMz0bt3b6lM29tM2u/JkydwdnaGg4MDBg0aBD8/PwwfPhyAdue05/n1119x7NgxfPHFF6W+rmv94ujoiLCwMERGRmLJkiUQQmDIkCHSev+61h+6dv6jDXgMlw/P9UrXrFkzLFmyBGvXrkV4eDgaNWqE4cOH48yZM1KMtvdLWFgYLC0t4enpKZXxeCHSXQaargBVPSEELC0tMX/+fMhkMigUCiQlJSEiIkLtoljxEfWi7UorL015YmqSgwcPYvv27Vi0aBFatWqF27dvIzQ0FGFhYQgMDJTi2GfPV5n9I4TQiT4kzdG13Mm8p9s5Kzo6GmvXrkVERASsrKzKtU1NbzPpBlNTU+zZswdPnz7FuXPnsGzZMjRq1Aj9+/cHoN05rTSJiYn44osv8PXXX6vdKfssXeqX4jMsgcKZmD179sR3332H2bNnA9Ct/tC18x9twGO4/HT5XK8szs7OcHZ2lr5v27Yt/vnnH2zcuBGurq4v3L6m90tERAT279+PLVu2oHbt2mqv8Xgh0k0cPNFBVlZWsLGxgUwmk8patGiBrKwsZGRkwNzcHJaWliVGvVNTUwH8b3Td0tISSUlJajEpKSnSa9pk0aJFGDZsGPr27QsAsLW1RX5+PqZPn47JkyfDxMSEffYCFdU/lpaWOHXqlFqMUqnE48ePtb4PSbN0LXfqet7T5ZwVFRWFRYsWITw8HJ06dVJ7TVvbTLpDX19fWirDzs4OGRkZWLFiBfr376/VOa0sFy9eRFpaGoYMGSKVqVQqAEDr1q2xbds2neyX4gwMDGBvb4/bt28DqLjfDzWFrp3/aCNdP4bLosvnei+rTZs2iImJkb7X1n5ZsWIFtm3bhm+++QatWrVSe43HC5Hu4rJdOsjZ2RkJCQnSH0YAcPv2bZiZmcHc3FyKOXXqlDSSDgAnTpxA48aNYW1tLcWcO3cOWVlZajG1atVC69atq6g1VePp06fQ11f/cSn+BwTAPnuRiuofZ2dn3L17FwkJCVLMqVOnUFBQgLZt21ZRa0gX6Vru1PW8p6s5a8uWLVi0aBEiIiJK3LkKaGebSbepVCrk5OQA0O6cVpYOHTrgp59+wp49e6R/3t7eaNOmDfbs2QNbW1ud7JfiVCoVrl69Kl0c07X+0LXzH22k68dwWXT1XO9VXLp0STp+AO3sl9DQUGzfvh2bNm2Cg4NDidd5vBDpLtm8efPmaboSVLWaNGmCzZs3Iy0tDTY2Njh//jzCwsIwZMgQuLm5AQDeeustfPPNN0hMTISNjQ1OnjyJFStWYNKkSXB0dARQuBbmzp07ER8fjxYtWuDixYtYsGABBg4cCC8vL002scLdunULu3fvho2NDYyNjXHhwgWEhobCwcFBWuZB1/ssKysLN27cQEpKCn788Uc0aNAA1tbWyM7OhoWFRYX1T5MmTXDo0CEcPXoUdnZ2SEhIwBdffIEOHTpg8ODBmuwC0nK6lju1Pe/pYs56UZs3btyIL7/8EgsXLoSzszOys7ORnZ2N/Px81KpVq0a2mai41atXo6CgAEDh3aIxMTFYtWoV+vXrh86dO9fonPaqjIyMUL9+fbV/x44dQ25uLkaPHg0DAwOd65fQ0FAYGhpCCIGEhASEhYXh7NmzCA4ORsOGDXWuP3Tt/Ecb8BgupIvneuXxon6JiIhATk4O9PT0kJiYiK+//hr79u1DUFAQmjdvDkD7+iUkJAS7du3CypUrYWNjI50Dq1QqGBsbA6i4PFeT+oWI/j9BOun3338Xffv2FQqFQnTt2lWsWbNG5Ofnq8WcPn1a+Pr6Cnt7e9G5c2exbt26Evu5du2aGDZsmFAoFKJDhw4iNDS0xH60QVZWlggNDRXe3t5CoVCILl26iDlz5oi0tDS1OF3us//+979CLpeX+Ofv7y/FVFT/JCYmioCAANGmTRvh6uoqZs6cKZ48eVLpbSTSpdyp7XlPF3PWi9rs5eX1wj4Roma1mai40NBQ0bVrV+Hg4CBcXV1Fv379xNatW4VSqZRiampOq0iBgYFixIgRamW61C+ffvqp6NSpk7C3txfu7u5i7Nix4sKFC2oxutQfQujW+Y824DFcSBfP9crjRf2yaNEi4eXlJRQKhWjXrp3w9/cXJ06cKLEfbeqX0vpDLpeLwMBAtThdPF6ISAg9IYrNOSMiIiIiIiIiIiIiItJxfOYJERERERERERERERFRMRw8ISIiIiIiIiIiIiIiKoaDJ0RERERERERERERERMVw8ISIiIiIiIiIiIiIiKgYDp4QEREREREREREREREVw8ETIiIiIiIiIiIiIiKiYjh4QkREREREREREREREVAwHT4iIiIiIiIiIiIiIiIrh4AkREREREREREREREVExHDwhIiIiIiIiIiIiIiIqhoMnRERERERERERERERExXDwhIiIiIiIiIiIiIiIqBgOnhARERERERERERERERXDwRMiIiIiIiIiIiIiIqJiOHhCRERERERERERERERUDAdPiIiIiIiIiIiIiIiIiuHgCRERERERERERERERUTEcPCEiIiIiIiIiIiIiIiqGgydERERERERERERERETFcPCEiIiIiIiIiIiIiIioGA6eEBERERERERERERERFcPBkxrK1tYWa9eufenthg0bhpEjR74wztvbG7NmzXqFmlWO6lKfhw8fwtbWFtHR0VXyfsOGDYOtrS0WLlxY4rUZM2bAx8enwt7r8ePHWL16Na5cuVLitVc93gAgKSkJc+fOxbvvvgsHBwd07NgRfn5+2Lx58+tWGQCwb98+2Nra4p9//qmQ/ZF2Y+7UDObO6svW1lbtX7t27eDn54djx45ptF4V/TmRbmGu1wxN5XpbW1vY2dmhc+fOmDhxIq5du1Yl719dbNq0CYcOHSpRHh0djT179migRkSvjvlbM3Q5f0dHR8PW1hYPHjyQylavXo3Tp0+XiK0unxcRVS0DTVeAXk1UVBQaNWqk6WpQFYmKisKYMWPQsGHDSnuPx48fIyIiAjY2NrCzs6uwfQ4cOBC1atXC+PHjYWNjg5SUFMTGxuLQoUMYMWJEhbwPUXkxd+qWmpo7q9qgQYPg6+sLAEhPT8f27dsxfvx4fP/992jTpo2Ga0f08pjrdYeDgwNmz54NIQRu376N8PBw+Pv7Y9++fbC0tNR09arEli1b4ObmhnfffVetfPfu3ZDJZOjbt6+Gakb08pi/dUd1yd+enp6IiopCvXr1pLKIiAjIZDK88847VVYPIqq+OHhSQzk5OWm6ClUiJycHtWrV0nQ1NEqhUCAhIQGRkZGYPXt2he9fCIG8vLwK3y8A/PLLL3jw4AEOHDiAZs2aSeU9e/aESqWqlPckeh7mTt1Rk3NneVXU52xtba32s+Hu7o4OHTrg119/5eAJ1UjM9brDzMxM+rydnZ3RpEkT+Pv748cff8SoUaNeeb/P61v2O1HlYf7WHZWVv8ur6DOoV6+e2sAJEdGzuGxXFSlafuLcuXMYMGAA2rRpgx49euDXX38tEXvy5En4+fnByckJLi4umDJlChITE9ViSpvOumPHDnh7e8PR0RGDBw/GlStX4ODggNWrV5d4j8OHD6NXr15o06YNfH19cebMmVLrvWXLFnh5ecHR0REjR47EnTt31F7Py8vDl19+iS5dukChUKBbt27YtGmTWkxp0yCL98mzcWfOnMG4cePg7OyMefPmqW2za9cu+Pj4wNnZGX5+fiWmdZanPgBw/fp1fPzxx2jbti2cnJwwYsQIXLhwoUTc+vXr0alTJzg5OWH06NG4d+9eqf1UmerUqYMRI0YgKioKSUlJz4198OAB/v3vf6Ndu3ZwdHTEgAEDSiy9UtTvp06dgq+vLxwcHLBv3z7pbrXPP/9cmkL7xx9/SNsJIbB+/Xp06dIFLi4uGDduXInP9FkZGRkAUOqdI/r6heknLy8Pbm5uWLp0aYmYZcuWoX379tIFyqysLAQFBcHFxQXt2rXDvHnzkJOTo7bNP//8A1tbW+zatQtLliyBm5sb2rdvj2nTpkn1KZKZmYlFixapHS87duyQXj948CBsbW1x/fp1te0KCgrQpUsXhISEPLf99PqYO5k7X1VNyp35+fmIiIiAj48PFAoFvL298fXXX0MIIcWsXr0arVu3xuXLlzF06FA4OjoiMjISQOFxvWbNmpfO0WUxMjKCsbExlEqlWnlKSgqCgoLg7u4OhUKBPn36ICYmRi3m6NGjGD16NDp27AhnZ2f06dOn1CUgivKvl5cXFAoFPD09MXPmzBJxFfWzv2HDBnTr1g0ODg5o3749Bg8ejLNnz75K91AlYK5nrq8oCoUCAHD37l0AwK1btzBt2jTpc+rWrRu+/PLLEuePtra2iIiIwMqVK+Hh4SFd0Hte7t28eTMGDBgAV1dXtGvXDsOGDUNcXJzafou2//vvv6Xtu3XrhqNHj0IIgbVr16JTp05o164dZs2ahdzcXGnblJQUzJo1Cz4+PnB0dIS3tzfmzp2rdj7r7e2Ne/fuYdeuXdLvoNWrV2PYsGH4888/cerUKal8xowZAIDz589j4sSJ6NSpE9q0aYOePXtiw4YNKCgoqOBPg3QB8zfzd0V5Nn8DwJ07d/DJJ59I5+iDBw8u8ZkWLaX1oj4sK88/+zna2toCAFatWiXlz2fPZV/0XkSkXTjzpAo9evQIQUFBGD16NKysrLBp0yZ8+umn2L9/P2xsbAAAhw4dwqRJk9CjRw+MHTsW2dnZiIiIwPDhw7F3716YmJiUuu9Dhw5hzpw56N27N3r16oXbt29jypQppd7df/36daxYsQLjx4+HmZkZVq1ahYCAAPz222+oU6eOFHfs2DFcvnwZQUFByM3NxYoVKzBq1Cjs378fRkZGAIDp06fj0KFDmDx5Muzt7XH8+HEsXrwYGRkZ+OSTT16pn6ZPn47+/fvjo48+gqGhoVR+8uRJ3Lx5E4GBgVCpVAgLC8PEiROxf/9+yGSyctfnwYMH8PPzQ/369bFgwQIYGhpiw4YNGDZsGHbu3Am5XA4A2LZtG5YtW4Zhw4bB09MTZ8+exaefflquNqhUqnLNrDAwKN+P4MiRI7FlyxasW7cOc+fOLTUmKysL/v7+yM3NxYwZM1CvXj1s27YNH3/8MSIjI+Hu7i7FpqenY/bs2Rg/fjyaNGmCunXrIiIiApMmTcLkyZPh4eEBAGjZsqW0za5du2BnZ4fg4GA8evQIoaGh+Pzzz7Fly5Yy6+3g4AAA+PTTTzF+/Hg4OjpKx04RIyMj+Pr6Ys+ePZg6dar0mSuVSuzevRt9+vSRtpk9ezYOHz6MqVOnonnz5ti9ezfCw8NLfe81a9bAzc0NYWFhSEhIwNKlS2FkZITFixcDKLxYOWbMGPzzzz+YMGEC3n77bRw/fhxffPEFCgoKMGTIEHh5ecHKygo7d+5Uu6h37NgxPHjwAAMGDCiz7VRxmDvLh7mzpJqSO6dNm4YTJ05g/PjxsLe3x4ULF7BmzRpkZmbis88+k+KEEJgyZQr8/f0xefJktePuVXJ0EZVKJQ2UpKenY+vWrcjIyMD7778vxTx58gRDhw4FAHz22Wdo0KAB/u///g+TJk3CunXr0KVLFwCFA9idOnXCiBEjYGhoiNjYWMydOxe5ubkYMmQIgMILACNGjMCdO3cQEBCA1q1bIyUlpcSFlor62d+zZw+WL1+OyZMno23btsjKykJ8fDweP378wr6hqsNcXz7M9c9X9Ay8ouUak5KS0KRJE3Tv3h1vvPEGbt68ibVr1+LevXtYsWKF2rbbt29Hq1atMH/+fLXBlbJy7/379zFo0CC8+eabyMvLw759+zBs2DD88MMP0sW3ou0/++wz+Pn5ISAgAOvXr8eUKVMwcOBAJCcnY+HChbh16xaWLl0Ka2trTJ48GUDhz4SpqSmmT5+OunXr4t69e1i/fj3GjRuHqKgoAIVLy4wbNw4ODg74+OOPARTOJuzevTumT58OmUwmzb4surP63r17cHBwwIcffggTExNcvnwZERERePTokdrvHKLyYv4uH+bv53s2f9+7dw8DBw5EkyZNMG/ePJiammL79u346KOPsGPHDrRq1Uratjx9CJSd54uLiorCoEGD1Ja1LTqOX+a9iEiLCKoSgYGBQi6Xi3Pnzkllqampws7OTqxfv14qe/fdd0VAQIDatnfv3hX29vZi69atUplcLhdr1qyRvu/fv78YMGCA2nbff/+9kMvlIjw8XCrz9/cX9vb24t69e1LZX3/9JeRyudi3b59U5uXlJRwdHUVqaqpU9vfffwtbW1sRFRUlhBDiypUrQi6Xi40bN6q975w5c4SDg4PIyMgQQgjxww8/CLlcLhITE0v0SdeuXaXvi+JWrlxZov+8vLxEhw4dRGZmplR24MABIZfLxfnz51+qPosXLxYKhUI8ePBAisnMzBTt2rUTn376qRBCiIKCAtGpUycxZcoUtX2FhoYKuVwufvjhhxJ1fLZtcrn8hf/u3r373P34+/uLESNGCCGEWLNmjVAoFOL+/ful9t+WLVuEXC4XFy5ckMoKCgpE9+7dxcCBA0vU7eTJk2rvdffuXSGXy8WePXtK1EMul4uePXuKgoICqWzjxo1CLpeLlJSU57Zh2bJlolWrVkIulwuFQiH8/f3F1q3Bgh89AAAgAElEQVRbhVKplGLu3LkjbG1txS+//CKVHTx4UMjlcvH3338LIYS4fv26sLW1Vfs5EEIIX19ftb4sasfo0aPV4kJCQoSjo6P0/e7du4Wtra2Ij49Xi5s1a5bo2LGj1NaVK1eK9u3bi9zcXCkmICBA9O/f/7ntporB3Mncqe25888//xRyuVwcPHhQbdu1a9cKhUIhHj16JIQQIjw8XMjlcrFz585Xep+ylNa/9vb2Ytu2bWpxq1evFk5OTiWOx5EjR5aZDwsKCkR+fr4ICQkRvXr1ksp37NhRal8WV5E/+8HBwaJv377P7QfSLOZ65vpXzfXDhw8X+fn5Ii8vT1y7dk0MGTJE2NvbS+ePxalUKpGfny/2798v7OzsRFpamvSaXC4X3t7eIj8/X22b5+Xe4pRKpcjPzxe9evUS8+fPL7F98XPcq1evCrlcLnr16iVUKpVUPmnSJPH++++X+R75+fniwoULQi6Xi4sXL0rlXl5eIigoqNT+KfpdWJaiPtm4caNwdXVVqw9ReTB/M39XVv6eMWOG6NSpk1rfKJVK8f7776vVvzx9KETZeb60z/HZ4/Bl34uItAuX7apCFhYWamuH16tXD/Xr15emqt6+fRt3795Fjx49oFQqpX/W1tZo1qxZmctLFBQU4PLly+jatataebdu3UqNl8vlaNy4sdr3AEpMmXV1dVVb+/Ff//oXmjdvjnPnzgGANF2yZ8+eatv17NkTubm5+Ouvv8rujOfw8vIqtdzV1RWmpqZq9QEK7/p6mfqcOXMGrq6uag8QNjU1hZeXF06fPg2gsC+SkpLUptsCQPfu3cvVhkmTJmHXrl0v/GdlZVWu/QHA8OHDYWJigq+//rrU18+cOYO33npLmu0BFC6N1b17d1y4cEFtGQATExO4ubmV+70BwMPDQ1pqCyjZ/2X597//jZiYGMydOxc+Pj64du0aQkJCMGrUKOmuFRsbG3Ts2BE7d+6Uttu5cyecnZ2l97lw4QKEECU+k+J3RhdXdBd08frm5OQgLS0NQOEdR82aNYOtra3az5uHhwdSUlKkqdsDBw7E48ePpaVpHj58iKNHj2LgwIHP7zCqMMyd5cPcWbrqnjuPHz8OExMTdO7cWe34dXd3R15eXonjwdvb+5Xe53mGDBki9e23336LIUOGIDg4GHv37pVijh8/DhcXF1haWpbImRcvXpT66cGDB5g5cya6dOkCe3t72NvbY+vWrbh165a0r5MnT+LNN998YV9W1M++QqHA5cuXsWDBApw5c0btM6Xqg7m+fJjr1f33v/+Fvb09FAoFevbsifv372P58uVS+3NzcxEREYH33nsPjo6OsLe3xyeffAKVSlVimZ7OnTuXebd0abn33LlzGD16NDp06IDWrVvD3t4eV69eVct3RTp27Cj9/+2335bK9PT0pPJmzZqpLf8jhMDmzZvxwQcfwMnJCfb29vjwww8BoNT3KK+MjAwsWrQI3t7eUCgUsLe3x5IlS/D48WOkpKS88n5JdzF/lw/zt7oX5e/jx4/D09NTWkpWqVRCCIGOHTsiNjZWbV8v6sMiz8vz5VXe9yIi7cFlu6rQG2+8UaLMyMhI+iM+NTUVQOHyHdOmTSsRW9YvoLS0NCiVStStW1etvG7dumoXUsqqR9HU1GcvJpT20Kz69esjOTkZQNnPsyj6/tnnS5RXgwYNSi1/Ub3LW5+MjAy1h5cXjyuKefjwIYDC9hb37Pdlady4MaytrV8Y9zK/uM3MzDBq1CisXr1ampZfXEZGRqnPFrG0tIRKpcKTJ09gbGwMoPztKK68x01pGjduDD8/P/j5+SEvLw9z587F7t27cfjwYel5AYMGDcLUqVOlPxqPHTuGBQsWSPso6zMprc3Pq2/R81PS0tJw8+ZN2Nvbl7r9o0ePAACNGjVC586dsWvXLvTo0QPR0dEwMjJCjx49XthuqhjMneXD3Fm66p47U1NTkZ2drTZ4U1xRLgIKB3XKeqDl6+RoKysrtffv2LEjEhISEBoait69e0NPTw9paWmIi4srM2cW9eP48ePx6NEjTJ48GW+//TaMjY2xa9cubN++Xa1Nxf+wL0tF/ez369cPT58+RVRUFLZu3YratWvj/fffR2BgICwsLF5YD6oazPXlw1yvztHREXPnzoW+vj4aNGhQ4jhYunQptm/fjilTpsDR0RGmpqa4cuUKZs+eXeIzLeucsrTce+/ePYwaNQqtWrVCcHAwGjZsCJlMhuDgYOlcs4hMJoOZmZn0fdFn8+xnZmhoqFanzZs3Y/HixRg7diw6duwIMzMzpKenY9y4ca81CDxjxgycOXMGn3zyCWxtbVGrVi38/vvvCA8P5+AyvRLm7/Jh/lb3ovydlpaGqKgoaZnC4oovewaU/7MvK8+/jNc55yaimomDJ9VI0R/wM2bMgKura4nXi590F1evXj0YGBggPT1drTw9Pb1c61GWpegO/eJSU1Olu0rMzc0BFD7MsPhFkKKTo6LXiy465efnq+2r+AWh4orfgfUyylsfc3Nzqay41NRUKaboxObZuNK2K01QUBB27979wrhDhw6hSZMm5donAPj7++Pbb78t9Q5qc3NzXLlypUR5amoq9PX11dZ5fdU+rghGRkYYOXIkdu/ejRs3bkiDJ++++y7q16+PXbt2AQBq166tdgdM8c+k+InVq94hZ2FhgWbNmpX6oHoAaN68ufT/wYMHY/z48bh79y527dqFnj17lvnzSFWPubMQc2fZqnPutLCwgJmZWakP/QSApk2bVur7l6Vly5Y4cuQIUlNTYWlpCQsLC1hbW2P69OmlxtetWxcJCQm4fPkyli9frnZ3ZPFZhUWxRXd3vo7y/uzr6elJA/hpaWmIiYlBaGgoCgoKEBYW9tr1oKrBXF+IuV6dqalpmYPPAPDLL7/A19cX48aNk8oSEhJKjS2rb0srP3HiBLKysrBy5Uq1C6KZmZmoXbv2c+tcXgcOHICHh4fac0heN3fm5ubi6NGjmDp1Kvz9/aXyU6dOvdZ+iZ6H+bsQ87e6F+VvCwsLdOjQASNHjizx2qv2pSavgxBRzcXBk2qkefPmePPNN3Hr1i189NFH5d5OJpOhVatWiImJUfvD4Jdffnmt+pw5cwZpaWnSnRnXrl3DzZs3MWLECACQTnz279+v9gtt3759MDY2ln4RNmrUCEDhA9yKLgI9efIEcXFxpd6l8qrKWx9XV1d8//33ePjwoXTykJ2djd9++016MHCjRo1gZWWFgwcP4oMPPpD2tX///nLVZdKkSfDz83th3MssPQMUnmCMGjUK4eHhcHZ2VnvN1dUVBw4cwKVLl9C6dWsAhQ90279/PxwdHaWTu7I8OzOjIqSmpqJevXolTlJu374NQP3uGwMDA/Tv3x/R0dEAgF69eqn98eno6Ag9PT0cPHhQrW8PHDjwSnXz8PDAoUOHYGFhoXZxsjSdO3dGo0aNEBQUhISEBCxbtuyV3pMqB3Pn62Hu1Gzu9PDwQGRkJJRKZYm6adLff/8NQ0NDafDIw8MDUVFRsLGxkf4Af1bRgzeL3w2YnZ0tLXtYxM3NDfv27cN///tfdOjQ4ZXr+Co/+/Xq1cPAgQPx+++/49q1a6/83lT1mOtfjy7k+tLk5ORIebpI8SUJX9XTp08BqOe7Cxcu4NatW2XeXf6ycnJySsyOK63uz85YKWJkZITs7Gy1sry8PBQUFKjVW6VS4aeffqqQOhOVhvn79ehq/vbw8MClS5dga2tbIo9XtrLyKhHpJg6eVCN6enqYPXs2Jk+ejJycHLz33nuoU6cOkpOT8ccff6BTp05lru8ZEBCACRMmYPr06ejduzdu3bqF7777DgYGBq91h8OYMWMwYcIE5ObmYsWKFWjcuDH69esHALC1tUX37t2xbNky5OXlwd7eHsePH0dUVBQCAgKkEwZHR0c0adJEustTCIGNGzfCxMTk1TqqDOWtT9Gsh1GjRiEgIABGRkbYsGEDcnJyMH78eACF0/PHjx+PkJAQLFiwAJ6enjh79my5L9Q3adLkpe6KfhlFd1D/+eefsLGxkcp9fX2xefNmBAQEYOrUqahbty62b9+OmzdvYsOGDS/cb9GdxT///DOaNWsGY2NjNGvW7LVmWOzZswe7d+9G7969YW9vD319fVy8eBGRkZF48803S6y1OmjQIKxfvx4qlarEM0VatGiBbt26YenSpVAqlWjWrBl2794tTT1+Wb1798auXbswYsQIjBo1Ci1btsTTp09x8+ZNnD9/HuHh4VKsvr4+BgwYgFWrVsHW1haOjo6v9J5UOZg7Xw9zp2ZzZ4cOHdC9e3cEBARg1KhRUCgUyM/Px927d3Ho0CFs2LABMpnsldtdHg8ePJDuZn78+DGOHj2K33//HYMHD5YGj0aOHIl9+/bBz88PI0aMgI2NDZ48eYKrV68iKSkJISEhaN68ORo1aoRly5ZBX18fKpUKGzZsgImJidodjX369MG2bdswadIkTJgwAa1atUJ6ejp++eUXrFq1qtz1Lu/P/pw5c2BmZgZnZ2dYWFjg6tWrOH78uNpd11T9Mde/Hl3J9c/y8PDADz/8gH/9619o1KgRfv75Z9y8efO19+vm5gaZTIbAwEAMHz4c9+/fx5o1a6SLqRXBw8MD33zzDTZs2IDWrVvj6NGjOH78eIm4Fi1a4M8//8Tvv/+OunXrwsrKCg0bNkTz5s2xc+dOHDx4ENbW1qhbty6aNGmCNm3aYOPGjbC0tISZmRm2bdsmDQYRVQbm79ejq/l7ypQp+PDDDzF8+HAMHToU1tbWSE9Px8WLF6Gvr4+pU6dW2nu3aNECv/32Gzp06AAzMzM0adKkxPJxRKQ7OHhSzXh7e2Pz5s346quvEBgYiPz8fDRs2BDvvPOO9CCq0rz77rsICQnBunXrcODAAbRu3RpLlizB0KFD1ZYceRmdOnXCv/71L8yfPx9paWlo27Yt5s2bpzbqHxYWhlWrVmHr1q1IS0tD48aNMWPGDLU7IgwMDLB27VoEBwfjs88+Q4MGDTBhwgT88ccfJR709brKUx9ra2v85z//QVhYGGbNmgUhBBwdHfHdd99JD5UDAD8/P2RmZuK7777Dzp074eLiguXLl2Pw4MEVWueXZWJigtGjR5dYbsrU1BRbt25FWFgYFi1ahJycHNjZ2WHdunXSnSbPo6+vj5CQECxfvhzDhw9HQUEBtmzZgvbt279yXT09PZGYmIiffvoJ69evx9OnT2FlZYVu3bph4sSJJS4uNm7cGPb29lCpVNId4MUtXLgQCxcuxKpVqyCTydC9e3d88sknCAoKeum6GRoa4ptvvsHXX3+NzZs3IzExEXXq1EGzZs1KPIwPAN577z2sWrWKD4qvppg7Xw9zp2Zz57Jly7Bp0yZER0cjPDwcJiYmsLGxgaenZ6lrele04utJm5iYoGnTppg1axaGDh0qxbzxxhvYvn07Vq9ejTVr1iAlJQUWFhaQy+Xo378/gMK7nNesWYP58+dj2rRpqFevHvz8/KBSqdRm7BkZGWHz5s1YuXIlvv32W6Snp8PS0lLtgcrlVZ6f/bZt22LXrl2Ijo5GdnY2GjdujDFjxkgXEqjmYK5/PbqQ6581Z84cFBQUYOnSpZDJZPDx8UFwcDBGjRr1WvuVy+VYsmQJIiIiMH78eDRv3hzBwcHYsmVLhc3injhxIjIyMhAZGYn8/Hx4eHggPDwcffv2VYv797//jdmzZ2PixInIy8vDpEmTMHnyZIwZMwY3btzA559/juzsbPTr1w+hoaFYtmwZvvjiC8ydOxempqbo06cPevTogcDAwAqpN1FpmL9fjy7m7zfffBO7du1CeHg4lixZgoyMDNSrVw/29vblmv3yOmbPno358+dj7NixyM/Px+LFi+Hr61up70lE1ZeeEEJouhJUOQ4fPozx48dj69ateOeddzRdHaIXSkpKgre3N+bMmVPtTt4iIyMRERGBY8eOVeg0bKp+mDuJiLQfcz0RUc3E/E1ERFWJM0+0xJMnT7By5Uq4ubnBzMwMV65cwVdffQV7e/tSH8pGVJ2kp6fj9u3bWL9+Pd544w307t1b01WS3Lx5E3fu3MHGjRvh6+vLgRMtw9xJRKT9mOuJiGom5m8iItI0Dp5oCQMDA9y7dw9z585FRkYGzM3N4eXlhc8///yV1wIlqiqHDx/GzJkz0bRpUyxdurTC14l9HV988QXi4uLQoUMHfPrpp5quDlUw5k4iIu3HXE9EVDMxfxMRkaZx2S4iIiIiIiIiIiIiIqJiKv8ppFpOCIHc3FxwDIqIqOoxBxMRaQbzLxGR5jAHExERVQ0OnrymvLw8xMfHIy8vT9NVkVy8eFHTVag02to2tqtm0dZ21UTVMQe/Dm08ttim6k/b2kNV41Xyry4da7rUVkC32su2UnWgbefAxfG4q3js04rHPiXSHRw80UI5OTmarkKl0da2sV01i7a2izRPG48ttqn607b2VFenT59GQEAAvLy8YGtri9WrV5eIyczMxOLFi9G5c2coFAp4e3tjx44dajHXr1/H8OHD4ejoCHd3dyxZsgRKpVItJikpCRMnToSzszPatWuHWbNmITMzUy3myZMnmDlzJt555x04OztjypQpePjwYcU3vBhdOtZ0qa2AbrWXbSWqXDzuKh77tOKxT4l0Bx8YT0RERERUybKzs9GyZUv06tULoaGhJV5XKpUYM2YMVCoVQkNDYWNjg5SUFLWBkczMTHz00UdwcHDAjh078ODBAwQGBgKA9LWgoADjxo1D7dq1sWXLFjx9+hRBQUEICgpCeHi4tK/p06fj1q1b+Oqrr2BkZIT58+djwoQJ2LFjBx/CS0REREREBA6eEBERERFVui5duqBLly4AgBUrVpR4PTo6GtevX0dMTAwsLCwAAE2aNFGL+emnn/D48WOEhYXBzMwMdnZ2mDp1KkJDQzF58mSYmJjgxIkTuHLlCn799Ve89dZbAIC5c+di7NixuHv3Lpo2bYqbN2/i8OHD2LRpE1xdXQEAoaGh6NGjB/744w906NChMruCiIiIiIioRuCyXUREREREGhYTEwOFQoFvv/0WnTt3xnvvvYeFCxciOztbiomLi4OTkxPMzMykMg8PD+Tk5ODSpUtSTNOmTaWBEwBwc3ODTCbD2bNnAQBnz56FoaEh2rVrJ8W0aNECjRo1kmKIiHRNSkoKgoKC0LFjRzg4OKBbt2747bff1GJiY2Px4YcfwsHBAZ6enoiMjCyxn4paXpGIiIg0jzNPiIiIiIg0LCEhAffu3YOxsTEiIiKQnp6O4OBgpKamYvny5QAKL+xZWlqqbVf0fdHzSkqLMTQ0hLm5uVqMhYUFZDJZiX297HNP4uPjXyo+Njb2peJrMl1qK6Bb7WVbn8/FxaUSalK5MjMzMXToULz99tsIDw+HtbU1EhMTYWpqKsXcu3cPY8aMkZZfvHTpEmbPng0TExP4+flJ+6mo5RWJiIhI8zh4QkRERESkYUII6Onp4csvv0SdOnUAFF5omzJlCubMmYO6des+d/sXPaekaP/Pi382pjwUCgWMjY3LFRsbG1sjL6q+Cl1qK6Bb7WVbtVNkZCRUKhXWrFkDQ0NDACWXTty2bRvMzc0RHBwMPT09tGzZEn///Tc2bNggDZ5U1PKKREREVD1w8ISIiIiISMOsrKygUqmkgRMAaNmyJQAgMTERdevWhaWlJZKSktS2S0lJAfC/GSiWlpY4deqUWoxSqcTjx4/VYtLT01FQUKA2+yQtLa3ErBUiIl0QExMDZ2dnLFiwADExMTA3N0ePHj3w8ccfS4MpcXFx6Nixo9ogs7u7OyIjI/HgwQNYW1u/cHlFV1fXFy6v+DKDJy87+6+m0KXZXVWFfVrxqmOf6sqAN1FV4uAJEREREZGGtW3bFps2bUJWVpa0TMytW7cAAI0bNwYAODs7IzQ0VC3mxIkTqFWrFlq3bi3FrF27FgkJCbCxsQEAnDp1CgUFBWjbtq0Uk5+fjz///BNubm7Se92/f1+KISLSJQkJCUhISECvXr2wbt063LlzByEhIcjNzcW0adMAFA5WP3thskGDBgCA5ORkWFtbV9jyiuX1MrP/agpdmvFUVdinFY99SqQ7+MB4IiIiIqJKlpWVhcuXL+Py5cvIz8/Hw4cPcfnyZdy5cwcAMHToUBgYGGDmzJm4fv06Tp8+jaVLl6JXr16wsLAAAPTq1Qt16tRBYGAgrl69iqNHj2LlypUYOnQoTExMABTeBW1nZ4fAwEDEx8fjzJkzmD9/Prp16ybdzdyiRQt4enoiODgYZ86cwV9//YXAwEA4ODioPUSeiEhXCCFQv359zJ8/HwqFAj179sTHH3+M//znP2pxzy5tKIQotbw0L7u8IhEREWkeB0+IiIiIiCpZfHw8+vbti759+yIxMRFRUVHo27cvZs+eDQBo2LAhNm3ahJSUFPTr1w/Tp0+Hp6cnQkJCpH2YmZlh06ZNePz4MT788EPMmDED/fr1k+6KBgCZTIZ169ahbt268Pf3R0BAAFxdXbFo0SK1+ixduhROTk4YP348hg8fjoYNG+Krr76Cvj7/PCAi3WNlZYW3335bbSnDFi1aICsrCxkZGQAKZ5A8OzMkNTUVwP9moFhaWkrLKRYpbXnFZ2OeXV6RiIiIqgcu20VEREREVMnat2+Pq1evPjfGwcEB33///XNjWrZsiS1btjw3xtraGmvXrn1uzBtvvIHQ0NDnxhC9SNaNs8g4tRdvJN/F/ctNYe7WB6YtuPQb1TzOzs6Ii4uDSqWSBpFv374NMzMzmJubSzH79u1TmyFy4sQJNG7cGNbW1lJMRSyvSERERNUDby0jIiKqxrJunMX9rV8gISIA97d+gawbZzVdJSIiImTdOIvUAxugzEyHMKgFZWY6Ug9s4O8pqpFGjRqF5ORkLFy4ELdu3cKRI0ewbt06+Pv7SzFDhgzBo0ePMG/ePNy4cQM///wztmzZgtGjR0sxFbW8IlFViEuMR/DhFZj482wEH16BuMR4TVeJiKja4cwTqlRFd6MpHyXDwMKKd6MREb2EogtTkBlAr5aZdGEK749hLiUiIo3KOLUXkBlA37AWkJ8FfcNaUCEHGaf28ncU1Tj29vb46quvsHz5cuzYsQPW1tbw9/fHuHHjpJg333wTkZGRWLx4Mfr06YP69etj4sSJagMsRcsrhoSE4MMPP4SZmVmZyyuGhITA398fhoaG8PHxQVBQUJW2mXRbXGI8NsZGwVBfBjNDEzx6moGNsVEY7QI4N1JounpERNUGB0+o0vCiHxHR61G7MAVAjxemiIiomlA+SoZeLTO1Mj0DYygfJWuoRkSvp1OnTujUqdNzY1xdXfHDDz88N6aillckqkw/XjkIQ30ZjA2MAaDwqzIXP145yMETIqJiuGwXVZriF/309PQKL/7JDArLiYjohZSPkqH3//+gKcILU0REVB0YWFhBKHPVyoQyFwYWVhqqERERlVdyViqMZEZqZUYyIyRnpWqoRkRE1RMHT6jS8KIfEdHr4YUpIiKqrszd+gAFSqjycwAhCr8WKAvLiYioWrMyrY+8gjy1sryCPFiZ1tdQjYiIqicOnlCl4UU/IqLXU/zClOCFKSIiqkZMW7RF/ffHwMCsLvSUOTAwq4v6XJ6XiKhG6G3ng3xVAXKVuRBCIFeZi3xVAXrb+Wi6akRE1QqfeUKVxtytD1IPbIAKOdAzMC4cSOFFPyKicjNt0RZ4fwwyTu2F8lEyDCysYO7WhxemiIioWjBt0RamLdoiNjYW/3Jx0XR1iIionJwbKTDapfDZJ8lZqbAyrY/edj583gkR0TM4eEKVhhf9iIheX9GFKSIiIiIioori3EjBwRIioheoloMnKSkpWL58OY4cOYInT56gcePGCAwMhLe3txQTGxuLxYsX4+rVq6hfvz78/PwwduxYtf1cv34dISEhOHfuHOrUqYPevXtj2rRpMDD4X7OTkpIQEhKCkydPwtDQED4+Ppg5cybMzMyqrL3ajBf9iIiIiIiIiIiIiKimqXaDJ5mZmRg6dCjefvtthIeHw9raGomJiTA1NZVi7t27hzFjxqBXr14IDQ3FpUuXMHv2bJiYmMDPz0/az0cffQQHBwfs2LEDDx48QGBgIABIXwsKCjBu3DjUrl0bW7ZswdOnTxEUFISgoCCEh4dXfeOJiIiIiIiIiIiIiEjjqt3gSWRkJFQqFdasWQNDQ0MAQJMmTdRitm3bBnNzcwQHB0NPTw8tW7bE33//jQ0bNkiDJz/99BMeP36MsLAwmJmZwc7ODlOnTkVoaCgmT54MExMTnDhxAleuXMGvv/6Kt956CwAwd+5cjB07Fnfv3kXTpk2rtvFERERERERERERERKRx+pquwLNiYmLg7OyMBQsWwN3dHT169EBERATy8/OlmLi4OHTs2BF6enpSmbu7O+7fv48HDx5IMU5OTmrLb3l4eCAnJweXLl2SYpo2bSoNnACAm5sbZDIZzp49W9lNJSIiIiIiIiIiIiKiaqjazTxJSEhAQkICevXqhXXr1uHOnTsICQlBbm4upk2bBqDwmSguLi5q2zVo0AAAkJycDGtra6SkpMDS0lItpuj7hw8fSvt5NsbQ0BDm5uZSTHnFx8e/VHxli42N1XQVKo22to3tqlnK065n8xQRERERERERERHVDNVu8EQIAUtLS8yfPx8ymQwKhQJJSUmIiIiQBk8AqM06KdqutPLSvChGCFGu/RSnUChgbGz8UttUltjYWK29aKutbWO7ahZtbRcREREREREREREVqnbLdllZWeHtt9+GTCaTylq0aIGsrCxkZGQAKJxB8uzMkNTUVAD/m4FiaWmJlJQUtZii74tmm5QWo1Qq8fjx4xIzUoiIiIiIiIiIiIiISDdUu8ETZ2dnJCQkQKVSSWW3b9+GmZkZzM3NpZhTp05Js0UcWBsAACAASURBVE0A4MSJE2jcuDGsra2lmHPnziErK0stplatWmjdurUUc/fuXSQkJEgxp06dQkFBAdq2bVup7SQiIiIiIiIiIiIiouqp2g2ejBo1CsnJyVi4cCFu3bqFI0eOYN26dfD395dihgwZgkePHmHevHm4ceMGfv75Z2zZsgWjR4+WYnr16oU6deogMDAQV69exdGjR7Fy5UoMHToUJiYmAAofMm9nZ4fAwEDEx8fjzJkzmD9/Prp164amTZtWeduJiP4fe/cfFWWd93/8NY6E4hgVqJMsuiW3EokrgpSCSqd1besgWXRvKrFZahlfWpXlzIoeVChB++WqkYalO91mUv5oqXs3a9vcIrIccItAWrWS1QBBXUTBBOb7hzdXjZBJDorwfJzTYa/res3nuj6z5xDNe96fDwAAAAAAAIBLr8PteXLjjTfqueee09NPP62cnBxZrVbFxcVp5syZRsbPz0/Z2dnKyMhQTEyMfHx8lJCQ4FJgsVgsWr9+vdLS0hQbGyuLxaJJkya57JtiNpu1Zs0apaWlKS4uTh4eHho/frxSUlIu6pwBAAAAAAAAAEDH0eGKJ5I0ZswYjRkz5pyZsLAwbd68+ZyZgIAA2e32c2asVquysrLa/IwAAAAAAAAAAKBz6nDLdgEAAAAAAAAAAFxKFE8AAAAAAAAAAAC+h+IJAAAAAAAAAADA91A8AQAAAAAAAAAA+B6KJwAAAEA7++STTzRr1izdcsstGjJkiFauXPmD2Y8++kg33HCDxo8f3+La3r17FR8fr2HDhikiIkJLly5VQ0ODS6aiokIJCQkKCQlReHi45s+fr9raWpfM8ePHNW/ePI0cOVIhISF69NFHdfjwYfdMFgAAAAA6AYonAAAAQDs7efKkAgIClJycrH79+v1g7siRI5o3b55Gjx7d4lptba2mTZsmi8WinJwcPf7449qyZYueeuopI9PY2KiZM2equrpadrtdq1at0s6dO5WSkuIyVnJysgoKCvTcc8/pT3/6k7755hs98sgjcjqd7ps0AAAAAFzGKJ4AAAAA7WzcuHFKSkrS7bffLk9Pz1YzTqdTNptN99xzj4YPH97iem5urmpqarRs2TIFBgYqKipKs2fP1ssvv6yTJ09KkvLy8rRnzx4tXbpUwcHBCg8PV2pqqt566y2VlZVJkvbv36+///3vWrRokcLCwjRs2DBlZmbq008/1c6dO9vvTQAAAACAywjFEwCAoampSatWrdL48eMVHByscePGKT09XSdOnHDJORwOxcbGKjg4WFFRUcrOzm4xlruWlgGAruKFF15QfX29Hn744VavFxYWavjw4bJYLMa5yMhI1dfXq7i42Mj4+/tr4MCBRmbUqFEym80qKCiQJBUUFMjDw0Ph4eFGZtCgQbr22muNDAAAAAB0dd0v9QMAADqOdevW6YUXXlBGRoaGDh2qr776SikpKaqrq9OSJUskSQcPHtT06dMVHR2tzMxMFRcXa8GCBfLy8tLUqVMlfbe0THBwsHJyclReXi6bzSZJxs/mpWV69uwpu92uuro6paSkKCUlRStWrLg0bwAAXCL//Oc/9eKLL2rz5s3q1q317zdVVVXJ19fX5VzzcfN+Ja1lPDw85O3t7ZK56qqrZDabW4zV1n1PioqK2pR3OBxtyl/OutJcpa41X+Z6bqGhoe3wJAAAABcfxRMAgMHhcCgyMlK33XabJOlnP/uZoqOj9Y9//MPIbNy4Ud7e3lq8eLFMJpMCAgL0xRdfaO3atUbx5PtLy1gsFgUGBmr27NnKzMxUYmKivLy8jKVltm/fbnxDOjU1VTNmzFBZWZn8/f0v/hsAAJdAbW2t5syZo4ULF+raa6/9SWOYTKZzXnc6nS6Z1vJnZ87H0KFDf3AZsrM5HI4u86FqV5qr1LXmy1wBAAC6DpbtAgAYQkND5XA4VFJSIkkqKyvTe++9p3HjxhmZwsJCjR492uUDtoiICB06dEjl5eVGxh1LywBAV1BWVqaDBw9qzpw5CgoKUlBQkJ599lkdOHBAQUFB+t///V9JZzpDqqqqXF7bfNzcbdJapqGhQTU1NS6Zo0ePqrGx0SV35MiRFl0rAAAAANBV0XkCADA88MADqq+v19133y2TyaSGhgbdddddSkpKMjJVVVUtvoXYp08fSVJlZaWsVqvblpY5X21dNqYj64xLgTCnjq+zzedy+6b09ddfr9zcXJdzL7/8st577z09//zzRjdKSEiIMjMzdeLECfXq1UvSmQ3ie/TooaCgICOTlZWlAwcOaMCAAZKk/Px8NTY2asSIEUbm9OnT+vjjjzVq1ChJ0pdffqlDhw4ZGQAAAADo6iieAAAMb7/9tl555RUtWbJEN9xwg7766itlZmZq2bJlxl4lUsvlXpxOZ6vnW9PWpWXOR1uWjenIOuPyGMyp4+ts8+moTpw4oQMHDkiSTp8+rcOHD6ukpEReXl4aOHCgBg8e7JL38fGRh4eHy/no6Gg9++yzstlsSkxMVHl5uZYvX64pU6bIy8tL0plOwMDAQNlsNs2fP1/19fVKT0/XhAkTjOUQBw0apKioKC1evFiPPfaYPD09lZ6eruDgYJdN5AEAAACgK6N4AgAwLFmyRPfdd5/uvPNOSdKQIUN0+vRpJScnG3uVtLahcHV1taTvOlB8fX1VUVHhkmltaZn8/HyXzNlLywBAZ1FUVKT4+HjjeNOmTdq0aZPCw8P10ksvndcYFotF69evV1pammJjY2WxWDRp0iSX7kCz2aw1a9YoLS1NcXFx8vDw0Pjx45WSkuIy1hNPPKElS5bo4YcfVmNjoyIjI5WamvqDm9UDAAAAQFdD8QQAYKirq2vxwZnZbHY5DgkJ0ZtvvunSIZKXl6f+/fvLarUaGXcsLQMAncVNN92k0tLS884nJiYqMTGxxfmAgADZ7fZzvtZqtSorK+ucmSuvvFKZmZnn/TwAAAAA0NXw1TIAgOHWW2/Viy++qLffflv//ve/9cEHH+jpp59WRESEsSTM5MmTdezYMS1atEj79u3TG2+8IbvdrgcffNAYJzo6Wr1795bNZlNpaal27NhxzqVlioqKtGvXrhZLywAAAAAAAACXAp0nAADDggUL5O3trczMTFVWVsrHx0djx47VnDlzjIyfn5+ys7OVkZGhmJgY+fj4KCEhQXFxcUbGnUvLAAAAAAAAABcbxRMAgMHLy0s2m81lc/jWhIWFafPmzefMuGtpGQAAAAAAAOBiY9kuAAAAAADQZa1cuVJDhgxp8U9DQ4ORcTgcio2NVXBwsKKiopSdnd1inL179yo+Pl7Dhg1TRESEli5d6jKGJFVUVCghIUEhISEKDw/X/PnzVVtb2+5zBAAAbUfnCQAAAAAA6NL8/Py0adMml3Pdu5/5yOTgwYOaPn26oqOjlZmZqeLiYi1YsEBeXl6aOnWqJKm2tlbTpk1TcHCwcnJyVF5ebnRzN/9sbGzUzJkz1bNnT9ntdtXV1SklJUUpKSlasWLFRZwtAAA4HxRPAAAAAABAl2Y2m9WnT59Wr23cuFHe3t5avHixTCaTAgIC9MUXX2jt2rVG8SQ3N1c1NTVatmyZLBaLAgMDNXv2bGVmZioxMVFeXl7Ky8vTnj17tH37dg0cOFCSlJqaqhkzZqisrEz+/v4Xbb4AAODHsWwXAAAAAADo0srLyzV27FhFRUVp1qxZ2rNnj3GtsLBQo0ePlslkMs5FRETo0KFDKi8vNzLDhw+XxWIxMpGRkaqvr1dxcbGR8ff3NwonkjRq1CiZzWYVFBS09xQBAEAb0XkCAAAAAAC6rGHDhmnZsmW6/vrrdezYMa1bt06TJ0/Wtm3bNHDgQFVVVSk0NNTlNc1dKpWVlbJaraqqqpKvr69Lpvn48OHDktRqxsPDQ97e3kamLYqKitr8msuBw+G41I/Q6fCeul9HfE/P/j0F4MJRPAEAAAAAAF3WuHHjXI5DQ0N1xx136KWXXtKCBQskyaXrRJKcTmer51vzYxmn03le45xt6NCh8vT0bPPrOjKHw8EHwG7Ge+p+vKdA18GyXQAAAAAAAP+ne/fuuvHGG/XVV19JOtNBcnZnSHV1taTvOlB8fX1VVVXlkmk+bu42aS3T0NCgmpqaFh0pAADg0qN4AgAAAAAA8H+amppUWlpqFEZCQkKUn59vdJtIUl5envr37y+r1Wpkdu/erRMnTrhkevTooaCgICNTVlamAwcOGJn8/Hw1NjZqxIgRF2NqAACgDSieAAAAAACALiszM1M7d+5UWVmZPvvsM/3+97/X119/rSlTpkiSJk+erGPHjmnRokXat2+f3njjDdntdj344IPGGNHR0erdu7dsNptKS0u1Y8cOLV++XFOmTJGXl5ekM5vMBwYGymazqaioSLt27VJ6eromTJggf3//SzJ3AADww9jzBAAAAAAAdFmVlZVKTk7WkSNHdNVVVykoKEgbN25UcHCwJMnPz0/Z2dnKyMhQTEyMfHx8lJCQoLi4OGMMi8Wi9evXKy0tTbGxsbJYLJo0aZKSkpKMjNls1po1a5SWlqa4uDh5eHho/PjxSklJuehzBgAAP47iCQAAAAAA6LKefvrpH82EhYVp8+bN58wEBATIbrefM2O1WpWVldWm5wMAAJcGy3YBAAAAAAAAAAB8D8UTAAAAAAAAAACA76F4AgAAAAAAAAAA8D0UTwAAAAAAAAAAAL6nwxVPVq5cqSFDhrT4p6Ghwcg4HA7FxsYqODhYUVFRys7ObjHO3r17FR8fr2HDhikiIkJLly51GUOSKioqlJCQoJCQEIWHh2v+/Pmqra1t9zkCAAAAAAAAAICOq/ulfoDW+Pn5adOmTS7nunc/86gHDx7U9OnTFR0drczMTBUXF2vBggXy8vLS1KlTJUm1tbWaNm2agoODlZOTo/LyctlsNkkyfjY2NmrmzJnq2bOn7Ha76urqlJKSopSUFK1YseIizhYAAAAAAAAAAHQkHbJ4Yjab1adPn1avbdy4Ud7e3lq8eLFMJpMCAgL0xRdfaO3atUbxJDc3VzU1NVq2bJksFosCAwM1e/ZsZWZmKjExUV5eXsrLy9OePXu0fft2DRw4UJKUmpqqGTNmqKysTP7+/hdtvgAAAAAAAAAAoOPokMWT8vJyjR07Vt26ddMNN9yg3/3udwoMDJQkFRYWavTo0TKZTEY+IiJC2dnZKi8vl9VqVWFhoYYPHy6LxWJkIiMjVV9fr+LiYoWFhamwsFD+/v5G4USSRo0aJbPZrIKCgjYXT4qKii5w1u7lcDgu9SO0m846N+Z1eTmfeYWGhl6EJwEAAAAAAADgbh2ueDJs2DAtW7ZM119/vY4dO6Z169Zp8uTJ2rZtmwYOHKiqqqoWH0g2d6lUVlbKarWqqqpKvr6+Lpnm48OHD0tSqxkPDw95e3sbmbYYOnSoPD092/y69uBwODrth7addW7M6/LSWecFAAAAAAAA4IwOVzwZN26cy3FoaKjuuOMOvfTSS1qwYIEkuXSdSJLT6Wz1fGt+LON0Os9rHAAAAAAAAAAA0Dl1u9QP8GO6d++uG2+8UV999ZWkMx0kZ3eGVFdXS/quA8XX11dVVVUumebj5m6T1jINDQ2qqalp0ZECAAAAXIhPPvlEs2bN0i233KIhQ4Zo5cqVLtdfe+01xcXF6aabblJoaKjuvfde7dixo8U4e/fuVXx8vIYNG6aIiAgtXbpUDQ0NLpmKigolJCQoJCRE4eHhmj9/vmpra10yx48f17x58zRy5EiFhITo0Ucf/Und1wAAAADQWXX44klTU5NKS0uNwkhISIjy8/ONbhNJysvLU//+/WW1Wo3M7t27deLECZdMjx49FBQUZGTKysp04MABI5Ofn6/GxkaNGDHiYkwNAAAAXcTJkycVEBCg5ORk9evXr8X1nTt36le/+pVeeOEFvfbaawoNDdUjjzyiwsJCI1NbW6tp06bJYrEoJydHjz/+uLZs2aKnnnrKyDQ2NmrmzJmqrq6W3W7XqlWrtHPnTqWkpLjcLzk5WQUFBXruuef0pz/9Sd98840eeeQRl7+xAQAAAKAr63DFk8zMTO3cuVNlZWX67LPP9Pvf/15ff/21pkyZIkmaPHmyjh07pkWLFmnfvn164403ZLfb9eCDDxpjREdHq3fv3rLZbCotLdWOHTu0fPlyTZkyRV5eXpLObDIfGBgom82moqIi7dq1S+np6ZowYUKbN4sHAAAAzmXcuHFKSkrS7bff3uo+eU888YTi4+M1dOhQXXfddUpOTtbAgQP1zjvvGJnc3FzV1NRo2bJlCgwMVFRUlGbPnq2XX35ZJ0+elHTmC0N79uzR0qVLFRwcrPDwcKWmpuqtt95SWVmZJGn//v36+9//rkWLFiksLEzDhg1TZmamPv30U+3cufPivCEAAAAA0MF1uOJJZWWlkpOT9etf/1qzZs1SbW2tNm7cqODgYEmSn5+fsrOzVVRUpJiYGD3xxBNKSEhQXFycMYbFYtH69etVU1Oj2NhY/eEPf9CkSZOUlJRkZMxms9asWaOrr75acXFxmjVrlsLCwrRkyZKLPmcAAADg+5qamlRXV6err77aOFdYWKjhw4fLYrEY5yIjI1VfX6/i4mIj4+/vr4EDBxqZUaNGyWw2q6CgQJJUUFAgDw8PhYeHG5lBgwbp2muvNTIAAAAA0NV1uA3jn3766R/NhIWFafPmzefMBAQEyG63nzNjtVqVlZXVpucDAAAA2lt2drZqa2s1ceJE41xVVVWLvfmaj5v3K2kt4+HhIW9vb5fMVVddJbPZ3GKstu57UlRU1Ka8w+FoU/5y1pXmKnWt+TLXcwsNDW2HJwEAALj4OlzxBAAAAOjKtmzZoqysLK1atUp9+/Y9r9eYTKZzXnc6nS6Z1vJnZ87H0KFDW12GrDUOh6PLfKjaleYqda35MlcAAICuo8Mt2wUAAAB0VZs2bdLixYu1YsUKjRkzxuWar6+vqqqqXM41Hzd3m7SWaWhoUE1NjUvm6NGjamxsdMkdOXKkRdcKAAAAAHRVFE8AAACADsBut2vJkiVatWqVxo0b1+J6SEiIdu/erRMnThjn8vLy1KNHDwUFBRmZsrIyHThwwMjk5+ersbFRI0aMMDKnT5/Wxx9/bGS+/PJLHTp0yMgAAAAAQFdH8QQAAABoZydOnFBJSYlKSkp0+vRpHT58WCUlJfr6668lSS+88IKWLl2q9PR0BQYG6vDhwzp8+LCOHTtmjBEdHa3evXvLZrOptLRUO3bs0PLlyzVlyhR5eXlJkiIiIhQYGCibzaaioiLt2rVL6enpmjBhgvz9/SWd2Rw+KipKixcv1q5du/TZZ5/JZrMpODjYZRN5AAAAAOjK2POkE9lVUqEt7+1V2TdH5f9xnu6KClDYDf0u9WMBAAB0eUVFRYqPjzeON23apE2bNik8PFwvvfSSNmzYoIaGBiUnJ7u8rvm6JFksFq1fv15paWmKjY2VxWLRpEmTlJSUZOTNZrPWrFmjtLQ0xcXFycPDQ+PHj1dKSorLuE888YSWLFmihx9+WI2NjYqMjFRqaqq6deO7VQAAAAAgUTzpNHaVVGjNlk/VvbtJPa4w6WhNndZs+VS6axgFFAAAgEvspptuUmlp6Q9ef/fdd89rnICAANnt9nNmrFarsrKyzpm58sorlZmZeV73BAAAAICuiK+WdRJb3tv7f4WT7jKZzvzs3t2kLe/tvdSPBgAAAAAAAADAZYXiSSdRceSkPD3MLuc8PcyqPHLyEj0RAAAAAAAAAACXJ4onnUS/a7x06nSjy7lTpxvV9xqvS/REAAAAAAAAAABcniiedBJ3RQWoocGp+m8b5HSe+dnQ4NRdUQGX+tEAAAAAAAAAALisUDzpJMJu6KeH7hqmq6/sqfpvnbr6yp56iM3iAQAAAAAAAABos+6X+gHgPmE39FPYDf3kcDgUGhp6qR8HAAAAAAAAAIDLEp0nAAAAAAAAAAAA3+O24sn777+vN954wziuqKjQgw8+qLFjxyolJUWnTp1y160AAAAAAAAAAADajduKJytWrNChQ4eM44yMDO3Zs0e33nqr/va3v2nFihXuuhUAAAAAAAAAAEC7cVvx5Ouvv1ZgYKAkqa6uTu+++67mzZunhQsX6ve//73eeustd90KAAAAAAAAAACg3bitePLtt9+qR48ekqTdu3ersbFRUVFRkqTrrrtOhw8fdtetAAAAAAAAAAAA2o3biif+/v764IMPJEm5ubm68cYbZbFYJElVVVXq3bu3u24FAAAAAAAAAADQbtxWPLnvvvv0/PPPa+zYsdq6davi4uKMa5988on+67/+y123AgAAAAAAAAAAaDfd3TXQf//3f6t///767LPPNHToUI0ZM8a45uXlpalTp7rrVgAAAAAAAAAAAO3GbZ0nkhQZGalZs2a5FE4kKSkpSb/85S/deSsAAAAAAAC327Ztm4YMGaL777/f5bzD4VBsbKyCg4MVFRWl7OzsFq/du3ev4uPjNWzYMEVERGjp0qVqaGhwyVRUVCghIUEhISEKDw/X/PnzVVtb255TAgAAP4FbiydHjhzRypUrdf/99+vOO+/Uvn37JEmvvvqqSkpK3HkrAAAAAAAAt9q/f7+efPJJhYWFuZw/ePCgpk+frqCgIG3dulVz587VypUrtWHDBiNTW1uradOmyWKxKCcnR48//ri2bNmip556ysg0NjZq5syZqq6ult1u16pVq7Rz506lpKRctDkCAIDz47biyZdffqno6GjZ7XZ169ZNpaWlqq+vlySVlpbqxRdfdNetAAAAAAAA3Orbb7/VnDlzlJycLH9/f5drGzdulLe3txYvXqyAgABNnDhR8fHxWrt2rZHJzc1VTU2Nli1bpsDAQEVFRWn27Nl6+eWXdfLkSUlSXl6e9uzZo6VLlyo4OFjh4eFKTU3VW2+9pbKysos6XwAAcG5uK55kZGTIz89Pf/vb3/T888/L6XQa10aMGKHCwkJ33QoA0I6qqqqUkpKi0aNHKzg4WBMmTNC7777rkmHJAgAAAHQ2GRkZGjx4sGJiYlpcKyws1OjRo2UymYxzEREROnTokMrLy43M8OHDZbFYjExkZKTq6+tVXFxsZPz9/TVw4EAjM2rUKJnNZhUUFLTX1AAAwE/gtg3jP/nkEz355JO68sor1djY6HKtT58+Onz4sLtuBQBoJ7W1tZoyZYp+/vOfa8WKFbJarfrmm2/Uq1cvI9O8ZEF0dLQyMzNVXFysBQsWyMvLS1OnTjXGmTZtmoKDg5WTk6Py8nLZbDZJMn42L1nQs2dP2e121dXVKSUlRSkpKVqxYsXFnzwAAAC6rO3bt+v999/Xtm3bWr1eVVWl0NBQl3N9+vSRJFVWVspqtaqqqkq+vr4umebj5s9EWst4eHjI29u7zZ+bFBUVtSl/uXA4HJf6ETod3lP364jv6dm/owBcOLcVT7p1++EmliNHjqhHjx7uuhUAoJ1kZ2erqalJzz77rDw8PCRJP/vZz1wy31+ywGQyKSAgQF988YXWrl1rFE++v2SBxWJRYGCgZs+erczMTCUmJsrLy8tYsmD79u3GN+9SU1M1Y8YMlZWVtVgqAQAAAGgP33zzjRYuXKjVq1e7dI2c7ftdJ5KMFTfOPn8+rz2b0+k8r3G+b+jQofL09GzTazo6h8PBB8BuxnvqfrynQNfhtmW7hg8frtdee63Va7m5uRo5cqS7bgUAaCfvvPOOQkJC9NhjjykiIkK33367Vq1apdOnTxsZliwAAABAZ/L555/ryJEjmjx5soKCghQUFKRt27bpo48+UlBQkP75z3/K19e3RWdIdXW1pO86UHx9fVVVVeWSaT5u7jZpLdPQ0KCampoWHSkAAODSclvnyaOPPqr77rtPkydP1q9//WuZTCa9/fbbysrKUl5enl555RV33QoA0E4OHDigAwcOKDo6WmvWrNHXX3+ttLQ0nTp1SklJSZJYsqC9dcT27wvFnDq+zjYfvgkIAGiLm2++Wbm5uS7nli9frurqaqWnp2vAgAEKCQnRm2++6dIhkpeXp/79+8tqtUqSQkJClJmZqRMnThjL3ubl5alHjx4KCgoyMllZWTpw4IAGDBggScrPz1djY6NGjBhxsaYMAADOg9uKJ7/4xS+0fv16LVu2TBkZGXI6nVq9erWGDRumdevWKTAw0F23AgC0E6fTKV9fX6Wnp8tsNmvo0KGqqKjQqlWrjOKJxJIF7aUztn8zp46vs80HAIC2slgsGjx4sMu5K6+8UidPnjTOT548WRs2bNCiRYsUHx+vkpIS2e12JScnG6+Jjo7Ws88+K5vNpsTERJWXl2v58uWaMmWKvLy8JJ3p2A4MDJTNZtP8+fNVX1+v9PR0TZgwgWVrAQDoYNy2bJckjRgxQq+88oo++eQTvf322/r444+Vk5OjkJAQd94GANBO+vbtq5///Ocym83GuUGDBunEiRP6z3/+I0ksWQAAP8Enn3yiWbNm6ZZbbtGQIUO0cuXKFhmHw6HY2FgFBwcrKipK2dnZLTJ79+5VfHy8hg0bpoiICC1dulQNDQ0umYqKCiUkJCgkJETh4eGaP3++amtrXTLHjx/XvHnzNHLkSIWEhOjRRx9tc9cfAHQlfn5+ys7OVlFRkWJiYvTEE08oISFBcXFxRsZisWj9+vWqqalRbGys/vCHP2jSpEkuX0Iym81as2aNrr76asXFxWnWrFkKCwvTkiVLLsW0AADAObit8+T7LBbLOTdZAwB0TCEhISosLFRTU5O6dTtTX//qq69ksVjk7e1tZFiyAADa5uTJkwoICFB0dLQyMzNbXD948KCmT59uXC8uLtaCBQvk5eWlqVOnSpJqa2s1bdo0BQcHKycnR+Xl5bLZbJJk/GxsbNTMmTPVs2dP2e121dXVKSUlRSkpKVqxYoVxv+TkZH355Zd67rnndMUVVyg9PV2PPPKIBWjfaQAAIABJREFUcnJy2tz9BwCdUWu/q8PCwrR58+Zzvi4gIEB2u/2cGavVqqysrAt6PgAA0P4uqHiybt06RUdHy9fXV+vWrTtn1mQy6f7777+Q2wEA2tkDDzyg3/zmN3r88ccVFxenr7/+WmvWrHH5Rh1LFgBA240bN07jxo2TJD3zzDMtrm/cuFHe3t5avHixTCaTAgIC9MUXX2jt2rVG8SQ3N1c1NTVatmyZLBaLAgMDNXv2bGVmZioxMVFeXl7Ky8vTnj17tH37dg0cOFCSlJqaqhkzZqisrEz+/v7av3+//v73v2v9+vUKCwuTdOZDwttvv107d+7UzTfffJHeFQAAAADouC6oeLJ06VKFhobK19dXS5cuPWf2pxZPtm3bJpvNplGjRmn9+vXGeYfDoYyMDJWWlsrHx0dTp07VjBkzXF67d+9epaWlaffu3erdu7cmTpyopKQkde/+3bQrKiqUlpamDz/8UB4eHho/frzmzZtH5wyALunGG2/Uc889p6efflo5OTmyWq2Ki4vTzJkzjUzzkgUZGRmKiYmRj4/PDy5ZkJaWptjYWFkslh9csiAtLU1xcXHG7+CUlJSLOmcA6AgKCws1evRol66PiIgIZWdnq7y8XFarVYWFhRo+fLjL36mRkZGqr69XcXGxwsLCVFhYKH9/f6NwIkmjRo2S2WxWQUGB/P39VVBQIA8PD4WHhxuZQYMG6dprr1VBQQHFEwAAAADQBRZPPv30U11xxRXG/3a3/fv368knnzS+EdfsYi9rAABdyZgxYzRmzJhzZliyAADcq6qqSqGhoS7nmveRqqyslNVqVVVVVYs9oZqPm/craS3j4eEhb29vl8xVV13lsr9V81ht3fekqKioTXmHw9Gm/OWsK81V6lrzZa7ndvbvMgAAgMvVBRVPmgsn0plNJ1v7jzBJampq0tGjR+Xj43PeY3/77beaM2eOkpOTlZ+fr/LycuPaxVzWAAAAALgYzt5rxOl0tnr+fF57tu/vU/VD+bMz52Po0KHy9PQ8r6zD4egyH6p2pblKXWu+zBUAAKDr6OaugSIjI/X555+3eq24uFiRkZFtGi8jI0ODBw9WTExMi2s/tKzBoUOHjCLLjy1r0Jw517IGAAAAwMXQWtdHdXW1pO86UHx9fVVVVeWSaT5u7jZpLdPQ0KCamhqXzNGjR9XY2OiSO3LkSIuuFQAAAADoqi6o8+T7mr8Z15qGhgZ163b+dZrt27fr/fff17Zt21q9fjGXNThfbV2yoL115lbyzjo35nV5OZ958U09AMD5CgkJ0ZtvvunS/ZGXl6f+/fvLarUamczMTJ04cUK9evUyMj169FBQUJCRycrK0oEDBzRgwABJUn5+vhobGzVixAgjc/r0aX388ccaNWqUJOnLL7/UoUOHjAwAAAAAdHUXVDw5fPiwKisrjeP9+/e3WLbr1KlTevXVV9W3b9/zGvObb77RwoULtXr16nNu2n4xlzU4H21ZsqC9deb26s46N+Z1eems8wIAtJ8TJ07owIEDkqTTp0/r8OHDKikpkZeXlwYOHKjJkydrw4YNWrRokeLj41VSUiK73a7k5GRjjOjoaD377LOy2WxKTExUeXm5li9frilTpsjLy0vSmW7swMBA2Ww2zZ8/X/X19UpPT9eECROMJWkHDRqkqKgoLV68WI899pg8PT2Vnp6u4OBgl03kAQAAAKAru6DiyaZNm7Rq1SqZTCaZTCbNmzevRaa5ENHatdZ8/vnnOnLkiCZPnmyca2pqkiQFBQVp48aN572sQUVFhUumtWUN8vPzXTJnL2sAAAAAXKiioiLFx8cbx5s2bdKmTZsUHh6ul156SX5+fsrOzlZGRoZiYmLk4+OjhIQExcXFGa+xWCxav3690tLSFBsbK4vFokmTJikpKcnImM1mrVmzRmlpaYqLi5OHh4fGjx+vlJQUl+d54okntGTJEj388MNqbGxUZGSkUlNT29QtDgAAAACd2QUVTyZOnKhf/OIXcjqdmjlzpubNm6frr7/eJXPFFVfouuuuO+/Ok5tvvlm5ubku55YvX67q6mqlp6drwIABF3VZAwAAAOBC3XTTTSotLT1nJiwsTJs3bz5nJiAgQHa7/ZwZq9WqrKysc2auvPJKZWZmnjMDAACAi+uIo0CHtr6u+opK9ejXV/0nxeiaUD6jBC6VCyqeDBgwQAMGDNDp06c1d+5c/epXv9K11157QQ9ksVg0ePBgl3NXXnmlTp48aZy/mMsaAAAAAAAAAEB7OuIo0P41a2Xq3l1mi0WnjhzV/jVrpYemU0ABLhG39OWbzWatWLFC+/btc8dwP6p5WYOioiLFxMToiSee+MFlDWpqahQbG6s//OEPP7iswdVXX624uDjNmjVLYWFhWrJkyUWZBwAAAAAAAAAc2vr6mcJJjx4ymUxnfnbvrkNbX7/UjwZ0WRfUedKsW7du8vf31/Hjx90xXAutLSlwMZc1AAAAAAAAAID2Ul9RKbPF4nKum6en6isqL9ETAXDbjpAPP/ywsrKyVF5e7q4hAQAAAAAAAKDT69Gvr5pOnXI513TqlHr0O799pAG4n1s6TyTpL3/5i44eParx48dr8ODB6tOnj8t1k8mk5557zl23AwAAAAAAAIBOof+kGO1fs1aN9fXq5umpplOn5GxoUP9JMZf60YAuy23Fk6NHj8rPz09+fn7GMQAAAAAAAADg3K4JHSE9NF2Htr6u+opK9ejXV/0nxbBZPHAJua14smnTJncNBQAAAAAAAABdyjWhIyiWAB2I2/Y8+T6n06njx4+rqampPYYHAAAAAAAAAABoN24tnnz00Ue67777NGzYMN10000qKSmRJD322GPavn27O28FAAAAAAAAAADQLtxWPNmxY4ceeOABOZ1OzZo1y6Xr5KqrrtKrr77qrlsBAAAAAAAAAAC0G7cVT/74xz9q4sSJ+p//+R/NnDnT5VpgYKBKS0vddSsAAAAAAAAAAIB247biyb/+9S9FR0dLkkwmk8s1b29vHT161F23AgAAAAAAAAAAaDduK5707t1bR44cafVaWVmZfHx83HUrAAAAAAAAAACAduO24snYsWO1evVqlwKKyWTSyZMnZbfbdcstt7jrVgAAAAAAAAAAAO2mu7sGmjt3ru69917ddtttuummm2QymfTMM89o79696t69uxITE911KwAAAAAAAAAAgHbjts6Tvn37auvWrbr33nt18OBB9evXT4cPH9Ydd9yhV199Vddcc427bgUAAAAAAAAAANBu3NZ5Ip3ZGH7u3LmaO3euO4cFAAAAAAAAAAC4aNxaPJGkuro67du3T5WVlerbt68GDRqknj17uvs2AAAAAAAAAAAA7cKtxZPVq1frxRdf1PHjx+V0OiVJvXv31gMPPKCHH35YJpPJnbcDAAAAAAAAAABwO7cVT5555hllZ2drypQpuu222+Tj46Pq6mr99a9/1cqVK1VfX685c+a463YAAAAAAAAAAADtwm3Fk1dffVUPPfSQfve73xnnrrvuOoWFhclisSgnJ4fiCQAAAAAAAAAA6PC6uWuguro6jRw5stVrI0eOVH19vbtuBQAAAAAAAAAA0G7cVjwZM2aM3n///VavffDBBxo9erS7bgUAAAAAAAAAANBu3LZsV2xsrFJTU3Xs2DHdeuutxp4n77zzjj766COlpaXp888/N/I33niju24NAAAAAAAAAADgNm4rnsycOVOStHXrVm3dulUmk0lOp9O4/tBDD0mSnE6nTCaTSkpK3HVrAAAA4LLW1NSkrKwsvf766yovL9c111yjX/7yl5o7d6569epl5BwOhzIyMlRaWiofHx9NnTpVM2bMcBlr7969SktL0+7du9W7d29NnDhRSUlJ6t79uz/9KyoqlJaWpg8//FAeHh4aP3685s2bJ4vFctHmDAAAAAAdmduKJ9nZ2e4aCgAAAOhS1q1bpxdeeEEZGRkaOnSovvrqK6WkpKiurk5LliyRJB08eFDTp09XdHS0MjMzVVxcrAULFsjLy0tTp06VJNXW1mratGkKDg5WTk6OysvLZbPZJMn42djYqJkzZ6pnz56y2+2qq6tTSkqKUlJStGLFikvzBgAAAABAB+O24smYMWPcNRQAAADQpTgcDkVGRuq2226TJP3sZz9TdHS0/vGPfxiZjRs3ytvbW4sXL5bJZFJAQIC++OILrV271iie5ObmqqamRsuWLZPFYlFgYKBmz56tzMxMJSYmysvLS3l5edqzZ4+2b9+ugQMHSpJSU1M1Y8YMlZWVyd/f/+K/AQBwCeXm5mrdunUqKyvTt99+Kz8/P8XGxmratGkymUyS6PwDAKArctuG8c0OHjyoP//5z3rppZf05z//WQcPHnT3LQAAAIBOJTQ0VA6Hw1jatqysTO+9957GjRtnZAoLCzV69GjjgzxJioiI0KFDh1ReXm5khg8f7vIhXGRkpOrr61VcXGxk/P39jcKJJI0aNUpms1kFBQXtOk8A6IiuueYaPfLII3rllVf0xhtvaMaMGfrjH/8ou90u6bvOv6CgIG3dulVz587VypUrtWHDBmOM5s4/i8WinJwcPf7449qyZYueeuopI9Pc+VddXS273a5Vq1Zp586dSklJuehzBgAAP85tnSdNTU1atGiRXnvtNTU1NRnnu3XrpnvuuUcLFy5Ut25ur9UAAAAAl70HHnhA9fX1uvvuu2UymdTQ0KC77rpLSUlJRqaqqkqhoaEur+vTp48kqbKyUlarVVVVVfL19XXJNB8fPnzYGOfsjIeHh7y9vY3M+SoqKmpT3uFwtCl/OetKc5W61nyZ67md/XvqchAREeFy7O/vr3feeUcff/yxfvvb39L5BwBAF+W24klWVpY2b96sWbNm6Y477lCfPn1UVVWlN998U6tXr1bfvn2VkJDgrtsBAAAAncbbb7+tV155RUuWLNENN9ygr776SpmZmVq2bJmxV4kkl64TSXI6na2eb82PZZxO53mN831Dhw6Vp6fneWUdDsdl+aHqT9GV5ip1rfky187P6XTqs88+U0FBgWbNmiXphzv/srOzVV5eLqvV+qOdf2FhYT/a+UfxBACAjsVtxZOtW7dq1qxZ+n//7/8Z53r37m0cb9myheIJAAAA0IolS5bovvvu05133ilJGjJkiE6fPq3k5GTjG8u+vr4tOkOqq6slfdeB4uvrq4qKCpdMVVWVca35Z35+vkumoaFBNTU1LTpSAKCrOH78uMaOHavTp0+rsbFRCQkJio+Pl9QxO/+ktnf/XS66UnfXxcJ76n4d8T3tigVvoL25rXhSUVGhESNGtHptxIgRWrNmjbtuBQAAAHQqdXV1LZa4NZvNLschISF68803XTpE8vLy1L9/f1mtViOTmZmpEydOqFevXkamR48eCgoKMjJZWVk6cOCABgwYIEnKz89XY2PjD/49DwCdXa9evbRt2zbV1dVp9+7deuqpp3Tttdfq7rvvltTxOv+ktnX/XS66asdTe+I9dT/eU6DrcNsmJFarVR9//HGr1z755BP169fPXbcCAAAAOpVbb71VL774ot5++239+9//1gcffKCnn35aERER8vLykiRNnjxZx44d06JFi7Rv3z698cYbstvtevDBB41xoqOj1bt3b9lsNpWWlmrHjh1avny5pkyZYowTERGhwMBA2Ww2FRUVadeuXUpPT9eECRNYMgZAl9WtWzcNHDhQgYGBuvfeezV9+nQ988wzknTenX/NnX7NWuv8OztD5x8AAB2X2zpP7r77bq1atUoNDQ26/fbb5evrq+rqav3lL3/Riy++qMTERHfdCgAAAOhUFixYIG9vb2VmZqqyslI+Pj4aO3as5syZY2T8/PyUnZ2tjIwMxcTEyMfHRwkJCYqLizMyFotF69evV1pammJjY2WxWDRp0iSXjefNZrPWrFmjtLQ0xcXFycPDQ+PHj1dKSspFnTMAdGRNTU2qr6+XROcfXJ3YV6D/5L+uhmOV6n5VX3mPilGvQfz/BwCdkduKJw8//LCqq6u1bt06vfDCC8b5bt26acqUKXrooYfcdSsAANxuV0mFtry3VxVHTqrfNV66KypAYTfQNQng4vDy8pLNZnPZHL41YWFh2rx58zkzAQEBstvt58xYrVZlZWW1+TkBoDNauXKlQkND5e/vr9OnT8vhcCg7O1t33XWXpDOdfxs2bNCiRYsUHx+vkpIS2e12JScnG2NER0fr2Weflc1mU2JiosrLy8/Z+Td//nzV19fT+XeZObGvQNV/XSuZu8vUw6KG2qNnjm+bTgEFADohtxVPTCaTFixYoIceeki7d+/WsWPHdNVVV2n48OFGGysAAB3RrpIKrdnyqbp3N6l3z+46WlOnNVs+le4aRgEFAACgkzt58qQWLlyoiooKeXp6yt/fX0lJSbr33nsl0fmH7/wn/3XJ3F3dPHpIkkwePdSkev0n/3WKJwDQCbmleHLq1CllZGTozjvv1PDhwzV+/PifPFZubq7WrVunsrIyffvtt/Lz81NsbKymTZtmtMc6HA5lZGSotLRUPj4+mjp1qmbMmOEyzt69e5WWlqbdu3erd+/emjhxopKSktS9+3dTrqioUFpamj788EPjj5Z58+bJYrH85OcHAFx+try3V927m9TjijP/juhxRXfVq0Fb3ttL8QQAAKCTo/MP56vhWKVMPVw/MzJ191TDscpL9EQAgPbkluKJp6enXn/9df3617++4LGuueYaPfLII7ruuut0xRVXaNeuXVq0aJHMZrN++9vf6uDBg5o+fbqio6OVmZmp4uJiLViwQF5eXpo6daokqba2VtOmTVNwcLBycnJUXl5u/CHU/LOxsVEzZ85Uz549ZbfbVVdXp5SUFKWkpGjFihUXPA8AwOWj4shJ9e7p+q9ETw+zKo+cvERPBAAAAKCj6X5VXzXUHpXp/zpPJMnZcErdr+p7CZ8KANBeurlroBEjRuif//znBY8TERGhX/7ylxo0aJD8/f01adIkRUZG6uOPP5Ykbdy4Ud7e3lq8eLECAgI0ceJExcfHa+3atcYYubm5qqmp0bJlyxQYGKioqCjNnj1bL7/8sk6ePPNBWF5envbs2aOlS5cqODhY4eHhSk1N1VtvvaWysrILngcA4PLR7xovnTrd6HLu1OlG9b3G6xI9EQAAAICOxntUjNTYoKbT9XI6nWo6XS81Npw5DwDodNxWPHn00Ue1adMmPf/88/rXv/6lo0eP6tixYy7/tJXT6dSnn36qgoIC3XTTTZKkwsJCjR492ljCSzpTcDl06JDKy8uNzPDhw12W34qMjFR9fb2Ki4uNjL+/vwYOHGhkRo0aJbPZrIKCgp/0HgAALk93RQWoocGp+m8b5HSe+dnQ4NRdUQGX+tEAAAAAdBC9Bo2Qz23T1d1ytZz1tepuuVo+bBYPAJ2W2zaM/81vfiNJevrpp/XMM8+0mikpKTmvsY4fP66xY8fq9OnTamxsVEJCguLj4yVJVVVVCg0Ndck3b0hfWVkpq9Wqqqoq+fr6umSajw8fPmyMc3bGw8ND3t7eRqYtioqK2vya9uRwOC71I7Sbzjo35nV5OZ95nf27Ch1X2A39pLuGact7e1V55KT6XuOlu6IC2O8EAAAAgIteg0ZQLAGALsJtxZOFCxe6dINciF69emnbtm2qq6vT7t279dRTT+naa6/V3XffLUkt7uN0Ols935ofyzidzp80j6FDh8rT07PNr2sPDoej035o21nnxrwuL511Xl1d2A39KJYAAAAAAABAkhuLJ5MnT3bXUOrWrZuxnFZgYKD+85//6JlnntHdd98tX1/fFp0h1dXVkr7rQPH19VVFRYVLpqqqyrjW/DM/P98l09DQoJqamhYdKQAAAAAAAAAAoOtw254nzerq6lRUVKR3331Xn332merq6i54zKamJtXX10uSQkJClJ+fb3SbSGc2f+/fv7+sVquR2b17t06cOOGS6dGjh4KCgoxMWVmZDhw4YGTy8/PV2NioESNovwQASdq2bZuGDBmi+++/3+W8w+FQbGysgoODFRUVpezs7Bav3bt3r+Lj4zVs2DBFRERo6dKlamhocMlUVFQoISFBISEhCg8P1/z581VbW9ueUwIAAAAAAAB+lFuLJ6tXr9a4ceN0zz336JFHHtE999yjsWPH6rnnnnMpdpzLypUr9eGHH6qsrEz79+/Xq6++quzsbN15552SznS4HDt2TIsWLdK+ffv0xhtvyG6368EHHzTGiI6OVu/evWWz2VRaWqodO3Zo+fLlmjJliry8vCSd2WQ+MDBQNptNRUVF2rVrl9LT0zVhwgT5+/u7820BgMvS/v379eSTTyosLMzl/MGDBzV9+nQFBQVp69atmjt3rlauXKkNGzYYmdraWk2bNk0Wi0U5OTl6/PHHtWXLFj311FNGprGxUTNnzlR1dbXsdrtWrVqlnTt3KiUl5aLNEQAAAAAAAGiN25bteuaZZ5Sdna0pU6botttuk4+Pj6qrq/XXv/5VK1euVH19vebMmfOj45w8eVILFy5URUWFPD095e/vr6SkJN17772SJD8/P2VnZysjI0MxMTHy8fFRQkKC4uLijDEsFovWr1+vtLQ0xcbGymKxaNKkSUpKSjIyZrNZa9asUVpamuLi4uTh4aHx48fzoR0ASPr22281Z84cJScnKz8/X+Xl5ca1jRs3ytvbW4sXL5bJZFJAQIC++OILrV27VlOnTpUk5ebmqqamRsuWLZPFYlFgYKBmz56tzMxMJSYmysvLS3l5edqzZ4+2b99uLNWYmpqqGTNmqKysjEI2AAAAAAAALhm3FU9effVVPfTQQ/rd735nnLvuuusUFhZmfPP4fIonNptNNpvtnJmwsDBt3rz5nJmAgADZ7fZzZqxWq7Kysn70mQCgq8nIyNDgwYMVExPTYn+owsJCjR49WiaTyTgXERGh7OxslZeXy2q1qrCwUMOHD5fFYjEykZGRqq+vV3FxscLCwlRYWCh/f3+jcCJJo0aNktlsVkFBAcUTAAAAAAAAXDJuK57U1dVp5MiRrV4bOXLkjxYyAAAdw/bt2/X+++9r27ZtrV6vqqpSaGioy7k+ffpIkiorK2W1WlVVVSVfX1+XTPPx4cOHjXHOznh4eMjb29vInK+ioqI25Tsyh8NxqR/B7ZhTx9fZ5nP27ygAAAAAANrKbcWTMWPG6P3339fo0aNbXPvggw9aPQ8A6Fi++eYbLVy4UKtXr3bpGjnb97tOJBn7Wp19/nxeezan03le43zf0KFD5enp2abXdEQOh6PTfejLnDq+zjYfAAAAAADcwW3Fk9jYWKWmpurYsWO69dZbjT1P3nnnHX300UdKS0vT559/buRvvPFGd90aAOAmn3/+uY4cOaLJkycb55qamiRJQUFB2rhxo3x9fVt0hlRXV0v6rgPF19dXFRUVLpmqqirjWvPPs5cEa2hoUE1NTYuOFAAAAAAAAOBiclvxZObMmZKkrVu3auvWrTKZTMY3kSXpoYcekvTdN4pLSkrcdWsAgJvcfPPNys3NdTm3fPlyVVdXKz09XQMGDFBISIjefPNNlw6RvLw89e/fX1arVZIUEhKizMxMnThxQr169TIyPXr0UFBQkJHJysrSgQMHNGDAAElSfn6+GhsbNWLEiIs1ZQAAAAAAAKAFtxVPsrOz3TUUAOASsVgsGjx4sMu5K6+8UidPnjTOT548WRs2bNCiRYsUHx+vkpIS2e12JScnG6+Jjo7Ws88+K5vNpsTERJWXl2v58uWaMmWKvLy8JJ3ZZD4wMFA2m03z589XfX290tPTNWHCBDaLBwAAAAAAwCXl1j1PAACdn5+fn7Kzs5WRkaGYmBj5+PgoISFBcXFxRsZisWj9+vVKS0tTbGysLBaLJk2apKSkJCNjNpu1Zs0apaWlKS4uTh4eHho/frxSUlIuxbQAAAAAAAAAg9uKJwCAzikzM7PFubCwMG3evPmcrwsICJDdbj9nxmq1Kisr64KeDwAAAAAAAHC3bpf6AQAA/5+9u4+Osjr3//+ZzEwmD4OBEEKAUnoOORowQUJyaEk4NXqMVCpkwUEtkEOhoFap50tl9Zc2dFkIKoGW4gKkpQEP31REWBVEbLVgW6hfSFUmQZtCcIFVUoE8QQgJeZrJ/P5IM2YIDwmZZJ7er7VcafZ9zT17T+h9z8y1974AAAAAAAAA+BKSJwAAAAAAAAAAAJ2QPAEAAAAAAAAAAOiE5AkAAAAAAAAAAEAnJE8AAAAAH1BdXa3c3FylpaUpKSlJU6ZM0R//+Ee3GJvNplmzZikpKUkZGRkqKCjocp5Tp05p3rx5GjdunNLT07V69WrZ7Xa3mIqKCi1evFjJycmaOHGili1bpvr6+j4dHwAAAAD4E1NvHjxt2rRuxxoMBr3xxhu9eToAAAAgINXX12vOnDn6yle+ovXr1ysuLk7nzp1TZGSkK+bzzz/XokWLNG3aNOXn5+v48eP68Y9/rIiICM2dO9d1ngULFigpKUm7du3S+fPnlZOTI0munw6HQ4899pjCw8NVWFioxsZG5ebmKjc3V+vXr+//wQMAAACAD+pV8iQ+Pl4Gg8FTfQEAAACCUkFBgdra2vTiiy/KbDZLkr70pS+5xezYsUNRUVFasWKFDAaD4uPj9fHHH2vLli2u5Mm+fftUV1enNWvWyGq1KiEhQUuWLFF+fr6eeuopRURE6PDhwyorK9P+/fs1atQoSdIzzzyjRx99VOXl5Ro5cmT/Dh4AAAAAfFCvkifr1q3zVD8AAACAoPXOO+8oOTlZzz77rN555x1FRUVp6tSpevzxx13JlJKSEqWlpblNXkpPT1dBQYHOnz+vuLg4lZSUaPz48bJara6YyZMnq6mpScePH1dqaqpKSko0cuRIV+JEkiZNmiSj0aji4mKSJwAAAACgXiZPAAAAAPTemTNndObMGU2bNk18ACZLAAAgAElEQVSbN2/WZ599pry8PDU3N2vp0qWS2muipKSkuD1uyJAhkqTKykrFxcWpurpaMTExbjEdv1dVVbnOc3WM2WxWVFSUK6a7SktLexRvs9l6FO/PgmmsUnCNl7He2NXXKQAAAH/l0eSJw+HQkSNH9Pe//13Nzc1uxwwGgxYtWuTJpwMAAAACgtPpVExMjFauXCmj0ajExERVVFRo48aNruSJpC5b5jqdzmu2X8vNYpxOZ4+35E1MTJTFYulWrM1mC5ovVYNprFJwjZexAgAABA+PJU+qq6uVnZ2tTz/9VAaD4Zof5EieAAAAAF3Fxsbqy1/+soxGo6tt9OjRamho0KVLlxQVFaWYmJguK0NqamokfbECJSYmRhUVFW4x1dXVrmMdP4uKitxi7Ha76urquqxIAQAAAIBgFeKpE61evVoDBgzQn/70JzmdTu3atUt/+MMf9L3vfU+jRo3SgQMHPPVUAAAAQEBJTk7WmTNn1NbW5mr79NNPZbVaFRUV5YopKipyTVKSpMOHD2v48OGKi4tzxRw7dkwNDQ1uMWFhYRo7dqwrpry8XGfOnHHFFBUVyeFwaMKECX06TgAAAADwFx5LnnzwwQf6zne+o6FDh7afOCREI0aM0OLFi/XNb35Tzz77rKeeCgAAAAgo3/nOd1RZWannnntOf//733Xw4EFt3rxZ2dnZrpjZs2ertrZWy5cv1+nTp/Xmm2+qsLBQCxcudMVMmzZNAwYMUE5Ojk6ePKlDhw7phRde0Jw5cxQRESGpvch8QkKCcnJyVFpaqqNHj2rlypWaMmUKxeIBAAAA4J88ljypra3VkCFDFBISooiICF26dMl1LDU1Ve+//76nngoAAAAIKHfeead+8YtfqLi4WNOnT9dzzz2n7OxsPfXUU66YESNGqKCgQKWlpcrKytJPf/pTLV682C3BYrVatW3bNtXV1WnWrFn64Q9/qBkzZrjVTTEajdq8ebMGDRqk7OxsPfHEE0pNTdXzzz/fr2MGAAAAAF/msZonw4YN04ULFyRJX/nKV/SHP/xB6enpkqT333/fNdMNAAAAQFf/8R//of/4j/+4YUxqaqpee+21G8bEx8ersLDwhjFxcXHatGlTj/sIAAAAAMHCY8mTtLQ0FRUV6f7779fcuXO1bNkylZSUyGw2669//avmz5/vqacCAAAAAAAAAADoMx5Lnjz99NNqbGyUJP3Xf/2XLBaL9u/fr8bGRv3whz90204AAAAAAAAAAADAV3kseRIZGanIyEjX7w8++KAefPBBT50eAAAAAAAAAACgX3isYPxdd92lv/71r9c8dvz4cd11112eeioAAAAAAACPKCgo0EMPPaSUlBRNnDhRCxYs0IcfftglzmazadasWUpKSlJGRoYKCgq6xJw6dUrz5s3TuHHjlJ6ertWrV8tut7vFVFRUaPHixUpOTtbEiRO1bNky1dfX99n4AADArfFY8qS5uVlOp/Oax+x2u1pbWz31VAAAAAAAAB7x/vvv6+GHH9b27dv1yiuvKDY2VvPnz1d5ebkr5vPPP9eiRYs0duxY7dmzR08//bQ2bNig7du3u2Lq6+u1YMECWa1W7dq1S88995x2796ttWvXumIcDocee+wx1dTUqLCwUBs3btR7772n3Nzcfh0zAAC4uV5t29Xc3KzGxkZX0qS+vl61tbVdYvbv36/o6OjePBUAAAAAAIDHXb2C5Pnnn9eBAwf07rvvas6cOZKkHTt2KCoqSitWrJDBYFB8fLw+/vhjbdmyRXPnzpUk7du3T3V1dVqzZo2sVqsSEhK0ZMkS5efn66mnnlJERIQOHz6ssrIy7d+/X6NGjZIkPfPMM3r00UdVXl6ukSNH9u/gAQDAdfUqeVJQUKAXX3xRkmQwGLRw4cJrxjmdTj366KO9eSoAAAAAAIA+19jYKLvdrkGDBrnaSkpKlJaWJoPB4GpLT09XQUGBzp8/r7i4OJWUlGj8+PGyWq2umMmTJ6upqUnHjx9XamqqSkpKNHLkSFfiRJImTZoko9Go4uJikicAAPiQXiVPMjIyFBMTI6fTqRUrVmjRokX60pe+5BYTGhqq0aNHU/MEAAAAAAD4vDVr1igmJkYZGRmuturqaqWkpLjFDRkyRJJUWVmpuLg4VVdXKyYmxi2m4/eqqirXea6OMZvNioqKcsV0V2lpaY/i/YXNZvN2FwIOr6nn+eJrevU1CkDv9Sp5kpiYqMTEREntK0/uv/9+tucCAAAAAAB+aePGjXrrrbdUWFio8PBwt2OdV51Icm1hfnX7tdwsxul0dus8nSUmJspisfToMb7OZrPxBbCH8Zp6Hq8pEDx6lTzp7Fvf+pYkqampSX/729906dIlRUVF6c4771RYWJinngYAAAAAAMDj1q1bpx07duill17SmDFj3I7FxMR0WRlSU1Mj6YsVKDExMaqoqHCLqa6udh3r+FlUVOQWY7fbVVdX12VFCgAA8K4QT57sV7/6ldLT05Wdna0nn3xSc+fOVXp6un71q191+xwFBQV66KGHlJKSookTJ2rBggX68MMPu8TZbDbNmjVLSUlJysjI6FLgTZJOnTqlefPmady4cUpPT9fq1atlt9vdYioqKrR48WIlJydr4sSJWrZsmerr63s+eAAAAAAA4Jfy8/P16quvatu2bUpKSupyPDk5WUVFRa7VJpJ0+PBhDR8+XHFxca6YY8eOqaGhwS0mLCxMY8eOdcWUl5frzJkzrpiioiI5HA5NmDChr4YHAABugceSJ9u3b9fPf/5zZWZm6le/+pVef/11bdmyRffff7/WrVunV155pVvnef/99/Xwww9r+/bteuWVVxQbG6v58+ervLzcFfP5559r0aJFGjt2rPbs2aOnn35aGzZs0Pbt210x9fX1WrBggaxWq3bt2qXnnntOu3fv1tq1a10xDodDjz32mGpqalRYWKiNGzfqvffeU25urqdeFgAAAAAA4MPy8vK0c+dOrV27VkOGDFFVVZWqqqp0+fJlV8zs2bNVW1ur5cuX6/Tp03rzzTdVWFiohQsXumKmTZumAQMGKCcnRydPntShQ4f0wgsvaM6cOYqIiJDUXmQ+ISFBOTk5Ki0t1dGjR7Vy5UpNmTKFYvEAAPgYj23b9fLLL+u///u/tWzZMrf2yZMny2q16te//rXmzJlz0/NcvYLk+eef14EDB/Tuu++6Hr9jxw5FRUVpxYoVMhgMio+P18cff6wtW7Zo7ty5kqR9+/aprq5Oa9askdVqVUJCgpYsWaL8/Hw99dRTioiI0OHDh1VWVqb9+/dr1KhRkqRnnnlGjz76qMrLy3njAgAAAABAgOuYiNk5ESJJM2bMUH5+viRpxIgRKigo0KpVq5SVlaXBgwdr8eLFys7OdsVbrVZt27ZNeXl5mjVrlqxWq2bMmKGlS5e6YoxGozZv3qy8vDxlZ2fLbDYrMzOTSZzwuJJzpXqj7ID+ceGsvlT3Z01PyFTysERvdwsA/IrHkif/+Mc/dM8991zz2D333KNXX331ls7b2Ngou92uQYMGudpKSkqUlpbmVkwtPT1dBQUFOn/+vOLi4lRSUqLx48fLarW6YiZPnqympiYdP35cqampKikp0ciRI12JE0maNGmSjEajiouLSZ4AAAAAABDgTp482a241NRUvfbaazeMiY+PV2Fh4Q1j4uLitGnTpm73D+ipknOl2mrbKXOIUWEhFtU2XtJW204tTBEJFADoAY8lT6Kjo1VWVqa0tLQux8rKyhQdHX1L512zZo1iYmKUkZHhaquurlZKSopbXEeBtsrKSsXFxam6urpLsbWO3zuKvF0rxmw2KyoqqkshuJspLS3tUXxfs9ls3u5CnwnUsTEu/9KdcV19nQIAAAAAoK+9UXZA5hCjLCaLHC0OWUwWyd6sN8oOkDwBgB7wWPLkgQce0Pr16xUeHq6pU6cqKipKdXV1euutt7RhwwZ961vf6vE5N27cqLfeekuFhYUKDw93O9Z51YkkV9G2q9uv5WYxTqezW+fpLDExURaLpUeP6Ss2my1gv7QN1LExLv8SqOMCAAAAAPi/yoYaWc0Rbm2hxlBVNtR4qUcA4J88ljz5/ve/r88++0wrVqxQXl6ejEajHA6HnE6n7r33Xn3/+9/v0fnWrVunHTt26KWXXtKYMWPcjsXExHRZGVJT034D6FiBEhMTo4qKCreY6upq17GOn0VFRW4xdrtddXV1XVakAAAAAAAAAL4uNnKwahsvta84+acWR4tiIwd7sVcA4H88ljyxWCz6xS9+ob/+9a+y2Wyqra3VwIEDlZKSoqSkpB6dKz8/X3v27NG2bds0duzYLseTk5P129/+1m2FyOHDhzV8+HDFxcW5YvLz89XQ0KDIyEhXTFhYmOucycnJ2rRpk86cOaMvf/nLkqSioiI5HA5NmDDhll8LAAAAAAAAwBumJ2Rqq22nZG+W0+lUs71ZrW0OTU/I9HbXAMCvhPTmwT/60Y9UXl7u1paUlKT58+dryZIlmj9/fo8TJ3l5edq5c6fWrl2rIUOGqKqqSlVVVbp8+bIrZvbs2aqtrdXy5ct1+vRpvfnmmyosLNTChQtdMdOmTdOAAQOUk5OjkydP6tChQ3rhhRc0Z84cRUS0L11MT09XQkKCcnJyVFpaqqNHj2rlypWaMmUKxeIBAAAAAADgd5KHJWphyiMaGB6lprZmDQyP0sKUR6h3AgA91KuVJ3v27NHs2bM9mmjYvn27JLklQiRpxowZys/PlySNGDFCBQUFWrVqlbKysjR48GAtXrxY2dnZrnir1apt27YpLy9Ps2bNktVq1YwZM7R06VJXjNFo1ObNm5WXl6fs7GyZzWZlZmYqNzfXY+MBAAAAAAAA+lPysEQlD0ukZicA9ILHtu3ylJMnT3YrLjU1Va+99toNY+Lj41VYWHjDmLi4OG3atKnb/QMAAAAAX3L0RIV2HzyligtXNDQ6QjMz4pU6Zqi3uwUAAAD4tV5t2wUAAAAA8J6jJyq0efdHuljXqAHhJl2sa9Tm3R/p6IkKb3cNAAAA8Gu9XnmyZ88eHTly5KZxBoNBjz/+eG+fDgAAAADwT7sPnpLJZFBYaPtHu7BQk5pk1+6Dp1h9AgAAAPRCr5MnO3bs6FYcyRMAAAAA8KyKC1c0INz9Y53FbFTlhSte6hEAAAAQGHqdPNm1a5fGjRvnib4AAAAAkPT6668rJydHkyZN0rZt21ztNptNq1at0smTJzV48GDNnTtXjz76qNtjT506pby8PB07dkwDBgzQ9OnTtXTpUplMX7z1r6ioUF5eno4cOSKz2azMzEz96Ec/ktVq7a8hwkOGRkfoYl2ja+WJJDW3OhQbHeHFXgEAAAD+j5onAAAAgA/55JNP9LOf/Uypqalu7Z9//rkWLVqksWPHas+ePXr66ae1YcMGbd++3RVTX1+vBQsWyGq1ateuXXruuee0e/durV271hXjcDj02GOPqaamRoWFhdq4caPee+895ebm9tsY4TkzM+JltzvV1GKX09n+0253amZGvLe7BgAAAPg1kicAAACAj2hpadH3v/99/eAHP9DIkSPdju3YsUNRUVFasWKF4uPjNX36dM2bN09btmxxxezbt091dXVas2aNEhISlJGRoSVLluiVV17RlSvt2zgdPnxYZWVlWr16tZKSkjRx4kQ988wz+v3vf6/y8vJ+HS96L3XMUD0+c5wG3Rau+ka7Bt0WrsdnjqPeCQAAANBLvd62CwAAAIBnrFq1SrfffruysrJUVFTkdqykpERpaWkyGAyutvT0dBUUFOj8+fOKi4tTSUmJxo8f77b91uTJk9XU1KTjx48rNTVVJSUlGjlypEaNGuWKmTRpkoxGo4qLi7skbeD7UscMJVkCAAAAeFivkidlZWWe6gcAAAD6yQVbsc7u2aumikq1RoTrggyKTpng7W4Fvf379+vdd9/V66+/fs3j1dXVSklJcWsbMmSIJKmyslJxcXGqrq5WTEyMW0zH71VVVa7zXB1jNpsVFRXliumu0tLSHsXbbLYexfuzYBqrFFzjZaw3dvV1CgAAwF+x8gQAACCIXLAV65PNW2QwmWS0WtV86ZI+2bxFenwRCRQvOnfunH7yk5/ol7/85Q2LtndedSJJTqfzmu3deezVnE5nt87TWWJioiwWS7dibTZb0HypGkxjlYJrvIwVAAAgeJA8AQAACCJn9+xtT5yEhUmSDKFmGUKMOrtnL8kTL/rb3/6mCxcuaPbs2a62trY2SdLYsWO1Y8cOxcTEdFkZUlNTI+mLFSgxMTGqqKhwi6murnYd6/h59ZZgdrtddXV1XVakAAAAAECwomA8AABAEGmqqFTIVSsFQiwWNVVUeqlHkKSvfe1r2rdvn15//XXXf/fee6/uuusuvf7667rjjjuUnJysoqIi12oTqb34+/DhwxUXFydJSk5O1rFjx9TQ0OAWExYWprFjx7piysvLdebMGVdMUVGRHA6HJkwggQYAAAAAEskTAACAoBI2NFZtzc1ubW3NzQobGuulHkGSrFarbr/9drf/brvtNoWHh+v2229XWFiYZs+erdraWi1fvlynT5/Wm2++qcLCQi1cuNB1nmnTpmnAgAHKycnRyZMndejQIb3wwguaM2eOIiIiJLUXmU9ISFBOTo5KS0t19OhRrVy5UlOmTKFYPAAAAAD8E9t2AQAAv1VyrlRvlB1QZUONYiMHa3pCppKHJXq7Wz5t+IwsfbJ5ixxNTQqxWORsaZXT5NTwGVne7hpuYsSIESooKNCqVauUlZWlwYMHa/HixcrOznbFWK1Wbdu2TXl5eZo1a5asVqtmzJihpUuXumKMRqM2b96svLw8ZWdny2w2KzMzU7m5ud4YFgAAAAD4JJInAADAL5WcK9VW206ZQ4yymiNU23hJW207tTBFJFBuIDplgvT4Ip3ds7d9C68BVv3rvGzqnfig/Pz8Lm2pqal67bXXbvi4+Ph4FRYW3jAmLi5OmzZt6lX/AAAAACCQsW0XAMCloKBADz30kFJSUjRx4kQtWLBAH374YZc4m82mWbNmKSkpSRkZGSooKOgSc+rUKc2bN0/jxo1Tenq6Vq9eLbvd7hZTUVGhxYsXKzk5WRMnTtSyZctUX1/fZ+NDYHmj7IDMIUZZTBYZDAZZTBaZQ4x6o+yAt7vm86JTJijx2RVKLfiFQufNJXECAAAAAMBVSJ4AAFzef/99Pfzww9q+fbteeeUVxcbGav78+SovL3fFfP7551q0aJHGjh2rPXv26Omnn9aGDRu0fft2V0x9fb0WLFggq9WqXbt26bnnntPu3bu1du1aV4zD4dBjjz2mmpoaFRYWauPGjXrvvffYNgbdVtlQo1BjqFtbqDFUlQ01XuoRAAAAAAAIFGzbBQBwuXoFyfPPP68DBw7o3Xff1Zw5cyRJO3bsUFRUlFasWCGDwaD4+Hh9/PHH2rJli+bOnStJ2rdvn+rq6rRmzRpZrVYlJCRoyZIlys/P11NPPaWIiAgdPnxYZWVl2r9/v0aNGiVJeuaZZ/Too4+qvLycosW4qdjIwaptvCSLyeJqa3G0KDZysBd7BQAAAAAAAgHJEwDAdTU2Nsput2vQoEGutpKSEqWlpclgMLja0tPTVVBQoPPnzysuLk4lJSUaP368rFarK2by5MlqamrS8ePHlZqaqpKSEo0cOdKVOJGkSZMmyWg0qri4uEfJk9LS0l6O1HfYbDZvd8Hj+mpMY43/ov2NR9RkaJLJYJLdaZfd2aY06/g+fx0D7e8UaONJSUnxdhcAAAAAAH6O5AkA4LrWrFmjmJgYZWRkuNqqq6u7fDE5ZMgQSVJlZaXi4uJUXV2tmJgYt5iO36uqqlznuTrGbDYrKirKFdNdiYmJslgsNw/0cTabLeC+9O3LMaUoRfHn4vVG2QFVNtQoLnKopidk9nmx+ED7OwXaeAAAAAAA8ASSJwCAa9q4caPeeustFRYWKjw83O1Y51UnkuR0Oq/Zfi03i3E6nd06DyBJycMS+zxZAgAAAAAAgg/JE8DDSs6VumZBx0YO7pdZ0ICnrVu3Tjt27NBLL72kMWPGuB2LiYnpsjKkpqa9QHfHCpSYmBhVVFS4xVRXV7uOdfwsKipyi7Hb7aqrq+uyIgUAAAAAAADoTyHe7gAQSErOlWqrbadqGy/Jao5QbeMlbbXtVMm5wKnHgMCXn5+vV199Vdu2bVNSUlKX48nJySoqKnKtNpGkw4cPa/jw4YqLi3PFHDt2TA0NDW4xYWFhGjt2rCumvLxcZ86cccUUFRXJ4XBowoQJfTU8AAAAAAAA4KZIngAe9EbZAZlDjLKYLDIYDLKYLDKHGPVG2QFvdw3olry8PO3cuVNr167VkCFDVFVVpaqqKl2+fNkVM3v2bNXW1mr58uU6ffq03nzzTRUWFmrhwoWumGnTpmnAgAHKycnRyZMndejQIb3wwguaM2eOIiIiJLUXmU9ISFBOTo5KS0t19OhRrVy5UlOmTOlRsXgAAAAAAADA09i2C/CgyoYaWc0Rbm2hxlBVNtR4qUdAz2zfvl2S3BIhkjRjxgzl5+dLkkaMGKGCggKtWrVKWVlZGjx4sBYvXqzs7GxXvNVq1bZt25SXl6dZs2bJarVqxowZWrp0qSvGaDRq8+bNysvLU3Z2tsxmszIzM5Wbm9sPIwUAAAAAAACuj+QJ4EGxkYNV23hJFpPF1dbiaFFs5GAv9grovpMnT3YrLjU1Va+99toNY+Lj41VYWHjDmLi4OG3atKnb/QMAAAAAAAD6A9t2AR40PSFTrW0ONdub5XQ61WxvVmubQ9MTMr3dNQAAAAAAAABAN5E8ATwoeViiFqY8ooHhUapvvaKB4VFamPKIkoclertrAAAAAAAAAIBuYtsuwMOShyWSLAEAAAAAAAAAP8bKEwAAAABAnys5V6oVf1qnxW/+WCv+tE4l50q93SVAkvTBBx/oiSee0D333KM77rhDGzZs6BJjs9k0a9YsJSUlKSMjQwUFBV1iTp06pXnz5mncuHFKT0/X6tWrZbfb3WIqKiq0ePFiJScna+LEiVq2bJnq6+v7bGwAAODWkTwBAAAAAPSpknOl2mrbqdrGS7KaI1TbeElbbTtJoMAnXLlyRfHx8frBD36goUOHdjn++eefa9GiRRo7dqz27Nmjp59+Whs2bND27dtdMfX19VqwYIGsVqt27dql5557Trt379batWtdMQ6HQ4899phqampUWFiojRs36r333lNubm6/jBMAAPQMyRMAAAAAQJ96o+yAzCFGWUwWGQwGWUwWmUOMeqPsgLe7Bujuu+/W0qVLNXXqVFksli7Hd+zYoaioKK1YsULx8fGaPn265s2bpy1btrhi9u3bp7q6Oq1Zs0YJCQnKyMjQkiVL9Morr+jKlSuSpMOHD6usrEyrV69WUlKSJk6cqGeeeUa///3vVV5e3m/jBQAA3UPyBAAAAADQpyobahRqDHVrCzWGqrKhxks9ArqvpKREaWlpMhgMrrb09HSdPXtW58+fd8WMHz9eVqvVFTN58mQ1NTXp+PHjrpiRI0dq1KhRrphJkybJaDSquLi4n0YDAAC6i4LxAAAAAIA+FRs5WLWNl2QxfTGrv8XRotjIwV7sFdA91dXVSklJcWsbMmSIJKmyslJxcXGqrq5WTEyMW0zH71VVVa7zXB1jNpsVFRXliumJ0tLA3PbOZrN5uwsBh9fU83zxNb36OgWg93wyefLBBx/opZdeUllZmc6ePavvfe97euqpp9xibDabVq1apZMnT2rw4MGaO3euHn30UbeYU6dOKS8vT8eOHdOAAQM0ffp0LV26VCbTF8OuqKhQXl6ejhw5IrPZrMzMTP3oRz9ymy0CAACCR8m5Ur1RdkCVDTWKjRys6QmZSh6W6O1uAYBfm56Qqa22nZK9WaHGULU4WtTa5tD0hExvd61bOu4N/7hwVl+q+zP3hiDUedWJJDmdzmu2d+exV3M6nd06z9USExOvuc2YP7PZbHwB7GG8pp7HawoED5/ctotibQAAwBsoaAwAfSN5WKIWpjyigeFRqm+9ooHhUVqY8ohfJCA63xvCQizcG4JQTExMl5UhNTXtW851rECJiYlRdXW1W0zH7x2rTa4VY7fbVVdX12VFCvpHw+linX35Jzqz8QmdffknajjN9mkAgC/4ZPKEYm0AAMAbKGgMAH0neViifnLP9/Xig8/qJ/d83y8SJxL3BkjJyckqKipyrTaR2r9PGD58uOLi4lwxx44dU0NDg1tMWFiYxo4d64opLy/XmTNnXDFFRUVyOByaMGFCP40GHRpOF6vm7S2y11+UIcwqe/1F1by9hQQKAMDFJ5MnN0Oxtr516kSlCn9RpPXP/UGFvyjSqROV3u4SAAD9goLGAICrcW8IfA0NDTpx4oROnDih1tZWVVVV6cSJE/rss88kSbNnz1Ztba2WL1+u06dP680331RhYaEWLlzoOse0adM0YMAA5eTk6OTJkzp06JBeeOEFzZkzRxEREZLav7dISEhQTk6OSktLdfToUa1cuVJTpkzRyJEjvTL2YHapaK9kNCnEHCaDwaAQc5hkNLW3AwAgH615cjO+WKzN1wq13WrhqsqzTfrbB3UyGCWj0aCqylq9vsOmO//9NsUOD/NwL2+NLxbl8gTG5V+6My72QAX8DwWN4S0FBQXav3+/PvnkExmNRt15551asmSJ7rrrLrc46v4B/Y97Q+ArLS3VvHnzXL/v3LlTO3fu1MSJE/XrX/9aI0aMUEFBgVatWqWsrCwNHjxYixcvVnZ2tusxVqtV27ZtU15enmbNmiWr1aoZM2Zo6dKlrhij0ajNmzcrLy9P2dnZrusvW4d7h722UoYw9/uewWSRvZYJpACAdn6ZPJF8r1ibLxVq603hqsL3ixQeGabQ0C/+abS02FX1jxA9MM37XwQHalEuxuVfAnVcAPy/oGl0urkAACAASURBVDH81/vvv6+HH35YSUlJMplMKigo0Pz58/XGG2+4ZiN31P2bNm2a8vPzdfz4cf34xz9WRESE5s6dK+mLun9JSUnatWuXzp8/r5ycHEly/eyo+xceHq7CwkI1NjYqNzdXubm5Wr9+vXdeAMCHdb43OJ1ONdubuTcEmK9+9as6efLkDWNSU1P12muv3TAmPj5ehYWFN4yJi4vTpk2betxHeJ5pYGz7ll3mLyaKOu3NMg2M9WKvAAC+xC+37aJYW9+pvXBFZrPRrc1sNqr2whUv9QgAgP7jzwWN4d8KCgr00EMPKSEhQfHx8Xr++edlMBj07rvvumKo+wd4R+d7Q1NbM/cGIEBETcqSHHa1tTbJ6XSqrbVJctjb2wEAkJ+uPElOTtZvf/tbtxUi1yrWlp+fr4aGBkVGRrpiri7WtmnTJp05c0Zf/vKXJVGsbWB0hC7XNbmtPGltdWhgdIQXewUAQP9JHpbIF2LwusbGRtntdg0aNMjVdr26fwUFBTp//rzi4uJuWvcvNTX1pnX/2Hcf6Krj3sAKZCBwRI6eIH1jkS4V7ZW9tlKmgbGKmpTV3g4AgHw0edLQ0KAzZ85IkluxtoiICI0aNUqzZ8/W9u3btXz5cs2bN08nTpxQYWGhfvCDH7jOMW3aNL344ovKycnRU089pfPnz9+wWNuyZcvU1NQU9MXa0jJG63e7S9Uiu8xmo1pbHXLYnUrLGO3trgEAAASNNWvWKCYmRhkZGa62QKj7F6i10K4lmMYqBdd4GeuNkVyCP4kcPYFkCQDgunwyeUKxNu+JHxOrqTMTdeTgadVeuKKB0RFKyxit+DHs+QkAANAfNm7cqLfeekuFhYUKDw93O+bPdf+CacZ+MI1VCq7xBtJYL9iKdXbPXjVVVCpsaKyGz8hSdMoXXyIH0lgBAABuhU8mTyjW5l3xY2JJlgAAAHjBunXrtGPHDr300ksaM2aM27Hu1v2rqKhwi7lW3b+ioiK3mGCv+wcEmwu2Yn2yeYsMJpOMVquaL1zUJ5u3SI8vckugAAAABDO/LBgPAAAABJr8/Hy9+uqr2rZtm5KSkrocT05OVlFRkWu1iXTtun/Hjh1TQ0ODW8zVdf/Ky8td2+RK1P0Dgs3ZPXvbEydhYTIYDO0/TSad3bPX210DIKnkXKlW/GmdFr/5Y6340zqVnOvZNpkAAM8geQIAAAB4WV5ennbu3Km1a9dqyJAhqqqqUlVVlS5fvuyKmT17tmpra7V8+XKdPn1ab775pgoLC7Vw4UJXzLRp0zRgwADl5OTo5MmTOnTo0A3r/pWWluro0aNBX/cP/oMvFD2jqaJSIVdtuRdisaipotJLPQLQoeRcqbbadqq28ZKs5gjVNl7SVttOrncA4AU+uW0XAAAAEEy2b98uSW6JEEmaMWOG8vPzJYm6fwh6HV8omkOMbl8oLkyRkoclert7fiVsaKyaL1yUMSzM1dbW3KywoWzfjJ47eqJCuw+eUsWFKxoaHaGZGfFKHTPU293yW2+UHZA5xCiLqT3BaTFZJHuz3ig7wLUOAPoZyRMAAADAy25W768Ddf8QzPhC0XOGz8jSJ5u3yNHUpBCLRW3NzXLa7Ro+I8vbXYOfOXqiQpt3fySTyaAB4SZdrGvU5t0fSTPH+WQCpeF0sS4V7ZW9tlKmgbGKmpSlyNG+tWVlZUONrOYIt7ZQY6gqG2q81CMACF5s2wUAAAAA8HmVDTUKNYa6tfGF4q2JTpmgf318kSzRg+Sor5clepD+lWLxuAW7D56SyWRQWKhJBkP7T5PJoN0HT3m7a100nC5WzdtbZK+/KEOYVfb6i6p5e4saThf36DynTlSq8BdFWv/cH1T4iyKdOuHZ7e5iIwerxdHi1tbiaFFs5GCPPg8A4OZYeQIAAAAA8HmxkYNV23jJtfJE4gvF3ohOmUCyBL1WceGKBoS7f7VkMRtVeeGKl3p0fZeK9kpGk0LM7dvVGcxhalOTLhXt7fbqk1MnKvW73aUymgwKCzfrcl2Tfre7VFNnJip+jGe2vZuekKmttp2SvVmhxlC1OFrU2ubQ9IRMj5wfANB9rDwBAAAAAPi86QmZam1zqNneLKfTqWZ7M18oAl42NDpCza0Ot7bmVodioyOu8wjvsddWytAp+SpJBpNF9trurxw5cvC0jCaDQv+50iY01CSjyaAjB097rJ/JwxK1MOURDQyPUn3rFQ0Mj9LClEfYnhAAvICVJwAAAAAAn9f+hWJ77ZPKhhrFRg7W9IRMvlAEvGhmRrw27/5ITbLLYjaqudUhu92pmRnx3u5aF6aBse1bdv1z5YkkOe3NMg3s/oqR2gtXFBZudmszm42q9fBKm+Rhib2+tp06UakjB0+r4lyt/vZ+kdIyRntsdQwABAuSJwAAAAAAv+CJLxQBeE7qmKHSzHHaffCUKi9cUWx0hGZmxPtksfioSVmqeXuL2tQkg8kip71ZctgVNSmr2+cYGB2hy3VNCg394uu01laHBvrYSpvO24uZQw19sr0YAAQDkicAAASghtPFulS0V/baSpkGxipqUla393IGAAAAuit1zFCfTJZcLXL0BOkbi3r1HjktY7R+t7tULbLLbDaqtdUhh92ptIzRfdjznuu8vZjd3qLQUJNaZNeRg6dJngBAD5A8AQAgwDScLlbN21sko0mGMKvs9Rfbf//GIp9OoJScK2UrFgABr2MbldoLVzQwOoJtVACgH0WOntCr98PxY2I1dWaiz1/H+2t7MQAIdCRPAAAIMJeK9kpGk0L+uZ+zwRymNjXpUtFen02elJwr1VbbTplDjLKaI1TbeElbbTu1MEUkUAAEjM7bqISFm/t8GxVWIQKA58WPifW5ZMnV/GV7MQDwdSRPgG5iRjQAf2GvrZQhzOrWZjBZZK+t9FKPbu6NsgMyhxhlMVkkqf2nvVlvlB3gWgvAqzy5UqTzNiqS+nQbFX9dhQgA6L3O24s5nU61tNh9cnsxAPB1Id7uQLD67ORH2lOwWv93zQ+0p2C1Pjv5kbe7hBvomBFd23jJbUZ0yblSb3cNALowDYxtL4DZidPeLNNA350hV9lQo1BjqFtbqDFUlQ01XuoRAHyxUuRyXZPbSpFTJ24tGV174YrMZqNbW19to9J5FaLBYGhfjWg0tbcDAAJax/ZiA24LU2uLUwNuC6NYPADcAlaeeMFnJz/Sob0vK8RkkiU8Ug2XL+nQ3pd1d1a2Rt0xztvdwzUwIxpAd/nCXvZRk7JU8/YWtalJBpOlPZHisCtqUla/9qMnYiMHq7bxkus6K0ktjhbFRg72Yq8ABDtPrxTpz21U/HEVIgDAczq2F7PZbEpJSfF2dwDAL7HyxAuK//yWQkwmmUMtMhgMModaFGIyqfjPb3m7a7gOZkQD6I5bnaHccLpYZ1/+iW479KLOvvwTNZwu7lU/IkdP0OBvLJLJOkjOpnqZrIM02Me3aZmekKnWNoea7c1yOp1qtjertc2h6QmZ3u4agCDm6ZUiaRmj5bC3b5/idDrVXF+vltoaxV/+nUeu/5354ypEAOhrHe+7z2x8wuPXXQBA4GHliRfUXayWJTzSrc1kDlXdxWov9Qg3w4xoAN1xKzOUO+9J7zSFeWxP+sjRE3w6WXK15GGJWpgiaksB8CmeXinSsY3KkYOndaGiVhGtFZow+DONHNgke32zR2uS+OMqRADoS8FeC4o6rgDQcyRPvOC2QTFquHxJ5tAvvoi3t7botkExXuwVbmR6Qqa22nZK9maFGkPV4mhhRjSALmovXFFYuNmt7WYzlDvvSa/WBoWYw9SmJl0q2hsUH+I6Sx6WyAc4AD6lc8Fds9mo1lZHrwvudmyjcvbln8hef7H9+i+DDB6+/keOniB9Y5EuFe2VvbZSpoGxipqUFXT3FgDo4Pa+W/L4ddeXddRxNYcY3eq4LkyRX7z/vmAr1tk9e9VUUamwobEaPiNL0SmB/TcD4BtInnjBhK8/oEN7X1ar2lec2Ftb1Ga3a8LXH/B213AdzIgG0B23MkP5VvekbzhdzBdiANDHOq8U8XQtq/6oSeJvqxABoC8Fcy0of67jesFWrE82b5HBZJLRalXzhYv6ZPMW6fFFJFAA9DmSJ14w6o5xujsrW8V/fkt1F6t126AYTfj6AxSL93F9MSO6Y9nsPy6c1Zfq/kxCBvBztzJD2TQwVvb6izL8cwacdPM96YN9ywEA6E8dK0U87Vau/9dDQh0Abs6T111/U9lQI6vZfUKXv9RxPbtnb3viJKz972YMC5OjqUln9+wleQKgz1Ew3ktG3TFOMx7N0bf/v59qxqM5JE6CUMey2drGSwoLsbiWzZacK/V21wDcoo4ZygNuC1NTY6sG3BamqTMTb/ilW9SkLMlhV1trk+R0tv+8yZ70nbccMBgM7VsPGE3t7QAAv9D5+u/s5vX/WjoS6vb6i24JdYogA4A7T113/VFs5GC1OFrc2vyljmtTRaVCLBa3thCLRU0Vgb9iCID3sfIEHuXtWW/efv6e6Lxs1tHi8Ktls4A/OnqiQrsPnlLFhSsaGh2hmRnxSh0z1OPP09MZyp33pDdUlssUPfKm165g3nIAAAKFp2qS+OIe/hQl9m+u2gLl5SodOZLaAn6uv94D+4NgrgXlz3Vcw4bGqvnCRdfKE0lqa25W2NDAXzEEwPtInsBjvL2NjLefv6f8edks4G+OnqjQ5t0fyWQyaEC4SRfrGrV590fSzHE+8eGxY096m82mf0tJuWl8MG85AACBxBM1SXwtoe7vRYmDXefaAgoLo7aAn/P198DeEKy1oPy5juvwGVn6ZPMWOZqaFGKxqK25WU67XcNnBP6KIQDeR/IEHtObWW+eWDHii7PubiQ2crBqGy+5CrZJ/rNsFvA3uw+ekslkUNg/C7mHhZrUJLt2Hzzllx8coyZlqebtLWpTkwwmi5z2Zp/bcoCaTgA6dMx6Lj93USPfPxzUs577gq8l1P25KDHcawsYrjRQW8DPBdp74FMnKnXk4GnVXriigdERSssY3Sc1qQJVX9Rx7Q/RKROkxxe1r4irqFTY0FhWxAHoNyRPglBfLdu91Vlvnlox4muz7m6m87JZp9OpZnuz3yybBfxNxYUrGhDufsuzmI2qvHDFSz3qHV/fcqDzrOPONZ2YdQwEn86znsNCDcx67gO+llBndbV/a6qolNHq/pmK2gL+K5DeA586Uanf7S6V0WRQWLhZl+ua9LvdpTetL4jAEJ0ygWQJAK8geRJk+nLZ7q3OevPUihFfm3V3M52Xzf6j8ay+FO4/y2YBfzM0OkIX6xpds+4kqbnVodjoiBs8yrf58pYD1HQC0KHzrOcGe4vfz3r2Rb6WUGd1tX+jtkBg6a/3wP1RV+XIwdMymgwK/edYQkNNapFdRw6eJnkCAOgzJE+CTF8u273VWW+eWjHia7PuuqNj2azNZlNKN+ocoP+5CmZ2Wh4M/zMzI16bd3+kJtlldzh1sa5ZrY42GY0hOnqiwnX9++zkRyr+81uqu1it2wbFaMLXH9CoO8Z5uff+h1nHADoE0qzn7vDWFmW+lFD356LEcK8t4HQ6239SW8BvdX4PbDEb1dzqkN3u1MyMeI89R3/VVam9cEVh4Wa3NrPZqNoAvZ8AAHwDyZMg05cfYG911punVoz42qw7+L/OBTONVqurYGbbf2ZIJLv8SuqYodLMcfq/vz2us9WXZTYaFDswTA5Hm+vD3ZCQCh3a+7JCTCZZwiPVcPmSDu19WXdnZZNA6SFmHcMTrpW8ZrsG/xOIK/+u5+iJCr2y823FOk5ovOOyWs8O0Cs7x0iPfCOoVtn4c1FiT/LXa5hbbYHycllGjvSbvqOrjvfAuw+eUuWFK4rtg1Uh/VVXZWB0hC7XNblWnkhSa6tDAwPwfnItTPICAO8geRJk+voD7K3MevPkihFfmnUH/9e5YKYkV8FMx5G/SI887OXeoadSxwzV7oOnNDwmwu0a2PHh7t9N/08hJpPMoe1f+JtDLWqVVPznt/hg0kPUdEJvXS95rccX8QWeB73zzjt64YUX9Omnn2r48OH67ne/q5kzZ3r0OTrPenY6nWpqsXt81rOv+O3v/qQRrUclg1EOhcrsbNKI1qP67e8sSh3zLW93r1/5a1FiT/H3a1hHbQGbzaZEJgz5vdQxQ/s0gdtfKwzTMkbrd7tL1SK7zGajWlsdctidSssY7dHn8UWfnfyISV4A4CUh3u4A+tfMjHjZ7e0fXH3lA2zk6Aka/I1FMlkHydlUL5N1kAb3sFg80BeaKioVYrG4tYVYLGqrrfVSj9BbFReuyGI2urV1fLiru1gtkznU7ZjJHKq6i9X92cWA0D7r+BENDI9SU1uzBoZHaWHKI0H9RRp6pnPy2mAwtP80mXR2z15vdy1gfPjhh/qf//kfZWZmau/evcrOztayZcv0pz/9yaPPkzpmqB6fOU6DbgtXU4tTg24L1+MBWiw+9OIxyWCU02CSDIZ//jS2tyOocA1DMBkaHaHmVodbW1+sMIwfE6upMxM14LYwNTW2asBtYUFTLL74z2+5JnkZDAaZQy0KMZlU/Oe3vN01AAh4rDwJcNcq3PZ4Hy/bvRWsGIEvul7BzJCBA73Yq8DSH7OeO7vR6rvbTDFquHzJtfJEkuytLbptUEyf9SeQUdMJvdFUUSmj1b0eWojFoqaKntVDw/Vt27ZN48eP1//5P/9HkjR69GiVlJRo69atuueeezz6XB2zngP9ehCuBrU6zTIYvmhrc4Yo3NDgvU7BK7iG4Wb6+z1wX+qPuiod4sfEBkWy5Gp1F6tlCY90a2OSFwD0D1aeBLCOwm0X6xrdC7dJev6JdG1Zlqnnn0j3euIE8FXDZ2TJabd3KZhpTPuat7sWEPpr1nNnN1p9N+HrD6jNbldrS/tWU60tzWqz2zXh6w/0WX8AXFvY0Fi1NTe7tbU1NytsaPB9YdJXSkpKlJ6e7taWnp6uDz/8UA6H4zqPwo1ED4mVwemQ0+mUJDmdThmcDkUP4d9tsOEahhvxxnvgvtR5hWF9oz2gVxh6y22DYmRvbXFrY5IXAPQPVp4EsP4q3AYEKreCmZ2Kff5dTm93LSD056znDjcumjlUd2dlU4gR8AHDZ2Tpk81b5Ghqat8usblZTrtdw2f0vB4arq26uloxMe5fugwZMkQtLS26dOmSoqOju3We0tLSHj2vzWbrUbw/GT76TtVfPKjG1la1toXIHNKm8ND29kAed4dgGGOHm43VkXSnWn/3e6mpSTKbpFa75HDIcfdkv3udbqW/gbzCzBO88R64r/V1XZVgN+HrD+jQ3pfVqvYVJ/bWFiZ5AUA/IXmiwFoy21l/FW4DAllHwczO/u5nH3p9VUlJiR566CG3tvT0dK1YsUIOh0NGo/E6j+ydG324G3XHOJIlgA+4XvLaHwot+xND5/2lJNeKiZ5ITEyU5ar6YNcT6Nt2SSn6t3+LV/Gf31L1+c8VEzciaJLwgf+3/UK3xpqSogvx8V9cw4YP88trWDD9XfuTJ98D9zSB7S/8LcnYH4aP/ZrOflysy7UXZIm8TcPHfk3V9a2q7uZrxWvqeb74mnLNBjwv6JMnHUtmH3/8cT344IM6fPiwli1bpkGDBvntrI8ON9rbHwC8zVOznqXA+uDoi2/Ce4sx+T6fHc+M6TJIapb0dzm7nbzmg+PNxcTEqKqqyq2tpqZGZrNZUVFRXuqV/+tIwvOlM641AQeQPPseuCcJbH/B9fN6UiTd2iRfXlPP4zUFgkfQJ08Ccclsh/4s3AYAt8ITs56lwPngGIhvwhmT7wu08aB7kpOTdeTIES1evNjVdvjwYY0fP77PVv4BANp56j0wAADoW0GfPPHUkllfm/Vss9lkkHTvuHAdOVGvmtomDbSa9PVxVhmu/EM22z+83cVb5rOzY3uJcfmX7oyLLyNvjFnPAOA98+fP1+zZs7Vx40ZNnTpVR44c0dtvv60XX3zR210DgIDGe2AAAPxH0CdPPLVk1pdmPXeeQZqSIs2e5uUOeVCgzo5lXP4lUMfV35j1DADec9ddd2n9+vVat26dfvnLX2rYsGF69tln/X7lNQD4Ot4DAwDgP4I+eSKxZBYAvIFZzwDgXffdd5/uu+8+b3cDAIIK74EBAPAfQZ88YcksAHgHs54BAAAQbHgPDACA/wj65AlLZgHAe5j1DAAAgGDDe2AAAPxDiLc74G3z589XSUmJNm7cqE8++UQvv/yy3n77bS1cuNDbXQMAAAAAAAAAAF4Q9CtPWDILAAAAAAAAAAA6C/rkicSSWQAAAAAAAAAA8IWg37YLAAAAAAAAAACgM5InAAAAAAAAAAAAnbBtVy85nU5JUktLi5d74q65udnbXegzgTo2xuVfujuu0NBQGQyGPu5N8PLVa3BvBOL/ZxiT7wu08Uhcf/varV5/A/Hf2vUE01il4BovY705rsF9KxDfA3cWTP8f6y+8pp7nq68p11/AswzOjrsubsnly5f18ccfe7sbAHxUYmKiLBaLt7sRsLgGA7gerr99i+svgBvhGty3uAYDuB6uv4BnkTzppba2NjU0NMhsNpPZBdAFsz76FtdgANfD9bdvcf0FcCNcg/sW12AA18P1F/AskicAAAAAAAAAAACdUDAeAAAAAAAAAACgE5InAAAAAAAAAAAAnZA8AQAAAAAAAAAA6ITkCQAAAAAAAAAAQCckTwAAAAAAAAAAADoheQIAAAAAAAAAANAJyRMAAAAAAAAAAIBOSJ4AAAAAAAAAAAB0QvLED2zYsEF33HFHl//sdrsrxmazadasWUpKSlJGRoYKCgq6nOfUqVOaN2+exo0bp/T0dK1evdrtHP3t3nvvvea4vvnNb0qSdu/efc3jn332mdt5vD2uDz74QE888YTuuece3XHHHdqwYUOXGE/9fSoqKrR48WIlJydr4sSJWrZsmerr670yrt/85jfKzs7WV7/6VaWkpOhb3/qWDh065Bbz3nvvXfNveOTIEZ8dlyf/3fXnuOC7qqurlZubq7S0NCUlJWnKlCn64x//6BbjL9fwtrY2bdy4UZmZmUpKStLdd9+tlStXqqGhwS3Ol8cTiNdsT1yvfWlM3fkbdfjLX/6iMWPGKDMz02fHE8j27dunmTNn6t///d911113aerUqXrppZfkdDpdMb58PbhVr7/+uu644w7Nnz/frT1Qxhqonz2uJ5Du0zdys89eUmCME74nWO8V/SXQ70n9IdjuewB6xuTtDqB7RowYoZ07d7q1mUztf77PP/9cixYt0rRp05Sfn6/jx4/rxz/+sSIiIjR37lxJUn19vRYsWKCkpCTt2rVL58+fV05OjiS5fva33/zmN3I4HK7fGxsbNW3aNE2dOtXVZjQau3zBEx0d7frfvjCuK1euKD4+3vX6X81Tfx+Hw6HHHntM4eHhKiwsVGNjo3Jzc5Wbm6v169f3+7jee+893X///frhD3+oyMhI/eY3v9GTTz6pl19+WcnJyW6xe/bs0ZAhQ1y/R0VFuf63r41L8sy/u/4eF3xTfX295syZo6985Stav3694uLidO7cOUVGRrpi/Oka/r//+7/aunWrVq1apcTERH366afKzc1VY2Ojnn/+eb8YTyBesz1xvfalMXXnOi1JFy5c0I9+9COlpaXpzJkzbsd8aTyBLDo6Wk8++aT+5V/+RaGhoTp69KiWL18uo9Gob3/72z5/PbgVn3zyiX72s58pNTXVrT3QxhqInz2uJdDu0zdys89egTJO+J5gvFf0l2C5J/WHYLnvAbgFTvi89evXO++7777rHv/pT3/qvPvuu51tbW1ubRkZGa7fX3nlFee4ceOcly9f7tLW0NDQNx3voZ07dzrHjh3rPH/+vNPpdDpfe+0155gxY274GF8b13333edcv369W5un/j6HDh1y3n777c5PP/3UFdPRdubMmb4aktPpvPa4ruWBBx5wrlmzxvX7X/7yF+ftt9/uPHfu3HUf42vj8tS/O2+OC77j5z//ufM///M/nS0tLdeN8adr+BNPPOH83ve+59a2Zs0a54MPPuj63Z/GE4jX7Fu9XvvqmK43nra2NueiRYucL7744jXfJ/nqeILBk08+6XzyySedTqd/XQ+6o7m52Tl9+nTn66+/7szJyXF++9vfdh0LpLEGy2cPpzPw7tM9cfVnr0AdJ3xTIN8r+kuw3JP6QzDd9wD0HNt2+Ynz58/r61//ujIyMvTEE0+orKzMdaykpERpaWkyGAyutvT0dJ09e1bnz593xYwfP15Wq9UVM3nyZDU1Nen48eP9N5AbePXVV3XPPfdo6NChrjaHw6F7771XkydP1oIFC/TBBx+4PcYfxuWpv09JSYlGjhypUaNGuWImTZoko9Go4uLifhrN9bW1tamxsVGDBg3qcmzOnDlKS0vTnDlz9M4777gd88VxeeLfnS+OC/3vnXfeUXJysp599lmlp6dr6tSp2rhxo1pbW10x/nQNT0lJkc1m04kTJyRJ5eXlOnjwoO6++25XjD+N51qC4Zp9reu1v41p69atampq0ne/+91rHve38QQCp9Opjz76SMXFxfrqV78qyf+vB1dbtWqVbr/9dmVlZXU5FmhjDYbPHlLg3ad74urPXoE6TviWYLhX9Jdguif1h2C57wHoOZInfmDcuHFas2aNCgoKtHr1ajmdzv+fvTuPi6re/wf+woE0HMMFFRc0lQDZZJNCMHGL64L7Cog7Lmhp5iXRSMEF6boh6kXUdNRMze2n3szMpSJKQbmJiIVK4MKqghAIDOf3h1/OZZgRBhUYhtfz8eBhc3ifw+d95vQ+M/OZz+eDiRMnimswZGVlwdDQUGGfsimSMjIyXhhT9jgzM7OmU6jS9evXcePGDYwfP17c1qVLF6xduxZbt25FWFgY2rVrBx8fH8TExIgxmp4X8PqeH1Uxenp6MDAw0IhcIyMjkZeXh2HDdc0Q9gAAIABJREFUhonbWrdujRUrViAsLAz//ve/YW9vj3nz5uHUqVNijKbl9bquO03Li+pGSkoKzpw5g+LiYkRERMDPzw979+5VmBKoPtXwadOmwcvLC6NHj4alpSUGDBgAGxsbLFq0SIypT/mo0hBqtqp6XZ9y+u9//4tdu3YhNDQUjRqpfilbn/Kp754+fQo7OztYW1tj/Pjx8PLygo+PD4D6Xw/KO3v2LH766Sd8/vnnKn+vTbk2hPceZbTtPq0uVe+9tDFP0hwN5V5RWxrSPak2NKT7HhFVH9c8qQfKf6MXeP7N3yFDhmDv3r1YtmwZACj0gAMQF1+ruF0VdWJq2sGDB9GxY0e4urqK2+zs7BTWzrC3t8e9e/ewc+dOpTk9VdGEvMrU5PMjCEKd53r06FFs3boV4eHhaNOmjbi9a9eu6Nq1q/jYxsYG2dnZ2L59O4YOHVrpMesqr5q+7jTh+aLaIwgCDA0NERwcDIlEAisrK6SnpyM8PFyhw6G+1PDvv/8eX3/9NVavXo3u3bsjOTkZISEhCA0NVZjLt77ko24btKlmv6heV0aTcsrLy8PChQvx+eefo127di91DE3KRxs0bdoUx48fR0FBAeLi4rBu3Tq0a9cOo0ePBlD/6wEAPHz4EJ9//jn+/e9/K3yjtCJtyBVoGO89ymjbfVpdqt57AdqXJ2mOhnCvqC0N7Z5UGxrSfY+Iqo+dJ/WQrq4uLC0tkZycDOB5b3bFnuzs7GwA/+sNNzQ0RHp6ukJMVlaW+Lu6lJeXh9OnT2POnDlV3lR69OihMO2TJudV5nU9P4aGhoiOjlaIKSkpQW5ubp3mevDgQaxevRphYWHo3bt3lfE9evTA6dOnxceamld5L3Pd1Ye8qOa1adMGnTp1gkQiEbd169YN+fn5yMnJgYGBQb2q4atXr8akSZMwYsQIAICZmRmKi4uxePFizJ8/H/r6+vUqH1W0uWZXVq/rS06pqam4f/8+Fi5cKG4rLS2FIAiwsLDAv/71LwwePLje5KMNGjVqJE59Zm5ujpycHGzYsAGjR4+u9/WgzI0bN/Do0SNMnDhR3FZaWgoAsLCwwIEDB7QmV1W07b1Hedp2n1bHi957aVuepFkawr2itjT0e1Jt0Ob7HhFVH6ftqodKS0tx69YtsUjb2dkhOjpa7PkGgKioKLRv3x5GRkZiTFxcHPLz8xVimjRpAgsLi9pNoIITJ06guLgYo0aNqjI2ISFBzBvQ7LzKvK7nx87ODqmpqUhJSRFjoqOjIZfLYW9vX0vZKJLJZFi9ejXCw8OVvq3xIqqeQ03Lq6KXue7qQ15U8+zs7JCSkiK+oQGA5ORkSKVSGBgYiDH1pYYXFBQoTZNU/gMnoH7lo4q21uyq6nV9yalr1644efIkjh8/Lv5MmDAB7dq1w/Hjx8VOofqSjzYqLS1FYWEhgPpfD8q89957Stddv3790KNHDxw/fhxmZmZak6sq2vbeozxtu0+r40XvvbQtT9Js2nivqC0N/Z5UG7T5vkdEL6Hm1qKn12XNmjXCr7/+KqSkpAi///67sHDhQsHS0lL4/fffBUEQhHv37gm2trZCYGCgkJSUJJw8eVKwsbER9u7dKx7j6dOngouLi+Dn5yckJiYKFy9eFN59910hJCSkrtISeXh4CB9++KHS9s2bNwuXLl0S/vrrL+HmzZtCcHCwYGZmJpw7d06M0YS88vLyhISEBCEhIUHo06eP8NlnnwkJCQlCcnKyIAiv7/kpKSkRhg0bJkyYMEG4fv26cOXKFWHgwIHC/Pnz6ySvHTt2CBYWFsKJEyeEjIwM8efx48fiMb788kvh7Nmzwp07d4SkpCRhy5Ytgrm5uSCTyTQ2r9d13dV2XqSZ4uPjBUtLSyEoKEi4c+eOcOHCBcHZ2VlYv369GFOfaviSJUsEZ2dn4ezZs0Jqaqrw008/CQMGDBCmT59eb/LRxpr9Ouq1JuVUVT4VhYWFCQMGDFDYpkn5aLOwsDAhKipKSElJEW7fvi0cOnRIsLOzE4KDgwVB0Px68Cr8/f2FyZMni4+1KVdtf+9Rnrbdp9Xxovde2pYnaY6GfK+oLdp8T6oNDem+R0TVx86TemDhwoVC7969BUtLS8HFxUWYOXOmWMTLXLlyRRg1apRgaWkpvP/++0JERITScf78809h0qRJgpWVlfDee+8JISEhQnFxcW2lodK1a9cEU1NT4ZdfflH63erVq4W+ffsKVlZWgpOTk+Dt7S1ERUUpxdV1Xr/++qtgamqq9OPt7S3GvK7n5+HDh8KcOXOEHj16CI6OjsKSJUuEp0+f1kleffv2rTLv7du3Cx988IFgbW0tODg4CGPHjhVOnz6t9Lc0Ka/Xed3VZl6kuX788UdhxIgRgpWVlTBgwABhy5YtStdKfanh+fn5QkhIiNCvXz/ByspK/GD70aNHCnGanI821uzXUa81KSd1nqPyVHWeaFI+2iwkJEQYMGCAYG1tLTg6OgojR44U9u3bJ5SUlIgxmlwPXkXFD6oEQXty1eb3Hqpo0326KpW99xIE7cmTNEtDvlfUFm2+J9WGhnbfI6Lq0RGEcuPOiIiIiIiIiIiIiIiIGjiueUJERERERERERERERFQOO0+IiIiIiIiIiIiIiIjKYecJERERERERERERERFROew8ISIiIiIiIiIiIiIiKoedJ0REREREREREREREROWw84SIiIiIiIiIiIiIiKgcdp4QERERERERERERERGVw84TIiIiIiIiIiIiIiKicth5QkREREREREREREREVA47T4iIiIiIiIiIiIiIiMph5wkREREREREREREREVE57DwhIiIiIiIiIiIiIiIqh50nRERERERERERERERE5bDzhIiIiIiIiIiIiIiIqBx2nhAREREREREREREREZXDzhMiIiIiIiIiIiIiIqJy2HlCRERERERERERERERUDjtPiIiIiIiIiIiIiIiIymHnCRERERERERERERERUTnsPCEiIiIiIiIiIiIiIiqHnSdERERERERERERERETlsPOkATIzM8PWrVurvd+kSZMwZcqUKuP69euHpUuXvkTLaoamtCczMxNmZmY4evRorfy9SZMmwczMTPxxcHDAlClTEBMTUyt/vyJra2ts3rz5lY7xMs+lpjz/RK8T63jd0MY6Xts5EdU21su6Udu1pbCwENu3b8fQoUNha2sLJycnDB8+HMHBwSgqKhLjNm/ejCtXrrz2v79792788MMPStvVvY6KioqwZMkSODs7w8zMDKtWrcJvv/0GMzOzatf8e/fuwczMDCdOnKg0jvWfWB/rhqbWR3W9qI7W1vlV9/p7nU6fPg0zMzPcu3ev0rj09HQEBgaif//+sLa2Rq9eveDl5YU9e/aIMerW9pe9BxDR66db1w2g2nfw4EG0a9eurptBtcDa2hrLli2DIAhITU1FeHg4Zs6ciZMnT6Jjx4513bxqCw8PR7Nmzeq6GUR1jnW84dC2Ok5U21gvG4YFCxbgypUrmDVrFqytrZGfn4/ExEScOHECH330Ed544w0Az19LSiQS9OzZ87X+fZlMBmdnZ/Tv3/+l9j98+DBOnDiB1atX4+2330br1q1hYGCAgwcPwsTE5LW2lagM62PDoG59VFdN1dH6Ljc3F+PGjUOTJk0we/ZsdOrUCVlZWYiNjcUPP/yAyZMnV+t4lpaWvAcQaQh2njRAtra2dd2EWlFYWIgmTZrUdTPqlFQqFZ9vOzs7dOrUCePHj8d//vMf+Pr61nHrqs/CwqKum0CkEVjHGw5tq+NEtY31UvulpKTgwoULCAoKwvjx48XtAwYMgJ+f30sds7i4GI0aNYJEInldzazU7du30aZNG4wYMUJhe0O5fqluNJTri/Xx9dbHuqLpz+N3332HtLQ0nDlzBl26dBG3DxkyBKWlpdU+Xvn3AC9S2/cqooaK03bVA59++ikGDhyIuLg4jB07Fj169MDgwYNx9uxZpdhffvkFXl5esLW1hYODAz788EM8fPhQIUbV8NxDhw6hX79+sLGxwYQJE5CYmPjCaZYuXLgADw8P9OjRA6NGjXrhMEKZTIa+ffvCxsYGU6ZMwV9//aXw+6KiIvzrX/9Cnz59YGVlBXd3d+zevVsh5ujRozAzM0NaWprKc1IxLiYmBr6+vrCzs8Py5csV9vnmm28wcOBA2NnZwcvLC3/++We12wMASUlJmDVrFuzt7WFra4vJkyfj999/V4rbvn07evfuDVtbW0yfPh33799XeZ5qk7m5OQAotWXPnj0YO3YsHB0d4eTkhEmTJuHatWsKMZs3b4aFhQXu3LmDyZMnw9bWFgMHDsT+/fuV/s7Ro0cxYMAA8Xq6efOmwu9PnTqF7t27IycnR9w2a9YsmJmZIT4+Xty2du1aDBo0SHysaijw3bt38dFHH+Hdd9+FjY0NBg0apDAstqKCggLMmDEDbm5uuHPnzgvjiF4n1nHW8ddFVR2fM2cOxo4dqxT7008/wczMDNevXxe3qZvTf/7zH4waNQo2NjZ49913ERAQoFCziWoK6yXrZXU9efIEAGBoaKj0Ox0dHejo6AB4fi0AwKZNm8TpEMumzSl7jSmTydC/f3/Y2Njg4cOHyMrKwtKlSzFw4EDY2NigX79+CAwMVKiH/fr1w/379/HNN9+Ix614LVV2HfXr1w/79+/Hw4cPxf3v3bv3wilbXrY+a+I9jaqH9ZH1sbrUrY+A6uuhYh2qrI6Wqer8AsC+ffswZMgQWFlZwdXVFSEhIQpTiKnzPJZRp04D/6vzVbUvPz8fAQEBcHBwgJOTE5YvX47CwkKVf7u8sr+n6lw3aqT80WvZ33F0dISLiwuCgoLw7Nkz8feq7gEvuleVnYeAgAC4uLjAysoKw4cPx7lz56psNxFVjSNP6oknT54gICAA06dPR5s2bbB7924sXLgQ3377LTp16gQA+OGHHzBv3jwMHjwYM2fOxN9//43w8HD4+PjgxIkT0NfXV3nsH374AZ999hmGDRsGDw8PJCcn48MPP1TZO56UlIQNGzZg9uzZkEql2LRpE+bMmYPz588rTKf0008/4ebNmwgICMCzZ8+wYcMGTJs2Dd9++604LHTx4sX44YcfMH/+fFhaWuLnn3/GmjVrkJOTg48++uilztPixYsxevRoTJ06FXp6euL2X375BXfu3IG/vz9KS0sRGhoKPz8/fPvtt2IvvTrtSUtLg5eXF1q1aoWVK1dCT08PO3bswKRJk3D48GGYmpoCAA4cOIB169Zh0qRJcHNzw9WrV7Fw4UK1cigtLVXrmwm6utX/37fshZqxsbHC9gcPHmD8+PHo0KEDioqKcPr0aUyaNAlHjhwRXyABgCAI+OijjzBu3Dj4+vri+PHjCAoKgqmpqThs99KlS1iyZAmGDh2K4cOH486dO5g3b55CTk5OTigtLcWVK1cwYMAAlJaWIjY2Fo0bN8bly5dhZWUF4PkLhsqGA6ekpGDcuHFo1aoVPv30UxgZGeHu3btITU1VGZ+bm4tZs2bh8ePHOHDgAIepU61iHVcP63jlVNXxCRMmwNfXF7du3VKo2YcPH4a5uTmsra0BqJ/T/v37sXLlSkycOBELFy5EVlYW1q9fjzt37uCrr75S+QaQ6HVivVQP6+VzXbt2hb6+PkJDQyGXy+Hs7KxymteDBw9i/PjxGD9+PEaNGgUA4vUEPH8N+8cff8Df3x+6urowMDBAeno6mjZtisWLF6NFixa4f/8+tm/fDl9fXxw8eBDA8ylsfH19YW1tjVmzZgEAjIyMxONWdR2Fh4dj69atiIuLQ3h4OACgTZs2Kj9gfdn6/CrPEWkW1kf1sD4+p259VFdVdVSd87t27Vrs3bsX06dPh5OTE5KTk7Fhwwakp6djw4YNCn/vRc9jeU+ePKmyTlenfcuWLcOFCxewYMECdO3aFceOHUNYWFiV56bs9fbChQsxe/Zs2NjYVDol2ooVK+Du7o5Nmzbh+vXr2LRpE1q2bIl58+ZV+ndU3auePn0KT09PAMAnn3yC1q1b4z//+Q/mzZuHiIgI9OnTp8r2E1ElBNJ4/v7+gqmpqRAXFyduy87OFszNzYXt27eL2/r37y/MmTNHYd/U1FTB0tJS2Ldvn7jN1NRU2LJli/h49OjRwtixYxX2++qrrwRTU1MhLCxM3Obt7S1YWloK9+/fF7ddv35dMDU1FU6fPi1u69u3r2BjYyNkZ2eL2/744w/BzMxMOHjwoCAIgpCYmCiYmpoKO3fuVPi7n332mWBtbS3k5OQIgiAIR44cEUxNTYWHDx8qnZMBAwaIj8viNm7cqHT++vbtK7z33ntCXl6euO3MmTOCqamp8N///rda7VmzZo1gZWUlpKWliTF5eXmCk5OTsHDhQkEQBEEulwu9e/cWPvzwQ4VjhYSECKampsKRI0eU2lgxN1NT0yp/UlNTKz2Ot7e34OPjIxQXFwtFRUVCUlKSMGnSJKF///7Co0ePXrhfSUmJUFxcLHh4eAjBwcHi9rCwMKXn+tmzZ4KTk5Pw+eefi9vGjRsnjBkzRuGYe/fuVbqePvjgA2HVqlWCIAhCfHy8YGFhISxfvlyYNWuWIAiC8PTpU6F79+7CyZMnxX369u0rBAQEiI8XLVokODo6Co8fP35hPmX7ZGZmCh4eHsLIkSMVrk2i2sA6zjpek3VcLpcLffv2VajZ2dnZCteNujnl5eUJdnZ2wsqVKxXiYmJiBFNTU+HixYuVtpnoVbFesl6+TL08c+aM4OjoKJiamgpmZmbC0KFDhfXr1yu9Rqx4PZQ/b/b29mLuL1JcXCz8/vvvgqmpqXDjxg2F/cu/Ri2j7nX02WefCX379lXY99dffxVMTU2FK1euCIKgfn1OTU0VTE1NhePHjwuC8OrPEWkO1kfWx9qujxXr0IviBEG985uSkiKYm5sLX375pcK+J06cEExNTYU///xTEITKn0dvb29h8uTJL8y3sjpdVfuSkpIEMzMzhf9PBEEQRo0apda5XrdundC9e3fB1NRUsLKyEry9vYV9+/YJJSUlYkzZOQ0MDFTYd9asWcKgQYOU4sqf+xfdqzZv3izY2toq/f8xZcoUYfTo0ZW2mYiqxq8O1hPNmzdHjx49xMctW7ZEq1atxCF6ycnJSE1NxeDBg1FSUiL+GBkZoUuXLrh69arK48rlcty8eRMDBgxQ2O7u7q4y3tTUFO3bt1d4DEBpCLCjoyNatmwpPn7nnXfQtWtXxMXFAYA49HDIkCEK+w0ZMgTPnj1TmGKkOvr27atyu6OjI5o2barQHuD5iIvqtCcmJgaOjo5o27atGNO0aVP07dsXV65cAfD8XKSnpysMHwagMP1UZebNm4dvvvmmyp82bdpUeaxff/0VlpaWsLKywuDBg3Hjxg1s27YNLVq0UIiLi4vD9OnT8d5778HCwgKWlpa4desW7t69q3TM999/X/zvN954A2+//bb4/MvlcsTHxytdT6pyd3JywuXLlwFAHG3i5uaGmJgYcVSKXC6vdORJdHQ0BgwYgObNm1d6Hh4+fAhPT08YGBhAJpMpXJtEtYV1XD2s44rUqeONGjXCuHHjcPLkSXHKg2PHjkEikWDYsGHVyikuLg75+flK12GPHj0glUoRGxur1jkgehWsl+phvfwfd3d3nD9/HuvWrcO4ceNQVFSEf//73xg6dCgyMjLUaouDgwPeeusthW2CIGDPnj0YOnQobG1tYWlpiTFjxgCAytfJqqh7HVXlZevzqz5HpFlYH9XD+vg/r6M+qquq8xsdHY3S0lIMGjRI4fp0dXUFAKU69qLnsbzq1Omq2vf7779DEASl5+wf//hH1ckD+Pjjj3Hu3DkEBgZi4MCB+PPPPxEUFIRp06YpjSKqOBrknXfeUeu+oOpe9fPPP8PBwQGGhoZK5/XGjRsK04ERUfVx2q56omJxBJ5/cF1WBLOzswEAixYtwqJFi5RiX3RDffToEUpKSpQ+TG/RooXKYd8V21E2DLFiMVb14XSrVq3Em/OL5oMse/yy86q3bt1a5faq2q1ue3JychQW/yofVxaTmZkJ4Hm+5VV8/CLt27dXGOr/IupM92JjY4PAwEDI5XLcuHED//rXvzB//nwcP35cXGzt/v37mDZtGrp3744VK1agbdu2kEgkWLFihcK8owAgkUgglUoVtpW/Dsuup4rPf8uWLZWuJycnJ3zzzTfIycnB5cuX4eTkBEdHRxQUFCAhIQGXL19G586dFV6QVvTkyRO1Pny8ceMGnjx5glmzZim1n6i2sI6rh3VckTp1HABGjx6N8PBwfPfdd/Dw8MDhw4cxaNAgcWoGdXMquw4nTJigsj1lc2cT1STWS/WwXipq1qwZhg4diqFDhwJ4Pr1MYGAgdu7ciSVLllS5v6p56vfs2YM1a9Zg5syZ6NWrF6RSKR4/fgxfX1+1P4xS9zqqysvW51d9jkizsD6qh/VR0avWR3VVdX7Lrs/yX8gsr2Ide9HzWF516nRV7XvRc6bq/vAi7du3h5eXF7y8vFBUVITAwEAcO3YMFy5cQP/+/Sttizr3BVVtefToEa5duwZLS0uV++Tk5Kj1uQkRqcbOEy1R9s37Tz/9FI6Ojkq/f9EHxi1btoSuri4eP36ssP3x48dqza/5Io8ePVLalp2dLX5LxsDAAMDzRa3KfzhedjMt+33jxo0BAMXFxQrHetGbg/ILnlWHuu0xMDAQt5WXnZ0txpTd4CvGqdpPlYCAABw7dqzKuB9++AEdO3asNKZp06bi3Ju2trZo0aIFFi5ciH379mHGjBkAgKioKOTn52Pjxo0KL07y8vLw5ptvqtXmMmXXU8Xn/9GjR0rXU/l1T2JjY+Hp6YmmTZvCwsICly9frnK9E+D5i3l1vi0zYMAAtG7dGp999hn09fX5TTvSSKzjz7GOK1Knjpe1uV+/fjh8+LC4/tOqVasUfq9OTmXX4fr16xXmsC7DkXukCVgvn2O9rNz48eOxfv163L59W614VefzzJkzcHV1xSeffCJuK/vGfG172fr8qs8R1S+sj8+xPlZOVX1844031D6/L6vs+ty7d6/KzxoqfnFSnefxddbp8s9Z+c6GrKyslzreG2+8gSlTpuDYsWO4ffu2QufJy1J1Tpo3bw4jIyMsXrxY5T4VO0WJqHrYeaIlunbtig4dOuDu3buYOnWq2vtJJBJ0794d586dg6+vr7j9u+++e6X2xMTE4NGjR+KL+D///BN37tzB5MmTAUB8Ifftt99iypQp4n6nT59G48aNxQ+Kyhb0TkpKEhfHffr0Ka5du6byWzcvS932ODo64quvvkJmZqZ4Y/37779x/vx5uLi4iG1u06YNvv/+e/GbHWXHVse8efPg5eVVZdzLfHNg8ODB2LNnD3bt2gVvb280adIEBQUFAKCwANvvv/+Ou3fvqvVNj/IkEgksLS1x7tw5ccFMQHXubdu2RefOnbFnzx7k5+fD3t4ewPNOlfPnzyMxMRE+Pj6V/j1nZ2ecO3cO/v7+VU7dtWDBAsjlcnzyySeQSCT44IMPqpUbUU1jHX81DbmOl5kwYQKmTZuGTZs2oVu3bnBwcBB/p25O9vb20NfXx71795SmrCDSFKyXr0bb6mVeXh4kEonSB3FZWVl4+vSpwutZPT29ao34KCwsVHqNeeLECaW46h73ZbxsfX7V54jqF9bHV9OQ62P79u2VOpt//PFHpWO+Sr3r1asXGjVqhIyMDIVz8irUrdPqsLGxgY6ODr7//nuFc3/mzJkq983OzkbLli2VOjeSk5MBqDeK5mW5urri4MGD6NSpk9h5R0SvDztPtISOjg6WLVuG+fPno7CwEB988AGaNWuGjIwM/Pbbb+jdu/cL5yudM2cO5s6di8WLF2PYsGG4e/cu9u7dC11d3Vf6xsaMGTMwd+5cPHv2DBs2bED79u0xcuRIAICZmRkGDRqEdevWoaioCJaWlvj5559x8OBBzJkzR3wBZGNjg44dOyIkJARyuRyCIGDnzp3Q19d/uRP1Auq2p+xbA9OmTcOcOXPwxhtvYMeOHSgsLMTs2bMBPJ97fvbs2QgKCsLKlSvh5uaGq1evqnXDBYCOHTtW+5sj1TF//nxMnz4dhw8fxqRJk+Ds7AyJRAJ/f3/4+PjgwYMH2LJli/gCtbrmzp2LWbNmYdGiRRg+fDju3LkDmUymcjhxz5498c0338DW1lace9TJyQk7duwQ/7uqXC5evIgJEyZg1qxZaNeuHVJSUpCcnIx//vOfSvGLFi2CXC7Hxx9/jI0bNyrN6UtUl1jHX01DruNlnJ2d0alTJ1y5ckVpCgZ1c5JKpfjkk0+wZs0aZGZmwsXFBU2aNMHDhw8RFRUFLy8vsbObqK6wXr4abauXd+/exaxZszBixAg4OjqiWbNmSElJwa5duyCRSODp6SnGduvWDefPn8d7770HqVSKjh07VvqNXFdXV+zatQs7duyAhYUFLl26hJ9//lkprlu3brh8+TJ+/PFHtGjRAm3atKl06tmX8bL1+VWfI6pfWB9fTUOuj4MGDUJkZCQiIyNhYWGBn376Cb/++qvSMatbR8vr3Lkzpk2bhs8++wx//vknHBwcIJFIcP/+fVy8eBFLly5Fhw4dqpWjunVaHd26dYO7uzu++OILlJSUoEuXLjh27Jg4nVdljh8/jmPHjmHYsGGwtLREo0aNcOPGDURGRqJDhw5K66i8TlOmTMHp06fh5eWFyZMno1OnTnj69Clu3bqF9PR0BAUF1djfJmoI2HmiRfr164c9e/Zg27Zt8Pf3R3FxMdq2bYuePXuKC2Gp0r9/fwQFBSEiIgJnzpyBhYUF1q5dC09PT3Gu9Orq3bs33nnnHQQHB+PRo0ewt7fH8uXLxTklASA0NBSbNm3Cvn378OjRI7Rv3x6ffvqpwjc8dHV1sXXrVqxYsQKffPIJWrdujblz5+K3335iO1xOAAAgAElEQVR77YvWqtMeIyMj7N+/H6GhoVi6dCkEQYCNjQ327t0rLpIHAF5eXsjLy8PevXtx+PBhODg4YP369S+co7g2ubq6wt7eHrt27cKECRNgamqKtWvXIjw8HLNnz0bXrl2xYsUKyGQypTVP1OHm5oZVq1Zh69atOHv2LCwsLBAeHo7x48crxZate1K+k8TR0RG6urpo27atwiKEqnTq1Alff/01NmzYgNWrV+PZs2fo2LEjJk6c+MJ9/vnPf0Iul2PBggXYvHmzWovQEdUW1vFX01DreNnIQR0dHQwYMAAymQzDhw9X2k/dnLy8vGBkZISdO3fiyJEjAJ6ft169etVopxBRdbBevhptqpedO3eGp6cnfv75Zxw7dgy5ubl46623YGtrizVr1ojfFAeAZcuWITg4GDNnzkRxcTHWrFmDUaNGvfDYfn5+yMnJQWRkJIqLi+Hq6oqwsDCMGDFCIe7jjz/GsmXL4Ofnh6KiIsybNw/z589/7bm+bH2u6+eIahfr46tpqPVx9uzZePLkCb788ksUFRXB3d0dy5YtEzuDylS3jla0ePFidOnSBV999RW+/PJL6OnpoUOHDujdu3eVs0moom6dVteqVauwatUqbNq0CRKJBIMGDcJHH32EgICASvdzc3PDw4cPcfLkSWzfvh0FBQVo06YN3N3d4efnV6Nrr7711lv4+uuvsXnzZmzZsgVZWVlo3rw5TE1NMXr06Br7u0QNhY4gCEJdN4I0z4ULFzB79mzs27evynUniIhI87CON0xDhgyBmZkZ1q9fX9dNIao3WC+JiFRjfSQiooaOI08IT58+xcaNG+Hs7AypVIrExERs27YNlpaWKheZIyIizcI63rAVFRUhMTERFy5cQFJSEtasWVPXTSLSWKyXRESqsT4SEREpY+cJQVdXF/fv30dgYCBycnJgYGCAvn374p///OdLz21KRES1h3W8YcvIyMDYsWPRvHlzLF68GDY2NnXdJCKNxXpJRKQa6yMREZEyTttFRERERERERERERERUTqO6bkB9JwgCnj17BvZBERHVPtZgIqK6wfpLRFR3WIOJiIhqR613nly5cgVz5sxB3759YWZmhs2bNyvFxMbGYsyYMbC2toabmxsiIyOVYpKSkuDj4wMbGxu4uLhg7dq1KCkpUYhJT0+Hn58f7Ozs4OTkhKVLlyIvL08h5unTp1iyZAl69uwJOzs7fPjhh8jMzFQ7n6KiIsTHx6OoqEjtfVS5cePGK+2vaZiP5tKmXADty4eq53XV4NrAa7Vm8LzWDJ5Xqkp9qr/q0tbrnnnVH9qYE9WM11GD6/P1xrbXvvrabqD+tr2+tptI29R658nff/8NExMTLF68GG3btlX6/f379zFjxgxYWFjg2LFj+Pjjj7F582bs379fjMnLy8PUqVMhlUpx6NAhrFq1CkePHsW6devEGLlcDl9fX2RnZ0MmkyE8PBy//fYbAgICFP7e4sWLcfXqVWzbtg179uzBw4cPMXfu3Fr/BkdhYWGt/r2axnw0lzblAmhfPqS9eK3WDJ7XmsHzSg2Rtl73zKv+0MacSHPV5+uNba999bXdQP1te31tN5G2qfUF4/v06YM+ffoAADZs2KD0+wMHDsDAwAArVqyAjo4OTExM8Mcff2DHjh3w8vICAJw8eRK5ubkIDQ2FVCqFubk5FixYgJCQEMyfPx/6+vqIiopCYmIizp49i86dOwMAAgMDMXPmTKSmpsLY2Bh37tzBhQsXsHv3bjg6OgIAQkJCMHjwYPz222947733aumsEBERERERERERERGRptC4NU+uXbuGXr16QUdHR9zm4uKCBw8eIC0tTYyxtbWFVCoVY1xdXVFYWIiEhAQxxtjYWOw4AQBnZ2dIJBJcvXoVAHD16lXo6enByclJjOnWrRvatWsnxhARERERERERERERUcNS6yNPqpKVlQUHBweFba1btwYAZGRkwMjICFlZWTA0NFSIKXtctl6Jqhg9PT0YGBgoxDRv3hwSiUTpWNVZ9wQA4uPjqxWvSmxs7CsfQ5MwH82lTbkAmptPxVpGRERERERERERE9YPGdZ4AUBh1AkBcf6TidnX2rUgQBIUYVfEVY9RhZWWFxo0bV2uf8mJjY7Xqg1bmo7m0KRdA+/IhIiIiIiIiIiKiuqdx03apGvWRnZ0N4H8jUAwNDZGVlaUQU/a4bLSJqpiSkhLk5uYqxDx+/BhyuVwh7tGjR0qjVoiIiIiIiIhIO2VlZSEgIAC9evWCtbU13N3dcf78eYWY2NhYjBkzBtbW1nBzc0NkZKTScZKSkuDj4wMbGxu4uLhg7dq1KCkpUYhJT0+Hn58f7Ozs4OTkhKVLlyIvL69G8yMiIqLq07jOEzs7O0RHR4ujTQAgKioK7du3h5GRkRgTFxeH/Px8hZgmTZrAwsJCjElNTUVKSooYEx0dDblcDnt7ezGmuLgYly9fFmPu3r2LBw8eiDFEREREREREpL3y8vLg6emJrKwshIWF4dtvv8XKlSvFzyAA4P79+5gxYwYsLCxw7NgxfPzxx9i8eTP279+vcJypU6dCKpXi0KFDWLVqFY4ePYp169aJMXK5HL6+vsjOzoZMJkN4eDh+++03BAQE1GrOREREVLVa7zzJz8/HzZs3cfPmTRQXFyMzMxM3b97EX3/9BQCYOHEinjx5guXLl+P27ds4deoUZDIZpk+fLh7Dw8MDzZo1g7+/P27duoVLly5h48aN8PT0hL6+PoDni8ybm5vD398f8fHxiImJQXBwMNzd3WFsbAzg+eLwbm5uWLFiBWJiYnD9+nX4+/vD2tpaYRF5IiIiIiIiItJOkZGRKC0txZYtW+Do6IiOHTuiZ8+e4pczAeDAgQMwMDDAihUrYGJigmHDhsHHxwc7duwQY06ePInc3FyEhobC3Nwcbm5uWLBgAb766iv8/fffAJ5/8TMxMRFr164VP3sIDAzEd999h9TU1FrPnYiIiF6s1jtP4uPjMWLECIwYMQIPHz7EwYMHMWLECCxbtgwA0KFDB0RGRiI+Ph7Dhw/HF198AT8/P3h7e4vHkEql2L17N3JzczFmzBh8+umnGDlyJBYtWiTGSCQSREREoEWLFvD29sacOXPg6OiI1atXK7Tniy++gK2tLWbPng0fHx+0bdsW27ZtQ6NGGjcoh4iIiIiIiIhes3PnzsHOzg4rV66Ei4sLBg8ejPDwcBQXF4sx165dQ69evRTWR3VxccGDBw+QlpYmxtja2kIqlYoxrq6uKCwsREJCghhjbGyMzp07izHOzs6QSCS4evVqTadKRERE1VDrC8a/++67uHXrVqUxjo6OOHLkSKUxJiYmkMlklcYYGRlh69atlca89dZbCAkJqTSGiIiIiIiIiLRTSkoKUlJS4OHhgYiICPz1118ICgrCs2fPxC9pZmVlwcHBQWG/snVZMzIyYGRkhKysLKX1U8sel63tqipGT08PBgYGSuu/ViU+Pr5a8RXFxsa+0v51iW2vffW13UD9bXt1212xRhHRq6v1zhMiIiIiIqL6KP/2VeREn0DJkwzoNm8DA+fhaNqNayUS1XeCIMDQ0BDBwcGQSCSwsrJCeno6wsPDFWa4KD/qpGw/VdtVqSpGEAS1jlOelZUVGjduXK19ysTGxmrUB63Vqa+a1vbqqK9tr6/tBupv2+tru4m0DTtPqMbwzSURUf3Cuk1E9GL5t68i+8wOQKILnSZSlOQ9fv74HzNYK4nquTZt2qBTp06QSCTitm7duiE/Px85OTkwMDCAoaGh0siQ7OxsAP8bgWJoaIj09HSFmKysLPF3Zf9GR0crxJSUlCA3N1dpREpDwfpKRESaigt7UI3QzbyN7DM7UJL3WOHFT/5tzuFKRKSJyt60sm4TEamWE30CkOiikV4T6OjooJFeE0Ci+3w7EdVrdnZ2SElJQWlpqbgtOTkZUqkUBgYGYkx0dLQ42gR4vvh7+/btYWRkJMbExcUhPz9fIaZJkybi4vN2dnZITU1FSkqKGBMdHQ25XA57+4bZUcD6SkREmoqdJ1Qjmtz9lS9+iIjqEb5pJSKqXMmTDOjoKk6Po6PbGCVPMuqoRUT0ukybNg0ZGRlYtWoV7t69i4sXLyIiIgLe3t5izMSJE/HkyRMsX74ct2/fxqlTpyCTyTB9+nQxxsPDA82aNYO/vz9u3bqFS5cuYePGjfD09IS+vj6A54vMm5ubw9/fH/Hx8YiJiUFwcDDc3d1hbGxc67lrAtZXIiLSVOw8oRrRqOAJX/wQEdUjfNNKRFQ53eZtIJQ8U9gmlDyDbvM2ddQiInpdLC0tsW3bNly9ehXDhg3DqlWr4O3tjfnz54sxHTp0QGRkJOLj4zF8+HB88cUX8PPzU+hgkUql2L17N3JzczFmzBh8+umnGDlypMK6KRKJBBEREWjRogW8vb0xZ84cODo6YvXq1bWasyZhfSUiIk3FNU+oRpS+2RxCyTPo6DURt/HFDxGR5tJt3ub5lF2s20REKhk4D0f2mR0oRSF0dBs//6BPXgID5+F13TQieg169+6N3r17Vxrj6OiII0eOVBpjYmICmUxWaYyRkRG2bt1a7TZqK9ZXIiLSVBx5QjWisMt7gLwEpcWFEAQBpcWFfPFDRKTBDJyHs24T1bGTJ09i1KhR6NmzJ3r06IHBgwdj165dCvPrx8bGYsyYMbC2toabmxsiIyOVjpOUlAQfHx/Y2NjAxcUFa9euRUlJiUJMeno6/Pz8YGdnBycnJyxduhR5eXk1nmN91rSbPVr9YwZ0pS0gFOZBV9oCrbiYMRHRK2N9JSIiTcWRJ1QjSlp3Q6t3TJATfQIlTzKg27wNDJyH88UPEZGGatrNHvjHDNZtojrUsmVLzJ07F126dMEbb7yBmJgYLF++HBKJBJMnT8b9+/cxY8YMeHh4ICQkBAkJCVi2bBn09fXh5eUFAMjLy8PUqVNhbW2NQ4cOIS0tDf7+/gAg/iuXy+Hr64s333wTMpkMBQUFCAgIQEBAAMLCwuos//qgaTd71kUiohrA+kpERJqInSdUY/jih4iofmHdJqpbLi4uCo+NjY1x7tw5XL58GZMnT8aBAwdgYGCAFStWQEdHByYmJvjjjz+wY8cOsfPk5MmTyM3NRWhoKKRSKczNzbFgwQKEhIRg/vz50NfXR1RUFBITE3H27Fl07twZABAYGIiZM2ciNTW1wS5YTEREREREVB47T4iIiIiINIwgCLh+/TquXr2KOXPmAACuXbuGXr16QUdHR4xzcXFBZGQk0tLSYGRkhGvXrsHW1hZSqVSMcXV1RWFhIRISEuDo6Ihr167B2NhY7DgBAGdnZ0gkEly9erVanSfx8fGvIVvNERsbW9dNqBHMq/7QhpwcHBzquglERERErwU7T4iIiIiINMTTp0/x/vvvo7i4GHK5HH5+fvDx8QEAZGVlKX0o2bp1awBARkYGjIyMkJWVBUNDQ4WYsseZmZnicSrG6OnpwcDAQIxRl5WVFRo3blytfTRVbGysVn7oy7zqD23MiYiIiKg+Y+cJEREREZGGaNq0KY4fP46CggLExcVh3bp1aNeuHUaPHg0ACqNOAIiLyVfcrkpVMYIgqHUcIiIiIiKihoCdJ0REREREGqJRo0bidFrm5ubIycnBhg0bMHr0aBgaGiqNDMnOzgbwvxEohoaGSE9PV4jJysoSf1f2b3R0tEJMSUkJcnNzlUakEBERERERNVSN6roBRERERESkWmlpKQoLCwEAdnZ2iI6OFkebAEBUVBTat28PIyMjMSYuLg75+fkKMU2aNIGFhYUYk5qaipSUFDEmOjoacrkc9vb2tZEWERERERGRxmPnCRERERGRBti8eTN++eUXpKam4s6dOzh8+DAiIyMxYsQIAMDEiRPx5MkTLF++HLdv38apU6cgk8kwffp08RgeHh5o1qwZ/P39cevWLVy6dAkbN26Ep6cn9PX1ATxfZN7c3Bz+/v6Ij49HTEwMgoOD4e7uXq3F4omIiIiIiLQZp+0iIiIiItIAf//9Nz7//HOkp6ejcePGMDY2xqJFizBhwgQAQIcOHRAZGYk1a9Zg+PDhaNWqFfz8/ODt7S0eQyqVYvfu3QgKCsKYMWMglUoxcuRILFq0SIyRSCSIiIhAUFAQvL29oaenh4EDByIgIKDWcyYiIiIiItJU7DwhIiIiItIA/v7+8Pf3rzTG0dERR44cqTTGxMQEMpms0hgjIyNs3bq12m0kIiIiIiJqKDhtFxERERERERERERERUTnsPCEiIiIiIiIiIiIiIiqHnSdERERERERERERERETlsPOEiIgUZGVlISAgAL169YK1tTXc3d1x/vx5hZjY2FiMGTMG1tbWcHNzQ2RkpNJxkpKS4OPjAxsbG7i4uGDt2rUoKSlRiElPT4efnx/s7Ozg5OSEpUuXIi8vr0bzIyIiIiIiIiIiqgoXjCciIlFeXh48PT3x9ttvIywsDEZGRnj48CGaNm0qxty/fx8zZsyAh4cHQkJCkJCQgGXLlkFfXx9eXl7icaZOnQpra2scOnQIaWlp4iLIZf/K5XL4+vrizTffhEwmQ0FBAQICAhAQEICwsLDaT56IiIiIiIiIiOj/sPOEiIhEkZGRKC0txZYtW6CnpwcA6Nixo0LMgQMHYGBggBUrVkBHRwcmJib4448/sGPHDrHz5OTJk8jNzUVoaCikUinMzc2xYMEChISEYP78+dDX10dUVBQSExNx9uxZdO7cGQAQGBiImTNnIjU1FcbGxrWbPBERERERERER0f/htF1ERCQ6d+4c7OzssHLlSri4uGDw4MEIDw9HcXGxGHPt2jX06tULOjo64jYXFxc8ePAAaWlpYoytrS2kUqkY4+rqisLCQiQkJIgxxsbGYscJADg7O0MikeDq1as1nSoREREREREREdELceQJERGJUlJSkJKSAg8PD0REROCvv/5CUFAQnj17hkWLFgF4viaKg4ODwn6tW7cGAGRkZMDIyAhZWVkwNDRUiCl7nJmZKR6nYoyenh4MDAzEGHXFx8dXK76uxMbG1nUTtBLPa82oz+e1Yo0iIiIiIiIiqi52nhARkUgQBBgaGiI4OBgSiQRWVlZIT09HeHi42HkCQGHUSdl+qrarUlWMIAhqHac8KysrNG7cuFr71LbY2Fh+oFsDeF5rBs8rERERERERNXSctouIiERt2rTB22+/DYlEIm7r1q0b8vPzkZOTA+D5CJKKI0Oys7MB/G8EiqGhIbKyshRiyh6XjTZRFVNSUoLc3FylESlERERERERERES1iZ0nREQksrOzQ0pKCkpLS8VtycnJkEqlMDAwEGOio6PF0SYAEBUVhfbt28PIyEiMiYuLQ35+vkJMkyZNYGFhIcakpqYiJSVFjImOjoZcLoe9vX2N5klERERERERERFQZdp4QEZFo2rRpyMjIwKpVq3D37l1cvHgRERER8Pb2FmMmTpyIJ0+eYPny5bh9+zZOnToFmUyG6dOnizEeHh5o1qwZ/P39cevWLVy6dAkbN26Ep6cn9PX1ATxfZN7c3Bz+/v6Ij49HTEwMgoOD4e7uDmNj41rPnYiIiIiIiIiIqAzXPCEiIpGlpSW2bduG9evX49ChQzAyMoK3tzd8fX3FmA4dOiAyMhJr1qzB8OHD0apVK/j5+Sl0sEilUuzevRtBQUEYM2YMpFIpRo4cqbBuikQiQUREBIKCguDt7Q09PT0MHDgQAQEBtZozERERERERERFRRew8ISIiBb1790bv3r0rjXF0dMSRI0cqjTExMYFMJqs0xsjICFu3bq12G4mIiIiIiIiIiGoSp+0iIiIiIiIiIiIiIiIqh50nRERERERERERERERE5bDzhIiIiIiIiIiIiIiIqBx2nhAREREREREREREREZXDzhMiIiIiIiIiIiIiIqJy2HlCRERERERERERERERUDjtPiIiIiIiIiIiIiIiIymHnCRERERERERERERERUTnsPCEiIiIiIiIiIiIiIiqHnSdERERERERERERERETlsPOEiIiIiIiIiBqszZs3w8zMTOmnpKREjImNjcWYMWNgbW0NNzc3REZGKh0nKSkJPj4+sLGxgYuLC9auXatwDABIT0+Hn58f7Ozs4OTkhKVLlyIvL6/GcyQiIqLq063rBhARERERERER1aUOHTrg4MGDCtt0dZ9/ZHL//n3MmDEDHh4eCAkJQUJCApYtWwZ9fX14eXkBAPLy8jB16lRYW1vj0KFDSEtLg7+/PwCI/8rlcvj6+uLNN9+ETCZDQUEBAgICEBAQgLCwsFrMloiIiNTBzhMiIiIiIiIiatAkEglat26t8ncHDhyAgYEBVqxYAR0dHZiYmOCPP/7Ajh07xM6TkydPIjc3F6GhoZBKpTA3N8eCBQsQEhKC+fPnQ19fH1FRUUhMTMTZs2fRuXNnAEBgYCBmzpyJ1NRUGBsb11q+REREVDWNm7artLQU4eHhGDhwIKytrdGnTx8EBwcjPz9fIY5DZomIiIiIiIjodUhLS8P7778PNzc3zJkzB4mJieLvrl27hl69ekFHR0fc5uLiggcPHiAtLU2MsbW1hVQqFWNcXV1RWFiIhIQEMcbY2FjsOAEAZ2dnSCQSXL16taZTJCIiomrSuJEnX375JXbu3Ik1a9bAysoKycnJCAgIQEFBAVavXg2AQ2aJiIiIiIiI6PWwsbFBaGgounbtiidPnuDLL7/ExIkTcfz4cXTu3BlZWVlwcHBQ2KdslEpGRgaMjIyQlZUFQ0NDhZiyx5mZmQCgMkZPTw8GBgZiTHXEx8dXe5/yYmNjX2n/usS217762m6g/ra9uu2uWKeI6NVpXOdJbGwsXF1d8Y9//AMA0LFjR3h4eODHH38UYzhkloiIiIiIiIhehz59+ig8dnBwwJAhQ7B3714sW7YMABRGnQCAIAgqt6tSVYwgCGodpyIrKys0bty42vsBzz97qa8ftLLtta++thuov22vr+0m0jYaN22Xg4MDYmNjcfPmTQBAamoqLl68qPBihkNmiYiIiIiIiKgm6OrqwtLSEsnJyQCejyCpODIkOzsbwP9GoBgaGiIrK0shpuxx2WgTVTElJSXIzc1VGpFCREREdU/jRp5MmzYNhYWFGD16NHR0dFBSUoJRo0Zh0aJFYowmDpl91eGyQP0dRvgizEdzaVMugObmw2+JEBERERHVP6Wlpbh16xZsbGwAAHZ2djh9+rTCCJGoqCi0b98eRkZGYkxISAjy8/PRtGlTMaZJkyawsLAQY7Zu3YqUlBR06tQJABAdHQ25XA57e/vaTpOIiIiqoHGdJ99//z2+/vprrF69Gt27d0dycjJCQkIQGhoqrlUCaN6Q2VcZLgto33A85qO5tCkXQPvyISIiIiKi2hUSEoK+ffuiffv24ponf/31F0JCQgAAEydOxP79+7F8+XL4+Pjg5s2bkMlkWLx4sXgMDw8PbNmyBf7+/pg/fz7S0tKwceNGeHp6Ql9fH8DzGTPMzc3h7++PpUuXorCwEMHBwXB3d+e04URERBpI4zpPVq9ejUmTJmHEiBEAADMzMxQXF2Px4sXiWiXqDplNT09XiFE1ZDY6OlohhkNmiYiIiKi2RUZG4uzZs7hz5w4kEgksLS2xYMEC9OjRQ4w5evQolixZorRv+fX7ACApKQlBQUGIi4tDs2bNMGzYMCxatAi6uv976Z+eno6goCD88ssv0NPTw8CBA7FkyRKFKW+JiBqKjIwMLF68GI8ePULz5s1hYWGBAwcOwNraGgDQoUMHREZGYs2aNRg+fDhatWoFPz8/eHt7i8eQSqXYvXs3goKCMGbMGEilUowcOVJhFg2JRIKIiAgEBQXB29tbrL8BAQG1njMRERFVTeM6TwoKCtCokeJSLBKJROExh8wSERERkTa5fPkyxo0bB2tra+jq6iIyMhJTpkzB//t//0/h28gSiQSXLl1S2Ldly5bif+fl5WHq1KmwtrbGoUOHkJaWJo7eLvtXLpfD19cXb775JmQyGQoKChAQEICAgACEhYXVQrZERJpl/fr1VcY4OjriyJEjlcaYmJhAJpNVGmNkZIStW7dWq31ERERUNzRuwfj+/ftj165d+P7773Hv3j38/PPPWL9+PVxcXMShrhMnTsSTJ0+wfPly3L59G6dOnYJMJsP06dPF43h4eKBZs2bw9/fHrVu3cOnSpUqHzMbHxyMmJoZDZomIiIio1kVGRmLs2LEwNzeHiYkJVq9eDR0dHfz0009Ksa1bt1b4Kf9Fo5MnTyI3NxehoaEwNzeHm5sbFixYgK+++gp///03gOdfKEpMTMTatWthbW0NJycnBAYG4rvvvkNqamqt5UxERERERKTJNG7kybJly2BgYICQkBBkZGSgVatWeP/997Fw4UIxhkNmiYiIiEibFRQUoKSkBC1atFDYLpfL0a9fPxQVFeGdd97B3Llz0bNnT/H3165dg62trcL0W66urigsLERCQgIcHR1x7do1GBsbK0z15ezsDIlEgqtXr/JLRERERERERNDAzhN9fX34+/srLA6vCofMEhEREZG2Cg0NhaGhIdzc3MRtXbp0wdq1a2Fubo6///4b33zzDXx8fLB37144OjoCeL7GX8W1+8oel60ZqCpGT08PBgYGSusKViU+Pr66qWm02NjYum5CjWBe9Yc25OTg4FDXTSAiIiJ6LTSu84SIiIiIqCELDw/Ht99+C5lMhjfffFPcbmdnBzs7O/Gxvb097t27h507d4qdJ5UpWyvwRcqvJ6guKysrNG7cuFr7aKrY2Fit/NCXedUf2pgTERERUX2mcWueEBERERE1VBs2bIBMJsOuXbvQvXv3KuN79OiB5ORk8bGhoSGysrIUYsoel402URVTUlKC3NxcpREpREREREREDRU7T4iIiIiINEBISAi+/vpr7N69G9bW1mrtk5CQgNatW4uP7ezsEMtw32MAACAASURBVBcXh/z8fHFbVFQUmjRpAgsLCzEmNTUVKSkpYkx0dDTkcjns7e1fUzZERERERET1GztPiIiIiIjqWFBQEA4ePIh169ahdevWyMzMRGZmJp4+fSrGhIeH48cff0RKSgoSExOxcuVKREVFYfLkyWKMh4cHmjVrBn9/f9y6dQuXLl3Cxo0b4enpCX19fQCAi4sLzM3N4e/vj/j4eMTExCA4OBju7u5cLJ6IiIiIiOj/cM0TIiIiIqI6tn//fgDA9OnTFbaPHDkSISEhAICnT59i+fLlyMzMhL6+PkxNTbFr1y706tVLjJdKpdi9ezeCgoIwZswYSKVSjBw5EosWLRJjJBIJIiIiEBQUBG9vb+jp6WHgwIEICAiohUyJiIiIiIjqB3aeEBERERHVsVu3blUZs2TJEixZsqTKOBMTE8hkskpjjIyMsHXrVrXbR0RERERE1NBw2i4iIiIiIiIiIiIiIqJy2HlCRESizf+fvXsPjrq89zj+WTYhIWyMkgUiNKBtijESIBexXNRoh9JqAwWjNSGmIDc1TRtJmZTgcFmqCZwilJvSpcisByNYCBU81IitDsZUdEmqMQQP0koKJiRBDLkBCXv+4PCTJVwWZXPz/ZrJbH/P8/395vtsZ0Lc7z7Pd+VK3XLLLa1+mpubjRin06mEhARFRkYqLi5Odru91XMOHDiglJQUDRkyRKNGjdLixYvdniFJlZWVSk1NVVRUlIYPH665c+eqrq7O62sEAAAAAAAAroRjuwAAbvr3769Nmza5jfn4nP3n4vDhw5o2bZri4+OVk5Oj0tJSPfXUUwoICNCkSZMkSXV1dZoyZYoiIyO1efNmVVRUKDMzU5KM15aWFs2YMUM9evSQw+FQY2OjsrKylJWVpRUrVrThagEAAAAAAIDWKJ4AANyYzWb17t37onO5ubkKCgrSwoULZTKZFBYWpk8++UTr1q0ziifbt29XbW2tlixZIovFovDwcKWnpysnJ0dpaWkKCAhQQUGBysrKlJ+fr4EDB0qS5s2bp+nTp6u8vFyhoaFttl4AAAAAAADgQhzbBQBwU1FRobvuuktxcXF6/PHHVVZWZswVFRVp5MiRMplMxtioUaN05MgRVVRUGDHDhg2TxWIxYkaPHq2mpiaVlpYaMaGhoUbhRJJGjBghs9msvXv3enuJAAAAAAAAwGWx8wQAYBgyZIiWLFmi7373uzp+/LheeOEFJSYmatu2bRo4cKCqq6sVExPjds+5XSpHjx5VSEiIqqurZbVa3WLOXVdVVUnSRWN8fX0VFBRkxFyNkpKSq76nPTidzvZOoUviffWOzvy+Xvh7CgAAAACAq0XxBABguPvuu92uY2JidP/99+vFF1/UU089JUluu04kyeVyXXT8Yq4U43K5PHrOhQYPHiw/P7+rvq8tOZ1OPtD1At5X7+B9BQAAAAB823FsFwDgknx8fHTbbbfp3//+t6SzO0gu3BlSU1Mj6asdKFarVdXV1W4x567P7Ta5WExzc7Nqa2tb7UgBAAAAAAAA2hrFEwDAJZ05c0b79+83CiNRUVEqLCw0dptIUkFBgfr166eQkBAjpri4WPX19W4x/v7+ioiIMGLKy8t16NAhI6awsFAtLS2Kjo5ui6UBAAAAAAAAl0TxBABgyMnJ0Xvvvafy8nJ99NFH+s1vfqPPPvtMSUlJkqTExEQdP35cCxYs0KeffqodO3bI4XBo6tSpxjPi4+MVGBiozMxM7d+/X2+//baWL1+upKQkBQQESDrbZD48PFyZmZkqKSnRBx98oEWLFmns2LEKDQ1tl7UDAAAAAAAA59DzBABgOHr0qGbPnq1jx47p+uuvV0REhHJzcxUZGSlJ6t+/v+x2u7KzszV+/HgFBwcrNTVVycnJxjMsFos2bNggm82mhIQEWSwWTZgwQRkZGUaM2WzW2rVrZbPZlJycLF9fX40ZM0ZZWVltvmYAAAAAAADgQhRPAACGZ5999ooxsbGx2rJly2VjwsLC5HA4LhsTEhKiNWvWXFV+AAAAAAAAQFvg2C4AAAAAAAAAAIDzUDwBAAAAAAAAAAA4D8UTAAAAAAAAAACA81A8AQAAAAAAAAAAOI9HxZPdu3drx44dxnVlZaWmTp2qu+66S1lZWTp58qTXEgQAAAAAAAAAAGhLHhVPVqxYoSNHjhjX2dnZKisr0w9/+EO9+eabWrFihdcSBAAAAAAAAAAAaEseFU8+++wzhYeHS5IaGxv1t7/9TXPmzNH8+fP1m9/8Rq+//rpXkwQAAAAAAAAAAGgrHhVPTp06JX9/f0lScXGxWlpaFBcXJ0m6+eabVVVV5bUEAQAAAAAAAAAA2pJHxZPQ0FC98847kqTt27frtttuk8VikSRVV1crMDDQexkCAAAAAAAAAAC0IY+KJ4888oj++Mc/6q677lJeXp6Sk5ONuffff1/f//73vZYgAAAAAAAAAABAW/LxJOihhx5Sv3799NFHH2nw4MG68847jbmAgABNmjTJawkCAAAAAAAAAAC0JY+KJ5I0evRojR49utV4RkbGNU0IAAAAAAAAAACgPXl0bJckHTt2TCtXrtTkyZP1s5/9TJ9++qkk6ZVXXtG+ffu8liAAAAAAAAAAAEBb8qh48q9//Uvx8fFyOBzq1q2b9u/fr6amJknS/v37tX79eq8mCQAAAAAAAAAA0FY8Kp5kZ2erf//+evPNN/XHP/5RLpfLmIuOjlZRUZHXEgQAAAAAAGgr27Zt0y233KLJkye7jTudTiUkJCgyMlJxcXGy2+2t7j1w4IBSUlI0ZMgQjRo1SosXL1Zzc7NbTGVlpVJTUxUVFaXhw4dr7ty5qqur8+aSAADA1+BR8eT999/XzJkzdd1118lkMrnN9e7dW1VVVV5JDgAAAAAAoK0cPHhQv//97xUbG+s2fvjwYU2bNk0RERHKy8vTrFmztHLlSm3cuNGIqaur05QpU2SxWLR582Y9/fTT2rp1q5YuXWrEtLS0aMaMGaqpqZHD4dCqVav03nvvKSsrq83WCAAAPONR8aRbt0uHHTt2TP7+/tcsIQAAAAAAgLZ26tQpPfnkk5o9e7ZCQ0Pd5nJzcxUUFKSFCxcqLCxM48aNU0pKitatW2fEbN++XbW1tVqyZInCw8MVFxen9PR0vfTSS2poaJAkFRQUqKysTIsXL1ZkZKSGDx+uefPm6fXXX1d5eXmbrhcAAFyeR8WTYcOG6c9//vNF57Zv367bb7/9miYFAAAAAADQlrKzszVo0CCNHz++1VxRUZFGjhzpdhrHqFGjdOTIEVVUVBgxw4YNk8ViMWJGjx6tpqYmlZaWGjGhoaEaOHCgETNixAiZzWbt3bvXW0sDAABfg48nQb/61a/0yCOPKDExUT/5yU9kMpn0xhtvaM2aNSooKNDLL7/s7TwBAAAAAAC8Ij8/X7t379a2bdsuOl9dXa2YmBi3sd69e0uSjh49qpCQEFVXV8tqtbrFnLs+d9z5xWJ8fX0VFBR01Ueil5SUXFX8hZxO5ze6vz2Re9vrrHlLnTf3q837wt9RAL45j4onQ4cO1YYNG7RkyRJlZ2fL5XLp+eef15AhQ/TCCy8oPDzc23kCAAAAAABcc59//rnmz5+v559/3m3XyIUu7AHrcrkuOu7JvRdyuVwePed8gwcPlp+f31Xdc47T6ey0H7SSe9vrrHlLnTf3zpo30NV4VDyRpOjoaL388suqq6vTF198oaCgIF133XXezA0AAAAAAMCrPv74Yx07dkyJiYnG2JkzZyRJERERys3NldVqbbUzpKamRtJXO1CsVqsqKyvdYqqrq425c6+FhYVuMc3NzaqtrW21IwUAALQvj4sn51gslst+EwMAAAAAAKCz+MEPfqDt27e7jS1fvlw1NTVatGiRBgwYoKioKL322mtuO0QKCgrUr18/hYSESJKioqKUk5Oj+vp69ezZ04jx9/dXRESEEbNmzRodOnRIAwYMkCQVFhaqpaVF0dHRbbVkAADggUsWT1544QXFx8fLarXqhRdeuOxDTCaTJk+efK1zAwAAAL4V7Ha78vPzdfDgQZnNZt12221KT0/X0KFD3eKcTqeys7O1f/9+BQcHa9KkSZo+fbpbzIEDB2Sz2VRcXKzAwECNGzdOGRkZ8vH56k//yspK2Ww2vfvuu/L19dWYMWM0Z84cviQF4FvJYrFo0KBBbmPXXXedGhoajPHExERt3LhRCxYsUEpKivbt2yeHw6HZs2cb98THx2v16tXKzMxUWlqaKioqtHz5ciUlJSkgIEDS2Sbz4eHhyszM1Ny5c9XU1KRFixZp7NixCg0NbbtFAwCAK7pk8WTx4sWKiYmR1WrV4sWLL/sQiicAAADA17dnzx499NBDioyMlI+Pj+x2uyZPnqxXX33V+DDt8OHDmjZtmuLj45WTk6PS0lI99dRTCggI0KRJkyRJdXV1mjJliiIjI7V582ZVVFQoMzNTkozXlpYWzZgxQz169JDD4VBjY6OysrKUlZWlFStWtM8bAAAdXP/+/WW325Wdna3x48crODhYqampSk5ONmIsFos2bNggm82mhIQEWSwWTZgwQRkZGUaM2WzW2rVrZbPZlJycbBSws7Ky2mNZAADgMi5ZPPnwww/VvXt3438DAAAA8A673e52/cwzz+iNN97Q7t27lZSUJEnKzc1VUFCQFi5cKJPJpLCwMH3yySdat26dUTzZvn27amtrtWTJElksFoWHhys9PV05OTlKS0tTQECACgoKVFZWpvz8fA0cOFCSNG/ePE2fPl3l5eV88xkAJOXk5LQai42N1ZYtWy57X1hYmBwOx2VjQkJCtGbNmm+UHwAA8L5ul5o4VziRpBMnTshsNqt79+6tfnx8fHTixIk2SRYAAAD4NmhsbFRzc7NuuOEGY6yoqEgjR440ztqXzh7/cuTIEVVUVBgxw4YNczt+a/To0WpqalJpaakRExoaahROJGnEiBEym83au3evt5cGAAAAAJ2CRw3jR48erU2bNmnIkCGt5kpLS/Xggw9q37591zw5AAAA4NtoyZIlslqtiouLM8aqq6sVExPjFte7d29J0tGjRxUSEqLq6mpZrVa3mHPXVVVVxnMujPH19VVQUJAR46mSkpKriu/onE5ne6fgFayr8+gKa7rw9xQAAEBn5VHxxOVyXXKuublZ3bpdcgPL11JdXa1nn31Wb731lk6cOKF+/fopMzNT9957rxFDs0wAAAB0RatWrdLOnTvlcDjUo0cPt7nzd51IX/2dfuH4xVwpxuVyefSc8w0ePFh+fn5XdU9H5XQ6u+SHvqyr8+iKawIAAOjMLlk8qaqq0tGjR43rgwcPymw2u8WcPHlSr7zyivr06XPNEqqrq1NSUpJuuukmrVixQiEhIfr888/Vs2dPI4ZmmQAAAOiKli1bptzcXK1fv1633nqr25zVam21M6SmpkbSVztQrFarKisr3WKqq6uNuXOvhYWFbjHNzc2qra1ttSMFAAAAAL6tLlk82bRpk1atWiWTySSTyaQ5c+a0ijn37bSLzX1ddrtdZ86c0erVq+Xr6ytJ+s53vuMWQ7NMAAAAdDU5OTnKy8vThg0bFBER0Wo+KipKr732mtsOkYKCAvXr108hISFGTE5Ojurr640vHxUUFMjf3994ZlRUlNasWaNDhw5pwIABkqTCwkK1tLQoOjq6LZYKAAAAAB3eJYsn48aN09ChQ+VyuTRjxgzNmTNH3/3ud91iunfvrptvvvma7jzZtWuXoqKi9Lvf/U67du1SUFCQ7rvvPs2cOdMoplyqWabdbldFRYVCQkKu2CwzNjb2is0yKZ4AAACgLdhsNuXl5WnlypXq3bu3scPE399fgYGBkqTExERt3LhRCxYsUEpKivbt2yeHw6HZs2cbz4mPj9fq1auVmZmptLQ0VVRUaPny5UpKSlJAQICks383h4eHKzMzU3PnzlVTU5MWLVqksWPH8vcvAAAAAPy/SxZPBgwYoAEDBuj06dOaNWuWfvSjH+nGG2/0ekKHDh3SoUOHFB8fr7Vr1+qzzz6TzWbTyZMnlZGRIanrNsvsCs0Bz8d6Oq6utBap466nK5xZvW3bNmVmZmrEiBHasGGDMU7fKQC4tjZu3ChJmjp1qtv4hAkTlJOTI0nq37+/7Ha7srOzNX78eAUHBys1NVXJyclGvMVi0YYNG2Sz2ZSQkCCLxaIJEyYYf0dLktls1tq1a2Wz2ZScnGz8/s3KymqDlQIAAABA53DFhvFms1krVqxQREREmxRPXC6XrFarFi1aJLPZrMGDB6uyslKrVq1y+4++rtYss6s1B2Q9HVdXWovU9dbTkRw8eFC///3vFRsb6zZO3ykAuPb279/vUVxsbKy2bNly2ZiwsDA5HI7LxoSEhGjNmjUe5wcAAAAA3zbdrhjQrZtCQ0N14sSJtshHffr00U033eTWnP573/ue6uvr9eWXX0ryvFnmueaY51ysWeaFMTTLBADp1KlTevLJJzV79uxWR7ic33cqLCxM48aNU0pKitatW2fEnN93Kjw8XHFxcUpPT9dLL72khoYGSTL6Ti1evFiRkZEaPny45s2bp9dff13l5eVtul4AAAAAAADgfFcsnkjSY489pjVr1qiiosLb+SgqKkqHDh3SmTNnjLF///vfslgsCgoKMmIKCwuN3SbSxZtlFhcXq76+3i3mwmaZ5eXlOnTokBFDs0wAkLKzszVo0CCNHz++1dyl+k4dOXLE+HfiSn2nzsVcru8UAAAAAAAA0F6ueGyXJO3cuVNffPGFxowZo0GDBhm7O84xmUx67rnnrklCjz76qH7+85/r6aefVnJysj777DOtXbvW7SxnmmUCgPfk5+dr9+7d2rZt20Xnu2rfqbbQUfvzdHa8r97Rmd9XjnMEAAAAAHxTHhVPvvjiC/Xv31/9+/c3rr3ltttu03PPPadnn31WmzdvVkhIiJKTkzVjxgwjhmaZAOAdn3/+uebPn6/nn3/+sk3bu1rfqbZAfx7v4H31Dt5XAAAAAMC3nUfFk02bNnk7Dzd33nmn7rzzzsvG0CwTAK69jz/+WMeOHVNiYqIxdu4YxYiICOXm5nrcd6qystIt5mJ9pwoLC91i6DsFAAAAAACAjsCjnifnc7lcOnHihFtPEgBA1/CDH/xA27dv17Zt24yfe++9V0OHDtW2bdt0yy230HcKAAAAAAAAXZ7HxZN//OMfeuSRRzRkyBDdcccd2rdvnyTpd7/7nfLz872WIACg7VgsFg0aNMjt57rrrlOPHj00aNAg+fv7KzExUcePH9eCBQv06aefaseOHXI4HJo6darxnPj4eAUGBiozM1P79+/X22+/fdm+UyUlJfrggw/oOwUAAAAAAIAOwaPiydtvv61HH31ULpdLjz/+uNuuk+uvv16vvPKK1xIEAHQs5/pOlZSUaPz48fqv//qvS/adqq2tVUJCgn77299esu/UDTfcoOTkZD3++OOKjY3VM8880x7LAgAAAAAAAAwe9Tz5wx/+oHHjxiknJ0fNzc1asWKFMRceHq7Nmzd7LUEAQPvKyclpNUbfKQAAAAAAAHRlHu08+d///V/Fx8dLkkwmk9tcUFCQvvjii2ufGQAAAAAAAAAAQDvwqHgSGBioY8eOXXSuvLxcwcHB1zQpAAAAAAAAAACA9uJR8eSuu+7S888/71ZAMZlMamhokMPh0D333OO1BAEAAAAAAAAAANqSRz1PZs2apYcfflg//vGPdccdd8hkMmnZsmU6cOCAfHx8lJaW5u08AQAAAAAAAAAA2oRHO0/69OmjvLw8Pfzwwzp8+LD69u2rqqoq3X///XrllVfUq1cvb+cJAAAAAAAAAADQJjzaeSKdbQw/a9YszZo1y5v5AAAAAAAAAAAAtCuPiyeS1NjYqE8//VRHjx5Vnz599L3vfU89evTwVm4AAAAAAAAAAABtzuPiyfPPP6/169frxIkTcrlckqTAwEA9+uijeuyxx2QymbyWJAAAAAAAAAAAQFvxqHiybNky2e12JSUl6cc//rGCg4NVU1Ojv/71r1q5cqWampr05JNPejtXAADgoQ/2VWrrWwdUeaxBfXsFaGJcmGJv7dveaQEAAAAAAHQKHhVPXnnlFc2cOVO//vWvjbGbb75ZsbGxslgs2rx5M8UTAAA6iA/2VWrt1g/l42NSYA8ffVHbqLVbP5QmDqGAAgAAAAAA4IFungQ1Njbq9ttvv+jc7bffrqampmuaFAAA+Pq2vnVAPj4m+Xf3kcl09tXHx6Stbx1o79QAAAAAAAA6BY+KJ3feead279590bl33nlHI0eOvKZJAQCAr6/yWIP8fM1uY36+Zh091tBOGQEAAAAAAHQuHh3blZCQoHnz5un48eP64Q9/aPQ82bVrl/7xj3/IZrPp448/NuJvu+02ryUMAAAur2+vAH1R2yj/7l/9M3/ydIv69Apox6wAAAAAAAA6D4+KJzNmzJAk5eXlKS8vTyaTSS6Xy5ifOXOmJMnlcslkMmnfvn1eSBUAAHhiYlyY1m79UE1qlp+vWSdPt6i52aWJcWHtnRoAAAAAAECn4FHxxG63ezsPAABwjcTe2leaOERb3zqgo8ca1KdXgCbGhdEsHgAAAAAAwEMeFU/uvPNOb+cBAACuodhb+1IsAQAAAAAA+Jo8Kp6cc/jwYTmdTn355ZcKCgpSTEyM+vfv763cAAAAAAAAAAAA2pxHxZMzZ85owYIF+vOf/6wzZ84Y4926ddODDz6o+fPnq1u3bl5LEgAAAAAAAAAAoK14VPFYs2aNtmzZoscff1z/8z//o/fff187d+7UE088oS1btui5557zdp4AAAAAAADX3Pbt2zVx4kTdfvvtGjp0qO677z6tX79eLpfLiHE6nUpISFBkZKTi4uIu2hv2wIEDSklJ0ZAhQzRq1CgtXrxYzc3NbjGVlZVKTU1VVFSUhg8frrlz56qurs7rawQAAFfPo50neXl5evzxx/XLX/7SGAsMDDSut27dqtTUVO9kCAAAAAAA4CW9evXSE088oZtvvlndu3fXBx98oAULFshsNusXv/iFDh8+rGnTpik+Pl45OTkqLS3VU089pYCAAE2aNEmSVFdXpylTpigyMlKbN29WRUWFMjMzJcl4bWlp0YwZM9SjRw85HA41NjYqKytLWVlZWrFiRbutHwAAXJxHxZPKykpFR0dfdC46Olpr1669pkkBAAAAAAC0hVGjRrldh4aGateuXdqzZ49+8YtfKDc3V0FBQVq4cKFMJpPCwsL0ySefaN26dUbxZPv27aqtrdWSJUtksVgUHh6u9PR05eTkKC0tTQEBASooKFBZWZny8/M1cOBASdK8efM0ffp0lZeXKzQ0tM3XDgAALs2jY7tCQkK0Z8+ei869//776tu37zVNCgAAAAAAoK25XC59+OGH2rt3r+644w5JUlFRkUaOHCmTyWTEjRo1SkeOHFFFRYURM2zYMFksFiNm9OjRampqUmlpqRETGhpqFE4kacSIETKbzdq7d29bLA8AAFwFj3aePPDAA1q1apWam5t13333yWq1qqamRjt37tT69euVlpbm7TwBAAAAAAC84sSJE7rrrrt0+vRptbS0KDU1VSkpKZKk6upqxcTEuMX37t1bknT06FGFhISourpaVqvVLebcdVVVlfGcC2N8fX0VFBRkxFyNkpKSq77nfE6n8xvd357Ive111rylzpv71eZ94e8pAN+cR8WTxx57TDU1NXrhhRf0pz/9yRjv1q2bkpKSNHPmTK8lCAAAAAAA4E09e/bUtm3b1NjYqOLiYi1dulQ33nijHnjgAUly23UiyWgmf+H4xVwpxuVyefScCw0ePFh+fn5XfZ909kPZzvpBK7m3vc6at9R5c++seQNdjUfFE5PJpKeeekozZ85UcXGxjh8/ruuvv17Dhg0zvm0BAAAAAADQGXXr1s04Tis8PFxffvmlli1bpgceeEBWq7XVzpCamhpJX+1AsVqtqqysdIuprq425s69FhYWusU0Nzertra21Y4UAADQ/q7Y8+TkyZNasGCBiouL1bt3b40ZM0YPPvigxowZQ+EEAAAAuEbef/99Pf7447rnnnt0yy23aOXKlW7zW7du1S233NLq57PPPnOLO3DggFJSUjRkyBCNGjVKixcvVnNzs1tMZWWlUlNTFRUVpeHDh2vu3Lmqq6vz+hoBoLM4c+aMmpqaJElRUVEqLCw0dptIUkFBgfr166eQkBAjpri4WPX19W4x/v7+ioiIMGLKy8t16NAhI6awsFAtLS2Kjo5ui2UBAICrcMXiiZ+fn/7yl7/o5MmTbZEPAAAA8K3U0NCgsLAwzZ49W3379r1ojNls1jvvvOP2853vfMeYr6ur05QpU2SxWLR582Y9/fTT2rp1q5YuXWrEtLS0aMaMGaqpqZHD4dCqVav03nvvKSsry+trBICOaOXKlXr33XdVXl6ugwcP6pVXXpHdbtfPfvYzSVJiYqKOHz+uBQsW6NNPP9WOHTvkcDg0depU4xnx8fEKDAxUZmam9u/fr7ffflvLly9XUlKSAgICJJ1tMh8eHq7MzEyVlJTogw8+0KJFizR27FiFhoa2y9oBAMCleXRsV3R0tP75z3/qjjvu8HY+AAAAwLfS3XffrbvvvluStGzZskvGXW739/bt21VbW6slS5bIYrEoPDxc6enpysnJUVpamgICAlRQUKCysjLl5+cbR9TMmzdP06dPV3l5OR/gAfjWaWho0Pz581VZWSk/Pz+FhoYqIyNDDz/8sCSpf//+stvtys7O1vjx4xUcHKzU1FQlJycbz7BYLNqwYYNsNpsSEhJksVg0YcIEZWRkGDFms1lr166VzWZTcnKyfH19NWbMGIrXAAB0UB4VT371q19p1qxZkqR77rlHVqu1VTOz66+//tpnBwAAAMDQ0tKie++9V6dOndL3v/99PfHETuOAFwAAIABJREFUE7r99tuN+aKiIg0bNkwWi8UYGz16tJqamlRaWqrY2FgVFRUpNDTUKJxI0ogRI2Q2m7V3796rKp6UlJRcm4V1EE6ns71T8ArW1Xl0hTV1xgbHmZmZyszMvGxMbGystmzZctmYsLAwORyOy8aEhIRozZo1V50jAABoex4VT37+859Lkp599tlLfgtu37591y4rAAAAAG5uvvlmLV68WOHh4WpoaNCf//xnpaSk6MUXX1RsbKyks82JL2w6fO76XLPji8X4+voqKCioVUPkKxk8eLD8/Py+7pI6FKfT2Sk/9L0S1tV5dMU1AQAAdGYeFU/mz5/faqcJAAAAgLYTFRWlqKgo4zo6Olr/+c9/9Kc//ckonlzOlf6ed7lc/M0PAAAAAP/Po+JJYmKit/MAAHQA27dv1wsvvKDy8nKdOnVK/fv3V0JCgqZMmWJ8oOZ0OpWdna39+/crODhYkyZN0vTp092ec+DAAdlsNhUXFyswMFDjxo1TRkaGfHy++mensrJSNptN7777rnHe85w5c9yOmgEAXN7QoUO1a9cu49pqtaqystItprq62pg791pYWOgW09zcrNra2lY7UgAAAADg26rb1QQ3NjaqpKREf/vb3/TRRx+psbHRW3kBANpBr1699MQTT+jll1/Wjh07NH36dP3hD38wzm4+fPiwpk2bpoiICOXl5WnWrFlauXKlNm7caDyjrq5OU6ZMkcVi0ebNm/X0009r69atWrp0qRHT0tKiGTNmqKamRg6HQ6tWrdJ7771Hs0wAuEqlpaVuDeSjoqJUXFys+vp6Y6ygoED+/v6KiIgwYsrLy3Xo0CEjprCwUC0tLYqOjm675AEAAACgA/No54kkPf/881q/fr1OnDghl8slSQoMDNSjjz6qxx57jC3+ANAFjBo1yu06NDRUu3bt0p49e/SLX/xCubm5CgoK0sKFC2UymRQWFqZPPvlE69at06RJkySd3b1SW1urJUuWyGKxKDw8XOnp6crJyVFaWpoCAgJUUFCgsrIy5efnGw2L582bp+nTp6u8vPyqmhUDQFdRX19vFDROnz6tqqoq7du3TwEBARo4cKBWrVqlIUOG6KabbjJ6nhQUFGj16tXGM+Lj47V69WplZmYqLS1NFRUVWr58uZKSkhQQECDp7O/68PBwZWZmau7cuWpqatKiRYs0duxYfv8CAAAAwP/zqHiybNky2e12JSUl6cc//rGCg4NVU1Ojv/71r1q5cqWampr05JNPejtXAEAbcrlc+uijj7R37149/vjjkqSioiKNHDnSrWA+atQo2e12VVRUKCQkREVFRRo2bJjb8VujR49WU1OTSktLFRsbq6KiIoWGhhqFE0kaMWKEzGaz9u7dy4d3AL6VSkpKlJKSYlxv2rRJmzZt0vDhw/Xiiy/qxIkTWrBggaqqqhQQEKBBgwZp/fr1GjlypHGPxWLRhg0bZLPZlJCQIIvFogkTJigjI8OIMZvNWrt2rWw2m5KTk42jE9n9BwAAAABf8ah48sorr2jmzJn69a9/bYzdfPPNio2NNY5loXgCAF3DiRMndNddd+n06dNqaWlRamqq8WFedXW1YmJi3OLPHRdz9OhRhYSEqLq6utWZ+eeuq6qqjOdcGOPr66ugoCAj5mqUlJRc9T3twel0tncKXRLvq3d05vf1wt9TncUdd9yh/fv3X3J+zpw5mjNnzhWfExYWZhy3eCkhISFas2bNVecIAAAAAN8WHhVPGhsbdfvtt1907vbbb7/if5wBADqPnj17atu2bWpsbFRxcbGWLl2qG2+8UQ888IAktTqm8dxRjp4c33ilGJfL9bWOgRw8eLD8/Pyu+r625HQ6O+0Huh0Z76t38L4CAAAAAL7tPGoYf+edd2r37t0XnXvnnXfcjgoAAHRu3bp108CBAxUeHq6HH35Y06ZN07JlyySd3UFy4c6QmpoaSV/tQLFaraqurnaLOXd9brfJxWKam5tVW1vbakcKAAAAAAAA0NY8Kp4kJCRo586dmjNnjnbt2qWioiLt2rVLv/3tb7Vz50499NBD+vjjj40fAEDXcebMGTU1NUmSoqKiVFhYaOw2kaSCggL169dPISEhRkxxcbHq6+vdYvz9/RUREWHElJeXG42RJamwsFAtLS2Kjo5ui2UBAAAAAAAAl+TRsV0zZsyQJOXl5SkvL08mk8ntg7OZM2dK+uq4lX379nkhVQCAt61cuVIxMTEKDQ3V6dOn5XQ6ZbfbNXHiRElSYmKiNm7cqAULFiglJUX79u2Tw+HQ7NmzjWfEx8dr9erVyszMVFpamioqKrR8+XIlJSUpICBA0tkm8+Hh4crMzNTcuXPV1NSkRYsWaezYsTSLBwAAAAAAQLvzqHhit9u9nQcAoANoaGjQ/PnzVVlZKT8/P4WGhiojI0MPP/ywJKl///6y2+3Kzs7W+PHjFRwcrNTUVCUnJxvPsFgs2rBhg2w2mxISEmSxWDRhwgRlZGQYMWazWWvXrpXNZlNycrJ8fX01ZswYZWVltfmaAQAAAAAAgAt5VDy58847vZ3HJW3btk2ZmZkaMWKENmzYYIw7nU5lZ2dr//79Cg4O1qRJkzR9+nS3ew8cOCCbzabi4mIFBgZq3LhxysjIkI/PV8uurKyUzWbTu+++a3x4N2fOHFkslrZaIgB0GJmZmcrMzLxsTGxsrLZs2XLZmLCwMDkcjsvGhISEaM2aNVedIwAAAAAAAOBtHvU8aS8HDx7U73//e8XGxrqNHz58WNOmTVNERITy8vI0a9YsrVy5Uhs3bjRi6urqNGXKFFksFm3evFlPP/20tm7dqqVLlxoxLS0tmjFjhmpqauRwOLRq1Sq99957fPMZAAAAAAAAAIBvsQ5bPDl16pSefPJJzZ49u9X597m5uQoKCtLChQsVFhamcePGKSUlRevWrTNitm/frtraWi1ZskTh4eGKi4tTenq6XnrpJTU0NEg628C4rKxMixcvVmRkpIYPH6558+bp9ddfV3l5eZuuFwAAAAAAAAAAdAwdtniSnZ2tQYMGafz48a3mioqKNHLkSJlMJmNs1KhROnLkiCoqKoyYYcOGuR2/NXr0aDU1Nam0tNSICQ0N1cCBA42YESNGyGw2a+/evd5aGgAAAAAAAAAA6MA86nnS1vLz87V7925t27btovPV1dWKiYlxG+vdu7ck6ejRowoJCVF1dbWsVqtbzLnrqqoq4zkXxvj6+iooKMiI8VRJSclVxV+M0+n8xs/oSFhPx9WV1iJ13PVc+HsKAAAAAAAAQOfQ4Yonn3/+uebPn6/nn3/+sk3bz991Ikkul+ui457ceyGXy+XRc843ePBg+fn5XdU953M6nV3qg1bW03F1pbVIXW89AAAAAAAAANpfhyuefPzxxzp27JgSExONsTNnzkiSIiIilJubK6vV2mpnSE1NjaSvdqBYrVZVVla6xVRXVxtz514LCwvdYpqbm1VbW9tqRwoAAAAAAAAAAPh2uGTxJD4+3uOHmEwmvfrqq9ckoR/84Afavn2729jy5ctVU1OjRYsWacCAAYqKitJrr73mtkOkoKBA/fr1U0hIiCQpKipKOTk5qq+vV8+ePY0Yf39/RUREGDFr1qzRoUOHNGDAAElSYWGhWlpaFB0dfU3WAwAAAAAAAAAAOpdLFk/CwsKu+uiqa8FisWjQoEFuY9ddd50aGhqM8cTERG3cuFELFixQSkqK9u3bJ4fDodmzZxv3xMfHa/Xq1crMzFRaWpoqKiq0fPlyJSUlKSAgQNLZJvPh4eHKzMzU3Llz1dTUpEWLFmns2LEKDQ1tu0UDAAAAAAAAAIAO45LFk2XLlrVlHlelf//+stvtys7O1vjx4xUcHKzU1FQlJycbMRaLRRs2bJDNZlNCQoIsFosmTJigjIwMI8ZsNmvt2rWy2WxKTk6Wr6+vxowZo6ysrPZYFgAAAAAAAAAA6AA6XM+Ti8nJyWk1Fhsbqy1btlz2vrCwMDkcjsvGhISEaM2aNd8ov47mg32V2vrWAVUea1DfXgGaGBem2Fv7tndaAAAAAAAAAAB0Ch4XT1paWvTuu+/qX//6l06ePOk2ZzKZNG3atGueHK7eB/sqtXbrh/LxMSmwh4++qG3U2q0fShOHUEABAAAAAAAAAMADHhVPqqurlZycrH//+98ymUxyuVyS5NYTheJJx7D1rQPy8THJv/vZ/2v9u/uoSc3a+tYBiicAAAAAAAAAAHigmydBixcvVmBgoP7+97/L5XJp8+bNevPNN/XLX/5SAwcO1BtvvOHtPOGhymMN8vM1u435+Zp19FhDO2UEAAAAAAAAAEDn4lHx5P3339ejjz6qvn3P7lzo1q2b+vfvr9TUVN1///363e9+59Uk4bm+vQJ08nSL29jJ0y3q0yugnTICAAAAAAAAAKBz8ah4cvz4cfXu3VvdunVTQECAvvzyS2MuNjZWe/bs8VqCuDoT48LU3OxS06lmuVxnX5ubXZoYF9beqQEAAAAAAAAA0Cl4VDy58cYbdezYMUnSTTfdpDfffNOY27NnjwIC2NXQUcTe2lczJw7RDdf1UF1js264rodm0iweAAAAAAAAAACPedQwfuTIkSosLNSPfvQjTZo0SXPnzlVRUZF8fX310UcfafLkyV5OE1cj9ta+FEsAAAAAAAAAAPiaPCqezJo1S42NjZKkBx54QH5+fsrPz1djY6N++9vfKjk52atJAgAAAAAAAAAAtBWPiic9e/ZUz549jeuf/vSn+ulPf+q1pAAAAAAAAAAAANqLRz1Phg4dqo8++uiic6WlpRo6dOg1TQoAAAAAAAAAAKC9eFQ8OXnypFwu10Xnmpubdfr06WuaFAAAAAAAAAAAQHu55LFdJ0+eVGNjo1E0qaur0/Hjx1vF5Ofnq1evXt7NEgAAAAAAAAAAoI1csnhit9u1evVqSZLJZNLUqVMvGudyuTR9+nTvZAcAAAAAAOBFdrtd+fn5OnjwoMxms2677Talp6e3OqLc6XQqOztb+/fvV3BwsCZNmtTq85ADBw7IZrOpuLhYgYGBGjdunDIyMuTj89XHL5WVlbLZbHr33Xfl6+urMWPGaM6cObJYLG2yXgAA4JlLFk/i4uJktVrlcrm0cOFCTZs2Td/5znfcYrp3767vfe979DwBAAAAAACd0p49e/TQQw8pMjJSPj4+stvtmjx5sl599VWFhoZKkg4fPqxp06YpPj5eOTk5Ki0t1VNPPaWAgABNmjRJ0tkTO6ZMmaLIyEht3rxZFRUVyszMlCTjtaWlRTNmzFCPHj3kcDjU2NiorKwsZWVlacWKFe3zBgAAgIu6ZPFk8ODBGjx4sKSzO09+9KMfcTwXAAAAAADoUux2u9v1M888ozfeeEO7d+9WUlKSJCk3N1dBQUFauHChTCaTwsLC9Mknn2jdunVG8WT79u2qra3VkiVLZLFYFB4ervT0dOXk5CgtLU0BAQEqKChQWVmZ8vPzNXDgQEnSvHnzNH36dJWXlxvFGgAA0P48ahj/8MMPq1evXmpqapLT6dTf/vY3OZ1ONTU1eTs/AAAAAACANtPY2Kjm5mbdcMMNxlhRUZFGjhwpk8lkjI0aNUpHjhxRRUWFETNs2DC347dGjx6tpqYmlZaWGjGhoaFG4USSRowYIbPZrL1793p7aQAA4CpccufJhf74xz9q7dq1amhoMJrI9+zZUzNnztSMGTO8liAAAAAAAEBbWbJkiaxWq+Li4oyx6upqxcTEuMX17t1bknT06FGFhISourpaVqvVLebcdVVVlfGcC2N8fX0VFBRkxHiqpKTkquIv5HQ6v9H97Ync215nzVvqvLlfbd4X/o4C8M15VDzZuHGjnn32Wf3sZz/T/fffr969e6u6ulqvvfaali1bJovFYmxlBQAAAHD13n//fa1fv15lZWU6cuSIfvnLXyotLc0thmbFAOBdq1at0s6dO+VwONSjRw+3ufN3nUgyvlh64fjFXCnG5XJ59JzzDR48WH5+fld1zzlOp7PTftBK7m2vs+Ytdd7cO2veQFfjUfHkv//7v/XII49o7ty5buOjR4+WxWLRiy++SPEEAAAA+AYaGhoUFhZmNCO+EM2KAcC7li1bptzcXK1fv1633nqr25zVam21M6SmpkbSVztQrFarKisr3WKqq6uNuXOvhYWFbjHNzc2qra1ttSMFAAC0L496nvznP//RPffcc9G5e+65R//5z3+uaVIAAADAt83dd9+tjIwM3XfffRf9JvH5zYrDwsI0btw4paSkaN26dUbM+c2Kw8PDFRcXp/T0dL300ktqaGiQJKNZ8eLFixUZGanhw4dr3rx5ev3111VeXt5m6wWAjiQnJ0cvv/yyNmzYoMjIyFbzUVFRKiwsNHabSGd/n/br108hISFGTHFxserr691i/P39FRERYcSUl5fr0KFDRkxhYaFaWloUHR3treUBAICvwaPiSa9evVRWVnbRubKyMvXq1euaJgUAAADAHc2KAcA7bDabNm3apKVLl6p3796qqqpSVVWVTpw4YcQkJibq+PHjWrBggT799FPt2LFDDodDU6dONWLi4+MVGBiozMxM7d+/X2+//baWL1+upKQkBQQESDr7ezs8PFyZmZkqKSnRBx98oEWLFmns2LEKDQ1t87Wj8yr6vEQL/75MqTue0sK/L1PR59+sBw4AoDWPju36yU9+ohUrVqhHjx667777FBQUpNraWu3cuVMrV67Uww8/7O08AQBtwG63Kz8/XwcPHpTZbNZtt92m9PR0DR061C2OM/cBoO11xWbFHU1nbSh7Jayr8+gKa+qMZ/Rv3LhRktwKIZI0YcIE4xjF/v37y263Kzs7W+PHj1dwcLBSU1OVnJxsxFssFm3YsEE2m00JCQmyWCyaMGGCMjIyjBiz2ay1a9fKZrMpOTnZ+Bs4KyurDVaKrqLo8xL9yblJvt3MsvgG6Hjjl/qTc5OmxkhRNw5u7/QAoMvwqHjy5JNP6rPPPtPChQtls9lkNpvV0tIil8ule++9V08++aS38wQAtIE9e/booYceUmRkpHx8fGS32zV58mS9+uqrxjfhOHMfANpPV2pW3NF01casrKvz6Ipr6iz279/vUVxsbKy2bNly2ZiwsDA5HI7LxoSEhGjNmjUe5wdc6NWyN+TbzSw/n7P/Bvv5+EnNJ/Vq2RsUTwDgGvKoeOLn56fnnntOH330kZxOp44fP67rr79eMTExFz0LFADQOdntdrfrZ555Rm+88YZ2796tpKQkSe5n7ptMJoWFhemTTz7RunXrjOLJ+WfuWywWhYeHKz09XTk5OUpLS1NAQIBx5n5+fr5xdMy8efM0ffp0lZeXc2wBAFyAZsUAAECSjtbXyOIb4DbW3dxdR+tr2ikjAOiaLtnzZM6cOa0aRkZGRmry5MlKT0/X5MmTKZwAQBfX2Nio5uZm3XDDDcYYZ+4DQPugWTEAAJCkPj2DdarllNvYqZZT6tMzuJ0yAoCu6ZI7T/Ly8pSYmMg3fwHgW2zJkiWyWq2Ki4szxjhz/+vrCueYd0S8r97Rmd/XznrsTX19vVHQOH36tKqqqrRv3z4FBARo4MCBSkxM1MaNG7VgwQKlpKRo3759cjgcmj17tvGM+Ph4rV69WpmZmUpLS1NFRcVlmxXPnTtXTU1NNCsGAKATGRc+Rn9ybpKaT6q7ubtOtZzS6TMtGhc+pr1TA4AuxaNjuwAA3z6rVq3Szp075XA41KNHD7c5zty/epxj7h28r97B+9o+SkpKlJKSYlxv2rRJmzZt0vDhw/Xiiy/SrBgAAEg62xR+aszZ3idH62vUp2ewxoWPod8JAFxjFE8AAK0sW7ZMubm5Wr9+vW699Va3Oc7cBwDvuOOOO67YtJhmxQAAQDpbQKFYAgDeddniSV5ent59990rPsRkMmnmzJnXLCkAQPvJyclRXl6eNmzYYJyPf76oqCi99tprbjtELnbmfk5Ojurr69WzZ08j5sIz99esWaNDhw5pwIABkjhzHwAAAAAAAB3DZYsnubm5Hj2E4gkAdA02m015eXlauXKlevfubeww8ff3V2BgoCRx5j4AAAAAAAC6vMsWTzZv3qwhQ4a0VS4AgHa2ceNGSdLUqVPdxidMmKCcnBxJ4sx9AAAAAAAAdHn0PAEAGK501v45nLkPAAAAAACAroziCQAAAAAAQBf0wb5KbX3rgCqPNahvrwBNjAtT7K192zstAAA6BYonAAAAAAAAXcwH+yq1duuH8vExKbCHj76obdTarR9KE4fI1N7JAV52zLlXR/L+oqbycpWEhqrfhPHqFRPd3mkB6GS6XWqirKyMficAAAAAAACd0Na3DsjHxyT/7j4ymc6++viYtPWtA+2dGuBVx5x7dXDtOp089oXk76+Tx77QwbXrdMy5t71TA9DJXLJ4AgAAAAAAgM6p8liD/HzNbmN+vmYdPdbQThkBbeNI3l9k8vGR2d9fJpPp7KuPj47k/aW9UwPQyVA8AQAAAAAA6GL69grQydMtbmMnT7eoT6+AdsoIaBtNlUfVzc/Pbaybn5+aKo+2U0YAOiuKJwAAAAAAAF3MxLgwNTe71HSqWS7X2dfmZpcmxoW1d2qAV/n37aMzJ0+6jZ05eVL+ffu0U0YAOiuKJwAAAAAAAF1M7K19NXPiEN1wXQ/VNTbrhut6aObEIYq9tW97pwZ4Vb8J4+VqblZLU5NcLtfZ1+Zm9Zswvr1TA9DJ+LR3AgAAAAAAALj2Ym/tS7EE3zq9YqKlmdN0JO8vaiovl19oqPpNGH92HACuAsUTAAAAAAAAAF1Gr5ho9YqJltPp1OCYmPZOB0AnxbFdAAAAAAAAAAAA56F4AgAAAAAAAAAAcB6KJwAAAAAAAAAAAOeheAIAAAAAAAAAAHCeDlc8sdvtevDBBxUTE6Phw4drypQp+uc//9kqzul0KiEhQZGRkYqLi5Pdbm8Vc+DAAaWkpGjIkCEaNWqUFi9erObmZreYyspKpaamKioqSsOHD9fcuXNVV1fntfUBAAAAAAAAAICOrcMVT/bs2aOHHnpIGzdu1EsvvaQ+ffpo8uTJKi8vN2IOHz6sadOmKSIiQnl5eZo1a5ZWrlypjRs3GjF1dXWaMmWKLBaLNm/erKefflpbt27V0qVLjZiWlhbNmDFDNTU1cjgcWrVqld577z1lZWW16ZoBAAAAAAAAAEDH4dPeCVzowh0kzzzzjN544w3t3r1bSUlJkqTc3FwFBQVp4cKFMplMCgsL0yeffKJ169Zp0qRJkqTt27ertrZWS5YskcViUXh4uNLT05WTk6O0tDQFBASooKBAZWVlys/P18CBAyVJ8+bN0/Tp01VeXq7Q0NC2XTwAAAAAAAAAAGh3Ha54cqHGxkY1NzfrhhtuMMaKioo0cuRImUwmY2zUqFGy2+2qqKhQSEiIioqKNGzYMFksFiNm9OjRampqUmlpqWJjY1VUVKTQ0FCjcCJJI0aMkNls1t69e6+qeFJSUvINV3r2KLKuhPV0XF1pLVLHXU9MTEx7pwAAAAAAAADga+jwxZMlS5bIarUqLi7OGKuurm71oWTv3r0lSUePHlVISIiqq6tltVrdYs5dV1VVGc+5MMbX11dBQUFGjKcGDx4sPz+/q7rnfE6ns0t90Mp6Oq6utBap660HAAAAAAAAQPvr0MWTVatWaefOnXI4HOrRo4fb3Pm7TiTJ5XJddPxirhTjcrk8eg4AAAAAAAAAAOh6OlzD+HOWLVsmh8Oh9evX69Zbb3Wbs1qtrXaG1NTUSPpqB4rValV1dbVbzLnrc7tNLhbT3Nys2traVjtSAAAAAAAAAADAt0OHLJ7k5OTo5Zdf1oYNGxQZGdlqPioqSoWFhcZuE0kqKChQv379FBISYsQUFxervr7eLcbf318RERFGTHl5uQ4dOmTEFBYWqqWlRdHR0d5aHgAAaAdFn5do4d+XKXXHU1r492Uq+vyb9ysDAAAAAABdU4crnthsNm3atElLly5V7969VVVVpaqqKp04ccKISUxM1PHjx7VgwQJ9+umn2rFjhxwOh6ZOnWrExMfHKzAwUJmZmdq/f7/efvvt/2Pv3sOiqvb/gb+HGS4CCoICamqFB1AucstSNMEg0xSOt7xfSk3RvJT5s7QyseOt0sTL0dQytQvHwtTqUFpqpeZXAVNKLDWVUkG5KbdhZli/PzjsZgAFZWBmz7xfz+ODrFkz81l7Np+9Z6+91sI777yDUaNGwdHREUDlIvN+fn6YN28eMjIycOLECSxevBh9+/a9q8XiiYiIyLylX83AltQkFJQWwtnWEQWlhdiSmsQOFCIiIiIiIiKqldmtefLhhx8CgEFHCAAMGjQIy5YtAwC0a9cOmzZtwtKlSxEXFwd3d3dMnz4dY8aMkeo7Oztj69atSEhIwNChQ+Hs7IxBgwZhzpw5Uh2lUomNGzciISEBY8aMga2tLWJiYjB//vwmaCkRERE1lT2Z+2Bro4S9yh4AKn9q1diTuQ8hbQJMHB0RERERERERmRuz6zw5e/ZsveqFh4fjs88+u2OdTp06Ydu2bXes4+XlhfXr19c7PiIiIpKfnOJcONs6GpTZKe2QU5xrooiIiIiIiIiIyJyZXecJERERkbF5OLmjoLRQGnkCAOW6cng4uZswKiLrcOJMNpIPnkN2Xgk83RwxOLITwjt7mjosIiIii5B+NQN7MvchpzgXHk7uiPWL4chqIiIjMbs1T4jMHRccJiKSn1i/GGgqdFBr1RBCQK1VQ1OhQ6xfjKlDI7JoJ85kY2PyKeTfLEXzZirk3yzFxuRTOHEm29ShERERyR7X9SMialzsPCG6CzwxISKSp5A2AZgYNhyuzVxQpCmBazMXTAwbzrvyiBpZ8sFzUKkUcLBTQaGo/KlSKZB88JypQyMikhw/fhzx8fGIioqCr68v1qxZU6NOamoqhg4disDAQERGRmLTpk016pxmhazxAAAgAElEQVQ7dw7jxo1DUFAQIiIisHz5cmi1WoM62dnZmD59OkJCQtCtWzcsWLAARUVFjdY2smz66/opFArYq+xha6PEnsx9pg6NiMgicNouorvABYeJiOQrpE0AczVRE8vOK0HzZoZfOextlcjJKzFRRERENZWUlKBTp04YOHAgli1bVuPxv/76C5MmTZIe//XXX/HKK6/A0dERo0ePBgAUFRXh6aefRmBgIP7zn//g2rVrmDdvHgBIP3U6HZ599lk0a9YM27ZtQ2lpKebPn4/58+cjMTGx6RpMFoPr+hERNS52nhDdBZ6YEBEREdWfp5sj8m+WwsHu768dao0OHm6Od3gWEVHT6t27N3r37g0AWLVqVY3HP/74Y7i4uGDRokVQKBTo1KkTfvvtN2zevFnqPNm7dy9u3ryJFStWwNnZGX5+fpg9ezaWLVuGGTNmwNHREYcPH0ZmZia++eYbdOzYEQDw2muvYfLkycjKykL79u2brtFkEbiuHxFR4+K0XUR3wcPJHeW6coMynpgQERER1W5wZCdotQJl5VoIUflTqxUYHNnJ1KEREdVbeno6evToAYVCIZVFRETgypUruHbtmlQnODgYzs7OUp2ePXuirKwMv/76q1Snffv2UscJAHTv3h1KpRJpaWlN1BqyJFzXj4iocXHkCdFdiPWLwZbUJECrhp3SDuW6cp6YEBERUZNZs2YN1q5dW6P8l19+gUpVeWqfmpqKpUuX4uzZs3B3d8fo0aMxefJkg/rnzp1DQkICTp48iebNmyM2NhZz5syRXsNYwjt7AoODkHzwHHLySuDh5ojBkZ0qy4mIZOLGjRsICwszKGvdujUAICcnB15eXrhx4wZatWplUKfq9+vXr0uvU72Ora0tXFxcpDp3IyOjYWtvpqamNuj5psTY/9a7RRiOFZxCXmk+XGybo4drMCquqJF6xbjvw23e9O427up5iogajp0nRHehcsHhyrVPcopz4eHkjli/GM6hTxbj+PHjeO+995CZmYkrV67gueeew4wZMwzqGOuiXHZ2NhISEnDkyBHY2toiJiYGL7/8ssHdekREVFO7du2QlJRkUFaVX401L78xhXf2ZGcJEcme/qgTABBC1Fpen+dWJ4So1+tUFxAQAHt7+7or1iI1NVW2F1oZu6EwhGEY/mnU16yO27zpyTVuIkvDzhOiu8QFh8mScbFMIiLzp1QqpTueqzPWvPwkf+lXM7Ancx/+zLuC+25+zxt+iBqgVatWNUaG5OZWrntZlY9btWqF7Oxsgzo3btyQHqv6efToUYM6Wq0WN2/erDEihYiIiEyPa54QEZGkd+/emDNnDvr371/rXWz6F+U6deqE2NhYjBs3Dps3b5bq6F+U8/PzQ2RkJGbPno2PPvoIJSUlACAtlrl8+XIEBgaiW7dueO211/D1118jKyurydpLRCRH165dw6OPPorIyEjEx8cjMzNTesxY8/KTvKVfzcCW1CQUlBbCwcYeBaWF2JKahPSrDZvih8hahYSE4OjRo9JoE6DyfLZt27bw8vKS6pw8eRLFxcUGdRwcHNClSxepTlZWFi5fvizVOXr0KHQ6HUJDQ5uoNURERFRfHHlCRET1druLcps2bcK1a9fg5eVV50W58PDwOhfLbN++fZO2i4hILoKCgrBixQo8+OCDKCgowPvvv4+RI0fi888/R8eOHY02L399NXS+fXMj1znRq/v4ry+h02pgY1M5XZCuXAddhQYfHk9GRTu1qcMzGkv5vPRZQpvkOM1McXGx1KGh0Whw/fp1nDlzBo6OjujYsSNGjhyJDz/8EK+//jrGjRuHM2fOYNu2bZg7d670GgMHDsS6deswb948zJgxA9euXcM777yDUaNGSSP6IiIi4Ofnh3nz5mHBggUoKyvD4sWL0bdvX57/EhERmSF2nhARUb1Z6mKZTcUSLoiYI27XxiHn7SrHC3f11bt3b4Pfw8LC8OSTT2L79u145ZVXADTuvPzVNWS+fXNjSXOLv3d1F1o4tYBCoUBJSQkcHR0hhECRpsRi2mhJn1cVS2yTXGRkZGDcuHHS70lJSUhKSkK3bt2wfft2tGvXDps2bcLSpUsRFxcHd3d3TJ8+HWPGjJGe4+zsjK1btyIhIQFDhw6Fs7MzBg0ahDlz5kh1lEolNm7ciISEBIwZM0Za92/+/PlN2l4iIiKqH3aeEBHRXbG0xTKbCi+INA5u18bB7SofKpUK/v7+uHjxIgDjzctP8ubh5I6C0kLYq/4+NpbryuHh5G7CqIjM18MPP4yzZ8/esU54eDg+++yzO9bp1KkTtm3bdsc6Xl5eWL9+/V3HSERERE2Pa54QEVG91feiXNVFuCq1LZZZvQ4XyyQiunsVFRU4e/aslIONNS8/yVusXww0FTqotWoIIaDWqqGp0CHWL8bUoRERkZGlX83AogOrMP2LV7DowCqub0VEZETsPCEionrjYplE1NjyUtOQ8cpCnJgcj4xXFiIvNc3UIZmVZcuW4dixY8jKysLp06fx4osv4tKlSxg1ahQAYOTIkSgoKMDrr7+O8+fP44svvsC2bdswceJE6TUGDhyI5s2bY968eTh79iwOHTpUY15+kreQNgGYGDYcrs1cUFahhmszF0wMG46QNgGmDo2IiIwo/WoGtqQmoaC0EM62jigoLcSW1CR2oBARGQk7T4iISFJcXIwzZ87gzJkzBotlXrp0CYDxLsrpL5aZkZGBEydOcLFMIkJeahoubNwMdV4+lM7OUOfl48LGzexA0ZOTk4O5c+eiX79+iI+PR1FRET7++GMEBgYCgDQvf0ZGBuLi4vDmm2/edl7+mzdvYujQoXjppZdqzMtP8hfSJgALo57H1PtHYGHU8+w4ISKyQHsy98HWRgl7lT0UCgXsVfawtVFiT+Y+U4dGRGQRuOYJERFJuFgmEZnSlV27oVCpoHRwAAAoHRygKyvDlV274RbGUWkAsHLlyjrrGGtefiIiIjJvOcW5cLY1HDVqp7RDTnGuiSIiIrIs7DwhIiIJF8skIlMqy86B0tnZoMzG3h5l2TkmioiIiIjIfHk4uaOgtBD2KnuprFxXDg8ndxNGRURkOThtFxERERGZBQdPD1So1QZlFWo1HDw9TBQRERERkfmK9YuBpkIHtVYNIQTUWjU0FTrE+sWYOjQiIovAzhMiIiIiMgttB8VBaLXQlZVBCFH5U6tF20Fxpg6NLFjx+TRc2bEQLQ6tw5UdC1F8nmvsEBGRPIS0CcDEsOFwbeaCIk0JXJu5YGLYcK5zRURkJJy2i4iIiMjI0q9mYE/mPuQU58LDyR2xfjH8ElsPbmGhwJRJuLJrN8qyc+Dg6YG2g+K43gk1muLzachN2QwoVRAqB2iL8it/f2ISnLy53xERkfkLaRPA80wiokbCzhMiE+MFNiIi02is/Jt+NQNbUpNga6OEs60jCkoLsSU1CRPDwPxeD25hoewsoSZTeHQ3oFTBxtYB0BTDxtYBFShD4dHd7DwhIiIiIrJy7DyxYufO5ODIwfMoyCuBq5sjekR6o1NnzinelHiBzbzlpabx7mciC9WY+XdP5j7Y2iilhTvtVfaAVo09mfuY24nMjLYgBwoHZ4Myhcoe2oIcE0VERERERETmgmueWKlzZ3LwVXIGbt0sg0MzW9y6WYavkjNw7gy/KDYl/QtsCoUC9ip72NoosSdzn6lDs3p5qWm4sHEz1Hn5UDo7Q52XjwsbNyMvlfOgE1mCxsy/OcW5sFPaGZTZKe2QU5zb4NcmIuNSuXpAaNUGZUKrhsqVNxQREREREVk7dp5YqSMHz0OpUsDOTgWFovKnUqXAkYPnTR2aVeEFNvN1ZdduKFQqKB0coFAoKn+qVLiya7epQyMiI2jM/Ovh5I5yXblBWbmuHB5O7g1+bSIyLpfucYBOiwpNGSBE5U+dtrKciIiIiIisGqftslIFeSVwaGZrUGZrq0RBXomJIrJOHk7uKCgtlKZ2AXiBzVyUZedA6Ww4jYeNvT3Ksjk6iyxf8fk0FB7dDW1BDlSuHnDpHmdxc/83Zv6N9YvBltQkQKuGndIO5bpyaCp0iPWLafBrE5FxOXmHAk9MQuHR3VDkZEHl1t4icx4RkSWoOkdtkZOFK2eYr4mIqPFx5ImVcnVzhEajMyjTaHRwdXM0UUTWKdYvBpoKHdRaNYQQUGvVvMBmJhw8PVChNpzGo0KthoMnp/Egy1Z8Pg25KZuhLcqHwsEZ2qJ85KZsRvF5y5qyrjHzb0ibAEwMGw7XZi4o0pTAtZkLJoYN53onRGbKyTsUbccsws3e09F2zCJeiCMiMkP656hC5WCx56hERGReOPLESvWI9MZXyRkohxa2tkpoNDrotAI9Ir1NHZpVqbzAVjn3fk5xLjyc3BHrF8MLbGag7aA4XNi4GbqyMtjY26NCrYbQatF2EKfxIMtWeHQ3oFTBxtYBAKCwdUAFylB4dLdFXVBs7Pwb0iaAuZyIjC79agbPG4nIKhmco2qKYWOh56hERGRe2HlipTp19kD/wQE4cvA8CvJK4OrmiB6R3ujUmXfVN8S9fKHlBTbz5BYWCkyZhCu7dqMsOwcOnh5oOyiuspzIgmkLcqBwMJyyTqGyh7bA8qasY/4lIjlJv5qBLalJsLVRwtnWEQWlhdiSmoSJYWAuIyKjM7dpXK3pHJWIiMwHO0+sxLkzObV2lBi7s8Sa5yDlF1rL4xYWys4SsjoqV4/KKbv+N/IEAIRWDZUrO9eJiExpT+Y+2NoopbWa7FX2gFaNPZn7eK5JREZVNUUWlCqDaVzxxCSTfb/nOSoREZkC1zyxAufO5OCr5AzculkGh2a2uHWzDF8lZ+DcGePeoWHtc5Dqf6FVKBSwV9nD1kaJPZn7TB0aEVG9uXSPA3RaVGjKIIRAhaYM0Gkry4mIyGRyinNhp7QzKLNT2iGnONdEERGRpdKfIkuhUFROlaVUVZabiP45Ku5wjlp8Pg1XdizE5bXxuLJjodVcjyAiosbBzhMrcOTgeShVCtjZqaBQVP5UqhQ4cvC8Ud/HYA5SMznBakr8QktElsDJOxTuT0yCyrklRFkRVM4t4W7CuwyJiKiSh5M7ynXlBmXlunJ4OLmbKCKyVHmpach4ZSFOTI5HxisLkZfKi8/WRluQA8X/RrlVMfUUWfrnqAptWa3nqPo3dOqPmGEHChER3StO22UFCvJK4NDM1qDM1laJgrwSo76Ptc9B6uHkjoLSQmkqBYBfaIlInpy8Q9lZQkRkZmL9YrAlNQnQqmGntEO5rhyaCh1i/WJMHRpZkLzUNFzYuBkKlQpKZ2eo8/JxYeNmYMokTmdrRcx1iqyqc9TU1FT8IyysxuMGN3QCUHBReSIiaiCOPLECrm6O0Gh0BmUajQ6ubo5GfR+VqweEVm1QZg4nWE0l1i8Gmgod1Fo1hBBQa9X8QktEZo3TGhARyUdImwBMDBsO12YuKNKUwLWZCyaGDed6J2RUV3btruw4caicrknp4ACFSoUru6xjNgGqJNdpXM1xxAwREckbR55YgR6R3vgqOQPl0MLWVgmNRgedVqBHpLdR38elexxyUzajAneeg7Q+qhae1xbkQOXqIYuF5yu/0FaufZJTnAsPJ3fE+sXwCy0RmURdedQcFwIlIqI7C2kTwHNLalRl2TlQOhvOJmBjb4+ybF58tiZO3qHAE5Nk953cXEfMEBGRfLHzxAp06uyB/oMDcOTgeRTklcDVzRE9Ir3RqbNxTyD0T7AUOVlQubW/pxMsOV/Q4xdaIjIH9cmjnNaAiIiIqnPw9IA6Lx9Kh78vPleo1XDw5MVnayPHaVz1b+hUqOwrZ8aQwYgZIiIyX+w8sRKdOnsYvbOkNnXNQVof9bmgJ8eRKURETaU+edTa16kiIiKimtoOisOFjZuhKyuDjb09KtRqCK0WbQfx4jOZP7mOmCEiIvPFzpMmdOJMNpIPnkN2Xgk83RwxOLITwjt7mjoss1PXBT05j0whImoK9ekY4bQGREREVJ1bWCgwZRKu7NqNsuwcOHh6oO2gOC4WT7IhxxEzRERkvth50kROnMnGxuRTUKkUaN5MhfybpdiYfAoYHMQOlGrquqDHqWaIiO6sPh0jnNaAiIiIauMWFsrOEiIiIiIANqYOwFokHzwHlUoBBzsVFIrKnyqVAskHz5k6NLPj0j0O0GlRoSmDqGXheW1BDhQqe4PncKoZIqK/1ZVHgcq78tyfmASVc0uIsiKonFvCnSP4iIiIiIiITCYvNQ0ZryxEWeI6ZLyyEHmpaaYOiciqceRJE8nOK0HzZoab295WiZy8EqO/16Wzp5D2/X9xM/8GWrRshdBH+6Gjb5DR36ex1DVPKaeaaRx5qWkcnk9kIeo737NcpzVIv5qBPZn7kFOci2YVdrBpa4+QNgGmDouIiIiIiOie5aWm4cLGzVCoVICDA9R5+biwcTMwZRKvzxCZCDtPmoinmyPyb5bCwe7vTa7W6ODh5mjU97l09hQO7d4BG5UK9s2cUHyrEId270DvuDGy60C53QU9TjVjfPoHaKWzMw/QRBZArh0jdUm/moEtqUmwtVHC2dYRN4tvYktqEiaGgR0oREREREQkW1d27a68LuPgAEVJMZQODtCVleHKrt28NkNkIuw8aSKDIzthY/IplEELe1sl1BodtFqBwZGd7vq17rTwfNr3/4WNSgVbu8pprWzt7KH5X7mcOk/upL53VFP96R+gAfAATURma0/mPtjaKGH/v+kbbW1sobRRYk/mPnaeWBiOiCSyHvojCj2c3BHrF8OcTkREVqcsOwdKZ2eDMht7e5Rlc5p6IlNh50kTCe/sCQwOQvLBc8jJK4FHtU6P+qpr4fmb+Tdg38zJ4DkqWzvczL9hzOaYnKXeUW0qcjxASxfVsrKQ0b49L6qRVblTJ7qlyynOhbOt4ahNO6UdcopzTRQRNQaOiCQyL43ZuVF9RGFBaSFHFBIRkVVy8PSAOi9furEVACrUajh4cpp6IlPhgvEA9u/fjwEDBiAgIACPP/44kpOTG+V9wjt7Ykl8BDYviMGS+Ih7utBV18LzLVq2glZTbvAcraYcLVq2MkobyDI5eHqgQq02KDPnA3TVRTV1Xr7BPKBcSI2sQVUnev7NUoNO9BNnsk0dWpPwcHJHuc7wOFeuK4eHk7uJIqLGYDBlgUJR+VOlwpVdu00dGlmg4vNpuLJjIVocWocrOxai+DzPJ/RVdW4UlBYadG6kX80wyuvrjyhUKBSwV9nD9n8jComIiKxJ20FxEFotdGVlEEJU/tRq0XYQp6knMhWr7zz5+eefMXPmTMTExGD37t0YM2YMFixYgAMHDpg6tFpl55XA3lZpUKa/8Hzoo/1QodVCU66GEAKacjUqtFqEPtrPFOGSTMjtAM2LanQvTpzJxvx/H8bEf+3D/H8flm1nQ12d6JYu1i8Gmgod1Nr/HecqNNBU6BDrF2Pq0MiIyrJzYGNvb1Bm7iMiSZ6Kz6chN2UztEX5ECoHaIvykZuymR0oehq7cyOnOBd2SjuDMo4oJGpalnKeTCR3bmGheHDKJNi7tQTKymDv1hIPcuQ1kUlZfefJ1q1bERwcjFmzZsHb2xvjxo3DE088gS1btpg6tFp5ujlCrdEZlOkvPN/RNwi948bAqbkL1KXFcGruIrvF4qnp6R+gdUVFZn+A5kU1uluWNFqjrk50SxfSJgATw4bDtZkLijQlcFI5YmLYcE7tYmHkNiKS5Kvw6G5AqYKNrQOgUFT+VKoqywlA43ducEQhkWlZ0nkykSVwCwtFwBuL4DBzOgLeWGS212WIrIXVr3mSnp6OYcOGGZRFRERg0aJF0Ol0UCqVt3mmadRn4fmOvkHsLKG75hYWKpuDMucBpbulP1oDABzsVCiDFskHz8lurRBPN0fk3yyV2gIYdqJbg5A2AVJnSWpqKjtOLFDbQXG4sHEzdGVlsLG3R4VabdYjIkm+tAU5UDgYrvumUNlDW8AbMqp4OLmjoLQQ9qq/b1wxZudGrF8MtqQmAVo17JR2KNeVc0QhUROypPNkIiIiY7P6zpMbN26gVSvD9UBat26N8vJyFBYWws3NrV6vk5HR8Dl/U1NT66yjANAnqBmOnClCbkEZXJ1VeDTIGYqSP5Ga+meDYzCm+rRHTiypPXJviy7QH5qvvgbKygBbFYoLCgCdDrrePc2qbWFhYaYOgf4nO68EzZsZHvLkOlqjPp3oRHLnFhYKTJmEK7t2oyw7Bw6eHmg7KE42nfwkHypXD2iL8qGw/fuGDKFVQ+XKGzKqNHbnRuWIQjTagvRE5mj//v145513cPHiRbRt2xZTp07F4MGDTRKLJZ0nExERGZvVd54AgEKhMPhdCHHXrxEQEAD7atMI3Y3U1NR6X2gNCwNGDrznt2oSd9MeObCk9lhEW8LCkNepE67s2o3CrCy4tG/Pi2oy1VRfHC1ptEZ4Z09gcBCSD55DTl4JPNwcMTiyE+8MJIsjpxGRJF8u3eOQm7IZFSgDhECFpgzQaeHSnaOcqjRF54b+iEIiS1e17uqUKVMwYMAAHD58GAsWLEDLli0RFRXV5PFY0nkyERGRsVl950mrVq1w/fp1g7Lc3FzY2trCxcXFRFERUV2qLqqlpqYiQO6dQVaqKb84WtpojfDOnuwsISIyAifvUOCJSSg8uhuKnCyo3NrDpXtcZTlJ2LlBZDz6664CgLe3N9LT07FlyxaTdJ5Y2nkyERGRMVn9gvEhISE4cuSIQdnhw4cRHBxsduudEBFZEv0vjt7e3hg3bhyeeOIJbNmyxejvFd7ZE1MGB6Fli2YoKtWiZYtmmDI4iB0QRGTV9u/fjwEDBiAgIACPP/44kpOTTR2SSTh5h6LtmEW42Xs62o5ZxI4TImpU6enpiIiIMCiLiIjAzz//DJ1O1+Tx8DyZiIjo9qx+5MmECRMwcuRIrF27Fv3798eRI0eQkpKCdevWmTo0IiKLlp6ejmHDhhmURUREYNGiRdDpdEbvwOZoDSKiv5nbtDFERNbCWOuuAg1fe7VqvUgFgCHdHAD8b/0nM1xTtTpzWuvybsk1drnGDcg39ruNW/ZTtBOZIavvPOnatSsSExOxatUqbNiwAW3atMEbb7zBL41ERI3MnL44NhW5nrSbO27XxiHn7covjnUzt2ljiIisiTHWXQUatvaqnNfCZOxNT65xA/KNXa5xE1kaq+88AYDo6GhER0ebOgwiIqtjDl8cmwpPfhsHt2vj4Ha1fMYa/SeXzuv6knOn4Z2wXfJhCW3i8ePOuO4qERGRfLDzhIiITIJfHImITMdYo//k0HldX5baach2yYcltolqqlp3dfr06VIZ110lIiIyT1a/YDwREZlG1RdHffziSETUdIw1+o+IiOpvwoQJSE9Px9q1a3HhwgXs2LEDKSkpmDhxoqlDIyIiomrYeUJERCbBL45ERKbD0X9ERKZRte7qf//7X8TGxuKDDz7guqtERERmitN2ERGRSVR9cVy1ahU2bNiANm3a8IsjEVET4bQxRESmw3VXiYiI5IGdJ0REZDL84khEZBoTJkzAyJEjsXbtWvTv3x9HjhxBSkoK1q1bZ+rQiIiIiIiIzAI7T4iIiIiIrAxH/xEREREREd0ZO08aqGphzfLy8ga/llqtbvBrmBO2x3xZUlsA826PnZ1djQV5yXiMmYObgjnvq3LG7do45L5dmX/r1pDRf3LLv/Ul9/3+dtgu+bCUNjEHNy5j5WA572+MvenJNW5AvrHfS9zMv0TGpRBVR126J7du3cJvv/1m6jCIyEwFBATA3t7e1GFYLOZgIrod5t/GxfxLRHfCHNy4mIOJ6HaYf4mMi50nDVRRUYHi4mLY2tqyZ5eIauBdH42LOZiIbof5t3Ex/xLRnTAHNy7mYCK6HeZfIuNi5wkREREREREREREREZEeG1MHQEREREREREREREREZE7YeUJERERERERERERERKSHnSdERERERERERERERER62HlCRERERERERERERESkh50nREREREREREREREREeth5QkREREREREREREREpIedJ0RERERERERERERERHrYeUJERERERERERERERKSHnSdN4PPPP4evry8mTJhgUJ6amoqhQ4ciMDAQkZGR2LRpU43nnjt3DuPGjUNQUBAiIiKwfPlyaLXaJor8bzdu3MD8+fPRo0cPBAYGom/fvvjuu+8M6silPRUVFVi7di1iYmIQGBiI3r17Y/HixSguLjaoZ47tOX78OOLj4xEVFQVfX1+sWbOmRh1jxZ2dnY3p06cjJCQE3bp1w4IFC1BUVNSk7fn0008xZswYPPzwwwgLC8OIESNw6NAhs20PWS9LyPPmwpKON+ZEzsc+onu1Zs0a+Pr61vinv7/KcZ+3xDzZp0+fWj+rJ598UqojtzYx75IpyencVO65Wq45Wa55V865taSkBG+99RYee+wxBAYGYuDAgUhJSTH7uImsnqBGdf78eRERESFGjRolxo8fL5X/+eefIjg4WLz66qvi999/F7t37xaBgYFix44dUp1bt26Jnj17ivj4eHHmzBlx4MAB0a1bN7Fs2bImbcOtW7dETEyMmDx5sjh+/LjIysoS//d//yd++eUXWbZn8+bNIjg4WPz3v/8VWVlZ4ocffhC9evUSL7/8stm35+DBg+Ktt94SX375pejVq5dITEw0eNxYcWu1WhEbGyuGDx8uTp06JY4dOyYee+wxMWPGjCZtz4svvig++OADcfr0aXHhwgWxYsUK0aVLF5GWlmaW7SHrZAl53lxY2vHGnMj52Ed0rxITE0VUVJTIyckx+FdFjvu8pebJ3Nxcg8/o0qVLIigoSKxdu1a2bWLeJVOR27mpnHO1nHOyXPOunHPrnDlzxGOPPSYOHz4sLl26JLZt2yY6d+4svv/+e7OOm8jasfOkEanVahEbGys+//xzMW/ePIMTlzfffAitl6gAACAASURBVFP07t1bVFRUGJRFRkZKv3/00UciKChI3Lp1q0ZZcXFxk7RBCCFWrlwpHnvsMVFeXn7bOnJqT3x8vHjuuecMylasWCEGDBgg/S6H9kRHR9fobDBW3IcOHRI+Pj7i4sWLUp2qssuXLzdZe2rTr18/sWLFCul3c20PWQdLyfPmwtKON+bEUo59RHcjMTFRREdH3/ZxOe7z1pInk5KSRJcuXcS1a9eEEPJsE/MumYIcz03lnKstKSfLJe/KNbeWlZWJLl26iL179xqUT506VYwePdps4yYiIThtVyNaunQpfHx8EBcXV+Ox9PR09OjRAwqFQiqLiIjAlStXcO3aNalOcHAwnJ2dpTo9e/ZEWVkZfv3118ZvwP/s378fISEheOONNxAREYH+/ftj7dq10Gg0smxPWFgYUlNTcebMGQBAVlYWDh48iN69e0t15NQefcaKOz09He3bt0fHjh2lOt27d4dSqURaWloTtaamiooKlJaWomXLllKZnNtD8mcped5cWNrxxpxY8rGP6E6uXbuGRx99FJGRkYiPj0dmZqb0mBz3eWvJk5988gmioqLg6ekJQJ5tYt4lU5Drualcc7Ul5WS55F255laNRgOtVgsHBweD8mbNmuHkyZPQaDRmGTcRcc2TRvPNN9/ghx9+wMKFC2t9/MaNG2jVqpVBWevWrQEAOTk5t61T9fv169eNHfJtXb58GSkpKdBoNNi4cSOmT5+O7du3IzExUaojp/Y888wzGD16NIYMGQJ/f39ER0cjKCgIc+bMkerIqT36jBV3bXVsbW3h4uJisrYBwKZNm1BUVITY2FipTM7tIXmzpDxvLizteGNOLPnYR3Q7QUFBWLFiBTZt2oTly5dDCIGRI0fi0qVLAOS5z1tDnjx9+jR++eUXDB8+XCqTY5uYd6mpyfXcVM652lJyspzyrlxzq7OzM8LCwrBhwwb8+eefqKiowKFDh7B//35oNBrk5+ebZdxExM6TRnH16lUsXLgQb7/9tkFvcHX6vckAIISotbw+z21MQgi4u7tj8eLFCAgIwJNPPokpU6bgww8/vGNM5tqeffv24ZNPPsGSJUuQnJyMxMRE/PTTT1ixYsUdYzLX9tT13saMWwhhsrYlJydj/fr1WLlyJTw8POr1HHNuD8mbpeV5c2FpxxtzYunHPqLa9O7dG/369YOvry8efvhhrF27Fh4eHti+fbtUR277vDXkyaSkJNx3333o2bOnQbnc2sS8S01Jzuemcs7VlpKT5ZR35Zxb33zzTTg7OyM6OhoBAQFYunQphg4dCgBQKpW1vrc5xE1k7VSmDsAS/fLLL8jLy8PIkSOlsoqKCgBAly5d8PHHH6NVq1Y1eoVzc3MB/N2z3KpVK2RnZxvUuXHjhvRYU/Hw8ECHDh2kZA4A3t7eKC4uRmFhIVxcXGTVniVLlmDs2LH45z//CQDw9fWFRqPB3LlzMWPGDDg6OsqqPfqMFXerVq1w9OhRgzparRY3b940SduSkpKwZMkSJCYmolevXgaPybE9JH+WlufNhaUdb8yJJR/7iOpLpVLB398fFy9eBGC886amZOl5sqioCF9++SXi4+MNLgLJsU3Mu9SULOncVE652hJystzyrpxza7t27bB161aUlpbi5s2b8PT0lDpUWrZsabZxE1k7jjxpBI888gj27t2Lzz//XPrXp08fdO3aFZ9//jl8fX0REhKCo0ePSr3IAHD48GG0bdsWXl5eAICQkBCcPHkSxcXFBnUcHBzQpUuXJmtPSEgILl++LJ18AcDFixfh7OwMFxcXqY5c2lNaWgobG8NdX/9kB5BXe/QZK+6QkBBkZWXh8uXLUp2jR49Cp9MhNDS0iVpTadu2bViyZAnWrl1rMI9pFbm1hyyDpeV5c2FpxxtzYsnHPqL6qqiowNmzZ6ULEHLc5y09T+7evRsajQaDBw82KJdjm5h3qSlZ0rmpnHK1JeRkueVdS8itzZo1g6enJ8rLy/HNN98gOjoaNjY2Zh83kdVqrJXoydC8efPE+PHjpd///PNPERwcLF577TVx7tw5sXfvXhEUFCS2b98u1bl165aIiIgQ06dPF5mZmeLgwYPi4YcfFsuWLWvS2DMyMoS/v79ISEgQFy5cEAcOHBDdu3cXK1eulGV7Xn75ZdG9e3fxzTffiKysLPHDDz+I6OhoMXHiRLNvT1FRkfj111/Fr7/+Knr37i1effVV8euvv4qLFy8aNW6tVitiY2PFiBEjxOnTp8Xx48dFTEyMmDFjRpO2Z/PmzaJLly5i9+7dIicnR/qXn59vlu0h6ybnPG8uLO14Y07kfOwjuldLly4VP/30k7h8+bI4deqUeP7554W/v784deqUEEKe+7yl58mBAweKmTNn1iiXY5uYd8nU5HJuKudcbQk5WW55V8659ccffxQHDhwQly9fFseOHRNjxowRERER4tq1a2YdN5G1Y+dJE6l+4iKEEMePHxeDBw8W/v7+4tFHHxUbN26s8bzff/9djB07VgQEBIhHHnlELFu2TGg0miaK+m/ff/+9+Oc//ykCAgJEdHS0WLduXY045NKe4uJisWzZMtGnTx8REBAgXbTPy8szqGeO7fnpp5+Ej49PjX9jxowxetxXr14V8fHxomvXriI8PFy8/PLL4tatW03anqioqDrba07tIesm9zxvLizpeGNO5HzsI7pXzz//vOjVq5fw9/cXERERYvLkydLFuCpy3OctNU+mp6cLHx8fceTIkVofl1ubmHfJ1ORybir3XC3nnCzHvCvn3JqSkiJiYmKEv7+/6Natm3jhhRfEn3/+afZxE1k7hRB648GIiIiIiIiIiIiIiIisHNc8ISIiIiIiIiIiIiIi0sPOEyIiIiIiIiIiIiIiIj3sPCEiIiIiIiIiIiIiItLDzhMiIiIiIiIiIiIiIiI97DwhIiIiIiIiIiIiIiLSw84TIiIiIiIiIiIiIiIiPew8ISIiIiIiIiIiIiIi0sPOEyIiIiIiIiIiIiIiIj3sPCEiIiIiIiIiIiIiItLDzhMiIiIiIiIiIiIiIiI97DwhIiIiIiIiIiIiIiLSw84TIiIiIiIiIiIiIiIiPew8ISIiIiIiIiIiIiIi0sPOEyIiIiIiIiIiIiIiIj3sPCEiIiIiIiIiIiIiItLDzhMiIiIiIiIiIiIiIiI97DwhIiIiIiIiIiIiIiLSw84TIiIiIiIiIiIiIiIiPew8ISIiIiIiIiIiIiIi0sPOEyIiIiIiIiIiIiIiIj3sPCEiIiIiIiIiIiIiItLDzhOqla+vL9avX3/Xzxs7diwmTJhQZ70+ffpgwYIF9xBZ4zCXeK5fvw5fX18kJyc3yfuVlZXh3XffxYABAxAcHIxu3bohLi4OixcvRnl5eYNfv6nbQ9RYmBNNo6lyyLFjx+Dr61vnv+TkZKnuiRMnGi2el156CTExMbU+9u6778LX19egrPr+uWbNGnTp0uWOde7VkSNHMG7cOHTv3h1du3ZFnz59MHPmTJw6dape8eurbz0iY2I+N42mPCd8+eWX8dBDD6GiosKgfOXKlfD19cXWrVsNyktLS+Hv74+33nqr0WO7W6tWrUJgYKCpwyC6K8yzpiGnPJucnAxfX19cu3ZNqlN9O9ZWxxRqO6+uDc9riSyXytQBkHlKSkpCmzZtTB0GNbLZs2fj+PHjmDJlCgIDA1FcXIzMzEzs3r0bs2bNgp2dnalDJDILzImWzd/fH0lJSdLvv/zyCxISEpCQkGDQUdGhQwf8/vvvpgjxjppq/0xJScGsWbPQv39/jB8/Ho6Ojrh06RL27duHn3/+GUFBQXf1etOmTUNxcXEjRUtUO+ZzyxceHo7k5GT89ttv8PPzk8pTU1PRrFkznDhxwuAC7cmTJ6HVahEeHm6CaIksD/Os5Wtono2MjERSUhLc3NyaOnQiorvGzhOqVXBwsKlDaBJlZWVwcHAwdRgmcfnyZRw4cAAJCQkYPny4VB4dHY3p06ebMDIi88OcaNmcnZ0NPmO1Wg0A8Pb2lsVn31Qxbtu2DSEhIVi1apVU1r17d4wYMaLGnYf10aFDhzrrWOs+SY1HDn/TxmDNfzthYWEAKi/iVV3UKy8vx+nTp/HUU0/hq6++MqifmpoKhUKBkJCQJo/1dqz58yP5Y561fA3Ns25ubuw4ISLZ4LRdFqJqiODJkycxbNgwdO3aFf3798c333xTo+6RI0cwevRoBAcHIywsDDNnzsTVq1cN6tQ21PY///kP+vTpg6CgIIwYMQKZmZkIDAzEmjVrarzHgQMHMHDgQHTt2hWDBw++7fQm27ZtQ1RUFIKCgjBhwgRcunTJ4PHy8nK89dZb6N27NwICAtC3b98aQ0BvN5yz+rDJqnonTpzAs88+i5CQELz++usGz/n0008RExODkJAQjB49usYdxvWJBwDOnTuHKVOmIDQ0FMHBwRg/frzBlCZV3n33XfTq1QvBwcGYOHEi/vrrr1q3U2MoKCgAALRq1arGYwqFAgqFAgAQHx+PYcOG1ajzww8/wNfXF6dPn5bK6tOequG4dW1rANixYweefPJJBAQEoGfPnli2bJk0nVhubi4CAgLw0Ucf1XjeCy+8gAEDBtRzS5AlYk5kTmxsxcXFmD9/PsLDwxEREYGEhASp06XKjRs3MH/+fERERCAgIABxcXHYv3+/0WO5l+kxzp8/j6lTp+Lhhx9GUFAQ+vTpg4SEhDs+p7CwsNZjBgDY2NQ8pazr76/6Plk1Jdr+/fsxZ84chIeHY/LkydLj9flbJcvDfM58frfuv/9+tG7dGqmpqVJZRkYGKioqMH78eOTm5uLChQvSY2lpafDx8YGLiwuAyvz4wgsvSJ9f3759sXLlSoMcf7vphQ4dOgRfX1/8+uuvUtmPP/6IUaNGoWvXrggPD8esWbOQnZ0tPX7p0iX4+vpi586dWLhwIR5++GHExsbetn0ajQZr1qxBdHQ0AgIC0KdPH7z77rsQQgAATp06BV9fXxw+fLjGc4cMGYJp06bVYyuSNWGeZZ69Ww3Ns/c6JZcxP1OgslNn8ODBCAwMRN++ffHVV19h4sSJGDt2bI33vnDhAsaPH4/g4GDExMTgww8/rDXGo0ePIi4uDoGBgRgwYAC+//576bGtW7ciKCgIhYWFBs+5efMmunbtii1bttzN5iCiJsLOEwtSUFCA+fPnY8SIEVi7di3atGmD559/HpcvX5bqfPvtt5g4cSK8vLzwzjvvYPHixTh37hzGjRuHkpKS2772t99+i1dffRVhYWFYu3Yt+vfvj5kzZ9Z6p+m5c+ewatUqTJ06FYmJiQAqL8DfunXLoN4PP/yAzz//HPPnz8eSJUuQlZWFZ555xmCtjblz52Lr1q0YNWoUNmzYgKioKCxduhSrV6++5+00d+5cBAUFYf369Rg6dKhUfuTIEXz22WeYN28eli9fjuzsbEyfPh06ne6u4rl27RpGjx6NrKwsvPHGG3jzzTdRVlaGsWPH4rfffpPqffzxx3j77bfRt29frF27Fl27dsXzzz9frzZUVFRAq9XW+e9OHnzwQTg6OmLFihX45ptvanw+VUaMGIFTp07h7NmzBuU7d+6En5+fNA/z3bSnPtt6+fLlWLZsGaKjo7Fx40bEx8fj008/xbx58wAA7u7uiI6Oxs6dOw1eu6CgAPv27au1w4esC3Ni/TAn3ptFixbBxcUFq1evxtixY/Hxxx9j06ZN0uO3bt3CqFGjcOLECbz44ovYsGED/P398dxzz+HQoUP1eo/a2nAvIzxqM2XKFOTm5uKNN97Apk2bMGPGDIPPtjaBgYE4cOAANmzYUOMCRXX1+fu7nUWLFsHd3R2JiYmYOnUqgHv/WyXLwHxeP8znfwsNDTW4qJeamorOnTujffv26Nixo/SYTqfDyZMnDabsysnJQYcOHfDKK69g8+bNmDBhApKTkw3m4o+NjcWxY8eQk5Nj8L579+6Ft7e3ND/+vn37MHnyZLRr1w6rV69GQkICzp49i3HjxqG0tNTguatXr4ZarcZbb72Fl19++bZtmz17Nj744AOMHDkS7777LoYNG4bExES88847AICgoCD4+/vjP//5j8HzMjMzkZGRgaeeeqrO7UfWh3m2fphn/9aQPHuvjPmZ5uTkYNKkSbCxscGqVaswc+ZMrF692mA7VxFCYNasWYiOjsa6desQHByMhIQEHD9+3KBeQUEBFixYgDFjxiAxMREeHh6YNm0azp07BwAYNGgQAGD37t0Gz9u7dy90Op30OBGZGUEWYd68ecLHx0ecPHlSKsvNzRV+fn7i3Xfflcoee+wxER8fb/DcrKws4e/vL3bs2CGV+fj4iHXr1km/DxkyRAwbNszgeR999JHw8fERiYmJUtmYMWOEv7+/+Ouvv6Sy06dPCx8fH/Hll19KZVFRUSIoKEjk5uZKZb/99pvw9fUVSUlJQgghMjMzhY+Pj9iyZYvB+7766qsiMDBQFBYWCiGE+Oyzz4SPj4+4evVqjW0SHR0t/V5V75133qmx/aKiosQjjzwiioqKpLKUlBTh4+Mjfv7557uKZ+nSpSIgIEBcu3ZNqlNUVCS6desmnn/+eSGEEDqdTvTq1UvMnDnT4LWWLVsmfHx8xGeffVYjxupt8/HxqfNfVlbWHV8nJSVFhIeHCx8fH+Hr6ysGDBggVq5cKfLz86U6Op1OREVFicWLF0tlubm5BvvM3bSnPtv68uXLws/PT7z//vsGr7d7927h4+Mjfv/9dyGEEEeOHBE+Pj4iIyNDqvP++++LgIAAgzaQ9WFOZE68l5xY5aeffhI+Pj7i+PHjt33stddeMyifMmWK6Nevn/T7mjVrRHBwcI3PYcKECWLIkCENbo++6vtnYmKi6Ny5823r5ObmCh8fH7F///47xlFddna2GDp0qBTDI488IubOnStSU1Nrjb+uv7/q+2TVtp07d26N967v3ypZHuZz5vN7yedbt24VPj4+4s8//xRCVOboJUuWSO/x0ksvCSGEyMjIqPEZ6quoqBAajUZ88cUXws/PT9oWhYWFwt/f3+BctaSkRAQHB4v169dLz42MjBQzZswweM1Lly6JLl26iE8++UQIIcTFixeFj4+PGDt2bI33X7lypQgICJB+rzr3/e677wzqrVmzRgQGBoqbN28KIYT45JNPhL+/v8F+uGjRIvHoo48KrVZ7x21H1od5lnm2qfNsbds9KipKzJ8//7Z1jP2ZLl++XHTt2lXk5eVJZefOnRO+vr5izJgxUlliYmKN+NVqtejWrZtYuHBhje168OBBg3q9evUSL7zwglQ2d+5cMXDgQIPY4uLianyeRGQ+OPLEgri6uqJr167S725ubnB3d5eG0V68eBFZWVno37+/wR0FXl5eeOCBB5CWllbr6+p0Opw5cwbR0dEG5X379q21vo+PD9q2bWvwO4Aaw3nDw8MN5rn8xz/+gQcffBAnT54EAGl47pNPPmnwvCeffBJqtdpguqi7ERUVVWt5eHg4nJycDOIBgCtXrtxVPCdOnEB4eDg8PT2lOk5OToiKipLuTLh69Sqys7NrDBvt169fvdrw3HPP4dNPP63zn4eHxx1fp2/fvvjuu+/w9ttv46mnnkJ5eTk2bNiAAQMGSHfS2djY4KmnnsLevXulO3l27doFpVIpTSlwt+2pa1sfPXoUFRUV6Nevn8G+2rNnTwCQ7mLp3r077r//foPRJ5999hkef/xxuLq61mtbkuViTqwf5sR707t3b4Pf//GPfxh8pj/++CPCwsLQqlWrGnnsl19+qTHFV3VeXl61tmHMmDENjr1ly5Zo164dVq5cieTk5HpP8+Dh4YGkpCR8+OGHmDp1Kjp16oQvv/wSo0ePxmeffWZQt66/vzupvk/e698qWQ7m8/phPjdsc1XMQgikp6dLc/SHhoZKba46p6x6DKhcxyAxMRGPP/44AgMD4e/vjxdeeAEVFRXSqLsWLVqgd+/e2Lt3r/S8b7/9FiUlJdLUsRcuXMCVK1dqnM+2bdvW4K7sKn369Klz+/z4449wdnZGz549DV4zIiICarUaGRkZAIABAwbAzs5Ouru5rKwMe/fuxZAhQ6BUKut8H7I+zLP1wzxr2OaqmO82z94LY3+mp0+fRlhYGFq2bCmVeXt7w9vbu9b6jz76qPR/Ozs73H///TX2S3t7+xr1+vTpg59//lkqGzFiBM6ePStNxXb69GmcOXOGowKJzBgXjLcgLVq0qFFmZ2cnXaDJzc0FAMyZMwdz5sypUfd2B8e8vDxotVqDgwpQefGltjnOq8dhZ2cHADUuFNW2QJi7u7t00b5qHsjq86tX/V59nsj6at26da3ldcVd33gKCwvxwAMP1Hj9Vq1aSXWuX78OoLK9+qr/fjtt27aFl5dXnfVUqrr/xJs3b44BAwZIX/SSkpLw2muvYcuWLdKUAUOGDMHatWvx9ddfY+DAgdi5cyf69euH5s2b31N76trWVfuq/omHvqr1WgBg+PDhWL9+PV566SWcOXMGv/32G1555ZU6202WjzmxfpgT701t20f/M83Ly0N6ejr8/f1rfX5hYeEdv5Ta2dlJ0yLqO3r06D1G/DeFQoH3338fq1evxr/+9S8UFRWhU6dOmD17do0v4tXZ2NggPDxc+sJ8+fJljB07FitWrMCQIUOkenX9/d1J9X3yXv9WyXIwn9cP8/nf/Pz84OTkhNTUVPj7+6OgoAChoaEAKi/qXb58GdevX0dqairat29vcKFy+fLl+PTTTzFz5kwEBQXB0dERv/zyCxYuXGjwWQ8cOBCzZs3CxYsXcf/992Pv3r0ICQlB+/btAfy9X86ePbvWGO+77z6D32+3ppS+vLw8FBUVISAgoNbHq86RnZycMHDgQHz66ad4+umnkZKSgqKiIoM8TaSPebZ+mGf/1pA8ey+M/Zlev3691nPt2vYtpVIJZ2dng7LazmtbtmwprR2rH5/+FI+hoaHw8fHBzp07ERQUhJ07d6Jdu3bo0aPHXcVPRE2HnSdWpOpO/JdeeqnW+SarHwyquLm5QaVSIT8/36A8Pz+/QXOv5+Xl1SjLzc2V7nipWkzsxo0bBgfaqhO3qsft7e0BVC6eqE//Aru+6gez+qpvPC4uLlKZvtzcXKlO1UlX9Xq1Pa828+fPx65du+qs9+2339b4YlaX4cOHY+XKlTh//rxU1rp1a/Tp0wc7d+6El5cX/vjjD/zrX/8yeLy2+Ovbnuqq9tXt27ejWbNmNR7X3/6DBg3CqlWrkJKSgmPHjuH+++9Ht27d7ul9ybowJ1ZiTmwcrq6u8PLywty5c2t9vPpFhKbWsWNHrFy5EhUVFcjIyMD69esxa9YsfPnll7V+ab+dDh064IknnsDWrVtx48aNel38u1v3+rdK1oP5vBLz+d+USiVCQkKQlpYGf39/dOzYUcpP3t7ecHV1RWpqKtLS0hAREWHw3K+//hrDhg3D5MmTpTL9hY+rREVFwdnZGV988QVGjx6Nw4cPG6xVUrVfLliwACEhITWeX3UTUpX6fH6urq5wcXG57aLCHTp0kP4/cuRIfPLJJ0hLS8POnTsRERGBdu3a1fkeRLVhnq3EPPu3huTZe2Hsz7R169a17kd5eXm1dqDUR35+PoQQBvvJjRs3anS6jRgxAm+//TZmz56NL774ApMnT77nfYuIGh87T6zIgw8+iHbt2uGPP/7A008/Xe/nKZVKdO7cGfv378ezzz4rlX/99dcNiufEiRMGB6bff/8dFy5cwPjx4wH8PQz0v//9LyZMmCA978svv4S9vb10l0CbNm0AVC4uV3Wn161bt5Cenl7rHTT3qr7xhIeH46OPPsL169elg2RJSQm+++476aShTZs28PDwwL59+6QRH1WvXR/PPfccRo8eXWe9O92NW1RUBKVSWaNz4saNG7h161atB/hnnnkGq1evhre3t8Gw24a2p7oePXrAxsYGOTk5Bq9Xm5YtW6Jv377Yvn07Lly4gGnTpvHEg+qFObFhLC0nGlvPnj2RlJSEDh06SF/mzJGNjQ2CgoIwe/ZsHDhwABcuXLht54n+Z6jv4sWLsLe3N+r+pe9e/1bJejCfN4yl5vOwsDAkJibiu+++k+6GBiovfgYHB+Pzzz9HTk5OjalkysrKYGtra1C2Z8+eGq9vb2+Pxx9/HHv37oWbmxuEEAbT5nTq1Em66WjcuHF1xlsfPXv2xHvvvQchBIKCgu5Y18/PD127dsWqVatw4sQJrFmzxigxkHVinm0Y5tmGTdkFGP8zDQwMxEcffYT8/Hzppqbz58/j/Pnz99x5olar8f3330vT+5aXl+O7777DQw89ZFAvNjYWb731FmbPno2ysjIMHjz4nt6PiJoGO0+siEKhwCuvvIIZM2agrKwMjz/+OJo3b46cnBwcO3YMvXr1uu3co/Hx8Zg2bRrmzp2L2NhY/PHHH9i+fTtUKlWD7r6YNGkSpk2bBrVajVWrVqFt27YYNGgQAMDX1xf9+vXD22+/jfLycvj7++PHH39EUlIS4uPjpQNfUFAQ7rvvPixbtgw6nQ5CCGzZsgWOjo73tqFuo77xTJgwAbt27cIzzzyD+Ph42NnZYfPmzSgrK8PUqVMBVF6smjp1KhISEvDGG28gMjISaWlpSElJqVcs9913X4Pvnv7jjz8wZcoU/POf/0R4eDiaN2+Oy5cv47333oNSqcSoUaMM6nfv3h0dOnTA8ePHDe6qM0Z7quvYsSOeeeYZvPrqq/j9998RFhYGpVKJv/76CwcPHsSCBQsM7pwbMWIERo8eDVtbW2n/IaoLc2LDWFpONLYJEyZI64GMHz8eHTp0wK1bt3D27FlkZ2cjISHBZLFlZmZi6dKl6N+/Pzp06AC1Wo3t27ejefPmBvOdVzdp0iR07NgRUVFRuO+++3Dr1i2kpKTg4MGDePrpp6UpKoytIX+rZB2YzxvGfEgiJwAAIABJREFUUvN5eHg4hBA4dOgQFi9ebPBYaGgoVq1aJdXT17NnT+zcuRPe3t7w8vLCnj17pLVOqhs4cCCSk5OxYcMG9OzZ0+CCm42NDV599VXMmjULpaWliI6ORvPmzZGdnY1jx44hKiqqxjoQdYmIiMDjjz+OKVOm4JlnnoG/vz80Gg0uX76Mb7/9Flu3bjWoP2LECLz88sto1arVbddqIKoP5tmGYZ6tOVrpbhn7M50wYQI+/vhjTJ48GVOnTkV5eTlWr16N1q1b3/N+2aJFCyxatAjTpk1Dq1atsH37duTm5kqfXZXmzZujf//++PTTT9GnT58GT2lGRI2LnSdWpk+fPvjggw/w73//G/PmzYNGo4GnpyceeughaVGz2jz22GNISEjAxo0bkZKSgi5dumD58uUYNWpUjSHn9dWrVy/84x//wOLFi5GXl4fQ0FC8/vrrBhdfVqxYgdWrV2PHjh3Iy8tD27Zt8dJLLxncaaBSqbB+/XosWrQIL774Ilq3bo1p06bh2LFjNRZibKj6xOPl5YUPP/wQK1aswIIFC6Q7w7Zv3y4teAcAo0ePRlFREbZv346dO3ciLCwMK1euxIgRI4wa8+107NgRo0aNwo8//ohdu3bh5s2baNGiBYKDg7F06dIa838qFApER0dj27ZtiIuLq/F6xm7P3Llz8cADD+Cjjz7C+++/D1tbW7Rr1w69evWqsRh81YKBDz30UKNMGUOWizmxYSwpJxpbixYt8Mknn2DNmjVYt24dbty4AVdXV/j4+Jh8zvnWrVvD09MTmzdvRnZ2Npo1a4bAwEC89957d8yhzz77LFJSUrBmzRpcv34dKpUKDzzwAF599dUaHe7Gdq9/q2Q9mM8bxhLzedeuXWFrawuNRmNwRzRQeVFPCAF3d/cao+1ee+01LFq0CMuXL4dKpULfvn3x2muvGUzjVeWRRx5B69atkZ2djf/3//5fjcejo6Px/vvvY8OGDdJ+6eXlhYceegidOnW6p3atWrUK77//Pnbt2oXVq1fDyckJHTp0QGRkZK3vP3/+fAwaNKjGaBqiu8U82zDMsw1nzM/Uw8MDmzZtwpIlSzB79v9n796jmjrT/YF/MUQgBvESNepEa6WaUlADSItgy3TG8RxnkGpppyJDdbycKqXLGYaTAR0KoZWItTqIODTWctKxVGrVGezqkTq1HossL1ympQgdLy2MlkBAy11JyO8PfuwaQYUqAcL3sxYr7r2fvfM+WbjJ3s9+33cDJk2ahKioKPz1r3/90b+Xo0aNQmJiIpKTk3H58mVMnToV6enp3f7/+MUvfoEDBw5woniiQcDBYrFY+rsRNDgdP34cL730Ev7617926YZI9umXv/wlZs6ciTfffLO/m2Lliy++wHPPPYc9e/Zg/vz5/d0cGqJ4TiQisg88n5O9yMnJQUxMDI4ePYqpU6f2d3OIBDzP0kBkNBqxYMECrFq1Ci+//HKfvldCQgKOHz+OTz/9FCKRqE/fi4juD3ueUI80NDRgx44d8Pf3h1QqRVlZGXbv3o3HHnvsgXTBpIHr5s2bKCsrw/Hjx3HhwgUkJyf3d5MEBoMBlZWV2Lp1Kx555BEEBgb2d5NoiOA5kYjIPvB8TvaosrISlZWVSE1NxU9/+lMWTqhf8TxLA9Wbb74pDNFYVVWFPXv2YNiwYQgNDe2z9ywvL8e//vUvHDx4EK+88goLJ0SDAIsn1COOjo64cuUK4uPj8f3338PNzQ0//elP8d///d+cnNvOVVdX47nnnsOoUaMQExNzz8kpbSk7Oxvp6elwd3dHSkoKfxf7wOHDh6FWq+Hv7281jnZBQQGSk5NRXl6OsWPHYvny5V2Gs7hw4QI0Gg2Ki4vh6uqKxYsXIzo6Go6OP/zp6Zz74dSpUxCLxViwYAFiY2MhlUptleKPwnMiEZF94Pmc7NGf//xnfPzxx/Dy8kJ8fHx/N4eGOJ5naaAym83485//jOrqagwfPhwqlQparRZyubzP3nPdunWora3FggULEBER0WfvQ0QPDoftIiKibl26dAkRERGYOnUqxGKxUDy5cuUKfvWrXyE4OBgREREoLS3Fpk2boFarsXz5cgBAY2Mj/vM//xNeXl545ZVXUFVVBbVajaVLl0KtVgPo+LK6dOlSuLi4YOPGjWhpaUFcXBw8PDyQmpraX2kTERERERERERFhWH83YLCzWCy4ceMGWIMiInty8+ZN/O53v0NMTAwUCoXVtqysLLi5uSExMRHu7u5YvHgxIiIisGfPHiEmJycH9fX1SElJgVKpRFBQEDZs2ID33nsPzc3NAIC8vDyUlZVhy5Yt8PLygp+fH+Lj43H06FFUVlb2qJ08BxMR9Q+ef4mI+g/PwURERLbB4sl9unnzJkpKSnDz5s0ftf9XX331gFs0cDC3wcmecwPsP78HJTk5GTNmzEBISEiXbUVFRZg3b55VN/uAgABcvXoVVVVVQsycOXOsht8KDAxEa2srSktLhRiFQmE1Dre/vz9EIhEKCwt71M77PQcPRvwdtsbPoyt+JmQL/X3+tZffc3vIwx5yAJgHDS73cw62t98Re8sHsL+cmA8RDWac86Sftba29ncT+gxzG5zsOTfA/vN7EHJzc3Hy5EkcPny42+1GoxE+Pj5W68aNGwegY44cuVwOo9EImUxmFdO5XFNTIxzn9hixWAw3NzchpqdKSkp6FT/YFRQU9HcTBhR+Hl0N9c/k9nMU2R97+XtuD3nYQw4A86Chw95+R+wtH8D+cmI+RDSYsXhCRESC7777Dq+++ir+8pe/3HXS9tsnd+wcMqAnkz7eK8ZisfR68khPT084OTn1ap/BqqCggDeGb8HPoyt+JoOX0WjEm2++ic8++wwNDQ2YNGkS1Go1nn76aSGmoKAAycnJKC8vx9ixY7F8+XKsWbPG6jgXLlyARqNBcXExXF1dsXjxYkRHR8PR8Yev/gaDARqNBqdOnYJYLMaCBQsQGxt713M/ERERERHRUMLiCRERCb766ivU1dVh2bJlwrr29nYAgIeHB7KysiCTybr0DKmtrQXwQw8UmUwGg8FgFWM0GoVtna/5+flWMSaTCfX19V16pBAR2bvGxkaEhYXhoYceQmpqKuRyOb777juMGDFCiLly5QpWr16N4OBgaLValJaWYtOmTZBIJFi+fLlwnJUrV8LLywvZ2dmoqqqCWq0GAOHVbDZj7dq1cHFxgV6vR0tLC+Li4hAXF4fU1FTbJ09ERERERDQAsXhCRESCJ554Ajk5OVbrduzYgdraWiQlJWHKlClQqVT46KOPrHqI5OXlYdKkSZDL5QAAlUoFrVaLpqYm4cZfXl4enJ2d4eHhIcSkp6ejoqICU6ZMAQDk5+fDbDbD29vbVikTEQ0IOp0O7e3t2LVrF8RiMQDgJz/5iVVMVlYW3NzckJiYCAcHB7i7u+Prr7/Gnj17hOJJTk4O6uvrkZKSAqlUCqVSiQ0bNkCr1SIqKgoSiQR5eXkoKytDbm6uMO9UfHw81qxZg8rKSigUCtsmT0RERERENADZdMJ4nU6H5557Dj4+PvDz88PKlSvxz3/+s0tcQUEBQkND4eXlhaCgIOh0ui4xFy5cQEREBGbNmoWAgABs2bIFJpPJKsZgMCAyMhIqlQp+fn7YuHEjGhsbrWIaGhoQGxuLuXPnQqVS4ZVXXun1WPtERPZCKpVixowZVj8jR46Ei4sLZsyYAWdnZyxbtgzXr19HQkICLl68iCNHjkCv12PVqlXCcYKDg+Hq6gq1Wo3y8nKcOHECO3bsQFhYGCQSCYCOSeaVSiXUajVKSkpw7tw5JCUlYeHChbxxR0RDzrFjx6BSqfDaa68hICAAixYtQlpaGtra2oSYoqIizJs3z2pow4CAAFy9ehVVVVVCzJw5c6yG3woMDERraytKS0uFGIVCIRROAMDf3x8ikQiFhYV9nSoREREREdGgYNOeJ2fOnMHzzz8PLy8vODo6QqfTYcWKFfj73/8u3Ciz9XAEMTExuHz5Mnbv3o3hw4cjKSkJ69evR3Z2dq/H3CciGgomT54MnU6H5ORkhISEYOzYsYiMjER4eLgQI5VKkZmZCY1Gg9DQUEilUixZsgTR0dFCjEgkQkZGBjQaDcLDw4Ux9+Pi4vojLSKiflVRUYGKigoEBwcjIyMD3377LTQaDW7cuCGcO41GY5f5bDqHS6yuroZcLofRaOwy9GHncucDQt3FiMViuLm59fohopKSkl7FP0gFBQX99t4Pkj3kYQ85AMzjQeG8W0RERGQvbFo8ub0HyebNm/HJJ5/g5MmTCAsLA2Db4QguXbqE48ePIzMzE76+vgAArVaLRYsW4fTp03jiiSds+OkQEQ1MWq22yzpfX198+OGHd93P3d0der3+rjFyuRzp6en31T4iIntgsVggk8mQlJQEkUgET09PGAwGpKWlWRWeb3+4x2KxdLu+O/eKuXU4xp7y9PSEk5NTr/Z5EAoKCuziBq095GEPOQDMg4iIiIi6sumwXbdraWmByWTC6NGjhXW2HI6gsLAQYrEYfn5+Qsz06dMxceJEDllARERERDYzfvx4PPTQQxCJRMK66dOno6mpCd9//z2Ajh4kt/cMqa2tBfBDDxSZTAaj0WgV07nc2dukuxiTyYT6+vouPVKIiIiIiIiGqn6dMD4lJQUymQxBQUHCOlsOR2A0GjFq1Ciri9TOY9lyyIL+7lbdl5jb4GTPuQG2y49P/RERUU+pVCoUFRWhvb0dw4Z1PN/0zTffQCqVws3NTYj56KOPrHqI5OXlYdKkSZDL5UKMVqtFU1MTRowYIcQ4OzvDw8NDiElPT0dFRQWmTJkCAMjPz4fZbIa3t7dN8yYiIiIiIhqo+q14kpaWho8//hh6vR4uLi5W22w5HEF38bYcssCeu1Uzt8HJnnMD7D8/IiIanH7729/i17/+NV5//XWEh4fj22+/RUZGhtV8UsuWLcO+ffuQkJCAiIgInD9/Hnq9HjExMUJMcHAwdu3aBbVajaioKFRVVWHHjh0ICwuDRCIB0NGrW6lUQq1WY+PGjWhtbUVSUhIWLlwozENIREREREQ01PVL8WT79u3IysrC3r178eijj1pt6+lwBAaDwSqmu+EI8vPzrWJuH45AJpPh2rVrMJvNVr1P6urqOGTBbc6dN+DgZxdgqGvGhDESLA1yh++jE/q7WURERER24bHHHsPu3bvx5ptvIjs7G3K5HOHh4Vi7dq0QM3nyZOh0OiQnJyMkJARjx45FZGSkVYFFKpUiMzMTGo0GoaGhkEqlWLJkidW8KSKRCBkZGdBoNAgPD4dYLMaCBQsQFxdn05yJiIj6StPFQnyf/zeYrlfDcdR4uPmHYMR09q4kIqLesXnxRKvV4tChQ8jMzBSGDriVLYcjUKlUaGtrw5kzZ+Dv7w8AuHz5Mq5evcohC25x7rwBGQe/gKOjA1xdHHGtvgUZB78Als5iAYWIiIj6RF1BIa4e+htaDdVwnjAek5aEYIyPfX8/mz9/PubPn3/XGF9fX3z44Yd3jXF3d4der79rjFwuR3p6eq/bSHfHm3VERP2v6WIhav93DyByhIOzFKbGax3L/7Ga52QiIuoVm04Yr9FosH//fmzbtg3jxo1DTU0Nampq0NDQIMQsW7YM169fR0JCAi5evIgjR45Ar9dj1apVQkxwcDBcXV2hVqtRXl6OEydO3HU4gpKSEpw7d67LcATTp09HUFAQEhMTce7cOXz55ZdQq9Xw8vKymkR+qDv42QU4OjrAebgjHBw6Xh0dHXDwswv93TQiIiKyQ3UFhbiUsQc36q5BJJXiRt01XMrYg7qCwv5uGtEddd6sMzVes7pZ13SRv7dERLb0ff7fAJEjhomd4eDggGFiZ0Dk2LGeiIioF2xaPNm3bx+am5uxatUqBAYGCj+vv/66ENM5HEFJSQlCQkKwdevWOw5HUF9fj9DQUPzxj3+843AEo0ePRnh4ONatWwdfX19s3rzZqk1bt27FnDlz8NJLLyEiIgITJkzA7t27hYk6CTDUNcNJLLJa5yQWobquuZ9aRERERPbs6qG/wcHRESLnjpseImdnODg64uoh3vSggYs364iIBgbT9Wo4OFrPSevg6ATT9ep+ahEREQ1WNh22q7y8vEdxthyOYOTIkdBqtT1q11A1YYwE1+pb4Dz8h1+XG21mjB8j6cdWERERkb1qNVRDJJVarRvm5IRWA2960MBlul4NB2fr31verCMisj3HUeM7egGKnYV1FtMNOI4a34+tIiKiwYjdK+ielga5w2SyoPWmCRZLx6vJZMHSIPf+bhoRERHZIecJ49F+44bVuvYbN+A8gTc9aOByHDUeFpP17y1v1hER2Z6bfwhgNqG9rRUWiwXtba2A2dSxnoiIqBdYPKF78n10Av5r6SyMHumCxhYTRo90wX9xsngiIiLqI5OWhMBiMsHc2nHTw9zaCovJhElLeNODBi7erCMiGhhGTPfG2P9YDUfpaFhaG+EoHY2xnCyeiIh+BJsO20WDl++jE1gsISIiIpsY4+MN/NdqXD30N7QaquE8YTwmLQnpWE80QI2Y7g38x2p8n/83mK5Xw3HUeLj5h/BmHRFRPxgx3ZvnXyIium8snhARERHRgDPGx5vFEhp0eLOOiIiIiMh+cNguIiIiIiIiIiIiIiKiW7B4QkREREREREREREREdAsWT4iIiIiIiIiIiIiIiG7B4gkREREREREREREREdEtWDwhIiIiIiIioiErJycHS5cuxdy5czF79mwsWrQIe/fuhcViEWIKCgoQGhoKLy8vBAUFQafTdTnOhQsXEBERgVmzZiEgIABbtmyByWSyijEYDIiMjIRKpYKfnx82btyIxsbGPs+RiIiIes+xvxtARERERERERNRfxowZg/Xr12PatGkYPnw4zp07h4SEBIhEIrz44ou4cuUKVq9ejeDgYGi1WpSWlmLTpk2QSCRYvnw5AKCxsRErV66El5cXsrOzUVVVBbVaDQDCq9lsxtq1a+Hi4gK9Xo+WlhbExcUhLi4Oqamp/ZY/ERERdY/FEyIiIiIiIiIasgICAqyWFQoFjh07hjNnzuDFF19EVlYW3NzckJiYCAcHB7i7u+Prr7/Gnj17hOJJTk4O6uvrkZKSAqlUCqVSiQ0bNkCr1SIqKgoSiQR5eXkoKytDbm4upk6dCgCIj4/HmjVrUFlZCYVCYfPciYiI6M44bBcREREREREREQCLxYIvvvgChYWFePzxxwEARUVFmDdvHhwcHIS4gIAAXL16FVVVVULMnDlzIJVKhZjAwEC0traitLRUiFEoFELhBAD8/f0hEolQWFhoi/SIiIioF9jzhIiIiIiIiIiGtIaGBjz55JNoa2uD2WxGZGQkIiIiAABGoxE+Pj5W8ePGjQMAVFdXQy6Xw2g0QiaTWcV0LtfU1AjHuT1GLBbDzc1NiOmNkpKSXu8DdMzfYk/sLR/A/nJiPrZx+3mKiO4fiydERERERERENKSNGDEChw8fRktLC4qLi7Ft2zZMnDgRzz77LABY9ToBIEwmf/v67twrxmKx9Og4t/P09ISTk1Ov9ikoKLCrG6z2lg9gfzkxHyIazFg8ISIiIiIiIqIhbdiwYcJwWkqlEt9//z22b9+OZ599FjKZrEvPkNraWgA/9ECRyWQwGAxWMUajUdjW+Zqfn28VYzKZUF9f36VHChEREfU/znlCRERERERERHSL9vZ2tLa2AgBUKhXy8/OF3iYAkJeXh0mTJkEulwsxxcXFaGpqsopxdnaGh4eHEFNZWYmKigohJj8/H2azGd7e3rZIi4iIiHqBxRMiIiIiIiIiGrJ27tyJU6dOobKyEpcuXcIHH3wAnU6HZ555BgCwbNkyXL9+HQkJCbh48SKOHDkCvV6PVatWCccIDg6Gq6sr1Go1ysvLceLECezYsQNhYWGQSCQAOiaZVyqVUKvVKCkpwblz55CUlISFCxdCoVD0S+5ERER0Zxy2i4iIBDk5OXjnnXdQWVmJmzdvYvLkyQgNDcXKlSvh4OCAgwcPIjY2tst+ubm5wjAHAHDhwgVoNBoUFxfD1dUVixcvRnR0NBwdf/izYzAYoNFocOrUKYjFYixYsACxsbGQSqU2yZWIiIiICACam5vx6quvwmAwwMnJCQqFAtHR0XjhhRcAAJMnT4ZOp0NycjJCQkIwduxYREZGIjw8XDiGVCpFZmYmNBoNQkNDIZVKsWTJEkRHRwsxIpEIGRkZ0Gg0CA8PF74Dx8XF2TxnIiIiujcWT4iISDBmzBisX78e06ZNw/Dhw3Hu3DkkJCRAJBLhxRdfBNBx0XfixIku+3VqbGzEypUr4eXlhezsbFRVVUGtVgOA8Go2m7F27Vq4uLhAr9ejpaUFcXFxiIuLQ2pqqo2yJSIiIiLq+I7a+T31Tnx9ffHhhx/eNcbd3R16vf6uMXK5HOnp6b1uIxEREdkeiydERCQICAiwWlYoFDh27BjOnDkjFE+AHybG7E5OTg7q6+uRkpICqVQKpVKJDRs2QKvVIioqChKJBHl5eSgrK7PqsRIfH481a9agsrKSwxYQEREREREREVG/4pwnRETULYvFgi+++AKFhYV4/PHHhfVmsxlPP/00AgMDsXLlSpw9e9Zqv6KiIsyZM8dq+K3AwEC0traitLRUiFEoFFZDffn7+0MkEqGwsLCPMyMiIiIiIiIiIro79jwhIiIrDQ0NePLJJ9HW1gaz2YzIyEhEREQAAKZNm4YtW7ZAqVSiubkZBw4cQEREBN599134+voCAIxGI2QymdUxO5dramruGCMWi+Hm5ibE9EZJSUmv9xnMCgoK+rsJAwo/j66G+mfi4+PT300gIiIiIiKiQY7FEyIisjJixAgcPnwYLS0tKC4uxrZt2zBx4kQ8++yzUKlUUKlUQqy3tzf+/e9/4+233xaKJ3fj4OBw1+0Wi+WeMd3x9PSEk5NTr/cbjAoKCnhj+Bb8PLriZ0JERERERER0/2w+bNfZs2exbt06/PSnP8XMmTOxc+dOq+2/+c1vMHPmzC4/c+bMEWJOnz7dbcypU6esjmUwGBAZGQmVSgU/Pz9s3LgRjY2NVjENDQ2IjY3F3LlzoVKp8Morr/yop56JiOzFsGHDMHXqVCiVSrzwwgtYvXo1tm/ffsf42bNn45tvvhGWZTIZjEajVUzncmdvk+5iTCYT6uvru/RIISIiIiIiIiIisjWbF0+am5vh7u6OmJgYTJgwocv2nTt34vPPPxd+Tp48CblcjkWLFnWJPXTokFXsrU89m81mrF27FrW1tdDr9UhLS8Pp06cRFxdndYyYmBgUFhZi9+7d+J//+R989913WL9+PSwWy4NPnohoEGpvb0dra+sdt5eWllpNIK9SqVBcXIympiZhXV5eHpydneHh4SHEVFZWoqKiQojJz8+H2WyGt7d3H2RBRERERERERETUczYftuupp57CU089BQDdPsk8atQoq+W8vDxUVVXhhRde6BI7ZswYqxt2t+9XVlaG3NxcYULi+Ph4rFmzBpWVlVAoFLh06RKOHz+OzMxMofCi1WqxaNEinD59Gk888cR95UpENNjs3LkTPj4+UCgUaGtrQ0FBAXQ6HZYuXQoASEtLw6xZs/DQQw8Jc57k5eVh165dwjGCg4Oxa9cuqNVqREVFoaqqCjt27EBYWBgkEgkAICAgAEqlEmq1Ghs3bkRrayuSkpKwcOFCKBSKfsmdiIiIiIiIiIio04Cf8+T999+Hh4cHZs2a1WVbWFgYWltb8dBDD+G3v/0tfv7znwvbioqKoFAohMIJAPj7+0MkEqGwsBAKhQKFhYUQi8Xw8/MTYqZPn46JEyeisLCQxRMiGnKam5vx6quvwmAwwMnJCQqFAtHR0UIBu6GhAQkJCaipqYFEIsGMGTOwd+9ezJs3TziGVCpFZmYmNBoNQkNDIZVKsWTJEkRHRwsxIpEIGRkZ0Gg0CA8Ph1gsxoIFC7r0DiQiIiIiIiIiIuoPA7p4UlNTg08//RR/+tOfrNaPGzcOiYmJ8PT0RHt7O3Jzc/Hyyy/jjTfewK9+9SsAHePr3z5uvlgshpubmzCnidFoxKhRoyASiaziZDJZr+c9KSkp6W16goKCgh+970DH3AYne84NsF1+g3HCZrVaDbVafcftsbGxiI2Nvedx3N3dodfr7xojl8uRnp7e6zYSERERERERERH1tQFdPDlw4ACGDx8uFEQ6Pfzww3j44YeF5VmzZqG2thZvvfVWl9jbWSwWODg4CMu3/vtOMT3h6ekJJyenXu0DdNzEHYw3WHuCuQ1O9pwbYP/5ERERERERERER0f2z+YTxPdXe3o4PPvgAwcHBkEql94yfPXs2vvnmG2FZJpPBaDRaxZhMJtTX1ws9UmQyGa5duwaz2WwVV1dX16XXChERERERERERERERDQ0Dtnhy8uRJXLlypduJ4rtTWlpqNXm8SqVCZWUlKioqhHX5+fkwm83w9vYWYtra2nDmzBkh5vLly7h69aoQQ0REREREREREREREQ4vNh+1qamoSChptbW2oqanB+fPnIZFIrCZ3f//99+Hl5QUPD48ux8jMzMTkyZPh7u6O9vZ2HD16FB988IHVRMMBAQFQKpVQq9XYuHEjWltbkZSUhIULF0KhUADomBw+KCgIiYmJeO211+Dk5ISkpCR4eXlZTSJPRERERERERERERERDh817npSUlOCZZ57BM888g++++w779+/HM888g02bNgkxBoMBJ06cwK9//etuj9HW1oY33ngDISEh+PWvf43PPvsM27Ztw29+8xshRiQSISMjA6NHj0Z4eDjWrVsHX19fbN682epYW7duxZw5c/DSSy8hIiICEyZMwO7duzFs2IDtlENEREREdmbnzp2YOXNmlx+TySTEFBQUIDQ0FF5eXggKCoJOp+tynAsXLiAiIgKzZs1CQEDNzwcFAAAgAElEQVQAtmzZYnUMoOO7dmRkJFQqFfz8/LBx40Y0Njb2eY5ERERERESDic17njz++OMoLy+/a8yECRNQWlp6x+1r1qzBmjVr7vlecrkc6enpd40ZOXIktFrtPY9FRERERNSXJk+ejP3791utc3Ts+Lp+5coVrF69GsHBwdBqtSgtLcWmTZsgkUiwfPlyAEBjYyNWrlwJLy8vZGdno6qqCmq1GgCEV7PZjLVr18LFxQV6vR4tLS2Ii4tDXFwcUlNTbZgtERERERHRwGbz4gkREREREXUlEoms5vC7VVZWFtzc3JCYmAgHBwe4u7vj66+/xp49e4TiSU5ODurr65GSkgKpVAqlUokNGzZAq9UiKioKEokEeXl5KCsrQ25urjBkbnx8PNasWYPKykpheFsiIiIiIqKhjmNTERERERENAFVVVXjyyScRFBSEdevWoaysTNhWVFSEefPmwcHBQVgXEBCAq1evoqqqSoiZM2cOpFKpEBMYGIjW1lahV3dRUREUCoXVXIP+/v4QiUQoLCzs6xSJiIiIiIgGDfY8ISIiIiLqZ7NmzUJKSgoefvhhXL9+He+88w6WLVuGw4cPY+rUqTAajfDx8bHap7OXSnV1NeRyOYxGI2QymVVM53JNTQ0AdBsjFovh5uYmxPRGSUlJr/d5UAoKCvrtvR8ke8jDHnIAmMeDcvu5ioiIiGiwYvGEhrymi4X4Pv9vMF2vhuOo8XDzD8GI6d793SwiIiIaQp566imrZR8fH/zyl7/Eu+++i02bNgGAVa8TALBYLN2u7869YiwWS4+OcztPT084OTn1er/7VVBQYBc3aO0hD3vIAWAeRERERNQVh+2iIa3pYiFq/3cPTI3X4OAshanxGmr/dw+aLnLYCiIiIuo/jo6OeOyxx/DNN98A6OhBcnvPkNraWgA/9ECRyWQwGo1WMZ3Lnb1NuosxmUyor6/v0iOFiIiIiIhoKGPxhIa07/P/BogcMUzsDAcHBwwTOwMix471RERERP2kvb0d5eXlQmFEpVIhPz9f6G0CAHl5eZg0aRLkcrkQU1xcjKamJqsYZ2dneHh4CDGVlZWoqKgQYvLz82E2m+HtzZ63REREREREnVg8oSHNdL0aDo7WQ004ODrBdL26n1pEREREQ5FWq8Xp06dRWVmJL7/8En/4wx/w7bffIiwsDACwbNkyXL9+HQkJCbh48SKOHDkCvV6PVatWCccIDg6Gq6sr1Go1ysvLceLECezYsQNhYWGQSCQAOiaZVyqVUKvVKCkpwblz55CUlISFCxdCoVD0S+5EREREREQDEec8oSHNcdT4jiG7xM7COovpBhxHje/HVhEREdFQU11djZiYGNTV1WHUqFHw8PBAVlYWvLy8AACTJ0+GTqdDcnIyQkJCMHbsWERGRiI8PFw4hlQqRWZmJjQaDUJDQyGVSrFkyRJER0cLMSKRCBkZGdBoNAgPD4dYLMaCBQsQFxdn85yJiIiIiIgGMhZPaEhz8w9B7f/uQTta4eDoBIvpBmA2wc0/pL+bRkREREPIm2++ec8YX19ffPjhh3eNcXd3h16vv2uMXC5Henp6r9pHREREREQ01HDYLhrSRkz3xtj/WA1H6WhYWhvhKB2Nsf+xGiOmc8xvIiIiIiIiIiIioqGKPU9oyBsx3ZvFEiIiIiIiIiIiIiISsOcJERERERERERERERHRLVg8ISIiIiIiIiIiIiIiugWLJ0RERERERERERERERLdg8YSIiIiIiIiIiIiIiOgWLJ4QERERERERERERERHdgsUTIiIiIiIiIiIiIiKiW7B4QkREREREREREREREdAsWT4iIiIiIiIhoyNLpdHjuuefg4+MDPz8/rFy5Ev/85z+tYg4ePIiZM2d2+fn222+t4i5cuICIiAjMmjULAQEB2LJlC0wmk1WMwWBAZGQkVCoV/Pz8sHHjRjQ2NvZ5nkRERNQ7LJ4QEZEgJycHS5cuxdy5czF79mwsWrQIe/fuhcViEWIKCgoQGhoKLy8vBAUFQafTdTkOLxqJiIiIaLA4c+YMnn/+eezbtw/vvfcexo8fjxUrVqCystIqTiQS4fPPP7f6+clPfiJsb2xsxMqVKyGVSpGdnY3XX38dBw8exLZt24QYs9mMtWvXora2Fnq9HmlpaTh9+jTi4uJsli8RERH1jGN/N4CIiAaOMWPGYP369Zg2bRqGDx+Oc+fOISEhASKRCC+++CKuXLmC1atXIzg4GFqtFqWlpdi0aRMkEgmWL18O4IeLRi8vL2RnZ6OqqgpqtRoAhNfOi0YXFxfo9Xq0tLQgLi4OcXFxSE1N7bf8iYiIiGjouf1hoM2bN+OTTz7ByZMnERYWZrVt3LhxdzxOTk4O6uvrkZKSAqlUCqVSiQ0bNkCr1SIqKgoSiQR5eXkoKytDbm4upk6dCgCIj4/HmjVrUFlZCYVC8eATJCIioh+FxRMiIhIEBARYLSsUChw7dgxnzpzBiy++iKysLLi5uSExMREODg5wd3fH119/jT179gjFE140EhEREdFg1tLSApPJhNGjR1utN5vNePrpp3Hz5k088sgjWL9+PebOnStsLyoqwpw5cyCVSoV1gYGBaG1tRWlpKXx9fVFUVASFQiF8BwYAf39/iEQiFBYW8nswERHRAMLiCRERdctiseDLL79EYWEh1q1bB6DjgnDevHlwcHAQ4gICAqDT6VBVVQW5XM6LRiIiIiIa1FJSUiCTyRAUFCSsmzZtGrZs2QKlUonm5mYcOHAAERERePfdd+Hr6wsAMBqNkMlkVsfqXK6pqbljjFgshpubmxDTUyUlJb1NDUDHMLz2xN7yAewvJ+ZjGz4+Pv3dBCK7Y/PiydmzZ7F3716UlZXh6tWrePnllxEVFSVsP3jwIGJjY7vsd+vTyUDHePoajQbFxcVwdXXF4sWLER0dDUfHH1IyGAzQaDQ4deoUxGIxFixYgNjYWKsbeg0NDdi8eTOOHTsGk8mE+fPn409/+tNdu+ISEdmzhoYGPPnkk2hra4PZbEZkZCQiIiIAdFzs3f6FrPN8WV1dDblcbvOLRuDHXzgOVgP1y3p/4efR1VD/THjhSEREP1ZaWho+/vhj6PV6uLi4COtVKhVUKpWw7O3tjX//+994++23heLJ3dz68FF3LBbLPWNu5+npCScnp17tU1BQYFd/J+0tH8D+cmI+RDSY2bx40tzcDHd3d2G8/O6IRCKcOHHCat2YMWOEfz/I8fRjYmJw+fJl7N69G8OHD0dSUhLWr1+P7OzsXn9xISKyByNGjMDhw4fR0tKC4uJibNu2DRMnTsSzzz4LoOuFX+dk8j05Z/bFRSPw4y4cByt+WbfGz6MrfiZEREQ/zvbt25GVlYW9e/fi0UcfvWf87NmzcezYMWFZJpPBYDBYxRiNRmFb52t+fr5VjMlkQn19fZeHi4iIiKh/DbP1Gz711FOIjo7GokWL7nqja9y4cVY/IpFI2HbrePpKpRJBQUHYsGED3nvvPTQ3NwOAMJ7+li1b4OXlBT8/P8THx+Po0aOorKwEAFy6dAnHjx9HQkICfH19MWvWLGi1WnzxxRc4ffp0334QREQD1LBhwzB16lQolUq88MILWL16NbZv3w6g42Lv9p4htbW1AH7ogSKTyYSLxE7dXTTeHsOLRiIiIiLqL1qtFu+//z4yMzPh5eXVo31KS0utRq1QqVQoLi5GU1OTsC4vLw/Ozs7w8PAQYiorK1FRUSHE5Ofnw2w2w9vb+wFlQ0RERA+CzYsnPdE5CVtgYCBWrlyJs2fPWm2/13j6nTF3G08fAAoLCyEWi+Hn5yfETJ8+HRMnThRiiIiGuvb2drS2tgLouNjLz88XepsAHReEkyZNglwuF2J40UhEREREg4VGo8H+/fuxbds2jBs3DjU1NaipqUFDQ4MQk5aWhv/7v/9DRUUFysrK8NprryEvLw8vvviiEBMcHAxXV1eo1WqUl5fjxIkT2LFjB8LCwiCRSAB0zBeoVCqhVqtRUlKCc+fOISkpCQsXLuS8f0RERAPMgJsw3paTsBmNRowaNcqqV0vnsWw1URtg3+OSM7fByZ5zA2yX32AcNmfnzp3w8fGBQqFAW1sbCgoKoNPpsHTpUgDAsmXLsG/fPiQkJCAiIgLnz5+HXq9HTEyMcIzg4GDs2rULarUaUVFRqKqquutF48aNG9Ha2sqLRiIiIiLqF/v27QMArFq1ymr9kiVLhOHGGxoakJCQgJqaGkgkEsyYMQN79+7FvHnzhHipVIrMzExoNBqEhoZCKpViyZIliI6OFmJEIhEyMjKg0WgQHh4uzM8aFxdng0yJiIioNwZc8cTWk7B1F2+ridoA+x6XnLkNTvacG2D/+d2v5uZmvPrqqzAYDHBycoJCoUB0dDReeOEFAMDkyZOh0+mQnJyMkJAQjB07FpGRkQgPDxeOwYtGIiIiIhpMysvL7xkTGxuL2NjYe8a5u7tDr9ffNUYulyM9Pb3H7SMiIqL+MeCKJ93pq0nYZDIZrl27BrPZbNX7pK6ujmPuE9GQpFaroVar7xrj6+uLDz/88K4xvGgkIiIiIiIiIqLBbEDOeXK7vpqETaVSoa2tDWfOnBFiLl++jKtXr3LMfSIiIiIiIiIiIiKiIcrmxZOmpiacP38e58+fR1tbG2pqanD+/Hl8++23AGw7Cdv06dMRFBSExMREnDt3Dl9++SXUajW8vLysJpEnIiIiIiIiIiIiIqKhw+bDdpWUlCAiIkJY3r9/P/bv3w8/Pz+8++67Np+EbevWrdi8eTNeeuklmM1mBAYGIj4+HsOGDYpOOURERERERERERERE9IDZvHjy+OOP33UyNltPwjZy5Ehotdp7vh8REREREREREREREQ0N7F5BRERERERERERERER0CxZPiIiIiIiIiIiIiIiIbsHiCRERERERERERERER0S1YPCEiIiIiIiIiIiIiIrpFj4onJ0+exJEjR4Rlg8GAVatW4cknn0RcXBxu3LjRZw0kIiIiIiIiIiIiIiKypR4VT1JTU3H16lVhOTk5GWVlZfjZz36Gf/zjH0hNTe2zBhIREREREREREREREdlSj4on3377LZRKJQCgpaUFn376KWJjY/Hqq6/iD3/4A44ePdqnjSQiIiIiIiIiIiIiIrKVHhVPbt68CWdnZwBAcXExzGYzgoKCAADTpk1DTU1NnzWQiIiIiIiIiIiIiIjIlnpUPFEoFPj8888BADk5OXjssccglUoBAEajEa6urn3XQiIiIiIiIiIiIiIiIhvqUfHkN7/5Dd566y08+eSTOHToEMLDw4VtZ8+exSOPPNJnDSQiIiIiIiIiIiIiIrIlx54EPf/885g0aRK+/PJLeHp6Yv78+cI2iUSC5cuX91kDiYiIiIiIiIiIiIiIbKlHPU8AIDAwEOvWrbMqnABAdHQ0fv7znz/whhERERERDVWHDx/GzJkzsWLFCqv1BQUFCA0NhZeXF4KCgqDT6brse+HCBURERGDWrFkICAjAli1bYDKZrGIMBgMiIyOhUqng5+eHjRs3orGxsS9TIiIiIiIiGlR6XDypq6vDzp07sWLFCjzzzDO4ePEiAOCDDz7A+fPn+6yBRERERERDyaVLl/DGG2/A19fXav2VK1ewevVqeHh44NChQ/j973+PnTt3Yt++fUJMY2MjVq5cCalUiuzsbLz++us4ePAgtm3bJsSYzWasXbsWtbW10Ov1SEtLw+nTpxEXF2ezHImIiIiIiAa6HhVPLl++jODgYOj1egwbNgzl5eVobW0FAJSXl2Pv3r192kgiIiIioqHg5s2b+N3vfoeYmBgoFAqrbVlZWXBzc0NiYiLc3d2xePFiREREYM+ePUJMTk4O6uvrkZKSAqVSiaCgIGzYsAHvvfcempubAQB5eXkoKyvDli1b4OXlBT8/P8THx+Po0aOorKy0ab5EREREREQDVY+KJ8nJyZg8eTL+8Y9/4K233oLFYhG2eXt7o6ioqM8aSEREREQ0VCQnJ2PGjBkICQnpsq2oqAjz5s2Dg4ODsC4gIABXr15FVVWVEDNnzhxIpVIhJjAwEK2trSgtLRViFAoFpk6dKsT4+/tDJBKhsLCwr1IjIiIiIiIaVHo0YfzZs2fxxhtvYOTIkTCbzVbbxo0bh5qamj5pHBERERHRUJGbm4uTJ0/i8OHD3W43Go3w8fGxWjdu3DgAQHV1NeRyOYxGI2QymVVM53Lnd/buYsRiMdzc3Hr9vb6kpKRX8Q9SQUFBv733g2QPedhDDgDzeFBuP08RERERDVY9Kp4MG3bnDip1dXVwdnZ+YA0iIiIiIhpqvvvuO7z66qv4y1/+YtVr5Ha39joBIPQIv319T/a9ncVi6dFxbuXp6QknJ6de7fMgFBQU2MUNWnvIwx5yAJgHEREREXXVo+LJnDlzcODAAfzsZz/rsi0nJwdz58594A0jIiIiIhoqvvrqK9TV1WHZsmXCuvb2dgCAh4cHsrKyIJPJuvQMqa2tBfBDDxSZTAaDwWAVYzQahW2dr/n5+VYxJpMJ9fX1XXqkEBERERERDVU9mvPklVdeQV5eHpYtW4Z9+/bBwcEBn3zyCSIjI/H555/j5Zdf7ut2EhERERHZrSeeeAI5OTk4fPiw8PP0009j9uzZOHz4MGbOnAmVSoX8/Hyr+Qfz8vIwadIkyOVyAIBKpUJxcTGampqsYpydneHh4SHEVFZWoqKiQojJz8+H2WyGt7e3jTImIiIiIiIa2HpUPJk9ezYyMzNhsViQnJwMi8WCv/zlL6ipqcE777wDpVLZ1+0kIiIiIrJbUqkUM2bMsPoZOXIkXFxcMGPGDDg7O2PZsmW4fv06EhIScPHiRRw5cgR6vR6rVq0SjhMcHAxXV1eo1WqUl5fjxIkT2LFjB8LCwiCRSAB0TDKvVCqhVqtRUlKCc+fOISkpCQsXLoRCoeivj4CIiIiIiGhA6dGwXQDg7e2N999/H42Njbh27Rrc3NwwcuTIvmwbERERERH9f5MnT4ZOp0NycjJCQkIwduxYREZGIjw8XIiRSqXIzMyERqNBaGgopFIplixZgujoaCFGJBIhIyMDGo0G4eHhEIvFWLBgAeLi4vojLSIiIiIiogGpx8WTTlKp9K6TWBIR0eCl0+mQm5uLS5cuQSQS4bHHHsOGDRswe/ZsIebgwYOIjY3tsm9ubi6mTp0qLF+4cAEajQbFxcVwdXXF4sWLER0dDUfHH/70GAwGaDQanDp1Srh5Fxsby78zREQAtFptl3W+vr748MMP77qfu7s79Hr9XWPkcjnS09Pvq31ERERERET27I7Fk3feeQfBwcGQyWR455137noQBwcHrFix4kG3jYiIbOzMmTN4/vnn4eXlBUdHR+h0OqxYsQJ///vfrYZyEYlEOHHihNW+Y8aMEf7d2NiIlStXwsvLC9nZ2aiqqoJarQYA4dVsNmPt2rVwcXGBXq9HS0sL4uLiEBcXh9TUVBtkS0RERERERERE1L07Fk+2bNkCHx8fyGQybNmy5a4H6U3x5OzZs9i7dy/Kyspw9epVvPzyy4iKihK2HzhwAIcPH8a//vUvmEwmPPLII1i3bh2eeuopIeb06dOIiIjocux33nkH8+bNE5Z78kRzQ0MDNm/ejGPHjsFkMmH+/Pn405/+hHHjxvUoHyIie6LT6ayWN2/ejE8++QQnT55EWFiY1ba7nSdzcnJQX1+PlJQUSKVSKJVKbNiwAVqtFlFRUZBIJMjLy0NZWZlVj5X4+HisWbMGlZWVHHefiIiIiIiIiIj6zR2LJ1988QWGDx8u/PtBaW5uhru7O4KDg7sdiuD06dP4xS9+gT/+8Y8YMWIEDhw4gPXr1+Ovf/0rVCqVVeyhQ4esbt65ubkJ/+7pE80xMTG4fPkydu/ejeHDhyMpKQnr169HdnY2HBwcHljeRESDUUtLC0wmE0aPHm213mw24+mnn8bNmzfxyCOPYP369Zg7d66wvaioCHPmzLEqVgcGBqK1tRWlpaXw9fVFUVERFAqF1VBf/v7+EIlEKCws7FXxpKSk5D6yHHwKCgr6uwkDCj+Prob6Z+Lj49PfTSAiIiIiIqJB7o7Fk87CCdDRO2PUqFEQiURd4trb23Ht2jWMHTu2R2/41FNPCb1Itm/f3mX71q1brZZjYmJw/PhxHDt2rEvxZMyYMXd88rknTzRfunQJx48fR2ZmJnx9fQF0jC29aNEinD59Gk888USPciIislcpKSmQyWQICgoS1k2bNg1btmyBUqlEc3MzDhw4gIiICLz77rvCudRoNEImk1kdq3O5pqbmjjFisRhubm5CTE95enrCycmpt+kNSgUFBbwxfAt+Hl3xMyEiIiIiIiK6f8N6EhQYGIivvvqq222lpaUIDAx8oI26VXt7O1paWro89QwAYWFhmDdvHsLCwnDs2DGrbfd6ohkACgsLIRaL4efnJ8RMnz4dEydOFGKIiIaqtLQ0fPzxx9i1axdcXFyE9SqVCs888wyUSiW8vb2xefNmzJ07F2+//XaPjnuvXn0Wi4U9/4iIiIiIiIiIqF/dsefJrSwWyx23mUwmDBvWoxrMj6LT6dDY2IjFixcL68aNG4fExER4enqivb0dubm5ePnll/HGG2/gV7/6FYCePdFsNBq77VEjk8l6/dTz/QwZY89DazC3wcmecwNsl99gfvJ7+/btyMrKwt69e/Hoo4/eM3727NlWRWyZTAaDwWAVYzQahW2dr/n5+VYxJpMJ9fX1Xc7fREREREQ0+J07b8DBzy7AUNeMCWMkWBrkDt9HJ/R3s4iIiLp1x+JJTU0NqqurheVLly51KTLcuHEDH3zwAcaPH98njTt48CDS09ORlpZm9R4PP/wwHn74YWF51qxZqK2txVtvvSUUT+7k9ieau3u6+cc89fxjh4yx56E1mNvgZM+5Afaf34Og1Wpx6NAhZGZmwsPDo0f7lJaWWg2jqFKpoNVq0dTUhBEjRgDoGE7R2dlZOKZKpUJ6ejoqKiowZcoUAEB+fj7MZjO8vb0fcFZERERERN3T6XTIzc0V7ns89thj2LBhA2bPnm0VV1BQgOTkZJSXl2Ps2LFYvnw51qxZYxVz4cIFaDQaFBcXw9XVFYsXL0Z0dDQcHX+4/WIwGKDRaHDq1CmIxWIsWLAAsbGxVvMF2qNz5w3IOPgFHB0d4OriiGv1Lcg4+AWwdBYLKERENCDdsXiyf/9+pKWlwcHBAQ4ODoiNje0S01lk6G7b/dq/fz82b96M1NRUzJ8//57xs2fPxkcffSQs9+SJZplMhmvXrsFsNlsVhurq6vjUMxENSRqNBocOHcLOnTsxbtw4oRees7MzXF1dAXQM5zVr1iw89NBDwpwneXl52LVrl3Cc4OBg7Nq1C2q1GlFRUaiqqsKOHTsQFhYGiUQCAAgICIBSqYRarcbGjRvR2tqKpKQkLFy4sFeTxRMRERER3Y8zZ87g+eefh5eXFxwdHaHT6bBixQr8/e9/F76XXrlyBatXr0ZwcDC0Wi1KS0uxadMmSCQSLF++HADQ2NiIlStXwsvLC9nZ2aiqqoJarQYA4dVsNmPt2rVwcXGBXq9HS0sL4uLiEBcXh9TU1P75AGzk4GcX4OjoAOfhHbeinIc7ohUmHPzsAosnREQ0IN2xeLJ48WLMnj0bFosFa9euRWxsrFVvD6BjUvlp06Y98J4ner0e27ZtQ1paWo8KJ0D3Tz3f64lmlUqFtrY2nDlzBv7+/gCAy5cv4+rVq3zqmYiGpH379gEAVq1aZbV+yZIl0Gq1AICGhgYkJCSgpqYGEokEM2bMwN69ezFv3jwhXiqVIjMzExqNBqGhoZBKpViyZAmio6OFGJFIhIyMDGg0GoSHhwtP3cXFxdkgUyIiIiKiDjqdzmp58+bN+OSTT3Dy5EmEhYUBALKysuDm5obExEQ4ODjA3d0dX3/9Nfbs2SMUT3JyclBfX4+UlBRIpVIolUps2LABWq0WUVFRkEgkyMvLQ1lZGXJzc4U5WuPj47FmzRpUVlba9UNEhrpmuLpY34ZyEotQXdfcTy0iIiK6uzsWT6ZMmYIpU6agra0Nv//97/GLX/wCEydOvO83bGpqQkVFBQCgra0NNTU1OH/+PCQSCaZOnYq3334bb775JpKTk6FUKoWnnsViMUaNGgUAyMzMxOTJk+Hu7o729nYcPXoUH3zwgdUNt5480Tx9+nQEBQUhMTERr732GpycnJCUlAQvLy+rSeSJiIaK8vLye8bExsb2qMehu7s79Hr9XWPkcjnS09N73D4iIiIior7W0tICk8mE0aNHC+uKioowb948qyG+AwICoNPpUFVVBblcjqKiIsyZM8dq+K3AwEC0traitLQUvr6+KCoqgkKhEAonAODv7w+RSITCwkK7Lp5MGCPBtfoWoecJANxoM2P8GEk/toqIiOjO7jlhvEgkQmpqKjw8PB5I8aSkpAQRERHC8v79+7F//374+fnh3Xffxb59+2AymRATE2O1X+d2oKPo8sYbb+C7777D8OHD8fDDD2Pbtm1YtGiRVbt78kTz1q1bsXnzZrz00kswm80IDAxEfHw8hg0bdt+5EhEREREREdHgkpKSAplMhqCgIGGd0WjsMndi5+gX1dXVkMvlMBqNXYYA71zufDC0uxixWAw3NzchpqdKSkp6Fd+poKDgR+13v7x+YsHHZ1vR0gqIRQ5oM1vQbgae9HC+rzb1Vz59yd5yYj62wfldiR68exZPhg0bBoVCgYaGhgfyho8//vhdn2z+9NNP73mMNWvWdJmUrTs9eaJ55MiRwlA0RERERERERDR0paWl4eOPP4Zer4eLi4vVtlt7nQAd88B2t74794rpnFO2Nzw9PeHk5NSrfQoKCvrtBquPD/CIuwEHP7uA6rpmTBovwdIg9/ua76Q/8+kr9pYT8yGiweyexRMAeOmll5Ceng6VSgW5XN7XbSIiIh0GgyYAACAASURBVCIiIiIisqnt27cjKysLe/fuxaOPPmq1TSaTdekZUltbC+CHHigymQwGg8Eqxmg0Cts6X/Pz861iTCYT6uvru/RIsUe+j07g5PBERDRo9Kh48vHHH+PatWtYsGABZsyYYTUxO9DxBMXu3bv7pIFERERERERERH1Jq9Xi0KFDyMzMhIeHR5ftKpUKH330kVUPkby8PEyaNEl4yFSlUkGr1aKpqQkjRowQYpydnYVjqlQqpKeno6KiAlOmTAEA5Ofnw2w2w9vb2xapEhERUQ/1aGKPa9euYfLkyfDw8ICjoyOuXbtm9VNXV9fX7SQiIiIiIiIieuA0Gg3279+Pbdu2Ydy4caipqUFNTY3V8OXLli3D9evXkZCQgIsXL+LIkSPQ6/VYtWqVEBMcHAxXV1eo1WqUl5fjxIkT2LFjB8LCwiCRdEyKHhAQAKVSCbVajZKSEpw7dw5JSUlYuHChXU8WT0RENBj1qOfJ/v37+7odREREREREREQ2t2/fPgCwKoQAwJIlS4Q5UidPngydTofk5GSEhIRg7NixiIyMRHh4uBAvlUqRmZkJjUaD0NBQSKVSLFmyBNHR0UKMSCRCRkYGNBoNwsPDIRaLsWDBAsTFxdkgU/p/7N17dFT1uf/xz2QyJBkmDZKAUUxTS1oCEiQQoRCUYFdKtQ0UjRcgTUu5iTQV4bBSggshqAR6FCqXSoPIGooYFFDRY4s9q1IbUsUQWmMu/oJVIpgrhJAbZIb5/cFhyxAuE8x1eL/WYo37u5/Z83wH1zCzn+8FAIDW8Kh4ciGXy6W6ujr17NlTPj4eTVwBAAAAAADokoqLiz2Ki4mJ0c6dO68YExERIbvdfsWY0NBQbdiwweP8AABA5/C4+vHPf/5TP//5zzVkyBCNHDlShYWFkqSnnnpKe/fubbcEAQAAAAAAAAAAOpJHxZN9+/bpV7/6lVwul+bMmaOzZ88a53r16qVXX3213RIEAAAAAAAAAADoSB4VT37/+99rwoQJ+tOf/qRZs2a5nYuMjPR4iisAAAAAAAAAAEBX51Hx5P/9v/+nhIQESZLJZHI7FxQUpBMnTrR9ZgAAAAAAAAAAAJ3Ao+JJYGCgjh8/fslzpaWlCg4ObtOkAAAAAAAAAAAAOotHxZO77rpLL7zwglsBxWQyqaGhQXa7XePGjWu3BAEAAAAAAAAAADqSrydB8+fP18MPP6wf//jHGjlypEwmk1avXq2SkhL5+voqJSWlvfMEAAAAAAAAAADoEB7NPOnbt692796thx9+WEePHtWNN96oyspK/eQnP9Grr76q3r17t3eeAAAAAAAAAAAAHcKjmSfSuY3h58+fr/nz57dnPgAAAAAAAAAAAJ3K4+KJJDU2Nurw4cOqqKhQ37591b9/fwUEBLRXbgAAAAAAAAAAAB3O4+LJCy+8oM2bN+vUqVNyuVySpMDAQP3qV7/SI488IpPJ1G5JAgAAAAAAAAAAdBSPiierV69WZmampkyZoh//+McKDg5WdXW1/vznP2vt2rVqamrS448/3t65AgAAAAAAAAAAtDuPiievvvqqZs+erccee8xou/XWWxUTEyObzaYdO3ZQPAEAAAAAAAAAAF7Bx5OgxsZG3XHHHZc8d8cdd6ipqalNkwIAAAAAAAAAAOgsHhVP7rzzTr3//vuXPPePf/xDo0ePbtOkAAAAAAAAAAAAOotHy3YlJiZqyZIlqqmp0Q9/+ENjz5O//vWv+uc//6n09HR98sknRvxtt93WbgkDAAAAAAAAAAC0J4+KJ7NmzZIk7d69W7t375bJZJLL5TLOz549W5LkcrlkMplUWFjYDqkCAAAAAAAAAAC0P4+KJ5mZme2dBwCgC8jMzNTevXv12WefyWw267bbbtO8efN0++23u8Xl5uZqxYoVKi4uVnBwsKZOnaqZM2e6xZSUlCg9PV2HDh1SYGCgJkyYoAULFsjX9+t/esrLy5Wenq79+/fLYrEoPj5eixYtks1m65D+AgAAAAAAAJfiUfHkzjvvbO88AABdwIcffqgHH3xQUVFR8vX1VWZmpn75y1/qzTffVFhYmCTp6NGjmjFjhhISEpSRkaGCggI98cQTslqtmjp1qiSprq5O06ZNU1RUlHbs2KGysjKlpqZKkvHodDo1a9YsBQQEyG63q7GxUWlpaUpLS9Pzzz/fOW8AAHSiPXv26KWXXlJpaanOnDmjfv36KTExUdOmTZPJZJJE8RoAAAAAOopHG8afd/ToUb355pvaunWr3nzzTR09erTVL3jgwAHNmTNH48aN04ABA7R27doWMbm5uUpMTFRUVJTi4uIuOfOlpKREycnJGjJkiGJjY7Vy5Uo5HA63mPLycs2dO1fR0dEaMWKEFi9erLq6OreYU6dOadGiRbrjjjsUHR2t3/zmN6qsrGx1vwDAG2RmZuqBBx5QZGSkIiIi9Mwzz8hkMun99983YrZv366goCAtW7ZMERERmjBhgpKTk7Vp0yYjZs+ePaqtrdWqVasUGRmpuLg4zZs3Ty+//LIaGhokSdnZ2SoqKtLKlSsVFRWlESNGaMmSJfrLX/6i0tLSDu87AHS23r1769FHH9Urr7yit956SzNnztTvf/972e12SV8XrwcNGqTdu3dr/vz5Wrt2rbZt22Zc43zx2mazaceOHXr66ae1a9cuPfvss0bM+eJ1dXW17Ha71q1bpw8++EBpaWkd3mcAAAAA6Ko8mnly9uxZLV26VK+99prOnj1rtPv4+OiBBx7Qk08+KR8fz+owDQ0NioiIMEYsX6yjRzQvXLhQ//nPf/SHP/xBPXr00PLly/Xoo49qx44dxgg/ALheNTY2yuFw6IYbbjDa8vLyNHr0aLfPyNjYWGVmZqqsrEyhoaHKy8vT0KFD3UYwjxkzRk1NTSooKFBMTIzy8vIUFham8PBwI2bUqFEym806ePCgMdMFAK4XsbGxbsdhYWH661//qg8//FC/+MUv3IrXJpNJERER+vTTT7Vp0ybje/KFxWubzabIyEjNmzdPGRkZSklJkdVqNYrXe/fuNT6DlyxZopkzZ6q0tJTPXwAAAACQh8WTDRs2aOfOnZozZ45+8pOfqE+fPqqqqtLbb7+tF154QX379tXcuXM9esGxY8dq7NixkqTVq1e3ON+RPwo/++wz/e1vf9OWLVsUExMjScrIyNC9996rDz74QD/4wQ886hMAeKtVq1YpJCREcXFxRltVVZWGDx/uFtenTx9JUkVFhUJDQ1VVVaWQkBC3mPPH52f3XSrGYrEoKCio1TMA8/PzWxXf3eXm5nZ2Cl0K70dL1/t7cvFnVHfkcrn08ccf6+DBg5ozZ44kitcAAAAA0JE8Kp7s3r1bc+bM0a9//WujLTAw0DjetWuXx8WTq+nIH4UHDx6UxWLRiBEjjJj+/fvrpptu0sGDB1tVPPkmN+68+QYHfeuevLlvUsf1r7vfvFu3bp3eeecd2e12BQQEuJ27eGaey+W6ZPulXC3G5XK1eubf4MGD5efn16rndFe5ubnd/v+ttsT70RLvSfd26tQp3XXXXWpubpbT6dTcuXOVnJwsieL1xbzl+4o39MMb+iDRj7bCv0EAAMBbeFQ8KS8v17Bhwy55btiwYdq4cWObJdSRPwqrqqrUq1cvmc3mFtdq7Q/Ha71x5803OOhb9+TNfZO8v39tZfXq1dq+fbs2b96sgQMHup271GdkdXW1pK8/r0NCQlReXu4WU1VVZZw7/5iTk+MW43A4VFtb2+LzGwCuFz179tTrr7+uxsZGHTp0SM8++6xuuukm3X///ZIoXp93tX/PPyos1673SlR+vEE39rbqvrgIxQy8sQMz9Iw3fC/xhj5I9AMAAAAtebRRSWhoqD788MNLnjtw4IBuvLFtf4h05I/CS8Vfyw9HAPAWGRkZeuWVV7RlyxZFRUW1OB8dHa2cnBzjs1k6t/n7zTffrNDQUCPm0KFDqq+vd4vx9/fXoEGDjJjS0lIdOXLEiMnJyZHT6bxswR4AvJ2Pj4/Cw8MVGRmphx9+WDNmzDCWuvW0eH2+WH3epYrXF8d4U/H6o8Jybdz1b52obVRggK9O1DZq465/66PC8qs/GQAAAAD+j0fFk/vvv1+ZmZn67//+bxUUFKiiokKFhYV67rnnlJmZqQceeKDNEurIH4UhISE6ceKEnE6nW9zx48e94ocjALRWenq6srKy9Oyzz6pPnz6qrKxUZWWlTp06ZcRMnjxZNTU1Wrp0qQ4fPqy33npLdrtd06dPN2ISEhIUGBio1NRUFRcXa9++fVqzZo2mTJkiq9Uq6dySjJGRkUpNTVV+fr4++ugjLV++XOPHj2e9fQD4P2fPnlVTU5Mkitee2vVeiXx9TfLv4SuT6dyjr69Ju94r6ezUAAAAAHQjHhVPHnnkEU2ePFkvvfSS7r//fo0dO1b33XefXnzxRU2ePFmzZ89us4Q68kdhdHS0mpub3WbV/Oc//9GxY8e84ocjALTWtm3b1NDQoOnTp2vMmDHGn6efftqI6devnzIzM5Wfn6+JEyfqd7/7nebOnaukpCQjxmazacuWLaqtrVViYqJ++9vfatKkSVqwYIERYzabtXHjRt1www1KSkrSnDlzFBMTo2eeeaZD+wwAXcXatWu1f/9+lZaW6rPPPtOrr76qzMxM/exnP5NE8dpT5ccb5GdxX5bXz2JWxfGGTsoIAAAAQHfk0Z4nJpNJTzzxhGbPnq1Dhw6ppqZGvXr10tChQ43ZIJ6qr683ChrNzc2qrKxUYWGhrFarwsPDNXnyZG3btk1Lly5VcnKyCgsLZbfbtXDhQuMaCQkJWr9+vVJTU5WSkqKysrIr/ihcvHixmpqaWvwo7N+/v+Li4rRs2TI99dRT8vPz0/LlyxUVFeW2iTwAXC+Ki4s9iouJidHOnTuvGBMRESG73X7FmNDQUG3YsMHj/ADAmzU0NOjJJ59UeXm5/Pz8FBYWpgULFujhhx+W9HXxesWKFZo4caKCg4MvW7xOT09XYmKibDbbZYvX6enpSkpKksViUXx8vNLS0jq8z+3hxt5WnahtlH+Pr3/qnG52qm9vaydmBQAAAKC7uWrx5PTp01qxYoV+9rOfaejQoYqPj/9GL5ifn6/k5GTjOCsrS1lZWRoxYoS2bt3a4T8Kf/e73+mZZ57RI488IqfTqTFjxmjJkiXy8fFoUg4AAADQJlJTU5WamnrFGIrXV3dfXIQ27vq3muSQn8Ws081OORwu3RcX0dmpAQAAAOhGrlo88fPz0xtvvKF77rmnTV5w5MiRVx3Z3JE/Cr/1rW8pIyPjijEAAAAAuoeYgTdK9w3RrvdKVHG8QX17W3VfXMS5dgAAAADwkEfLdg0bNkz/+te/NHLkyPbOBwAAAAC+kZiBN1IsAQAAAPCNeFQ8+c1vfqP58+dLksaNG6eQkBCZTCa3mF69erV9dgAAAAAAAAAAAB3Mo+LJQw89JEl67rnntHr16kvGFBYWtl1WAAAAAAAAAAAAncSj4smTTz7ZYqYJAAAAAABAd3fgwAFt3rxZRUVFOnbsmH79618rJSXFOL9r1y4tWrSoxfP27t2r8PBw47ikpETp6ek6dOiQAgMDNWHCBC1YsEC+vl/feikvL1d6err2798vi8Wi+Ph4LVq0SDabrX07CQAAWs2j4snkyZPbOw8AAAAAAIAO19DQoIiICCUkJCgjI+OSMWazWfv27XNr6927t/HfdXV1mjZtmqKiorRjxw6VlZUpNTVVkoxHp9OpWbNmKSAgQHa7XY2NjUpLS1NaWpqef/75duodAAC4Vh4VT85rbGzU4cOHVVFRoT59+igiIkIBAQHtlRsAAAAAAEC7Gjt2rMaOHStJl12qXJL69Olz2XN79uxRbW2tVq1aJZvNpsjISM2bN08ZGRlKSUmR1WpVdna2ioqK3GasLFmyRDNnzlRpaanCwsLatmMAAOAb8bh48sILL2jz5s06deqUXC6XJCkwMFC/+tWv9Mgjj7CsFwAAAAAA8EpOp1N33323zpw5o+9973t69NFHdccddxjn8/LyNHToULflt8aMGaOmpiYVFBQoJiZGeXl5CgsLc1vqa9SoUTKbzTp48CDFEwAAuhiPiierV69WZmampkyZoh//+McKDg5WdXW1/vznP2vt2rVqamrS448/3t65AgAAAAAAdKhbb71VK1euVGRkpBoaGvTaa68pOTlZW7duVUxMjCSpqqpKISEhbs87f1xZWXnZGIvFoqCgICOmNfLz86+lO8rNzb2m53VV3tYfyfv6RH86xvDhwzs7BcDreFQ8efXVVzV79mw99thjRtutt96qmJgY2Ww27dixg+IJAAAAAADwOtHR0YqOjjaOhw0bpi+//FIvvviiUTy5kqut1OFyua5pNY/BgwfLz8+vVc/Jzc31qhus3tYfyfv6RH8AdGc+ngQ1Nja6TUe90B133KGmpqY2TQoAAAAAAKCruv322/X5558bxyEhIaqqqnKLOX98frbJpWIcDodqa2tbzEgBAACdz6PiyZ133qn333//kuf+8Y9/aPTo0W2aFAAAAAAAQFdVUFDgtoF8dHS0Dh06pPr6eqMtOztb/v7+GjRokBFTWlqqI0eOGDE5OTlyOp0aNmxYxyUPAAA84tGyXYmJiVqyZIlqamr0wx/+0Njz5K9//av++c9/Kj09XZ988okRf9ttt7VbwgAAAAAAAG2lvr7eKGg0NzersrJShYWFslqtCg8P17p16zRkyBB95zvfMfY8yc7O1vr1641rJCQkaP369UpNTVVKSorKysq0Zs0aTZkyRVarVZIUGxuryMhIpaamavHixWpqatLy5cs1fvx4NosHAKAL8qh4MmvWLEnS7t27tXv3bplMJrlcLuP87NmzJX29TmdhYWE7pAoAAAAAANC28vPzlZycbBxnZWUpKytLI0aM0NatW3Xq1CktXbpUlZWVslqt+v73v6/Nmze7rcJhs9m0ZcsWpaenKzExUTabTZMmTdKCBQuMGLPZrI0bNyo9PV1JSUmyWCyKj49XWlpah/YXAAB4xqPiSWZmZnvnAQAAAAAA0OFGjhyp4uLiy55ftGiRFi1adNXrREREyG63XzEmNDRUGzZsaHWOAACg43lUPLnzzjvbOw8AAAAAAAAAAIAuwaMN4wEAAAAAAAAAAK4XFE8AAAAAAAAAAAAuQPEEAAAAAAAAAADgAhRPAAAAAAAAAAAALkDxBAAAAAAAAAAA4AIUTwAAAAAAAAAAAC7ge7kTCQkJHl/EZDLpzTffbJOEAAAAAAAAAAAAOtNliycREREymUwdmQsAAAAAAAAAAECnu2zxZPXq1R2Zh+Huu+/W0aNHW7RHRETo7bff1q5du7Ro0aIW5/fu3avw8HDjuKSkROnp6Tp06JACAwM1YcIELViwQL6+X3e5vLxc6enp2r9/vywWi+Lj47Vo0SLZbLb26RwAdHEHDhzQ5s2bVVRUpGPHjunXv/61UlJSjPN8BgMAAAAAAOB6cNniSWd57bXX5HQ6jePGxkYlJCTo3nvvNdrMZrP27dvn9rzevXsb/11XV6dp06YpKipKO3bsUFlZmVJTUyXJeHQ6nZo1a5YCAgJkt9vV2NiotLQ0paWl6fnnn2/PLgJAl9XQ0KCIiAglJCQoIyPjkjF8BgMAAAAAAMDbeVw8cTqd2r9/v/7zn//o9OnTbudMJpNmzJjRJgldeANOknbs2CGHw6HExES39j59+lz2Gnv27FFtba1WrVolm82myMhIzZs3TxkZGUpJSZHValV2draKiorcRksvWbJEM2fOVGlpqcLCwtqkPwDQnYwdO1Zjx46VdOUZiHwGAwAAAAAAwJt5VDypqqpSUlKSPv/8c5lMJrlcLkly2xOlrYonF3vllVc0btw43XjjjUab0+nU3XffrTNnzuh73/ueHn30Ud1xxx3G+by8PA0dOtRt6ZcxY8aoqalJBQUFiomJUV5ensLCwtyWmRk1apTMZrMOHjzY6ht3+fn519zH3Nzca35uV0ffuidv7pvUcf0bPnx4h7xOR+uKn8EAAAAAAABAW/KoeLJy5UoFBgbqb3/7m8aNG6cdO3YoODhYr7/+uvbs2aNNmza1S3Iff/yxPvnkEz3++ONG26233qqVK1cqMjJSDQ0Neu2115ScnKytW7cqJiZG0rliT0hIiNu1zh9XVlZeNsZisSgoKMiIaY3BgwfLz8+v1c/Lzc312hus9K178ua+Sd7fv/bWVT+Dv0kBuzvy9gJna/F+tHS9vyd8zgMAAAAAvimPiicHDhxQamqqMfvDx8dH/fr109y5c3X27Fk99dRTeuGFF9o8uaysLN1yyy0aM2aM0RYdHa3o6GjjeNiwYfryyy/14osvGjfuruTC2TKX4nK5rhoDANerrvoZfK0F7O6IAqA73o+WeE8AAAAAAPjmfDwJqqmpUZ8+feTj4yOr1aqTJ08a52JiYvThhx+2eWJ1dXV6++239dBDD131Rtrtt9+uzz//3DgOCQlRVVWVW8z54/MjnS8V43A4VFtb22I0NADg8vgMBgAAAAAAgLfxqHhy00036fjx45Kk73znO/rf//1f49yHH34oq9Xa5om98cYbam5u1n333XfV2IKCArfNi6Ojo3Xo0CHV19cbbdnZ2fL399egQYOMmNLSUh05csSIycnJkdPp1LBhw9qwJwDg3fgMBi4v76t8Lfvbas196wkt+9tq5X11fS0xBwAAAABAd+VR8WT06NHKycmRJE2dOlUvv/yyJk2apAcffFAvvPCCEhIS2jyxrKws/fCHP2wxAnndunX6+9//riNHjqioqEhPPfWUsrOz9Ytf/MKISUhIUGBgoFJTU1VcXKx9+/ZpzZo1mjJlilHoiY2NVWRkpFJTU5Wfn6+PPvpIy5cv1/jx49moGMB1q76+XoWFhSosLFRzc7MqKytVWFioL774QhKfwUBr5H2Vrxdzs1TTeFI2i1U1jSf1Ym4WBRQAAAAAALoBj/Y8mT9/vhobGyVJ999/v/z8/LR37141Njbqt7/9rZKSkto0qUOHDqm4uFiLFi1qce7UqVNaunSpKisrZbVa9f3vf1+bN2/W6NGjjRibzaYtW7YoPT1diYmJstlsmjRpkhYsWGDEmM1mbdy4Uenp6UpKSpLFYlF8fLzS0tLatC8A0J3k5+crOTnZOM7KylJWVpZGjBihrVu38hkMtMKbRe/K4mOWn++5/Xj8fP0kx2m9WfSuom8a3MnZAQAAAACAK/GoeNKzZ0/17NnTOP7pT3+qn/70p+2W1NChQ1VcXHzJc4sWLbpkUeViERERstvtV4wJDQ3Vhg0brilHAPBGI0eOvOznr8RnMNAaFfXVslnclzbtYe6hivrqTsoIAAAAAAB4yqNlu26//XZ9/PHHlzxXUFCg22+/vU2TAgAA6O769gzWGecZt7YzzjPq2zO4kzICAAAAAACe8qh4cvr0ablcrkueczgcam5ubtOkAAAAursJkfFqPuvUace571GnHafVfNapCZHxnZ0auqDMzEw98MADGj58uEaMGKFp06bpX//6V4u43NxcJSYmKioqSnFxccrMzGwRU1JSouTkZA0ZMkSxsbFauXKlHA6HW0x5ebnmzp2r6OhojRgxQosXL1ZdXV279Q8AAAAAupvLFk9Onz6tmpoanThxQpJUV1enmpoatz/l5eXau3evevfu3WEJAwAAdAfRNw3W9OEPqVdAkOqaG9QrIEjThz/Efie4pA8//FAPPvigtm3bppdffll9+/bVL3/5S5WWlhoxR48e1YwZMzRo0CDt3r1b8+fP19q1a7Vt2zYjpq6uTtOmTZPNZtOOHTv09NNPa9euXXr22WeNGKfTqVmzZqm6ulp2u13r1q3TBx98wL5TAAAAAHCBy+55kpmZqfXr10uSTCaTpk+ffsk4l8ulmTNntk92AAAA3Vj0TYMplsAjF88geeaZZ/Tuu+/q/fff15QpUyRJ27dvV1BQkJYtWyaTyaSIiAh9+umn2rRpk6ZOnSpJ2rNnj2pra7Vq1SrZbDZFRkZq3rx5ysjIUEpKiqxWq7Kzs1VUVKS9e/cqPDxckrRkyRLNnDlTpaWlCgsL69jOAwAAAEAXdNniSVxcnEJCQuRyubRs2TLNmDFDt9xyi1tMjx491L9/f/Y8AQAAANpQY2OjHA6HbrjhBqMtLy9Po0ePlslkMtpiY2OVmZmpsrIyhYaGKi8vT0OHDpXNZjNixowZo6amJhUUFCgmJkZ5eXkKCwszCieSNGrUKJnNZh08eLBVxZP8/Pxv2NNrl5ub22mv3Za8oR/e0AeJfrSV4cOHd+rrAwAAtJXLFk8GDx6swYPPjZQ0mUz60Y9+xPJcAAAAQAdYtWqVQkJCFBcXZ7RVVVW1uCnZp08fSVJFRYVCQ0NVVVWlkJAQt5jzx5WVlcZ1Lo6xWCwKCgoyYjw1ePBg+fn5teo5bSE3N9crbtB6Qz+8oQ8S/QAAAEBLly2eXOjhhx+WJDU1NemTTz7RyZMnFRQUpNtuu03+/v7tmiAAAABwPVm3bp3eeecd2e12BQQEuJ27cNaJdG4J3Uu1X8rVYlwul0fXAQAAAIDrgUfFE0n64x//qI0bN6qhocH4kdazZ0/Nnj1bs2bNarcEAQAAgOvF6tWrtX37dm3evFkDBw50OxcSEtJiZkh1dbWkr2eghISEqLy83C2mqqrKOHf+MScnxy3G4XCotra2xYwUAAAAALhe+XgStG3bNj333HOKj4/XH//4R73++uvatGmTfvSjH2n16tV6+eWX2ztPAAAAwKtlZGTolVde0ZYtWxQVFdXifHR0tHJycoyBTJKUnZ2tm2++WaGhoUbMoUOHVF9f7xbj7++vQYMGGTGlpaU6cuSIEZOTkyOn06lhw4a1V/cAAAAAoFvxqHjypz/9ST//+c+VkZGhO++8U5GRkRozZoxWrFihpKQkZ0v2ewAAIABJREFUbd26tb3zBAAAALxWenq6srKy9Oyzz6pPnz6qrKxUZWWlTp06ZcRMnjxZNTU1Wrp0qQ4fPqy33npLdrtd06dPN2ISEhIUGBio1NRUFRcXa9++fVqzZo2mTJkiq9Uq6dwm85GRkUpNTVV+fr4++ugjLV++XOPHj2/VZvEAAAAA4M08Wrbryy+/1Lhx4y55bty4cXrllVfaNCkAAADgerJt2zZJciuESNKkSZOUkZEhSerXr58yMzO1YsUKTZw4UcHBwZo7d66SkpKMeJvNpi1btig9PV2JiYmy2WyaNGmSFixYYMSYzWZt3LhR6enpSkpKksViUXx8vNLS0jqgpwAAAADQPXhUPOndu7eKioo0evToFueKiorUu3fvNk8MAAAAuF4UFxd7FBcTE6OdO3deMSYiIkJ2u/2KMaGhodqwYYPH+QEAAADA9caj4sk999yj559/XgEBAbr33nsVFBSk2tpavfPOO1q7dq0efvjh9s4TAADAUH/4oE7mvKFvVZTqWGGYgkZNVM/+7NUAAAAAAADahkd7njz++OMaNWqUli1bph/84AcaPHiwRo4cqSeffFKjRo3S448/3t55AgAASDpXOKn+8yY56k7I5esvR90JVf95k+oPH+zs1AAAQDd04MABzZkzR+PGjdOAAQO0du3aFjG5ublKTExUVFSU4uLilJmZ2SKmpKREycnJGjJkiGJjY7Vy5Uo5HA63mPLycs2dO1fR0dEaMWKEFi9erLq6unbrGwAAuHYezTzx8/PTH/7wB3388cfKzc1VTU2NevXqpeHDhysqKqq9cwQAADCczHlDMvvKx+IvNdfLx+Kvs2rSyZw3mH0CAABaraGhQREREUpISDD2mbrQ0aNHNWPGDON8QUGBnnjiCVmtVk2dOlWSVFdXp2nTpikqKko7duxQWVmZUlNTJcl4dDqdmjVrlgICAmS329XY2Ki0tDSlpaXp+eef77gOAwAAj1y2eLJo0SI9+uijCgsLM9qioqIolgAAgE7lqKmQyd/m1mby9ZOjpqKTMgIAAN3Z2LFjNXbsWEnS6tWrW5zfvn27goKCtGzZMplMJkVEROjTTz/Vpk2bjOLJnj17VFtbq1WrVslmsykyMlLz5s1TRkaGUlJSZLValZ2draKiIu3du1fh4eGSpCVLlmjmzJkqLS11u/8CAAA632WX7dq9e7dOnDjRkbkAAABclW+vvnI5Tru1uRyn5durbydlBAAAvFleXp5Gjx4tk8lktMXGxurYsWMqKyszYoYOHSqb7esBHmPGjFFTU5MKCgqMmLCwMKNwIkmjRo2S2WzWwYMsPwoAQFfj0bJdAAAAXUXQqImq/vMmnVWT5HLpbHOT5HQoaNTEzk4NAAB4oaqqKg0fPtytrU+fPpKkiooKhYaGqqqqSiEhIW4x548rKyuN61wcY7FYFBQUZMS0Rn5+fqufI53bv8WbeFt/JO/rE/3pGBd/TgH45iieAACAbqVn/2HSj2foZM4bMlWUyrd3mIJGTWS/EwAA0G4unHUiSS6X65Ltnjz3Yi6Xy6PrXGzw4MHy8/Nr1XNyc3O96gart/VH8r4+0R8A3dkViye7d+/W/v37r3oRk8mk2bNnt1lSAAAAV9Kz/zD17D9Mubm5+h4/XgAAQDsKCQlpMTOkurpa0tczUEJCQlReXu4WU1VVZZw7/5iTk+MW43A4VFtb22JGCgAA6HxXLJ5s377do4tQPAEAAAAAAN4oOjpab7/9ttsMkezsbN18880KDQ01YjIyMlRfX6+ePXsaMf7+/ho0aJARs2HDBh05ckTf/va3JUk5OTlyOp0aNowZtAAAdDVXLJ7s2LFDQ4YM6ahcAAAAAAAAOlR9fb2OHDkiSWpublZlZaUKCwtltVoVHh6uyZMna9u2bVq6dKmSk5NVWFgou92uhQsXGtdISEjQ+vXrlZqaqpSUFJWVlWnNmjWaMmWKrFarpHObzEdGRio1NVWLFy9WU1OTli9frvHjxyssLKxT+g4AAC6PPU8AAAAAAMB1Kz8/X8nJycZxVlaWsrKyNGLECG3dulX9+vVTZmamVqxYoYkTJyo4OFhz585VUlKS8RybzaYtW7YoPT1diYmJstlsmjRpkhYsWGDEmM1mbdy4Uenp6UpKSpLFYlF8fLzS0tI6tL8AAMAzXa54snbtWq1bt65F+yeffCJf33Pp5ubmasWKFSouLlZwcLCmTp2qmTNnusWXlJQoPT1dhw4dUmBgoCZMmKAFCxYY15Ck8vJypaena//+/caXlkWLFslms7VvJwEAAAAAQJcwcuRIFRcXXzEmJiZGO3fuvGJMRESE7Hb7FWNCQ0O1YcOGVucIAAA6XpcrnkhSv379lJWV5dZ2vuhx9OhRzZgxQwkJCcrIyFBBQYGeeOIJWa1WTZ06VZJUV1enadOmKSoqSjt27FBZWZlSU1MlyXh0Op2aNWuWAgICZLfb1djYqLS0NKWlpen555/vwN4CAAAAAAAAAICuxOdyJ4qKijptvxOz2aw+ffq4/Tlv+/btCgoK0rJlyxQREaEJEyYoOTlZmzZtMmL27Nmj2tparVq1SpGRkYqLi9O8efP08ssvq6GhQdK5jduKioq0cuVKRUVFacSIEVqyZIn+8pe/qLS0tMP7DABdwYEDBzRnzhyNGzdOAwYM0Nq1a1vE5ObmKjExUVFRUYqLi1NmZmaLmJKSEiUnJ2vIkCGKjY3VypUr5XA43GLKy8s1d+5cRUdHa8SIEVq8eLHq6urarW8AAAAAAACAp7rkzJOysjLddddd8vHx0cCBA/XYY48pMjJSkpSXl6fRo0fLZDIZ8bGxscrMzFRZWZlCQ0OVl5enoUOHui2/NWbMGDU1NamgoEAxMTHKy8tTWFiYwsPDjZhRo0bJbDbr4MGDrd6sLT8//5r7m5ube83P7eroW/fkzX2TOq5/w4cP75DXaUsNDQ2KiIgwZvddjNl/AAAAAAAAuB50ueLJkCFDtGrVKn33u99VTU2NXnrpJU2ePFmvv/66wsPDVVVV1eKG5PmZKRUVFQoNDVVVVZVCQkLcYs4fV1ZWStIlYywWi4KCgoyY1hg8eLD8/Pxa/bzc3NxueYPVE/Ste/Lmvkne379vauzYsRo7dqwkafXq1S3OXzj7z2QyKSIiQp9++qk2bdpkFE8unP1ns9kUGRmpefPmKSMjQykpKbJarcbsv7179xpF7CVLlmjmzJkqLS1tdQEbAAAAAAAAaEuXXbars4wdO1b33HOPBgwYoJEjR2rdunXq27evtm7dasRcOOtEklwu1yXbL+VqMS6Xy6PrAMD16HKz/44dO6aysjIj5kqz/87HXGn2HwAAAAAAANCZutzMk4v5+vrqtttu0+effy7p3AySi2eGVFdXS/p6BkpISIjKy8vdYqqqqoxz5x9zcnLcYhwOh2pra1vMSAEAnNNVZ/99k6UTuyNvX1qvtXg/Wrre3xNmGAIAAAAAvqkuXzw5e/asiouLjc3ro6Oj9fbbb7vNEMnOztbNN9+s0NBQIyYjI0P19fXq2bOnEePv769BgwYZMRs2bNCRI0f07W9/W5KUk5Mjp9OpYcOGdXQ3AaDb6Iqz/6516cTuiKXn3PF+tMR7AgAAAADAN9fllu3KyMjQBx98oNLSUn388cf6r//6L33xxReaMmWKJGny5MmqqanR0qVLdfjwYb311luy2+2aPn26cY2EhAQFBgYqNTVVxcXF2rdvn9asWaMpU6bIarVKOrfMTGRkpFJTU5Wfn6+PPvpIy5cv1/jx41lrHwAuw9PZf+dn+513qdl/F8cw+w8AAAAAAABdRZcrnlRUVGjhwoW65557NGfOHNXV1Wn79u2KioqSJPXr10+ZmZnKz8/XxIkT9bvf/U5z585VUlKScQ2bzaYtW7aotrZWiYmJ+u1vf6tJkyZpwYIFRozZbNbGjRt1ww03KCkpSXPmzFFMTIyeeeaZDu8zAHQX0dHRysnJMWabSJee/Xfo0CHV19e7xVw8+6+0tFRHjhwxYpj9BwAAAAAAgK6iyy3b9dxzz101JiYmRjt37rxiTEREhOx2+xVjQkNDtWHDhlblBwDerL6+3ihoNDc3q7KyUoWFhbJarQoPD9fkyZO1bds2LV26VMnJySosLJTdbtfChQuNayQkJGj9+vVKTU1VSkqKysrKrjj7b/HixWpqamL2HwAAAAAAALqMLlc8AQB0nvz8fCUnJxvHWVlZysrK0ogRI7R161Zj9t+KFSs0ceJEBQcHX3b2X3p6uhITE2Wz2S47+y89PV1JSUmyWCyKj49XWlpah/YXAAAAAAAAuBSKJwAAw8iRI1VcXHzFGGb/AQAAAAAAwNt1uT1PAAAAAAAAAAAAOhPFEwAAAAAAAAAAgAtQPAEAAAAAAAAAALgAxRMAAAAAAAAAAIALUDwBAAAAAAAAAAC4AMUTAAAAAAAAAACAC1A8AQAAAAAAAAAAuIBvZycAAACAr+V9la83i95VRX21+vYM1oTIeEXfNLiz0wIAAMB1iu+nAK5XFE8AAAC6iLyv8vVibpYsPmbZLFbVNJ7Ui7lZmj5c/EAFAABAq33TwgffTwFcz1i2CwAAoIt4s+hdWXzM8vP1k8lkkp+vnyw+Zr1Z9G5npwYAAIBu5nzho6bxpFvhI++rfI+vwfdTANcziicAAABdREV9tXqYe7i19TD3UEV9dSdlBAAAgO6qLQoffD8FcD2jeAIAANBF9O0ZrDPOM25tZ5xn1LdncCdlhI504MABzZkzR+PGjdOAAQO0du3aFjG5ublKTExUVFSU4uLilJmZ2SKmpKREycnJGjJkiGJjY7Vy5Uo5HA63mPLycs2dO1fR0dEaMWKEFi9erLq6unbrGwAA6HhtUfjg+2nHOp57UPlPPKmPZs5R/hNP6njuwc5OCbiuUTy5DnxUWK60P2Rr+tPvKu0P2fqosLyzUwIAAJcwITJezWedOu04LZfLpdOO02o+69SEyPjOTg0doKGhQREREVq4cKFuvPHGFuePHj2qGTNmaNCgQdq9e7fmz5+vtWvXatu2bUZMXV2dpk2bJpvNph07dujpp5/Wrl279OyzzxoxTqdTs2bNUnV1tex2u9atW6cPPvhAaWlpHdJPAADQMdqi8MH3045zPPegPtu4SaePn5DZZtPp4yf02cZNFFCATkTxxMt9VFiujbv+rRO1jQoM8NWJ2kZt3PVvCigAAHRB0TcN1vThD6lXQJDqmhvUKyBI04c/xGac14mxY8dqwYIFuvfee+Xn59fi/Pbt2xUUFKRly5YpIiJCEyZMUHJysjZt2mTE7NmzR7W1tVq1apUiIyMVFxenefPm6eWXX1ZDQ4MkKTs7W0VFRVq5cqWioqI0YsQILVmyRH/5y19UWlraYf2Fd8n7Kl/L/rZac996Qsv+trpV6+kDANpHWxQ++H7acY7tfkMmX1+Z/f1lMpnOPfr66tjuNzo7NeC65dvZCaB97XqvRL6+Jvn3OPdX7d/DV01yaNd7JYoZ2HJEIwAA6FzRNw3mxyguKS8vT6NHj5bJZDLaYmNjlZmZqbKyMoWGhiovL09Dhw6VzWYzYsaMGaOmpiYVFBQoJiZGeXl5CgsLU3h4uBEzatQomc1mHTx4UGFhYR3aL3R/5zcktviY3TYknj5cfJ4BQCc6V/g4t/dJRX21+vYM1oTI+FZ/NvP9tGM0lVfIfMF3OEny8fNTU3lFJ2UEgOKJlys/3qDAAPe/Zj+LWRXHGzopIwAAAFyLqqoqDR8+3K2tT58+kqSKigqFhoaqqqpKISEhbjHnjysrK43rXBxjsVgUFBRkxHgqP7/zZhfk5uZ22mu3JW/ox7YDu+R0NMvHR2pUoyTJebZZ2w7s0tl+pzs5O895w9+F1Pn9uPhzCkDnovDRffjf2Pfckl3+/kbb2dOn5X9j307MCri+UTzxcjf2tupEbaMx80SSTjc71be3tROzAgAAwLW4cNaJJLlcrku2e/Lci7lcLo+uc6HBgwdfcomx9pabm+sVN2i9oR+5ublq9Dmjb/X8ltv/Py6XS3XNDd2mf97wdyF5Tz8A4Hp086SJ+mzjJjmbmuTj56ezp0/L5XDo5kkTOzs14LrFnide7r64CDkcLjWdccjlOvfocLh0X1xEZ6cGAACAVggJCWkxM6S6ulrS1zNQQkJCVFVV5RZz/vj8bJNLxTgcDtXW1raYkQJ4oi02JAYA4HrXe/gwfXf2DPn1vkHOujr59b5B3509Q72HD+vs1IDrFsUTLxcz8EbNvm+IbvhWgOoaHbrhWwGafd8Q9jsBAADoZqKjo5WTk2PMNpHObf5+8803KzQ01Ig5dOiQ6uvr3WL8/f01aNAgI6a0tFRHjhwxYnJycuR0OjVsGD/O0XptsSExAAA4V0AZ/NQyxWT+QYOfWkbhBOhkLNt1HYgZeGO7F0tKCiu0/73DqjneoF69rRod179dXw8AAMDb1NfXGwWN5uZmVVZWqrCwUFarVeHh4Zo8ebK2bdumpUuXKjk5WYWFhbLb7Vq4cKFxjYSEBK1fv16pqalKSUlRWVmZ1qxZoylTpshqPbdsa2xsrCIjI5WamqrFixerqalJy5cv1/jx49ksHtekrTYkBgAAALoSiif4xkoKK/Q/u/Jl9jXJP8CiU7VN+p9d+freED+J5XYBAAA8kp+fr+TkZOM4KytLWVlZGjFihLZu3ap+/fopMzNTK1as0MSJExUcHKy5c+cqKSnJeI7NZtOWLVuUnp6uxMRE2Ww2TZo0SQsWLDBizGazNm7cqPT0dCUlJclisSg+Pl5paWkd2l94FzYkBgAAgLfpcsWTzMxM7d27V5999pnMZrNuu+02zZs3T7fffrsRs2vXLi1atKjFc/fu3avw8HDjuKSkROnp6Tp06JACAwM1YcIELViwQL6+X3e7vLxc6enp2r9/v/HDcdGiRbLZbO3bUS+y/73DMvua1OP/NqXv0cNXZ+TQZ4X1UkInJweP5X2VrzeL3tWXx4/pltq/M1oQAIAONnLkSBUXF18xJiYmRjt37rxiTEREhOx2+xVjQkNDtWHDhlbnCAAAAADXiy6358mHH36oBx98UNu2bdPLL7+svn376pe//KVKS0vd4sxms/7xj3+4/bnllluM83V1dZo2bZpsNpt27Nihp59+Wrt27dKzzz5rxDidTs2aNUvV1dWy2+1at26dPvjgA0bdtVLN8QZZLGa3NovFrIY6ZydlhNbK+ypfL+ZmqabxpPx9/FTTeFIv5mYp76v8zk4NAAAAADrd2rVrNWDAgBZ/HA6HEZObm6vExERFRUUpLi5OmZmZLa5TUlKi5ORkDRkyRLGxsVq5cqXbNQAAQNfRJWeeXOiZZ57Ru+++q/fff19TpkxxO9enT5/LXmfPnj2qra3VqlWrZLPZFBkZqXnz5ikjI0MpKSmyWq3Kzs5WUVGR24yVJUuWaObMmSotLWXN58u4eH+THn5mNTc7jZknktTc7JTVZr7CVdCVvFn0riw+Zvn5+sl5xik/Xz/JcVpvFr3L7BMAAAAAkNSvXz9lZWW5tZ1f2eLo0aOaMWOGEhISlJGRoYKCAj3xxBOyWq2aOnWqpK8HeUZFRWnHjh0qKytTamqqJBmPAACg6+hyxZOLNTY2yuFw6IYbbnBrdzqduvvuu3XmzBl973vf06OPPqo77rjDOJ+Xl6ehQ4e6Lb81ZswYNTU1qaCgQDExMcrLy1NYWJjbUl+jRo2S2WzWwYMHW1U8yc+/9hH6ubm51/zcjlZxrEmfHKiVySyZzSZVVtSo+YxLcrlk8fOR2WyS0+mSyynddse3ulXfWsub+vbl8WPy9zlXOJGkhoYGuVwufdl4zKv6eV5H9Wn4cO/c9Gft2rVat25di/ZPPvnE+PGYm5urFStWqLi4WMHBwZo6dapmzpzpFu/J0ooAAABAV2E2my87iHP79u0KCgrSsmXLZDKZFBERoU8//VSbNm0yiieeDPIEAABdR5e/Q7Vq1SqFhIQoLi7OaLv11lu1cuVKRUZGqqGhQa+99pqSk5O1detWxcTESJKqqqoUEhLidq3zx5WVlZeNsVgsCgoKMmI8NXjwYPn5+Xkc/0Xxv3Xw7++oquyoQkL7adhd9yh8wJBWvWZnsH+Yo4Ce/m6zTM6cccjX7KOAnj1Uc7xBvftaNTquv042lHrtzePc3Fyv6tsttX9XTeNJ+fn6qaGhQVarVacdp3VLQLBX9VPyvr+7zsKoOwAAAFxvysrKdNddd8nHx0cDBw7UY489psjISEnnBnCOHj1aJpPJiI+NjVVmZqbKysoUGhrq0SDP1rjWQZzeNkDO2/ojeV+f6E/H4F4H0Pa6dPFk3bp1euedd2S32xUQEGC0R0dHKzo62jgeNmyYvvzyS7344osefdm48MvMpbhcrqvGfBNfFP9b+974k3x8fWXu4af6Uye1740/aezEpC5fQKk53iD/AItbm8ViVlNjs2b/11i39txc931q0HVNiIzXi7lZkuO0XC6XTjtOq/msUxMi4zs7NXRRjLoDAADA9WTIkCFatWqVvvvd76qmpkYvvfSSJk+erNdff13h4eGqqqpqcePy/PfliooKhYaGejTIszVaO4hT8r7BZN7WH8n7+kR/AHRnXW7D+PNWr14tu92uzZs3a+DAgVeNv/322/X5558bxyEhIaqqqnKLOX98/svJpWIcDodqa2tbfKFpSwf//o58fH1l6eEnk8kkSw8/+fj66uDf32m312wrvXpb1dzsvhF8c7NTvXpzo7M7i75psKYPf0i9AoLUdPa0egUEafrwh9jvBJd1ftRdXFyc5syZo6KiIuPc5UbdHTt2TGVlZUbMlUbdAQAAAF3J2LFjdc8992jAgAEaOXKk1q1bp759+2rr1q1GzMWDMF0u1yXbL6U9B3ACAIBr0yVnnmRkZGj37t3asmWLBg0a5NFzCgoK3EZBR0dHKyMjQ/X19erZs6ckKTs7W/7+/sY1o6OjtWHDBh05ckTf/va3JUk5OTlyOp0aNmxYG/fqa7UnquQX0NOtzdfSQ7Unqi7zjK5jdFx//c+ufJ2RQxbLuY3inQ6XRsf17+zU8A1F3zRY0TcNZhQFrqorjrr7JvtOdUdddZp4Z+H9aOl6f0/4dwwA0N58fX112223GYM4Q0JCWnyPra6ulvT1d+GQkBCVl5e7xVw8yBMAAHQdXa54kp6ert27d2vt2rXq06eP8eXD399fgYGBks4t5zVkyBB95zvfMfY8yc7O1vr1643rJCQkaP369UpNTVVKSorKysq0Zs0aTZkyxVgOJjY2VpGRkUpNTdXixYvV1NSk5cuXa/z48a3aLL61vnVDiOpPnZSlx9fTax3NZ/StG7r+l6WIgX11732Dtf+9w6o53qBevc/tbxIxsG9npwagg4wd675E3/Dhw/WTn/xEW7du1RNPPCGp40fdXcuSBd0VBU53vB8t8Z4AAND+zp49q+LiYg0Zcm7p7ejoaL399ttuy4BnZ2fr5ptvVmhoqBFztUGeAACg6+hyxZNt27ZJkqZPn+7WPmnSJGVkZEiSTp06paVLl6qyslJWq1Xf//73tXnzZo0ePdqIt9ls2rJli9LT05WYmCibzaZJkyZpwYIFRozZbNbGjRuVnp6upKQkWSwWxcfHKy0trV37OOyue7TvjT+pWeduKDafOa2zDoeG3XVPu75uW4kY2JdiCQADo+4AAADg7TIyMjRu3DjdfPPNxuzrL774wrhPMXnyZG3btk1Lly5VcnKyCgsLZbfbtXDhQuMangzyBAAAXUeXK54UFxdfNWbRokVatGjRVeMiIiJkt9uvGBMaGqoNGzZ4nF9bCB8wRGMnJung399RY9lR9ewdomF33dPlN4sHgEth1B0AAAC8XUVFhRYuXKjjx4+rV69eGjRokLZv366oqChJUr9+/ZSZmakVK1Zo4sSJCg4O1ty5c5WUlGRcw5NBngAAoOvocsWT60X4gCEKHzCEpTUAdDuMugMAAMD15rnnnrtqTExMjHbu3HnFGE8GeQIAgK6B4gkAoFUYdQcAAAAAAABvR/EEANAqjLrDhUoKK7T/vcOqOd6gXr2tGh3Xn32xAAAAAABAt0fxBAAAXJOSwgr9z658mX1N8g+w6FRtk/5nV77uvW9wtyyg5H2VrzeL3lVFfbX69gzWhMh4Rd80uLPTAnCB8wXb8q9q9MmHORRsAQAGBvUAANoaxRN0e/WHD+pkzhty1FTIt1dfBY2aqJ79h3V2WgDQpX1UWK5d75Wo/HiDbuxt1X1xEYoZeGOrrrH/vcMy+5rUo8e5rxM9evjqjBza/97hbvdDNe+rfL2YmyWLj1k2i1U1jSf1Ym6Wpg8XBRSgi7iwYGvpYer2BdsLccMPAL4ZbxvUAwDoGnw6OwHgm6g/fFDVf94kR90JmfxtctSdUPWfN6n+8MHOTg0AuqyPCsu1cde/daK2UYEBvjpR26iNu/6tjwrLW3WdmuMNsljMbm0Wi1k1xxvaMt0O8WbRu7L4mOXn6yeTySQ/Xz9ZfMx6s+jdzk4NwP+5sGBrMp17NPuatP+9w52d2jdy/obfqdomtxt+JYUVnZ0aAHQb3vpvBACgczHzBN3ayZw3JLOvfCz+kiSTxV9n1aSTOW8Ys0+YmQIA7na9VyJfX5P8/2/GiH8PXzXJoV3vlbRq9kmv3ladqm0yZp5IUnOzU716W9s85/ZWUV8tm8U97x7mHqqor+6kjADv9EXxv3Xw7++o9kSVvnVDiIbddY/CBwzx6Lk1xxvkH2Bxa+uuBdsLedMsPgDoLN76bwQAoHMx8wTdmqOmQiZfP7c2k6+fHDXnRuoxMwUAWio/3iC/i2aM+FnMqmjlj8vRcf3ldLh05oxDLte5R6fDpdFx/dsy3Q7Rt2ewzjjPuLWdcZ5R357BnZQR4H3+P3t3HhdVvf9x/D0wCCKGCypuWWliyiJy1fSGAAAgAElEQVRgi2JuaZa5lFm57y1qWl1vUeivXMqt0jIqCy0zu+WSa5alWdpVb1cRNTUrLdPcEHEXkIHz+4PLxAgoIDAzh9fz8eChc+Z7znw/h+E7Z76f7/l+//xlp9Yvn68L587Iu3wFXTh3RuuXz9efv+ws0P6VqvgqPT3DYZu7JmxzMtNdfKUh4egujf9uhkZ8MVbjv5uhhKO7nF0lAC7ArJ8RAADnInkCt2atVF2GLc1hm2FLk7VS1ii9nHemWCyWrDtUPK1Z2wGgjKpRxVdpl325TEvPUPVCfrlscEt1deoerIrX+Sg1JV0Vr/Nx23mluzbqoPTMDKXZ0mQYhtJsaUrPzFDXRh2cXTXANLZt+EoeVqu8ymVNj+dVzlseVqu2bfiqQPu7WsL2wv5tOjL/JR2MHaYj818q8uAcOvwKLnt9qtMpZxzWpyKBAsDVPiMAAObAtF1wa/7Nu+nk6tnKVKosVu+sREqGTf7Nu0n6350pPn4O++S8M8WsEo7u0oq9a5R44aSqV6iqro06sOAxALvubRrovSU7lSqbvL08lZaeIZvNUPc2DQp9rAa3VHfLZMnlwmsGa0ikaDuBEnT2VJK8y1dw2Gb1Kqezp5IKtH92wnbT9/t1/GiqqlT1cdrC6tl3N8vT6nB3s+4ZWujpYVu0qa8vl+zSJdnk5eWp9PQMOvzykXN9KklZ/9rStGLvGtproIzL+RlxOvmiKlXxddpnBADAPEiemNC1zCXtbirUj5DuGZrvmibWStWzpuz635ookuOdKWaUPSLPy8NTHoZFv538Q1N/eFd1r6up3mH388USQNa6Jt1DteT7fUpMvqjqVXzVvU2DQq13YkbhNYNpI0vYvp8T6dQow66rHKAL587Iq9zfU67a0i/pusoBBT5GdsI2Pj5ekZGRJVHNAinIunsFRYdfwbE+FYArMcugHgCA6yB5YjLZc0l7WK0Oc0m37tbX1AmU/L6kXu3OlOLkKgvTZ4/Is2Vm6GTqKUkWeciio+cTNSd+gYZEis5BAGp2Sw2HZEnW9DPvOL0Ng3nt+zlRXy7ZJU+rRT7lvXTubKq+XLLLbad6Q+FFtLpX65fPV7qy7jixpV9Sps2miFb3OrtqhVbcdzfT4Vcw1StU1emUM/Y7TyTWpyoJyfHbdGTpcqUeT5RPjeqq9UA3VYnkmgAAAJQ9rHliMtc6l7TZVKgfoar3DJXVr7KM1POy+lVW1SJMp3A1rrQwfeKFkyrnWU5n0s5JssjD4iEPDw9lGpny8vDUir1rSr1OAFybK7VhMK9N3++Xp9WicuWssliy/vW0WrTp+/3OrhpKSb2gULXu1lcVKvorLeWCKlT0d9sBPldbdw8lg/WpSl5y/Db9/t5spSWfkqefn9KST+n392YrOZ5rAgAAUPZw54nJXOtc0mZ0pTtTiktxTt1wrbJH5NkybbL8Lz9qGIasHlamNQCQJ1dqw2Bep5Mvyqe8l8M2Ly9PnU6+6KQawRnqBYW6ZbLkcqV5dzP+xvpUJe/I0uWyWK3y9Mm6JvD08VFGaqqOLF3O3ScAAKDMIXliMsUxlzQKz5UWpu/aqIPmxC+QhyXrbhMZFhmSKvlcx7QGAPLkSm0YzKtSFV+dO5uqcuX+vvxMT89QpSq+V9gLcE1XW3cPf0s4uqtYkx2sT1WyUo8nytPP8ZrAw9tbqce5JgAAAGUPyROTMdNc0u7ElRamzx6R98mOpfrr7DFZPTxUxcdfnhYPpjUAkCdXasNgXi3a1NeXS3bpkmzy8vJUenqGMmyGWrSp7+yqAUVSGnc3S66zrl5RJBzdpTnxC+Tl4Sk/L1+dTjnDGnwuzqdG9awpu3z+vibITEuTTw2uCQAAQNlD8sRksueS3rbhK509laTrKgcootW9RZoeYevPx7Xk+306nnxRNar4qnubBg6LC+NvrjZ1Q/aIvJwj/SqV92dag0JisUyUFc5uw9y5YxAF1+CW6urUPVibvt+v08kXVamKr1q0qc8i2cAVZK9JJU+rw5pUKoE1/ErCir1r5OXhaV/g3dvqLdnStGLvGq5JXVStB7rp9/dmKyM1VR7e3spMS5Nhs6nWA0xJBwAAyh6SJyZUHHNJb/35uN5bslNWq0UVy1t16myK3luyU+oeSgIlD646dQPTGhRd9mKZFqvVYbFMPT6UBApMx5ltmLt3DKJwGtxSnWQJ8sXAndwKuiaVqyahEy+clJ+X49R8rMHn2qpERkiPD2UAEUzJVdtKAIDrInliEsX9ZXPJ9/tktVrk8795yX3KWZUqm5Z8v6/Mf4nNT2lN3YC8FfddIiyWibLGWW0Yi9W7Nu7AQ2lh4E7eCrImlSsnoatXqKrTKWfsd55IYg0+N1AlMoK2Hqbjym1lSSrudacAoKzxcHYFcO2yv2yeOpvi8GVz68/Hi3zM48kX5e3l6bDN28tTickXr7W6QLHLvkskLfmUw10iyfHbinzM1OOJ8vD2dtjGYplwpgv7t+nI/Jd03fq3dWT+S7qwv+jvb1diO50oi9Xxb43F6l1DSbStQH5yDtyxWLL+tVotWvL9PmdXzamslapnTaWYw+VrUuVMQlsslqxktKc1a7uTdW3UQemZGUqzpckwDKXZ0liDD4BTFLWtzL4GPxg7zO2uwbPXnTqdcsZh3amEo7ucXTUAcBskT0ygJL5s1qjiq7T0DIdtaekZql7FN589AOfJeZeIxWLJ+tdq1ZGlRe808KlRXZlpjp0VLJYJZ8keKWc7f0qG1cc+Us6dvrzlpyAdg3COkmhbgfwwcCdv/s27SRk2ZaanyjAMZaan5lqTypWT0OE1gzUk8hFVKu+v8+kXVam8v4ZEPsKoZwClrihtZc5r8Jx3q7jLNXjOdacsFou8rd7y8vDUir1rnF01AHAbTNtlAseTL6piecdf5bV+2ezepoHeW7JTqbLJ28tTaekZstkMdW/T4FqrC0gq3qlgUo8nytPPcUqLa71LhMUy4UocprZKvyAPE01t5ezF6pG/kmhbgfzUqOKrU2dT7FPGSgzckQq2JpW1UvWsjr3/TX8ouVYSmjX4ALiCorSV7j69LOtOAcC1I3liAvl92azrc1JL46bq7KkkXVc5QBGt7i3wQvLNbqkhdQ/Vku/3KTH5oqqzaCeKUXEvxu5To3rWtDI+f18IX+tdIiyWCVdSkDnv3ZUzF6vHlZVE2wrk51oH7ph5sfmrrUlFErpsu3xAUkZIEyky0tnVggv685ed2rbhKyUdO6yD29YWqn/ADIrSVrr7NTjrTgHAtSN5Imnt2rV64403dODAAdWqVUtPPPGEunfv7uxqFVheXzbLpxxWLa+dumDxlnf5Crpw7ozWL5+v1t36FiqBYpYvnXAtxb0Ye0ndJcJimXAVrj6q+Fo5a7F6XBl34KE0XcvAnbK+2DxJ6LIrrwFJ6V9+reQGDbiGhYM/f9mp9cvny8NqlWc57yL1D7i7orSV7n4N3rVRB82JXyDZ0lTOs5wuZVxi3SkAKKQynzzZsWOHRo0apccff1ydO3fWxo0bNWbMGFWuXFlt27Z1dvUKJK8vm418Dsojw1te5bJGGHiV81a6pG0bviozF0dwXcU9FQx3icDsco6UUz5z3gPFjbYVpa2oA3dyrv8nST7lrEqVTUu+31cmkicSSeiyKq8BSbqGAUkwr20bvpKH1ZrVL2Czldn+gcK2le5+Z1/WulNZa58kXjip6hWqqmujDkylCACFUOaTJ3PnzlXTpk311FNPSZLq16+vhIQEzZkzx22SJ1LuL5sfTVsma/kKDmWsXuV09lRSaVcNyKWkptniSyKuxJ2ndMk5Us6SeEjWKnUZVYxSQdsKd1AS6/8B7iCvAUnysrI2FXI5eypJ3vQPFJoZ7uxj3SkAuDZlPnmSkJCghx56yGFbVFSUxo8fr4yMDHl6ehboOLt27SpyHeLj44u8b34sVm+dP3dGnlYv+7YMW7rK+VQokdfLT2m+VmkjtqLLCGmi9C+/llJTJS+rlG6TMjKU0bplqZzX0vrdRTLftMsww5Qu2SPl4uPjdTPvLQDFwN2nrs3GYvMoq/IakKR0m3xq1XRepeCSrqscoAvnzthnppAkW/olXVc5wIm1cg/c2QcAZVuZT54kJSUpIMDxgqFatWq6dOmSzpw5oypVqhToOMHBwfL29r56wcvEx8eXSAdrgJ+XfU5Tq1c52dIvyVNS6/seLrXbcksqNldAbNcoMlLJDRr8PRVMrZqlNhWMmX93yB9TugCAIzNMXZvtWhebB9xVXmtTKSODtamQS0Sre7V++XylSzIMQ+mX0pRpsymi1b3OrhoAAC6tzCdPJMlisTg8NgzDSTUpPvWCQtW6W19t2/CVzp5K0nWVAxTR6t4yNZ8pXBtTwUAqvVHPTOkCAI7MMnWtdG2LzQPuLK+1qTJat+QaG7nk7B9IOXZYFarQPwAAQEGU+eRJQECATpw44bDt5MmT8vLykr+/v5NqVTzqBYVyMQTAZZXmqGemdAEAR64wde21yjkNp0XSg7f5SPrf9EUX/1J8/F9OqVdhmWEqWDPEILlxHA90lUVSmiRPOT8O7vJ2Tdn9A9yJDwBAwZX55El4eLg2bdqkESNG2Ldt3LhRTZs2LfCXRgBA4ZXmqGemdAEAR86euvZamaXzzwxxmCEGiTgAAACQm4ezK+BsAwcOVEJCgmJjY/X7779r/vz5Wr16tYYMGeLsqgGAqSUkJCgqKsphW1RUlHbs2KGMjIxifa1mt9TQ491DVfm68jqfYlPl68rrcTdaLB4ASoIZp64FAAAAgOJS5u88CQsL08yZMzVjxgzNmjVLNWvW1Msvv+x2cz0DgLsprlHPUsGmjXHnKV0u5+zpOFwN5yO3sn5OGHV9dWaeuhYAAAAAikOZT55IUvv27dW+fXtnVwMAypziGvXsrGljnIHpOBxxPnLjnKAgmLoWAAAAAK6szE/bBQBwDkY9A4DzMHUtADjP2rVr1blzZwUHB+vuu+/WkiVLnF0lAACQB5InAACnyB71nBOjngGgdGRPXfvVV1+pa9eu+uijj5i6FgBKwY4dOzRq1Ch16NBBy5cvV9++fTVmzBh99913zq4aAAC4DNN2AQCcYuDAgerVq5diY2PVqVMnbdq0SatXr9bbb7/t7KoBQJnA1LUAUPrmzp2rpk2b6qmnnpIk1a9fXwkJCZozZw4JbAAAXAx3ngAAnIJRzwAAAChrEhISFBUV5bAtKipKO3bsUEZGhpNqBQAA8sKdJwAAp2HUMwAAAMqSpKQkBQQEOGyrVq2aLl26pDNnzqhKlSoFPtauXbuKVIf4+Pgi7eeqzBaPZL6YiKd0REZGOrsKgOmQPAEAAAAAACglFovF4bFhGEU6TnBwsLy9vQu1T3x8vKk6WM0Wj2S+mIgHgDsjeXKNsi9yLl26VORjpKWlFVd1XA6xuSczxyaVbnzlypXL9eUIxac42mB3ZPa/0cLifOTGOaH9LWmu0P6a5X1uhjjMEINEHMWJNjh/AQEBOnHihMO2kydPysvLS/7+/gU6xrW2wa7wHilOZotHMl9MxFN6aH+B4mUxijrEAZKkc+fO6ddff3V2NQC4qKKMBkPB0QYDyA/tb8mi/QVwJbTB+XvmmWeUmJioTz75xL7tH//4hxITEzV//vwCHYM2GEB+aH+B4kXy5BplZmbqwoUL8vLyIrMLIBdGfZQs2mAA+aH9LVm0vwCuhDY4fzt27FCvXr00fPhwderUSZs2bdKkSZP09ttvq23btgU6Bm0wgPzQ/gLFi+QJAAAAAABAKVm7dq1mzJihP//8UzVr1tSwYcPUvXt3Z1cLAABchuQJAAAAAAAAAABADh7OrgAAAAAAAAAAAIArIXkCAAAAAAAAAACQA8kTAAAAAAAAAACAHEieAAAAAAAAAAAA5EDyBAAAAAAAAAAAIAeSJwAAAAAAAAAAADmQPAEAAAAAAAAAAMiB5EkJWrZsmYKCgjRw4ECH7fHx8erRo4dCQkLUpk0bxcXF5dp337596t+/v0JDQxUVFaWpU6fKZrOVUs3zlpSUpJiYGLVo0UIhISHq2LGj1q1b51DGHWPLzMxUbGysOnTooJCQELVu3VoTJ07UhQsXHMq5S2xbtmzRsGHD1LZtWwUFBemtt97KVaa4Yjl+/LhGjBih8PBw3XbbbRozZozOnz/vtNgWL16svn376vbbb1dkZKR69uyp9evXu0VsgGS+z42ieOuttxQUFJTrJ2csZel8SOb9/AVyMsPffrt27fKM4b777pMkLVmyJM/n//zzT6fGYIZrx+K4Rvzxxx/z/P1s2rSpVGIoSBzF+R7iWteczHItaaZrH3fvbzDDZ0Rh4qFPAcDlrM6ugFn9/vvveu2119SsWTOH7YcPH9bQoUPVpUsXTZkyRXv27NHYsWPl6+urPn36SJLOnz+vQYMGKSQkRAsXLtSxY8cUHR0tSfZ/S9v58+fVu3dv3XDDDZo5c6YCAwN19OhRVahQwe1j+/DDDzVnzhxNnjxZwcHBOnDggGJiYpSSkqJJkya5XWwXL15UgwYN7HW9XHHFkpGRoccee0zly5fXvHnzlJKSopiYGMXExGjmzJlOie3HH3/U3Xffreeff14VKlTQ4sWLNXz4cM2fP1/h4eEuHRtgts+Na1G7dm0tWLDAYZvVmnXJUtbOh5k/f4HLufvf/uLFi5WRkWF/nJKSoi5duqhTp072bZ6enrk6YapUqWL/vzNiMMO1Y3FcI2ZbunSpqlWrZn/s7+9v/39JXyNeLQ6peN5DXOuak1muJc127ePu/Q1m+IwoTDz0KQDIxUCxS0tLM7p27WosW7bMiI6ONgYMGGB/7tVXXzVat25tZGZmOmxr06aN/fG//vUvIzQ01Dh37lyubRcuXCiVGC43ffp046677jIuXbqUbxl3jW3YsGHGk08+6bBt2rRpRufOne2P3TW29u3bGzNnznTYVlyxrF+/3mjYsKFx4MABe5nsbQcPHiypkOzyii0v9957rzFt2jT7Y3eIDWWPGT83imrmzJlG+/bt832+rJ0PM3/+AjmZ8W9/wYIFRuPGjY1jx44ZhmEYn3/+uXHLLbdccR9nx2CGa8eiXiP+5z//MRo2bGgcPXo0331K8xoxrziK6z3Eta75mOla0mzXPmbqbzDDZ8TV4skLfQpA2ca0XSVg8uTJatiwobp165bruYSEBLVo0UIWi8W+LSoqSkeOHNGxY8fsZZo2bSo/Pz97mZYtWyo1NVV79uwp+QDysHbtWoWHh+vll19WVFSUOnXqpNjYWKWnp9vLuGtskZGRio+P188//yxJOnTokL7//nu1bt3aXsZdY8tLccWSkJCgunXrql69evYyzZs3l6enp7Zt21ZK0VxZZmamUlJSVLlyZfs2s8QGczHj58a1OHbsmFq1aqU2bdpo2LBh2rt3r/25snY+zPz5C1zObH/7n332mdq2basaNWrYt2VkZKhdu3Zq2bKlBg0apC1btjjs42oxZNfJbNeOeV0jZuvdu7datGih3r17a+3atQ7PuUIMxfEecoU4ULzMdC1ptmsfs/c3mPEzIif6FACQPClm33zzjX744Qe99NJLeT6flJSkgIAAh23Zt4UnJibmWyb78YkTJ4q7ygVy8OBBrV69Wunp6Xrvvfc0YsQIffzxxw63G7prbIMHD1afPn304IMPqkmTJmrfvr1CQ0M1evRoexl3jS0vxRVLXmW8vLzk7+/vMvHGxcXp/Pnz6tq1q32bWWKDeZj1c6OoQkNDNW3aNMXFxWnq1KkyDEO9evWyz+de1s6HmT9/gZzM9rf/008/affu3XrkkUfs22688UZNnTpV77zzjmbOnKmaNWuqf//+2rp1q72MK8WQzYzXjnldI1arVk3jx4/XzJkzNWvWLEVEROjJJ5/UF198YS/j7BiK6z3k7DhQvMx2LWm2ax+z9zeY8TMiJ/oUALDmSTE6evSoXnrpJc2aNcshA325nBl5STIMI8/tBdm3tBiGoYCAAE2cOFGenp4KDg7W8ePHFRsb6/Ch746xrVmzRp999pkmTZqkW265RQcOHNCUKVM0bdo0h7lD3TG2/JRkLIZhuES8S5Ys0TvvvKPY2FhVr169QPu4S2wwDzN/bhRVzlF4UtZovfvuu08ff/yxxo4dK6lsnQ8zf/4COZntb3/BggWqU6eOWrZsad8WHh7usL5GRESE/vrrL82ZMyfXGgV5cebfqpmuHfO7Rrzpppt000032R+Hhobq5MmTev/999W5c+crHrO0Yijp9xDXuu7HjNeSZrv2KQv9DWb6jMiJPgUAEsmTYrV7924lJyerV69e9m2ZmZmSpMaNG+vTTz9VQEBArizzyZMnJf2dnQ8ICNDx48cdyiQlJdmfc4bq1avr+uuvl6enp31b/fr1deHCBZ05c0b+/v5uG9ukSZPUr18/3X///ZKkoKAgpaen69lnn9XIkSPl6+vrtrHlpbhiCQgI0ObNmx3K2Gw2nT171unxLliwQJMmTdLMmTN15513Ojzn7rHBXMz8uVFcrFarmjRpogMHDkgqvjbMXZj58xe4Enf+2z9//rxWrVqlYcOGXbWDJCwszGFqKFeJISczXTte6RoxL2FhYVq1apX9sSvEcLmivIdcMQ4UjRmvJc127WP2/gYzfUbkRJ8CgGxM21WM7rjjDq1cuVLLli2z/7Rr105hYWFatmyZgoKCFB4ers2bN9sz8ZK0ceNG1apVS4GBgZKyRhRt375dFy5ccCjj4+Ojxo0bl3pc2XU6ePCg/UJMkg4cOCA/Pz/5+/vby7hjbCkpKfLwcPxTyHmhJrlvbHkprljCw8N16NAhHTx40F5m8+bNysjIUERERClFk9u8efM0adIkxcbG5hrFKrl3bDAfM39uFJfMzEz98ssv9i9fZe18mPnzF7gSd/7bX758udLT09W9e/erlt2zZ489Rsl1YsjJLNeOV7tGzEtevx9Xu0YsynvIFeNA0ZjxWtJs1z5m728wy2dETvQpAMjJc9y4ceOcXQmzKFeunKpWrerw88MPPygtLU1DhgyR1WpVvXr19MEHH+jo0aO6/vrrtWnTJs2YMUNPPvmkQkNDJWXNZbto0SLt2rVL9evX1+7du/Xyyy/r4YcfVtu2bZ0SW506dfTRRx8pOTlZ119/vXbs2KFp06apV69eat68uSS5bWx//PGHli5dquuvv17e3t7auXOnpkyZopCQED344INuF9uFCxe0f/9+JSUlacWKFapWrZoCAwN18eJFVapUqdhiqVOnjr799lutX79ejRo10sGDB/XSSy/pjjvuUM+ePZ0S25w5c/Taa6/plVdeUXh4uC5evKiLFy8qPT1dPj4+Lh0byiYzf24U1ZQpU+Tl5SXDMHTw4EFNmzZN27Zt0/jx41WjRo0ydz7M/PkL5GSmv/2xY8cqIiLCfh2ZLTY2VqmpqbJYLDp69KhmzZqlVatWKSYmxj5dlDNiMMO1Y3FcI86dO1cnTpyQh4eHkpOT9dlnn+nDDz/UyJEjFRYWVuIxFCSO4noPca1rHma8ljTbtY+79zeY4TOiMPHQpwAgFwMlKjo62hgwYIDDti1bthjdu3c3mjRpYrRq1cp47733cu3322+/Gf369TOCg4ONO+64w5gyZYqRnp5eSrXO24YNG4z777/fCA4ONtq3b2+8/fbbuerkjrFduHDBmDJlitGuXTsjODjYaN26tfF///d/RnJyskM5d4ntP//5j9GwYcNcP3379rWXKa5Yjh49agwbNswICwszmjVrZrzwwgvGuXPnnBZb27Ztrxq7q8YGZDPT50ZRPPPMM8add95pNGnSxIiKijIeffRRY+fOnQ5lytL5MAzzfv4COZnlbz8hIcFo2LChsWnTplzPTZo0yWjbtq0RHBxs3HbbbUbfvn2NjRs35ipX2jGY4dqxOK4R33//fePuu+82QkJCjMjISOOhhx4yVq1aleu1SvIa8WpxFOd7iGtd8zLDtaSZrn3cvb/BDJ8RhYmHPgUAl7MYRo576wAAAAAAAAAAAMo41jwBAAAAAAAAAADIgeQJAAAAAAAAAABADiRPAAAAAAAAAAAAciB5AgAAAAAAAAAAkAPJEwAAAAAAAAAAgBxIngAAAAAAAAAAAORA8gQAAAAATGDo0KEKCgrS559/7uyqlIq33npLW7ZscXY1AID2FwBMiuQJAAAAALi5pKQkbd68WZK0fPlyJ9emdMTGxtJ5B8DpaH8BwLxIngAAAACAm/viiy9ks9l05513asuWLTp27Jizq2SXmprq7CoAQImh/QUA8yJ5AgAAAABubsWKFbr55pv13HPPKTMzUytXrrQ/N2jQIPXr1y/XPv/+978VFBSknTt3SpIMw9A777yjli1bqmnTphoyZIh27NihoKAgLVmypMB1CQoKUmxsrN544w37sbL9+eefeuqpp3TbbbcpNDRUPXv21NatWx32b9euncaMGaPFixerQ4cOCg8PV58+ffTbb785vIYkvfnmmwoKCip0HQGguND+0v4CMC+SJwAAAADgxvbv36/du3erS5cuatiwoYKCgrRixQr78126dMlzNPQXX3yhG264QaGhoZKkjz/+WG+++aY6deqk2NhYRURE6B//+EeR6vTZZ59p9+7dmjhxombMmCFJOnz4sB5++GH99ddfGjdunN566y1VrlxZgwYN0s8//+yw/6ZNm/T5558rOjpaU6dO1fHjxzVixAhlZGRIkhYsWCBJeuSRR7RgwQItWLBAbdq0KVJdAaCoaH9pfwGYm9XZFQAAAAAAFN3y5ctlsVjUuXNnSVLXrl316quvau/evWrUqJHuvvtujRs3Tl988YWGDh0qSUpLS9OaNWs0aNAgSVJGRobef/99derUSTExMZKkli1bKiUlRXFxcYWuk7e3t959911ZrX9/5YyNjZW3t7fmzZunChUq2F+jc+fOmjVrlgrqJgUAACAASURBVN5880172dTUVM2ePdtezjAMjRo1Srt371ZoaKh9NHVgYKDDyGoAKE20v7S/AMyNO08AAAAAwE0ZhqGVK1cqMjJStWvXlpQ10tnDw8O+cLGfn5/atGmjL774wr7funXrdP78eXuH37Fjx3TixAm1b9/e4fh33313kerVqlUrh447KWuamjZt2sjb21s2m002m02GYahFixaKj493KNusWTN7x50k3XzzzZKkI0eOFKk+AFDcaH8BwPxIngAAAACAm9qyZYuOHDmiu+66S2fPntXZs2dVvnx5hYeH64svvlBmZqakrNHQP//8s/bv3y9JWrlypUJDQ3XDDTdIkk6cOCFJqlKlisPxq1atWqR6BQQE5NqWnJysBQsWqEmTJg4/8+fP1+nTpx3KXnfddQ6Py5UrJylrxDYAuALaXwAwP6btAgAAAAA3lT26eerUqZo6dWqu5//zn/+oRYsWatWqla677jqtXLlSgwYN0oYNG/Tcc8/Zy1WrVk1SVgdbTidPnixSvSwWS65tlSpV0h133KGBAwcWqDwAuDLaXwAwP5InAAAAAOCG0tLS9PXXXysqKkqPP/64w3OZmZkaPny4VqxYoRYtWqhcuXLq2LGjVq1apZo1ayozM1OdOnWylw8MDFS1atW0du1a3Xffffbt33zzTbHVt2XLltqzZ4+CgoLsI5mvhZeXFyOhATgF7S/tL4CygeQJAAAAALihdevW6dy5c+rdu7duv/32XM/ffffd+vrrr/XSSy+pfPny6tKlixYtWqS3335bzZs3d5jaxdPTU4899pheeeUVVatWTa1bt9b27dv11VdfSZI8PK59xudRo0apR48e6t+/v3r37q3AwECdOnVKu3fvloeHh55++ulCHa9+/fpat26d7rjjDvn5+alOnTqqXLnyNdcTAK6G9pf2F0DZwJonAAAAAOCGli9fripVqqh169Z5Pt+9e3ddvHhR3377rSTptttuU2BgoI4fP64uXbrkKt+vXz899dRT+vLLLzV8+HDFx8frpZdekpS16PG1ql27thYvXqx69epp6tSpGjx4sF555RX99ttvatasWaGPN3bsWFksFj366KPq0aOHvvvuu2uuIwAUBO0v7S+AssFiGIbh7EoAAAAAAFzP/PnzNXHiRK1bt061a9d2dnUAoMyg/QUA52PaLgAAAACA/vjjD33++eeKiIiQj4+PEhISFBcXpw4dOtBxBwAliPYXAFwTyRMAAAAAgHx8fLR7924tWrRI58+fV9WqVdWjRw/94x//kCQZhqGMjIx897dYLPL09Cyt6gKAadD+AoBrYs0TkwsKCtI777xT6P369eungQMHXrVcu3btNGbMmCLUrGS4Sn1OnDihoKAgLVmypMRf64UXXtCtt96qzMxMh+3Tp09XUFCQ5s6d67A9JSVFTZo00WuvvVao17n8PfHjjz8qKChIW7duLWrVi2TIkCHq16+f/fGSJUsUFBSkY8eO2bdd/j7IqwxQ2miPncOM7XFB/PXXXwoKCtLy5cvt255//nl16NCh0Mcq6HsQgPurWbOmPvzwQ/3444/avXu3NmzYoLFjx8rX11eStHTpUjVp0iTfH9oKACga2l8AcE3ceWJyCxYsUM2aNZ1dDZSgZs2aacmSJfr111/VqFEj+/b4+HiVL19eW7dudbiQ2r59u2w2W5EWhXNFbdq00YIFC1SlShVnVwW4Itpj8yvr7TEA82vbtq0WL16c7/MVKlQoxdoAQNlB+wsAzkHyxOSaNm3q7CqUitTUVPn4+Di7Gk4RGRkpKatzLruz7tKlS/rpp5/08MMP68svv3QoHx8fL4vFovDw8FKva0moUqUKiRO4Bdpj8yvr7fHl0tPT5eHhwRQSgIlUrlxZlStXdnY1AKDMof0FAOdg2i4Xkz2lxvbt2/XQQw8pLCxMnTp10jfffJOr7KZNm9SnTx81bdpUkZGRGjVqlI4ePepQJq9pYhYuXKh27dopNDRUPXv21N69exUSEqK33nor12t899136tKli8LCwtS9e/d8p2iaN2+e2rZtq9DQUA0cOFB//vmnw/OXLl3Sa6+9ptatWys4OFgdO3bMNX1JflMrXT7NSHa5rVu36rHHHlN4eLjGjRvnsM/ixYvVoUMHhYeHq0+fPvrtt98KXR9J2rdvnx5//HFFRESoadOmGjBggHbu3Jmr3Pvvv68777xTTZs21ZAhQ3T48OE8z1NJuOGGG1StWjXFx8fbt+3atUuZmZkaMGCATp48qd9//93+3LZt29SwYUP5+/s7bOvXr5/CwsIUGRmp4cOH68CBA4Wui2EY9kXtgoOD1bZtW82YMUPp6en2MtnTfa1fv14xMTFq1qyZoqKiNGHCBKWlpTkcb8eOHerRo4dCQkLUsWNHrVq1KtdrFmVKrmHDhumhhx7Ktf2HH35QUFCQfvrpp0JEDbOiPaY9LqzSao8L0tYWRGpqql5++WXde++9atq0qVq1aqVnnnlGx48fz7P81d6D2VO1zZs3T3fddZdCQ0N19OhRJSUlacyYMerQoYNCQ0PVrl07vfjiizpz5kyh6gsAAAAAQGkieeKCTp8+rZiYGPXs2VOxsbGqWbOmnnnmGR08eNBe5ttvv9WQIUMUGBioN954QxMnTtS+ffvUv39/Xbx4Md9jf/vtt/q///s/RUZGKjY2Vp06ddKoUaNyzc8uZXVUzZgxQ0888YRmzpwpKavT+dy5cw7lfvjhBy1btkwxMTGaNGmSDh06pMGDB+vSpUv2Ms8++6zmzp2r3r17a9asWWrbtq0mT56sN998s8jn6dlnn1VoaKjeeecd9ejRw75906ZN+vzzzxUdHa2pU6fq+PHjGjFihMPiagWpz7Fjx9SnTx8dOnRIL7/8sl599VWlpqaqX79++vXXX+3lPv30U73++uvq2LGjYmNjFRYWpmeeeaZAMWRmZspms13152oiIiIcOuvi4+N1yy23qG7duqpXr579uYyMDG3fvt1hipg9e/ZowIABysjI0Ouvv64JEyZo//796t27t06cOFGgOLK9+uqrev3119WhQwfNmjVLDz30kObMmZPnugfjx4+Xv7+/3nzzTfXr10+ffvqp4uLi7M+fPHlSgwcPVmZmpqZPn66RI0dqxowZ+uWXXwpVp7z07NlTO3fuzHWsRYsWqVGjRgoJCbnm14A50B4XDO3x30qjPS5MW3slqampSktL08iRI/X+++/r+eef15EjR9SrV69cyeyCvgfXr1+vlStXKjo6Wm+//bb8/f11+vRpVahQQc8++6zmzJmjUaNG2RNuAAAAAAC4KqbtckFnz57V7NmzFRYWJklq0qSJoqKi9PXXX+vRRx+VJE2ePFlt27bV66+/bt8vNDRU99xzj5YuXao+ffrkeex3331XYWFhevXVVyVJrVq1kpeXV66RwlJWp+HChQtVq1YtSVLVqlX14IMP6ocfflCnTp3s5c6cOaNly5bZp04KCgpSly5dtGzZMj388MP65ZdftHr1akVHR2vw4MGSpJYtW+rixYuaM2eOBg0apOuuu67Q5+n+++/Xk08+mWt7amqqZs+ebZ/z0zAMjRo1Srt371ZoaGiB6zN37lxdvHhRK1asUI0aNSRJLVq0ULt27TRr1ixNnz5dmZmZevfdd3XPPfdo7Nix9mOlpKTogw8+uGoMMTExWrp06VXLffvtt6pTp06+z0dGRurrr7/W4cOHVbt2bcXHxysiIkJSVkfetm3b9NBDD2nv3r26cOGCQ2fdu+++q4oVK2rOnDkqX768pKzphTp27Kh58+Zp9OjRV62fJJ06dUrz5s1Tnz599Nxzz0nKOheenp6aPn26Hn/8cdWvX99e/s4771R0dLQkKSoqStu3b9eXX35p/53OnTtXNptNs2fPtr+3br75ZnXt2lU33nhjgeqUnzvvvFO1a9fWokWL7L+35ORkrVu3Ti+88MI1HRvmQntcMLTHfyvp9riwbe2VVKpUSRMnTrQ/zsjI0O23366oqCht2LDB4S6jgr4HU1JSNGfOHIf3UcWKFRUTE2N/HB4ervr166tHjx7as2ePGjduXKD6AgAAAABQmrjzxAVVqlTJ3lEnZa3pULVqVfsUMAcOHNChQ4fUqVMnh9GwgYGBuvHGG7Vt27Y8j5uRkaGff/5Z7du3d9jesWPHPMs3bNjQ3kmS/VhSrqlomjVr5rDmxM0336ybbrpJ27dvlyT7tB733Xefw3733Xef0tLSijxFUtu2bfPc3qxZM4fF0m6++WZJ0pEjRwpVn61bt6pZs2b2jjopaxG2tm3basuWLZKyzsXx48cdOpgk6d577y1QDE8++aQWL1581Z/q1atf8TjZnW9bt26VYRhKSEiwz70fERFhjzl7xHP2c9n7tGvXzt5RJ0m1a9dWeHi4Pc6C2Llzp9LT0x060aS/z3POkdiS1Lp1a4fHN998s8N7K3tEds73VlBQUIE7Ba/Ew8NDDz/8sFauXGkfkb906VJ5enqqa9eu13x8mAftccHQHjvGnF3nkmiPC9vWXs3y5cvVvXt3RUREqHHjxmrRooUMw9Aff/zhUK6g78HIyMhcCTjDMPTRRx+pc+fOatq0qZo0aWK/Q+ny1wEAAAAAwFVw54kLymvUb7ly5exTaJw8eVKSNHr06DzvCsivYyc5OVk2my3XImOVK1eWh0fuPNrl9ShXrpwk5ZrKI6/FuqtWrarExERJss9pHhAQ4FAm+3FR5zyvVq1antuvVu+C1ufMmTN53uEQEBBgL5M9jUrVqlUdylz+OD+1atVSYGDgVctZrVf+U23UqJEqVKig+Ph4NWnSRKdPn3YY6Xzw4EGdOHFC8fHxqlu3rkMH5JkzZ3KdCykrzr179xYoDilrVLKU+/eS/Tj7+Wx5/Z5yvrdOnDiR5/RZBT23V/Pggw8qNjZWX3/9tbp06aJFixbp3nvvVcWKFYvl+DAH2uOCoT3+W0m3x4Vta69kzZo1eu6559SjRw89/fTTqlSpkiwWix555JFc762Cvgfzqv9HH32kyZMn69FHH1WLFi3k5+enU6dO6bHHHsu1PwAAAAAAroLkiRuqVKmSpKyFe3NO95HNz88vz/2qVKkiq9WqU6dOOWw/depUnnPsF1RycnKubSdPnrSP1s5eCDcpKcmhkyi70zH7eW9vb0nKteBtfh1BFoulSPUtaH38/f3t23I6efKkvUx2Z9Xl5fLaLy/FNU2Mp6enwsPDtW3bNjVp0kT16tWzd2DVr19flSpVUnx8vLZt26aoqCiHffOLMykpyWER46vJfl8mJSXp+uuvdzhOzucLqlq1avm+t4ojgVKtWjW1a9dOixYtUmBgoP744w+98sor13xclC20x1loj/9W0u1xcba1q1ev1o033ujQ9p04ccJhTZrCyuu9sHr1arVs2VL//Oc/7duy74YCAAAAAMBVkTxxQzfddJNq166tP/74Q4MGDSrwfp6enrrlllu0du1ah0Vav/7662uqz9atW5WcnGwf8fzbb7/p999/14ABAyT9PYXJV199pYEDB9r3W7Vqlby9ve13F9SsWVNS1qK0devWlSSdO3dOCQkJRZqDPz8FrU+zZs30r3/9SydOnLB3yl28eFHr1q2zd3jVrFlT1atX15o1a9S5c2f7sb766qsC1eXJJ5/Mdz2EnK42TYyUNVXKzJkztW7dOvsoZymrI6tp06ZatmyZEhMTHaaIyY7zu+++U1pamr3D9OjRo0pISCjU+ys0NFReXl766quvHF5/1apV9tcpjLCwMH388ccO761ffvlF+/fvL7a7T3r27KnBgwfrzTffVP369XOdG+BqaI+vDe1x4dvj4mxrU1NT5eXl5bBt+fLlBd6/MK9zeVKnJF4HAAAAAIDiRPLEDVksFo0dO1YjR45Uamqq7r77blWsWFGJiYn68ccfdeedd+Y7b/6wYcM0fPhwPfvss+ratav++OMPffzxx7Jardc0cnjo0KEaPny40tLSNGPGDNWqVUsPPPCApKx1Ku699169/vrrunTpkpo0aaJ///vfWrBggYYNG2bviAsNDVWdOnU0ZcoUZWRkyDAMzZkzR76+vkU7UfkoaH0GDhyopUuXavDgwRo2bJjKlSun2bNnKzU1VU888YSkrLUznnjiCU2YMEEvv/yy2rRpo23btmn16tUFqkudOnWuOIK5MJo1aybDMLR+/XqHBYClrKliZsyYYS+X07Bhw/TII49oyJAhGjhwoC5duqS33npLFStWVP/+/Qv8+pUrV9aAAQP0wQcfyNvbW82bN9dPP/2k2NhYdevWTTfddFOh4hk4cKA++eQT+3srNTVVb7zxRr7TAxVF8+bNdf3112vLli0sFI8ioT2+NrTHhW+Pi7OtbdmypcaNG6fXXntNUVFR2rZtm5YtW3bVqckKq2XLlvrggw80e/ZsNW7cWOvXr9e///3vYn0NAAAAAACKG8kTN9WuXTt99NFHevfddxUdHa309HTVqFFDt956q31B3rzcddddmjBhgt577z2tXr1ajRs31tSpU9W7d+8ir/Vw55136uabb9bEiROVnJysiIgIjRs3zj4fuiRNmzZNb775pubPn6/k5GTVqlVLzz//vMNIY6vVqnfeeUfjx4/XP//5T1WrVk3Dhw/Xjz/+WOgFcK+mIPUJDAzUJ598omnTpmnMmDEyDEOhoaH6+OOP7QvlSlKfPn10/vx5ffzxx1q0aJEiIyM1ffp09ezZs1jrfDVhYWHy8vJSenq6w2hkKauzzjAMVa1aNde6AY0bN9bcuXM1Y8YMjR49Wp6enrr99tv13HPPFTpR8c9//lP+/v5auHCh5s6dq4CAAA0ZMkRPPvlkoeMJCAjQhx9+qIkTJ+rpp59WrVq19NRTT2nZsmX2Rd6vlcViUfv27TVv3jx169atWI6Jsof2+NrQHv+toO1xcbW1Dz/8sA4fPqxly5Zp/vz5ioyM1Pvvv6+uXbsWPfg8jBgxQmfOnFFcXJzS09PVsmVLzZw5U/fff3+xvg4AAAAAAMXJYhiG4exKwLm+++47PfHEE5o/f75uvfVWZ1cHKFX33XefgoKCNH36dGdXBaA9BgAAAAAAcBHceVLGnDt3Tm+88YaaN28uPz8/7d27V++++66aNGlS6DUpAHd16dIl7d27V99995327dunyZMnO7tKKINojwEAAAAAAFwXyZMyxmq16vDhw3rxxRd15swZ+fv7q23btnruueeKPMc+4G4SExP10EMPqVKlSnr22WcVGhrq7CqhDKI9BgAAAAAAcF1M2wUAAAAAAAAAAJCDh7MrAAAAAAAAAAAA4EpInlwjwzCUlpYmbuABgNJHGwwAAAAAAICSQPLkGl26dEm7du3SpUuXnF0Vu927dzu7CsXOjDFJxOVOzBiTGbhiGyzxfrkSzk3+ODd547wAAAAAAJyB5IkJpaamOrsKxc6MMUnE5U7MGFNeVq5cqe7du+vWW29VWFiYOnXqpA8++MDhzo74+Hj16NFDISEhatOmjeLi4nIdZ9++ferfv79CQ0MVFRWlqVOnymazOZQ5fvy4RowYofDwcN12220aM2aMzp8/X+Ixloay8n4pCs5N/jg3eeO8AAAAAACcwersCgAAXEeVKlU0fPhw3XjjjSpXrpy2bt2qcePGydPTUwMGDNDhw4c1dOhQdenSRVOmTNGePXs0duxY+fr6qk+fPpKk8+fPa9CgQQoJCdHChQt17NgxRUdHS5L934yMDD322GMqX7685s2bp5SUFMXExCgmJkYzZ850WvwAAAAAAACARPIEAJBDVFSUw+O6detq7dq1+u9//6sBAwbo008/lb+/v8aPHy+LxaIGDRro119/1ezZs+3Jk5UrV+rs2bOaNm2a/Pz81KhRIz399NOaMmWKRo4cKV9fX23cuFF79+7VN998o3r16kmSXnzxRT366KM6dOiQ6tatW+qxAwAAAAAAANmYtgsAkCfDMLRz505t27ZNt99+uyQpISFBLVq0kMVisZeLiorSkSNHdOzYMXuZpk2bys/Pz16mZcuWSk1N1Z49e+xl6tata0+cSFLz5s3l6empbdu2lUZ4AAAAAAAAQL648wQA4ODcuXNq1aqV0tPTlZGRoREjRqh///6SpKSkJEVGRjqUr1atmiQpMTFRgYGBSkpKUkBAgEOZ7McnTpywH+fyMl5eXvL397eXKYxdu3YVep+SFh8f7+wquCzOTf44N3kr7Hm5vJ0CAAAAAKCwSJ4AABxUqFBBy5YtU0pKirZv367XX39dNWvW1IMPPihJDnedSLIvJn/59rxcrYxhGAU6zuWCg4Pl7e1d6P1KSnx8PJ23+eDc5I9zkzfOCwAAAADAGUieAAAceHh42KfTatSokc6cOaMZM2bowQcfVEBAQK47Q06ePCnp7ztQAgICdPz4cYcySUlJ9uey/928ebNDGZvNprNnz+a6IwUAAAAAAAAobax5AgC4oszMTKWmpkqSwsPDtXnzZvvdJpK0ceNG1apVS4GBgfYy27dv14ULFxzK+Pj4qHHjxvYyhw4d0sGDB+1lNm/erIyMDEVERJRGWAAAAAAAAEC+3DJ5kpmZqdjYWHXo0EEhISFq3bq1Jk6c6NBRJ2VN89CjRw+FhISoTZs2iouLy3Wsffv2qX///goNDVVUVJSmTp0qm81WWqEAgEt56623tGnTJh06dEi///67Fi1apLi4ON1///2SpF69eun06dMaN26c9u/fry+++ELz5s3TkCFD7Mfo0qWLKlasqOjoaP3yyy9av3693njjDfXu3Vu+vr6SshaZb9SokaKjo7Vr1y5t3bpVEydOVMeOHVW3bl2nxA4AAAAAAABkc8tpuz788EPNmTNHkydPVnBwsA4cOKCYmBilpKRo0qRJkqTDhw9r6NCh6tKli6ZMmaI9e/Zo7Nix8vX1VZ8+fSRJ58+f16BBgxQSEqKFCxfq2LFjio6OliT7v3CuhKO7tGLvGv2VfER1zm5Q10YdFF4z2NnVAkzr4sWLeumll3T8+HF5e3urbt26Gj16tHr27ClJql27tuLi4jR58mR169ZNVatW1YgRI9S3b1/7Mfz8/DR37lxNmDBBPXr0kJ+fnx544AGNHj3aXsbT01PvvfeeJkyYoL59+8rLy0sdOnRQTExMqcfs7i7s36Yzm5fLdjpR1krV5d+8myrU5+4dAAAAAACAa+GWyZP4+Hi1bNlS99xzjySpTp066tKlizZs2GAv8+mnn8rf31/jx4+XxWJRgwYN9Ouvv2r27Nn25MnKlSt19uxZTZs2TX5+fmrUqJGefvppTZkyRSNHjrSPkIZzJBzdpTnxC+Tl4SkfD2+dTjmjOfELNCRSJFCAEhIdHX3V5HGzZs30+eefX7FMgwYNNG/evCuWCQwM1DvvvFPoOuJvF/Zv08nVsyVPqyw+frKdP5X1+J6hJFAAAAAAAACugVtO2xUZGan4+Hj9/PPPkqRDhw7p+++/V+vWre1lEhIS1KJFC1ksFvu2qKgoHTlyRMeOHbOXadq0qfz8/OxlWrZsqdTUVO3Zs6eUokF+VuxdIy8PT3lbvWWxWORt9ZaXh6dW7F3j7KoBgEs4s3m55GmVh5ePLBaLPLx8JE9r1nYAAAAAAAAUmVveeTJ48GClpqbqwQcflMVikc1mU/fu3R2mhElKSlJkZKTDftWqVZMkJSYmKjAwUElJSQoICHAok/34xIkTharTrl27ihJKiYmPj3d2Fa7ZX8lH5OPhrYxLGZKyphMyDEN/pRwxRXzZzBRLTmaMq7AxXd4GAcXNdjpRFh8/h20Wq7dspxOdVCMAAAAAAABzcMvkyZo1a/TZZ59p0qRJuuWWW3TgwAFNmTJF06ZNc5huJuddJ5JkGEae2/NSkDI5BQcHy9vbu1D7lJT4+HhTdNrWObtBp1POyNvqrYsXL8rX11dptjTVKV/VFPFJ5vldXc6McZkxJrg/a6Xqsp0/JYuXj32bYUuTtVJ1J9YKAAAAAADA/bnltF2TJk1Sv379dP/99ysoKEgdO3bU6NGjNXfuXF28eFFS1h0kl989cvLkSUl/34ESEBCgpKQkhzLZjy+/IwWlr2ujDkrPzFCaLU2GYSjNlqb0zAx1bdTB2VUDAJfg37yblGFTZnqqDMNQZnqqlGHL2g4AAAAAAIAic8vkSUpKijw8HKvu6enp8Dg8PFybN2+2320iSRs3blStWrUUGBhoL7N9+3ZduHDBoYyPj48aN25cghGgIMJrBmtI5COqVN5fqZlpqlTeX0MiH2GxeAD4nwr1I1T1nqGy+lWWkXpeVr/Kqspi8QAAAAAAANfMLaftuuuuu/TBBx+oXr169mm7pk+frqioKPn6+kqSevXqpU8++UTjxo1T//799fPPP2vevHl69tln7cfp0qWL3n77bUVHR2vkyJE6duyY3njjDfXu3dt+HDhXeM1ghdcMZsokAMhHhfoRJEsAAAAAAACKmVsmT8aOHSt/f39NmTJFiYmJqlq1qlq1aqVnnnnGXqZ27dqKi4vT5MmT1a1bN1WtWlUjRoxQ37597WX8/Pw0d+5cTZgwQT169JCfn58eeOABh4XnAQAAAAAAAABA2eKWyRNfX19FR0c7LA6fl2bNmunzzz+/YpkGDRpo3rx5xVk9AAAAAAAAAADgxtxyzRMAAAAAAAAAAICSQvIEAAAAAAAAAAAgB5InAAAAAAAAAAAAOZA8AQAAAAAAAAAAyIHkCQAAAAAAAAAAQA4kTwAAAAAAAAAAAHIgeQIAAAAAAAAAAJADyRMAAAAAAAAAAIAcSJ4AAAAAAAAAAADkQPIEAAAAAAAAAAAgB5InAAAAAAAAAAAAOZA8AQAAAAAAAAAAyIHkCQAAAAAAAAAAQA4kTwAAAAAAAAAAAHIgeQIAAAAAAAAAAJADyRMAAAAAAAAAAIAcSJ4AAAAAAAAAAADkQPIEAAAAqwPcAgAAIABJREFUAAAAAAAgB5InAAAAAAAAAAAAOZA8AQAAAAAAAAAAyIHkCQAAAAAAAAAAQA4kTwAAAAAAAAAAAHIgeQIAAAAAAAAAAJADyRMAAAAAAAAAAIAcSJ4AAAAAAAAAAADkQPIEAAAAAAAAAAAgB5InAAAAAAAAAAAAOZA8AQAAAAAAAAAAyIHkCQAAAAAAAAAAQA5umzxp166dgoKCcv3cd9999jLx8fHq0aOHQkJC1KZNG8XFxeU6zr59+9S/f3+FhoYqKipKU6dOlc1mK81QAAAAAAAAAACAC7E6uwJFtXjxYmVkZNgfp6SkqEuXLurUqZMk6fDhwxo6dKi6dOmiKVOmaM+ePRo7dqx8fX3Vp08fSdL58+c1aNAghYSEaOHChTp27Jiio6Mlyf4vAJQlcXFx+uabb/T777/L09NTTZo00dNPP62wsDB7mSVLluiFF17Ite8333yjevXq2R/v27dPEyZM0Pbt21WxYkV17dpVo0ePltX690fP8ePHNWHCBG3atEleXl7q0KGDXnjhBfn5+ZVsoAAAAAAAAMAVuG3ypEqVKg6PFy5cKJvNph49ekiSPv30U/n7+2v8+PGyWCxq0KCBfv31V82ePduePFm5cqXOnj2radOmyc/PT40aNdLTTz+tKVOmaOTIkfL19S31uADAmf773//q4YcfVkhIiKxWq+Li4jRw4ECtWLFCdevWtZfz9PTU+vXrHfbN2S4XJDmdkZGhxx57TOXLl9e8efOUkpKimJgYxcTEaObMmaUQLQAAAAAAAJA3t02eXO6zzz5T27ZtVaNGDUlSQkKCWrRoIYvFYi8TFRWluLg4HTt2TIGBgUpISFDTpk0dRji3bNlSqamp2rNnj5o1a1bg19+1a1fxBVMM4uPjnV2FYmfGmCTicieFjSkyMrKEalJyLp/ecNKkSVqzZo1++OEH9e7d2+G5atWq5XucgiSnN27cqL179zrcsfLiiy/q0Ucf1aFDhxySNQAAAAAAAEBpMkXy5KefftLu3bv1zDPP2LclJSXl6rjM7uhLTExUYGCgkpKSFBAQ4FAm+/GJEycKVYfg4GB5e3sXpfrFLj4+3i07ba/k/9m7/6io63yP46/hh+A4hMlgJIuuxRYhmPzQbmJF23Frc9Eo2l2QKNO0ct01XQ+reUqpXdG7pVfNzYupZ1zXsIzKuu21trtuEbvViLsSSFfb0jR+DIoIAjo49w+v3xhBBVe+CD4f53jo+/m85zvvz/fUeJoXn++3N65JYl09SW9cU0c0NjbK7Xbryiuv9BpvaWnR97//fR0/flzf+9739Pjjj2vkyJHGfEfC6eLiYkVERHjd6uvmm2+Wr6+vduzYQXgCAAAAAACAbtMrwpP8/Hx95zvf0ZgxY7zGW+86kSSPx9PueHs6UgMAvd2SJUtkt9uVnJxsjA0dOlSLFy9WVFSUjh07pldffVVZWVnasGGDsWOvI+F0ezX+/v4KDg7udIB9qe3+k3rn7quLhWtzdlyb9l0OO/8AAAAAAJeWHh+e1NfX6+2339Zjjz3mFXjY7fY2X77V1NRI+nYHit1uV2VlpVeNy+Uy5gDgcrZy5Uq98847cjgc6tu3rzEeFxenuLg44zg+Pl5ff/21XnrppQ7d7vB84bTH4+l0gH0p7f6TLt+dSh3BtTk7rk37uC4AAAAAgO7g090N/KveeOMNnThxQvfee6/XeFxcnIqKiozdJpJUWFioQYMGKSwszKjZuXOnGhoavGoCAwMVHR1tzgIA4BK0dOlSORwOrV27VjfccMN562+88UZ9+eWXxrHdbjfC6NPODKfbq3G73aqrqyPABgAAAAAAQLfq8eFJfn6+7rjjjjZftKWnp6u2tlYLFizQ3r179dZbb8nhcGjy5MlGTUpKioKCgpSdna3y8nJt375dy5YtU0ZGhqxWq9lLAYBLQm5url5++WWtX79esbGxHXpNaWmp1wPkOxJOx8XFaf/+/dq3b59RU1RUpJaWFsXHx1+k1QAAAAAAAACd16PDk507d6q8vFw//elP28yFh4crLy9PJSUlmjBhgv793/9d06dPV2ZmplFjs9m0fv161dXVKS0tTb/61a+Umpqq2bNnm7kMALhk5OTkKD8/X88995xCQ0NVXV2t6upqHT161KhZuXKl/vKXv2jfvn3avXu3nn32WRUWFurBBx80ajoSTiclJSkqKkrZ2dkqKSnRp59+qmeeeUZ33nknD4sHAAAAAABAt+rRzzwZMWKEysvLzzqfmJioLVu2nPMckZGRcjgcF7s1AOiRNm7cKEleu/QkKTU1Vbm5uZKko0ePasGCBaqurpbVatV1112ntWvXavTo0Ub96XA6JydHaWlpstlsbcJpX19frV69Wjk5OcrMzJS/v7/Gjh2refPmmbBSAAAAAAAA4Ox6dHgCALi4zhVInzZ37lzNnTv3vHUdCafDwsK0atWqDvcHAAAAAAAAmKFH37YLAAAAAAAAAADgYiM8AQAAAAAAAAAAaIXwBAAAAAAAAAAAoBXCEwAAAAAAAAAAgFYITwAAAAAAAAAAAFrx6+4GAOBSdsi5QwcL3lDT/v0qiYjQoNQJGpAQ391tAQAAAAAAAOhC7DwBgLM45NyhL1avUfOhw1JgoJoPHdYXq9fokHNHd7cGAAAAAAAAoAsRngDAWRwseEMWPz/5BgbKYrGc+unnp4MFb3R3awAAAAAAAAC6EOEJAJxFU2WVfAICvMZ8AgLUVFnVTR0BAAAAAAAAMAPhCQCcReBVA3Wyudlr7GRzswKvGthNHQEAAAAAAAAwA+EJAJzFoNQJ8rjdamlqksfjOfXT7dag1And3RoAAAAAAACALkR4AgBnMSAhXtdMm6KAAVdKTU0KGHClrpk2RQMS4ru7NQAAAAAAAABdyK+7GwCAS9mAhHgNSIiX0+lUTEJCd7cDAAAAAAAAwATsPAEAAAAAAAAAAGiF8AQAAAAAAAAAAKAVwhMAAAAAAAAAAIBWCE8AAAAAAAAAAABaITwBAAAAAAAAAABohfAEAAAAAAAAAACgFcITAAAAAAAAAACAVghPAAAAAAAAAAAAWiE8AQAAAAAAAAAAaIXwBAAAAAAAAAAAoBXCEwAAAAAAAAAAgFYITwAAAAAAAAAAAFohPAEAAAAAAAAAAGjF1PDkgw8+0FtvvWUcV1ZWavLkybr11ls1b948NTc3m9kOAAAAAAAAAABAG6aGJ8uXL9fBgweN40WLFmn37t2644479Kc//UnLly/v8LlcLpfmzZun0aNHKzY2Vnfeeafef/99rxqn06m0tDTFxsYqOTlZeXl5bc6zZ88eZWVlafjw4UpKStLixYvldrsvfJEAAAAAAAAAAKBH8zPzzb766itFRUVJkhobG/X+++/rN7/5jX70ox8pOjpaq1ev1pw5c857nvr6emVkZOi73/2uli9frrCwMH3zzTfq16+fUXPgwAFNmTJFKSkpys3NVWlpqebPny+r1aqJEyca55k0aZJiY2O1efNmVVRUKDs7W5KMnwAAAAAAAAAA4PJianhy/PhxBQYGSpJ27typlpYWJScnS5KGDh2q6urqDp0nLy9PJ0+e1AsvvCB/f39J0ne+8x2vmk2bNik4OFgLFy6UxWJRZGSkPv/8c61Zs8YIT7Zu3aq6ujotWbJENptNUVFRmjlzpnJzczVjxgxZrdaLtHIAAAAAAAAAANBTmHrbroiICH344YeSTgUXw4YNk81mk3TqNlxBQUEdOs97772nuLg4Pfvss0pKStLdd9+tlStX6sSJE0ZNcXGxRo8eLYvFYowlJSXp4MGDqqioMGpGjBhh9CBJY8aMUVNTk0pLS//l9QIAAAAAAAAAgJ7H1J0nDzzwgJ566im9/vrrqq6u1uLFi425Tz75RN/73vc6dJ59+/Zp3759SklJ0erVq/XVV18pJydHzc3Nmj17tqRTYUxCQoLX60JDQyVJVVVVCgsLk8vlkt1u96o5fdzRXTCnlZSUdKq+qzmdzu5u4aLrjWuSWFdP0tk1nfkZBAAAAAAAAKBnMDU8+fGPf6xBgwZp165diomJ0S233GLMtX4Wyfl4PB7Z7XY988wz8vX1VUxMjCorK7Vy5UojPJHktevk9OvaG29PR2pai4mJUUBAQKde01WcTmev+9K2N65JYl09SW9cEwAAAAAAAID2mRqeSKduizVmzJg2461Dj/MZOHCgBg8eLF9fX2Ps2muvVUNDg44cOaLg4GDZ7fY2u0dqamokfbsDxW63q7Ky0qvG5XIZcwAAAAAAAAAA4PJj6jNPJOnQoUNasWKFHnroId1zzz3au3evJOmVV15RWVlZh84RFxenffv26eTJk8bYl19+KZvNpuDgYKOmqKjI2G0iSYWFhRo0aJDCwsKMmp07d6qhocGrJjAwUNHR0f/yWgEAAAAAAAAAQM9janjyz3/+UykpKXI4HPLx8VF5ebmampokSeXl5Vq7dm2HzvPwww+rqqpKv/71r/XPf/5Tf/7zn7V69WplZmYaNenp6aqtrdWCBQu0d+9evfXWW3I4HJo8ebJRk5KSoqCgIGVnZ6u8vFzbt2/XsmXLlJGRIavVenEXDwAAAAAAAAAAegRTb9u1aNEihYeHa82aNbJarYqJiTHm4uPj9fzzz3foPMOGDdPvfvc7Pf/889q8ebPCwsKUmZmpqVOnGjXh4eHKy8vTokWLNGHCBIWEhGj69OleAYvNZtP69euVk5OjtLQ02Ww2paamduoWYgAAAAAAAAAAoHcxNTz55JNP9Nvf/lZXXHGFWlpavOZCQ0PbPKPkXG655RavB863JzExUVu2bDlnTWRkpBwOR4ffFwAAAAAAAAAA9G6m3rbLx+fsb3fo0CEFBgaa2A0A4Ex5eXm6//77lZCQoFGjRmnSpEn6+9//3qbO6XQqLS1NsbGxSk5OVl5eXpuaPXv2KCsrS8OHD1dSUpIWL14st9vtVVNZWanp06crLi5Oo0aN0pNPPqn6+vouWx8AAAAAAADQEaaGJyNGjNCrr77a7tzWrVs1cuRIM9sBAJzh448/1o9//GNt3LhRf/jDHzRw4EA99NBD2r9/v1Fz4MABTZkyRdHR0SooKNCsWbO0YsUKbdy40aipr6/XpEmTZLPZtHnzZv3617/Wa6+9pueee86oaWlp0dSpU1VTUyOHw6GVK1fqb3/7m+bNm2fqmgEAAAAAAIAzmXrbrp///Od64IEHlJ6erh/+8IeyWCx69913tWrVKhUWFurll182sx0AwBnO3EHym9/8Ru+++64++OADZWRkSJI2bdqk4OBgLVy4UBaLRZGRkfr888+1Zs0aTZw4UdKpQLyurk5LliyRzWZTVFSUZs6cqdzcXM2YMUNWq1WFhYXavXu3tm3bpiFDhkiSnnrqKT3yyCPav3+/IiIizF08AAAAAAAA8P9M3Xly4403av369fJ4PFq0aJE8Ho9efPFFVVdXa926dYqKijKzHQDAeTQ2NsrtduvKK680xoqLizV69GhZLBZjLCkpSQcPHlRFRYVRM2LECNlsNqNmzJgxampqUmlpqVETERFhBCeSdPPNN8vX11c7duzo6qUBAAAAAAAAZ2XqzhNJio+P18svv6z6+nodPnxYwcHBuuKKK8xuAwDQAUuWLJHdbldycrIx5nK5lJCQ4FUXGhoqSaqqqlJYWJhcLpfsdrtXzenj6upq4zxn1vj7+ys4ONio6aiSkpJO1ZvB6XR2dwuXLK7N2XFt2tfZ63LmZxQAAAAAAJ1lenhyms1m8/qNZADApWXlypV655135HA41LdvX6+51rtOJMnj8bQ73p7z1Xg8ng6dp7WYmBgFBAR06jVdyel08uXtWXBtzo5r0z6uCwAAAACgO3R5eLJu3TqlpKTIbrdr3bp156y1WCx66KGHurolAMB5LF26VJs2bdLatWt1ww03eM3Z7fY2O0NqamokfbsDxW63q7Ky0qvG5XIZc6d/FhUVedW43W7V1dW12ZECAAAAAAAAmKnLw5PFixcrISFBdrtdixcvPmct4QkAdL/c3FwVFBRo/fr1io6ObjMfFxent99+22uHSGFhoQYNGqSwsDCjJjc3Vw0NDerXr59RExgYaJwzLi5Oq1at0r59+zR48GBJUlFRkVpaWhQfH2/GUgEAAAAAAIB2dXl48o9//EN9+vQx/hkAcOnKyclRQUGBVqxYodDQUGOHSWBgoIKCgiRJ6enp2rhxoxYsWKCsrCyVlZXJ4XBozpw5xnlSUlL0wgsvKDs7WzNmzFBFRYWWLVumjIwMWa1WSaceMh8VFaXs7Gw9+eSTampq0jPPPKM777xTERER5i8eAAAAAAAA+H9dHp6cDk4k6ejRo+rfv798fX3b1J08eVKHDx9WSEhIV7cEADiLjRs3SpImT57sNZ6amqrc3FxJUnh4uPLy8rRo0SJNmDBBISEhmj59ujIzM416m82m9evXKycnR2lpabLZbEpNTdXs2bONGl9fX61evVo5OTnKzMyUv7+/xo4dq3nz5pmwUgAAAAAAAODsTH1g/JgxY5Sfn6/hw4e3mSstLdX999+vsrIyM1sCALRSXl7eobrExERt2bLlnDWRkZFyOBznrAkLC9OqVas63B8AAAAAAABgBh8z38zj8Zx1zu12y8fH1HYAAAAAAAAAAADa6PKdJ9XV1aqqqjKOv/jiiza37WpubtYrr7yigQMHdnU7AAAAAAAAAAAA59Tl4Ul+fr5Wrlwpi8Uii8WiuXPntqnxeDxnnQMAAAAAAAAAADBTl4cn48eP14033iiPx6OpU6dq7ty5uuaaa7xq+vTpo6FDh7LzBAAAAAAAAAAAdLsuD08GDx6swYMH68SJE5o1a5Z+8IMf6Oqrr+7qtwUAAAAAAAAAALggpj2h3dfXV8uXL9fevXvNeksAAAAAAAAAAIBOMy088fHxUUREhI4ePWrWWwIAAAAAAAAAAHSaaeGJJD366KNatWqVKioqzHxbAAAAAAAAAACADuvyZ5609s477+jw4cMaO3asrrvuOoWGhnrNWywW/e53vzOzJQAAAAAAAAAAAC+mhieHDx9WeHi4wsPDjWMAAAAAAAAAAIBLianhSX5+vplvBwAAAAAAAAAA0GmmPvOkNY/Ho6NHj+rkyZPd1QIAAAAAAAAAAEAbpocnf/3rX/XAAw9o+PDhuummm1RWViZJevbZZ7Vt2zaz2wEAAAAAAAAAAPBianiyfft2Pfzww/J4PHrssce8dp30799fr7zyipntAAAAAAAAAAAAtGFqePIf//EfGj9+vH7/+99r6tSpXnNRUVEqLy83sx0AAAAAAAAAAIA2TA1P/vd//1cpKSmSJIvF4jUXHBysw4cPm9kOAAAAAAAAAABAG6aGJ0FBQTp06FC7c/v371dISIiZ7QAAAAAAAAAAALRhanhy66236sUXX/QKUCwWi44dOyaHw6Hbb7/dzHYAAAAAAAAAAADaMDU8mTVrlhobG3XXXXdp5syZslgsWrp0qcaNG6eGhgbNmDGjw+dasWKFrr/++jZ/3G63UeN0OpWWlqbY2FglJycrLy+vzXn27NmjrKwsDR8+XElJSVq8eLHXOQAAAAAAAAAAwOXFz8w3GzhwoAoKCvTSSy/pww8/1FVXXaXq6mqNGzdOU6ZMUf/+/Tt1vvDwcOXn53uN+fmdWtKBAwc0ZcoUpaSkKDc3V6WlpZo/f76sVqsmTpwoSaqvr9ekSZMUGxurzZs3q6KiQtnZ2ZJk/AQAAAAAAAAAAJcXU8MT6dSD4WfNmqVZs2b9y+fy9fVVaGhou3ObNm1ScHCwFi5cKIvFosjISH3++edas2aNEZ5s3bpVdXV1WrJkiWw2m6KiojRz5kzl5uZqxowZslqt/3KPAAAAAAAAAACgZzH1tl2nNTY2qqSkRO+//75KSkrU2Nh4QeepqKjQrbfequTkZD322GPavXu3MVdcXKzRo0fLYrEYY0lJSTp48KAqKiqMmhEjRshmsxk1Y8aMUVNTk0pLSy9wdQAAAAAAAAAAoCczfefJiy++qLVr1+ro0aPyeDySpKCgID388MN69NFHvcKOcxk+fLiWLFmia665RrW1tVq3bp3S09P1+uuva8iQIXK5XEpISPB6zeldKlVVVQoLC5PL5ZLdbveqOX1cXV3dqXWVlJR0qr6rOZ3O7m7houuNa5JYV0/S2TWd+RkEAAAAAAAAoGcwNTxZunSp8vLylJGRobvuukshISGqqanRH//4R61YsUJNTU164oknOnSu2267zes4ISFB48aN04YNGzR//nxJahPEnA5rOhLQdDTEOS0mJkYBAQGdek1XcTqdve5L2964Jol19SS9cU0AAAAAAAAA2mdqePLKK69o2rRp+sUvfmGMDR06VImJibLZbNq8eXOHw5Mz+fn5adiwYfryyy8lndpBcubukZqaGknf7kCx2+2qrKz0qnG5XMYcAAAAAAAAAAC4/Jj6zJPGxkaNHDmy3bmRI0eqqanpgs998uRJlZeXG8FIXFycioqKjN0mklRYWKhBgwYpLCzMqNm5c6caGhq8agIDAxUdHX3BvQAAAAAAAAAAgJ7L1PDklltu0QcffNDu3IcffqjRo0d3+Fy5ubn629/+pv3792vXrl365S9/qa+++koZGRmSpPT0dNXW1mrBggXau3ev3nrrLTkcDk2ePNk4R0pKioKCgpSdna3y8nJt375dy5YtU0ZGhqxW67+2WAAAAAAAAAAA0COZetuutLQ0PfXUU6qtrdUdd9xhPPPkvffe01//+lfl5OTos88+M+qHDRt21nNVVVVpzpw5OnTokPr376/o6Ght2rRJsbGxkqTw8HDl5eVp0aJFmjBhgkJCQjR9+nRlZmYa57DZbFq/fr1ycnKUlpYmm82m1NRUzZ49u+suAgAAAAAAAAAAuKSZGp5MnTpVklRQUKCCggJZLBav22pNmzZN0qkHu1ssFpWVlZ31XM8///x53y8xMVFbtmw5Z01kZKQcDkdH2gcAAAAAAAAAAJcBU8OTvLw8M98OAAAAAAAAAACg00wNT2655RYz3w4AAAAAAAAAAKDTTA1PTjtw4ICcTqeOHDmi4OBgJSQkKDw8vDtaAQAAAAAAAAAA8GJqeHLy5EktWLBAr776qk6ePGmM+/j46P7779fTTz8tHx8fM1sCAAAAAAAAAADwYmp4smrVKm3ZskWPPfaYxo0bp9DQULlcLr399tt68cUXNXDgQE2fPt3MlgAAAAAAAAAAALyYGp4UFBToscce089+9jNjLCgoyDh+7bXXCE8AAAAAAAAAAEC3MvUeWZWVlYqPj293Lj4+XlVVVWa2AwAAAAAAAAAA0Iap4UlYWJg+/vjjduc++eQTXXXVVWa2AwAAAAAAAAAA0Iapt+267777tHLlSrndbt19992y2+2qqanRO++8o7Vr12rGjBlmtgMAAAAAAAAAANCGqeHJo48+qpqaGq1bt04vvfSSMe7j46OMjAxNmzbNzHYAAAAAAAAAAADaMDU8sVgsmj9/vqZNm6adO3eqtrZW/fv314gRIxQaGmpmKwCAdnzyySdau3atdu/erYMHD+pnP/uZ167A1157TXPnzm3zum3btmnIkCHG8Z49e5STk6OdO3cqKChI48eP1+zZs+Xn9+1fO5WVlcrJydFHH30kf39/jR07VnPnzpXNZuvaRQIAAAAAAADnYVp40tzcrEWLFumee+7RiBEjNHbsWLPeGgDQQceOHVNkZKRSUlKUm5vbbo2vr6+2b9/uNTZgwADjn+vr6zVp0iTFxsZq8+bNqqioUHZ2tiQZP1taWjR16lT17dtXDodDjY2NmjdvnubNm6fly5d30eoAAAAAAACAjjHtgfEBAQF644031NzcbNZbAgA66bbbbtPs2bN19913KyAg4Kx1oaGhXn98fX2Nua1bt6qurk5LlixRVFSUkpOTNXPmTP3hD3/QsWPHJEmFhYXavXu3Fi9erNjYWI0aNUpPPfWU/vu//1v79+/v8nUCAAAAAAAA52Lqbbvi4+P197//XTfddJOZbwsAuIhaWlr0/e9/X8ePH9f3vvc9Pf744xo5cqQxX1xcrBEjRnjdfmvMmDFqampSaWmpEhMTVVxcrIiICK9bfd18883y9fXVjh07FBER0ameSkpK/vWFXWROp7O7W7hkcW3OjmvTvs5el4SEhC7qBAAAAABwuTA1PPn5z3+uWbNmSZJuv/122e12WSwWr5r+/fub2RIAoBOGDh2qxYsXKyoqSseOHdOrr76qrKwsbdiwQYmJiZIkl8slu93u9brTx9XV1Wet8ff3V3BwsFHTGTExMefcKWM2p9PJl7dnwbU5O65N+7guAAAAAIDuYGp48pOf/ESS9Pzzz2vp0qXt1pSVlZnZEgCgE+Li4hQXF2ccx8fH6+uvv9ZLL71khCfncmZgfiaPx3PeGgAAAAAAAKCrmRqePP3003wpBgC9zI033qj33nvPOLbb7aqsrPSqcblcxtzpn0VFRV41brdbdXV1bXakAAAAAAAAAGYzNTxJT0838+0AACYoLS1VaGiocRwXF6fc3Fw1NDSoX79+kk49ID4wMFDR0dFGzapVq7Rv3z4NHjxYklRUVKSWlhbFx8ebvwgAAAAAAACgFZ/ueNPGxkaVlJTo/fff165du9TY2NgdbQAAztDQ0KCysjKVlZXpxIkTqq6uVllZmb766itJ0sqVK/WXv/xF+/bt0+7du/Xss8+qsLBQDz74oHGOlJQUBQUFKTs7W+Xl5dq+fbuWLVumjIwMWa1WSVJSUpKioqKUnZ2tkpISffrpp3rmmWd05513dvph8QAAAAAAAMDFZurOE0l68cUXtXbtWh09elQej0eSFBQUpIcffliPPvoot/UCgG5UUlKirKws4zg/P1/5+fkaNWqUNmzYoKNHj2rBggWqrq6W1WrVddddp7Vr12o36GGBAAAgAElEQVT06NHGa2w2m9avX6+cnBylpaXJZrMpNTVVs2fPNmp8fX21evVq5eTkKDMzU/7+/ho7dqzmzZtn6noBAAAAAACA9pganixdulR5eXnKyMjQXXfdpZCQENXU1OiPf/yjVqxYoaamJj3xxBNmtgQAaOWmm25SeXn5Wefnzp2ruXPnnvc8kZGRcjgc56wJCwvTqlWrOt0jAAAAAAAA0NVMDU9eeeUVTZs2Tb/4xS+MsaFDhyoxMVE2m02bN28mPAEAAAAAAAAAAN3K1GeeNDY2auTIke3OjRw5Uk1NTWa2AwAAAAAAAAAA0IapO09uueUWffDBB173xj/tww8/bHccAICe4tOySr325z3a/81hRXxcqHuTI5V4w1Xd3RYAAAAAAAA6ydTwJC0tTU899ZRqa2t1xx13GM88ee+99/TXv/5VOTk5+uyzz4z6YcOGmdkeAAAX7NOySq1+7R/y87MosI9Fh+satfq1f0j3DidAAQAAAAAA6GFMDU+mTp0qSSooKFBBQYEsFos8Ho8xP23aNEmSx+ORxWJRWVmZme0BAHDBXvvznv8PTvzU4D6uwD5+apJbr/15D+EJAAAAAABAD2NqeJKXl2fm2wEAYJrKQ8cU1Nf7r9UAf19VHTrWTR0BAAAAAADgQpn+zBMAAHqjqwZYdbiuUYF9vv2rtflEiwYOsHZjVwAAAAAAALgQPt3dwMXw+uuv6/rrr9dDDz3kNe50OpWWlqbY2FglJye3u/Nlz549ysrK0vDhw5WUlKTFixfL7Xab1DkAoLe4NzlSbrdHTcfd8nhO/XS7Pbo3ObK7WwMAAAAAAEAn9fjw5IsvvtBvf/tbJSYmeo0fOHBAU6ZMUXR0tAoKCjRr1iytWLFCGzduNGrq6+s1adIk2Ww2bd68Wb/+9a/12muv6bnnnjN7GQCAHi7xhqs07d7huvKKvmo67tGVV/TVNB4WDwAAAAAA0COZetuui+348eN64oknNGfOHBUVFamiosKY27Rpk4KDg7Vw4UJZLBZFRkbq888/15o1azRx4kRJ0tatW1VXV6clS5bIZrMpKipKM2fOVG5urmbMmCGrlVutAAA6LvGGq5R4w1VyOp1KSEjo7nYAAAAAAABwgXr0zpNFixbpuuuu04QJE9rMFRcXa/To0bJYLMZYUlKSDh48aIQsxcXFGjFihGw2m1EzZswYNTU1qbS0tOsXAAAAAAAAAAAALjk9dufJtm3b9MEHH+j1119vd97lcrX5rd/Q0FBJUlVVlcLCwuRyuWS3271qTh9XV1d3qp+SkpJO1Xc1p9PZ3S1cdL1xTRLr6kk6uyZ2HgAAAAAAAAA9U48MT7755hs9/fTTevHFF712jZyp9a4TSfJ4PO2Od+S15xMTE6OAgIBOvaar9MbbxfTGNUmsqyfpjWsCAAAAAAAA0L4uD09SUlI6XGuxWPTmm2+et+6zzz7ToUOHlJ6eboydPHlSkhQdHa1NmzbJbre32T1SU1Mj6dsdKHa7XZWVlV41LpfLmAMAAAAAAAAAAJefLg9PIiMjO72L43z+7d/+TVu3bvUaW7ZsmWpqavTMM89o8ODBiouL09tvvy2Px2O8f2FhoQYNGqSwsDBJUlxcnHJzc9XQ0KB+/foZNYGBgYqOjr6oPQMAAAAAAAAAgJ6hy8OTpUuXXvRz2mw2XXfddV5jV1xxhY4dO2aMp6ena+PGjVqwYIGysrJUVlYmh8OhOXPmGK9JSUnRCy+8oOzsbM2YMUMVFRVatmyZMjIyZLVaL3rfAAAAAAAAAADg0tcjn3nSEeHh4crLy9OiRYs0YcIEhYSEaPr06crMzDRqbDab1q9fr5ycHKWlpclmsyk1NVWzZ8/uxs4BAAAAAAAAAEB3Mj08aWlp0UcffaR//vOfam5u9pqzWCyaMmXKBZ03Nze3zVhiYqK2bNlyztdFRkbK4XBc0HsCAAAAAAAAAIDex9TwxOVyKTMzU19++aUsFos8Ho8keT0T5ULDEwAAAAAAAAAAgIvBx8w3W7x4sYKCgvQ///M/8ng82rx5s/70pz/pZz/7mYYMGaJ3333XzHYAAAAAAAAAAADaMDU8+eSTT/Twww/rqquuOvXmPj4KDw/X9OnTNW7cOD377LNmtgMAAAAAAAAAANCGqeFJbW2tQkND5ePjI6vVqiNHjhhziYmJ+vjjj81sBwAAAAAAAAAAoA1Tw5Orr75ahw4dkiR997vf1Z/+9Cdj7uOPP5bVajWzHQAAAAAAAAAAgDZMfWD86NGjVVRUpB/84AeaOHGinnzySRUXF8vf31+7du3SQw89ZGY7AAAAAAAAAAAAbZgansyaNUuNjY2SpPvuu08BAQHatm2bGhsb9atf/UqZmZlmtgMAAAAAAAAAANCGqeFJv3791K9fP+P4Rz/6kX70ox+Z2QIAAAAAAAAAAMA5mfrMkxtvvFG7du1qd660tFQ33nijme0AAAAAAAAAAAC0YWp40tzcLI/H0+6c2+3WiRMnzGwHAAAAAAAAAACgjS6/bVdzc7MaGxuN0KS+vl61tbVtarZt26YBAwZ0dTsAAAAAAAAAAADn1OXhSV5enl544QVJksVi0eTJk9ut83g8euSRR7q6HQAAAAAAAAAAgHPq8vAkOTlZdrtdHo9HCxcu1JQpU/Sd73zHq6ZPnz669tpreeYJAAAAAAAAAADodl0ensTExCgmJkbSqZ0nP/jBD7g9FwAAAAAAAAAAuGR1eXjS2k9/+lNJUlNTkz777DMdOXJEwcHBGjZsmAIDA81sBQAAAAAAAAAAoF2mhieS9J//+Z9avXq1jh07ZjxEvl+/fpo2bZqmTp1qdjsAAAAAAAAAAABeTA1PNm7cqOeff1733HOPxo0bp9DQULlcLr399ttaunSpbDabMjIyzGwJAAAAAAAAAADAi6nhye9//3s98MADevLJJ73Gx4wZI5vNpg0bNhCeAAAAAAAAAACAbuVj5pt9/fXXuv3229udu/322/X111+b2Q4AAAAAAAAAAEAbpoYnAwYM0O7du9ud2717twYMGGBmOwAAAAAAAAAAAG2YGp788Ic/1PLly7Vp0yYdOXJEklRXV6f8/HytWLFCd999t5ntAADO8Mknn+ixxx7T7bffruuvv14rVqxoU+N0OpWWlqbY2FglJycrLy+vTc2ePXuUlZWl4cOHKykpSYsXL5bb7faqqays1PTp0xUXF6dRo0bpySefVH19fZetDQAAAAAAAOgoU5958sQTT+irr77SwoULlZOTI19fX7W0tMjj8ej73/++nnjiCTPbAQCc4dixY4qMjFRKSopyc3PbzB84cEBTpkwx5ktLSzV//nxZrVZNnDhRklRfX69JkyYpNjZWmzdvVkVFhbKzsyXJ+NnS0qKpU6eqb9++cjgcamxs1Lx58zRv3jwtX77cvAUDAAAAAAAA7TA1PAkICNDvfvc77dq1S06nU7W1terfv78SEhIUGxtrZisAgHbcdtttuu222yRJS5cubTO/adMmBQcHa+HChbJYLIqMjNTnn3+uNWvWGOHJ1q1bVVdXpyVLlshmsykqKkozZ85Ubm6uZsyYIavVqsLCQu3evVvbtm3TkCFDJElPPfWUHnnkEe3fv18RERHmLRoAAAAAAAA4Q5eHJ3PnztXjjz/u9UVYbGwsYQkA9EDFxcUaPXq0LBaLMZaUlKS8vDxVVFQoLCxMxcXFGjFihGw2m1EzZswYNTU1qbS0VImJiSouLlZERIQRnEjSzTffLF9fX+3YsaPT4UlJScm/vriLzOl0dncLlyyuzdlxbdrX2euSkJDQRZ0AAAAAAC4XXR6eFBQUKD09nd8iBoBewOVytflSMjQ0VJJUVVWlsLAwuVwu2e12r5rTx9XV1cZ5zqzx9/dXcHCwUdMZMTExCggI6PTruorT6eTL27Pg2pwd16Z9XBcAAAAAQHcw9YHxAICer/WuE0nyeDztjnfktWfyeDwdOg8AAAAAAADQlQhPAAAdZrfb2+wMqampkfTtDhS73S6Xy+VVc/r49G6T9mrcbrfq6ura7EgBAAAAAAAAzGbKA+MLCgr00UcfnbfOYrFo2rRpJnQEALgQcXFxevvtt712iBQWFmrQoEEKCwszanJzc9XQ0KB+/foZNYGBgYqOjjZqVq1apX379mnw4MGSpKKiIrW0tCg+Pr4bVgYAAAAAAAB8y5TwZNOmTR2qIzwBgO7V0NCgffv2SZJOnDih6upqlZWVyWq1asiQIUpPT9fGjRu1YMECZWVlqaysTA6HQ3PmzDHOkZKSohdeeEHZ2dmaMWOGKioqtGzZMmVkZMhqtUo69ZD5qKgoZWdn68knn1RTU5OeeeYZ3XnnnTwjCwAAAAAAAN3OlPBk8+bNGj58+EU959atW7Vu3Trt379fx48fV3h4uNLS0jRp0iTjt6GdTqcWLVqk8vJyhYSEaOLEiXrkkUe8zrNnzx7l5ORo586dCgoK0vjx4zV79mz5+ZlyaQDgklJSUqKsrCzjOD8/X/n5+Ro1apQ2bNig8PBw5eXladGiRZowYYJCQkI0ffp0ZWZmGq+x2Wxav369cnJylJaWJpvNptTUVM2ePduo8fX11erVq5WTk6PMzEz5+/tr7NixmjdvnqnrBQAAAAAAANrTYxOCAQMG6PHHH9fQoUPVp08fffrpp1qwYIF8fX314IMP6sCBA5oyZYpSUlKUm5ur0tJSzZ8/X1arVRMnTpQk1dfXa9KkSYqNjdXmzZtVUVGh7OxsSTJ+AsDl5KabblJ5efk5axITE7Vly5Zz1kRGRsrhcJyzJiwsTKtWrep0jwAAAAAAAEBX67HhSVJSktdxRESE3nvvPX388cd68MEHtWnTJgUHB2vhwoWyWCyKjIzU559/rjVr1hjhydatW1VXV6clS5bIZrMpKipKM2fOVG5urmbMmGHcXgYAAAAAAAAAAFw+fLq7gYvB4/HoH//4h3bs2KGbbrpJklRcXKzRo0cbt/CSTgUuBw8eVEVFhVEzYsQI2Ww2o2bMmDFqampSaWmpuYsAAAAAAAAAAACXhC7febJ79+4uO/fRo0d166236sSJE2ppadH06dONe/W7XC4lJCR41YeGhkqSqqqqFBYWJpfLJbvd7lVz+ri6urpTvZSUlFzoMrqE0+ns7hYuut64Jol19SSdXdOZn0EAAAAAAAAAeoYee9suSerXr59ef/11NTY2aufOnXruued09dVX67777pMkr10n0qkdKu2Nt6cjNa3FxMQoICCgU6/pKk6ns9d9adsb1ySxrp6kN64JAAAAAAAAQPt6dHji4+OjIUOGSJKioqJ05MgRLV26VPfdd5/sdnub3SM1NTWSvt2BYrfbVVlZ6VXjcrmMOQAAAAAAAAAAcPnpFc88Oe3kyZNqamqSJMXFxamoqMjYbSJJhYWFGjRokMLCwoyanTt3qqGhwasmMDBQ0dHR5jYPAAAAAAAAAAAuCT02PFmxYoU++ugj7d+/X1988YVeeeUV5eXl6Z577pEkpaenq7a2VgsWLNDevXv11ltvyeFwaPLkycY5UlJSFBQUpOzsbJWXl2v79u1atmyZMjIyZLVau2tpAAAAAAAAAACgG/XY23YdO3ZMTz/9tCorKxUQEKCIiAjNnj1bP/3pTyVJ4eHhysvL06JFizRhwgSFhIRo+vTpyszMNM5hs9m0fv165eTkKC0tTTabTampqZo9e3Z3LQsAAAAAAAAAAHSzHhueZGdnKzs7+5w1iYmJ2rJlyzlrIiMj5XA4LmZrAADgIin+pkRv7n5XVQ01GtgvROOjxiru6pjubgsAAAAAAPRyPfa2XQAAoHcr/qZELznzVdt4RDZ/q2obj+glZ76Kvynp7tYAAAAAAEAvR3gCAAAuSW/uflf+Pr4K8AuQxWJRgF+A/H189ebud7u7NQAAAAAA0MsRngAAgEtSVUON+vj28Rrr49tHVQ013dQRAAAAAAC4XBCeAACAS9LAfiE63nLca+x4y3EN7BfSTR0BAAAAAIDLBeEJAAC4JI2PGqsTJ1vU7G6Wx+NRs7tZJ062aHzU2O5uDQAAAAAA9HKEJwAA4JIUd3WMJif8RP37Bqv+xDH17xusyQk/UdzVMd3dGgAAAAAA6OX8ursBAACAs4m7OoawBAAAAAAAmI6dJwAAAAAAAAAAAK0QngAAAAAAAAAAALRCeAIAAAAAAAAAANAK4QkAAAAAAAAAAEArhCcAAAAAAAAAAACtEJ4AAAAAAAAAAAC0QngCAAAAAAAAAADQCuEJAAAAAAAAAABAK4QnAAAAAAAAAAAArRCeAAAAAAAAAAAAtEJ4AgAAAAAAAAAA0ArhCQAAAAAAAAAAQCuEJwAAAAAAAAAAAK0QngAAAAAAAAAAALRCeAIAAAAAAAAAANAK4QkAAAAAAAAAAEArhCcAAAAAAAAAAACtEJ4AAAAAAAAAAAC0QngCAAAAAAAAAADQCuEJAAAAAAAAAABAK4QnAAAAAAAAAAAArRCeAAAAAAAAAAAAtNIjw5O8vDzdf//9SkhI0KhRozRp0iT9/e9/b1PndDqVlpam2NhYJScnKy8vr03Nnj17lJWVpeHDhyspKUmLFy+W2+02YxkA0COtWLFC119/fZs/rT87+fwFAAAAAABAT+bX3Q1ciI8//lg//vGPFRsbKz8/P+Xl5emhhx7Sm2++qYiICEnSgQMHNGXKFKWkpCg3N1elpaWaP3++rFarJk6cKEmqr6/XpEmTFBsbq82bN6uiokLZ2dmSZPwEALQVHh6u/Px8rzE/v1N/pfD5CwAAAAAAgJ6uR+88iYqKUmRkpH7zm9/IYrHogw8+MGo2bdqk4OBgLVy4UJGRkRo/fryysrK0Zs0ao2br1q2qq6vTkiVLFBUVpeTkZM2cOVN/+MMfdOzYse5YGgD0CL6+vgoNDfX6cxqfvwAAAAAAAOjpeuTOkzM1NjbK7XbryiuvNMaKi4s1evRoWSwWYywpKUl5eXmqqKhQWFiYiouLNWLECNlsNqNmzJgxampqUmlpqRITEzvcQ0lJycVZzEXidDq7u4WLrjeuSWJdPUln15SQkNBFnXS/iooK3XrrrfLx8dENN9ygX/ziF4qKipJk/uevdOl9Bku987+Bi4Vrc3Zcm/bx+QsAAAAAMFuvCE+WLFkiu92u5ORkY8zlcrX5H+fTvxldVVWlsLAwuVwu2e12r5rTx9XV1Z3qISYmRgEBARfQ/cXndDp73ZcGvXFNEuvqSXrjmi7U8OHDtWTJEl1zzTWqra3VunXrlJ6ertdff11Dhgwx/fNXurQ+gyX+fTkXrs3ZcW3ax3UBAAAAAHSHHh+erFy5Uu+8844cDof69u3rNdf6t54lyePxtDveno7UAMDl6LbbbvM6TkhI0Lhx47RhwwbNnz9fEp+/AAAAAAAA6Nl65DNPTlu6dKkcDofWrl2rG264wWvObre3+e3lmpoaSd/+BrTdbpfL5fKqOX185m9EAwDa5+fnp2HDhunLL7+UxOcvAAAAAAAAer4eG57k5ubq5Zdf1vr16xUbG9tmPi4uTkVFRcZvO0tSYWGhBg0apLCwMKNm586damho8KoJDAxUdHR01y8CAHqBkydPqry83AhG+PwFAAAAAABAT9cjw5OcnBzl5+frueeeU2hoqKqrq1VdXa2jR48aNenp6aqtrdWCBQu0d+9evfXWW3I4HJo8ebJRk5KSoqCgIGVnZ6u8vFzbt2/XsmXLlJGRIavV2h1LA4BLXm5urv72t79p//792rVrl375y1/qq6++UkZGhiQ+fwEAAAAAANDz9chnnmzcuFGSvL6Ik6TU1FTl5uZKksLDw5WXl6dFixZpwoQJCgkJ0fTp05WZmWnU22w2rV+/Xjk5OUpLS5PNZlNqaqpmz55t3mIAoIepqqrSnDlzdOjQIfXv31/R0dHatGmTsQuQz18AAAAAAAD0dD0yPCkvL+9QXWJiorZs2XLOmsjISDkcjovRFgBcFp5//vnz1vD5CwAAAAAAgJ6sR962CwAAAAAAAAAAoKsQngAAAAAAAAAAALTSI2/bBQAAUPxNid7c/a6qGmo0sF+IxkeNVdzVMV32OgAAAAAAcPkgPDFRw94dOlL0hty1VfLrP1DBN09Qv2vju7stAAB6nOJvSvSSM1/+Pr6y+VtV23hELznzNTlB5wxCLvR1AAAAAADg8sJtu0zSsHeHav64Ru76w7IE2uSuP6yaP65Rw94d3d0aAAA9zpu735W/j68C/AJksVgU4Bcgfx9fvbn73S55HQAAAAAAuLwQnpjkSNEbkq+ffPwDZbFY5OMfKPn6nRoHAACdUtVQoz6+fbzG+vj2UVVDTZe8DgAAAAAAXF64bZdJ3LVVsgTavMYsfgFy11Z1U0cAAPRcA/uFqLbxiAL8Aoyx4y3HNbBfSJe8DuY75NyhgwVvqGn/fpVERGhQ6gQNSOB2pwAAAAAAc7DzxCR+/QfK4272GvO4m+XXf2A3dQQAQM81PmqsTpxsUbO7WR6PR83uZp042aLxUWO75HUw1yHnDn2xeo2aDx2WAgPVfOiwvli9Roec3O4UAAAAAGAOwhOTBN88QWpx6+SJJnk8Hp080SS1uE+NAwCATom7OkaTE36i/n2DVX/imPr3DdbkhJ+c96HvF/o6mOtgwRuy+PnJN/DU7U59AwNl8fPTwQJudwoAAAAAMAe37TJJv2vjpbum6EjRG3LXVsmv/0AF3zzh1DgAAGfYU1alj/68V7WHjqn/AKtGJ1+ryBvYrdha3NUxFxR6XOjrYJ6myir52rxvd+oTEKCmSm53CgAAAAAwB+GJifpdG09YAgA4rz1lVfqv10rk62dRYF9/Ha1r0n+9VqK7740hQMFlIfCqgWo+dFi+gYHG2MnmZgVexb//AAAAAABzcNsuAAAuMR/9ea98/Szq08dPFsupn75+Fn30573d3RpgikGpE+Rxu9XSdOp2py1NTfK43RqUyu1OAQAAAADmIDwBAOASU3vomPz9fb3G/P19VXvoWDd1BJhrQEK8rpk2RQEDrpSamhQw4EpdM22KBiSwgxcAAAAAYA5u2wUAwCWm/wCrjtY1qU+fb/+aPnGiRf0HWLuxK8BcAxLiNSAhXk6nUzEJCd3dDgAAAADgMsPOEwAALjGjk69Vi9uj48fd8nhO/WxxezQ6+drubg0AAAAAAOCyQHgCAMAlJvKGgbr73hgFXRGopsYTCroikIfFAwAAAAAAmIjbdgEAcAmKvGEgYQkAAAAAAEA3YecJgP9r7+6Do6ruP45/Ntk8QCJPSTSIGBVkMZZAAo0QUhIp0DYaUKEI5GckFemAog6M0kZmiFgGgnV4SLRMQxmHgIg8FAiWqkgHraQ2CUHGBKjQCuUhkAASkpDIZu/vD4ZtloTnTXbv8n7NZHTPOXf5nnPuPX/s995zAQAAAAAAAABN8OQJAOC2cmj/Hu36fKuqz1SpQ+dwxQ35haJsMZ4Oy6NqD+7S2cJNsn9/UtZOd6rjoFEK6RF3zToAAAAAAABfxZMnAIDbxqH9e7Rj00rVnjuroHYhqj13Vjs2rdSh/Xs8HZrH1B7cpVN/XSZ7zRlZgkNlrzmjU39dptqDu65aBwAAAAAA4MtIngAAbhu7Pt8qP6tVAYFBslgsCggMkp/Vql2fb/V0aB5ztnCT5G+VX0CwLBaL/AKCJX+rzhZuumodAAAAAACAL2PbLi/C1igA0Lqqz1QpqF2IS5k1IFDVZ6o8FJHn2b8/KUtwqEuZxRok+/cnL/7/VeoAAAAAAAB8FU+eeAm2RgGA1tehc7jsF35wKbNf+EEdOod7KCLPs3a6U4a9waXMsDfI2unOq9YBAAAAAAD4MpInXoKtUQCg9cUN+YUcdrsu/NAgwzB04YcGOex2xQ35hadD85iOg0ZJjXY5LtTLMAw5LtRLjXZ1HDTqqnUAAAAAAAC+jOSJl7B/f1IWa5BLGVujAIB7RdlilDTq/xRyR0c1nK9VyB0dlTTq/xRli/F0aB4T0iNOYT+fJGtoZxn1NbKGdlbYzycppEfcVesAAAAAAAB8Ge888RLWTnde3LIrINhZxtYoAOB+UbaY2zpZ0pJLiZIbrQMAAAAAAPBVPHniJdgaBQAAAAAAAAAA70DyxEuwNQoAAAAAAAAAAN7BtNt2FRUVafny5dq3b5+OHTumF198UdOmTXNpU1JSonnz5mn//v0KCwtTWlqann/+eZc2Bw4c0Jw5c7R7927dcccdGjlypGbMmCGrte2Hhq1RAAAAAAAAAADwPNM+eVJXV6eePXvq1Vdf1V133dWs/ujRo5o0aZKio6P15z//WdOnT1dOTo5WrVrlbFNTU6OMjAyFhobqww8/1Ny5c7Vhwwa9/fbbbdkVAAAAAAAAAADgRUybPElKStKMGTOUkpKioKCgZvWrV69Wx44d9cYbb6hnz54aOXKk0tPTtWzZMmebgoICVVdXa8GCBerdu7eSk5P1yiuv6P3331ddXV1bdgcAAAAAAAAAAHgJ0yZPrqW0tFQJCQmyWCzOssGDB+vYsWOqqKhwtunXr59CQ0OdbRITE1VfX6/y8vI2jxkAAAAAAAAAAHiead95ci1VVVXq37+/S1lERIQk6eTJk4qMjFRVVZXCw8Nd2lz6XFlZeUP/3jfffHML0bpfSUmJp0NwO1/sk0S/zORG+3T5GgQAAAAAAADAHHw2eSLJ5akTSTIMo8Xy6zn2Wn70ox+1uH2YJ5SUlPjcj7a+2CeJfpmJL/YJAAAAAAAAQMt8dtuu8PDwZk+PnDp1StL/nkAJDw9XVVWVS5tLny9/IgUAAAAAAAAAANwefDZ5Ehsbq8LCQufTJpL05Zdf6u6771ZkZKSzze7du1VbW+vSJjg4WNHR0W0eMwAAAAAAAAAA8DzTbttVW1urw4cPS5IuXLigyspK7d27V+3bt1dUVJTGjx+vVatWKSsrS+np6dq7d6Ss1oEAABDjSURBVK9WrFihV1991fkdqampeueddzRz5kxNmzZNFRUVWrRokSZMmKD27dtfVxyXkjM//PCD+zt5CxoaGjwdgtv5Yp8k+mUmN9OnwMDAG94GENfPW9dgyTevAXdhbK6MsWkZ6y8AAAAAoK1ZjKaPZpjIV199pfT09Gbl8fHxys/PlyQVFxdr3rx52r9/v8LCwpSWlqbJkye7tD9w4IDmzJmj0tJShYaG6oknntCMGTNktV5fXuncuXP617/+desdAuCTvOl9SL6INRjAlbD+AgAAAABuhWmTJ97C4XCotrZWAQEB3N0IoBnufG5drMEAroT1FwAAAABwK0ieAAAAAAAAAAAANOGzL4wHAAAAAAAAAAC4GSRPAAAAAAAAAAAAmiB5AgAAAAAAAAAA0ATJEwAAAAAAAAAAgCZIngAAAAAAAAAAADRB8gQAAAAAAAAAAKAJkicAAAAAAAAAAABNkDwBAAAAAAAAAABoguSJlysoKNBTTz2lH//4x+rbt69SUlK0fPlyGYYhSdqwYYNsNluzv0OHDrl8z4EDB5Senq6YmBgNHjxY2dnZstvtnuhSMxs3bpTNZtPEiRNdyktKSjRmzBj16dNHycnJysvLa3as2fplxvnKyclpMeam8Zhxrq7VLzPOFVqPr14HN6qoqEhTpkzRo48+KpvNppycnGZt3DUOJ06c0AsvvKDY2FjFx8fr9ddfV01NTav17VZda2zcuaaYaWzy8vL0y1/+Uv3791d8fLwyMjL09ddfN2t3u543AAAAAADvZfV0ALi6Ll26aOrUqbr//vsVGBio4uJiZWVlyd/fX88++6wkyd/fXzt27Gh23CU1NTXKyMhQnz599OGHH6qiokIzZ86UJOd/PeXf//63fv/732vAgAEu5UePHtWkSZOUmpqq+fPnq7y8XLNmzVL79u2VlpYmyZz9ksw5X926ddOaNWtcyqzWi8uHmefqav2SzDlXaD2+eh3ciLq6OvXs2dPZz8u5axwaGxs1efJktWvXTitWrND58+eVmZmpzMxMLVmypO06fAOuNTaSe9YUs43NP//5T40dO1Z9+vSR1WpVXl6eJk6cqM2bN6t79+6Sbu/zBgAAAADgxQyYztSpU42pU6cahmEY69evNx566KGrtn///feNmJgY49y5c83KamtrWzXWq2loaDBGjhxpbNy40Zg5c6bx7LPPOuveeustIykpyXA4HC5lycnJzs9m7JcZ52vJkiXGsGHDrlhv1rm6Vr/MOFdoPb56HdyKYcOGGUuWLHEpc9c47Nixw+jVq5fx3XffOdtcKjt8+HBrdcltWhobd60pZh8bu91uxMbGGqtWrXKWcd4AAAAAALwR23aZiGEY2rNnj3bt2qVHHnnEWd7Y2KihQ4cqMTFRGRkZKioqcjmutLRU/fr1U2hoqLMsMTFR9fX1Ki8vb7P4Lzdv3jz16tVLo0aNalZXWlqqhIQEWSwWZ9ngwYN17NgxVVRUONuYrV+SOeeroqJCQ4YMUXJysqZMmaJ9+/Y568w8V1frl2TOuULr8dXrwJ3cNQ6lpaXq3r27oqKinG0GDRokf39/7dq1q416437uWFPMPjbnz5+X3W5X586dnWWcNwAAAAAAb0TyxATOnTun2NhY9enTR08//bTS0tKUnp4uSbr//vuVnZ2td999V0uWLFHXrl2Vnp6u4uJi5/FVVVUKDw93+c5LnysrK9uuI0188skn+uKLLzR79uwW61uKOSIiQpJ08uTJK7bx9n6Zcb5iYmK0YMEC5eXlKTs7W4ZhaPz48c59+s06V9fqlxnnCq3HV68Dd3PXOLTUJiAgQB07djTtWLlrTTH72CxYsEDh4eFKTk52lnHeAAAAAAC8Ee88MYGQkBBt3LhR58+f1+7du/X222+ra9euGj16tGJjYxUbG+tsGxcXpyNHjuhPf/pTi+/buFzTuzzbyvHjxzV79mwtXbrU5Q7Sy10em2EYLZZfz7Ft4Xr6Zcb5SkpKcvncv39/PfbYY8rPz9esWbNajMvb50q6dr/MOFdoPb56HbSG1hwHwzBMO1atvaaYYWxyc3O1detWrVixQu3atXOp47wBAAAAAHgbkicm4Ofn59yConfv3jp79qwWLlyo0aNHt9i+b9++2rZtm/NzeHi4Tpw44dKmqqrKWdfWysrKdPr0aY0fP95Z5nA4JEnR0dFavXq1wsPDm90leurUKUn/uxvVjP3q27dvs+O8fb4uZ7Va9fDDD+u7776TJFPOVUsu71dLzDZXaD2+eh3cKneNQ3h4uAoLC13a2O12VVdX+8xYSTe3pph1bBYuXKjVq1dr+fLleuihh1zqOG8AAAAAAN6IbbtMyOFwqL6+/or15eXlzh8bpIt3u+7evVu1tbXOsi+//FLBwcGKjo5u1VhbMnDgQBUUFGjjxo3Ov6FDh6pv377auHGjbDabYmNjVVhY6Lzz9FLMd999tyIjI03br5Z4+3xdzuFwaP/+/c6YzThXLbm8Xy0x21yh9fjqdXCr3DUOsbGx+u9//6vDhw872xQWFqqxsVFxcXFt1JvWdzNrihnHZv78+frggw/03nvvqU+fPs3qOW8AAAAAAN7IPysrK8vTQeDKcnJy1NjYKOniXZjbtm3T4sWL9eSTT2rIkCHKzc1VfX29LBaLjh8/rqVLl+qjjz5SZmamHnjgAUkX91lfu3atvvnmG/Xo0UNlZWX63e9+p7Fjx+rRRx9t8z4FBgYqLCzM5e+LL75QQ0ODnnvuOVmtVkVFRWn58uU6fvy47r33Xu3cuVMLFy7Uiy++qJiYGNP2y4zzNX/+fAUEBMgwDB0+fFgLFizQrl279MYbb+iuu+4y5VxdT7/MOFdoPb56Hdyo2tpaHTx4UFVVVdq8ebMiIiIUGRmpuro6derUyW3jcM899+izzz7Tjh071Lt3bx0+fFizZ8/WwIEDNW7cOE8OwRVda2zctaaYbWzmzJmjdevWadGiRbr33ntVV1enuro6ORwOBQUFSdJtfd4AAAAAALyXxWh6mx+8TnZ2trZt26YTJ04oKChI3bt31+jRozVu3Dj5+/tr3rx5+vTTT1VZWan27durV69emjJlihISEly+58CBA5ozZ45KS0sVGhqqJ554QjNmzJDV6h07t/3mN79RRUWF3nvvPWdZcXGx5s2bp/379yssLExpaWmaPHmyy3Fm65cZ52v69OkqLi7W6dOn1alTJ0VHR2vatGkudw+bca6u1S8zzhVaj69eBzfqq6++Unp6erPy+Ph45efnS3LfOFRUVGjOnDnauXOnAgICNHz4cGVmZl71XVmedK2xceeaYqaxudJTl08++aTmz5/v/Hy7njcAAAAAAO9F8gQAAAAAAAAAAKAJ3nkCAAAAAAAAAADQBMkTAAAAAAAAAACAJkieAAAAAAAAAAAANEHyBAAAAAAAAAAAoAmSJwAAAAAAAAAAAE2QPAEAAAAAAAAAAGiC5AkAAAAAAAAAAEATJE/gkyZNmiSbzab169d7OpQ2kZOTo6KiIk+HAQCsvwAAAAAAwCeQPIHPqaqqUmFhoSRp06ZNHo6mbeTm5vLjHQCPY/0FAAAAAAC+guQJfM6WLVtkt9v1k5/8REVFRaqoqPB0SE719fWeDgEAWg3rLwAAAAAA8BUkT+BzNm/erAcffFCvvfaaHA6HCgoKnHUZGRl65plnmh3z97//XTabTXv27JEkGYahd999V4mJierXr5+ee+45ff3117LZbNqwYcN1x2Kz2ZSbm6tFixY5v+uSQ4cO6eWXX1Z8fLxiYmI0btw4FRcXuxw/dOhQvf7661q3bp2GDx+u2NhYpaWl6dtvv3X5NyRp8eLFstlsNxwjALgL6y/rLwAAAAAAvoLkCXzKwYMHVVZWptTUVPXq1Us2m02bN2921qemprZ4N/SWLVt03333KSYmRpKUn5+vxYsXKyUlRbm5uYqLi9P06dNvKqYPPvhAZWVlevPNN7Vw4UJJ0tGjRzV27FgdOXJEWVlZysnJUefOnZWRkaG9e/e6HL9z506tX79eM2fOVHZ2tk6cOKEXXnhBjY2NkqQ1a9ZIkp5++mmtWbNGa9asUXJy8k3FCgA3i/WX9RcAAAAAAF9i9XQAgDtt2rRJFotFjz/+uCRp5MiReuutt7Rv3z717t1bI0aMUFZWlrZs2aJJkyZJkhoaGvTpp58qIyNDktTY2Kg//vGPSklJUWZmpiQpMTFR58+fV15e3g3HFBQUpD/84Q+yWv93ueXm5iooKEgrVqxQSEiI8994/PHHtXTpUi1evNjZtr6+XsuWLXO2MwxDL730ksrKyhQTE+O8mzoyMtLlzmoAaEusv6y/AAAAAAD4Ep48gc8wDEMFBQXq37+/unXrJuninc5+fn7OFxeHhoYqOTlZW7ZscR63fft21dTUOH/wq6ioUGVlpYYNG+by/SNGjLipuIYMGeLyw510cZua5ORkBQUFyW63y263yzAMJSQkqKSkxKXtgAEDnD/cSdKDDz4oSTp27NhNxQMA7sb6CwAAAAAAfA3JE/iMoqIiHTt2TD/96U9VXV2t6upqtWvXTrGxsdqyZYscDoeki3dD7927VwcPHpQkFRQUKCYmRvfdd58kqbKyUpLUpUsXl+8PCwu7qbjCw8OblZ0+fVpr1qzRww8/7PK3cuVKff/99y5tO3To4PI5MDBQ0sU7tgHAG7D+AgAAAAAAX8O2XfAZl+5uzs7OVnZ2drP6f/zjH0pISNCQIUPUoUMHFRQUKCMjQ59//rlee+01Z7uIiAhJF39ga+rUqVM3FZfFYmlW1qlTJw0cOFATJ068rvYA4M1YfwEAAAAAgK8heQKf0NDQoI8//liDBw/Wr3/9a5c6h8OhqVOnavPmzUpISFBgYKB+9rOf6aOPPlLXrl3lcDiUkpLibB8ZGamIiAht27ZNjz32mLP8k08+cVu8iYmJKi8vl81mc97JfCsCAgK4ExqAR7D+sv4CAAAAAOCLSJ7AJ2zfvl3nzp3ThAkT9MgjjzSrHzFihD7++GPNnj1b7dq1U2pqqtauXat33nlHgwYNctnaxd/fX5MnT9bcuXMVERGhpKQk7d69W1u3bpUk+fnd+m53L730ksaMGaP09HRNmDBBkZGROnPmjMrKyuTn56dXXnnlhr6vR48e2r59uwYOHKjQ0FDdc8896ty58y3HCQDXwvrL+gsAAAAAgC/inSfwCZs2bVKXLl2UlJTUYv1TTz2luro6ffbZZ5Kk+Ph4RUZG6sSJE0pNTW3W/plnntHLL7+sv/zlL5o6dapKSko0e/ZsSRdfenyrunXrpnXr1ikqKkrZ2dn61a9+pblz5+rbb7/VgAEDbvj7Zs2aJYvFoueff15jxozR3/72t1uOEQCuB+sv6y8AAAAAAL7IYhiG4ekgADNYuXKl3nzzTW3fvl3dunXzdDgAcNtg/QUAAAAAAG2NbbuAFvznP//R+vXrFRcXp+DgYJWWliovL0/Dhw/nhzsAaEWsvwAAAAAAwBuQPAFaEBwcrLKyMq1du1Y1NTUKCwvTmDFjNH36dEmSYRhqbGy84vEWi0X+/v5tFS4A+AzWXwAAAAAA4A3Ytgu4CRs2bNBvf/vbK9bHx8crPz+/DSMCgNsD6y8AAAAAAGgLJE+Am3DmzBkdOXLkivUhISF64IEH2jAiALg9sP4CAAAAAIC2QPIEAAAAAAAAAACgCT9PBwAAAAAAAAAAAOBNSJ4AAAAAAAAAAAA0QfIEAAAAAAAAAACgCZInAAAAAAAAAAAATfw/OREgvnO6sg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png;base64,iVBORw0KGgoAAAANSUhEUgAABk8AAAyUCAYAAAD92NRdAAAABHNCSVQICAgIfAhkiAAAAAlwSFlzAAALEgAACxIB0t1+/AAAADh0RVh0U29mdHdhcmUAbWF0cGxvdGxpYiB2ZXJzaW9uMy4xLjEsIGh0dHA6Ly9tYXRwbG90bGliLm9yZy8QZhcZAAAgAElEQVR4nOzdf3xP9f//8ft+Yl7ek22slbeStjXb2A8Tll8lpUYq/TCU3z+ilLQsyZYYFWHpHYbWLyTevdVHoR9C3tjMu/ZlJJVF2CZmY7Mf5/uHy0572fDC7IfdrpfLLnPOeZzzepznjufOzvM8n087wzAMAQAAAAAAAAAAQJJkX9UJAAAAAAAAAAAAVCc0ngAAAAAAAAAAAJRC4wkAAAAAAAAAAEApNJ4AAAAAAAAAAACUQuMJAAAAAAAAAABAKTSeAAAAAAAAAAAAlELjCaz4+Pho3rx5l7xf//799eSTT140rmvXrnrppZcuI7Oro7rkk5GRIR8fH61cubJSPq9///7y8fExv1q3bq2IiAi9//77MgyjUnI41x9//CEfHx999tlnF4yr7LICKgJ1a9WoznXr5V4TFzN37lz5+fldMGbr1q2Kj4+v8M8GKgL1ZdWojfXlhXTt2lU+Pj6KiYkps62goEBt27aVj4+P5s6dW6l5nSs7O1tz585VWlraZe2/cuVK+fj46PDhwxWcGXBh1PVVozrX9deqgICAKv9dAeDKOFZ1Aqheli1bpuuvv76q00AlCAgI0MSJEyVJp06d0qZNmzRlyhQVFBRo0KBBlZ5P48aNtWzZMv3zn/+s9M8Grjbq1tqjutWt5dm2bZveeecdjR49uqpTAcqgvqw9qnt96eLiojVr1uill16So+PffzZ///33ysvLk4ODQxVmd1Z2drbi4+P1z3/+U76+vpe8f+fOnbVs2TI1atToKmQHnB91fe1R3et6ALgYGk9gpXXr1lWdQqXIy8tT3bp1qzqNKmWxWKx+3u3bt9eePXu0Zs2aKrmJcXZ2rjXXH2qf2nJtU7dWv7oVqGmoL2uP6l5fduzYUd9++602bdqkzp07m+tXr16tLl266Ouvv6665CpIo0aNaDhBlaCurz2udl1PGQO42hi2q4Z78cUX1a1bN+3cuVN9+vRRq1at1KNHD61du7ZM7A8//KDIyEi1bt1aISEhevrpp/Xnn39axZTXfXb58uXq2rWrAgMD9dhjjyktLe28XQ+//fZbRUREqFWrVnrwwQeVlJRUbt6JiYnq0qWLAgMD9eSTT+r333+32n7mzBm98cYb6tSpk/z9/dW9e3ctWbLEKuZ83cxLyuTcuKSkJA0bNkxBQUGaPHmy1T4rVqxQt27dFBQUpMjISP3888+XnI8k7du3T8OHD1dwcLBat26tJ554Qj/++GOZuPnz5+uOO+5Q69atNXjwYB08eLDccqpsFotFhYWFVutmzZqlXr16KSgoSO3bt9ewYcP0yy+/mNvXrVsnHx8f7du3z2q/oqIiderUSbGxsZKkkydPatKkSerYsaP8/f0VHh6u4cOH66+//pJ0/mG7bC2r//u//9ODDz6owMBAtW3bVtHR0Tpx4sQVlwlqJ+pW6taKVF7deq7//e9/euqpp3THHXeoVatWuu+++7Rw4UIVFRVZxZ05c0bx8fG6++67zbp07NixOnny5HmP/cknn6hly5b68MMPNXfuXMXHx6uoqMgcQqFr165m7MXK+vPPP9dtt91mVb8OHz5cPj4+Sk1NNddNnz5d9957r7ns4+Ojt99+W/Pnz1enTp0UEhKiYcOGMVTMNYD6kvqyItlSX55bviXKGxYnNTVVQ4YMUUhIiHmu55bthXLp3LmzVq9eba7Lyckxr7HyfPvtt3rooYfM+9Hx48crIyPDKqa8a3zr1q3mNVI67kL15h9//KE777xTkvTCCy+YdfrWrVslSe+995769Omj0NBQhYWFqX///kpJSbH63PKuYVvr64ULF6p79+4KCAhQ27Zt9dhjj2nHjh02lS1qHup66vqKdG5df75nAeeWfUncsmXLFBMTo9tvv109evRQSkqKfHx8rIYwjI2NlY+Pj7766itz3QcffKCgoCDzsw3D0IIFC9StWzf5+/urS5cumjVrlgoKCqzyOHz4sJ577jmFhYUpMDBQffr00caNG8uc18qVK3XXXXeZ1/Du3buvvLAAVDl6nlwDjh8/rujoaA0ePFiNGzfWkiVL9Oyzz2rNmjXmEEhff/21Ro8erR49emjo0KE6deqU4uPjNWDAAH322WdycXEp99hff/21Xn75ZfXs2VMRERH67bff9PTTT6u4uLhM7L59+zRr1iyNGDFCFotFs2fP1siRI/XNN9+oQYMGZtzGjRu1e/duRUdHKz8/X7NmzdKgQYO0Zs0aOTs7S5LGjx+vr7/+WmPGjFHLli21adMmTZs2TSdOnNAzzzxzWeU0fvx4PfTQQxo4cKCcnJzM9T/88IP279+vqKgoFRcXa8aMGXrqqae0Zs0aszu+LfkcPnxYkZGRcnNz05QpU+Tk5KSFCxeqf//++uSTT+Tt7S1J+vjjj/Xmm2+qf//+6ty5s3bs2KFnn33WpnMoLi4ut+zPVXpogfMxDMO8aTh9+rQ2btyob775pkz5ZmRkaPDgwWrSpIlOnjypZcuW6dFHH9WaNWvk4eGhLl26qHHjxvrkk080YcIEc7+NGzfq8OHD6tOnjyRp6tSp+v777/Xcc8/pn//8p7KysvTDDz8oPz//vDnaWlYffvihpkyZoscff1zPPvusMjMzNXPmTO3fv18fffSR7O1pJ8alo261DXWrNVvr1nMdPHhQAQEBevjhh+Xi4qLdu3crPj5ex48f1/PPP2/GPfPMM9q0aZOGDh2qkJAQZWdna8OGDTp16pTV9VBiwYIFmj17tqZNm6aePXvq8OHDOnz4sFatWqWPPvpIkszrw5ayDgsLU3FxsbZv36677rpLxcXFSk5OVp06dbRt2zb5+/tLOvsgsE2bNla5rFixQr6+voqJidHx48cVFxenF154QYmJiRctV1Rv1Je2ob60drn1pa1++uknRUZGqk2bNoqLi5O9vb0WLlyofv366T//+Y+aNGly0WP07NlTzz//vHJzc1W/fn2tXbtWdevWVceOHcvEfvfddxo5cqS6du2qMWPGKCsrSzNnztSAAQO0cuVK1atX75LP4UL1ZuPGjRUfH6/Ro0drzJgxCg8PlyS1aNFCknTo0CE9+uijuuGGG3TmzBl98cUX6t+/vz799FP5+Phc9udK0r///W/NnDlTY8aMUXBwsHJzc5Wamqrs7OxLPkfUHNT1tqGut3Y16vq5c+eqffv2ev3111VQUKCAgAC5uLho69at5hCG27dvN+9Pu3fvLuns0LXBwcFm3q+//roWLVqkQYMGqX379vrxxx81b948/fnnn5oxY4YkKTc3V/369VN+fr5efPFFNWrUSB9//LGGDx+uBQsWqEOHDpKkDRs2aMKECbr//vvVq1cv7d+/X6NHj7apHAFUcwZqtKioKMPb29vYuXOnuS4rK8vw9fU15s+fb6678847jZEjR1rtm56ebrRs2dL44IMPzHXe3t7G22+/bS4/9NBDRp8+faz2++ijjwxvb29jzpw55rp+/foZLVu2NA4ePGiu++mnnwxvb2/jiy++MNd16dLFCAwMNLKyssx1e/fuNXx8fIxly5YZhmEYaWlphre3t5GQkGD1uS+//LIREBBgnDhxwjAMw/j0008Nb29v488//yxTJnfddZe5XBL31ltvlSm/Ll26GLfffruRk5Njrvvyyy8Nb29v43//+98l5TNt2jTD39/fOHz4sBmTk5NjhIWFGc8++6xhGIZRVFRk3HHHHcbTTz9tday4uDjD29vb+PTTT8vkeO65eXt7X/QrPT39gsfp169fuftFRUUZxcXF592vsLDQyM/PN8LCwozFixeb69966y2jbdu2Rn5+vrlu5MiRxkMPPWQu33fffcbUqVPPe+z09HTD29vb+Pe//20Yhu1llZOTYwQFBRlTpkyxiktKSjK8vb2N77777oJlAZSHupW69WrXredeE6UVFxcbBQUFRkJCghEaGmruu3nzZsPb29tYsWLFeXOYM2eOcdtttxmGYRivv/66ERgYaHz77bfnjSnNlrI2DMO4++67jddee80wDMNITU01/Pz8jMmTJxvDhw83DMMwTp48adx2223G6tWrrc73vvvuM4qKisx1CQkJhre3t5GZmXne80H1R31JfVnZ9eW55VuiS5cuRnR0tLncv39/o3fv3kZhYaG57uTJk0ZYWJgxffr0C+ZXcqyS+96S+9MnnnjCmDRpkmEYhuHv7291Dfbu3duIiIiwyn/Hjh2Gt7e38fHHH5/3fAzDMP773/8a3t7exvbt263iLlZvnnv/fD6FhYVGQUGBERERYbz66qvm+vKuYVs+NyYmxnjggQcu+Jm4tlDXU9dfzbr+fHXZuWVfEhcZGVnmswYNGmSMGjXKMAzDOHbsmOHj42NMmTLFuP/++w3DOHt/ffvttxv/+te/zJiWLVsasbGxVsf517/+ZXh7exv79u0zDMMwEhMTDW9vb+PHH380Y4qKiox7773XeOSRR8x1jzzyiPHwww9bHev9998vcw0DqHl4Hfsa0LBhQ7Vq1cpcbtSokdzc3Myusb/99pvS09PVo0cPFRYWml+enp66+eabz9u9uqioSLt379Zdd91ltb6k1f5c3t7e8vLyslqWVKaLbmhoqNXYurfeequaN2+unTt3SpLZ5fa+++6z2u++++5Tfn6+fvrpp/MXxgV06dKl3PWhoaGqX7++VT7S2be1LiWfpKQkhYaGWr3FVr9+fXXp0kXbt2+XdLYsjhw5UmaogdJDm1zI6NGjtWLFiot+NW7c+KLHCgwMNOM//PBDvfjii1q3bp1eeeUVq7gNGzaob9++atOmjfz8/BQQEKDjx49r//79Zswjjzyi7OxsrV+/XtLZ3iobNmzQI488Ysb4+/tr1apVWrBggdLS0mQYxgXzs7Wsdu7cqdzc3DLXd6tWrWSxWJScnHzRsgDKQ91qG+pWa7bWrec6ceKEpk6dqq5du8rf318tW7bU9OnTlZ2drczMTEln31h0cnJSr169LprHpEmTtHTpUiUkJFiN1X8htpS1JIWFhWnbtm2SZPY26dy5s5KSksxeKUVFRWV6noSHh1v1BDz3mkDNRX1pG+pLa5dbX9oiLy9PSUlJuueee8y3ngsLC1W3bl0FBQXZPLyUs7OzunfvrtWrV+vo0aPaunVruUN25ebmateuXbr33ntlZ2dnrg8KCtINN9xgVYdeiiupN3fu3KnBgwfr9ttvl5+fn1q2bKk9e/bo119/veLP9ff31+7duzVlyhQlJSVdsCc5rh3U9bahrrd2Ner68u5t27Rpo6SkJBmGoe3bt8vd3V2PPfaYfv75Zx07dsz8XnJ/+uOPP6qgoEA9evSwOk5J+Zc8R0hKSlKzZs0UEBBgxtjb2+vee+/Vjz/+qPz8fBUVFSk1NbXMNWxreQOo3hi26xrwj3/8o8w6Z2dn8yY2KytLkjRu3DiNGzeuTOz5fuEdO3ZMhYWFuu6666zWX3fddeUOg3RuHiVdYc+9mS5vUkI3NzcdPXpUksxx1N3d3a1iSpYvdx4LDw+PctdfLG9b8zlx4oRuvvnmMsd3d3c3Y0rGPHZzc7OKOXf5fLy8vOTp6XnROFu6z9avX9/qBiA0NNTsPty/f3/deuut+vHHHzVq1Ch17txZcXFx8vDwkJ2dnUaPHq0zZ86Y+15//fXq2LGjVqxYoR49emjlypVydna2uhGZOHGirrvuOn3wwQd644035OHhob59+2rEiBHlXk+2llXJ9f3YY4+Ve57Hjx+/aFkA5aFutQ11qzVb6tbyvPjii0pKStIzzzwjHx8f1a1bV99//73mzJljltnx48fVqFGji+ZRXFysL7/8UgEBAVYPOS7GlrKWzjaerFixQidOnNC2bdsUFham0NBQnT59Wrt27dK2bdvUrFmzMkPi2Hoto+ahvrQN9aW1y60vbXHixAkVFRXpzTff1Jtvvllm+0033WTzsXr27KknnnhC7733nq6//nqFhISUiTl58qQMwyjzM5LK1qGX4nLrzYMHD2rQoEG67bbbFBMToyZNmsjBwUExMTFW9/CX+7m9e/fW6dOntWzZMn3wwQeqV6+e7rnnHkVFRalhw4Y2nx9qFup621DXW7sadX15dW1YWJhmzZqlPXv2mPent9xyi9zc3LR9+3ZlZGSoXr16Zi4lzwnO/XmVLJdsP3HixHnr9uLiYrP+LywsLHPNNWrUiCHEgWsAjSe1QMkN7IsvvqjQ0NAy2y0WS7n7lTygKZnQu8Rff/11ReM2Hjt2rMy6rKws8wGPq6urJCkzM9PqwUvJzVjJ9jp16khSmcm8zvewvPRbYJfC1nxcXV3NdaVlZWWZMSW/iM+NK2+/8kRHR2vVqlUXjfv6669144032nTM0krGSP75559166236uuvv5azs7Nmz55t3hgZhlFuGT/22GMaMWKE0tPTtWLFCt13331W15bFYlFUVJSioqJ04MABLV++XLNnz1bjxo318MMPlzmerWVVcn3PnDnTHGu3tPJumoGKQN16FnXrxZ1bt54rPz9fGzZs0NixY9WvXz9z/ZYtW6zirrvuOvMBw4X+WLW3t9eiRYs0cOBAPffcc5o1a5ZNf9zaUtaSrOY9SU5OVt++fVW/fn35+flp27Zt5c53gtqN+vIs6suLu1h9KZ194HhumUvW5d6gQQPZ29vrySefLPNWsfT3z84WISEhatKkiRYtWqRhw4aV+3Ns0KCB7Ozsyi3HzMxMNW3a9IL5V/TLPps3b1Zubq7eeustqweDOTk5lzX3yrns7OwUGRmpyMhIHTt2TOvXr1dcXJyKiorMeQJQ+1DXn0Vdf3Hn1vUVUcYBAQGqV6+etm7dqu3bt+vxxx+XdLZHyrZt25SRkaHWrVub89CUXK+ZmZlWzxFKenyXbHd1dbWaiL5EVlaW7O3t1aBBAzk6OsrR0bHMNXfs2DHmPAGuATSe1ALNmzfXDTfcoF9//VUDBw60eT8HBwfddtttWr9+vYYNG2au/+qrr64on6SkJB07dsx8qP3zzz9r//79euKJJyTJvNFas2aNnnzySXO/L774QnXq1DHfFLj++uslnZ0wruQPkpMnTyolJaXct2Iul635hIaG6qOPPlJGRoZ5s3Lq1Cl988035iRi119/vRo3bqx169bp/vvvN4+1Zs0am3IZPXq0IiMjLxpnS/fZ8uzdu1eSzLd+Tp8+LUdHR6ubky+//FJ5eXll9u3YsaOuv/56RUdH68CBA+W+5Vfin//8p55//nktX75cP//8c7kxtpZVcHCwXFxc9Mcff5Tp4gxcTdStV6Y2163nOnPmjIqKiqwmFS0uLtbq1aut4tq3b6/58+frs88+00MPPXTBz/T391dCQoIGDhyocePGaebMmeZkpM7OzioqKlJBQYHVZ9pS1pLUpEkTNWvWTO+9955yc3MVHBws6WyjyjfffKO0tDQNGDDA1uJBLUB9eWWoL615eXkpIyNDJ06cMB8UJiUlKTc314xxcXFRSEiI9u7dq6ioqMvKpYSdnZ2GDh2q77777rzDJpY0IH/11VcaPny4ee/8v//9TwcPHrS6fr28vPTLL79Y7f/9999fVm4lb66f25vk9OnTkmRVx//444/69ddfz/tW/OVq1KiRHnnkEX3//ffnva9H7UBdf2Vqc13v7u4uZ2fnMnXjxo0bbT6mk5OTgoKCtH79eu3du1dhYWGSzt6ffvTRR8rKyrJ6SSkwMFBOTk5as2aNeS8rnS1v6e+fR2hoqL788kvt2rVLfn5+ks7ep69Zs0aBgYFmw0/Lli21fv16DR8+3DyWreUNoHqj8aQWsLOz08SJEzVmzBjl5eXp7rvvVoMGDcxxe++4447zjic6cuRIjRo1SuPHj1fPnj3166+/6v333y/zQP1SuLq6asiQIRo1apTy8/M1a9YseXl5qXfv3pIkHx8f3XvvvXrzzTd15swZtWzZUps2bdKyZcs0cuRI8wYlMDBQN954o/mWk2EYSkhIkIuLy+UV1HnYms+TTz6pVatWadCgQRo5cqScnZ21cOFC5eXlacSIEZLOvg08YsQIxcbGasqUKercubN27NihL7/80qZcbrzxxst6s6M8OTk55niveXl5Sk1N1TvvvCNvb2/zjeHw8HC99957mjhxonr27Km9e/dq0aJF5XbHt7e3V58+fTR79mz5+PgoMDDQavtjjz2mO++8U97e3nJ2dtY333yjEydOqH379uXmZ2tZWSwWPf/885o2bZoyMjLUoUMH1a1bV3/++ac2b96syMhIq5shoKJQt16Z2ly3nqtBgwZq1aqVEhIS5O7uLovFoo8//th8+FWiXbt26tKliyZPnqyDBw8qNDRUOTk5+u677/TMM8+UGSYrMDBQCQkJGjRokF544QXNmDFDDg4OuuWWWyRJixcv1u233646derIx8fHprIu0aZNG61YsUKtW7c2x+8OCwvTwoULzX8DJagvrwz1pbXu3btrzpw5ioqKUv/+/fXnn39q8eLFZd5qL9k+fPhwPfDAA3Jzc1NmZqZSUlLUrFkzq4doF/P444+bbzGfz9NPP60RI0ZozJgx6tOnj7KysjRz5kzdfPPNVo0u9957rxYsWKAFCxbIz89PGzdu1H//+1+bcynN3d1dDRs21Oeff66bb75ZderU0c0336x27drJwcFBUVFRGjBggA4dOqS3337bfAh8pV5++WVZLBYFBQWpYcOG2rNnjzZt2nRJZYprD3X9lanNdb2dnZ3uueceLV26VDfddJO8vLz0xRdf6Pfff7+kz2rTpo1mz54tDw8PNW/eXJLUtm1bxcTESLK+P73uuuv0xBNPaNGiRapTp47atWunn376SfHx8erVq5e5/4MPPqj33ntPI0eO1NixY3Xddddp6dKl2r9/v3nfK0mjRo3S8OHDNW7cOPXq1Uv79+9XYmKiTb2/AVRv/C+uJbp27ar33ntP77zzjqKiolRQUKAmTZqoTZs2Fxxj8s4771RsbKzeffddffnll/Lz89P06dPVt29fNWjQ4LJyueOOO3Trrbfq1Vdf1bFjxxQcHKzJkyebb05J0owZMzR79mx98MEHOnbsmLy8vPTiiy9avYHh6OioefPmKSYmRs8//7w8PDw0atQobd26tcInCbclH09PT3344YeaMWOGXnrpJRmGocDAQL3//vvmJHaSFBkZqZycHL3//vv65JNPFBISopkzZ553zo6r5aefftKjjz4q6exbGl5eXurTp49GjBhh/oLv2LGjJkyYoPfee09ffPGF/Pz8zD9Wy3P33Xdr9uzZVhPFlwgODtbq1av1xx9/yDAM3XzzzZo5c6Y6dep03hxtLavIyEh5enoqISFBn376qaSzP4/27dtX2E0fUB7q1itTW+vW8rz55pt65ZVXNGnSJNWvX1+9evVSjx49ytS3c+bM0bx58/TZZ59p/vz5atiwodq0aWM1AWlprVu31oIFCzRkyBC9+OKLmj59urp06aJHH31UCQkJmjlzpry8vPTNN9/YXNbS3/OelP4jNDQ0VI6OjmrSpInVRK6ARH15pagv/1ZyDzl79myNHDlSPj4+mjZtmsaOHWsVFxAQoGXLlik+Pl6TJ0/WqVOn5OHhoVatWpU76fuV6ty5s+bNm6f4+HiNHj1a9erVU8eOHRUVFWU1VNaIESN0/PhxLV68WGfOnFH37t01ceLEMo3UtrC3t1dsbKxmzpypAQMGqKioSImJiWrbtq2mT5+u+Ph4jRgxQs2bN1dMTIwSExNtmvPkYoKDg7VixQqtXLlSp06dkpeXl4YMGXJZ54BrC3X9lanNdf1LL71kzlVlb2+vBx98UCNHjtTEiRNt/qzSvU1K3HLLLfLw8FB2dnaZuQCff/55ubq6avny5VqyZInc3d01ePBgjR492oypX7++PvjgA82YMUNTp05VXl6efH199e6771r1zO7cubNee+01zZs3T2vXrpWfn5/i4+PNcwdQc9kZhmFUdRKoWb799luNGDFCH3zwAWOaw8qCBQsUHx+vjRs3VmgXZqA2oG4FANtQXwLAtY+6HgBQHdDzBBd08uRJvfXWW2rXrp0sFovS0tL0zjvvqGXLluVOAofaaf/+/fr999+VkJCgBx98kIYT4CKoWwHANtSXAHDto64HAFRXNJ7gghwdHXXw4EFNmjTJnJSxS5cueuGFFy577FFce1555RWlpKTo9ttv17PPPlvV6QDVHnUrANiG+hIArn3U9QCA6ophuwAAAAAAAAAAAEqxr+oEajrDMJSfny/aoACg8lEHA0DVoP4FgKpDHQwAQOWg8eQKnTlzRqmpqTpz5kxVp1Lh/t//+39VncI1hfKsOJQlSlTHOpjrs2JQjhWDcsTVUh3r33PVxOu/JuYs1cy8a2LOUs3NGxWrutXBNfW6rKl5SzU3d/IGUNPQeILzysvLq+oUrimUZ8WhLFGdcX1WDMqxYlCOqM1q4vVfE3OWambeNTFnqebmjWtbTb0ua2reUs3NnbwB1DQ0ngAAAAAAAAAAAJRC4wkAAAAAAAAAAEApNJ4AAAAAAAAAAACUQuMJAAAAAAAAAABAKTSeAAAAAAAAAAAAlELjCQAAAAAAAAAAQCk0ngAAAAAAAAAAAJRC4wkAAAAAAAAAAEApNJ4AAAAAAAAAAACU4ljVCQAAAAAAcCEpf6bqP2nrdDQ3S43ru6mnbzcFXe9f1WkBAADgGkbjCXAFcn/ZoRNbPlPh8aNybNhYru16qf4twVWdFgDUWjxcA4BrT8qfqUpIXiYnewdZnFx0/PQJJSQv0+AQUccDQCXjOQiA2oRhu4DLlPvLDmV9uVCFOX/Jrq5FhTl/KevLhcr9ZUdVpwYAtVLJw7Xjp09YPVxL+TO1qlMDAFyB/6Stk5O9g+o41pGdnZ3qONaRk72D/pO2rqpTA4BahecgAGobGk+Ay3Riy2eSg6PsnerKzs5O9k51JQfHs+sBAJWOh2YuQ5gAACAASURBVGsAcG06mpslZwdnq3XODs46mptVRRkBQO3EcxAAtQ2NJ8BlKjx+VHaOdazW2TnWUeHxo1WUEQDUbjxcA4BrU+P6bjpTdMZq3ZmiM2pc362KMgKA2onnIABqGxpPgMvk2LCxjMJ8q3VGYb4cGzauoowAoHbj4RoAXJt6+nZTQXGR8gvzZRiG8gvzVVBcpJ6+3ao6NQCoVXgOAqC2ofEEuEyu7XpJRYUqLsiTYRgqLsiTigrPrgcAVDoergHAtSnoen8NDnlUDeu5KqfglBrWc9XgkEeZLB4AKhnPQQDUNo5VnQBQU9W/JVi6Z4hObPlMhcePyrFhY7m263V2PQCg0p19uHZ27pOjuVlqXN9NPX278XANAK4BQdf7U58DQBXjOQiA2obGE+AK1L8lmJsEAKhGeLgGAAAAXD08BwFQmzBsFwAAAAAAAAAAQCk0ngAAAAAAAAAAAJRC4wkAAAAAAAAAAEApNJ4AAAAAAAAAAACUQuMJAAAAAAAAAABAKTSeAAAAAAAAAAAAlELjCQAAAAAAAAAAQCk0ngAAAAAAAAAAAJRC4wkAAAAAAAAAAEApjlWdAAAAAAAAQFXZvn27Fi1apLS0NB06dEijR4/WmDFjzO39+/fXtm3byuxXr1497dy5U5K0detWDRgwoEzM4sWL1b59e3P5yJEjio2N1Q8//CAnJyd169ZNEyZMkMViuQpnBgAArgSNJwAAAAAAoNY6deqUWrRooYiICMXFxZXZPnfuXBUUFJjLhmGoT58+6tChQ5nYVatWycPDw1x2dXU1/11UVKRhw4apXr16SkxM1OnTpxUdHa3o6GjNmTOngs8KAABcKRpPAAAAAABArdWpUyd16tRJkjRr1qwy2xs2bGi1vHnzZh0+fFiPPfZYmdhGjRpZNZ6cu19aWprWrl2rZs2aSZImTZqkoUOHKj09XU2bNr3SUwEAABWIOU8AAAAAAABstHTpUvn5+SkwMLDMtr59+6p9+/bq27ev1q9fb7UtJSVFTZs2NRtOJKldu3ZycHDQjh07rnreAADg0lR6z5OLjSUqScnJyZo2bZr27NkjNzc3RUZGaujQoVYx+/btU2xsrHbu3KkGDRqoZ8+eGjdunBwd/z4lW8YSPXnypKZOnar169ersLBQd9xxh15++eXzvikCAAAAAABqp4yMDH3zzTd6+eWXrdZ7eHgoJiZG/v7+Ki4u1tq1azV69Gi98cYbuv/++yVJmZmZcnd3t9rPyclJrq6uysjIuORcUlNTL/9EKlhycnJVp3BZamreUs3NnbyvnpCQkKpOAbjmVHrjycXGEj148KCGDBlibt+1a5cmTpwoFxcXRUZGSpJycnI0cOBABQQEaPny5Tp8+LCioqIkyfxu61ii48eP16+//qp33nlHzs7OevXVVzVq1CgtX75cdnZ2lVAiAAAAABMWA0BNsGLFCjk7O5sNIiWaN2+u5s2bm8uBgYHKysrS/Pnzy8SeyzCMy3r+4O/vrzp16lzyfhUtOTm5Rj60ral5SzU3d/IGUNNUeuPJxcYS/fjjj+Xq6qqYmBjZ2dmpRYsW2rt3rxYuXGg2nqxevVrZ2dmaMWOGLBaLfH19NXbsWMXFxWnMmDFycXGxaSzR/fv369tvv9WSJUsUGhoqSYqLi1OPHj20detW3X777ZVUKgAAAKjtmLAYAKq34uJiffLJJ4qIiLCpsblVq1b64osvzGV3d3dt2bLFKqawsFDZ2dlleqQAAICqV+3mPElJSVH79u2t3rro0KGDDh06pMOHD5sxrVu3trpZCQ8PV15ennbt2mXGXGws0R07dsjJyUlhYWFmzC233KLrr7+e8UYBAABQqTp16qRx48apR48e5b5J3LBhQ3l4eJhfP//880UnLC75cnZ2NreVvGQ0ffp0BQQEKCwsTJMmTdJXX32l9PT0q3qOAFCTbdy4UQcPHiy33i3Prl27rBqyg4KClJ6ergMHDpjrtmzZoqKiIgUHB1d4vgAA4MpUes+Ti8nMzCzTFa7kZuPo0aPy9PQsd5zQkuWScUJtGUs0MzNTDRs2lIODQ5ljXep4o9VprNGKVBPGdKxJKM+KUxPKkm69AICr6WITFufl5emmm27SoEGDdNddd5nbLvaSUdOmTSslfwCoLnJzc80GjYKCAmVkZGj37t1ycXGxqiuXLl2qgIAA+fn5lTnGkiVLdMMNN6hFixYqLi7WV199pU8++UTR0dFmTIcOHeTr66uoqCi99NJLysvL06uvvqru3btT9wIAUA1Vu8YTSWXG+jQMo9z1tux7rnPHEi0v/nLGG60uY41WJMZ0rFiUZ8WhLAEAtV11mbC4ur9AVBNetjhXTcxZqpl518Scpeqfd028T09NTbWaL2rZsmVatmyZwsLC9P7770s6O1fUhg0bFBMTU+4xCgoK9MYbb+jPP/+Us7OzmjdvrjfffFM9evQwYxwcHPTuu+8qNjZW/fr1M+ecKt3AAgAAqo9q13hSXq+PrKwsSX/3QHF3d9eRI0esYjIzM81tJd8vNpaou7u7/vrrLxUVFVn1Pjl27BjjjQIAAKDaqi4TFlfnF4hq4ssWNTFnqWbmXRNzlmpu3tVd27ZttWfPngvGNGnSxBwmvDxDhw7V0KFDL/pZnp6emjdv3iXnCAAAKl+1m/MkKChIW7ZsMXubSGfHZfby8pKnp6cZs3PnTuXm5lrF1K1b1+w+a8tYokFBQSooKNC2bdvMmF9//VWHDh1ivFEAAABUS5czYfFvv/1mLru7u5svHpVgwmIAAAAAsFbpjSe5ubnavXu3du/ebTWW6O+//y5Jevzxx3X8+HFNnjxZv/zyiz7//HMlJiZq8ODB5jEiIiLUoEEDRUVFac+ePdqwYYPeeust9e3bVy4uLpKsxxJNTU1VUlJSmbFEb7nlFnXu3FkxMTFKSkrSTz/9pKioKHPiTAAAAKC6YcJiAAAAALj6Kn3YrouNJXrDDTdowYIFmjZtmnr16iU3Nzc99dRT6tevn7mPxWLRkiVLFBsbq4cfflgWi0W9e/fWuHHjzBhbxxJ9/fXXNXXqVI0YMUJFRUUKDw/XpEmTZG9f7TrlAAAA4BrGhMUAAAAAUH1UeuOJLWOJhoaG6tNPP71gTIsWLZSYmHjBGFvGEv3HP/6huLi4C8YAAAAAVxsTFgMAAABA9VHtJowHAAAAaiMmLAYAAACA6oOxqQAAAAAAAAAAAEqh8QQAAAAAAAAAAKAUGk8AAAAAAAAAAABKofEEAAAAAAAAAACgFBpPAAAAAAAAAAAASqHxBAAAAAAAAAAAoBQaTwAApuLiYsXHx6tbt24KCAhQp06d9Oqrryo3N9cqLjk5WQ8//LACAgLUuXNnLViwoMyx9u3bpwEDBigwMFAdOnTQ9OnTVVhYaBVz5MgRPfXUUwoKClJYWJheeukl5eTkXNVzBAAAAAAAAC6GxhMAgGnx4sVKSEjQuHHjtGbNGr322mtat26dXnvtNTPm4MGDGjJkiPz8/LRq1So999xzmjt3rj788EMzJicnRwMHDpTFYtHy5cv12muvaeXKlXrzzTfNmKKiIg0bNkxZWVlKTExUfHy8tm7dqujo6Eo9ZwAAAAAAAOBcjlWdAACg+khOTlZ4eLjuueceSdKNN96oiIgIff/992bMxx9/LFdXV8XExMjOzk4tWrTQ3r17tXDhQkVGRkqSVq9erezsbM2YMUMWi0W+vr4aO3as4uLiNGbMGLm4uGjz5s1KS0vT2rVr1axZM0nSpEmTNHToUKWnp6tp06aVXwAAAAAAAACAaDwBAJQSEhKihIQE7d69W7fddpvS09P13XffqUuXLmZMSkqK2rdvLzs7O3Ndhw4dtGDBAh0+fFienp5KSUlR69atZbFYzJjw8HDl5eVp165dCg0NVUpKipo2bWo2nEhSu3bt5ODgoB07dlxS40lqauoVnnnFSk5OruoUrgmUY8WojeUYEhJS1SkAAAAAAGo4Gk8AAKZBgwYpLy9PDz30kOzs7FRYWKgHH3xQ48aNM2MyMzPLPJj08PCQJB09elSenp7KzMyUu7u7VUzJckZGhnmcc2OcnJzk6upqxtjK399fderUuaR9rpbk5GQe3FYAyrFiUI4AAAAAAFwe5jwBAJjWrVunpUuXaurUqVq5cqXmzJmj//73v5oxY4ZVXOleJ5JkGEa568tzsRjDMGw6DgAAAAAAAHC10PMEAGCaOnWq+vfvrwceeECS5OPjo4KCAo0fP96cq8Td3b1Mz5CsrCxJf/dAcXd315EjR6xiMjMzzW0l37ds2WIVU1hYqOzs7DI9UgAAAAAAAIDKRM8TAIDp9OnTsre3/tXg4OBgtRwUFKQtW7aYvU0kafPmzfLy8pKnp6cZs3PnTuXm5lrF1K1bV35+fmZMenq6Dhw4YMZs2bJFRUVFCg4OrvBzAwAAAAAAAGxF4wkAwHTnnXdq0aJFWrdunf744w9t2rRJM2fOVIcOHeTi4iJJevzxx3X8+HFNnjxZv/zyiz7//HMlJiZq8ODB5nEiIiLUoEEDRUVFac+ePdqwYYPeeust9e3b1zxOhw4d5Ovrq6ioKKWmpiopKUmvvvqqunfvfkmTxQMAAAAAAAAVjWG7AACmiRMnytXVVXFxcTp69Kjc3NzUsWNHPfvss2bMDTfcoAULFmjatGnq1auX3Nzc9NRTT6lfv35mjMVi0ZIlSxQbG6uHH35YFotFvXv3tpp43sHBQe+++65iY2PVr18/OTk5qVu3boqOjq7UcwYAAAAAAADOReMJAMDk4uKiqKgoRUVFXTAuNDRUn3766QVjWrRoocTExAvGeHp6at68eZecJwAAAAAAAHA1MWwXAAAAAAAAAABAKTSeAAAAAAAAAAAAlELjCQAAAAAAAAAAQCk0ngAAAAAAAAAAAJRC4wkAAAAAAAAAAEApNJ4AAAAAAIBaa/v27Ro5cqS6dOkiHx8fzZ0712r7ypUr5ePjU+br999/t4rbt2+fBgwYoMDAQHXo0EHTp09XYWGhVcyRI0f01FNPKSgoSGFhYXrppZeUk5Nz1c8RAABcOseqTgAAAAAAAKCqnDp1Si1atFBERITi4uLKjXFwcNCGDRus1jVq1Mj8d05OjgYOHKiAgAAtX75chw8fVlRUlCSZ34uKijRs2DDVq1dPiYmJOn36tKKjoxUdHa05c+ZcpbMDAACXi8YTAAAAAABQa3Xq1EmdOnWSJM2aNeu8cR4eHufdtnr1amVnZ2vGjBmyWCzy9fXV2LFjFRcXpzFjxsjFxUWbN29WWlqa1q5dq2bNmkmSJk2apKFDhyo9PV1Nmzat2BMDAABXhGG7AAAAAAAALqCoqEhdu3ZVeHi4Bg4cqO3bt1ttT0lJUevWrWWxWMx14eHhysvL065du8yYpk2bmg0nktSuXTs5ODhox44dlXMiAADAZvQ8AQAAAAAAOI+bb75Z06dPl6+vr06dOqUVK1ZowIABev/99xUaGipJyszMlLu7u9V+JcsZGRnnjXFycpKrq6sZcylSU1Mv53SuiuTk5KpO4bLU1Lylmps7eV89ISEhVZ0CcM2h8QQAAACoBrZv365FixYpLS1Nhw4d0ujRozVmzBhz+8qVKzVhwoQy+5Ue/kU6O2FxbGysdu7cqQYNGqhnz54aN26cHB3/vvU/cuSIYmNj9cMPP8jJyUndunXThAkTrN6YBgCcFRQUpKCgIHM5ODhYf/zxhxISEszGkwuxs7O74HbDMC4aUx5/f3/VqVPnkveraMnJyTXyoW1NzVuqubmTN4CahsYTAAAAoBpgwmIAqDlatWql9evXm8vu7u46cuSIVUxmZqa5reT7li1brGIKCwuVnZ1dpkcKAACoesx5AgAAAFQDnTp10rhx49SjR48Lvkns4eFh9eXg4GBuKz1hsa+vrzp37qyxY8fqo48+0qlTpyTJnLB4+vTpCggIUFhYmCZNmqSvvvpK6enpV/08AeBasGvXLqsJ5IOCgrRz507l5uaa6zZv3qy6devKz8/PjElPT9eBAwfMmC1btqioqEjBwcGVlzwAALAJjScAAABADcGExQBQ8XJzc7V7927t3r1bBQUFysjI0O7du/X7779LkuLj4/X999/rwIEDSktL05QpU7R582Y98cQT5jEiIiLUoEEDRUVFac+ePdqwYYPeeust9e3bVy4uLpKkDh06yNfXV1FRUUpNTVVSUpJeffVVde/eXU2bNq2ScwcAAOfHsF0AAABADVAdJyyuTpMVl6cmTO56rpqYs1Qz866JOUvVP++aOC9AamqqBgwYYC4vW7ZMy5YtU1hYmN5//32dPHlSkydPVkZGhlxcXOTt7a1Fixapffv25j4Wi0VLlixRbGysHn74YVksFvXu3Vvjxo0zYxwcHPTuu+8qNjZW/fr1M+ecio6OrtTzBQAAtqHxBAAAAKgBquOExdVlsuLy1MTJXWtizlLNzLsm5izV3Lyru7Zt22rPnj3n3T5hwgRNmDDhosdp0aKFEhMTLxjj6empefPmXXKOAACg8jFsFwAAAFBDtWrVSr/99pu57O7ubk5QXKK8CYvPjWHCYgAAAACwRuMJAAAAUEMxYTEAAAAAXB00ngAAAADVABMWAwAAAED1wZwnAAAAqHaOJe/QoVWfKe/IUdVt0lhevXupUci13SuCCYsBAAAAoPqodo0nxcXFmjdvnj777DMdPnxYjRo10l133aXnnntO9evXN+OSk5M1bdo07dmzR25uboqMjNTQoUOtjrVv3z7FxsZq586datCggXr27Klx48bJ0fHv0z5y5IhiY2P1ww8/mH84TpgwQRaLpdLOGQAAAH87lrxD+99dKDtHRzlYLMo/9pf2v7tQGj7kmm5AYcJiAAAAAKg+qt2wXYsXL1ZCQoLGjRunNWvW6LXXXtO6dev02muvmTEHDx7UkCFD5Ofnp1WrVum5557T3Llz9eGHH5oxOTk5GjhwoCwWi5YvX67XXntNK1eu1JtvvmnGFBUVadiwYcrKylJiYqLi4+O1detW3roDAACoQodWfXa24aRuXdnZ2Z397uioQ6s+q+rUAAAAAAC1RLXreZKcnKzw8HDdc889kqQbb7xRERER+v77782Yjz/+WK6uroqJiZGdnZ1atGihvXv3auHChYqMjJQkrV69WtnZ2ZoxY4YsFot8fX01duxYxcXFacyYMXJxcdHmzZuVlpamtWvXqlmzZpKkSZMmaejQoUpPT2fMZwAAgCqQd+SoHM7pBWxfp47yjhytoowAAAAAALVNtet5EhISouTkZO3evVuSlJ6eru+++06dOnUyY1JSUtS+fXvZ2dmZ6zp06KBDhw7p8OHDZkzr1q2tht8KDw9XXl6edu3aZcY0bdrUbDiRpHbt2snBwUE7duy4qucJAACA8tVt0ljF+flW64rz81W3SeMqyggAAAAAUNtUu54ngwYNUl5enh566CHZ2dmpsLBQDz74oNUkl5mZmQoJCbHaz8PDQ5J09OhReXp6KjMzU+7u7lYxJcsZGRnmcc6NcXJykqurqxljq9TU1EuKrymSk5OrOoVrCuVZcWpCWZ5bTwEAbOPVu5f2v7tQRXl5sq9TR8X5+TIKC+XVu1dVpwYAAAAAqCWqXePJunXrtHTpUk2dOlW33XabfvvtN8XFxWnGjBmKiooy40r3OpEkwzDKXV+ei8UYhmHTcUrz9/dXnTp1Lmmf6i45OZmHvxWI8qw4lCUAXNsahQRLw4fo0KrPlHfkqOo2aSyv3r2u6cniAQAAAADVi02NJxs3btSJEyd0//33S5KOHDmi6Oho/fzzzwoPD9crr7xSYQ0HU6dOVf/+/fXAAw9Iknx8fFRQUKDx48ebc5W4u7uX6RmSlZUl6e8eKO7u7jpy5IhVTGZmprmt5PuWLVusYgoLC5WdnV2mRwoAAAAqT6OQYBpLAAAAAABVxqY5T+bMmaNDhw6Zy9OmTVNaWpruvPNOff3115ozZ06FJXT69GnZ21un5eDgYLUcFBSkLVu2mL1NJGnz5s3y8vKSp6enGbNz507l5uZaxdStW1d+fn5mTHp6ug4cOGDGbNmyRUVFRQoO5o91AAAAAAAAAABqI5saT37//Xf5+vpKOtu48c0332jChAl65ZVX9Pzzz+urr76qsITuvPNOLVq0SOvWrdMff/yhTZs2aebMmerQoYNcXFwkSY8//riOHz+uyZMn65dfftHnn3+uxMREDR482DxORESEGjRooKioKO3Zs0cbNmzQW2+9pb59+5rH6dChg3x9fRUVFaXU1FQlJSXp1VdfVffu3dW0adMKOycAAAAAAAAAAFBz2DRs15kzZ1S3bl1J0s6dO1VUVKTOnTtLkm6++eZLnlz9QiZOnChXV1fFxcXp6NGjcnNzU8eOHfXss8+aMTfccIMWLFigadOmqVevXnJzc9NTTz2lfv36mTEWi0VLlixRbGysHn74YVksFvXu3dtq4nkHBwe9++67io2NVb9+/eTk5KRu3bopOjq6ws4HAAAAAAAAAADULDY1njRt2lSbNm1SWFiYVq9erZYtW8pisUg6O49IgwYNKiwhFxcXRUVFWU0OX57Q0FB9+umnF4xp0aKFEhMTLxjj6empefPmXXKeAAAAAAAAAADg2mTTsF39+/fX/Pnz1bFjR61atcqqh8f27dt16623XrUEAQAAAAAAAAAAKpNNPU8eeeQReXl56aeffpK/v7/uuOMOc5uLi4siIyOvWoIAAAAAAAAAAACVyabGE0kKDw9XeHh4mfWl5xABAAAAAAAAAACo6WwatkuSjh07prlz5+rJJ5/UAw88oF9++UWS9Mknn2j37t1XLUEAAAAAAAAAAIDKZFPjya+//qqIiAglJibK3t5ee/bsUV5eniRpz549WrRo0VVNEgAAAAAAAAAAoLLY1Hgybdo03XDDDfr66681f/58GYZhbgsODlZKSspVSxAAAAAAAAAAAKAy2dR4sn37dg0fPlz/+Mc/ZGdnZ7XNw8NDGRkZVyU5AAAAAAAAAACAymZT44m9/fnDjh07prp161ZYQgAAAAAAAAAAAFXJpsaT1q1ba8WKFeVuW716tdq0aVOhSQEAAAAAAAAAAFQVR1uCnn76afXv31+PP/647r33XtnZ2WndunWaN2+eNm/erKVLl17tPAEAAAAAAAAAACqFTT1PWrVqpSVLlsgwDE2bNk2GYehf//qXMjIytHjxYvn6+l7tPAEAAAAAAAAAACqFTT1PJCk4OFhLly5VTk6O/vrrL7m6uuof//jH1cwNAAAAAAAAAACg0tnU86Q0i8Wipk2b0nACAAAAAABqvO3bt2vkyJHq0qWLfHx8NHfuXKvtK1asUL9+/dS2bVuFhIToscce04YNG6xitm7dKh8fnzJfP/zwg1XckSNH9NRTTykoKEhhYWF66aWXlJOTc9XPEQAAXLrz9jxZvHixIiIi5O7ursWLF1/wIHZ2dnryyScrOjcAAAAAAICr6tSpU2rRooUiIiIUFxdXZvvWrVt1991368UXX1T9+vW1YsUKjRo1Sh988IGCgoKsYletWiUPDw9z2dXV1fx3UVGRhg0bpnr16ikxMVGnT59WdHS0oqOjNWfOnKt3ggAA4LKct/Fk+vTpCgkJkbu7u6ZPn37Bg9B4AgAAAAAAaqJOnTqpU6dOkqRZs2aV2f76669bLY8fP17ffvut1q9fX6bxpFGjRlaNJ6Vt3rxZaWlpWrt2rZo1ayZJmjRpkoYOHar09HQ1bdq0Ik4HAABUkPM2nvz4449ydnY2/w0AqB0yMzM1c+ZMfffddzp58qS8vLwUFRWlrl27mjHJycmaNm2a9uzZIzc3N0VGRmro0KFWx9m3b59iY2O1c+dONWjQQD179tS4cePk6Pj3r54jR44oNjZWP/zwg5ycnNStWzdNmDBBFoul0s4XAAAAuBTFxcU6ffq0rrvuujLb+vbtq7y8PN10000aNGiQ7rrrLnNbSkqKmjZtajacSFK7du3k4OCgHTt20HgCAEA1c97Gk5KGE0k6efKkGjZsKAcHhzJxxcXF+uuvv+Tm5nZ1MgQAVJqcnBz17dtXN910k+bMmSNPT0/9+eefql+/vhlz8OBBDRkyxBzWYNeuXZo4caJcXFwUGRlpHmfgwIEKCAjQ8uXLdfjwYUVFRUmS+Z1hCwAAAFATLViwQDk5OerZs6e5zsPDQzExMfL391dxcbHWrl2r0aNH64033tD9998v6exLSu7u7lbHcnJykqurqzIyMi45j9TU1Cs7kQqUnJxc1Slclpqat1RzcyfvqyckJKSqUwCuOedtPCktPDxcy5YtU2BgYJltu3btUp8+fbR79+4KTw4AULkWLFig4uJivf3223JycpIk3XjjjVYxH3/8sVxdXRUTEyM7Ozu1aNFCe/fu1cKFC83Gk9WrVys7O1szZsyQxWKRr6+vxo4dq7i4OI0ZM0YuLi4MWwAA59i+fbsWLVqktLQ0HTp0SKNHj9aYMWPM7StWrNC///1v/fzzzyosLNStt96qkSNHmkPNSGfH5R8wYECZYy9evFjt27c3l+n5BwCXZ+XKlZo3b57i4+PVuHFjc33z5s3VvHlzczkwMFBZWVmaP3++2XhyPoZhyM7O7pJz8ff3V506dS55v4qWnJxcIx/a1tS8pZqbO3kDqGnsbQkyDOO82woLC2Vvb9NhAADVXMm4zVOmTFGHDh3Uo0cPxcfHq6CgwIxJSUlR+/btrf7A69Chgw4dOqTDhw+bMa1bt7Z6CBceHq68vDzt2rXLjLnQsAUAUNuUTFg8fvx4NWnSpMz2kgmLExIStGLFCoWEhGjUqFFKSUkpE7tq1Spt2rTJ/AoNDTW3lfT8y8rKUmJiouLj47V161ZFR0df1fMDgJpu2bJliomJ0Zw5c3THHXdcNL5Vq1b67bffzGV3d3dlZmZaxRQWFio7O7tMjxQARwdFtAAAIABJREFUAFD1ztvzJCMjQ0ePHjWX9+/fX2bYrvz8fH3yySdWb1sAAGquAwcO6MCBA4qIiNC7776r33//XbGxscrPz9e4ceMknR1u4Ny3bkomxTx69Kg8PT3LHZKgZLlkSIKKHLagOg1ZINWMLt01AeVYMWpjOdbUNwOZsBj4/+zdfVTUdd7/8dc4gyAOiwkiaWStXEYEKki13rShHba2FrhsqU1lvTLvcl2v9WY95M0pxTXRLfVKs7zQ1oOZQYmambvWtau/VtluRtiNQLqwLc0EBEWUG3Vgfn948c0Rb8YWmBl5Ps7hTN/P9/399v58T4eGec/n8wY8V1ZWll588UWtXr3apcKJdGGnjot/F8fExGjNmjU6fPiwbr31VklSXl6eGhsbFRsb2yZ5AwCA7++KxZPs7GytXr1aJpNJJpNJc+bMaRHTvLT0cucAAN7H4XAoODhYixYtktlsVlRUlMrLy7V69WqjeCKpxbYCzSsUXdlu4Fox32fbAk/ZskBiSXdr4Tm2Dp7jjY2GxQDQOmpra3X48GFJ0vnz53X8+HEVFxfL399fffr00fr167V8+XItWbJEERERxhd9fHx81K1bN0nShg0b1Lt3b4WHh6upqUl/+tOf9NZbbzmt6hs6dKgiIiKUlpamefPmqaGhQYsWLdKDDz7I714AADzQFYsnSUlJGjBggBwOhyZNmqQ5c+Y47d8pXWgqf/vtt7PyBABuECEhIbr11ludVhr27dtXtbW1OnXqlAIDAxUcHNxiZUhVVZWk71agBAcHq7y83CmmeYuC5tUmwcHBysvLc4ph2wIAcJ0nNCz2tJV/l/LGlVfemLPknXl7Y86S5+ftjUX7wsJCp35R2dnZys7O1j333KONGzdq06ZNstvtmj17ttN1zeelC0WXF154QceOHVPnzp31wx/+UC+++KIefvhhI95sNmvt2rVKT09Xamqq0XOKbRMBAPBMVyye3Hrrrbr11lt1/vx5zZw5Uz/5yU908803t2duAIB2FhMTo/z8fDU1NRn9rL766itZrVYFBgYaMTt37nRaIbJv3z716tVLoaGhRkxGRoZqa2vVtWtXI8bPz0+RkZFGDNsWAMD34ykNiz1p5d+lvHHllTfmLHln3t6Ys+S9eXu6e++9VyUlJVc8/+c///ma95g4caImTpx4zbjQ0FCtWbPmuvIDAADucc1O72azWS+99JIOHTrUHvkAANzoqaeeUkVFhRYvXqx//vOf2rNnj9auXavU1FQjZtSoUaqurtaCBQt06NAhvfvuu8rKytL48eONmMTERAUEBCgtLU0lJSXau3evVq5cqdGjR8vf31+S87YFhYWF+vTTT9m2AABcQMNiAAAAAGh71yyedOrUSWFhYTp9+nR75AMAcKO77rpLr7zyig4cOKCkpCQtXrxYqampmjZtmhHTu3dvZWZmqrCwUMnJyfr973+vqVOnOhVYrFarNmzYoJqaGqWkpOiZZ57RyJEjnfqmNG9bcNNNNyk1NVVTpkxRXFycnn/++XadMwB4k6ysLD3//PNavXq10Vz+Wi7XsPjIkSPG/v4SK/8AAAAA4FJX3LbrYk8//bTWrFmjmJgYY0sWAMCN6b777rvmN5nj4uK0ZcuWq8aEh4crKyvrqjFsWwAA36FhMQAAAAB4DpeKJ7t27dLJkyeVkJCgfv36OX1zTZJMJpNeeeWVNkkQAAAA6AhoWAwAAAAAnsOl4snJkyfVu3dv9e7d2zgGAAAA0HpoWAwAAAAAnsOl4kl2dnZb5wEAAAAAAAAAAOARrtkw/lIOh0OnT59WU1NTW+QDAAAAAAAAAADgVi4XT/72t7/pl7/8pfr37697771XxcXFkqTf/e532r17d5slCAAAAAAAAAAA0J5cKp7s3btXTz31lBwOh6ZMmeK06qRbt25666232ixBAAAAAAAAAACA9uRS8eS//uu/lJSUpNdff12TJk1yOhcREXHVxpYAAAAAAAAAAADexKXiyf/+7/8qMTFRkmQymZzOBQYG6uTJk62fGQAAAAAAAAAAgBu4VDwJCAjQiRMnLnvuyJEjCgoKatWkAAAAAAAAAAAA3MWl4smPf/xjvfrqq04FFJPJpLq6OmVlZWn48OFtliAAAAAAAAAAAEB7srgSNHPmTD3xxBN66KGHdO+998pkMmnFihUqLS2VxWLRtGnT2jpPAAAAAAAAAACAduHSypOQkBBt3bpVTzzxhI4ePaqePXvq+PHjeuSRR/TWW2+pe/fubZ0nAAAAAAAAAABAu3Bp5Yl0oTH8zJkzNXPmzLbMR5JUWVmp5cuXa8+ePTp9+rR69eqltLQ0jRgxwoix2WxasmSJSkpKFBQUpDFjxmjixIlO9yktLVV6eroKCgoUEBCgpKQkzZo1SxbLd9MuLy9Xenq69u/fLx8fHyUkJGjOnDmyWq1tPk8AAAAAAAAAAOB5XC6eSFJ9fb0OHTqkiooKhYSEqG/fvurSpUurJnTmzBmNHj1at912m1566SWFhobq2LFj6tq1qxFz9OhRTZgwQYmJicrIyFBRUZHmz58vf39/jRkzxrjPuHHjFB0drZycHJWVlSktLU2SjNfGxkZNmjRJXbp0UVZWlurr6zV37lzNnTtXL730UqvOCwAAAAAAAAAAeAeXiyevvvqqXnvtNZ0+fVoOh0OSFBAQoKeeekpPP/20TCZTqySUmZmppqYmvfzyy/Lx8ZEk3XLLLU4xmzdvVmBgoBYuXCiTyaTw8HB98cUXWrdunVE82bFjh2pqarRs2TJZrVZFRERo+vTpysjI0LRp0+Tv7699+/bp4MGD2r17t/r06SNJevbZZzVx4kQdOXJEYWFhrTInAAAAAAAAAADgPVzqebJixQq99NJLSkpK0saNG7Vr1y69/vrrSk5O1qpVq7Ry5cpWS+iDDz5QTEyMfve732no0KF6+OGHtXr1ap0/f96Iyc/P15AhQ5wKNkOHDtW3336rsrIyI2bgwIFO228NGzZMDQ0NKioqMmLCwsKMwokkDR48WGazWQcOHGi1OQEAAAAAAAAAAO/h0sqTt956S5MnT9ZvfvMbY+z2229XXFycrFarcnJyNGPGjFZJ6PDhwzp8+LASExO1du1aff3110pPT9fZs2c1a9YsSRd6ogwaNMjpuh49ekiSKioqFBoaqsrKSgUHBzvFNB8fP37cuM+lMT4+PgoMDDRiXFVYWHhd8d7CZrO5O4UbCs+z9XjDs7z09xQAAAAAAAAA7+BS8aS+vl533333Zc/dfffdysrKarWEHA6HgoODtWjRIpnNZkVFRam8vFyrV682iieSWmwT1ryVmCvbh10rxuFwXPc2ZFFRUfL19b2uazydzWbjw99WxPNsPTxLAAAAAAAAAG3JpW277rvvPn344YeXPffXv/5VQ4YMabWEQkJCdNttt8lsNhtjffv2VW1trU6dOiXpwgqSS1eGVFVVSfpuBUpwcLAqKyudYpqPm1ebXC7GbrerpqamxYoUAAAAAAAAAADQMbhUPElJSdGuXbs0Z84cffDBB8rPz9cHH3ygZ555Rrt27dLjjz+uzz//3Pj5V8TExOjw4cNqamoyxr766itZrVYFBgYaMXl5ecZqE0nat2+fevXqpdDQUCOmoKBAtbW1TjF+fn6KjIw0Yo4cOaLDhw8bMXl5eWpsbFRsbOy/NA8AAAAAAAAAAOCdXNq2a9KkSZKkrVu3auvWrTKZTE6Fi8mTJ0v6brur4uLi753QU089pV/84hdavHixUlNT9fXXX2vt2rVKTU01YkaNGqVNmzZpwYIFGjt2rIqLi5WVlaXZs2cbMYmJiXr55ZeVlpamadOmqaysTCtXrtTo0aPl7+8v6UKT+YiICKWlpWnevHlqaGjQokWL9OCDDyosLOx7zwEAAAAAAAAAAHgvl4onmZmZbZ2H4a677tIrr7yi5cuXKycnR6GhoUpNTTUKOJLUu3dvZWZmasmSJUpOTlZQUJCmTp3qVGCxWq3asGGD0tPTlZKSIqvVqpEjRzr1TTGbzVq7dq3S09OVmpoqHx8fJSQkaO7cue02XwAAAAAAAAAA4FlcKp7cd999bZ1Hi3/ftf6dcXFx2rJly1VjwsPDr9nMPjQ0VGvWrLnuHAEAAAAAAAAAwI3JpeJJs6NHj8pms+nUqVMKDAzUoEGD1Lt377bKDQAAAAAAAAAAoN25VDxpamrSggUL9Pbbbzs1cu/UqZMee+wxPffcc+rUyaXe8wAAAAAAAB7jk08+0WuvvaaDBw/q22+/1a9//WtNmzbNKcZms2nJkiUqKSlRUFCQxowZo4kTJzrFlJaWKj09XQUFBQoICFBSUpJmzZoli+W7j17Ky8uVnp6u/fv3G1uHz5kzR1artV3mCgAAXOdSxWPNmjXasmWLpkyZovfee0+ffPKJdu3apV/96lfasmWLXnnllbbOEwAAAAAAoNXV1dUpPDxcs2fPVs+ePVucP3r0qCZMmKDIyEht3bpVM2fO1KpVq7Rp0yYj5syZMxo3bpysVqtycnK0ePFi5ebm6sUXXzRiGhsbNWnSJFVVVSkrK0urV6/WRx99RN9VAAA8lEsrT7Zu3aopU6bo17/+tTEWEBBgHOfm5mrq1KltkyEAAAAAAEAbuf/++3X//fdLklasWNHi/ObNmxUYGKiFCxfKZDIpPDxcX3zxhdatW6cxY8ZIknbs2KGamhotW7ZMVqtVERERmj59ujIyMjRt2jT5+/tr3759OnjwoHbv3q0+ffpIkp599llNnDhRR44cUVhYWPtNGgAAXJNLxZPy8nLFxsZe9lxsbKzWrl3bqkkBAAAAAAB4gvz8fA0ZMkQmk8kYGzp0qDIzM1VWVqbQ0FDl5+dr4MCBTttvDRs2TA0NDSoqKlJcXJzy8/MVFhZmFE4kafDgwTKbzTpw4MB1F08KCwv/9cm1EpvN5u4UvhdvzVvy3tzJu+0MGjTI3SkANxyXiiehoaH6+OOPNWTIkBbnPvnkk8suawUAAAAAAPB2lZWVLT6U7NGjhySpoqJCoaGhqqysVHBwsFNM8/Hx48eN+1wa4+Pjo8DAQCPmekRFRcnX1/e6r2ttNpvNKz+09da8Je/NnbwBeBuXep78/Oc/V2Zmpl544QUVFRWpoqJCxcXFWr58uTIzM/XYY4+1dZ4AAADADe2TTz7RlClTNHz4cN1xxx1atWpVixibzaaUlBRFR0crPj5emZmZLWJKS0s1duxY9e/fX0OHDtXSpUtlt9udYsrLyzV16lTFxMTonnvu0bx583TmzJk2mxsAeLuLV51IksPhuOy4K9deyuFwuHQfAADQvlxaefL000+rqqpKf/jDH7R+/XpjvFOnTho9erQmT57cZgkCAAAAHUFzw+LExERlZGS0ON/csLj5fFFRkebPny9/f39jz/3mhsXR0dHKyclRWVmZ0tLSJMl4bW5Y3KVLF2VlZam+vl5z587V3Llz9dJLL7XfhAHASwQHB7dYGVJVVSXpuxUowcHBKi8vd4qprKw0zjW/5uXlOcXY7XbV1NS0WJECAADcz6Xiiclk0vz58zV58mQVFBSourpa3bp108CBA403CgAAAAC+PxoWA4BniomJ0c6dO51WiOzbt0+9evVSaGioEZORkaHa2lp17drViPHz81NkZKQRs2bNGh0+fFi33nqrJCkvL0+NjY1X7DMLAADc55rbdp09e1YLFixQQUGBevTooYSEBD322GNKSEigcAIAAAC0kys1LP72229VVlZmxFytYXFzzNUaFgNAR1NbW6vi4mIVFxfr/PnzOn78uIqLi/X1119LkkaNGqXq6motWLBAhw4d0rvvvqusrCyNHz/euEdiYqICAgKUlpamkpIS7d27VytXrtTo0aPl7+8v6cLv7IiICKWlpamwsFCffvqpFi1apAcffJDCNQAAHuiaK098fX21fft2/fSnP22PfAAAAABchic2LC4sLLyu+PZms9ncncJ188acJe/M2xtzljw/b29sqlxYWKixY8cax9nZ2crOztY999yjjRs3qnfv3srMzNSSJUuUnJysoKAgTZ06VampqcY1VqtVGzZsUHp6ulJSUmS1WjVy5EjNmjXLiDGbzVq7dq3S09OVmpoqHx8fJSQkaO7cue06XwAA4BqXtu2KjY3V3//+d917771tnQ8AAACAK/C0hsVRUVHy9fW9rmvai81m87oPcb0xZ8k78/bGnCXvzdvT3XvvvSopKblqTFxcnLZs2XLVmPDwcGVlZV01JjQ0VGvWrLnuHAEAQPtzqXjyn//5n5o5c6Ykafjw4QoODm7xh1W3bt1aPzsAAAAAkmhYDAAAAADtyaXiyS9+8QtJ0vLlyy/bvFKSiouLWy8rAAAAAE5oWAwAAAAA7cel4slzzz133Uv4AQAAALiutrZWhw8fliSnhsX+/v7q06ePRo0apU2bNmnBggUaO3asiouLlZWVpdmzZxv3SExM1Msvv6y0tDRNmzZNZWVlV21YPG/ePDU0NNCwGAAAAAAu4VLxZNSoUW2dBwAAANCh0bAYAAAAADyHS8WTZvX19Tp06JAqKirUo0cPhYeHq0uXLm2VGwAAANBh0LAYAAAAADyHy8WTV199Va+99ppOnz4th8MhSQoICNBTTz2lp59+mm29AAAAAAAAAADADcGl4smKFSuUmZmp0aNH66GHHlJQUJCqqqr0xz/+UatWrVJDQ4NmzJjR1rkCAAAAAAAAAAC0OZeKJ2+99ZYmT56s3/zmN8bY7bffrri4OFmtVuXk5FA8AQAAAAAAAAAAN4ROrgTV19fr7rvvvuy5u+++Ww0NDa2aFAAAAAAAAAAAgLu4VDy577779OGHH1723F//+lcNGTKkVZMCAAAAAAAAAABwF5e27UpJSdGzzz6r6upqPfDAA0bPkw8++EB/+9vflJ6ers8//9yIv+uuu9osYQAAAAAAAAAAgLbkUvFk0qRJkqStW7dq69atMplMcjgcxvnJkydLkhwOh0wmk4qLi9sgVQBAe9u2bZvS0tI0ePBgbdiwwRi32WxasmSJSkpKFBQUpDFjxmjixIlO15aWlio9PV0FBQUKCAhQUlKSZs2aJYvlu//1lJeXKz09Xfv375ePj48SEhI0Z84cWa3W9poiAAAAAAAA0IJLxZPMzMy2zgMA4GG+/PJLvfDCC4qLi3MaP3r0qCZMmKDExERlZGSoqKhI8+fPl7+/v8aMGSNJOnPmjMaNG6fo6Gjl5OSorKxMaWlpkmS8NjY2atKkSerSpYuysrJUX1+vuXPnau7cuXrppZfad7IAAAAAAADARVwqntx3331tnQcAwIOcO3dOM2bM0OzZs5WXl6eysjLj3ObNmxUYGKiFCxfKZDIpPDxcX3zxhdatW2cUT3bs2KGamhotW7ZMVqtVERERmj59ujIyMjRt2jT5+/tr3759OnjwoHbv3q0+ffpIkp599llNnDhRR44cUVhYmFvmDgAAAAAAALjUMB4A0LEsWbJE/fr1U3Jycotz+fn5GjJkiEwmkzE2dOhQffvtt0aRJT8/XwMHDnTafmvYsGFqaGhQUVGRERMWFmYUTiRp8ODBMpvNOnDgQFtNDQAAAAAAALgml1aeAAA6jt27d+vDDz/Utm3bLnu+srJSgwYNchrr0aOHJKmiokKhoaGqrKxUcHCwU0zz8fHjx437XBrj4+OjwMBAI8ZVhYWF1xXf1mw2m7tTuCHwHFtHR3yOl/6OAgAAAADgelE8AQAYjh07pueee06vvvrqVZu2X7zqRJIcDsdlx1259lIOh8Ol+1wsKipKvr6+13VNW7HZbHxw2wp4jq2D5wgAAAAAwPdD8QQAYPj888914sQJjRo1yhhramqSJEVGRmrz5s0KDg5usTKkqqpK0ncrUIKDg1VeXu4UU1lZaZxrfs3Ly3OKsdvtqqmpabEiBQAAAAAAAGhP9DwBABh+9KMfaceOHdq2bZvxM2LECA0YMEDbtm3THXfcoZiYGOXl5RmrTSRp37596tWrl0JDQyVJMTExKigoUG1trVOMn5+fIiMjjZgjR47o8OHDRkxeXp4aGxsVGxvbTjMGAAAAAAAAWqJ4AgAwWK1W9evXz+nnBz/4gbp06aJ+/frJz89Po0aNUnV1tRYsWKBDhw7p3XffVVZWlsaPH2/cJzExUQEBAUpLS1NJSYn27t2rlStXavTo0fL395d0ocl8RESE0tLSVFhYqE8//VSLFi3Sgw8+qLCwMHc9AgAAAAAAAODK23YlJia6fBOTyaR33nmnVRICAHi23r17KzMzU0uWLFFycrKCgoI0depUpaamGjFWq1UbNmxQenq6UlJSZLVaNXLkSM2aNcuIMZvNWrt2rdLT05WamiofHx8lJCRo7ty57pgWAAAAAAAAYLhi8SQ8PPy6G/YCAG48GRkZLcbi4uK0ZcuWq14XHh6urKysq8aEhoZqzZo1/1J+AAAAAAAAQGu7YvFkxYoV7ZkHAAAAAAAAAACAR6DnCQAAAAAAAAAAwEWuuPLkUo2Njdq/f7/++c9/6uzZs07nTCaTJkyY0OrJAQAAAAAAAAAAtDeXiieVlZVKTU3VV199JZPJJIfDIUlOPVEongAAAAAAAAAAgBuBS8WTpUuXKiAgQH/5y180fPhw5eTkKCgoSNu2bdOOHTu0bt26ts4TAAAAAADALUaMGKGjR4+2GA8PD9fOnTuVm5urOXPmtDi/e/du9enTxzguLS1Venq6CgoKFBAQoKSkJM2aNUsWi8sbgwAAgHbi0v+dP/nkE6Wlpalnz56SpE6dOql3796aOnWqmpqa9Lvf/U6vvvpqmyS4bds2paWlafDgwdqwYYMxbrPZtGTJEpWUlCgoKEhjxozRxIkTna515U1JeXm50tPTtX//fvn4+CghIUFz5syR1Wptk/kAAAAAAOCpTtgO6Nut29VQXiG/niHqNTJZ3QfFujstt3v77bfV2NhoHNfX1ysxMVEPP/ywMWY2m7V3716n67p3727885kzZzRu3DhFR0crJydHZWVlSktLkyTjFQAAeA6XGsZXV1erR48e6tSpk/z9/XXq1CnjXFxcnD7++OM2Se7LL7/UCy+8oLi4OKfxo0ePasKECYqMjNTWrVs1c+ZMrVq1Sps2bTJimt+UWK1W5eTkaPHixcrNzdWLL75oxDQ2NmrSpEmqqqpSVlaWVq9erY8++khz585tk/kAAAAAAOCpTtgO6Mu163T2xEmZrVadPXFSX65dpxO2A+5Oze26d++uHj16GD9/+9vfZLfblZKS4hR3cUyPHj1kNpuNczt27FBNTY2WLVumiIgIxcfHa/r06XrjjTdUV1fX3lMCAADX4FLx5Oabb9aJEyckSbfddpv+53/+xzj38ccfy9/fv9UTO3funGbMmKHZs2crLCzM6dzmzZsVGBiohQsXKjw8XElJSRo7dqzT9mGuvCnZt2+fDh48qKVLlyo6Olr33HOPnn32Wf3pT3/SkSNHWn1OAAAAAAB4qm+3bpfJYpHZz08mk+nCq8Wib7dud3dqHufNN9/U8OHDjR06pAtf0BwxYoSGDRumcePG6ZNPPnG6Jj8/XwMHDnTa6WLYsGFqaGhQUVFRu+UOAABc49K2XUOGDFFeXp5+8pOfaMyYMZo3b57y8/Pl4+Ojzz77TE8++WSrJ7ZkyRL169dPycnJysvLczqXn5+vIUOGODWsHzp0qDIzM1VWVqbQ0NBrvimJi4tTfn6+wsLCnPYfHTx4sMxmsw4cONCiaHM1hYWF/8JsPZfNZnN3CjcUnmfr8YZnOWjQIHenAAAAALisobxC5ku2sO7k66uG8go3ZeSZPvvsM33++eeaMWOGMXb77bdr6dKlioiIUF1dnd5++22NHTtWGzduNHbTqKysVHBwsNO9mo+PHz9+3Xl40ucQ3vD32eV4a96S9+ZO3m2HzyCA1udS8WTmzJmqr6+XJP385z+Xr6+vdu/erfr6ej3zzDNKTU1t1aR2796tDz/8UNu2bbvs+crKyha/EHr06CFJqqioUGhoqEtvSi4X4+Pjo8DAwOt+4xIVFSVfX9/rusbT2Ww2fvG2Ip5n6+FZAgAAAK3Pr2fIhS27/PyMsaazZ+XXM8SNWXme7Oxs3XLLLRo2bJgxFhMTo5iYGOM4NjZW33zzjdavX99iK/LLufjLoa7ylM8hvPXvM2/NW/Le3MkbgLdxqXjStWtXde3a1Tj+2c9+pp/97GdtktCxY8f03HPP6dVXX71q0/ZL31g4HI7Ljrty7aUcDsf3euMCAAAAtKURI0bo6NGjLcbDw8O1c+dO5ebmas6cOS3O796922m1dWlpqdLT01VQUKCAgAAlJSVp1qxZslhc+vMAwA2q18hkfbl2nRobGtTJ11dNZ8/KYber18hkd6fmMc6cOaOdO3dqypQp1/zcYMCAAfrggw+M4+DgYJWXlzvFVFZWGucAAIBncemvowEDBuj1119XdHR0i3NFRUUaNWqU/v73v7dKQp9//rlOnDihUaNGGWNNTU2SpMjISG3evFnBwcEtVoZUVVVJ+m4FiitvSoKDg1tsCWa321VTU8MbFwAAAHict99+W42NjcZxfX29EhMT9fDDDxtjZrNZe/fudbque/fuxj+fOXNG48aNU3R0tHJyclRWVqa0tDRJMl4BdEzdB8VKkyfo263b1VBeIb+eIeo1MvnCOCRJ27dv1/nz5/Xoo49eM7aoqMj4jEK6sDolIyNDtbW1xhdU9+3bJz8/P0VGRrZZzgAA4PtxqXhy9uxZY2XHpex2u86fP99qCf3oRz/Sjh07nMZWrlypqqoqLVq0SLfeeqtiYmK0c+dOpxUi+/btU69evRQaGirJtTclMTExWrNmjQ4fPqxbb71VkpSXl6fGxkbFxvLmEAAAAJ7l4iKIJOXk5MhutyslJcVp/OIP6y61Y8cO1dTUaNmyZbJarYqIiND06dOVkZGjAoj8AAAgAElEQVShadOmyd/fv01yB+Adug+KpVhyFdnZ2XrggQdafOFy9erV6t+/v2677Taj58m+ffv08ssvGzGJiYl6+eWXlZaWpmnTpqmsrEwrV67U6NGj+d0LAIAH6nSlE2fPnlV1dbVOnjwp6cI31Kqrq51+ysvLtXv37hZ/xP0rrFar+vXr5/Tzgx/8QF26dFG/fv3k5+enUaNGqbq6WgsWLNChQ4f07rvvKisrS+PHjzfuk5iYqICAAKWlpamkpER79+5t8aZk6NChioiIUFpamgoLC/Xpp59q0aJFevDBB6+rWTwAAADgDm+++aaGDx+unj17GmONjY0aMWKEhg0bpnHjxumTTz5xuiY/P18DBw502iJ32LBhamhoUFFRUbvlDgDepqCgQCUlJXriiSdanDt9+rQWLFigRx55RP/xH/+hkpISvfbaa3rggQeMGKvVqg0bNqimpkYpKSl65plnNHLkSM2aNas9pwEAAFx0xZUnmZmZxjckTCaTU2HiYg6HQxMnTmyb7K6gd+/eyszM1JIlS5ScnKygoCBNnTrVqXF985uS9PR0paSkyGq1tnhTYjabtXbtWqWnpys1NVU+Pj5KSEjQ3Llz23U+AAAAwPX67LPP9Pnnn2vGjBnG2O23366lS5cqIiLC+Obz2LFjtXHjRqNhcWVlZYtvTDcfX7o17rUUFhb+i7NoWzabzd0pXDdvzFnyzry9MWfJ8/O+kZsqDxw4UCUlJZc9N2fOnMv2nLpUeHi4srKyWjs1AADQBq5YPImPj1dwcLAcDocWLlyoCRMm6JZbbnGK6dy5s/r27asBAwa0aZIZGRktxuLi4rRly5arXufKm5LQ0FCtWbPmX8oPAAAAaG/Z2dm65ZZbNGzYMGMsJiZGMTExxnFsbKy++eYbrV+/3iieXM21mh9fKioqSr6+vtd1TXux2Wxe9yGuN+YseWfe3piz5L15AwAAeKMrFk+ioqIUFRUl6cIfUT/5yU9adXsuAAAAAN/PmTNntHPnTk2ZMuWaBY8BAwbogw8+MI6Dg4NVXl7uFFNZWWmcAwAAAABcpefJxZ544gl1795dDQ0Nstls+vOf/yybzaaGhoa2zg8AAADAJbZv367z58/r0UcfvWZsUVGRUwP5mJgYFRQUqLa21hjbt2+f/Pz8FBkZ2Sb5AgAAAIC3ueLKk0v993//t9auXau6ujo5HA5JUteuXTV58mRNmjSpzRIEAAAA4Cw7O1sPPPBAi5Uiq1evVv/+/XXbbbcZPU/27dtn9DKUpMTERL388stKS0vTtGnTVFZWppUrV2r06NHy9/dv76kAAAAAgEdyqXiyadMmLV++XP/+7/+uRx55RD169FBlZaV27typFStWyGq1avTo0W2dKwAAANDhFRQUqKSk5LKNiU+fPq0FCxbo+PHj8vf3V79+/fTaa69pyJAhRozVatWGDRuUnp6ulJQUWa1WjRw5UrNmzWrPaQAAAACAR3OpePL666/rl7/8pebNm+c0PmzYMFmtVm3cuJHiCQAAANAOBg4cqJKSksuemzNnzmWLKpcKDw9XVlZWa6cGAAAAADcMl3qefPPNNxo+fPhlzw0fPlzffPNNqyYFAAAAAAAAAADgLi6tPOnevbsOHjzotNy/2cGDB9W9e/dWTwwAALSv2kMHdCpvu+zVFbJ0C1Hg4GR17Rvr7rQAAAAAAADanUvFk5/+9Kd66aWX1KVLFz388MMKDAxUTU2Ndu3apVWrVumJJ55o6zyB6/Zpcbly95Sq/ESdenb316Px4Yq7s6e70wIAj1R76ICq/rhOMltk8rPKfubkheOHJlBAAQAAAAAAHY5LxZMZM2bo66+/1sKFC5Weni6z2azGxkY5HA6NGDFCM2bMaOs8gevyaXG51ub+QxaLSQFdLDpZU6+1uf+QHu1PAQUALuNU3nbJbFEnHz9JksnHT01q0Km87RRPAAAAAABAh+NS8cTX11evvPKKPvvsM9lsNlVXV6tbt24aNGiQoqOj2zpH4Lrl7imVxWKSX+cL/4n7dbaoQXbl7imleAIAl2GvrpDJz+o0ZrL4yl5d4aaMAAAAAAAA3OeKxZM5c+boV7/6lcLCwoyx6OhoiiXwCuUn6hTQxfk/b18fsypO1LkpIwDwbJZuIbKfOSnT/608kSSH/aws3ULcmBUAAAAAAIB7dLrSia1bt+rkyZPtmQvQanp299fZ841OY2fPNyqku7+bMgIAzxY4OFlqtKvpfIMcDoeazjdIjfYL4wAAAAAAAB3MFYsngDd7ND5cdrtDDefscjguvNrtDj0aH+7u1ADAI3XtG6ughybIYr1JjoYzslhvUhDN4gEAAAAAQAflUs8TwNvE3dlTerS/cveUquJEnUK6++vR+HD6nQDAVXTtG0uxBAAAAAAAQNconmzdulX79++/5k1MJpMmT57cakkBrSHuzp4USwAAAAAAAAAA1+2qxZPNmze7dBOKJwAAAAAAAAAA4EZx1eJJTk6O+vfv3165AAAAAAAAAAAAuB09TwAAAACgA6k9dECn8rbLXl0hS7cQBQ5OpucVAAAAcIlO7k4AAAAAANA+ag8dUNUf18l+5qRMflbZz5xU1R/XqfbQAXenBgAAAHgUiicAAAAA0EGcytsumS3q5OMnk8mkTj5+ktlyYRwAAACA4Yrbdh08eLA98wAAAAAAtDF7dYVMflanMZPFV/bqCjdlBAAAAHgmep4AAAAAQAdh6RZyYcsuHz9jzGE/K0u3EDdmBQC41KfF5crdU6ryE3Xq2d1fj8aHK+7Onu5OCwA6FLbtAgAAAIAOInBwstRoV9P5BjkcDjWdb5Aa7RfGAQAe4dPicq3N/YdO1tQroItFJ2vqtTb3H/q0uNzdqQFAh0LxBAAAAAA6iK59YxX00ARZrDfJ0XBGFutNCnpogrr2jXV3agCA/5O7p1QWi0l+nS0ymS68Wiwm5e4pdXdqANChsG0XAAAAAHQgXfvGUiwBAA9WfqJOAV2cP7Lz9TGr4kSdmzICgI6JlScAAAAAAACAh+jZ3V9nzzc6jZ0936iQ7v5uyggAOiaKJwAAAAAAAFexatUq3XHHHS1+7Ha7EWOz2ZSSkqLo6GjFx8crMzOzxX1KS0s1duxY9e/fX0OHDtXSpUud7gFI0qPx4bLbHWo4Z5fDceHVbnfo0fhwd6cGAB0K23YBAAAAAABcQ+/evZWdne00ZrFc+Fjl6NGjmjBhghITE5WRkaGioiLNnz9f/v7+GjNmjCTpzJkzGjdunKKjo5WTk6OysjKlpaVJkvEKSFLcnT2lR/srd0+pKk7UKaS7vx6ND78wDgBoNxRPAAAAAAAArsFsNqtHjx6XPbd582YFBgZq4cKFMplMCg8P1xdffKF169YZxZMdO3aopqZGy5Ytk9VqVUREhKZPn66MjAxNmzZN/v5syYTvxN3Zk2IJALgZ23YBAAAAAABcQ1lZmX784x8rPj5eU6ZM0cGDB41z+fn5GjJkiEwmkzE2dOhQffvttyorKzNiBg4cKKvVasQMGzZMDQ0NKioqar+JAAAAl7DyBAAAAAAA4Cr69++vZcuW6Yc//KGqq6v1hz/8QaNGjdK2bdvUp08fVVZWatCgQU7XNK9SqaioUGhoqCorKxUcHOwU03x8/Pjx686psLDwe86m9dlsNnen8L14a96S9+ZO3m3n0t9BAP51FE8AAIbMzEzt3r1bX375pcxms+666y5Nnz5dAwYMcIqz2WxasmSJSkpKFBQUpDFjxmjixIlOMaWlpUpPT1dBQYECAgKUlJSkWbNmGftCS1J5ebnS09O1f/9++fj4KCEhQXPmzHH6Nh4AAADgbvfff7/T8aBBg/TII49o48aNmj9/viQ5rTqRJIfDcdnxy3El5lJRUVHy9fW97utam81m88oPbb01b8l7cydvAN6GbbsAAIaPP/5Yjz/+uDZt2qQ33nhDISEhevLJJ3XkyBEjprkZZmRkpLZu3aqZM2dq1apV2rRpkxHT3AzTarUqJydHixcvVm5url588UUjprGxUZMmTVJVVZWysrK0evVqffTRR5o7d267zhkAvMmqVat0xx13tPix2+1GjM1mU0pKiqKjoxUfH6/MzMwW9yktLdXYsWPVv39/DR06VEuXLnW6BwDg6iwWi+666y599dVXki6sILl09UhVVZWk71agBAcHq7Ky0imm+fjSFSkAAMD9WHkCADBc+gHb888/r/fff18ffvihRo8eLan1mmHu27dPBw8e1O7du9WnTx9J0rPPPquJEyfqyJEjCgsLa9/JA4CX6N27t7Kzs53Gmlf1NRe4ExMTlZGRoaKiIs2fP1/+/v7G7+jmAnd0dLRycnJUVlamtLQ0STJeAQBX19TUpJKSEvXv31+SFBMTo507d8rhcBirSPbt26devXopNDTUiMnIyFBtba26du1qxPj5+SkyMtI9EwEAAFfEyhMAwBXV19fLbrfrpptuMsZaqxlmfn6+wsLCjMKJJA0ePFhms1kHDhxo66kBgNcym83q0aOH00+ziwvc4eHhSkpK0tixY7Vu3Toj5uICd0REhOLj4zV9+nS98cYbqqurc8eUAMDjZWRk6KOPPtKRI0f02Wef6be//a2+/vpr4wtGo0aNUnV1tRYsWKBDhw7p3XffVVZWlsaPH2/cIzExUQEBAUpLS1NJSYn27t2rlStXavTo0fL393fX1AAAwBWw8gQAcEXLli1TcHCw4uPjjbHWaoZ5uRgfHx8FBgZed8NMT2qWKXlHM0FvwHNsHR3xOd7oe1KXlZXpxz/+sTp16qQ777xTv/nNbxQRESHpygXuzMxMlZWVKTQ09JoF7ri4uHafEwB4uoqKCs2ePVsnTpxQt27dFBkZqc2bNys6OlrShVWBmZmZWrJkiZKTkxUUFKSpU6cqNTXVuIfVatWGDRuUnp6ulJQUWa1WjRw5UrNmzXLXtAAAwFVQPAEAXNbq1au1a9cuZWVlqUuXLk7n2rIZ5sVbHbjKU5plSjQTbC08x9bBc7zx9O/fX8uWLdMPf/hDVVdX6w9/+INGjRqlbdu2qU+fPq1W4HaVpxWvL+WNxUNvzFnyzry9MWfJ8/O+Uf+/s3z58mvGxMXFacuWLVeNCQ8PV1ZWVmulBQAA2hDFEwBACytWrNDmzZv12muv6c4773Q652ozzPLycqeYS5thBgcHKy8vzynGbrerpqaGhpkAcAX333+/0/GgQYP0yCOPaOPGjZo/f76kti1wX8qTiteX8sbioTfmLHln3t6Ys+S9eQPwfKXFFdq/55CqT9SpW3d/DYnvq/A7Q9ydFgC4lcf1PMnMzNRjjz2mQYMG6Z577tG4ceP097//vUWczWZTSkqKoqOjFR8f36LJsSSVlpZq7Nix6t+/v4YOHaqlS5fKbrc7xZSXl2vq1KmKiYnRPffco3nz5unMmTNtNj8A8HQZGRl68803tWHDBmMbgovFxMQoLy/P+DBOunwzzIKCAtXW1jrFXNwMMyYmRkeOHNHhw4eNmLy8PDU2Nio2NratpgcANxSLxaK77rpLX331lSTXC9zNBe1mlxa4AQBAx1FaXKH3cgt1uqZBfl18dLqmQe/lFqq0uMLdqQGAW3lc8eTjjz/W448/rk2bNumNN95QSEiInnzySR05csSIOXr0qCZMmKDIyEht3bpVM2fO1KpVq7Rp0yYj5syZMxo3bpysVqtycnK0ePFi5ebm6sUXXzRiGhsbNWnSJFVVVSkrK0urV6/WRx99pLlz57brnAHAU6Snpys7O1svvviievTooePHj+v48eM6ffq0EdNazTCHDh2qiIgIpaWlqbCwUJ9++qkWLVqkBx98UGFhYe0+d6BZ/rFCLfzLCk19d74W/mWF8o959rZE6NiamppUUlJiFEZaq8ANAAA6jv17DslsMalzZ4tMpguvZotJ+/cccndqAOBWHlc8aV55EhERofDwcD3//PMymUz68MMPjZjNmzcrMDBQCxcuVHh4uJKSkjR27FitW7fOiNmxY4dqamq0bNkyRUREKD4+XtOnT9cbb7yhuro6SRf+SDx48KCWLl2q6Oho3XPPPXr22Wf1pz/9yalYAwAdxaZNm1RXV6fx48dr2LBhxs/ixYuNmOZmmIWFhUpOTtbvf//7KzbDrKmpUUpKip555pkWzTDNZrPWrl2rm266SampqZoyZYri4uL0/PPPt+ucgYvlHyvUelu2qutPyerjr+r6U1pvy6aAAo+RkZGhjz76SEeOHNFnn32m3/72t/r66681evRoSa1X4AYAAB1H9Yk6+fiYncZ8fMyqPlHnpowAwDN4fM+T+vp62e123XTTTcZYfn6+hgwZ4rQn89ChQ5WZmamysjKFhoYqPz9fAwcOlNVqNWKGDRumhoYGFRUVKS4uTvn5+QoLC1OfPn2MmMGDB8tsNuvAgQN88xlAh1NSUuJSXGs1wwwNDdWaNWtczg9oa+8cfF8+nczytVzo4eBr8ZXsZ/XOwfcVc3OUm7MDLjR9nz17tk6cOKFu3bopMjJSmzdvNrZZbC5wL1myRMnJyQoKCrpigTs9PV0pKSmyWq0tCtwAAKDj6NbdX6drGtS583cfE54/36hu3flSBYCOzeOLJ8uWLVNwcLDi4+ONscrKyhZN8pq3KqioqFBoaKgqKytb7NncfNy8D/TlYnx8fBQYGNhir+hrKSy8Mb+RarPZ3J3CDYXn2Xq84VnSzBPwPhW1VbL6OP+R2NncWRW1VW7KCHC2fPnya8a0VoEbAAB0DEPi++q93EKdk10+PmadP9+oRrtDQ+L7ujs1AHArjy6erF69Wrt27VJWVpa6dOnidO7iVSeSjH2dLx2/nGvFOBwOl+5zsaioKPn6+l7XNZ7OZrPx4W8r4nm2Hp4lgLYS0jVI1fWnjJUnknSu8ZxCuga5MSsAAACg7YTfGaKHH43S/j2HVH2iTt26+2tIfF+F3xni7tQAwK08tniyYsUKbd68Wa+99pruvPNOp3PBwcEtVoZUVV34RmjzCpTg4GCVl5c7xVRWVhrnml/z8vKcYux2u2pqalqsSAEAADe+pIgErbdlS/az6mzurHON53S+qVFJEQnuTg0AAABoM+F3hlAsAYBLeFzDeOlCI8w333xTGzZsMPZvvlhMTIzy8vKM1SbShebvvXr1UmhoqBFTUFCg2tpapxg/Pz9FRkYaMUeOHNHhw4eNmLy8PDU2Nio2NratpgegDeUfK9TCv6zQ1Hfna+FfVtDkGcB1ibk5SuMH/ULdugTqzPk6desSqPGDfkG/EwAAAAAAOhiPW3mSnp6urVu3atWqVerRo4exwsTPz08BAQGSpFGjRmnTpk1asGCBxo4dq+LiYmVlZWn27NnGfRITE/Xyyy8rLS1N06ZNU1lZmVauXKnRo0fL3//CXuZDhw5VRESE0tLSNG/ePDU0NGjRokV68MEHaRYPr5J/rFDvHHxfFbVVCukapKSIhA75QV/+sUKtt2XLp5NZVh9/Vdef0npbtsYPUod8HgC+n5ibo/idAQAAAABAB+dxxZNNmzZJksaPH+80PnLkSGVkZEiSevfurczMTC1ZskTJyckKCgrS1KlTlZqaasRbrVZt2LBB6enpSklJkdVq1ciRIzVr1iwjxmw2a+3atUpPT1dqaqp8fHyUkJCguXPntsNMgdZBweA77xx8Xz6dzEavAl+Lr2Q/q3cOvt/hngVwObWHDuhU3nbZqytk6RaiwMHJ6tq3fVdalhZXsJcyAAAAAADweB5XPCkpKXEpLi4uTlu2bLlqTHh4uLKysq4aExoaqjVr1ricH+BpKBh8p6K2SlYff6exzubOqqitclNGgOeoPXRAVX9cJ5ktMvlZZT9z8sLxQxParYBSWlyh93ILZbaY5NfFR6drGvRebqEefjSKAgoAAAAAAPAoHtnzBIDrKmqr1Nnc2WmsoxYMQroG6VzjOaexc43nFNI1yE0ZAZ7jVN52yWxRJx8/mUwmdfLxk8yWC+PtZP+eQzJbTOrc2SKT6cKr2WLS/j2H2i0HAAAAAAAAV1A8AbwcBYPvJEUk6HxTo87az8rhcOis/azONzUqKSLB3akBbmevrpDp/1aoNTNZfGWvrmi3HKpP1MnHx+w05uNjVvWJunbLAQAAAAAAwBUUTwAvR8HgOzE3R2n8oF+oW5dAnTlfp25dAjV+0C863PZlwOVYuoXIYT/rNOawn5WlW/ttl9Wtu7/On290Gjt/vlHduvtf4QoAAAAAAAD38LieJwCuz4WCwYXeJxW1VQrpGqSkiIQOWzCIuTmqw84duJrAwcmq+uM6NalBJovvhUJKo12Bg5PbLYch8X31Xm6hzskuHx+zzp9vVKPdoSHxfdstBwAAAAAAAFdQPAFuABQMAFxL176x0kMTdCpvu+zVFbJ0C1Hg4OR2axYvSeF3hujhR6O0f88hVZ+oU7fu/hoS35dm8QAAAAAAwONQPAEAoIPo2je2XYsllxN+ZwjFEgAAAAAA4PHoeQIAAAAAAAAAAHARiicAAAAAAAAAAAAXoXgCAAAAAAAAAABwEXqeAAAAAAAAAEAbyT9WqHcOvq+K2iqFdA1SUkSCYm6OcndaAK6BlScAAAAAAAAA0AbyjxVqvS1b1fWnZPXxV3X9Ka23ZSv/WKG7UwNwDRRPAAAAAAAAAKANvHPwffl0MsvX4iuTySRfi698Opn1zsH33Z0agGugeAIAAAAAAAAAbaCitkqdzZ2dxjqbO6uitspNGQFwFcUTAAAAAAAAAGgDIV2DdK7xnNPYucZzCuka5KaMALiKhvEAAAAAcInaQwd0Km+77NUVsnQLUeDgZHXtG+vutAAAgJdJikjQelu2ZD+rzubOOtd4TuebGpUUkeDu1ABcA8UTAABww8g/Vqh3Dr6vitoqhXQNUlJEgmJujnJ3WgC8TO2hA6r64zrJbJHJzyr7mZMXjh+aQAEF6KAyMzO1e/duffnllzKbzbrrrrs0ffp0DRgwwIjJzc3VnDlzWly7e/du9enTxzguLS1Venq6CgoKFBAQoKSkJM2aNUsWCx/RADeimJujNH6Q+DsF8EL8nxkAANwQ8o8Var0tWz6dzLL6+Ku6/pTW27I1fpD4wwTAdTmVt10yW9TJx0+SZPLxU5MadCpvO8UToIP6+OOP9fjjjys6OloWi0WZmZl68skn9c477ygsLMyIM5vN2rt3r9O13bt3N/75zJkzGjdunKKjo5WTk6OysjKlpaVJkvEK3Giav+D0zYlvdUvN/+uQhYOYm6M63JyBGwE9TwAAwA3hnYPvy6eTWb4WX5lMJvlafOXTyax3Dr7v7tQAeBl7dYVMFl+nMZPFV/bqCjdlBMDdMjMz9dhjjykiIkLh4eF6/vnnZTKZ9OGHH7aI7dGjh9OP2Ww2zu3YsUM1NTVatmyZIiIiFB8fr+nTp+uNN95QXV1de04JaBfNX3Cqrj8lv06+xhec8o8Vujs1ALgmVp4AAACXeXIPgIraKll9/J3GOps7q6K2yk0ZAZCkT4vLlbunVOUn6tSzu78ejQ9X3J093Z3WVVm6hch+5qRM/7fyRJIc9rOydAtxY1YAPEl9fb3sdrtuuukmp/HGxkaNGDFC586d07/927/pV7/6le6++27jfH5+vgYOHCir1WqMDRs2TA0NDSoqKlJcXFy7zQFoDxd/wanxXKN8Lb6S/azeOfg+KzEAeDyKJwAAwCWe3gMgpGuQqutPXfiD7P+cazynkK5BkqTS4grt33NI1Sfq1K27v4bE91X4nXwQCrSlT4vLtTb3H7JYTAroYtHJmnqtzf2H9Gh/jy6gBA5OVtUf16lJDTJZfOWwn5Ua7QocnOzu1AB4iGXLlik4OFjx8fHG2O23366lS5cqIiJCdXV1evvttzV27Fht3LjRKIpUVlYqODjY6V7Nx8ePH7+uHAoLPeeb+zabzd0pfC/emrfkPbl/c+Jb+XW6UDiRpLq6OjkcDn1T/63XzEHyjuc9aNAgd6cA3HAongAAAJd4eg+ApIgErbdlS/az6mzurHON53S+qVFJEQkqLa7Qe7mFMltM8uvio9M1DXovt1APPxpFAQVoQ7l7SmWxmOTX+cKfHX6dLWqQXbl7Sj26eNK1b6z00ASPXWkHwL1Wr16tXbt2KSsrS126dDHGY2JiFBMTYxzHxsbqm2++0fr1611aUWIyma4rj6ioKPn6+l47sI3ZbDav/NDWW/OWvCv3W2r+n/EFp7q6Ovn7++us/axu6RLkNXPwpucNoHVRPMENq+rDt3T6ox1qOlevTp27KODeRAXd95i704KHOWH7/+zdeVhU1f8H8DcwLALGIuJSZi6Byg6KCy5gmqWhiVuK+76nX/NLLpWiKVruaJlLipbhgppPaWollvpzQYzMLXNNRXYEZIAZzu8Pvly5gDIoMAvv1/P02Jw5M/dzD3c+c+eee845j/t790P5MAEWdRxRv3cv2PvwwghRaVRpCTCysJaV6dIaAF71XDHKp2BqgISsZDha1ZIWo4zYdwomCiOY/e8CrpmZArlQ4eSxf9h5Qnpjw4YNOHz4MG7cuAETExO4uLhg2rRp8PDwkOpERUVh1qxZJV57+PBhNGzYUHp8/fp1hIaG4sKFC6hZsyZ69uyJGTNmQKGo2J8HD1Meo2YN+Xuam5ogIUX35/W3auLNzhIiKmHFihXYsWMHNm/ejObNm5dZ38PDA0ePHpUeOzg44OHDh7I6SUlJ0nNEhqboDU5CCOSocqQbnEiO1yeIdA87T8ggJf+2C+m/7yp4YGyC/Dyl9JgdKFQoJeY8bqzfCCOFAibW1shJScWN9RuBcaN5gkJUCn1YA8CrnmupcyenpTyGRQ1TWZmpqQnS9OACLlGhM2fOoH///nBzc4NCocCGDRswfPhwfP/992jQoIFUz8TEBNHR0bLX2tvbS/+fmZmJESNGwM3NDTt37kR8fDxCQkIAQPq3onQVtgsAACAASURBVNSxt0Tqo2xp5AkA5OSp4Whv+YxXERHpprCwMOzduxdbtmxBixYtNHrNpUuXULt2bemxl5cXwsLCkJWVBSsrKwDAiRMnYGFhofF7EumTojc4/Zt9H6/UeHKDEz3B6xNEuomdJ2SQMk4fAAAYGf/vEDcyhshXIeP0Ab3rPOEc/ZXn/t79BScmFgUXgk0sLKBWKnF/736enBCVQp/XALC1t0TGI6U08gQA8vLUsOUF3FLxrjfdtGHDBtnjRYsW4ciRI/jtt98waNAg2XNFL9QVd+DAATx69AhLly6FtbU1mjVrhmnTpiEsLAxTpkyBpWXFfS6C/JtifVQclFDB3NQEOXlqqFQCQf5NK2wbRERVITQ0FHv37sWaNWtQu3ZtaX0SCwsL1KxZE0DBdF7u7u547bXXpDVPTpw4gbVr10rvExgYiLVr1yIkJARTpkxBfHw8Vq5ciUGDBlVo/iXSJYU3OHH6q6fj9Qki3cTOEzJI+bnZgLGJvNDIuKBcj3CO/sqlfJgAE2v5FETG5uZQPtSNKYhIv527/BBRx67jYcpj1LG3RJB/U52e318T+rwGQDv/Jvgx6iJyoYKpqQny8tRQqwTa+TfRdmg6h3e96Y/s7GyoVCrY2dnJytVqNTp37ozc3Fy8/vrrmDhxIlq1aiU9HxsbC09PT1gX+Q5s3749lEolLl26pNG8/Jpq2bwOEOSOqGPXkZDyGI4Gkg+JqPr55ptvAACjRo2Slffu3RthYWEAgIyMDMybNw+JiYmwtLSEk5MTNm/ejHbt2kn1ra2tsWXLFoSGhqJv376wtrZG7969MWPGjKrbGSLSObw+QaSb2HlCBsnYrAby85SAkfGTQpEPY7MaT3+RDjp57B/O0V+JLOo4IiclVbqzAwDyc3JgUYdtSy/m3OWHWB8VB4XCCDVrKJD6KBvro+KAIHe9v2Cor2sANG3uiO5BrhzJpwHe9aY/li5dCgcHB/j7+0tljRo1wpIlS9CsWTPpruehQ4di27ZtUqdIUlJSiXn1Cx8X3kmtqYsXL5ZZxwhAH18LAP/7vn38L2Ji/i3Xdp5XTExMlWynIuljzIB+xq2PMQO6H7eh3lV+9erVMuvMmjWr1HWnimvatCkiIiIqIiwiMhC8PkGkm9h5QgapZutApP++CyJfVdCBIvKlcn1SlXP0xz64WOoiy4asfu9euLF+I9RKJYzNzZGfkwOhUqF+b92fgoh0W9Sx61AojKQ5/i3MFFBChahj1/W+86QsWf+c19mRKU2bO7KzRAO8600/hIeH4+DBg4iIiECNGk9uDvHy8oKXl5f02NvbG//++y82bdqk0YgSIyOjcsXh6uoKc3Pzcr2mqujj1CD6GDOgn3HrY8yA/sZNRETPxusTRLrJuOwqRPqnVod+sGnfD8amFkC+GsamFrBp30/v1juxtbdEXp5aVlYZc/THPriITTGRSMtOh7WpJdKy07EpJhKxD8q+m1Sf2ft4o/G40TC3t4M6MxPm9nZozGlpqAI8THkMc1P51IHmpiZIMPDFybP+OY/kQxsLFpW3sIYqMxXJhzYi65/z2g6NysGijiPyc3JkZbzrTbesWLECERER2Lx5M5o3b15mfQ8PD9y6dUt67ODggKSkJFmdwsfFR6QQERERUeXj9Qki3cSRJ2SwanV48c4SbS/WXlVz9H9/5QhMjU1grii4c9RcYQ6ocvD9lSMGP/rE3sebJyNU4erYWyL1UbY08gQAcvLUcDTwxcnTT+0HTBQFHdcAjEwtkA8l0k/t15nRJ5qojiPxiuJdb7otLCwMe/fuxZYtW9CiRQuNXnPp0iXZAvJeXl4ICwtDVlYWrKysAAAnTpyAhYWFxu9JRERE+kuXR4tXZ7w+QaR7OPKEDF7WP+dxf/snuBM+Afe3f6LxHdCFi7VnPFLKFmu/frnqpi0pnKO/5ksWUGbnoeZLFpWyWHxCVjLMTMxkZWYmZkjISq7Q7RBVF0H+TaFSCShzVRCi4F+VSiDIv6m2Q6tUqrQEGCnk0/cYKcyhStOf6Z6q60i8onjXm+4KDQ1FZGQkli1bhtq1ayMxMRGJiYnIyMiQ6oSHh+P48eO4c+cOrly5goULF+LEiRMYNmyYVCcwMBA1a9ZESEgIrl69iujoaKxcuRKDBg2CpaVhd/ISERFVdxwtTkSkOY48IYNWeFIAE4XspABvjS7zrgpdWay9Kubod7SqhbTsdGnkCQDkqnPhaFWrUrdLZKhaNq8DBLkj6th1JKQ8hqO9JYL8mxr8eicKW8eCH2GmTxY5FKocKGz1Z7qn6jwSryje9aabvvnmGwDAqFGjZOW9e/dGWFgYACAjIwPz5s1DYmIiLC0t4eTkhM2bN6Ndu3ZSfWtra2zZsgWhoaHo27cvrK2t0bt3b8yYMaPqdoaIiIi0wlBGixMRVQV2npBBe5GTgspYrF1Xp4Lp2awrNsVEAqocmJmYIVedi7x8NXo266rt0IiqzLnLDxF17DoepjxGnQro7GjZvI7Bd5YUZ9O2F5IPbUQ+lDBSmEOocgC1CjZt9We6p4SsZFibyu+850i8ypEScx739+6H8mECLOo4on7vXuywKcPVq1fLrDNr1izMmjWrzHpNmzZFRERERYRFREREekSVlgAjC2tZmb6NFiciqiqctosM2otMIVPRi7XfyLqrs1PBeNVzxSifAbCtYYPMvMewrWGDUT4DdKJjh6gqnLv8EOuj4pD6KBs1ayiQ+igb66PicO7yQ22Hplesmnij1lujobC2g1BmQmFth1oajPTTJY5WtZCrzpWVcSRexUuJOY8b6zciJyUVJtbWyElJxY31G5ESw+kiiIiIiCqTwtax4CanIvRttDgRUVXhyBMyaC8yhUxFL9Z+Oi0OpgrdnQrGq56rTsRBpA1Rx65DoTCSFni3MFNACRWijl2vdqNHXpRVE2+96iwpjiPxqsb9vfthpFDAxKLg+9nEwgJqpRL39+7n6BMiIiLC7atxOH/8IB6lJuElOwd4d3wbDZ3dtR2WQTCE0eJERFWFI0/03LnLDzH7ixMY9ekRzP7iBO+SLsambS9ArUJ+nhJCCOTnKTU+KajoxdrT8zK4KDuRjnqY8hjmpiayMnNTEyS8wDR9pJ84Eq9qKB8mwNhcPjLU2NwcyoecLoKIiKi6u301DtH7tyMrIx3mNayQlZGO6P3bcftqnLZDMwiGMFqciKiqcOSJHiucZkahMJJNM4Mgd94p/T9WTbyBt0Yj/dR+qNISoLB1hE3bXhqfFFTkYu02pjWRq87louxEWvKsNU3q2Fsi9VG2NPIEAHLy1HB8zmn6SL9xJF7ls6jjWDBll8WTkaH5OTmwqMPpIoiIiKq788cPwlihgKlZwW9nUzNz5P2vnKNPKoa+jxYnIqoq7DypQhW9GDGnmdGMrpwUtLZ1R/SjGE4Fo0e4mLHhKKuzOci/KdZHxUEJFcxNTZCTp4ZKJRDk31TboVeo65cTcPLYP0hLeQxbe0u0829SYR3EROVRv3cv3Fi/EWqlEsbm5sjPyYFQqVC/N6eLICIiqu4epSbBvIaVrExhaoZHqUlaioiIiKorTttVRSpjMWJOM6NfGls14FQweoSLGRuWop3NRkYF/yoURog6dh0A0LJ5HYwLcofdSzWQma2C3Us1MM7ARvFdv5yAH6MuIuOREhY1TJHxSIkfoy7i+mVOk0RVz97HG43HjYa5vR3UmZkwt7dD43Gj2UFNREREeMnOAaq8XFmZKi8XL9k5aCkiIiKqrjjyBMDRo0excuVK3Lp1C/Xr18f48eMRFBRUoduojFEinGZG/3AqGP3BxYwNy8OUx6hZQ/6VV7yzuWXzOgbVWVLcyWP/wERhBLP/fWeYmSmQCxVOHvuHo09IK+x9vJlPiajKxT64iO+vHMG/KffxyqPj6NmsK8/PyaBV9AwYVcG749uI3r8deSgYcaLKy0W+SgXvjm9rOzT6n6x/zj/39OhERPqk2o88+eOPPzB16lR07doV+/fvx+DBgzFnzhz8+uuvFbqdyhglEuTfFCqVgDJXBSEK/jXEaWaItIGLGVeNo0eP4p133oGrqyvefPNNREVFVcp26thbIidPLSurbp3NaSmPYVrse8jU1ARpHK1IRETVROyDi9gUE4m07HRYGJsjLTsdm2IiEfvgorZDI6oUlTEDRlVo6OyOTr0Gw6qmDXKys2BV0wadeg3meic6Iuuf80g+tBGqzFQYWVhDlZmK5EMbkfUPZ2kgIsNT7UeebNmyBZ6ennj//fcBAE2aNEFsbCw2bdqEgICACttOZYwSadm8DhDkjqhj15GQ8hiOenIXCZE+4GLGla+w83rcuHF45513cOLECcyZMwd2dnYVmn8BVJs1TZ7F1t4SGY+U0sgTAMjLU8O2GnUgERFR9fb9lSMwNTaBucIc6lw1zBXmgCoH3185wtEnZJD0eZ3Uhs7u7CzRUemn9gMmChibFvxWNjK1QD6USD+1n6NPiMjgVPuRJ7GxsfDz85OV+fn54Y8//oBarX7Kq8qvskaJtGxeB4sm+GHjnK5YNMFP50+AiPRF/d69IFQqqJVKCCEK/uVixhWqaOd1kyZNMHToULz11lvYtGlThW+rOqxpUpZ2/k2gVgnk/u97KDdXBbVKoJ1/E22HRkREVCUSspJhZmImKzMzMUNCVrKWIiKqXFwnlSqDKi0BRgr5LA1GCnOo0jhLAxEZnmo/8iQpKQkODvJFx2rXro3c3Fykp6fD3t5eo/e5ePHZQ72NAHR2r4GTlzORnKaErbUCHd2tYfT4X8TE/Pu84Ve6mJgYbYdgUNieFacq2jL/DX+oT/4f8lOSYWxrC5NO7XETAjc13LaPj08lR6jfYmNj0a9fP1mZn58f5s+fD7VaDRMTk6e88vkY+pomZWna3BHdg1xx8tg/SEt5DFt7S7Tzb8L1ToiIqNpwtKqFtOz0ghEn/5OrzoWjVS0tRkVUebhOKlUGha1jwZRdpk9maRCqHChs+buCiAxPte88AQAjIyPZYyFEud/D1dUV5sXWRyjOxwcYGFjut9aamJgYXvytQGzPilNlbenjAwzoX/nbqaYqqvMaKLsDu6rpckepi68ZgIK7btMf30VMzF3tBvQMutyO+qQ6tiO/b4moND2bdcWmmEhAlQMhBHJUOcjLV6Nns67aDo2oUnDqWqoMNm17IfnQRuRDCSOFOYQqB1CrYNOWszQQkeGp9p0nDg4OSExMlJUlJyfD1NQUNjY2WoqKiKh6qIjOa0CzDuyqwo7SisF2rBhsRyKiJ7zquWKUT8HaJ/9m38crNWqhZ7OuXO+EDBbXSaXKYNXEG3hrNNJP7YcqLQEKW0fYtO3F9U6IyCBV+84TLy8vnDx5EpMmTZLKTpw4AU9PzwqfMoaIiJ5g5zURERFVNa96rvCq58rOZao2qvvUtVQ5rJp4s7OEiKqFar9g/PDhwxEbG4vw8HDcuHED27dvx6FDhzBq1Chth0ZEZNAKO6+LYuc1ERERERERERHpgmrfeeLh4YHVq1fj4MGD6NmzJ7Zu3YqFCxciICBA26ERERk0dl4TEREREREREZGuqvbTdgFAly5d0KVLF22HQURUrRR2Xq9YsQJffvkl6tWrx85rIiIiIiIiIiLSCew8ISIirWHnNRERERERERER6aJqP20XERERERERERERERFRUew8ISIiIiIiIiIiIiIiKoKdJ0REREREREREREREREWw84SIiIiIiIiIiIiIiKgILhj/goQQAIDc3FwtR1I5cnJytB2CQWF7Vhx9aUszMzMYGRlpOwyDpas5WF+OT13HdqwY1bUdmX8rl67m3+L08fjXx5gB/YxbH2MG9CNu5uDKpYs5WB+Oy9Loa9yA/sbOuCsX8y9RxTIShd+69FwyMjJw7do1bYdBRDrK1dUV5ubm2g7DYDEHE9HTMP9WLuZfInoW5uDKxRxMRE/D/EtUsdh58oLy8/ORlZUFU1NT9uwSUQm866NyMQcT0dMw/1Yu5l8iehbm4MrFHExET8P8S1Sx2HlCRERERERERERERERUBBeMJyIiIiIiIiIiIiIiKoKdJ0REREREREREREREREWw84SIiIiIiIiIiIiIiKgIdp4QEREREREREREREREVwc4TIiIiIiIiIiIiIiKiIth5QkREREREREREREREVAQ7T4iIiIiIiIiIiIiIiIpg5wkREREREREREREREVER7Dyppvbt2wdnZ2cMHz5cVh4TE4O+ffvCzc0N/v7+2LBhQ4nXXr9+HUOHDoW7uzv8/PywZMkSqFSqKopcdyQlJWH27Nlo164d3Nzc0K1bN/zyyy+yOmxPzeTn5yM8PBxdu3aFm5sbOnXqhAULFiArK0tWj+1J2nDgwAEEBQWhVatW8PDwQPfu3bF582YIIaQ6PDbLh99Bz2fNmjVwdnYu8V/R/WcbkqHS11xcVtxRUVGlfq5v376t1biL0secXVrMutjWzOuki/Q13xanT7lLn3OBvl4X6dy5c6lt3qNHD52Om4iqnkLbAVDVu3HjBj7//HO0bNlSVn7v3j2MHj0agYGBCAsLw6VLlzB37lxYWloiODgYAJCZmYkRI0bAzc0NO3fuRHx8PEJCQgBA+rc6yMzMxKBBg/Daa69h9erVqFu3Lh48eAArKyupDttTc19//TU2bdqExYsXw9XVFbdu3cLs2bORnZ2NRYsWAWB7kvbY29tj4sSJaNSoEczMzHDu3DnMmzcPJiYmGDZsGI/NcuJ30It5+eWXERkZKStTKApO59iGZMj0NReXFTcAmJiYIDo6usTrCmnzc6uPOftpMQO62dbM66Rr9DXfFqWPuUsfc4E+XxfZvXs31Gq19Dg7OxuBgYHo3r27TsdNRFogqFrJyckRPXv2FPv27RMhISFi2LBh0nOfffaZ6NSpk8jPz5eV+fv7S4+//fZb4e7uLjIyMkqUZWVlVck+6ILly5eLN954Q+Tm5j61DttTcxMmTBCTJ0+WlS1dulS888470mO2J+mSiRMniokTJwoheGyWB7+DXszq1atFly5dnvo825CqG33NxUXj3rNnj2jevPkz62srbn3M2c+KWRfbmnmd9IU+5Vt9zF36mgsM6bpIZGSkaNGihYiPj9eruImo8nHarmpm8eLFcHJyQq9evUo8Fxsbi3bt2sHIyEgq8/Pzw/379xEfHy/V8fT0hLW1tVSnffv2UCqVuHTpUuXvgI44evQovLy8sHDhQvj5+aF79+4IDw9HXl6eVIftqTkfHx/ExMTg8uXLAIC7d+/i2LFj6NSpk1SH7Um6QAiBuLg4nD9/Hq1btwbAY7M8+B304uLj49GxY0f4+/tjwoQJuHLlivQc25CqC33NxaXFDQBqtRqdO3dG+/btMWLECJw9e1b2Om3FrY85+1kxA7rZ1szrpMv0Md/qY+4C9DMXGNJ1ke+++w4BAQGoU6eOXsVNRJWPnSfVyOHDh/Hbb7/hk08+KfX5pKQkODg4yMpq164NAEhISHhqncLHiYmJFR2yzrpz5w4OHTqEvLw8rF+/HpMmTcK2bduwevVqqQ7bU3MjR45EcHAw+vTpAxcXF3Tp0gXu7u6YMWOGVIftSdqUkZEBLy8vuLm5YcCAAQgODsbQoUMB8NjUFL+DXpy7uzuWLl2KDRs2YMmSJRBCYODAgdJ8/WxDMnT6moufFXejRo2wZMkSrFu3DqtXr0a9evUwdOhQnDt3Tnq9NuLWx5xdVsy62NbM66Sr9DXf6mPuAvQ3FxjKdZE///wTf/31FwYMGCCV6UPcRFQ1uOZJNfHgwQN88skn+PLLL2W94sUV7VUHIC0KV7xck9caMiEEHBwcsGDBApiYmMDV1RUPHz5EeHi47II/21MzR44cwXfffYdFixahefPmuHXrFsLCwrB06VLZXKFsT9IWKysr7Nu3D9nZ2bhw4QKWLVuGevXqoU+fPgB4bJaF30EVo+hoPKBg1F6PHj2wbds2zJ07FwDbkAybvubiZ8Xt5eUFLy8vqa63tzf+/fdfbNq0qdQ1O6oibn3M2ZrErIttzbxOukof860+5q5C+poLDOW6SGRkJF555RW0b9/+mdvWtbiJqGqw86Sa+Ouvv5CSkoKBAwdKZfn5+QCAFi1aYMeOHXBwcCjRO56cnAzgSQ+7g4MDHj58KKuTlJQkPVddODo64tVXX4WJiYlU1qRJE2RlZSE9PR02NjZsz3JYtGgRhgwZgnfffRcA4OzsjLy8PMycORNTpkyBpaUl25O0ytjYGA0bNgQANGvWDOnp6VixYgX69OnDY1MD/A6qHAqFAi4uLrh16xYAsA3J4OlrLn5W3KXx8PDA0aNHpcdVHbc+5mxNYvbw8CjxOm23dXHM66Qr9DHf6mPuehp9yQWGcF0kMzMTP/zwAyZMmCDr8ND1uImo6nDarmqiTZs2OHDgAPbt2yf917lzZ3h4eGDfvn1wdnaGl5cXTp06JfWmA8CJEydQv3591K1bF0DBHVsXLlxAVlaWrI6FhQVatGhR5fulLV5eXrhz5450MgYAt27dgrW1NWxsbKQ6bE/NZGdnw9hYno6KnoABbE/SLfn5+VAqlQB4bGqC30GVIz8/H1evXpV+wLENqbrR11xcNO7SXLp0SfpcA1Uftz7mbE1iLo2227o45nXSVfqQb/Uxdz2NvuQCQ7gusn//fuTl5SEoKEhWrutxE1EVqtTl6EmnhYSEiGHDhkmP//33X+Hp6Sk+/vhjcf36dXHgwAHh7u4utm3bJtXJyMgQfn5+YtKkSeLKlSvi2LFjonXr1iIsLEwLe6A9Fy9eFC4uLiI0NFTcuHFD/Prrr6Jt27Zi+fLlUh22p+ZmzZol2rZtKw4fPizu3r0rfvvtN9GlSxcxatQoqQ7bk7Rl9erV4sSJE+LOnTvin3/+ETt37hReXl5iwYIFQggem8+L30Hlt3jxYvF///d/4s6dOyIuLk5Mnz5duLi4iLi4OCEE25AMm77m4rLiXrNmjYiOjha3b98Wly9fFgsWLBDOzs7i6NGjWo27OH3M2cVj1sW2Zl4nXaSv+bY0+pK79DUXGMJ1kcDAQDF16tQS5boeNxFVHXaeVGPFTySEEOLs2bMiKChIuLi4iI4dO4r169eXeN3ff/8thgwZIlxdXUWbNm1EWFiYyMvLq6Kodcfx48fFu+++K1xdXUWXLl3E2rVrS7QD21MzWVlZIiwsTHTu3Fm4urqKTp06iY8++kikpKTI6rE9SRvCwsJEly5dhJubm2jZsqXo3bu32L59u1CpVFIdHpvlx++g8ps+fbro0KGDcHFxEX5+fmLMmDHSj+pCbEMyVPqai8uKe9GiRSIgIEC4uroKX19fMXjwYHHixAmtx12cPubs4jHrYlszr5Mu0td8Wxp9yV36nAv0+bpIbGyscHJyEidPniz1eV2Nm4iqlpEQRcagERERERERERERERERVXNc84SIiIiIiIiIiIiIiKgIdp4QEREREREREREREREVwc4TIiIiIiIiIiIiIiKiIth5QkREREREREREREREVAQ7T4iIiIiIiIiIiIiIiIpg5wkREREREREREREREVER7DwhIiIiIiIiIiIiIiIqgp0nRERERERERERERERERbDzhIiIiIiIiIiIiIiIqAh2nhARERERERERERERERXBzhMiIiIiIiIiIiIiIqIi2HlCRERERERERERERERUBDtPiIiIiIiIiIiIiIiIimDnCRERERERERERERERURHsPCEiIiIiIiIiIiIiIiqCnSdERERERERERERERERFsPOEiIiIiIiIiIiIiIioCHaeEBERERERERERERERFcHOEyIiIiIiIiIiIiIioiLYeUJERERERERERERERFQEO0+IiIiIiIiIiIiIiIiKYOcJAQCcnZ2xbt26cr9uyJAhGD58eJn1OnfujDlz5jxHZJVDV+JJTEyEs7MzoqKiqmybarUaO3fuxMCBA+Hj4wNXV1d07doVn3zyCW7dulVlcTzNqFGjMGTIEG2HQSTDHKkdzJFlW7NmDVq0aFFh71f8bx8VFQVnZ2fEx8fLtnn27NkK2yZRRWCe1g7m6bJ99dVXcHZ2rpD3+vDDD+Hs7Cz95+bmhm7duiE8PBy5ubkVsg3SHcxr2lFd8trRo0cRERFR4e9b2rmjLiqaS52dneHr64vg4GD89ttvlb7d5/lcF7Vlyxb8/PPPFRQREZVFoe0ASDdERkaiXr162g6DKlleXh4mTZqEkydPol+/fhg7diysrKxw8+ZN7NmzB9OmTcO+ffu0HSaRzmGOrB6YIzUTHh4OExMTtGrVStuhEEmYp6sH5mmgbt26WLVqFQBAqVTiwoULCA8PR2pqKj766CMtR0cViXmtetBWXjt69ChiYmIwdOjQCn9vfTFgwAAEBQUBAFJTU/Hdd99h/Pjx+Pbbb+Hh4aHl6J4uIiICbdu2xRtvvKHtUIiqBXaeEADA09NT2yFUCaVSCQsLC22HoTXh4eE4fvw4vvjiCwQEBEjlvr6+GDBgAO9eIHoK5sjqgTmSSH8xT1cPzNOAmZmZ7Hhv06YN7t+/j4MHD7LzxMAwr1UPhpLX8vLyYGxcNZPbVNQxU7duXdnnzM/PD23atMHhw4d1uvOEiKoWp+3SUx9++CG6du2KCxcuoF+/fvDw8ED37t1x+PDhEnVPnjyJ4OBgeHp6wsfHB1OnTsWDBw9kdUobOrhz50507twZ7u7ueO+993DlyhW4ublhzZo1Jbbx66+/IjAwEB4eHggKCsK5c+dKjTsiIgIBAQFwd3fH8OHDcfv2bdnzubm5+Pzzz9GpUye4urqiW7du2LJli6zO04aBFrZJ8Xrnzp3D2LFj4eXlhXnz5sles3v3bnTt2hVeXl4IDg7G33//Xe54AOD69esYN24cvL294enpiWHDhiEuLq5Eva+++godOnSAp6cnRo0ahXv37pXaTpUh77RBlAAAIABJREFUJycH27dvxxtvvCE7KSuq6J0LW7duRb9+/dCyZUv4+vpiyJAhiI2NldUvnC7m2rVrGDRoENzd3dGtWzdER0dDCIF169ahQ4cO8PX1xZw5c5CTkyN7/R9//IG+fftKUw788MMPpcZ1+/ZtvP/++/D19ZWOx+LHWOEw77L+plQ9MEcyR5aXruXIwr9PTEwMRo0aBU9PT3To0AEbN24sNbYrV67gvffeg7u7O7p06VLqHYoXL17E6NGj4ePjI7VxeXNk4dQzq1atkqY5KJzWQgiBDRs2oGvXrnB1dUVAQABWrFiBvLw86fXdunXDokWLpMd//vknnJ2dMX78eKksIyMDLVq0wI8//ihrxxs3bmDYsGHw9PRE165d8c0335QrdtItzNPM0+VVmXm6rPzyxx9/YNKkSejQoQM8PDzQo0cPbNy4EWq1WlYvMTERU6ZMgaenJ/z8/LBy5Urk5+fL6iiVSixcuBBvv/02PD090bFjR0yfPh0PHz587raxtraGSqWSlZW1/5cvX4azszOio6NLvN+AAQMwbty4546numJeY14rL23ltQ8//BB79+7FnTt3pPO5olNnl+f3d0REBN544w24u7vLjuF79+498xz2aVPPFp92rrDe5cuXpfPpDRs2YMKECejXr1+J1//2229wdnbGn3/+WWp7PouZmRnMzc1l+TQpKQlz5sxB165d4e7ujs6dO+Pjjz9Genp6qe1R3usRKSkpCAoKQs+ePZGYmAgA2Lt3r/TZbdmyJYKCgnD06FFpO/fu3cPu3bulv13Rz/+ePXvwzjvvwNXVFe3bt0doaCgyMzOl50eNGoVJkybJtt+sWTMEBgZKZUIItGnTBl999RWAJ5/buLg4TJ48GV5eXvD398eaNWtKfMcRGSKOPNFjaWlpmD17NkaNGgVHR0ds2bIF06dPx8GDB/Hqq68CAH7++WdMnjwZ3bt3x5gxY/D48WOEh4dj6NCh2L9/PywtLUt9759//hkfffQRevbsicDAQNy6dQtTp04tNTFev34dK1aswPjx42FtbY1Vq1ZhwoQJ+OWXX1CzZk2p3m+//YbLly9j9uzZyMnJwYoVKzBy5EgcPHgQZmZmAICZM2fi559/xpQpU+Di4oLff/8dixcvRnp6Ot5///3naqeZM2eiT58+GDFiBExNTaXykydP4saNGwgJCUF+fj6WLl2KSZMm4eDBgzAxMdE4nvj4eAQHB6NWrVpYuHAhTE1NsXHjRgwZMgS7du2Ck5MTAGDHjh1YtmwZhgwZAn9/f5w/fx7Tp0/XaB/y8/M1+lJSKJ7+kf7zzz+RmZmJTp06abTN+/fvY8CAAXj55ZeRm5uLH374AUOGDMGePXtk8zYLIfDBBx8gODgYEyZMwFdffYWpU6eif//+SEhIwKeffoqbN2/is88+Q926dTFlyhQAQHJyMkaOHImGDRti+fLl0jGhVCrRqFEj6f3v3buH/v3745VXXsG8efNgZWWF7777DiNGjMDOnTvRvHlzqa4mf1OqPpgjNcMcWUDXcmShDz74AEFBQRgxYgSOHTuGzz77DDY2NrIfi0IITJkyBcHBwZg4cSL279+PkJAQ1K5dG35+ftL+BQcHo1WrVggLC4OxsTE2btyIwYMH4/vvv0edOnU02u/IyEgMGDBANs1B4efps88+w+bNmzFy5Ei0a9cOcXFxWLduHR48eIClS5cCAFq3bo0zZ85I73f27FmYm5vj3LlzyM/Ph7GxMc6dOwe1Wo2WLVvK9vH9999H//79MXbsWOzbtw+hoaFwcnLi9GF6jHlaM8zTBSozT5eVX+7duwc3Nzf07dsXlpaWuHz5MsLDw5GWloYPPvhAeq/Jkyfj9u3bmDNnDhwcHLB161bcvHlTFpdSqUROTg6mTJkCBwcHJCUlYevWrRg4cCAOHjwIc3PzMvet8MJeTk4OYmNjsWfPHvTo0aNc+9+8eXO4u7tj165dsjb9+++/ceHCBaxdu1ajdiY55jXNMK8V0FZemzhxIlJSUnD16lVpGkBra2sA5fv9HR0djWvXriEkJAQKhQI2NjbSc5qcw2pKCIGpU6di8ODBmDJlCmrWrAl3d3eMHTsWV69ele37rl270KxZM7i5uZX5vvn5+VI+TU1Nxfbt25Geno633npLqpOWlgYrKyvMnDkTdnZ2uHfvHr766iuMHTsWkZGRsvcr7/WIBw8eYMSIEbC1tcWWLVvw0ksv4ezZs/jwww8xfPhwzJ49G7m5ubh69SoePXoEoGCk0tixY+Hm5iZ1ctetWxcA8O2332L+/Pno06cPQkJCcOvWLSxfvhx///03IiIiYGRkBF9fX2zevBlCCBgZGeHs2bMwMzPD33//jZSUFNjb2+Pvv/9GamoqfH19ZfHOnDkT7777LgYNGoTo6GiEh4ejQYMGePfddzX5MxLpL0F6KSQkRDg5OYkLFy5IZcnJyaJZs2biq6++ksreeOMNMWHCBNlr7969K1xcXMT27dulMicnJ7F27VrpcZ8+fUS/fv1kr/v222+Fk5OTWL16tVQ2ePBg4eLiIu7duyeV/fnnn8LJyUn88MMPUllAQIBwd3cXycnJUtm1a9eEs7OziIyMFEIIceXKFeHk5CQ2bdok2+5HH30k3NzcRHp6uhBCiD179ggnJyfx4MGDEm3SpUsX6XFhvZUrV5Zov4CAANGmTRuRmZkplR06dEg4OTmJP/74o1zxLF68WLi6uor4+HipTmZmpvD19RXTp08XQgihVqtFhw4dxNSpU2XvFRYWJpycnMSePXtKxFh835ycnMr87+7du099jx9++EE4OTmJ48ePP3NbpVGpVCIvL08EBgaKBQsWSOWrV68WTk5O4qeffpLKrl69KpycnERgYKDIz8+XyidPnizeeust6fHnn39e4pgobPPBgwdLZR9++KHo0KGD7G+lUqnEW2+9JWtPTf6mVH0wRzJH6nuOLPz7LFmyRLatqVOnik6dOgm1Wi3bRtHjVQgh+vbtKwYMGCA9HjJkiOjdu7dQqVRSWUZGhvD19ZVtIyAgQMyePbtEHEWPp+KfByGESElJES4uLiI0NFRW/uWXXwonJydx/fp1IYQQBw4cEM2aNRNpaWlCCCHGjRsnQkNDRYsWLcSff/4phCj4u7/55psl2rHoZyYnJ0f4+vqKTz75RJB+Yp5mntalPF2e/JKfny/y8vLEpk2bRMuWLaVcfvz4ceHk5CSOHTsme6/27dsLJyenZ8aWlJQknJ2dxeHDh5+5H09rx5EjR4rs7Oxy7/+uXbuEi4uLSExMlMoWLlwo/Pz8RF5e3jNjoZKY15jX9CmvFf/bFCrP729vb2+pzQuV5xy2efPmJbY/ePBgMWzYsBL7s2vXLlk9tVotAgICZPuenJxc4nP0NKX9rVxcXMSOHTue+bq8vDwRFxcnnJycxF9//SWVa3o9ovBz/c8//4hOnTqJUaNGicePH0vPb9y4UbRq1eqZMRQ/Xxei4G/Upk0bMW7cOFn5gQMHZMfY+fPnhZOTk7h8+bIQQogFCxaI6dOni3bt2olDhw4JIYTYtm2b8PT0FLm5uUKIJ3/T9evXy977nXfeEaNHj35mrESGgNN26TFbW1vZPIz29vaoVauWNFTy1q1buHv3Lrp37w6VSiX9V7duXTRq1Ajnz58v9X3VajUuX76MLl26yMq7detWan0nJyfUr19f9hhAiWHHLVu2hL29vfT49ddfR+PGjXHhwgUAkIaBFr9rqkePHsjJyXmuYZcAnjr8tWXLlrCyspLFAxTczVGeeM6dO4eWLVvK7tq1srJCQEAAzp49C6CgLR4+fCgbsgwAb7/9tkb7MHnyZOzevbvM/xwdHZ/6HkIIAICRkZFG27xw4QJGjRqFNm3aoEWLFnBxccHVq1dL3D0HAO3atZP+/7XXXpPKim6rUaNGsmHcFy5cKHFMODs7o0mTJrL3/v333+Hv7y8Nn1WpVBBCoF27doiJiZHVLetvStULc6RmmCML6FqOLFS8Tbp16ya117Pqvfnmm7h48SLUajWUSiXOnTuHt956C0II6Vi3sLCAl5fXU4/18oiLi0NeXh66d+8uKy88PgrzdatWrZCfn4+zZ88iPz8fMTEx8Pf3R4sWLaQRKadPny5xpxsAdOzYUfp/MzMzvPbaayU+R6RfmKc1wzxdoDLzdFn5JT09HYsWLULnzp3h6uoKFxcXLFmyBI8ePUJSUhKAgqm9zM3NS7xXaQv67t+/H0FBQfD29kaLFi3Qrl07CCFKja24unXrSu21Y8cOhIaG4urVq5g0aZLURpruf48ePWBhYYG9e/cCKJgO6fvvv0efPn2eebc8PR3zmmaY1wpoM689TXl+f/v4+OCll14q9X00PYfVVOfOnWWPjY2N0b9/fxw4cAC5ubkACqa7MjExQc+ePQFAdt6rUqlKTLU4cOBA6e/09ddfY+DAgZg/fz72798v1RFCYOvWrXjnnXfg6ekJFxcX9O3bFwBKtLum1yOuXLmC4OBgeHl54YsvvkCNGjWk51xcXJCeno6ZM2fixIkTyMrK0qh9bt68iZSUlBLn4m+99RYUCoX02XF1dYWlpSVOnz4N4Ml5d6tWraRz8TNnzsDLy0s2KgxAiRFSr7/+Os/FqVrgGZEeK+1LyszMTJozPTk5GQAwY8YMzJgxo0Tdp32Jp6SkQKVSwc7OTlZuZ2dX6gJgxeMoHN5bfH2LoidlhWrVqoWEhAQAkOaMdHBwkNUpfFx8TklN1a5du9TysuLWNJ709HTZNFNF6xXWKZy7slatWrI6xR8/Tf369aWhmM/yrB85hSeOmny53bt3DyNHjkTz5s0xf/581KlTByYmJpg/f750YlLIxMREGuILPGnH4u1ramoqOyYSExNLHUpbvE1SUlIQGRlZYkhs4XsWpemxSNUDc6RmmCML6FqOLFS8DQrbNyEhAfXq1Xtmvby8PKSmpkKtVkOtVmPZsmVYtmxZiW0Udui8iLS0NAAlj6fCx4XP16lTB6+99hrOnDmD+vXr4/Hjx/D29oavry/OnDmD/v3748qVK7K5roGS7QjIP8+kn5inNcM8XaCq8jRQMr98+OGHOHfuHN5//304OzvDwsICx48fx+rVq6V6CQkJsLOzK3ERtHj7HzlyBP/973/Rt29fTJs2Dba2tjAyMsKAAQM0ymlmZmayc2hvb2/Y2Njg/fffR3R0NPz9/TXe/xo1aqBXr17YvXs3xowZg8OHDyM9PV26MEjlx7ymGea1AtrMa09Tnt/fxf8ORWl6DqsJY2PjUo/VPn36IDw8HD/99BMCAwOxa9cuvP3229LUdHv37sWsWbOk+r6+vti2bZv02NHRUZZP27Vrhzt37iAsLAw9e/aEkZERtm7disWLF2PMmDFo164drK2tkZqairFjx5ZoT00/d6dPn0Z6ejr69+9fok3btGmD5cuXIyIiAmPGjIGxsTH8/f0xe/ZsWYdocU87F1coFLC1tZWeNzU1hZeXF86cOYNevXrh77//hq+vL/Lz87Fjxw4IIXD27FkMHTq0xDaKTstWuH88F6fqgJ0nBszW1hZAwcl+0XnDCxX/Mi1kb28PhUKB1NRUWXlqauoLLQaVkpJSoiw5OVm6M6cwESclJcnuECk8wSx8vnAe4KIL0AJPviyK0/QujuI0jcfGxkYqKyo5OVmqU/gFVrxeaa8rzezZs6U7wp7l559/xiuvvFLqc25ubrC2tkZ0dHSZ84wW3uGwcuVK2ZdvZmam7K6IF1G7du2nHhNFT7RsbW3Rpk2bEhfSgOf/2xIBzJGFmCML6FqOLJScnCzNkQ5AusO5+A+j5ORk2QWXpKQkmJqaws7ODjk5OTA2Nsbw4cNL3I0GQKP59ctS+HlKSkoqNd7C5wFId7bVr18frq6usLKygq+vLyIjI3H69Gmo1epSR55Q9cM8XYB5uoC28nROTg6io6Mxbdo0DB48WCo/deqUrJ6joyNSU1OleeQLFebBQocOHUKjRo3w6aefSmWJiYkl7oguj8K7m69duwZ/f/9y7f97772H7du34+zZs9i5cyfatm2LBg0aPHcs9GzMawWY1wro4vlneX5/P+vvWNY5rLm5ubTmSNEOprS0tBIdL0/bTu3atdG5c2fs2rULdevWxc2bN2W5NSAgALt375YeFx0V8jRNmzbFsWPHkJycDAcHBxw6dAjt27eXrW9VODLreQ0ZMgR3797FxIkTsWHDhhK5oEePHujRowcyMzMRHR2NxYsXY+bMmfjmm2+e+p5Fz8WLUqlUSEtLK3EuvmXLFpw5cwYODg5o3LgxhBAIDQ3FmTNnkJKSwjUFiYpg54kBa9y4MV5++WXcvHkTI0aM0Ph1JiYmaN68OY4ePYqxY8dK5T/99NMLxXPu3DlpASqgYDHCGzduYNiwYQAgfWEcPHhQ9kX9ww8/wNzcXLojoPAuhevXr0sn9hkZGYiNjX3qkNHnoWk8LVu2xLfffovExETpRODx48f45ZdfpIV669WrB0dHRxw5cgTvvPOO9F4HDx7UKJbJkycjODi4zHrPGhJsbm6OwYMHY/369Th+/LhsGG+hX375BZ07d0Z2djYA+Z0lcXFxuHnz5lPvEiovDw8PbNu2TXZMXL16Ff/884/sZKl9+/a4dOkSnJ2dpTs3iCoCc+SLYY6s3BxZ6MiRI/Dy8pIe//TTT6hbt26JOx2PHDkia4PDhw/D1dUVJiYmsLS0hI+Pj7Sg54sqbZSMu7s7TE1NcfDgQXh7e0vlP/zwAwDIfhT6+vpiz549OHr0qNRJ0rJlS2RnZ2PLli1o0KCBRndykuFjnn4xzNMVk6dzc3OhVqtl75Wfn48DBw7I6rm7uyMnJwfHjx+XpjbJzc3Fzz//LKunVCpL3GlcdIqY53H16lUAT0YRlGf/X3/9dXh7e2PVqlU4d+4cli9f/kKx0LMxr70Y5rWKO/982qiBivr9XdY5bL169SCEwI0bN6Rp5e7evYubN29qPPoHKOgAHjlyJFatWoUmTZrAx8dHes7Ozq7EaK2yXLt2DaamptLoFaVSKet4AF48ZxsbG2Px4sVQq9UYM2YMNm3aJDt/LmRtbY0ePXogLi5O1lFX2rl4o0aNUKtWLRw8eBCBgYFS+eHDh6FSqUqci69cuRLbtm2TzsWbNGmCWrVqITw8HBYWFnB3d3+hfSQyJOw8MWBGRkaYO3cupkyZAqVSiTfffBM1a9ZEQkICTp8+jQ4dOjx1jtQJEyZg4sSJmDlzJnr27ImbN29i27ZtUCgUL3SXyOjRozFx4kTk5ORgxYoVqF+/Pnr37g2gYL2Lt99+G8uWLUNubi5cXFzw+++/IzIyEhMmTJBOutzd3fHKK68gLCwMarUaQghs2rQJlpaWz9dQT6FpPMOHD8fevXsxcuRITJgwAWZmZti4cSOUSiXGjx8PoODLcfz48QgNDcXChQvh7++P8+fP49ChQxrF8sorrzz1bpXymDx5Mi5duoSJEyeif//+6NixI6ysrHDr1i3s2bMHSqUSnTt3Rtu2bWFiYoKQkBAMHToU9+/fx9q1a8s9vPZZhg8fjm+++UY6JpRKZYm7aABg6tSp6Nu3L4YOHYpBgwahbt26SE1NxV9//QVjY2NMmzatwmKi6oU58sUwR1Zujix08OBBWFpawtPTE8eOHcOhQ4cQGhoqm6LD2NgYW7ZsgUqlQqNGjbB//37ExcVh48aNUp2QkBAMGTIE48aNw7vvvotatWohKSkJsbGxaNiwoexu6rI0adIEv/zyC9q0aQNra2u88sorsLOzw7Bhw7B582aYm5ujbdu2+PPPPxEeHo5evXqhcePG0usLpwY4e/Ysxo0bB6DgTsDCdU+CgoIqoOXIEDBPvxjm6YrJ0zVr1oSHhwc2bdoEBwcHWFtbY8eOHdKFzEIdO3aEu7s7QkJC8MEHH6BWrVrYunVrieOtffv2mDdvHj7//HP4+fnh/Pnz2Ldvn8ZrjOTm5kp3Pefl5eHatWtYt24dateujTfffBMAyr3/7733Hv773//Czs6uxJoaVLGY114M81rFnX82btwYO3fuRFRUFJo2bQpra2s0bty4wn5/l3UO27FjR1hbW+Ojjz7CxIkTkZGRgfXr15foqChL27Zt8eqrr+Ls2bOyKbo0ER8fL+XTR48eITo6GsePH8d7770njaZq3749Nm/ejI0bN6JFixaIjo7G77//Xq7tlMbY2BhLlizBzJkzMWbMGGzevBkeHh5YvXo1kpOT0bp1a9SuXRu3b9/G999/L3X6AQXn4mfOnMHx48dhZ2cHR0dH1KlTB5MnT8b8+fMxd+5cdOvWDbdv38by5cvh6+uL9u3bS693c3NDjRo1cObMGcyfP18qb9WqFQ4ePIjWrVvzxlWiIth5YuA6d+6MrVu34osvvkBISAjy8vJQp04dtGrVShreXZo33ngDoaGhWL9+PQ4dOoQWLVpgyZIlGDRokNQDX14dOnTA66+/jgULFiAlJQXe3t6YN2+eLCkvXboUq1atwvbt25GSkoL69evjww8/lN1VolAosG7dOsyfPx8ffPABateujYkTJ+L06dMlFjB7UZrEU7duXXzzzTdYunQp5syZAyEE3N3dsW3bNukOCgAIDg5GZmYmtm3bhl27dsHHxwfLly/He++9V6ExP4upqSm+/PJL7NmzB1FRUdi3bx9yc3NRr149dOjQQbr7ycnJCUuWLEF4eDjGjx+Pxo0bY/78+YiIiCgxn+rzcnBwwNdff40FCxZg2rRpqF+/Pt5//30ppkIvv/wydu/ejdWrV2PJkiVIT0+Hvb09XFxcNLrTh+hZmCNfDHNk5eXIQp999hnWrVuHDRs2oGbNmpgxYwYGDBggq2NkZIRVq1Zh/vz5uHTpEhwdHbF48WJ06NBBquPm5obIyEiEh4dj3rx5ePz4MWrXrg0PDw/Z3WmamDt3LhYsWIAxY8YgLy8PixcvRlBQED744APY2Nhg586d2LJlCxwcHDBq1ChMnjxZ9vq6devi1Vdfxf3792V32bVu3RpxcXGcsotkmKdfDPN0xeTpZcuW4ZNPPsHHH38MKysr9OrVC927dy8xmm/t2rWYP38+FixYAEtLS/Tt2xetW7fGypUrpTr9+/fHvXv3sG/fPmzfvh0+Pj746quvpAWOyxIfHy99DygUCtSpUwedOnXC5MmTpQvH5d3/N954A8bGxujduzcvmFUB5rUXw7xWMXmtb9++OH/+PD799FNkZmZK64FU1O/vss5hbWxs8MUXX2Dx4sWYOnUqGjRogJkzZ8pu/tGEkZERunTpgoiICPTq1atcry26toulpSUaNGiAOXPmYNCgQVKdSZMmIT09HRs2bEBeXh7at2+P1atX49133y3XtkpjYmKCzz77DP/5z38watQobN68Ge7u7ti6dSuOHDmCR48ewdHREYGBgZg6dar0uv/85z+YO3cuJk2ahNzcXEyePBlTpkzBoEGDYGZmhq+//hr79u2DjY0NevXqhRkzZsg6WM3MzODp6YlTp07Jzrtbt26NgwcP8lycqBgjIYTQdhCkH3799VeMHz8e27dv5/yHRETFMEdSRYqKisKsWbMQHR3NKayIKgjzNFHpfvzxR0yfPh0//vgjmjRpou1wqByY14gK1ghxdnbmtINEVCk48oRKlZGRgZUrV6Jt27awtrbGlStX8MUXX8DFxaXUhe2IiKoT5kgiIt3GPE1Utn///Rd3797FqlWr0KlTJ3ac6DjmNaIncnNzceXKFfz666+4fv06Fi9erO2QiMhAsfOESqVQKHDv3j18/PHHSE9Ph42NDQICAvDf//73uedTJSIyFMyRRES6jXmaqGzh4eE4cOAAXF1d8cknn2g7HCoD8xrREwkJCejXrx9sbW0xc+ZMLnBORJWG03YREREREREREREREREVYaztAIiIiIiIiIiIiIiIiHQJO09ekBACOTk54AAeIqKqxxxMRKQdzL9ERNrDHExERFQ12HnygnJzc3Hx4kXk5uZqO5QK9ddff2k7hCpRHfazOuwjUH32k+TKysH6flzoe/yA/u8D49c+Q9gHQ2QI58A8tp5gWzzBtniCbaG7qjIHG/JxYMj7BnD/9J2h7x+RvmDnCZVKqVRqO4QqUR32szrsI1B99pPKR9+PC32PH9D/fWD82mcI+0C6icfWE2yLJ9gWTxhKW5w9exYTJkxAQEAAnJ2dsWbNGtnzu3fvxuDBg9G6dWv4+PjgvffeQ3R0dIn3uX79OoYOHQp3d3f4+flhyZIlUKlUsjoPHz7EpEmT4OXlBV9fX8yZMweZmZmyOhkZGZg1axZatWoFLy8vTJ06FYmJiRW/4xXEUI6D0hjyvgHcP31n6PtHpC/YeUJEREREREREBunx48do2rQpZs6ciTp16pR4/vTp03jzzTexadMm7N69Gz4+Ppg4cSJiY2OlOpmZmRgxYgSsra2xc+dOfPrpp4iKisKyZcukOmq1GmPHjkVycjIiIiIQHh6O06dPY/bs2bLtzZw5E+fPn8cXX3yBrVu34sGDB5g4cSKn4CIiItJBCm0HQERERERERERUGTp16oROnToBAFasWFHi+c8++0z2eObMmfj1119x9OhReHl5AQAOHDiAR48eYenSpbC2tkazZs0wbdo0hIWFYcqUKbC0tMSJEydw5coVHD58GA0bNgQAfPzxxxgzZgzu3r2LBg0a4MaNG/j111+xZcsWtGzZEgAQFhaG7t274/Tp02jTpk1lNgURERGVE0eeEBEREREREREByM/PR3Z2Nuzs7KSy2NhYeHp6wtraWipr3749lEolLl26JNVp0KCB1HECAG3btoWJiQnOnz8PADh//jxMTU3h6+sr1WnSpAnq1asn1SEiIiLdwZEnRERERERatmbNGoSHh5co/+uvv6BQFJyyx8TEYPHixbh69Spq1aqF4OBgjBkzRla6og3yAAAgAElEQVT/+vXrCA0NxYULF1CzZk307NkTM2bMkN4DKJiTPzQ0FCdPnoSpqSm6du2KWbNmyS4KEhFVVxs2bEBmZiZ69uwplSUlJcHBwUFWr/Bx4XolpdUxNTWFjY2NrI6trS1MTExKvNfzrHty8eLFcr/mecTExFTJdrTBkPcN4P7pu/Lun4+PTyVFQlR9sfOEiIiIiEgHvPzyy4iMjJSVFXZ63Lt3D6NHj0ZgYCDCwsJw6dIlzJ07F5aWlggODgbwZE5+Nzc37Ny5E/Hx8QgJCQEA6d/COflr1KiBiIgIZGdnY/bs2Zg9ezZWr15dhXtLRKR7oqKisG7dOoSHh8PR0VGj1xgZGT3zeSGErE5p9YvX0ZSrqyvMzc3L/bryiImJMdgLsoa8bwD3T98Z+v4R6Qt2nhARERER6QATExPUrl271Od27NgBGxsbzJ8/H0ZGRmjatCmuXbuGjRs3Sp0nFTUnPxFRdRQZGYlFixZh9erV6NChg+w5BwcHPHz4UFaWlJQkPVf476lTp2R1VCoVHj16JKuTmpoKtVotG32SkpJSYtQKERERaR/XPCEiIiIi0gHx8fHo2LEj/P39MWHCBFy5ckV6LjY2Fu3atZPdmezn54f79+8jPj5eqlMRc/ITEVU3ERERWLRoEcLDw6XF5Yvy8vLChQsXkJWVJZWdOHECFhYWaNGihVTn7t27uHPnjlTn1KlTUKvV8Pb2lurk5eXhzJkzUp2bN2/i/v37Uh0iIiLSHRx5QkRERESkZe7u7li6dCkaN26MtLQ0fP311xg4cCD27duHhg0bIikpqcTUDYWjVBISElC3bt0Km5O/PKpqvv3KYuhzpZcH2+IJtsUTz9MWujbNTFZWltShkZeXh8TERFy+fBmWlpZo2LAhNm3ahOXLl2Px4sVo1qyZlAtNTU1ha2sLAAgMDMTatWsREhKCKVOmID4+HitXrsSgQYNgaWkJoKBDu1mzZggJCcGcOXOgVCqxYMECdOvWTRrV16RJE/j7+2P+/PlYuHAhzM3NsWDBAri5uckWkSciIiLdwM4TIiIiIiItK36ns4+PD3r06IFt27Zh7ty5AErOky+EKLW8NOWdk19TVTHffmXhXOJPsC2eYFs88f/s3X9UVXW+//HX8UggHSLjaEcdxvHGKBGo/NBGIcdqeW3VQjKZJpHBzB9ljDMm0zpJLX9gClqmo46Tc8y8p2um5o8u3tUd83bHMeRqHmAmQumrTnlGEwQzREHlyPcPL1uPmEke+SHPx1os2nu/9mfvz/kDd/t9Pp/PrfJZFBcXKy0tzdhet26d1q1bp4EDB+qdd97RmjVrVFdXpxdffNHrvIbjkmSxWLR69WplZWUpOTlZFotFI0eOVEZGhpE3m81asWKFsrKylJqaKj8/Pw0bNkyZmZle7b722muaN2+ennvuOXk8HiUkJGjGjBnq0IGJQZrL6YMF+jb/A91R7tbRfaEKHpSk2+9h5A8AoDGKJwDwHU64CnR08weqLStXwN1d1X1kku6K5aEaaA8Kvy7Wf+z/SP88cVQ/qvqrRoQPU3S3yJa+LbQjHTt21H333acvv/xS0sURJFeODKmsrJR0aQSKr+bkB6RLLxfrTpar451debmINuv+++9XaWnpdx7/+OOPr6udsLAwOZ3Oa2ZsNpuWL19+zcwdd9yhnJyc67omfO/0wQJV/tdKydxR9R0DVFf9zcXtRybwNw4A0AhfbQCAqzjhKtChFSt19sQ3MlssOnviGx1asVInXMwHD9zqCr8u1luudTpZ860COvjrZM23esu1ToVft+3pidC2XLhwQaWlpUZhJDo6Wvn5+cZoE+nifPvdu3eXzWYzMr6Ykx9oeLlYV/2NTAEW4+Xi6YM8BwFo277N/0Ayd1QHvwDJZLr429zx4n4AAK5A8QQAruLo5g9k6thR5oAAmUymi787dtTRzTxUA7e6/9j/kfw6mOXf0V8mk0n+Hf3l18Gs/9j/UUvfGm5hOTk52r17t9xutz777DP97ne/01dffaWUlBRJ0ujRo3Xy5EnNmjVLBw8e1NatW+V0OjV+/HijjcTERAUFBclut6u0tFQ7duy45pz8xcXF2rt3b6M5+YHLXy6aeLkI4BZSd7Jcpo7e002aOvqr7mR5C90RAKA1Y9ouALiK2rJymS0Wr30d/P1VW8ZDNXCrKz9dKYtfoNe+28y3qfx0ZQvdEdqD8vJyvfjiizpx4oTuvPNORUREaO3atYqKipIk9ejRQw6HQ9nZ2UpKSlJISIjS09OVmppqtOHLOfnRvtWdLJcpwPs5iJeLAG4FHe/senFUnV+Asa++7qw63tm1Be8KANBaUTwBgKsIuLvrxSm7Ai49VF84e1YBd/NQDdzqut4eopM138r/sm8lnvOcU9fbQ1rwrnCre+ONN743ExcXp40bN14z46s5+dG+8XIRwK0qeFCSKv9rpS6oVqqv14XztZKnTsGDklr61gAArVCrm7YrNzdXTzzxhAYMGKB+/frp0Ucf1apVq4z5nTdt2qQ+ffo0+vnqq6+82jlw4IDS0tLUt29fxcfHa/78+aqrq/PKlJWVKT09XdHR0Ro4cKBefvllVVdXN1tfAbRe3Ucmqb6uTp7aWtXX11/8XVen7iN5qAZudSPCh+n8BY/O1p1VfX29ztad1fkLHo0IH9bStwYAzSJ4UJLkqdOF8xefg3i5COBWcfs9MQp5ZII6WjrLVFerjpbOCmGxeADAd2h1I0/uuusuPf/88+rVq5duu+027d27V7NmzZLZbNbYsWMlXZxuYMeOHY3Oa1BdXa1x48YpKipK69ev17Fjx2S32yXJ+O3xeDRp0iR16tRJTqdTNTU1yszMVGZmppYsWdJMvQXQWt0VGyM9O0FHN3+g2rJyBdzdVd1HJl3cD+CWFt0tUuNjL6598s+ao/pRpxCNCB+m6G6RLX1rANAsbr8nRnpkgr7N/0B1J8vV8c6uCh6UxMtFALeE2++J0e33xMjlcumnsbEtfTsAgFas1RVP4uPjvbZDQ0O1fft27dmzxyieSFKXLl2+s43c3FxVVVVpwYIFslgsCg8P19SpU5WTk6MpU6YoMDBQeXl52r9/v7Zt26aePXtKkmbMmKGJEyfK7XazYCYA3RUbQ7EEaKeiu0UqulukXC6XYvmfagDtUMPLRQAAAKC9anXFk8vV19frs88+U0FBgSZPnmzs93g8euihh3Tu3Dn99Kc/1fPPP68BAwYYxwsLC9W/f39ZLlvsOSEhQbW1tSopKVFcXJwKCwsVGhpqFE4kadCgQTKbzSooKGhy8aS4uPgGeto6uVyulr6FZtEe+tke+ii1vn7ywhUAAAAAAABom1pl8eTUqVMaMmSIzp8/L4/Ho/T0dKWlpUmSevXqpfnz5ys8PFxnzpzR+++/r7S0NL3zzjuKi4uTJFVUVMhqtXq12bB9/Pjx78z4+fkpODjYyDRFZGSk/P39vz/YRrSXb9q2h362hz5K7aefAAAAAAAAAG6+Vlk8uf3227VlyxbV1NSoqKhICxcuVLdu3TRq1ChFR0crOjrayMbExOif//yn3nrrLaN4ci0mk+max+vr6783AwAAAAAAAAAAbl2tsnjSoUMHYzqt8PBwffvtt1q0aJFGjRp11Xy/fv20fft2Y9tqtaqsrMwrU1FRYRxr+J2fn++VqaurU1VVVaMRKQAAAAAAAAAAoP3o0NI3cD0uXLig2tra7zxeUlLitYB8dHS0ioqKdPr0aWNfXl6eAgICFBERYWTcbrcOHz5sZPLz8+XxeBQTw8KIAAAAAAAAAAC0V62ueLJ06VLt2rVLbrdbhw4d0oYNG+RwOPT4449LkpYtW6a//vWvOnz4sPbv369XX31VeXl5Gjt2rNFGYmKigoKCZLfbVVpaqh07dmjx4sVKSUlRYGCgJCk+Pl7h4eGy2+0qLi7W3r17NWfOHA0fPrzJi8UDAAAAAAAAAIBbR6ubtuvMmTOaOXOmysrK5O/vr9DQUGVkZOipp56SdHEx+VmzZun48eMKDAxU7969tWrVKg0ePNhow2KxaPXq1crKylJycrIsFotGjhypjIwMI2M2m7VixQplZWUpNTVVfn5+GjZsmDIzM5u9zwAAAAAAAAAAoPVodcUTu90uu93+ncenT5+u6dOnf287YWFhcjqd18zYbDYtX768yfcIAAAAAAAAAABuXa1u2i4AAAAAAAAAAICWRPEEAAAAAAAAAADgMhRPAAAAAAAAAAAALkPxBADwnbZs2aI+ffro6aef9trvcrmUnJysqKgoDR06VA6Ho9G5Bw4cUFpamvr27av4+HjNnz9fdXV1XpmysjKlp6crOjpaAwcO1Msvv6zq6uqb2SUAAAAAAADge1E8AQBc1aFDh/T6668rLi7Oa/+RI0c0YcIERUREaPPmzZo2bZqWLl2qNWvWGJnq6mqNGzdOFotF69ev19y5c7Vp0yYtXLjQyHg8Hk2aNEmVlZVyOp1atmyZdu/erczMzGbrIwAAAAAAAHA1FE8AAI2cO3dOL7zwgl588UWFhoZ6HVu7dq2Cg4M1e/ZshYWFacSIEUpLS9PKlSuNTG5urqqqqrRgwQKFh4dr6NChmjp1qt59912dOXNGkpSXl6f9+/dr/vz5ioqK0sCBAzVjxgz9+c9/ltvtbtb+AgAAAAAAAJejeAIAaCQ7O1u9e/dWUlJSo2OFhYUaPHiwTCaTsS8+Pl5Hjx7VsWPHjEz//v1lsViMTEJCgmpra1VSUmJkQkND1bNnTyMzaNAgmc1mFRQU3KyuAQAAAAAAAN+rY0vfAACgddm2bZt27typLVu2XPV4RUWFYmNjvfZ16dJFklReXi6bzaaKigpZrVavTMP28ePHjXauzPj5+Sk4ONjIXK/i4uLvPOZyuZrUVmvT1u9favt94P5bXlP7cOXfKAAAAAAAmoriCQDA8PXXX2vmzJl68803vUaNXOnyUSeSVF9ff9X913Pulerr66+rnctFRkbK39+/0X6Xy9WmX6K29fuX2n4fuP+Wdyv0AQAAAADQ9lA8AQAYPv/8c504cUKjR4829l24cEGSFBERobVr18pqtTYaGVJZWSnp0ggUq9WqsrIyr0xFRYVxrOF3fn6+V6aurk5VVVWNRqQAAAAAAAAAzYk1TwAAhp/97GfKzc3Vli1bjJ+HHnpI/fr105YtW9SnTx9FR0crPz/fGG0iXVz8vXv37rLZbJKk6OhoFRUV6fTp016ZgIAARUREGBm3263Dhw8bmfz8fHk8HsXExDRTjwEAAAAAAIDGKJ4AAAwWi0W9e/f2+rnjjjvUqVMn9e7dWwEBARo9erROnjypWbNm6eDBg9q6daucTqfGjx9vtJOYmKigoCDZ7XaVlpZqx44dWrx4sVJSUhQYGCjp4iLz4eHhstvtKi4u1t69ezVnzhwNHz5coaGhLfURAAAAAAAAABRPAABN06NHDzkcDhUXFyspKUmvvfaa0tPTlZqaamQsFotWr16tqqoqJScn66WXXtLIkSOVkZFhZMxms1asWKHOnTsrNTVVkydPVlxcnObNm9cS3QIAAAAAAAAMrHkCALimnJycRvvi4uK0cePGa54XFhYmp9N5zYzNZtPy5ctv6P4AAAAAAAAAX2PkCQAAAAAAAAAAwGUongAAAAAAAAAAAFyG4gkAAAAAAAAAAMBlKJ4AAAAAAAAAAABchuIJAAAAAAAAAADAZSieAAAAAAAAAAAAXIbiCQAAAAAAuCV9+umnmjx5sh588EH16dNHS5cubZRxuVxKTk5WVFSUhg4dKofD0Shz4MABpaWlqW/fvoqPj9f8+fNVV1fnlSkrK1N6erqio6M1cOBAvfzyy6qurvbKnDp1StOnT9eAAQMUHR2t3/zmNzp+/LhvOw0AAHyC4gkAAAAAALglnTlzRmFhYXrxxRd19913Nzp+5MgRTZgwQREREdq8ebOmTZumpUuXas2aNUamurpa48aNk8Vi0fr16zV37lxt2rRJCxcuNDIej0eTJk1SZWWlnE6nli1bpt27dyszM9Prei+++KIKCgr0xz/+Uf/2b/+mr7/+Ws8//7zq6+tv3ocAAAB+kI4tfQMAAAAAAAA3w89//nP9/Oc/lyQtWrSo0fG1a9cqODhYs2fPlslkUlhYmL744gutXLlSY8aMkSTl5uaqqqpKCxYskMViUXh4uKZOnaqcnBxNmTJFgYGBysvL0/79+7Vt2zb17NlTkjRjxgxNnDhRbrdboaGhOnTokP7nf/5Hq1evVlxcnCQpJydHjz76qHbv3q2f/exnzfSpAACA68HIEwAAAAAA0C4VFhZq8ODBMplMxr74+HgdPXpUx44dMzL9+/eXxWIxMgkJCaqtrVVJSYmRCQ0NNQonkjRo0CCZzWYVFBRIkgoKCuTn56eBAwcamXvuuUfdunUzMgAAoPVg5AkAAAAAAGiXKioqFBsb67WvS5cukqTy8nLZbDZVVFTIarV6ZRq2G9YruVrGz89PwcHBXpk777xTZrO5UVs/ZN2T4uLiJp/zQ7hcrma5Tku4lfsm0b+2rqn9u/JvGYAbR/EEAAAAAAC0W5ePOpFkrD9y5f7rOfdK9fX1Xpmr5a/MXK/IyEj5+/s3+bymcLlct+wL2Vu5bxL9a+tu9f4BbQXTdgEAAAAAgHbpaqM+KisrJV0agWK1WlVRUeGVadhuGG1ytUxdXZ2qqqq8Mt988408Ho9X7sSJE41GrQAAgJbX6oonubm5euKJJzRgwAD169dPjz76qFatWmV880O6WH1NTk5WVFSUhg4dKofD0aidAwcOKC0tTX379lV8fLzmz5+vuro6r0xZWZnS09MVHR2tgQMH6uWXX1Z1dfVN7yMAAAAAAGh50dHRys/P93rnkJeXp+7du8tmsxmZoqIinT592isTEBCgiIgII+N2u3X48GEjk5+fL4/Ho5iYGCNz/vx57dmzx8j84x//0NGjR40MAABoPVpd8eSuu+7S888/r/fee09bt27VxIkT9fvf/15Op1OSdOTIEU2YMEERERHavHmzpk2bpqVLl2rNmjVGG9XV1Ro3bpwsFovWr1+vuXPnatOmTVq4cKGR8Xg8mjRpkiorK+V0OrVs2TLt3r1bmZmZzd5nAAAAAADge6dPn9a+ffu0b98+nT9/XsePH9e+ffv01VdfSZJGjx6tkydPatasWTp48KC2bt0qp9Op8ePHG20kJiYqKChIdrtdpaWl2rFjhxYvXqyUlBQFBgZKurjIfHh4uOx2u4qLi7V3717NmTNHw4cPV2hoqKSLi8MPHTpUs2fP1t69e/XZZ5/JbrcrKirKaxF5AADQOrS6NU/i4+O9tkNDQ7V9+3bt2bNHY8eO1dq1axUcHKzZs2fLZDIpLCxMX3zxhVauXKkxY8ZIujh6paqqSgsWLJDFYlF4eLimTp2qnJwcTZkyRYGBgcrLy9P+/fu1bds29ezZU5I0Y8YMTZw4UW6323i4AQAAAAAAbVNxcbHS0tKM7XXr1mndunUaOHCg3nnnHfXo0UMOh0PZ2dlKSkpSSEiI0tPTlZqaapxjsVi0evVqZWVlKTk5WRaLRSNHjlRGRoaRMZvNWrFihbKyspSamio/Pz8NGzas0Rc0X3vtNc2bN0/PPfecPB6PEhISNGPGDHXo0Oq+2woAQLvX6oonl6uvr9dnn32mgoICTZ48WZJUWFiowYMHey2mFh8fL4fDoWPHjslms6mwsFD9+/eXxWIxMgkJCaqtrVVJSYni4uJUWFio0NBQo3AiSYMGDZLZbFZBQQHFEwAAAAAA2rj7779fpaWl18zExcVp48aN18yEhYUZM2J8F5vNpuXLl18zc8cddygnJ+eaGQAA0Dq0yuLJqVOnNGTIEJ0/f14ej0fp6enGN0UqKioUGxvrlW9YxK28vFw2m00VFRWNFltr2G5YCO5qGT8/PwUHBzdaLO56FBcXN/mc1s7lcrX0LTSL9tDP9tBHqfX188q/VQAAAAAAAADahlZZPLn99tu1ZcsW1dTUqKioSAsXLlS3bt00atQoSfIadSLJWNjtyv1X832Z+vr662rnSpGRkfL392/yea2Vy+VqFy9+20M/20MfpfbTTwAAAAAAAAA3X6ucVLNDhw7q2bOnwsPD9dRTT2nChAlatGiRpIsjSK4cGVJZWSnp0ggUq9WqiooKr0zDdsNok6tl6urqVFVV1WhECgAAANCctmzZoj59+ujpp5/22u9yuZScnKyoqCgNHTpUDoej0bkHDhxQWlqa+vbtq/j4eM2fP191dXVembKyMqWnpys6OloDBw7Uyy+/rOrq6pvZJQAAAABoU1pl8eRKFy5cUG1trSQpOjpa+fn5xmgTScrLy1P37t1ls9mMTFFRkU6fPu2VCQgIUEREhJFxu906fPiwkcnPz5fH41FMTExzdAsAAABo5NChQ3r99dcVFxfntf/IkSOaMGGCIiIitHnzZk2bNk1Lly7VmjVrjEx1dbXGjRsni8Wi9evXa+7cudq0aZMWLlxoZDwejyZNmqTKyko5nU4tW7ZMu3fvbrSoMQAAAAC0Z62ueLJ06VLt2rVLbrdbhw4d0oYNG+RwOPT4449LkkaPHq2TJ09q1qxZOnjwoLZu3Sqn06nx48cbbSQmJiooKEh2u12lpaXasWOHFi9erJSUFAUGBkq6uMh8eHi47Ha7iouLtXfvXs2ZM0fDhw9nsXgAAAC0iHPnzumFF17Qiy++2OiZdO3atQoODtbs2bMVFhamESNGKC0tTStXrjQyubm5qqqq0oIFCxQeHq6hQ4dq6tSpevfdd3XmzBlJF79UtH//fs2fP19RUVEaOHCgZsyYoT//+c9yu93N2l8AAAAAaK1a3ZonZ86c0cyZM1VWViZ/f3+FhoYqIyNDTz31lCSpR48ecjgcys7OVlJSkkJCQpSenq7U1FSjDYvFotWrVysrK0vJycmyWCwaOXKkMjIyjIzZbNaKFSuUlZWl1NRU+fn5adiwYXzjDgAAAC0mOztbvXv3VlJSkvLz872OFRYWavDgwV7r88XHx8vhcOjYsWOy2WwqLCxU//79ZbFYjExCQoJqa2tVUlKiuLg4FRYWKjQ0VD179jQygwYNktlsVkFBQZO+SFRcXHwDvW15LperpW+h1eCzuITP4pIf8lmwDiEAALhVtLriid1ul91uv2YmLi5OGzduvGYmLCxMTqfzmhmbzably5c3+R4BAAAAX9u2bZt27typLVu2XPV4RUVFo5eSDWv+lZeXy2azqaKiotH6fQ3bDesGXi3j5+en4ODgRmsLfp/IyEj5+/s36ZzWwuVy8ZL3//BZXMJncQmfBQAAaO9aXfEEAAAAaG++/vprzZw5U2+++abXqJErXT7qRJKxDuCV+6/n3CvV19dfVzsAAAAA0B5QPAEAAABa2Oeff64TJ05o9OjRxr4LFy5IkiIiIrR27VpZrdZGI0MqKyslXRqBYrVaVVZW5pWpqKgwjjX8vnJKsLq6OlVVVTUakQIAAAAA7VWrWzAeAAAAaG9+9rOfKTc3V1u2bDF+HnroIfXr109btmxRnz59FB0drfz8fGO0iXRx8ffu3bvLZrNJkqKjo1VUVKTTp097ZQICAhQREWFk3G63Dh8+bGTy8/Pl8XgUExPTTD0GAAAAgNaN4gkAAADQwiwWi3r37u31c8cdd6hTp07q3bu3AgICNHr0aJ08eVKzZs3SwYMHtXXrVjmdTo0fP95oJzExUUFBQbLb7SotLdWOHTu0ePFipaSkKDAwUNLFRebDw8Nlt9tVXFysvXv3as6cORo+fHiTFosHAAAAgFsZxRMAAACgDejRo4ccDoeKi4uVlJSk1157Tenp6UpNTTUyFotFq1evVlVVlZKTk/XSSy9p5MiRysjIMDJms1krVqxQ586dlZqaqsmTJysuLk7z5s1riW4BAAAAQKvEmicAAABAK5STk9NoX1xcnDZu3HjN88LCwuR0Oq+ZsdlsWr58+Q3dHwAAAADcyhh5AgAAAAAAAAAAcBmKJwAAAAAAAAAAAJeheAIAAAAAAAAAAHAZiicAAAAAAAAAAACXoXgCAAAAAAAAAABwGYonAAAAAAAAAAAAl6F4AgAAAAAAAAAAcBmKJwAAAAAAAAAAAJeheAIAAAAAAAAAAHAZiicAAAAAAAAAAACXoXgCAAAAAAAAAABwGYonAAAAAAAAAAAAl6F4AgAAAAAAAAAAcBmKJwAAAAAAAAAAAJeheAIAAAAAAAAAAHAZiicAAAAAAAAAAACX8VnxZOfOndq6dauxXVZWpvHjx2vIkCHKzMzU2bNnfXUpAAAAAAAAAACAm8ZnxZMlS5bo6NGjxnZ2drb279+vhx9+WP/93/+tJUuW+OpSAAAAAAAAAAAAN43PiidfffWVwsPDJUk1NTX6+OOPNX36dM2cOVO/+93v9Oc//9lXlwIAAAAAAAAAALhpfFY8OXfunAICAiRJRUVF8ng8Gjp0qCSpV69eOn78uK8uBQAAAAAAAAAAcNP4rHgSGhqqTz75RJKUm5ur++67TxaLRZJUUVGhoKAgX10KAAAAAAAAAADgpvFZ8eRXv/qV/vSnP2nIkCHavHmzUlNTjWOffvqpfvrTn15XOw6HQ7/4xS8UGxurgQMHaty4cfrb3/7mldm0aZP69OnT6Oerr77yyh04cEBpaWnq27ev4uPjNX/+fNXV1XllysrKlJ6erujoaA0cOFAvv/yyqqurf+CnAAAAAAAAAAAA2jqfFU+efPJJrVy5UqNHj9af/vQnjRgxwjgWGBioMWPGXFc7e/bs0ZNPPqk1a9bo3XffVdeuXfX000/L7XZ75cxmsz755BOvnx/96EfG8erqao0bN04Wi0Xr16/X3LlztWnTJi1cuNDIeDweTZo0SZWVlXI6nVq2bJl2796tzMzMG/w0AKBtys3N1RNPPKEBAwaoX79+evTRR7Vq1VLhoxgAACAASURBVCrV19cbGZfLpeTkZEVFRWno0KFyOByN2qF4DQAAgLbiwoULWrZsmYYNG6aoqCj9/Oc/15w5c3T69GmvHM/BAAC0Lx192VhCQoISEhIa7c/IyLjuNq58+Jg3b54++ugj7dy5UykpKV7HunTp8p3t5ObmqqqqSgsWLJDFYlF4eLimTp2qnJwcTZkyRYGBgcrLy9P+/fu1bds29ezZU5I0Y8YMTZw4UW63W6Ghodd93wBwK7jrrrv0/PPPq1evXrrtttu0d+9ezZo1S2azWWPHjtWRI0c0YcIEJSYmKicnRyUlJXrllVe8iuQNxeuoqCitX79ex44dk91ulyTjd0PxulOnTnI6naqpqVFmZqYyMzO1ZMmSFus/AAAA2p+3335bb731lrKzsxUZGakvv/xSmZmZqqmp0bx58ySJ52AAANohnxZPTpw4oTVr1sjlcunkyZNauHCh7rnnHm3YsEGRkZG69957m9xmTU2N6urq1LlzZ6/9Ho9HDz30kM6dO6ef/vSnev755zVgwADjeGFhofr372+suyJdLO7U1taqpKREcXFxKiwsVGhoqFE4kaRBgwbJbDaroKCA4gmAdic+Pt5rOzQ0VNu3b9eePXs0duxYrV27VsHBwZo9e7ZMJpPCwsL0xRdfaOXKlcb/NFK8BgAAQFvicrmUkJCgRx55RJL0ox/9SImJifrrX/9qZHgOBgCg/fFZ8eQf//iHUlNTde7cOUVFRam0tFS1tbWSpNLSUu3Zs0evvfZak9tdsGCBrFarhg4dauzr1auX5s+fr/DwcJ05c0bvv/++0tLS9M477yguLk7SxUXqrVarV1sN28ePH//OjJ+fn4KDg43M9SouLm5q11o9l8vV0rfQLNpDP9tDH6XW18/Y2NiWvoUbUl9fr88++0wFBQWaPHmypIuF6cGDB8tkMhm5+Ph4ORwOHTt2TDabjeI1AAAA2pTY2Fi99dZb2rdvn+6991653W795S9/0YMPPmhkeA4GAKD98VnxJDs7Wz169NDKlSsVGBioyMhI41hMTIzeeOONJre5bNkyffjhh3I6nerUqZOxPzo6WtHR0V7t//Of/9Rbb71lFE+u5fKHnaupr6//3syVIiMj5e/v36RzWjOXy9XmX/xej/bQz/bQR6n99LM5nDp1SkOGDNH58+fl8XiUnp6utLQ0SReLzld+zg1TKJaXl8tmszV78Vq6dgG7tRXVmqqt37/U9vvA/be8pvaBfw8AAE3xzDPPqLa2VqNGjZLJZFJdXZ2eeOIJrynIW+NzcHN9ifNWeJb4Lrdy3yT619bxDAy0PJ8VTz799FO9/vrruuOOO+TxeLyOdenSpckPAYsWLdLatWu1atWq65ruq1+/ftq+fbuxbbVaVVZW5pWpqKgwjjX8zs/P98rU1dWpqqqq0cMMALQXt99+u7Zs2aKamhoVFRVp4cKF6tatm0aNGiWpcQG6YTH56yk634zitfTdBey2XlRr6/cvtf0+cP8t71boAwCgdfvoo4/03nvvad68ebr33nv15ZdfKicnRwsWLDDWKpFa33Nwc3yJ81b+d/hW7ptE/9q6W71/QFvRwWcNdfjupk6cOKGAgIDrbisnJ0fvvfeeVq9eraioqOs6p6SkxGsB+ejoaBUVFen06dPGvry8PAUEBCgiIsLIuN1uHT582Mjk5+fL4/EoJibmuu8XAG4lHTp0UM+ePRUeHq6nnnpKEyZM0KJFiyRdLDpfWQyvrKyUdOmbd1ar1ShWN7ha8frKDMVrAAAAtIR58+bpV7/6lR5//HH16dNHw4cPV0ZGhlavXq0zZ85I4jkYAID2yGfFk/79++v999+/6rHc3FyvxdyvJSsrS+vWrdPChQuNESvHjx/XqVOnjMyyZcv017/+VYcPH9b+/fv16quvKi8vT2PHjjUyiYmJCgoKkt1uV2lpqXbs2KHFixcrJSVFgYGBki7OTxoeHi673a7i4mLt3btXc+bM0fDhw5lnFAD+z4ULF4w1rKKjo5Wfn298y066WJju3r27bDabkaF4DQAAgLaipqam0RdCzWaz1zbPwQAAtD8+K5785je/UV5enkaPHq01a9bIZDLpo48+Unp6uj755BP9+te/vq521qxZozNnzmj8+PFKSEgwfubOnWtkTp06pVmzZumxxx7T2LFjVVpaqlWrVunhhx82MhaLRatXr1ZVVZWSk5P10ksvaeTIkV5zlprNZq1YsUKdO3dWamqqJk+erLi4OM2bN89XHwsAtClLly7Vrl275Ha7dejQIW3YsEEOh0OPP/64JGn06NE6efKkZs2apYMHD2rr1q1yOp0aP3680QbFawAAALQlDz/8sFatWqWPPvpI//znP/XJJ5/ojTfeUHx8vPH8ynMwAADtj8/WPOnXr59Wr16tBQsWKDs7W/X19XrzzTfVt29fvf322woPD7+udkpLS783M336dE2fPv17c2FhYXI6ndfM2Gw2LV++/LruDQBudWfOnNHMmTNVVlYmf39/hYaGKiMjQ0899ZQkqUePHnI4HMrOzlZSUpJCQkKUnp6u1NRUo42G4nVWVpaSk5NlsVi+s3idlZWl1NRU+fn5adiwYcrMzGz2PgMAAKB9e+WVVxQcHKycnByVl5crJCREQ4YM0QsvvGBkeA4GAKD98VnxRJJiYmL03nvvqbq6Wt98842Cg4N1xx13+PISAICbyG63ey2KeTVxcXHauHHjNTMUrwEAANBWBAYG8hwMAAAa8WnxpIHFYpHFYrkZTQMAAAAAAAAAANxUN1Q8efvtt5WYmCir1aq33377mlmTyaSnn376Ri4HAAAAAAAAAABw091Q8WT+/PmKjY2V1WrV/Pnzr5mleAIAAAAAAAAAANqCGyqe/P3vf9dtt91m/DcAAAAAAAAAAEBb1+FGTm4onEjSqVOnZDabddtttzX66dixo06dOnXDNwsAAAAAAAAAAHCz3VDx5HIJCQn6/PPPr3qspKRECQkJvroUAAAAAAAAAADATeOz4kl9ff13Hqurq1OHDj67FAAAAAAAAAAAwE1zQ2ueHD9+XOXl5cb2oUOHZDabvTJnz57Vhg0b1LVr1xu5FAAAAAAAAAAAQLO4oeLJunXrtGzZMplMJplMJk2fPr1Rpr6+/juPAQAAAAAAAAAAtDY3VDwZMWKE+vXrp/r6ek2aNEnTp0/Xv/zLv3hlbrvtNvXq1YuRJwAAAAAAAAAAoE24oeLJj3/8Y/34xz/W+fPnNW3aNP3rv/6runXr5qt7AwAAANqN3Nxcvf3223K73Tp37px69Oih5ORkjRs3TiaTSZLkcrmUnZ2t0tJShYSEaMyYMZo4caJXOwcOHFBWVpaKiooUFBSkESNGKCMjQx07Xnr0LysrU1ZWlnbt2iU/Pz8NGzZM06dPl8ViadY+AwAAAEBrdUPFkwZms1lLlixRREQExRMAAADgB7jrrrv0/PPPq1evXrrtttu0d+9ezZo1S2azWWPHjtWRI0c0YcIEJSYmKicnRyUlJXrllVcUGBioMWPGSJKqq6s1btw4RUVFaf369Tp27JjsdrskGb89Ho8mTZqkTp06yel0qqamRpmZmcrMzNSSJUtarP8AAAAA0Jr4pHjSoUMHhYaG6tSpU75oDgAAAGh34uPjvbZDQ0O1fft27dmzR2PHjtXatWsVHBys2bNny2QyKSwsTF988YVWrlxpFE9yc3NVVVWlBQsWyGKxKDw8XFOnTlVOTo6mTJmiwMBA5eXlaf/+/dq2bZt69uwpSZoxY4YmTpwot9ut0NDQZu87AAAAALQ2HXzV0HPPPafly5fr2LFjvmoSAAAAaJfq6+v197//XQUFBbr//vslSYWFhRo8eLAxhZd0seBy9OhR4xm8sLBQ/fv395p+KyEhQbW1tSopKTEyoaGhRuFEkgYNGiSz2ayCgoLm6B4AAAAAtHo+GXkiSR9++KG++eYbDRs2TL1791aXLl28jptMJv3xj3/01eUAAACAW86pU6c0ZMgQnT9/Xh6PR+np6UpLS5MkVVRUKDY21ivf8MxdXl4um82miooKWa1Wr0zD9vHjx412rsz4+fkpODjYyFyv4uLiJuVbG5fL1dK30GrwWVzCZ3HJD/ksrvw7BQAA0Fb5rHjyzTffqEePHurRo4exDQAAAOD63X777dqyZYtqampUVFSkhQsXqlu3bho1apQkeY06kS6OULna/qv5vkx9ff11tXO5yMhI+fv7N+mc1sLlcvGS9//wWVzCZ3EJnwUAAGjvfFY8Wbduna+aAgAAANqlDh06GNNphYeH69tvv9WiRYs0atQoWa3WRiNDKisrJV0agWK1WlVWVuaVqaioMI41/M7Pz/fK1NXVqaqqqtGIFAAAAABor3y25snl6uvrderUKV24cOFmNA8AAAC0CxcuXFBtba0kKTo6Wvn5+cZoE0nKy8tT9+7dZbPZjExRUZFOnz7tlQkICFBERISRcbvdOnz4sJHJz8+Xx+NRTExMc3QLAAAAAFo9nxZP/vd//1e/+tWv1LdvX91///3at2+fJOnVV1/Vtm3bfHkpAAAA4JaydOlS7dq1S263W4cOHdKGDRvkcDj0+OOPS5JGjx6tkydPatasWTp48KC2bt0qp9Op8ePHG20kJiYqKChIdrtdpaWl2rFjhxYvXqyUlBQFBgZKurjIfHh4uOx2u4qLi7V3717NmTNHw4cPV2hoaIv0HQAAAABaG58VT3bs2KFnnnlG9fX1mjx5steokzvvvFMbNmzw1aUAAACAW86ZM2c0c+ZMPfbYY/rlL3+ptWvXKiMjQ9OnT5ck9ejRQw6HQ8XFxUpKStJrr72m9PR0paamGm1YLBatXr1aVVVVSk5O1ksvvaSRI0cqIyPDyJjNZq1YsUKdO3dWamqqJk+erLi4OM2bN6/Z+wwAAAAArZXP1jz5/e9/rxEjRignJ0d1dXVasmSJcSw8PFzr16/31aUAAACAW47dbpfdbr9mJi4uThs3brxmJiwsTE6n85oZm82m5cuXN/keAQAAAKC98NnIk//3//6fEhMTJUkmk8nrWHBwsL755htfXQoAAAAAAAAAAOCm8VnxJCgoSCdOnLjqMbfbrZCQEF9dCgAAAAAAAAAA4KbxWfFkyJAhevPNN70KKCaTSWfOnJHT6dSDDz7oq0sBAAAAAAAAAADcND5b82TatGl66qmn9Mgjj+j++++XyWTSokWLdODAAXXs2FFTpkzx1aUAAAAAAAAAAABuGp+NPOnatas2b96sp556SkeOHNHdd9+t48eP67HHHtOGDRt01113+epSAAAAAAAAAAAAN43PRp5IFxeGnzZtmqZNm/aD23A4HNq2bZsOHToks9ms++67T1OnTlW/fv28ci6XS9nZ2SotLVVISIjGjBmjiRMnemUOHDigrKwsFRUVKSgoSCNGjFBGRoY6drzU7bKyMmVlZWnXrl3y8/PTsGHDNH36dFkslh/cBwAAAAAAAAAA0Hb5bORJg5qaGhUXF+vjjz9WcXGxampqmnT+nj179OSTT2rNmjV699131bVrVz399NNyu91G5siRI5owYYIiIiK0efNmTZs2TUuXLtWaNWuMTHV1tcaNGyeLxaL169dr7ty52rRpkxYuXGhkPB6PJk2apMrKSjmdTi1btky7d+9WZmbmjX8QAAAAAAAAAACgTfLpyJM333xTq1at0qlTp1RfXy9JCgoK0jPPPKPnnntOJpPpe9twOBxe2/PmzdNHH32knTt3KiUlRZK0du1aBQcHa/bs2TKZTAoLC9MXX3yhlStXasyYMZKk3NxcVVVVacGCBbJYLAoPD9fUqVOVk5OjKVOmKDAwUHl5edq/f7+2bdumnj17SpJmzJihiRMnyu12KzQ01JcfDwAAAAAAAAAAaAN8VjxZtGiRHA6HUlJS9MgjjygkJESVlZX6r//6Ly1dulS1tbV64YUXmtxuTU2N6urq1LlzZ2NfYWGhBg8e7FWMiY+Pl8Ph0LFjx2Sz2VRYWKj+/ft7Tb+VkJCg2tpalZSUKC4uToWFhQoNDTUKJ5I0aNAgmc1mFRQUUDwBAABoISdcBTq6+QPVut0qDg1V95FJuis2pqVvCwAAAADQTviseLJhwwY9++yz+u1vf2vs69Wrl+Li4oyps35I8WTBggWyWq0aOnSosa+iokKxsbFeuS5dukiSysvLZbPZVFFRIavV6pVp2D5+/LjRzpUZPz8/BQcHG5nrVVxc3KR8W+ByuVr6FppFe+hne+ij1Pr6eeXfKQDA9TnhKtChFStl6thRCgjQ2RPf6NCKldKzEyigAAAAAACahc+KJzU1NRowYMBVjw0YMEBOp7PJbS5btkwffvihnE6nOnXq5HXsyinAGqYJu56pwb4vU19ff13tXC4yMlL+/v5NOqc1c7lc7eLFb3voZ3voo9R++gkA7cHRzR/I1LGjzAEBMp05LXNAgDy1tTq6+QOKJwAAAACAZuGzBeMfeOAB7dy586rHPvnkEw0ePLhJ7S1atEhOp1OrVq3Svffe63XMarU2GhlSWVkp6dIIFKvVqoqKCq9Mw3bDaJOrZerq6lRVVdVoRAoAAACaR21ZuTpc8aWUDv7+qi0rb6E7AgAAAAC0Nz4rniQnJ+vDDz/U9OnTtX37dhUWFmr79u166aWX9OGHH+rJJ5/U559/bvxcS05Ojt577z2tXr1aUVFRjY5HR0crPz/fGG0iSXl5eerevbtsNpuRKSoq0unTp70yAQEBioiIMDJut1uHDx82Mvn5+fJ4PIqJ4VuNAAAALSHg7q66cPas174LZ88q4O6uLXRHAAAAAID2xmfTdk2aNEmStHnzZm3evFkmk8mruPHss89KujQl1r59+67aTlZWljZv3qylS5eqS5cuxgiTgIAABQUFSZJGjx6tNWvWaNasWUpLS9O+ffvkdDr14osvGu0kJibqD3/4g+x2u6ZMmaJjx45p8eLFSklJUWBgoKSLi8yHh4fLbrfr5ZdfVm1trebMmaPhw4ezWDwAAEAL6T4ySYdWrJSntlb19fUXf9fVqfvIpJa+NQAAAABAO+Gz4onD4fBJO2vWrJEkjR8/3mv/yJEjlZOTI0nq0aOHHA6HsrOzlZSUpJCQEKWnpys1NdXIWywWrV69WllZWUpOTpbFYtHIkSOVkZFhZMxms1asWKGsrCylpqbKz89Pw4YNU2Zmpk/6AgAAgKa7KzZGenaCjm7+QLVut/xDQ9V9ZBLrnQAAbpqKigq98cYb+stf/qJTp06pe/fustvteuihh4yMy+VSdna2SktLFRISojFjxmjixIle7Rw4cEBZWVkqKipSUFCQRowYoYyMDHXseOn1S1lZmbKysrRr1y7jPcT06dNlsViarb8AAOD7+ax48sADD/ikndLS0uvKxcXFaePGjdfMhIWFfe9C9TabTcuXL7/u+wMAAMDNd1dsjO6KjZHL5VJkbGxL3w4A4BZWXV2tlJQU/eQnP9GSJUtks9n09ddf6/bbbzcyR44c0YQJE5SYmKicnByVlJTolVdeUWBgoMaMGWO0M27cOEVFRWn9+vU6duyY7Ha7JBm/PR6PJk2apE6dOsnpdKqmpkaZmZnKzMzUkiVLmr/zAADgO/mseNLgyJEjcrlc+vbbbxUcHKzY2Fj16NHD15cBAAAAAAC4YQ6HQxcuXNAf/vAH+fn5SZJ+9KMfeWXWrl2r4OBgzZ49WyaTSWFhYfriiy+0cuVKo3iSm5urqqoqLViwQBaLReHh4Zo6dapycnI0ZcoUBQYGKi8vT/v379e2bdvUs2dPSdKMGTM0ceJEud1uphAHAKAV8Vnx5MKFC5o1a5bef/99XbhwwdjfoUMH/eIXv9DMmTPVoYPP1qcHAAAAAAC4Ydu3b1d0dLReffVVbd++XcHBwXr00Uf17LPPGsWUwsJCDR48WCaTyTgvPj5eDodDx44dk81mU2Fhofr37+81/VZCQoJqa2tVUlKiuLg4FRYWKjQ01CicSNKgQYNkNptVUFBA8QQAgFbEZ8WT5cuXa+PGjZo8ebIee+wxdenSRRUVFfrP//xPvfnmm+ratavS09N9dTkAAAAAAIAbdvjwYR0+fFiJiYlasWKFvvrqK2VlZens2bPGuqkVFRWKvWIayS5dukiSysvLZbPZVFFRIavV6pVp2D5+/LjRzpUZPz8/BQcHG5nrVVxc3KT8D+VyuZrlOi3hVu6bRP/auqb278q/UQBunM+KJ5s3b9bkyZP161//2tgXFBRkbG/atIniCQAAAAAAaFXq6+tltVo1Z84cmc1mRUZGqqysTMuWLTOKJ5K8Rp00nHe1/VfzfZn6+vrraudykZGR8vf3b9I5TeVyuW7ZF7K3ct8k+tfW3er9A9oKn82jVVZWppiYmKsei4mJUXl5ua8uBQAAAAAA4BNdu3bVT37yE5nNZmPfPffco9OnT+vbb7+VdHEEyZUjQyorKyVdGoFitVpVUVHhlWnYbhhtcrVMXV2dqqqqGo1IAQAALctnxRObzaY9e/Zc9dinn36qu+++21eXAgAAAAAA8Ino6GgdPnzYa/3WL7/8UhaLRcHBwUYmPz/fGG0iSXl5eerevbtsNpuRKSoq0unTp70yAQEBioiIMDJut1uHDx82Mvn5+fJ4PN/5hVQAANAyfFY8GTVqlBwOh15//XWVlJSovLxc+/bt0xtvvCGHw6Ff/OIXvroUAAAAAACATzzzzDMqLy/X3Llz9Y9//EN/+ctftGLFCqWmphqZ0aNH6+TJk5o1a5YOHjyorVu3yul0avz48UYmMTFRQUFBstvtKi0t1Y4dO7R48WKlpKQoMDBQ0sVF5sPDw2W321VcXKy9e/dqzpw5Gj58OIvFAwDQyvhszZPnnntOlZWVevvtt/XWW28Z+zt06KCUlBQ9++yzvroUAAAAAACAT9x333364x//qDfeeEPr16+XzWZTamqqJk2aZGR69Oghh8Oh7OxsJSUlKSQkROnp6V4FFovFotWrVysrK0vJycmyWCwaOXKk17opZrNZK1asUFZWllJTU+Xn56dhw4YpMzOzWfsMAAC+n8+KJyaTSa+88oqeffZZFRUV6eTJk7rzzjvVv39/Y/5PAAAAAACA1uaBBx7QAw88cM1MXFycNm7ceM1MWFiYnE7nNTM2m03Lly9v8j0CAIDm5ZPiydmzZ5Wdna3HH39c/fv317Bhw3zRLAAAAAAAAAAAQLPzyZon/v7++uCDD3T27FlfNAcAAAAAAAAAANBifLZgfExMjP72t7/5qjkAAAAAAAAAAIAW4bM1T37zm99o2rRpkqQHH3xQVqtVJpPJK3PnnXf66nIAAAAAAAAAAAA3hc+KJ7/85S8lSW+88YYWLVp01cy+fft8dTkAAAAAAAAAAICbwmfFk5kzZzYaaQIAAAAAAAAAANDW+Kx4Mnr0aF81BQBoIQ6HQ9u2bdOhQ4dkNpt13333aerUqerXr59XzuVyKTs7W6WlpQoJCdGYMWM0ceJEr8yBAweUlZWloqIiBQUFacSIEcrIyFDHjpf+6SkrK1NWVpZ27dolPz8/DRs2TNOnT5fFYmmW/gIAAAAAAABX47MF4xvU1NSouLhYH3/8sT777DPV1NT4+hIAgJtkz549evLJJ7VmzRq9++676tq1q55++mm53W4jc+TIEU2YMEERERHavHmzpk2bpqVLl2rNmjVGprq6WuPGjZPFYtH69es1d+5cbdq0SQsXLjQyHo9HkyZNUmVlpZxOp5YtW6bdu3crMzOzWfsMAAAAAAAAXMlnI08k6c0339SqVat06tQp1dfXS5KCgoL0zDPP6LnnnmNaLwBo5RwOh9f2vHnz9NFHH2nnzp1KSUmRJK1du1bBwcGaPXu2TCaTwsLC9MUXX2jlypUaM2aMJCk3N1dVVVVasGCBLBaLwsPDNXXqVOXk5GjKlCkKDAxUXl6e9u/fr23btqlnz56SpBkzZmjixIlyu90KDQ1t3s4DAAAAAAAA/8dnI08WLVqkJUuWaMSIEXrnnXf04Ycf6t///d+VlJSkpUuXavHixb66FACgmdTU1Kiurk6dO3c29hUWFmrw4MFeBfH4+HgdPXpUx44dMzL9+/f3mn4rISFBtbW1KikpMTKhoaFG4USSBg0aJLPZrIKCgpvdNQAAAAAAAOA7+WzkyYYNG/Tss8/qt7/9rbGvV69eiouLM6ZteeGFF3x1OQBAM1iwYIGsVquGDh1q7KuoqFBsbKxXrkuXLpKk8vJy2Ww2VVRUyGq1emUato8fP260c2XGz89PwcHBRuZ6FRcXf+cxl8vVpLZam7Z+/1Lb7wP33/Ka2ocr/0YBAAAAANBUPiue1NTUaMCAAVc9NmDAADmdTl9dCgDQDJYtW6YPP/xQTqdTnTp18jp25TSMDVM1Xs/0jN+Xqa+vb/I0j5GRkfL392+03+VytemXqG39/qW23wfuv+XdCn0AAAAAALQ9Ppu264EHHtDOnTuveuyTTz7R4MGDfXUpAMBNtmjRIjmdTq1atUr33nuv1zGr1dpoZEhlZaWkSyNQrFarKioqvDIN2w2jTa6WqaurU1VVVaMRKQAAAAAAAEBz8tnIk+TkZM2YMUMnT57Uww8/rJCQEFVWVmr79u3/n727j4r6vPO4/xlmhhlhCAiIqCXuFpKgBSMPa1fJNqR3adK0SnXtg8qycTXJptbdNG4OjXpSJW1Fd1M9MbG1YNYlMVbvjUZNmzR2t6ZdZZM4kgcqmFuyVRoVBATCwwAzzP0HdWR8CujAzDDv1zmeOXPNNb+5rkn8+Zvf97q+X/3v//6viouL9Yc//MHT/3Of+5yvPhoA4EMlJSXau3evtm/frqlTp17xekZGhn75y1967RA5fPiwJk6cqMTERE+fkpISdXR0KDIy0tPHarV6jpmRkaEtW7bo9OnTuvXWWyVJFRUVcrlcyszMHImpAgAAAAAAAFflTFKiRgAAIABJREFUs+DJQw89JEnau3ev9u7dK4PB4EnjIkkPP/ywpEvpWKqrq3310QAAHykuLtbevXu1efNmjRs3zrPDxGq1KioqSpK0YMEC7dixQ2vWrFFhYaGqq6tVXl6uxx9/3HOc2bNn67nnnlNRUZGWL1+uc+fOadOmTVq4cKEiIiIk9ReZT01NVVFRkVatWiWHw6GnnnpK9957r5KSkkZ+8gAAAAAAAMCf+Sx4Ulpa6qtDAQD8ZMeOHZKkJUuWeLXPnTtXJSUlkqRJkyaptLRU69atU35+vuLi4rRs2TIVFBR4+ttsNm3fvl3FxcWaP3++bDab5s6dqxUrVnj6GI1Gbd26VcXFxSooKJDZbFZeXp5Wrlw5AjMFAAAAAAAArs1nwZO/+Zu/8dWhAAB+cuLEiUH1y87O1ssvv3zdPikpKSovL79un8TERG3ZsmXQ4wMAAAAAAABGgs8KxgMAAAAAAAAAAIwGARk8eeedd/TII4/onnvu0R133KHNmzd7vb5nzx7dcccdV/w5deqUV7+TJ0+qsLBQ06ZNU05OjtavXy+n0+nVp76+XsuWLVNGRoZmzJihVatWqb29fdjnCAAAAAAAAAAAAlNABk86OzuVkpKixx9/XOPHj79qH6PRqP/5n//x+vOZz3zG83p7e7sWL14sm82m3bt360c/+pH27Nmjp59+2tPH5XLpoYceUlNTk8rLy/Xss8/qrbfeIt8+AAAARlRpaam+8Y1vKCsrSzNmzNDixYv13nvvXdHPbrdr/vz5Sk9PV25u7lXrDrKACAAAAABuXkAGT+6++26tWLFC999/vywWyzX7jRs3zuuP0Wj0vHbgwAG1tbVpw4YNSk1NVW5urh599FG99NJL6uzslCQdPnxYNTU1Wr9+vdLT0zVjxgw9+eST+vWvf626urphnycAAAAgSW+//ba++c1vaseOHXrppZeUkJCgBx54wOua9OOPP9bSpUs1depU7d27V4899pg2b96sHTt2ePqwgAgAAAAAfMNnBeNHmsvl0he/+EX19PTotttu03e+8x391V/9lef1yspKTZ8+XTabzdN21113yeFw6Pjx48rOzlZlZaWSkpI0efJkT5+ZM2fKaDTq2LFjSkpKGtE5AQAAIDRdvoPkxz/+sQ4ePKjf//73WrhwoSRp586dio6O1tq1a2UwGJSSkqIPP/xQZWVlWrRokSTvBUQ2m02pqal69NFHVVJSouXLlysiIsKzgOiNN97wXAc/+eSTevDBB1VXV8c1MAAAIa7ybJX21xxUQ0eTEiLjNCc1TxkT0vw9LAAYcUEZPPnLv/xLrV+/Xqmpqers7NR//ud/qrCwUC+88IKys7MlSY2NjYqPj/d638Xn58+fv2Yfs9ms6OhoT5/BqqqqutHpBCy73e7vIYyIUJhnKMxRCrx5ZmVl+XsIAIAg1dXVJafTqbFjx3raKisrNWvWLBkMBk9bTk6OSktLde7cOSUmJo74AqJgvwYOtGsHf+K7uITv4pIb+S64BgaCW+XZKm2z75I5zCibOUItXa3aZt+lJVkigAIg5NxU8GT27NmD7mswGLR///6b+TiPjIwMZWRkeJ5nZmbqT3/6k7Zt2+YJnnzaWK7H7XZ/ap/LpaWlXTfFWLCx2+0hcdEbCvMMhTlKoTNPAEBo2LBhg+Lj45Wbm+tpa2xsvOLfunHjxkmSGhoalJiYOOILiIL5Gphrh0v4Li7hu7iE7wIITftrDsocZpTF1P/vu8VkkZzd2l9zkOAJgJBzU8GTlJSUIQcZhsudd96p3/zmN57n8fHxqq+v9+rT2Njoee3iY0VFhVcfp9Optra2K35QAgAAACPh2Wef1Wuvvaby8nKNGTPG67XLr73dbvdV269mOBYQAQCA0aWho0k2c4RXW7gxXA0dTX4aEQD4z00FTzZu3Oircdy048ePe1beSf27U0pKStTR0aHIyEhJ/QXirVarpk6d6umzZcsWnT59WrfeeqskqaKiQi6XS5mZmSM/CQAAAIS0jRs3aufOnXr++ec1ZcoUr9fi4+Ov2BnS1NR/I+PidTALiAAAwM1IiIxTS1erZ+eJJPW4epQQGefHUQGAf4T5ewBX09HRoerqalVXV6u3t1fnz59XdXW1Tp06Jal/Nd7vfvc7nT59WjU1NfrhD3+ow4cP6+///u89x5g9e7aioqJUVFSkEydO6M0339SmTZu0cOFCRUT0R9BzcnKUmpqqoqIiVVVV6ejRo3rqqad07733UigTAAAAI6qkpES/+MUvtH37dqWnp1/xekZGhioqKjy7TaT+xUETJ05UYmKip8+7776rjo4Orz6XLyCqq6vT6dOnPX1YQAQAACRpTmqeevtc6nZ2y+12q9vZrd4+l+ak5vl7aAAw4nxaMN7lcunIkSP6v//7P3V3d3u9ZjAYtHTp0kEdp6qqSoWFhZ7nu3bt0q5duzRjxgy98MIL+uSTT7RmzRqdP39eERERuv322/X8889r1qxZnvfYbDZt375dxcXFmj9/vmw2m+bOnasVK1Z4+hiNRm3dulXFxcUqKCiQ2WxWXl6eVq5ceZPfBOB/lWertL/moP7UfEafafud5qTmkZ8UAIAAVVxcrL1792rz5s0aN26cZ4eJ1WpVVFSUJGnBggXasWOH1qxZo8LCQlVXV6u8vFyPP/645zizZ8/Wc889p6KiIi1fvlznzp277gKiVatWyeFwsIAIAABI6i8KvySrv/ZJQ0eTEiLjuJ8AIGT5LHjS2NiogoIC/fGPf5TBYLhq/uXBBk8+//nP68SJE9d8/YknntATTzzxqcdJSUlReXn5dfskJiZqy5YtgxoXECwqz1Zpm32XzGFGWcMsaulq1Tb7Li3JEhc8AAAEoB07dkiSlixZ4tU+d+5clZSUSJImTZqk0tJSrVu3Tvn5+YqLi9OyZctUUFDg6c8CIgAAcLMyJqRx7wAA5MPgyfr16xUVFaXf/va3uueee7R7927FxcXplVde0YEDB1RWVuarjwLwKfbXHJQ5zCiLySJXj6s/V6mzW/trDnIBBABAALrewqGBsrOz9fLLL1+3DwuIAAAAAODm+azmyTvvvKN/+Id/0Pjx4/sPHBamSZMmadmyZfrqV7+qH/7wh776KACfoqGjSeHGcK+2cGO4Gjqa/DQiAAAAAAAAAAgePguetLS0aNy4cQoLC1NERIRaW1s9r2VnZ+vtt9/21UcB+BQJkXHqcfV4tfW4epQQGeenEQEAAAAAAABA8PBZ8GTChAlqbm6WJP3FX/yF/uu//svz2ttvv+0pUAlg+M1JzVNvn0vdzm653W51O7vV2+fSnNQ8fw8NAAAAAAAAAAKez2qezJo1SxUVFfryl7+sRYsWadWqVaqsrJTZbNYHH3ygBx54wFcfBeBTZExI05Ks/tonf+o6o8+MidOc1DzqnQAAAASQo9X12nPopOqbOzU+NkLzclOUPWW8v4cFAAAAQD4Mnjz22GPq6uqSJP3t3/6tLBaL3njjDXV1den73/++CgoKfPVRAAYhY0KaMiakyW63Kysry9/DAQAAwABHq+u1dc/7MpkMihpj0oW2Lm3d8740bxoBFAAAACAA+Cx4EhkZqcjISM/zr33ta/ra177mq8MDAAAAwKix59BJmUwGWcP7f5JZw01yyKk9h04SPAEAAAACgM9qntx555364IMPrvra8ePHdeedd/rqowAAAAAgqNU3d8piNnq1WcxGNTR3+mlEAC565ZVXdMcdd1yRftxut2v+/PlKT09Xbm6uSktLr3jvyZMnVVhYqGnTpiknJ0fr16+X0+n06lNfX69ly5YpIyNDM2bM0KpVq9Te3j6cUwIAADfAZ8GT7u7+wtRX43Q61dvb66uPAgAAAICgNj42Qt29Lq+27l6XEmIj/DQiAJL00Ucf6d/+7d+UnZ3t1f7xxx9r6dKlmjp1qvbu3avHHntMmzdv1o4dOzx92tvbtXjxYtlsNu3evVs/+tGPtGfPHj399NOePi6XSw899JCamppUXl6uZ599Vm+99ZZWrlw5YnMEAACDc1PBk+7ubrW0tOjChQuS+i8UWlpavP7U19frjTfeUGxsrE8GDAAAAADBbl5uipxOtxw9Trnd/Y9Op1vzclP8PTQgZPX09Oh73/ueHn/8cSUlJXm9tnPnTkVHR2vt2rVKSUnRnDlzVFhYqLKyMk+fAwcOqK2tTRs2bFBqaqpyc3P16KOP6qWXXlJnZ/+ussOHD6umpkbr169Xenq6ZsyYoSeffFK//vWvVVdXN6LzBQAA13dTNU9KS0v13HPPSZIMBoOWLFly1X5ut1sPPvjgzXwUAAAAAIwa2VPGS/Omac+hk2po7lRCbITm5aZQ7wTwo3Xr1un2229Xfn6+KioqvF6rrKzUrFmzZDAYPG05OTkqLS3VuXPnlJiYqMrKSk2fPl02m83T56677pLD4dDx48eVnZ2tyspKJSUlafLkyZ4+M2fOlNFo1LFjx64I2lxPVVXVTcx28Ox2+4h8jj+M5rlJzC/YDXV+WVlZwzQSIHTdVPAkNzdX8fHxcrvdWrt2rZYuXarPfOYzXn3Cw8OVnJxMzRMAAAAAGCB7yniCJUCAeOONN/T73/9er7zyylVfb2xsvOLG5Lhx4yRJDQ0NSkxMVGNjo+Lj4736XHx+/vx5z3Eu72M2mxUdHe3pM1hpaWmyWCxDes9Q2e32UXtDdjTPTWJ+wW60zw8IFjcVPElLS1NaWpqk/p0nX/7yl0nPBQAAAAAAgsbZs2f1gx/8QD/72c+8do1cbuCuE0meuq+Xtw/mvZdzu92DOg4AABg5NxU8Gejb3/62JMnhcOgPf/iDWltbFR0drc997nOyWq2++hgAAAAAAACf+cMf/qDm5mYtWLDA09bX1ydJmjp1qnbu3Kn4+PgrdoY0NTVJurQDJT4+XvX19V59GhsbPa9dfLw8JZjT6VRbW9sVO1IAAIB/+Sx4Ikk///nPtXXrVnV2dnpWYERGRurhhx/WQw895MuPAgAAAAAAuGl//dd/rQMHDni1bdq0SU1NTXrqqad06623KiMjQ7/85S+9dogcPnxYEydOVGJioiQpIyNDJSUl6ujoUGRkpKeP1WrV1KlTPX22bNmi06dP69Zbb5UkVVRUyOVyKTMzc6SmDAAABiHMVwfasWOHfvKTnygvL08///nP9corr6isrExf/vKXtXHjRr300ku++igAAAAAAACfsNlsuv32273+3HLLLRozZoxuv/12Wa1WLViwQC0tLVqzZo1qa2v16quvqry8XEuWLPEcZ/bs2YqKilJRUZFOnDihN998U5s2bdLChQsVEREhqb/IfGpqqoqKilRVVaWjR4/qqaee0r333jukYvEAAGD4+WznyYsvvqi/+7u/06pVq7za77rrLtlsNr3wwgtauHChrz4OAAAAAABgREyaNEmlpaVat26d8vPzFRcXp2XLlqmgoMDTx2azafv27SouLtb8+fNls9k0d+5crVixwtPHaDRq69atKi4uVkFBgcxms/Ly8rRy5Up/TAsAAFyHz4Inf/rTn3TPPfdc9bV77rlHv/jFL3z1UQAAAAAAAMOmpKTkirbs7Gy9/PLL131fSkqKysvLr9snMTFRW7ZsuanxAQCA4eeztF2xsbGqqam56ms1NTWKjY311UcBAAAAAAAAAAAMG5/tPPnKV76iZ555RmPGjNH999+v6OhotbW16bXXXtPmzZv17W9/21cfBQAAAAAAAAAAMGx8Fjz53ve+p1OnTmnt2rUqLi6W0WiUy+WS2+3WF7/4RX3ve9/z1UcBAAAAAAAAAAAMG58FTywWi37605/qgw8+kN1uV0tLi2JiYpSVlaX09HRffQwAAAgCHbXH1FqxT7c01OlMdZKiZ+YrMjnT38MCAAAAAAAYlJsKnjzxxBP6zne+o6SkJE9beno6wRIAAEJYR+0xNb1eJhlNcpuscrZf6H9+31ICKAAAAAAAICjcVMH4vXv36sKFC74aCwAAGAVaK/ZJRpPCzFbJYOh/NJr62wEAAAAAAILATQVPAAAALudsaZDBZPFqM5gscrY0+GlEAAAAAAAAQ0PwBAAA+JQpJkFuZ7dXm9vZLVNMgp9GBAAAAAAAMDQ3XTB+7969OnLkyKf2MxgMevjhh2/24wAAQICLnpmvptfL1CeH5Harr9chuZyKnpnv76EBAAAAAAAMyk0HT3bu3DmofkMJnrzzzjt6/vnnVVNTozNnzui73/2uli9f7tXHbrdr3bp1OnHihOLi4rRo0SI9+OCDXn1Onjyp4uJivfvuu4qKitKcOXO0YsUKmUyXpl1fX6/i4mIdOXJEZrNZeXl5euKJJ2Sz2QY1VgAA4C0yOVO6b6laK/bJ0FAnU2ySomfmUyweAAAAAAAEjZsOnuzevVvTpk3zxVg8Ojs7lZKSotmzZ6ukpOSK1z/++GMtXbrU8/rx48e1evVqRUREaNGiRZKk9vZ2LV68WOnp6dq9e7fOnTunoqIiSfI8ulwuPfTQQxozZozKy8vV1dWllStXauXKlXrmmWd8OicAAEJJZHKmIpMzZbfbdVtWlr+HAwAAAAAAMCQ3HTwZDnfffbfuvvtuSdLGjRuveH3nzp2Kjo7W2rVrZTAYlJKSog8//FBlZWWe4MmBAwfU1tamDRs2yGazKTU1VY8++qhKSkq0fPlyRURE6PDhw6qpqdEbb7yhyZMnS5KefPJJPfjgg6qrq1NSUtLITRoAAAAAAAAAAASEoCwYX1lZqVmzZslgMHjacnJydObMGZ07d87TZ/r06V7pt+666y45HA4dP37c0ycpKckTOJGkmTNnymg06tixYyM0GwAAAAAAAAAAEEgCcufJp2lsbFTWZSlAxo0bJ0lqaGhQYmKiGhsbFR8f79Xn4vPz5897jnN5H7PZrOjoaE+fwaqqqhpS/2Bgt9v9PYQREQrzDIU5SoE3z8vPUwAAAAAAAACCw00FT2pqanw1jiEbuOtEktxu91XbB/Pey7nd7kEdZ6C0tDRZLJYhvSeQ2e32kLjxGwrzDIU5SqEzTwAAAAAAAADDLyjTdsXHx1+xM6SpqUnSpR0o8fHxamxs9Opz8fnF3SZX6+N0OtXW1nbFjhQAAAAAAAAAABAagjJ4kpGRoYqKCs9uE0k6fPiwJk6cqMTERE+fd999Vx0dHV59rFarpk6d6ulTV1en06dPe/pUVFTI5XIpMzNzhGYDAAAAAAAAAAACSUAGTzo6OlRdXa3q6mr19vbq/Pnzqq6u1qlTpyRJCxYsUEtLi9asWaPa2lq9+uqrKi8v15IlSzzHmD17tqKiolRUVKQTJ07ozTff1KZNm7Rw4UJFRERI6i8yn5qaqqKiIlVVVeno0aN66qmndO+99yopKckvcwcAAAAAjJzKs1Va+9uNWvbqau38+JeqPDv66lkCAABg6AKyYHxVVZUKCws9z3ft2qVdu3ZpxowZeuGFFzRp0iSVlpZq3bp1ys/PV1xcnJYtW6aCggLPe2w2m7Zv367i4mLNnz9fNptNc+fO1YoVKzx9jEajtm7dquLiYhUUFMhsNisvL08rV64c0fkCAAAAAEZe5dkqbbPvkjnMKJs5Qm0dbdpm36UlWVLGhDR/Dw8AAAB+FJDBk89//vM6ceLEdftkZ2fr5Zdfvm6flJQUlZeXX7dPYmKitmzZMuQxAgAAAACC2/6agzKHGWUxWSRJ5jCzjGFG7a85SPAEAAAgxAVk2i4AAAAAAIZbQ0eTwo3hXm3hxnA1dDT5aUQAAAAIFARPAAAAAAAhKSEyTj2uHq+2HlePEiLj/DQiAAAABAqCJwAAj3feeUePPPKI7rnnHt1xxx3avHnzFX3sdrvmz5+v9PR05ebmqrS09Io+J0+eVGFhoaZNm6acnBytX79eTqfTq099fb2WLVumjIwMzZgxQ6tWrVJ7e/uwzQ0AAOByc1Lz1NvnUrezW263W719vertc2lOap6/hwYAAAA/I3gCAPDo7OxUSkqKHn/8cY0fP/6K1z/++GMtXbpUU6dO1d69e/XYY49p8+bN2rFjh6dPe3u7Fi9eLJvNpt27d+tHP/qR9uzZo6efftrTx+Vy6aGHHlJTU5PKy8v17LPP6q233tLKlStHZJ4AAABSf1H4JVnfUsyYaLX3dirSFKElWd+i3gkAQJLUbD+mqtU/0NEHH1HV6h+o2X7M30MCMIICsmA8AMA/7r77bt19992SpI0bN17x+s6dOxUdHa21a9fKYDAoJSVFH374ocrKyrRo0SJJ0oEDB9TW1qYNGzbIZrMpNTVVjz76qEpKSrR8+XJFRETo8OHDqqmp0RtvvKHJkydLkp588kk9+OCDqqurU1JS0shNGgAAhLSMCWmeYIndbidwAgCQ1B84+WhrmQwmk4w2m7qbL+ijrWXSw0sVm5Xp7+EBGAHsPAEADFplZaVmzZolg8HgacvJydGZM2d07tw5T5/p06fLZrN5+tx1111yOBw6fvy4p09SUpIncCJJM2fOlNFo1LFjrOQBAAAAAPjXmb37+gMnVqsMBkP/o8mkM3v3+XtoAEYIO08AAIPW2NiorKwsr7Zx48ZJkhoaGpSYmKjGxkbFx8d79bn4/Pz5857jXN7HbDYrOjra02coqqqqrvma3W4f8vECSbCPXwr+OTB+/xvqHC4/TwWLd955R88//7xqamp05swZffe739Xy5cu9+tjtdq1bt04nTpxQXFycFi1apAcffNCrz8mTJ1VcXKx3331XUVFRmjNnjlasWCGT6dKlf319vYqLi3XkyBGZzWbl5eXpiSee8Ap8AwAAhDJHfYOMl10bhVksctQ3+GlEAEYawRMAwJAM3HUiSW63+6rtg3nv5dxu96COc7m0tDRZLJYr2u12e9DeRJWCf/xS8M+B8fvfaJjDYF2sOzV79myVlJRc8frFulMXXz9+/LhWr16tiIgIT+rEi3Wn0tPTtXv3bp07d05FRUWS5Hm8WHdqzJgxKi8vV1dXl1auXKmVK1fqmWeeGbkJAwAABDDr+AR1N1+Q0Wr1tPV1d8s6PsGPowIwkkjbBQAYtPj4+Ct2hjQ1NUm6tAMlPj5ejY2NXn0uPr+42+RqfZxOp9ra2q7YkQIAoeLuu+/WihUrdP/99181IDyw7lRKSormzJmjwsJClZWVefoMrDuVmpqq3NxcPfroo3rppZfU2dkpSZ66U+vXr1d6erpmzJihJ598Ur/+9a9VV1c3YvMFAAAIZBPn5svtdMrlcMjtdvc/Op2aODff30MDMEIIngAABi0jI0MVFRWe3SZS/024iRMnKjEx0dPn3XffVUdHh1cfq9WqqVOnevrU1dXp9OnTnj4VFRVyuVzKzKTwHgBcDXWnAAAARk5sVqY++/BSWWLHytXeLkvsWH2WYvFASCFtFwDAo6OjwxPQ6O3t1fnz51VdXa2IiAhNnjxZCxYs0I4dO7RmzRoVFhaqurpa5eXlevzxxz3HmD17tp577jkVFRVp+fLlOnfunDZt2qSFCxcqIiJCUv/NvtTUVBUVFWnVqlVyOBx66qmndO+99yopKckvcweAQBeIdaeuV3MqGIyGmkC+wndxCd/FJTfyXYRKqkUAoSE2K5NgCRDCCJ4AADyqqqpUWFjoeb5r1y7t2rVLM2bM0AsvvKBJkyaptLRU69atU35+vuLi4rRs2TIVFBR43mOz2bR9+3YVFxdr/vz5stlsmjt3rlasWOHpYzQatXXrVhUXF6ugoMBTrHjlypUjOl8ACDaBVnfqWjWngkEo1dP5NHwXl/BdXMJ3AQAAQh3BEwCAx+c//3mdOHHiun2ys7P18ssvX7dPSkqKysvLr9snMTFRW7ZsGfIYASBUDbbuVH19vVefq9Wdqqio8OpD3SkAAAAA8EbNEwAAACAIUHcKuLbKs1Va+9uNWvbqaq397UZVng3ulHIAAADwP4InAAAAQADo6OhQdXW1qqurvepOnTp1SpK0YMECtbS0aM2aNaqtrdWrr76q8vJyLVmyxHOM2bNnKyoqSkVFRTpx4oTefPPN69adqqqq0tGjR6k7haBWebZK2+y71NLVKps5Qi1drdpm30UABYBPnKxuUPlPK/TMj/5L5T+t0MnqBn8PCQAwQgieAAAAAAGgqqpKX//61/X1r39dZ8+e1a5du/T1r39dq1evliRP3amqqirl5+frX//1X69Zd6qtrU3z58/X97///WvWnRo7dqwKCgr0yCOPKDs7Wz/+8Y9HfM6AL+yvOShzmFEWk0UGg0EWk0XmMKP21xz099AQJEpLS/WNb3xDWVlZmjFjhhYvXqz33nvvin52u13z589Xenq6cnNzVVpaekWfkydPqrCwUNOmTVNOTo7Wr18vp9Pp1ae+vl7Lli1TRkaGZsyYoVWrVqm9vX3Y5ocbd7K6Qb/aU6VP2hyyjjHrkzaHfrWnigAKAIQIap4AAICAdrK6QUcO1aqluVMxsRGalZuslCkJ/h4W4HPUnQJuTENHk2zmCK+2cGO4Gjqa/DQiBJu3335b3/zmN5Weni6TyaTS0lI98MAD2r9/v2dH3scff6ylS5dq9uzZKikp0fHjx7V69WpFRERo0aJFkqT29nYtXrxY6enp2r17t86dO6eioiJJ8jy6XC499NBDGjNmjMrLy9XV1aWVK1dq5cqVeuaZZ/zzBeCajhyqldFkUHh4/+2z8HCTeuTUkUO1XI8CQAggeAIAAHyuo/aYWiv26ZaGOp2pTlL0zHxFJg+9lsLF1X5Gk8Frtd/989L4wQoAkCQlRMappatVFpPF09bj6lFCZJwfR4VgcvkOkh//+Mc6ePCgfv/732vhwoWSpJ07dyo6Olpr166VwWBQSkqKPvzwQ5WVlXmCJwcOHFBbW5s2bNggm82m1NRUPfrooyopKdHy5csVERGhw4cPq6amRm+88YYmT54sSXryySf14IMPqq6ujvSJAaaluVPZCnM7AAAgAElEQVTWMWavNrPZqJbmTj+NCAAwkkjbBQAAfKqj9piaXi+Ts/2C3CarnO0X1PR6mTpqjw35WANX+xkM/Y9Gk0FHDtUOw8gBAMFoTmqeevtc6nZ2y+12q9vZrd4+l+ak5vl7aAhSXV1dcjqdGjt2rKetsrJSs2bNksFg8LTl5OTozJkzOnfunKfP9OnTZbPZPH3uuusuORwOHT9+3NMnKSnJEziRpJkzZ8poNOrYsaFfK2F4xcRGqLfX5dXW2+tSTGzENd4BABhN2HkCAAB8qrVin2Q0KcxslXo7FGa2qk8OtVbsG/LuE1b7AQA+TcaENC3J6q990tDRpITIOM1JzVPGhDR/Dw1BasOGDYqPj1dubq6nrbGxUVlZWV79xo0bJ0lqaGhQYmKiGhsbFR8f79Xn4vPz5897jnN5H7PZrOjoaE+fwaqqqhpS/xtlt9tH5HNuxodnunSkul0t7U7F2EyaNcWm2yeO+dT3fdrcxn2mTw3vOORwSEajQS6XW26X9Nmp4UHxvQTDGG8G8/N2+TkKwM0jeAIAAHzK2dIgg9Xm1WYwWeRsGXphzZjYCH3S5vDkmZZY7QcAuFLGhDSCJfCJZ599Vq+99prKy8s1Zoz3zfeBu04kye12X7X9aj6tj9vtHtRxBkpLS5PFYvn0jjfBbrcH/A3Zo9X1+u/335fJZFJcjEXdvS799/tdui3lNmVPGX/N9w1qblnSbSmX6u/FJgRP/b1g+G93M5gfgJFA8AQAAPiUKSZBzvYLMpitnja3s1ummKH/yJyVm6xf7alSj5wym43q7XXJ5XRrVm7ykI5TebaKFckAAOC6Nm7cqJ07d+r555/XlClTvF6Lj4+/YmdIU1OTpEs7UOLj41VfX+/Vp7Gx0fPaxceKigqvPk6nU21tbVfsSMHg7Dl0UiaTQdY/L7axhpvkkFN7Dp28bvBksFKmJARFsAQA4HvUPAEAAD4VPTNfcjnV1+uQ3O7+R5ezv32IUqYk6P55aYq6xSpHV6+ibrEOuVh85dkqbbPvUktXq2zmCLV0tWqbfZcqz45MqgsAABD4SkpK9Itf/ELbt29Xenr6Fa9nZGSooqLCs9tEkg4fPqyJEycqMTHR0+fdd99VR0eHVx+r1aqpU6d6+tTV1en06dOePhUVFXK5XMrMHFp6U/Srb+6UxWz0arOYjWogzSsA4CYRPAEAAD4VmZypuPuWymQbK4PTIZNtrOLuWzrkeicXpUxJUOEjM/VPq/4fFT4yc8gr//bXHJQ5zCiLySKDwSCLySJzmFH7aw7e0HgAAMDoUlxcrF27dunpp5/WuHHjdP78eZ0/f16ffPKJp8+CBQvU0tKiNWvWqLa2Vq+++qrKy8u1ZMkST5/Zs2crKipKRUVFOnHihN58801t2rRJCxcuVEREf8rRnJwcpaamqqioSFVVVTp69Kieeuop3XvvvUpKShrxuY8G42Mj1H1ZUffuXpcSSPMKALhJpO0CAAA+F5mcqcjkTNntdt3m51y9DR1Nspm9fzyHG8PV0NHkpxEBAIBAsmPHDknyCoRI0ty5c1VSUiJJmjRpkkpLS7Vu3Trl5+crLi5Oy5YtU0FBgae/zWbT9u3bVVxcrPnz58tms2nu3LlasWKFp4/RaNTWrVtVXFysgoICmc1m5eXlaeXKlSMw09FpXm6Ktu55Xw45ZTEb1d3rktPp1rzcFH8PDQAQ5AieAACAUS0hMk4tXa2ymC4VVO1x9SghMs6PowIAAIHixIkTg+qXnZ2tl19++bp9UlJSVF5eft0+iYmJ2rJly6DHh+vLnjJemjdNew6dVENzpxJiIzQvN8Un9U4AAKGN4AkAABjV5qTmaZt9l+TsVrgxXD2uHvX2uTQnNc/fQwMAAIAPZE8ZT7AEAOBzQVvzZPPmzbrjjjuu+ON0Oj197Ha75s+fr/T0dOXm5qq0tPSK45w8eVKFhYWaNm2acnJytH79eq9jAACA4JYxIU1Lsr6lmDHRau/tVMyYaC3J+pYyJqT5e2gAAAAAACBABfXOk0mTJmnXrl1ebSZT/5Q+/vhjLV26VLNnz1ZJSYmOHz+u1atXKyIiQosWLZIktbe3a/HixUpPT9fu3bt17tw5FRUVSZLnEQAABL+MCWkESwAAADBkHbXH1FqxT86WBpliEhQ9M1+RyZn+HhYAYAQE7c4Tqb/Q2rhx47z+XLRz505FR0dr7dq1SklJ0Zw5c1RYWKiysjJPnwMHDqitrU0bNmxQamqqcnNz9eijj+qll15SZ2enP6YEAAAAAACAANBRe0xNr5fJ2X5BBqtNzvYLanq9TB21x/w9NADACAjq4Mm5c+f0hS98Qbm5uXrkkUdUU1Pjea2yslKzZs2SwWDwtOXk5OjMmTM6d+6cp8/06dNls9k8fe666y45HA4dP3585CYCAAAAAACAgNJasU8ymhRmtspgMCjMbJWMpv72q+ioPaYzL/5Ap599RGde/AFBFgAIckGbtmvatGnasGGDPvvZz6qlpUX//u//rgULFuiVV17R5MmT1djYqKysLK/3XNyZ0tDQoMTERDU2Nio+Pt6rz8Xn58+fH9J4qqqqbmI2gclut/t7CCMiFOYZCnOUAm+el5+DAAAAAADBw9nSIIPV5tVmMFnkbGm4ou/FXSoymrx2qei+paT5AoAgFbTBk7vvvtvreVZWlr761a/qhRde0OrVqyXJa9eJJLnd7qu2X81g+gyUlpYmi8UypPcEMrvdHhI3fkNhnqEwRyl05gkAAAAAGBmmmIT+lF1mq6fN7eyWKSbhir4Dd6lIksFsVZ8caq3YF5LBk8qzVdpfc1ANHU1KiIzTnNQ8ahACCDpBnbZrIJPJpM997nP64x//KKl/B8nlu0eampokXdqBEh8fr8bGRq8+F59fviMFAAAM3sWUBbe8+RwpCwAAABCUomfmSy6n+nodcrvd6ut1SC5nf/tlnC0NMpi8F9Vea5fKaFd5tkrb7LvU0tUqmzlCLV2t2mbfpcqzoy9rC4DRbdQET/r6+nTixAlPYCQjI0MVFRWe3SaSdPjwYU2cOFGJiYmePu+++646Ojq8+litVk2dOnVkJwAAwCgxsLCm22SlsCYAAACCUmRypuLuWyqTbazcjnaZbGMVd400XKaYBLmd3V5t19qlMtrtrzkoc5hRFpNFBoNBFpNF5jCj9tcc9PfQAGBIgjZ4UlJSorfeekt1dXX64IMP9C//8i86deqUFi5cKElasGCBWlpatGbNGtXW1urVV19VeXm5lixZ4jnG7NmzFRUVpaKiIp04cUJvvvmmNm3apIULFyoiIsJfUwMAIKh5pSwYRGFNAAAAIFBFJmdqYsFa3frdn2piwdprpuAayi6V0a6ho0nhxnCvtnBjuBo6mvw0IgC4MUFb86ShoUGPP/64mpubFRMTo6lTp2rnzp1KT0+XJE2aNEmlpaVat26d8vPzFRcXp2XLlqmgoMBzDJvNpu3bt6u4uFjz58+XzWbT3LlztWLFCn9NCwCAoDeUwpoYPU5WN+jIoVq1NHcqJjZCs3KTlTIl9FZaAgCA0BSZnCndt1StFfvkbGmQKSZB0TPzQ7LeSUJknFq6WmUZkMasx9WjhMg4P44KAIYuaIMnP/nJTz61T3Z2tl5++eXr9klJSVF5ebmvhgUAQMgzxSSop+mM3D2dMvb2qNcRLkN4hMLjJvp7aBgmJ6sb9Ks9VTKaDLKOMeuTNod+tadK989LI4ACAABCRmRy5qgIltxssfc5qXnaZt8lObsVbgxXj6tHvX0uzUnNG8ZRB5dm+zGd2btPjvoGWccnaOLcfMVmBf//O8BoE7RpuwAAQGCyTE5TX2er3M5eSQa5nb3q62yVZfLgf3AhuBw5VCujyaDwcJMMhv5Ho8mgI4dq/T00AMAQNduPqWr1D+R45jlVrf6Bmu3ULANCiS+KvWdMSNOSrG8pZky02ns7FTMmWkuyvjWkAMxo1mw/po+2lqm7+YKMNpu6my/oo61lnG+BABS0O08AAEBg6j5VJWNkjPq6O+Tu7ZXBZFaYJVLdp6qkv/mGv4eHYdDS3CnrGLNXm9lsVEtzp59GBAC4ERdv6BlMJslq9dzQ08NLWRENhIiBxd4l9T86u7W/5uCQgh8ZE9IIllzDmb37ZDCZZLRaJUlGq1Uuh0Nn9u7jXAsEGHaeAAAAn3K2NCgsIlrm2ElyRY2TOXaSwiKiqXkyisXERqi31+XV1tvrUkxshJ9GBAC4EQNv6BkMhv5Hk0ln9u7z99AAjBCKvQ8/R32DwiwWr7Ywi0WOen4vAYGGnScAAMCnTDEJcrZfkMFs9bS5nd0yxVD7YrSalZusX+2pUo+cMpuN6u11yeV0a1Zusr+HBmCYdNQeoyjyKOSob5DRZvNq44YeEFoo9j78rOMT+lN2WS/9Xurr7pZ1PL+XgEDDzhMAAOBT0TPzJZdTfb0Oye3uf3Q5+9sxKqVMSdD989IUdYtVjq5eRd1ipVg8MIp11B5T0+tl/YFyq03O9gtqer1MHbXkag921vEJ6uvu9mrjhh4QWuak5qm3z6VuZ7fcbre6nd0Ue/exiXPz5XY65XI45Ha7+x+dTk2cy+8lINCw8wQAAPhUZHKmdN9StVbsk6GhTqbYJJ+vSK48W6X9NQfV0NGkhMg4zUnNI6eyn6VMSSBYAgQp0/lanXlx/6B3kbRW7JOMJoX9eYehwWxVnxxqrdjH7pMgN3Fuvj7aWsYNPSCE9Rd7F9fawyg2K1N6eKnO7N0nR32DrOMTNHFuPvVOgABE8AQAAPhcZHKmIpMzZbfbdVtWlk+PXXm2Stvsu2QOM8pmjlBLV6u22XdpSZb4UQcAQ9RRe0wRx38tZ0Sk1y4S3bf0moEQZ0uDDFbv1E4GkyXoaltdLRAf6rxu6NXVyZKUxA09hLyT1Q06cqhWLc2diomN0Kzc5CEtGAnGNIcUex9+sVmZnFuBIEDaLgAAEFT21xyUOcwoi8kig8Egi8kic5hR+2sO+ntoABB0Wiv2yR1mVJi5v0B4mNkqGU39u0uuwRSTILfTO7VTsNW2uhiIb+lq9QrEf9RR5++h+V1sVqbSfrhW1n9aprQfruXmHkLayeoG/WpPlT5pc8g6xqxP2hz61Z4qnaweXLCYNIcAENwIngAAgKDS0NGkcGO4V1u4MVwNHU1+GhEABC9nS4MU5p2Q4NN2kQysbeUO0tpW1wrEv9Xyvr+HBiCAHDlUK6PJoPBwkwyG/kejyaAjh2oH9f6BaQ4HG6AeCZVnq7T2txu17NXVWvvbjao8W+XX8QBAoCJ4AgAAgkpCZJx6XD1ebT2uHiVExvlpRAAQvEwxCVKfU5LkcnSot/lj9Z4/pT5HxzVXRkcmZyruvqUy2cbK7WiXyTZWcddJ8xWIrhWIb+39xE8jAhCIWpo7ZTYbvdrMZqNamjsH9X5nS4MMJotXm7/THF5r5x0BFAC4EjVPAAS1i/ln68+26A9vVww5/yyA4DMnNU/b7LskZ7fCjeHqcfWot89FrnoAuAHRM/PVse85OdsvqK+rTXK7JUmGcOt1a59crG0VrBIi49TS1SrLgJuaPa4eRZuj/DgqAIEmJjZCn7Q5FB5+6fZZb69LMbERg3q/KSahP2WX2epp83eaw4E77yT1Pzq7tb/mIHVOAOAy7DwBELQG5p81hxuGnH8WQHDKmJCmJVnfUsyYaLX3dipmTLSWZH2LH3sAcAMikzPVOfVeqbdbcrtlMJllih4nY2RMQKSWGS5zUvPU2+dSt7Nbbrdb3c5u9fa59PmYaf4eGoAAMis3WS6nWz09Trnd/Y8up1uzcpMH9f5ATHNIClwAGDx2ngAIWgPzzzqdPQoPN6lHTh05VMvuE2CUy5iQRrAEAHzEOS5ZYdZIGWPGy2AweNr9nVpmOPUH4vtXYDd0NCkhMk5zUvPUd6bb30MDEEBSpiTo/nlpOnKoVi3NnYqJjRhStoPI5EzpvqVqrdgnZ0uDTDEJip6Z79ede9faeUcKXAC4EsETAEGrpblT1jFmr7ah5J8FgJFQebbqiptzBH4ABJpATC0z3K4WiLefsftpNAACVcqUhJtanBdoaQ6HMwXuxbTaNxJoAoBARNouAEErJjZCvb0ur7ah5J8FgOFGQU4AwSIQU8sAAHxvuFLgDkyrbR1jJq32DWq2H1PV6h/I8cxzqlr9AzXbj/l7SEBIY+cJgGE3XKtPZuUm61d7qtSjG8s/C4yko9X12nPopOqbOzU+NkLzclOUPWW8v4eFYUZBTgDBYiRTy7AjDwh8F69d685eUNLbh7l2HWWGIwXuwLTakkirfQOa7cf00dYyGUwmyWpVd/MFfbS1THp4qWKzAmf3EhBKCJ5gxHTUHrvqj7FrtWN0uLj6xGgyeK0+uX9e2k1fQA3MP1t/1qHYOCvbghGQjlbXa+ue92UyGRQ1xqQLbV3auud9ad40foSOcg0dTbKZvXfDUZATQKAaidQyF3fkmcOMXjvylmSJAAoQIAZeu1rDDVy7YlBIq33zzuzdJ4PJJKPVKkNnh4xWq1wOh87s3UfwBPAT0nZhRHTUHlPT62X9eZStNjnbL6jp9TI1/f7/vWp7Ry3bEkeLgatPDIb+R6PJoCOHan1y/JQpCSp8ZKa+mN//SOAEgWjPoZN//vHZ//fAGm6SyWTQnkMn/T00DLOEyDj1uHq82ijICSCUDdyRZzAYZDFZZA4zan/NQX8PDcCfce2KG0Fa7ZvnqG9QmMXi1RZmschRT+ozwF8InmBEtFbsk4wmhZmtMhgMCjNbJaNJn7x14KrtrRX7/D1k+EhLc6fMZqNXG6tPEGrqmztluezvgcVsVAN/D0a9Oal56u1zqdvZLbfbrW5nt88KcgLoXx298qeHteRHB7Xyp4d1tLre30PCp2joaFK4MdyrjR15QGDh2hU3YlZuslzO/nTapNW+MdbxCerr7vZq6+vulnU8i0QBfyF4ghHhbGmQweQdPTeYLOrr6bpqu7OFqPrNqjxbpbW/3aif/fEXWvvbjX4rTszqE0AaHxuh7sv+HnT3upTA34NRb7gKcgK4lFbmQluXV0pEAiiBjR15QODj2hU34mJa7ahbrHJ09SrqFqtP0nWHkolz8+V2OuVyOOR2u/sfnU5NnJvv76EBIYuaJyMolIsFm2IS+lNzma2eNrezW2HhY+R2dl/RborhH9ebMTCXtDXM4tdc0gOLupvNRvX2ulh9Ar/w5zl4Xm6Ktu55Xw45ZTEb1d3rktPp1rzclBH5fPjXcBTkDBbN9mM6s3efHPUNso5P0MS5+eRrhs8MTCsjSdZwkxxyas+hkyFzjR2M5qTmaZt9l+TsVrgxXD2uHnbkAQFm4LWr2+2Wo8fJtSsGJWVKwrAHS05WN/y57mmL/vB2xaiqexqblSk9vLT/+rmuTpakJK6fAT8jeDJCQr1YcPTMfDW9XqY+OWQwWeR2dksup6I+P1sd7//2ivbomUTVb8bAXNKuHpcsJovk7Nb+moMjfgNvYFH3luZOxcRGjKqLGwQHf5+Ds6eMl+ZN055DJ9XQ3KmEEAugIzQ124/po61l/UUvbTZ1N1/QR1vLpIeX8gMwhJ068b6O/e41tV1o1C1j45X5ha9o8h3TbuhY9c2dihrj/XOGtDKBr39HXv/1akNHkxIi4zQnNS9kg8zASBnK+Td7ynj9f3+VpH2/+0idDqcirAblf+GzXLvC705WN+hXe6pkNBlkDjfokzaHfrWnalTtcInNylRsVqbsdrvSsrL8PRwg5BE8GSHBsjKuo/aYWiv26ZaGOp2pTlL0zHxFJt/8DY7I5EzpvqVqrdgnZ0uDTDEJnmNbJyZftR03rqGjSTaz95Zqf+aSHonVJ8D1BMI5OHvK+IA63wPD7czeff2BE2v/7lKj1SqXw6Eze/cRPAlRp068rzf3vagwk0mWMZHq+KRVb+57UXfnF9xQAGV8bIQutHV5zu0SaWWCRSjvyAP8Yajn36PV9frvd+o0NipcUVa3TOZw/fc7dbotaSzXs/CrI4dqZTQZFB5uktPZo/Bwk3rk1JFDtdxzADAsCJ6MkGBYGddRe0xNr5dJRpPcJquc7Rf6n9+31GcBlKsd51rtuHEJkXFq6Wrt33HyZ+SSRigLhnMwMNo46htktNm82sIsFjnqqWsWKH7zm99o06ZN+uMf/6iJEyfqH//xHzVv3rxh+7xjv3tNYSaTzOH91yfmcIt6/9x+I8ETUiICCFaBfv4duPCow9kTsIs/EXpamjtlHWP2ajObjWrhdx2AYULwZITcyMq4kc7P31qxTzKaFGa2Sr0dCjNb1SeHWiv2EdwIMgNzSbvdbnU7u8kljZAWSKuTQ7n+FUKLdXyCupsveHaeSFJfd7es41kVGAjee+89/dM//ZMefvhhfe1rX9Phw4e1atUqjR07Vvfcc8+wfGbbhUZZxkR6tZnM4Wq70HhDxyMlIoBgFAznXxYeIVDFxEbokzaHwgf8ruvtdSmGXacAhkmYvwcQKublpsjp7C+0NpiCaxfz819o6/LKz3+0un7YxuhsaZBhwE4FSTKYLHK2sEI02PTnkv6WYsZEy9HXrZgx0VqS9S3SIyBkDfUcPFz8cW4H/GXi3Hy5nU65HA653e7+R6dTE+dS1ywQbN++XdOnT9c///M/Kzk5WYWFhbrvvvu0bdu2YfvMW8bGy9nb49Xm7O3RLWPjb/iY2VPG68eP5KhsVZ5+/EgOgRMAAS8Yzr/jYyPU3evyaiMtIgLBrNxkuZxu9fz5d11Pj1Mup1uzcpP9PTQAoxQ7T0bIUFfG+SM/vykmQc72CzKYL60QdTu7ZYphhWgwuphL2m63K4siYwhxgbI6ORBqrwAjJTYrU3p4qc7s3SdHfYOs4xM0cW4+9U4CRGVlpb7xjW94teXk5Gjt2rVyuVwyGo2DOk5VVdWgPzNqwm1qrH9TDkeXwowm9bmccvf1KfH2bNnt9iGN31f89bmBiO/iEr6LS27ku+C3x/X56vw7FJlf+Ire3PeietW/48TZ26M+p1OZX/jKVfsPTIvoz4VHwOVSpiTo/nlpOnKoVvVnHYqNs2pWbjL1TgAMG4InI2goxYL9sU02ema+ml4vU58cktutvl6H5HIqeiYrRAEMj5HM9xwIBdtJgYBQE5uVSbAkQDU2Nio+3nvF8bhx49TT06PW1lbFxsYO6jhpaWmyWCyf3lGSlKVTt6Xo2O9eU9uFRo0dl6jML3zlhuqd+AILTC7hu7iE7+ISvovh4avzrzS0APbEqX+tMx8e0yctzbJE3qKJU/9aje29arxKgMwg6YvTxuhIdbvae9yKCXfqC9NsMnT+SXb7nwb9mcFgtAdLR+v8PjcjXJ9Tf8CktbNOdnudn0c0PIb6349zNuB7BE808sXaBsMf+fkjkzOl+5aqtWKfDA11MsUmKXpmPvVOAAwLf+R79rdAqr0CAAaDweu52+0e9s+cfMc0vwVLACBQ+Or8O9QAtjT4+xxZWdKC2aM7iDaa5yYxv2A32ucHBIuQD54E6s27gdtkLWajuntdI7JNNjI5U5HJmbLb7bqNkzSAYTQw37MkJScnq7KyUtu2bRu1wRN/ndsB4HLx8fE6f/68V1tTU5PMZrOio6P9NCoAGP04/wIAEDxCvmC8P4q1DUb2lPF6eN40jb1ljNq7nBp7yxg9PG+a31POAICvVFZWKicnx6stJydH7733nlwu1zXeFdw4twMIFBkZGTpy5IhX2+HDhzV9+vRhybcPAOjH+RcAgOAR8jtP/FEsc7AMkv52hlXSnwu4j3B+0dGaG/NyoTDPUJijFHjzZIvt9Y1UvudA+/9iqOf2QBv/jQj2OTB+/yPfs+898MADWrBggZ599lndf//9OnLkiF5//XU999xz/h4aAIxqnH8BAAgeIR888U+xzMAXKrkVQ2GeoTBHKXTmOdoMd77nYP//ItjHLwX/HBi//42GOQSiO++8U88884w2btyon/3sZ5owYYJ++MMfjtq0iQAQKDj/AgAQPEI+eCL5p1gmAIQ68j0DgH996Utf0pe+9CV/DwMAQg7nXwAAgkPI1zzh5h0A+Af5ngEAAAAAABCoQj54ws07APCPBx54QJWVlXr22Wf10Ucf6cUXX9Trr7+uJUuW+HtoAAAAAAAACHEhHzzh5h0A+MfFfM+vvfaa5syZo//4j/8g3zMAAAAAAAACQsjXPKFYGwD4D/meAQAAAAAAEIhCPngicfMOAAAAAAAAAABcQvDkJrndbklST0+Pn0fie93d3f4ewogIhXmGwhylwJxneHi4DAaDv4cxag3mHByI/18MRbCPXwr+OTB+/7uROXD+HV6j5Rp4NPz98BW+i0v4Li650e+Cc/DwGulz8Gj+OzGa5yYxv2DHNTDgfwb3xX91cUM++eQTffjhh/4eBoAAlZaWJovF4u9hjFqcgwFcC+ff4cX5F8D1cA4eXpyDAVwL51/Atwie3KS+vj51dHTIbDYT2QVwBVZ9DC/OwQCuhfPv8OL8C+B6OAcPL87BAK6F8y/gWwRPAAAAAAAAAAAABgjz9wAAAAAAAAAAAAACCcETAAAAAAAAAACAAQieAAAAAAAAAAAADEDwBAAAAAAAAAAAYACCJwAAAAAAAAAAAAMQPAEAAAAAAAAAABiA4AkAAAAAAAAA4P9n777DorjWP4B/EbDAGlRQiYrGaBakr2AFFVGvJcEYy71BsfcajddLgh0bklgC2IIlwY496tVYYhcTRY0FSWJB0AgIKgrSdjm/P/wxl6XIolJ29/t5nn149uy7s+edGc6Z3TMzh4jy4OAJERERERERERERERFRHhw80QP79+9H79690aJFCzg5OaFHjx5Yv349hBAAgN27d8Pa2rrA4/79+2rLuX37NgYNGgRHR0e4ublh8eLFUCqV5ZGSRvbu3Qtra2sMGTJErTwyMhJ9+/aFg4MDPDw8EBoaWuC92pJrYc+PFFUAACAASURBVDnqwvYMDg4uNIe89dOl7UiaCQ0NRb9+/eDi4oKWLVti6NCh+P3339ViKvr+X1x7DFTsfVvX+hNt7ye0sQ9g+05lRdv/v9+FpKQk+Pn5oW3btnBwcEDXrl3xyy+/qMXow/rIyclBSEgIunTpAgcHB3To0AHz5s1DWlqaWpwurouLFy9i7Nix6NixI6ytrREcHFwg5l3lnZCQgPHjx0OhUKBly5aYPn06UlNTSy03ejPafixaErrYD+j6cZQu91uenp6FbruPP/5YitHW3Ih0nVF5V4BKX61atTBu3Dg0btwYlStXxqVLlzBnzhwYGhpi8ODBAABDQ0OcOnWqwPtypaamYujQoXBwcEB4eDji4+Ph6+sLANLfiuTu3bv49ttv4erqqlb+8OFDjBgxAl5eXggICEBUVBRmzJgBExMTDBgwAID25FpUjoBubM/69etj+/btamVGRq+aLF3ajqS53377Df/85z/h4OAAIyMjhIaGYsiQIfjpp59gZWUlxVXk/b+49rii79u61J9oez+hzX0A23cqbdr+//0upKamon///vjggw8QFBQES0tLPHr0CKamplKMvqyPDRs2YN26dVi0aBHs7e0RExMDPz8/pKenY+HChQB0d128fPkSTZs2lfLK713lrVKpMGrUKFSrVg1hYWFIT0+Hn58f/Pz8EBQUVHYJU7G0/VhUU7rcD+jqcZSu91s7d+6ESqWSnqenp8PLyws9evQAoN25Eek8QXpp3LhxYty4cUIIIXbt2iWaNWv22vgtW7YIR0dH8eLFiwJlaWlppVrXksrMzBQ9e/YUe/fuFb6+vmLw4MHSa998843o0KGDyMnJUSvz8PCQnmtDrq/LURe2Z1BQkOjcuXORr+vKdqS3o1QqhUKhEJs3b5bKtHH/z9sea+O+rY39ibb3E9rcB7B9p9Km7f/f78rSpUtFp06dRFZWVpEx+rI+xo4dKyZMmKBWFhgYKD755BPpuT6si86dO4ugoCC1sneV96lTp4RcLhcxMTFSTG5ZbGxsaaVE74i2H4vmp8v9gC4fR+lbv7V9+3Zha2sr4uPjhRC6lRuRruFtu/SMEALXrl3D5cuX0apVK6lcpVLB09MT7u7uGDp0KC5evKj2vitXrsDZ2RkymUwqc3d3R0ZGBqKiosqs/ppYtGgR5HI5Pv300wKvXblyBW3btoWBgYFU5ubmhr///hvx8fFSTEXP9XU5ArqxPePj49G+fXt4eHhg7NixiI6Oll7Tle1Ibyc9PR1KpRI1a9ZUK9eW/b+w9lib9m1t7k+0vZ/Q9j6A7TuVJm3//35Xjh07BoVCgfnz58PNzQ09evRASEgIsrOzpRh9WR8uLi6IjIzErVu3AABxcXE4efIkOnToIMXoy7rI713lfeXKFVhZWaFRo0ZSTJs2bWBoaIjLly+XUTZUUtp+LFoUXe8HdPU4St/6rW3btqFjx46oW7cuAN3KjUjX8LZdeuLFixdo3749srOzoVKpMH78eAwaNAgA0LhxYyxevBg2NjZ4+fIldu7ciUGDBmHjxo3SZa5JSUmwsLBQW2bu88ePH5dtMq9x5MgRnDlzBnv37i309aSkJLi4uKiV1a5dGwCQmJgIS0vLCp9rcTnqwvZ0dHREYGAgPvzwQzx79gwbNmyAt7c39u7di0aNGunEdqS3FxgYCAsLC3h4eEhl2rD/v6491oZ9W9v7E23vJ7S9D2D7TqVJ2/+/36XY2FjExsbCy8sLa9aswf379+Hv74/MzExMnToVgP6sj2HDhiEjIwN9+vSBgYEBlEolevfuLa0HQH/WRX7vKu/CYoyNjWFmZqa160aXafux6Ovoej+gy8dR+tRvXb9+HTdv3sSUKVOkMl3JjUgXcfBET5iammLv3r1IT0/H1atXsWTJErz//vvo06cPFAoFFAqFFNu8eXM8ePAA69atK/Re6vnlHRkvT48ePcLs2bOxevVqtZH4/PLXV/z/5Hia5FHeuWqSoy5sz7xnAgKvzhj8+OOPsXHjRsyYMQOAdm9HenshISE4dOgQwsLCUK1aNalcG/b/17XHhdWhou3b2tyfaHs/oQt9ANt3Ki3a/v/9rgkhYGFhgXnz5sHQ0BD29vZISEhASEiI2qCBPqyPo0ePYtu2bVi4cCGaNWuGmJgYBAQEIDAwUO0e8fqwLgpTmnkLIbR63egqbT8WLYo+9AO6fBylT/3W9u3b0aBBA7i7u6uV60JuRLqIgyd6olKlStJl1DY2NkhJScGyZcukA6T8nJyccOzYMem5hYUFEhIS1GKSkpKk1yqCmzdv4smTJ/D29pbKcnJyAAC2trbYunUrLCwsCozIJycnA/jfqH5FzlWTHJ2cnAq8Txu3Z15GRkaws7NDTEwMAGj9dqS3s2zZMmzduhXr169Hs2bNio2vaPv/69pjbdi3tbk/0fZ+Qhf7ALbv9K5o+//3u1anTh00bNgQhoaGUlmTJk2QlpaGlJQUmJmZ6c36WLhwIQYOHIhevXoBAKytrZGdnY1p06Zh4sSJMDEx0Zt1kd+7ytvCwgIRERFqMUqlEs+fP9fadaPLtP1YtCj62A/o0nGUvvRbqampOHjwIMaOHas24KELuRHpKs55oqdycnKQkZFR5OtRUVFSAw28OpP16tWrSEtLk8rOnTuHqlWrwtbWtlTrqqnWrVtj//792Lt3r/Tw9PSEk5MT9u7dC2traygUCkREREgj+MCrPOrVqwdLS0sAFTtXTXIsjDZuz7xycnLwxx9/SDlo+3akNxcQEIBt27bhhx9+gIODg0bvqej7f972WBv3bW3qT7S9n9DFPoDtO70r2v7//a4pFArExsZKPxwCQExMDGQyGczMzKQYfVgf6enpqFRJ/Wtv3h/nAP1ZF/m9q7wVCgXi4uIQGxsrxUREREClUqF58+ZllA29KW0/Fs2lj/2ALh1H6Uu/tW/fPmRnZ6N3795q5bqQG5HOKuUJ6akCCAoKEufOnROxsbHizp07Ijw8XCgUCjFv3jwhhBDBwcHi1KlT4v79++LWrVti3rx5wtraWhw7dkxaxosXL4Sbm5sYP368iI6OFidPnhStWrUSAQEB5ZWWRnx9fcXgwYOl5w8ePBDOzs5i1qxZ4vbt22L//v3C0dFRbNy4UYrRtlzz56gL23PRokXiwoULIjY2Vly7dk1MmTJF2NnZiWvXrgkhdHM7UvHmzp0rnJ2dxZkzZ0RiYqL0eP78uRRT0ff/4trjir5v62J/ou39hLb1AWzfqSxp+//327hx44aws7MT/v7+4u7du+LEiROiTZs2YunSpVKMvqyPr7/+WrRp00YcOXJExMXFiTNnzojOnTuL4cOHSzG6ui5SU1NFVFSUiIqKEh06dBAzZ84UUVFRIiYmRgjx7vJWKpWiZ8+e4vPPPxfXr18XFy9eFF26dBETJ04s85zp9bT9WLSkdK0f0OXjKH3pt7y8vMSkSZMKlOtCbkS6ioMneiAgIEB07txZODg4CFdXV/HZZ5+JTZs2CaVSKYQQYuHChaJjx47C3t5etGzZUvj4+Ihz584VWM5ff/0lBg4cKOzt7UXr1q1FQECAyM7OLut0SiT/wZIQQly8eFH07t1b2NnZifbt24s1a9YUeJ825Zo/R13YnlOmTBHt2rUTdnZ2ws3NTYwcOVI6IMyla9uRiieXywt9+Pr6SjEVff8vrj0WomLv27rYn2h7P6FtfQDbdypL2v7//bZOnz4tevXqJezt7UXnzp3FihUrCuShD+sjLS1NBAQECE9PT2Fvby8NIjx58kQtThfXxYULFwo9dvLx8ZFi3lXejx49EmPHjhVOTk7C1dVVfP311+LFixelniOVjLYfi5aUrvUDun4cpev91pUrV4RcLhfnz58v9HVtzo1IlxkIkeeaMCIiIiIiIiIiIiIiIj3HOU+IiIiIiIiIiIiIiIjy4OAJERERERERERERERFRHhw8ISIiIiIiIiIiIiIiyoODJ0RERERERERERERERHlw8ISIiIiIiIiIiIiIiCgPDp4QERERERERERERERHlwcETIiIiIiIiIiIiIiKiPDh4QkRERERERERERERElAcHT4iIiIiIiIiIiIiIiPLg4AkREREREREREREREVEeHDwhIiIiIiIiIiIiIiLKg4MnREREREREREREREREeXDwhIiIiIiIiIiIiIiIKA8OnhAREREREREREREREeXBwRMiIiIiIiIiIiIiIqI8OHhCRERERERERERERESUBwdPiIiIiIiIiIiIiIiI8uDgCRERERERERERERERUR4cPCEiIiIiIiIiIiIiIsqDgydERERERERERERERER5cPCEiIiIiIiIiIiIiIgoDw6eaClra2usXLmyxO8bOHAghgwZUmycp6cnpk+f/gY1Kx0VpT6PHz+GtbU1du/eXWafqVKpEB4eDm9vb7i4uMDe3h5dunTB7NmzERMTUyqf+euvvyIkJKRUlmttbY1Lly4VG1seeRdn9+7d2Lt3b7l8NlVsbJPLh760yUUpq+2g6X76Lh08eBDW1tZ48OBBmX4u6Se24eWjrNvwgQMHwtrausBj+PDhJVrOjh07YG1tjcePH2sUv3fvXnTt2hX29vZo1aoVAKB9+/aYNWtWiXPw9vbWqL5Dhgwp83abdBfbyPJRXse5O3bswIABA9CiRQvY29ujXbt2+OKLL3DhwoUyq0dFsnv3brU+w97eHt26dUNoaChycnLUYoODg2Fra1tONSWi0mJU3hWgN7N9+3a8//775V0NKmXZ2dkYP348zp8/j379+mHUqFEwNTXFvXv3sGvXLkyePLlUfsz/7bffsGrVKkyYMOGdL1sT5ZV3cfbs2QNDQ0P06tWrzD+bKja2yfqhorZNRPR22IbrDwcHB8yYMUOtrHr16iVaRqdOnfDRRx+hRo0axcY+efIEM2bMgJeXFxYsWICqVasCAFavXl3izyUqL2wj9UNWVhbGjRuHCxcuoG/fvhg6dCjMzMzw999/4/Dhwxg8eDDCw8Ph5ORU3lUtF6tWrUKtWrXw/Plz7Nu3D99++y0MDQ0xbNgwKaZfv35o3759OdaSiEoDB0+0lLOzc3lXoUxkZGRIXzL0UUhICE6fPo1Vq1ahY8eOUnnLli3xr3/9C8ePHy/H2r1SGttIG/Imyottsn7Qt7ZJ37c36Q+24fpDJpO99fauVasWatWq9dqY3HUdGxuL7Oxs9O7dG66urtLrPDOZtAnbSP0QEhKCc+fOITQ0FO7u7mqvffrpp4iIiCizQV8hBLKyslClSpUy+TxN2NrawtLSEgDQrl073Lp1C+Hh4WqDJ5aWllJMWdD3fZaorPC2XWXkq6++QpcuXXD16lX069cPTk5O6NGjB44cOVIg9vz58xgwYACcnZ3h4uKCSZMm4dGjR2oxhV06Gx4eDk9PTzg6OuLzzz9HdHQ0HBwcEBwcXOAzTpw4AS8vLzg5OaF3795F3kYpLCwMHTt2hKOjI4YMGYL79++rvZ6VlYVvv/0WHTp0gL29Pbp27YoffvhBLSb3Msf4+PhC10n+uEuXLmHUqFFQKBSYM2eO2nt27tyJLl26QKFQYMCAAfjrr79KXB8AuH37NkaPHo3mzZvD2dkZgwcPxrVr1wrEff/992jXrh2cnZ0xfPhwPHz4sND1VBoyMzOxadMmdOrUSe1Hurw6deqk9nzTpk34+OOPYW9vD3d3dwQEBCArK0t6PXcdX7t2DRMmTIBCoYCHhweCg4OlS06Dg4MREhIClUolXZrq6emp9v7CttG+ffvg4+ODVq1awcXFBf369cPJkydLPW9NtnlSUhKmT5+OLl26wNHREZ6enpg1axZSUlLU4k6ePIl+/fpBoVCgefPm8PLyQnh4OIBXl53/9ttviIiIkNbLV199VeL8qGJgm8w2uaRK2jYVtk8UdutCa2trrFixAsHBwXB3d4dCocDUqVORkZGBv/76CwMHDoSzszM++eQTREREFPq5xe0XgOb9w+u2dy5N29Tc214Ut5+kpaXBz88PLi4uaNmyJebMmYOMjIxCP5sIYBvONrz0bNiwAX379oWrqytatWqFgQMH4vfff1eLyX/bLqVSCWtra6xatQrLli2Du7s7XF1dsWzZMvzrX/8CAPj4+KjtZ4XdtuvevXuYNGkSWrZsCUdHR3h7e+Py5cvF1vnKlSvo06cPHBwc0K1bNxw6dOhdrArSYmwj2UaWVGZmJjZu3IguXboUGDjJ1aZNG3z44YdqZf/973/Ru3dvODo6olWrVvDz8ytwPBgfH48vv/xSatv69euHM2fOqMXkbp+IiAj07t0bDg4OOHjwIAAgISEBY8eOhZOTE9zc3LB8+XKsXr0a1tbWastITU3FwoUL1bZH7nf5XHfu3MGYMWPQqlUr6RjW39+/xOvLwMAAcrkcf//9t1p5/tt2de3atdDfDLZv345mzZohMTFRKituXeZ+jzh27BimTp0KV1dXjBw5ssR1J6KS45UnZejZs2fw8/PD8OHDUadOHfzwww+YMmUKDh06hIYNGwIAjh8/jgkTJqBHjx4YOXIkXr58iZCQEAwaNAj79u2DiYlJocs+fvw4Zs6ciZ49e8LLywsxMTGYNGlSgXswAq8672XLlmHMmDGQyWT47rvvMHbsWPzyyy9qZxKcOXMGt27dgp+fHzIzM7Fs2TIMGzYMhw4dQuXKlQEA06ZNw/HjxzFx4kTY2dnh7NmzWLRoEVJSUvDFF1+80XqaNm0a+vTpg6FDh8LY2FgqP3/+PO7evQtfX1/k5OQgMDAQ48ePx6FDh2BoaKhxfeLj4zFgwACYm5tj/vz5MDY2xtq1azFw4EDs2LEDcrkcALB161YsWbIEAwcOhIeHBy5fvowpU6ZolENOTk6h6z4/I6Oi/wWvX7+O1NRUdOjQQaPPXLx4MTZu3Ijhw4ejZcuWiImJwbJly5CQkIBly5apxU6bNg29evVC//79cerUKYSEhMDKygq9evVCv379EB8fjz179mDLli0AIG3vvO/Pv40ePnyIHj16oFGjRhBC4MyZMxgzZgzWrFmjcQ5vkrcm2/zZs2cwNTXFtGnTULNmTTx8+BDff/89Ro0ahe3btwMAYmNjMWHCBHTv3h1ffPEFKlWqhNu3b+PFixcAgNmzZ2PatGkwNDSUbvdQ3FmHVLGxTdYM2+RXSto2lUR4eDicnZ2xcOFC3Lt3D9988w0qV66M69evw8fHB6NGjcLq1asxceJEnDhxosT7RUn7h8K2d16atKm5NNlPZsyYgRMnTmDy5Mn48MMPsWfPHgQFBb3LVUw6iG24ZtiGqxNCQKlUFvm+R48ewdvbG/Xq1UNWVhZ++uknDBgwAHv27MFHH3302mVv3rwZdnZ2mDdvHjIzM+Hs7Ix69eph1qxZ8Pf3h7W1dZG3PoqLi8Pnn3+Ohg0bYs6cOTA1NcXWrVsxZMgQabCmMImJiRg2bBiaNGmCZcuWIT09Hd9++y0yMzPRtGnTYtcH6S62kZphG/nKjRs38PLlS7Rr106jzwRetXnz58+Ht7c3pkyZgqSkJCxduhR3797Fli1bUKlSJaSlpcHHxweZmZn46quvUKtWLWzduhWjR49GaGgo3NzcpOU9ffoUM2bMwJgxY9CgQQPUqVMHQgiMHTsW8fHxmDlzJiwsLLBp0ybcvn1brS7Z2dkYMWIEHjx4gHHjxuGDDz7A2bNnMXv2bKhUKnh7ewMARo8ejZo1a2L+/Pl477338Pfff+Pq1asa55zX33//DSsrq9fGfPLJJ9iwYQPmzp2rdhXNgQMH0KZNG9SpU0fjdZlr7ty56N69O4KCgiCEeKO6E1EJCSoTvr6+Qi6Xi6tXr0plycnJwsbGRnz//fdSWadOncTYsWPV3hsXFyfs7OzEpk2bpDK5XC5WrFghPe/Tp4/o16+f2vu2bNki5HK5CAoKksp8fHyEnZ2dePjwoVR2/fp1IZfLxcGDB6Wyjh07CkdHR5GcnCyV/fnnn8La2lps375dCCFEdHS0kMvlYt26dWqfO3PmTOHg4CBSUlKEEELs2rVLyOVy8ejRowLrpHPnztLz3Ljly5cXWH8dO3YUrVu3FqmpqVLZ4cOHhVwuF7///nuJ6rNo0SJhb28v4uPjpZjU1FTRsmVLMWXKFCGEECqVSrRr105MmjRJbVkBAQFCLpeLXbt2Fahj/tzkcnmxj7i4uCKXcfDgQSGXy8Xp06df+1lCCBEbGytsbGzEhg0b1Mr37dsn5HK5+Ouvv4QQ/1vHa9asUYv75JNPxIgRI6TnQUFBolmzZgU+53XbKC+VSiWys7PF6NGjxZgxY6TyCxcuCLlcLi5evFjke0uSt6bbPL/s7Gxx7do1IZfLxc2bN4UQQhw6dEjI5XLx4sWLIj/Px8dHDB48uNh6UcXHNpltcmm2yUIU3CeEKLwNlMvlwsvLS+Tk5EhlEydOFHK5XPz8889SWe76LOl+UdL+obDtXVzbV1ibmlu/4vaT27dvC2tra7X/JyGE6N27d7HbhPQX23C24SVtw4V4tb0Ke19Rx6VKpVJkZ2eLHj16iEWLFknl4eHhQi6Xi8TERCHEqzZQLpeLLl26CKVSqbaMixcvFvoZ7dq1EzNnzpSeT5s2TXh4eIi0tDSpLDs7W/zjH/8QX375pVT2+eefi2HDhknPAwIChLOzs3j69KlUdvPmTSGXy3nMqsfYRrKNfFfHuTk5OSI7O1t6qFQqKQeFQiHmz5+vFn/p0iUhl8vFyZMnhRBChIWFCblcLq5duybFqFQq0b17d/HPf/6zQA7nz59XW97JkyeFXC4Xp06dksqysrJEhw4dhFwul8r27NkjrK2txY0bN9TeP336dNG2bVuhUqlEcnKykMvl4tixY69dn/nl7isPHjwQ2dnZIjk5WYSGhgobGxtx+PBhtdj8v6Pcu3dPyOVy8d///lcqe/TokbC2tha7d+8WQmi+LnO/R0ybNq1E9Seit8fbdpWhGjVqqE2uVatWLZibm0uXxcbExCAuLg49evSAUqmUHpaWlmjcuHGRl22rVCrcunULnTt3Vivv2rVrofFyuRz16tVTew6gwOW5rq6uamfWf/TRR/jwww+lkfncy20//vhjtfd9/PHHyMzMxPXr14teGa9R1O1QXF1dYWpqqlYfANKlkprW59KlS3B1dUXdunWlGFNTU3Ts2BEXL14E8GpdJCQkqF3aCwDdu3fXKIcJEyZg586dxT5yzzQojPj/swgMDAyK/byIiAjk5OSge/fuavtO7iW3kZGRavH5z5z+6KOPCmz/1ylsG925cweTJk2Cu7s7bG1tYWdnhxMnTuDevXsaLxcoWd6abnMhBH788Ud88skncHZ2hp2dHfr27QsAUv1sbGxgZGSEL7/8EsePH8ezZ89KVG/SPmyTNcM2+ZWStE0l1bZtW7XlfvDBB1J5rsaNGwMo+X5R0v6hqO2dlyZtat76vW4/uXbtGoQQBbZtt27diq0H6Te24ZphG67O0dGxwPuaNWsmvX758mUMGzYMrVu3lo5nb9++rdHxbPv27aUz0kvq7Nmz6NixIypXriztqwDQunXrAu10Xr///jtatGihNnm9ra2t1I+Q/mIbqRm2ka8UdZy7atUq2NnZSY8VK1YAAK5evYq0tLQC+4+TkxNkMpnUbl26dAmNGjWCg4ODtMxKlSqhe/fuuHbtGjIzM6VyExMTtGnTRu3zr1+/jipVqqhdEWNsbFxgu505cwaNGzeGtbV1gePdpKQk3L9/HzVr1kT9+vWxdOlS7N69u8S3RfP09ISdnR3atGmDb775BhMnTixyv8/1wQcfwN7eHgcOHJDKDhw4gCpVqkjbW9N1mUuTY3Uierd4264y9N577xUoq1y5stRhJCcnAwCmTp2KqVOnFogtqrN78uQJlEolatasqVZes2ZNtcv7iqpH7mWweTsuoPBbEpmbm0v3Zcy9/6KFhYVaTO7z/Pe61FTt2rULLS+u3prWJyUlRfoRKn9cbkzuPYzNzc3VYvI/L0q9evU0mijsdZfO5h5gaTKokbvvtG/fvtDX8w8EmJmZqT3Pux9qIv82Sk1NxbBhw/Dee+/B19cX9evXh7GxMVatWoXo6GiNlwuULG9Nt/mPP/6IRYsWYeTIkWjbti1kMhmePn2KUaNGSXl/8MEH+P7777FmzRp88cUXyMnJQcuWLfH1118XeasE0m5skzXDNvmVkrRNJZV/XRobG8PQ0BAymUwqe9P9oqT9Q1HbOy9N2tSicsufR1HbNv9+Q5Qf23DNsA1XZ2pqqvYjXl5xcXEYPnw47O3tMXfuXFhaWqJSpUqYPXu2RsfJmrSfRXny5Ak2b96MzZs3F3itWrVqRb7v8ePHaNSoUYFyTdct6S62kZphG/lK7vvzH+f27dtXGrjIvfUV8L/95/PPPy90ebnHlykpKYUe01lYWCAnJwcvXryQbmdVWL6JiYmoWbNmgUGd/LFPnjzB3bt3YWdnV2R9DAwMsGHDBnz33XdYsGABUlNT0bRpU0yePLnAwFVhvv/+e9SqVQuPHz/G6tWrERwcDIVCUWDAJz8vLy8sWbIEz58/x3vvvYf9+/ejY8eO0nG+pusy19v0NUT0Zjh4UoHknjH01VdfwdXVtcDreX9EyatWrVowMjLC06dP1cqfPn2q0b0vi/LkyZMCZcnJydIZLLk/wCclJamdSZHb+Oe+ntsZZmdnqy2rqDP73/SsXk3rY2ZmJpXllZycLMXkdkj54wp7X2H8/PywZ8+eYuOOHz+OBg0aFPqag4MDZDIZTp06hX79+r12Obn7zsaNGwv9gpV3fbwL+bfR77//jvj4eHz33XdwdnaWyksyIJOrJHlrus0PHz4Md3d3/Pvf/5ZiCru3qZubG9zc3JCZmYmIiAgsXrwYo0ePfqOJ70n7sU1+hW3yKyVpm4BXX7I1Xcdvo7j9oqT9gybbkVVfqgAAIABJREFUW9M2VRN5t23eH2qSkpLeaHlEudiGv8I2XHNnzpzBy5cv8d1336n9kPvixYtCf4jO722uTDQzM4OHhwd8fHwKvFbYD9K5ateuXeT6L2p+FSKAbWQutpGv2Nvbw9TUFGfOnFE7zq1Tp450fJZ3XeXuP0uXLpXm0Mkrtw01MzMr9GTK5ORkVKpUSW3em8K2RZ06dfD06VMIIdRez79uatSogcaNG+Obb74pNL/cie4bNWqEpUuXIicnBzdu3MDKlSvxxRdf4ODBg4UOcuVlbW0tDTK1aNEC3bp1w8KFC/HTTz+9dj/6+OOPERgYiJ9//hkKhQLR0dGYNGmSWt2B4tclEZUfDp5UIB9++CHq16+Pe/fuYejQoRq/z9DQEM2aNcOxY8cwatQoqfznn39+q/pcunQJT548kRrrv/76C3fv3sXgwYMBQDrIOnToEIYMGSK97+DBg6hSpYp0Vlfugfvt27elCbVevHiBK1euaPRFRFOa1sfV1RVbtmzB48ePpQOVly9f4pdffpEmLHv//fdRp04dHD16FJ988om0rEOHDmlUlwkTJmDAgAHFxr3u0tkqVarAx8cHa9aswenTpws9a/iXX36Bp6cn2rZti0qVKiExMVGtvm+qcuXKUKlUyM7OLnLC4LzS09MBQC02Pj4ev/32W4nPjChJ3ppu84yMDLXbGQDAvn37XlsHDw8PxMbGSmelyGQyVK5cGS9fvixRPqS92Ca/HX1uk4FXZwHeuXNH7fXTp09rVN+SKG6/eNf9A1DyNvV1HB0dYWBggKNHj6pto8OHD79VHYnYhr8dXWvDNZGRkQEDAwO149krV64gNjYW9evXf6tlF8fd3R3R0dGwsbHR6Ng7l5OTE7Zt24Znz55J7XJUVBRiYmI4eEKvxTby7ehaG5l7nBsaGoqzZ89Kt3ctSvPmzWFiYoIHDx4UuHVZXq6urjh8+DCioqJga2sL4NUE94cOHYKjo6PaJOqFcXBwQGZmJs6cOSMde2dnZ+PEiRNqce7u7jh+/Dhq1KhR7CTuwKtBaUdHR0yePBknTpzA3bt3ix08yat69eqYOHEiZs+ejSNHjrz29l21a9dGq1atcODAATx48AA1atRQuw2ZpuuSiMoPB08qEAMDA8yYMQMTJ05ERkYG/vGPf6B69epITEzEr7/+inbt2hXZKI8dOxbjxo3DtGnT0LNnT9y7dw8bN26EkZHRW51NMWLECIwbNw6ZmZlYtmwZ6tWrh88++wzAq5H37t27Y8mSJcjKyoKdnR3Onj2L7du3Y+zYsdLBiaOjIxo0aICAgACoVCoIIbBu3TqYmJi82Yoqgqb1GTJkCPbs2YNhw4Zh7NixqFy5MtauXYuMjAyMGTMGwKvOdMyYMfD398f8+fPh4eGBy5cva/xjToMGDd7qzLdcEyZMQFRUFMaNG4d//vOfaN++PUxNTRETE4Ndu3YhIyMDnp6eaNSoEYYNG4aZM2fir7/+gouLCwwNDfHw4UOcPHkS06dPL9GXviZNmgAANmzYgNatW6NKlSqvvXWVQqGAqakp/P39MW7cOLx48QLBwcGoW7fuG52BpGnemm5zd3d3rF+/HmvXroWtrS1OnTqFs2fPqn3mtm3bcOnSJXTo0AF169ZFYmIiNm3aJN1rFHj1JWPHjh04evQoLC0tUbNmzXeynaliYpv8dvS5TQZe3ac6NDQUoaGhsLW1xZkzZ3DhwoW3rkN+xe0X77p/ADRrUzXVpEkTdO3aFd988w2USiUaN26MPXv2SLewIHpTbMPfji624cXJnX/qP//5DwYOHIiHDx8iJCREo9vhvK3JkyejX79+GDx4MLy9vVG3bl08ffoUN27cQOXKlTFx4sRC3zdkyBBs27YNI0aMwJgxY5Ceno7ly5fzti5ULLaRb0cX28gJEybg5s2bGDNmjHS7LjMzMzx79gznz59Hdna2NA+MTCbDv//9byxatAiPHz+Gm5sbqlatikePHuHcuXMYMGAAmjdvjt69e+PHH3/E2LFjMXnyZNSsWRPbtm3D3bt3sXbt2mLr1L59e9jZ2eGrr77C1KlTYW5ujk2bNhW4EqVnz57YuXMnBg8ejGHDhqFp06ZIT0/H3bt38fvvvyMoKAjR0dFYtGgRevTogYYNGyIzMxMbN25E9erV1eYH0lSfPn2k234XN/eJl5cXpk+fjjt37qBr167SbeBKsi6JqPxw8KSC8fT0xI8//ohVq1bB19cX2dnZqFu3Llq0aCFNUlaYTp06wd/fH2vWrMHhw4dha2uLxYsXo3///mqXQpZEu3bt8NFHH2HevHl48uQJmjdvjjlz5qg19IGBgfjuu++wadMmPHnyBPXq1cNXX32ldvaFkZERVq5ciblz5+Lf//43ateujXHjxuHXX3997QSIb0KT+lhaWmLz5s0IDAzE9OnTIYSAo6MjNm7cKE1gBwADBgxAamoqNm7ciB07dsDFxQVLly4t8l6UpcHY2BirV6/Grl27sHv3buzduxdZWVl4//330a5dO7WzhKZNm4bGjRtjy5Yt2LBhA4yNjVG/fn20a9euwBnCxenYsSP+9a9/Yd26dVi6dCnq1auHX375pch4c3NzBAcHY/HixZgwYQLq1auH0aNH4+rVq2/0g1pJ8tZkm48fPx4pKSkIDQ1FdnY23N3dERQUhF69ekkx1tbWOHnyJAIDA/H06VPUqlUL7u7umDJlihQzYsQI3LlzB//5z3/w8uVLfPbZZwgICChxfqQ92Ca/HX1uk8eMGYNnz55hw4YNyMrKQteuXTFjxgzpi/K7osl+8S77B0CzNrUkFixYgAULFuC7776DoaEhunfvji+++AJ+fn5vtDyiXGzD346uteHFsbGxQUBAAFasWIHRo0ejSZMmmDdvHtavX1/qn21lZYWdO3ciKCgIAQEBSElJgbm5Oezs7Aq9lVeuunXrYu3atViwYAEmT56M+vXrY+rUqQgPDy/1OpP2Yxv5dnStjaxcuTK+//577Nq1C3v27MGBAweQkZGBmjVrwsnJCSEhIejcubNanS0tLbFu3Trs2rVLyrdt27bSYI6pqSk2bdqEwMBALFy4EBkZGbCxscGaNWukK29ex8DAACtXrsScOXPg7+8PExMT9OvXD3K5HDt27JDijI2NsX79eqxevRo//vgjHj16hOrVq6Nx48bS1Ry1a9eW2syEhARUq1YNDg4OWL9+/RvNtWdsbIwxY8Zg5syZOHPmjNrVJPn94x//wJw5c/D48WP07NmzwOuarEsiKj8GQghR3pWg0nHixAmMGTMGmzZtQosWLcq7OkREeo1tMhGR9mIbTkRUNLaRVFaEEOjXrx9MTEwQFhZW3tUhIj3AK090xIsXL7B8+XK0adMGMpkM0dHRWLVqFezs7AqdAI6IiEoP22QiIu3FNpyIqGhsI6ks7dixA1lZWfjwww+RlpaG3bt34/r161i5cmV5V42I9AQHT3SEkZERHj58iFmzZiElJQVmZmbo2LEj/vOf/7zxfUeJiOjNsE0mItJebMOJiIrGNpLKUpUqVfDjjz/iwYMHUKlUaNq0KZYtW4ZOnTqVd9WISE/wtl1ERERERERERERERER5VCrvChAREREREREREREREVUkHDx5S0IIZGZmghfwEBGVPbbBRETlg+0vEVH5YRtMRERUNjh48paysrJw48YNZGVllXdVSt3NmzfLuwpajevvzXHdUVG0pQ3Wt31Yn/JlrqSvKnr7q2/7K/PVffqYMxWtorfB74q+7/fMn/kTUfnj4AlpLCMjo7yroNW4/t4c1x1pO33bh/UpX+ZKVDHp2/7KfHWfPuZMpO/7PfNn/kRU/jh4QkRERERERERERERElAcHT4iIiIiIiIiIiIiIiPLg4AkREREREREREREREVEeHDwhIiIiIiIiIiIiIiLKg4MnREREREREREREREREeXDwhIiIiIiIiIiIiIiIKA8OnhAREREREREREREREeXBwRMiIiIiIiIiIiIiIqI8jMq7AkREREREREREpD/S7lxGSsQ+KJ8lwqhGHZi1+RSmTZqXd7WIiIjUcPCESIdceXQDP0UfRWJaMuqYmqOnTRco3rcv72oREWmMX6SJiIiIdFvanctIPrwWMDSCQVUZlKlPXz3vNoLHfUREVKFw8IRIR1x5dAPrIrfDuJIhZMYmeJaegnWR2zHcBRxAISKtwC/SRETajSfyEJEmUiL2AYZGqGRcFQBgYFwVOchASsQ+HvMREVGFwjlPiHTET9FHYVzJEFWMqsDAwABVjKrAuJIhfoo+Wt5VIyLSSN4v0gYGBq++UBsavSon0jN79+6FtbU1hgwZolYeGRmJvn37wsHBAR4eHggNDS3w3tu3b2PQoEFwdHSEm5sbFi9eDKVSqRaTkJCA8ePHQ6FQoGXLlpg+fTpSU1NLMyXScbkn8jxLT1E7kefKoxvlXTUiqmCUzxJhYFRFrczAqAqUzxLLqUZERESF4+AJkY5ITEtGZcPKamWVDSsjMS25nGpERFQy/CJN9Mrdu3fx7bffwtXVVa384cOHGDFiBGxtbbFnzx58+eWXCA4OxubNm6WY1NRUDB06FDKZDOHh4ViwYAF2796NJUuWSDEqlQqjRo1CcnIywsLCEBISgl9//RV+fn5lliPpHp7IQ0SaMqpRB0KZqVYmlJkwqlGnnGpERERUOA6eEOmIOqbmyFJlqZVlqbJQx9S8nGpERFQy/CJNBGRlZWHKlCmYNm0arKys1F7bunUrzMzMMHfuXDRt2hQ9e/bEoEGDsHbtWilm//79eP78OQIDA2FjYwMPDw9MnjwZW7ZswcuXLwEA586dQ3R0NBYvXgwHBwe0bNkSs2bNws8//4y4uLgyzZd0B0/kISJNmbX5FFApkZOdASEEcrIzAJXyVTkREVEFwsETIh3R06YLsnNUyFRmQgiBTGUmsnNU6GnTpbyrRkSkEX6RJgIWLVoEuVyOTz8tuN9fuXIFbdu2hYGBgVTm5uaGv//+G/Hx8VKMs7MzZDKZFOPu7o6MjAxERUVJMVZWVmjUqJEU06ZNGxgaGuLy5cullRrpOJ7IQ0SaMm3SHObdRsBIVhMiIxVGspow5xx3RERUAXHCeCIdoXjfHsNdwEk6iUhrmTZpDnQbgZSIfVA+S4RRjTowa/Mpv0iT3jhy5AjOnDmDvXv3Fvp6UlISXFxc1Mpq164NAEhMTISlpSWSkpJgYWGhFpP7/PHjx9Jy8scYGxvDzMxMitHUjRsVdz6LyMjI8q5CmSrvfG0NG+NI+nlkGGTAyMAISqGEUuSgrcy5VOpW3vmWB23JOX87RVQY0ybNeYxHREQVXoUbPMnJycHKlSuxb98+xMfHo1atWujcuTO+/PJLmJqaSnGRkZFYtGgR/vjjD5ibm2PAgAEYOXKk2rJu374Nf39/XL16FdWrV0fPnj0xdepUGBn9L+2EhAT4+/vj/PnzMDY2RpcuXfD111+rna1HpC0U79tzsISItBq/SJO+evToEWbPno3Vq1e/9jg071UnACCEKLRck/fmJ4TQaDl52dvbo0qVKsUHlrHIyEi9+gG3IuTrAhc0fdRUOpHH0rRuqZ3IUxHyLWv6mDMRERFReatwgycbNmzAunXrsGjRItjb2yMmJgZ+fn5IT0/HwoULAfxvskwvLy8EBAQgKioKM2bMgImJCQYMGADgf5NlOjg4IDw8HPHx8fD19QUA6W/uZJnVqlVDWFgY0tPT4efnBz8/PwQFBZXPCiAiIiIivXPz5k08efIE3t7eUllOTg4AwNbWFlu3boWFhUWBK0OSk1/NJ5F7BYqFhQUSEhLUYpKSkqTXcv9GRESoxSiVSjx//rzAFSlEJcETeYiIiIhIl1S4wZPIyEi4u7ujW7duAIAGDRrAy8sLp0+flmLyTpZpYGCApk2b4s8//8TatWulwZO8k2XKZDLY2Nhg8uTJCAgIwMSJE2FiYiJNlnnkyBHpns+zZs3CyJEjERcXV2CSTiIiIiKi0tC6dWvs379frWz58uVITk7GvHnz0LBhQygUChw8eFDtCpFz586hXr16sLS0BAAoFAoEBAQgLS1Numr73LlzqFq1KmxtbaWYlStXIjY2Fg0bNgQAREREQKVSoXlzXvlFREREREQEVMAJ411cXBAZGYlbt24BAOLi4nDy5El06NBBiuFkmURERESkS2QyGeRyudrjvffeQ7Vq1SCXy1G1alV4e3vj2bNnmDNnDu7cuYMDBw4gLCwMw4cPl5bj5eWF6tWrw9fXF3/88QdOnTqF5cuXo3///jAxMQHw6rjZxsYGvr6+uHHjBi5duoR58+aha9euPHmIiIiIiIjo/1W4K0+GDRuGjIwM9OnTBwYGBlAqlejduzemTp0qxXCyzPKjLZMUVlRcf29OG9cd70tNRETvUv369REaGopFixbh008/hbm5OcaPHw8fHx8pRiaT4YcffoC/vz/69u0LmUyGzz77TO1Y2tDQEGvWrIG/vz98fHykef/8/PzKIy0iogohKSkJS5cuxcmTJ/HixQvUq1cPvr6+8PT0lGI49yoREZF+qXCDJ0ePHsW2bduwcOFCNGvWDDExMQgICEBgYKA0VwnAyTLLAycpfDtcf2+O646IiPRRQEBAgTJXV1fs2rXrte9r2rQpwsLCXhtjaWmJlStXvlX9iIh0RWpqKvr3748PPvgAQUFBsLS0xKNHj6TbHwKce5WIiEgfVbjBk4ULF2LgwIHo1asXAMDa2hrZ2dmYNm2aNFcJJ8skIiIiIiIionchNDQUOTk5WLFiBYyNjQG8mn81L869SkREpH8q3Jwn6enpqFRJvVqGhoZqzxUKBSIiIqSrTYDCJ8u8evUq0tLS1GLyT5YZFxeH2NhYKYaTZRIRERERERHpj2PHjkGhUGD+/Plwc3NDjx49EBISguzsbCmGc68SERHpnwp35UmnTp2wfv16NGrUSLpt19KlS+Hm5iZNcunt7Y3Nmzdjzpw5GDRoEG7duoWwsDBMmzZNWo6XlxdWrFgBX19fTJw4EfHx8a+dLHP69OnIyMjgZJlEREREREREeiQ2NhaxsbHw8vLCmjVrcP/+ffj7+yMzM1OaM4pzr5YPbZz78l1i/sy/JHi7c6J3r8INnsyYMQNmZmYICAhAYmIizM3N0b59e0yZMkWK4WSZRERERERERPQuCCFgYWGBefPmwdDQEPb29khISEBISIjabwice7Vs6fvcl8yf+etz/kQVRYUbPDExMYGvr6/a5PCF4WSZRERERERERPS26tSpg4YNG6rdMrxJkyZIS0tDSkoKzMzMOPcqERGRHqpwc54QEREREREREZUVhUKB2NhY5OTkSGUxMTGQyWQwMzOTYjj3KhERkX7h4AkRERERERER6a1hw4YhMTERCxYswL1793Dy5EmsWbNG7dbg3t7eePbsGebMmYM7d+7gwIEDCAsLw/Dhw6UYLy8vVK9eHb6+vvjjjz9w6tSp1869euPGDVy6dIlzrxIREVVQFe62XUREREREREREZcXOzg6rVq3C0qVLER4eDktLS/j4+GDUqFFSDOdeJSIi0j8cPCEiIiIiIiIivdauXTu0a9futTGce5WIiEi/8LZdREREREREREREREREeXDwhIiIiIiIiIiIiIiIKA8OnhARkSQnJwchISHo0qULHBwc0KFDB8ybNw9paWlqcZGRkejbty8cHBzg4eGB0NDQAsu6ffs2Bg0aBEdHR7i5uWHx4sVQKpVqMQkJCRg/fjwUCgVatmyJ6dOnIzU1tVRzJCIiIiIiIiIiKg4HT4iISLJhwwasW7cOU6dOxaFDh7BgwQIcPXoUCxYskGIePnyIESNGwNbWFnv27MGXX36J4OBgbN68WYpJTU3F0KFDIZPJEB4ejgULFmD37t1YsmSJFKNSqTBq1CgkJycjLCwMISEh+PXXXzlZJhERERERERERlTtOGE9ERJLIyEi4u7ujW7duAIAGDRrAy8sLp0+flmK2bt0KMzMzzJ07FwYGBmjatCn+/PNPrF27FgMGDAAA7N+/H8+fP0dgYCBkMhlsbGwwefJkBAQEYOLEiTAxMcG5c+cQHR2NI0eOoFGjRgCAWbNmYeTIkYiLi4OVlVXZrwAiIiIiIiIiIiJw8ISIiPJwcXHBunXrcOvWLTRr1gxxcXE4efIkOnbsKMVcuXIFbdu2hYGBgVTm5uaG0NBQxMfHw9LSEleuXIGzszNkMpkU4+7ujoyMDERFRcHV1RVXrlyBlZWVNHACAG3atIGhoSEuX75cosGTGzduvGXmpS8yMrK8q1Cm9Clf5lrxuLi4lHcViIiIiIiISMtx8ISIiCTDhg1DRkYG+vTpAwMDAyiVSvTu3RtTp06VYpKSkgr8MFm7dm0AQGJiIiwtLZGUlAQLCwu1mNznjx8/lpaTP8bY2BhmZmZSjKbs7e1RpUqVEr2nLEVGRurVj7n6lC9zJSIiIiIiItJNnPOEiIgkR48exbZt27Bw4ULs3r0bQUFBuHDhAgIDA9Xi8l51AgBCiELLC1NcjBBCo+UQERERERERERGVFl55QkREkoULF2LgwIHo1asXAMDa2hrZ2dmYNm2aNFeJhYVFgStDkpOTAfzvChQLCwskJCSoxSQlJUmv5f6NiIhQi1EqlXj+/HmBK1KIiIiIiIiIiIjKEq88ISIiSXp6OipVUu8aDA0N1Z4rFApERERIV5sAwLlz51CvXj1YWlpKMVevXkVaWppaTNWqVWFrayvFxMXFITY2VoqJiIiASqVC8+bN33luREREREREREREmuLgCRERSTp16oT169fj6NGjePDgAc6ePYulS5fCzc0NJiYmAABvb288e/YMc+bMwZ07d3DgwAGEhYVh+PDh0nK8vLxQvXp1+Pr64o8//sCpU6ewfPly9O/fX1qOm5sbbGxs4Ovrixs3buDSpUuYN28eunbtWqLJ4omIiIiIiIiIiN413raLiIgkM2bMgJmZGQICApCYmAhzc3O0b98eU6ZMkWLq16+P0NBQLFq0CJ9++inMzc0xfvx4+Pj4SDEymQw//PAD/P390bdvX8hkMnz22WdqE88bGhpizZo18Pf3h4+PD4yNjdGlSxf4+fmVac5ERERERERERET5cfCEiIgkJiYm8PX1ha+v72vjXF1dsWvXrtfGNG3aFGFhYa+NsbS0xMqVK0tcTyIiIiIiIiIiotLE23YRERERERERERERERHlwcETIiIiIqIKYP/+/ejduzdatGgBJycn9OjRA+vXr4cQAgCwe/duWFtbF3jcv39fbTm3b9/GoEGD4OjoCDc3NyxevBhKpVItJiEhAePHj4dCoUDLli0xffp0pKamllmuREREREREFR1v20VEREREVAHUqlUL48aNQ+PGjVG5cmVcunQJc+bMgaGhIQYPHgzg1XxRp06dKvC+XKmpqRg6dCgcHBwQHh6O+Ph46VaMuX9VKhVGjRqFatWqISwsDOnp6fDz84Ofnx+CgoLKKFsiIiIiIqKKjYMnREREREQVgJubm9pzKysrHDt2DL/99ps0eAIAtWvXLnIZ+/fvx/PnzxEYGAiZTAYbGxtMnjwZAQEBmDhxIkxMTHDu3DlER0fjyJEjaNSoEQBg1qxZGDlyJOLi4mBlZVU6CRIREREREWkR3raLiIiIiKiCEULg2rVruHz5Mlq1aiWVq1QqeHp6wt3dHUOHDsXFixfV3nflyhU4OztDJpNJZe7u7sjIyEBUVJQUY2VlJQ2cAECbNm1gaGiIy5cvl3JmRERERERE2oFXnhARERERVRAvXrxA+/btkZ2dDZVKhfHjx2PQoEEAgMaNG2Px4sWwsbHBy5cvsXPnTgwaNAgbN26Eq6srACApKQkWFhZqy8x9/vjx4yJjjI2NYWZmJsVo6saNG2+UZ1mIjIws7yqUKear+7QlZxcXl/KuAhEREdE7wcETIiIiIqIKwtTUFHv37kV6ejquXr2KJUuW4P3330efPn2gUCigUCik2ObNm+PBgwdYt26dNHjyOgYGBq99XQhRbEx+9vb2qFKlSoneUxYiIyP16gdc5qv79DFnIiIiovLGwRMiIiIiogqiUqVK0u20bGxskJKSgmXLlqFPnz6Fxjs5OeHYsWPScwsLCyQkJKjFJCUlSa/l/o2IiFCLUSqVeP78eYErUoiIiIiIiPQV5zwhIiIiIqqgcnJykJGRUeTrUVFRahPIKxQKXL16FWlpaVLZuXPnULVqVdja2koxcXFxiI2NlWIiIiKgUqnQvHnzUsiCiIiIiIhI+3DwhIiIiIioAggODsb58+cRFxeHu3fvYseOHQgNDUWvXr0AACEhITh9+jRiY2MRHR2N+fPn49y5cxg8eLC0DC8vL1SvXh2+vr74448/cOrUKSxfvhz9+/eHiYkJAMDNzQ02Njbw9fXFjRs3cOnSJcybNw9du3aFlZVVueRORERERERU0fC2XUREREREFcDLly8xe/ZsJCQkoEqVKrCyssLUqVPx+eefA3g1mfycOXPw+PFjmJiYQC6XY/369Wjbtq20DJlMhh9++AH+/v7o27cvZDIZPvvsM0ydOlWKMTQ0xJo1a+Dv7w8fHx8YGxujS5cu8PPzK/OciYiIiIiIKioOnhARERERVQC+vr7w9fUt8vWvv/4aX3/9dbHLadq0KcLCwl4bY2lpiZUrV5a4jkRERERERPqCgydEREREREQaSLtzGSkR+6B8lgijGnVg1uZTmDbhPDFERERERLqIc54QEREREREVI+3OZSQfXgtl6lMYVJVBmfoUyYfXIu3O5fKuGhERERERlQIOnhARERERERUjJWIfYGiESsZVYWBggErGVQFDo1flRERERESkczh4QkREREREVAzls0QYGFVRKzMwqgLls8RyqhEREREREZUmDp4QEREREREVw6hGHQhlplqZUGbCqEadcqoRERERERGVJg4J981QAAAgAElEQVSeEBERERERFcOszaeASomc7AwIIZCTnQGolK/KiYiIiIhI53DwhIiIiIiIqBimTZrDvNsIGMlqQmSkwkhWE+bdRsC0SfPyrhoREREREZUCo/KuABERERERkTYwbdKcgyVERERERHqCV54QERERERERkd4KDg6GtbV1gYdSqZRiIiMj0bdvXzg4OMDDwwOhoaEFlnP79m0MGjQIjo6OcHNzw+LFi9WWAQAJCQkYP348FAoFWrZsienTpyM1NbXUcyQiIqKS45UnRERERERERKTX6tevj+3bt6uVGRm9+snk4cOHGDFiBLy8vBAQEICoqCjMmDEDJiYmGDBgAAAgNTUVQ4cOhYODA8LDwxEfHw9fX18AkP6qVCqMGjUK1apVQ1hYGNLT0+Hn5wc/Pz8EBQWVYbZERESkCQ6eEBEREREREZFeMzQ0RO3atQt9bevWrTAzM8PcuXNhYGCApk2b4s8//8TatWulwZP9+/fj+fPnCAwMhEwmg42NDSZPnoyAgABMnDgRJiYmOHfuHKKjo3HkyBE0atQIADBr1iyMHDkScXFxsLKyKrN8iYiIqHi8bRcRERERERER6bX4+Hi0b98eHh4eGDt2LKKjo6XXrly5grZt28LAwEAqc3Nzw9//x97dR0Vd5v8ff40DgjhEyWikS9bGGiGo3Gir6Gbtcd1vLZobtYksad5V5K7pdlix481YAW6mq2b6HTPPtGZiqWV72tTtu/4MKXPENkJo1QpSuTVEEDRwfn+4fnLUvInhTp6PczzT57ren+tm/pj4zHuu6zp8WMXFxUZMv379ZLFYjJjBgwerrq5OeXl5RkxwcLCROJGkgQMHymw2a8+ePU09RQAAcJVYeQIAAAAAANqtPn36aP78+frpT3+qyspKvfrqqxo9erQ2bdqknj17qry8XNHR0W73nF2lUlpaqqCgIJWXl8tqtbrFnL0uKyuTpIvGeHt7KyAgwIi5Grm5uVd9T1vjdDpbeggtivkz/6tx/ucUgMYjeQIAAAAAANqtu+66y+06Ojpa9913n1577TU988wzkuS26kSSXC7XRcsv5nIxLpfrito5X3h4uHx8fK76vrbC6XS26y+DmT/zb8/zB1oLtu0CAAAAAAD4Ly8vL/Xu3VtfffWVpDMrSM5fGVJRUSHp+xUoVqtV5eXlbjFnr8+uNrlYTH19vaqqqi5YkQIAAFoeyRMAAAAAAID/On36tAoKCozESGRkpLKzs43VJpKUlZWl7t27KygoyIjZu3evampq3GJ8fX0VFhZmxBQVFamwsNCIyc7OVkNDg6KioppjagAA4CqQPAEAAAAAAO1Wenq6Pv74YxUVFemzzz7Tn/70J3399ddKSEiQJI0ePVqVlZWaM2eODhw4oHfffVcOh0Pjx4832oiLi5O/v79SUlJUUFCg7du3a9GiRUpISJCfn5+kM4fMh4aGKiUlRbm5udq9e7fmzZun4cOHKzg4uEXmDgAAfhhnngAAAAAAgHartLRUTz/9tI4eParrr79eYWFhWrt2rSIiIiRJPXr0kN1uV1pamkaOHKnAwEAlJycrMTHRaMNisWj16tWy2WyKj4+XxWLRqFGjNH36dCPGbDZrxYoVstlsSkxMlLe3t4YNG6bU1NRmnzMAALg8kicAAAAAAKDdevHFFy8bExMTo7feeuuSMSEhIXI4HJeMCQoK0rJly65qfAAAoGWwbRcAAAAAAAAAAMA5SJ4AAAAAAAAAAACcg+QJAAAAAAAAAADAOUieAAAAAAAAAAAAnIPkCQAAAAAAAAAAwDlIngAAAACtwObNm/Xb3/5W/fv3V9++fXXvvfdq1apVcrlcRozT6VR8fLwiIiI0dOhQ2e32C9rZv3+/kpKS1KdPH8XGxiojI0P19fVuMSUlJUpOTlZkZKQGDBigmTNnqrq6usnnCAAAAABtRatMnpSXlys1NVWDBg1SRESEhg8frg8++MAthgdHAAAAXEu6dOmiJ554Qm+88YbeffddTZw4UX/961/lcDgkSYcOHdKECRMUFhamjRs3atq0aVqyZInWrFljtFFdXa1x48bJYrEoMzNTzz33nDZs2KAFCxYYMQ0NDZo0aZIqKirkcDi0dOlSffzxx0pNTW32OQMAAABAa+XV0gM4X3V1tRISEnTLLbdo8eLFCgoK0pEjR9S5c2cj5uyDY1xcnNLT05WXl6dnnnlGfn5+GjNmjNHOuHHjFBERoczMTBUXFyslJUWSjNezD46dOnWSw+FQbW2tUlNTlZqaqsWLFzf/5AEAANBuxcbGul0HBwdr27Zt2rVrlx555BGtXbtWAQEBmjt3rkwmk0JCQvTFF19o5cqVxt/AmzdvVlVVlebPny+LxaLQ0FBNnTpV6enpmjJlivz8/JSVlaX8/Hxt2bJFPXv2lCTNmjVLEydOVFFRkYKDg5t97gAAAADQ2rS6lSd2u12nT5/WSy+9pJiYGP3kJz9R//79FRYWZsSc++AYEhKiESNGKCkpSStXrjRizn1wDA0N1dChQzV16lS9/vrrOnHihCQZD44ZGRmKiIjQgAEDNGvWLL3//vsqKipq9rkDAAAAkuRyufTvf/9be/bs0Z133ilJysnJ0aBBg2QymYy42NhYHT58WMXFxUZMv379ZLFYjJjBgwerrq5OeXl5RkxwcLCROJGkgQMHymw2a8+ePc0xPQAAAABo9VrdypNt27YpMjJSzz77rLZt26aAgADde++9mjx5sry9vSX98IOj3W5XcXGxgoKCLvvgGBMTc9kHR351BwAAgOZ0/Phx/eIXv9B3332nhoYGJScnKykpSdKZrW2jo6Pd4rt27SpJKi0tVVBQkMrLy2W1Wt1izl6XlZUZ7Zwf4+3trYCAACPmSuXm5l5VfHNyOp0tPYRmxXyvfW1lzud/TgEAALRVrS55UlhYqMLCQsXFxWnFihX6+uuvZbPZdPLkSU2fPl0SD44tqa38wd5a8f79eG3xvePBEQBwtTp37qxNmzaptrZWe/fu1YIFC3TTTTfpgQcekCS3Hw9JMg6TP7/8Yi4X43K5rqidc4WHh8vHx+eq7mkOTqezXf1/mPle+9rjnAEAAFqax5InO3bs0LFjx/Sb3/xG0pmD2FNTU/Wf//xHgwcP1uzZs6/owcrlcslqtWrevHkym80KDw9XSUmJli5daiRPJB4cWwJ/sDcO79+Px3sHAGgvOnToYKyKDg0N1bFjx7Rw4UI98MADslqtF/zAp6KiQtL3PySyWq0qKSlxiykvLzfqzr5mZ2e7xdTX16uqquqCHxYBAAAAQHvlsTNPFi9erMOHDxvXaWlpys/P1y9/+Uv985//vOID2Lt166ZbbrlFZrPZKLvttttUU1OjY8eOSdIVPziefVA862IPjufH8OAIAACA1uL06dOqq6uTJEVGRio7O9v40ZB05gy/7t27KygoyIjZu3evampq3GJ8fX2NMwQjIyNVVFSkwsJCIyY7O1sNDQ2KiopqjmkBAAAAQKvnseTJ119/rdDQUElSbW2tPvjgA82YMUOzZ8/Wn/70J73//vtX1E5kZKQKCwt1+vRpo+yrr76SxWJRQECAEcODIwAAAK4lS5Ys0c6dO1VUVKSDBw9q/fr1stvtuv/++yVJo0ePVmVlpebMmaMDBw7o3XfflcPh0Pjx44024uLi5O/vr5SUFBUUFGj79u1atGiREhIS5OfnJ+nMWYGhoaFKSUlRbm6udu/erXnz5mn48OGc+QcAAAAA/+Wx5MmpU6fk6+srSdq7d68aGho0dOhQSdKtt956xWeIPProoyotLdVzzz2nL7/8Uv/617+0YsUKJSYmGjE8OAIAAOBac+LECc2ePVv33Xeffve732nt2rWaPn26ZsyYIUnq0aOH7Ha7cnNzNXLkSP3lL39RcnKy29/JFotFq1evVlVVleLj4/XnP/9Zo0aNctv+1mw2a8WKFbrhhhuUmJioxx9/XDExMXr++eebfc4AAAAA0Fp57MyT4OBgffjhhxowYIA2b96s3r17y2KxSDqzXZa/v/8VtdO7d2+9/PLLevHFF5WZmamgoCAlJiZq0qRJRszZB8e0tDSNHDlSgYGBP/jgaLPZFB8fL4vF8oMPjjabTYmJifL29tawYcOUmprqoXcFAAAAuDIpKSlKSUm5ZExMTIzeeuutS8aEhITI4XBcMiYoKEjLli276jECAAAAQHvhseTJ73//e82aNUubNm1SWVmZMjIyjLpPPvlEP/vZz664rSFDhmjIkCGXjOHBEQAAAAAAAAAANAWPJU8eeughde/eXZ999pnCw8Pdkh9+fn4aM2aMp7oCAAAAAAAAAABoMh5LnkjS4MGDNXjw4AvKz90qCwAAAAAAAAAAoDXz2IHxknT06FEtWbJEY8eO1f33368DBw5IktavX699+/Z5sisAQBMpLy9XamqqBg0apIiICA0fPlwffPCBW4zT6VR8fLwiIiI0dOhQ2e32C9rZv3+/kpKS1KdPH8XGxiojI0P19fVuMSUlJUpOTlZkZKQGDBigmTNnqrq6uknnBwAAAAAAAFyOx1aefPnll0pMTNSpU6cUERGhgoIC1dXVSZIKCgq0a9cu/eUvf/FUdwCAJlBdXa2EhATdcsstWrx4sYKCgnTkyBF17tzZiDl06JAmTJiguLg4paenKy8vT88884zbFo3V1dUaN26cIiIilJmZqeLiYuMQ5LOvDQ0NmjRpkjp16iSHw6Ha2lqlpqYqNTVVixcvbv7JAwAAAAAAAP/lseRJWlqaevTooZUrV8rPz0/h4eFGXVRUlF588UVPdQUAaCJ2u12nT5/WSy+9JG9vb0nST37yE7eYtWvXKiAgQHPnzpXJZFJISIi++OILrVy50kiebN68WVVVVZo/f74sFotCQ0M1depUpaena8qUKfLz81NWVpby8/O1ZcsW9ezZU5I0a9YsTZw4UUVFRQoODm7eyQMAAAAAAAD/5bHkySeffKIXXnhB1113nRoaGtzqunbtqrKyMk91BQBoItu2bVNkZKSeffZZbdu2TQEBAbr33ns1efJkI5mSk5OjQYMGyWQyGffFxsbKbreruLhYQUFBysnJUb9+/WSxWIyYwYMHq66uTnl5eYqJiVFOTo6Cg4ONxIkkDRw4UGazWXv27Lmq5Elubq4HZt+0nE5nSw+hWbWn+TLX1ic6OrqlhwAAAAAAaOM8ljzp0OGHj085evSofH19PdUVAKCJFBYWqrCwUHFxcVqxYoW+/vpr2Ww2nTx5UtOnT5d05kyU87+Y7Nq1qySptLRUQUFBKi8vl9VqdYs5e302mX6xGG9vbwUEBFx1wj08PFw+Pj5XdU9zcjqd7erL3PY0X+YKAAAAAMC1yWMHxvfr109vvvnmRes2b96s/v37e6orAEATcblcCgwM1Lx58xQeHq777rtPkydP1po1a9zizl11cva+i5VfzOViXC7XFbUDAAAAAAAANBWPJU/+8Ic/KCsrS6NHj9aaNWtkMpm0detWJScn68MPP9STTz7pqa4AAE2kW7duuuWWW2Q2m42y2267TTU1NTp27JikMytIzl8ZUlFRIen7FShWq1Xl5eVuMWevz642uVhMfX29qqqqLliRAgAAAAAAADQnjyVP+vbtq9WrV8vlciktLU0ul0vLly9XWVmZXn31VYWGhnqqKwBAE4mMjFRhYaFOnz5tlH311VeyWCwKCAgwYrKzs43VJpKUlZWl7t27KygoyIjZu3evampq3GJ8fX0VFhZmxBQVFamwsNCIyc7OVkNDg6Kiopp0ngAAAAAAAMCleCx5IklRUVF644039Mknn2jr1q3atWuXMjMzFRkZ6cluAABN5NFHH1Vpaamee+45ffnll/rXv/6lFStWKDEx0YgZPXq0KisrNWfOHB04cEDvvvuuHA6Hxo8fb8TExcXJ399fKSkpKigo0Pbt27Vo0SIlJCTIz89P0plD5kNDQ5WSkqLc3Fzt3r1b8+bN0/Dhw6/qsHgAAAAAAADA0zx2YPy5LBaLLBZLUzQNAGhCvXv31ssvv6wXX3xRmZmZCgoKUmJioiZNmmTE9OjRQ3a7XWlpaRo5cqQCAwOVnJzslmCxWCxavXq1bDab4uPjZbFYNGrUKOPQeUkym81asWKFbDabEhMT5e3trWHDhik1NbVZ5wwAAAAAAACcr1HJk1dffVVxcXGyWq169dVXLxlrMpk0duzYxnQHAGgGQ4YM0ZAhQy4ZExMTo7feeuuSMSEhIXI4HJeMCQoK0rJly656jAAAAAAAAEBTalTyJCMjQ9HR0bJarcrIyLhkLMkTAAAAAAAAAADQFjQqefLvf/9bHTt2NP4bAAAAAAAAAACgrWvUgfFnEyeSdPz4cZnNZnXs2PGCf15eXjp+/HijBwsAAAAAANCUNm3apNtvv/2C3TOcTqfi4+MVERGhoUOHym63X3Dv/v37lZSUpD59+ig2NlYZGRmqr693iykpKVFycrIiIyM1YMAAzZw5U9XV1U05JQAA8CM0KnlyrsGDB+vzzz+/aF1eXp4GDx7sqa4AAAAAAAA87uDBg3rhhRcUExPjVn7o0CFNmDBBYWFh2rhxo6ZNm6YlS5ZozZo1Rkx1dbXGjRsni8WizMxMPffcc9qwYYMWLFhgxDQ0NGjSpEmqqKiQw+HQ0qVL9fHHHys1NbXZ5ggAAK6Mx5InLpfrB+vq6+vVoYPHugIAAAAAAPCoU6dO6amnntLTTz+t4OBgt7q1a9cqICBAc+fOVUhIiEaMGKGkpCStXLnSiNm8ebOqqqo0f/58hYaGaujQoZo6dapef/11nThxQpKUlZWl/Px8ZWRkKCIiQgMGDNCsWbP0/vvvq6ioqFnnCwAALq1RZ56UlZWptLTUuD548KDMZrNbzMmTJ7V+/Xp169atMV0BAAAAAAA0mbS0NPXq1UsjR45Udna2W11OTo4GDRokk8lklMXGxsput6u4uFhBQUHKyclRv379ZLFYjJjBgwerrq5OeXl5iomJUU5OjoKDg9WzZ08jZuDAgTKbzdqzZ88FSRsAANByGpU8WbdunZYuXSqTySSTyaQZM2ZcEONyuX6wDgAAAAAAoKVt2bJFO3bs0KZNmy5aX15erujoaLeyrl27SpJKS0sVFBSk8vJyWa1Wt5iz12VlZUY758d4e3srICDAiLlSubm5VxXfFjmdzpYeQoti/sz/apz/GQWg8RqVPBkxYoT69u0rl8ulSZMmacaMGfrpT3/qFtOxY0fdeuutrDwBAAAAAACtzpEjRzR79mwtX77cbdXI+c5ddSJ9v335+eVXcu/5zv7w9GqEh4fLx8fnqu5pS5xOZ7v+Mpj5M//2PH+gtWhU8uTmm2/WzTffrO+++07Tpk3Tr371K910002eGhsAAAAAAECT+vzzz3X06FGNHj3aKDt9+rQkKSwsTGvXrpXVar1gZUhFRYWk71egWK1WlZSUuMWUl5cbdWdfz98SrL6+XlVVVResSAEAAC3LI6e4m81mLV68WAcOHPBEcwAAAAAAAM3i5z//uTZv3qxNmzYZ/+655x717dtXmzZt0u23367IyEhlZ2cbq02kM4e/d+/eXUFBQZKkyMhI7d27VzU1NW4xvr6+CgsLM2KKiopUWFhoxGRnZ6uhoUFRUVHNNGMAAHAlPJI86dChg4KDg3X8+HFPNAcAAAC0K3a7XQ8++KCio6M1YMAAjRs3Tp9++qlbzIYNG3T77bdf8O/rr792i9u/f7+SkpLUp08fxcbGKiMjQ/X19W4xJSUlSk5OVmRkpAYMGKCZM2equrq6yecJAK2RxWJRr1693P5dd9116tSpk3r16iVfX1+NHj1alZWVmjNnjg4cOKB3331XDodD48ePN9qJi4uTv7+/UlJSVFBQoO3bt2vRokVKSEiQn5+fpDOHzIeGhiolJUW5ubnavXu35s2bp+HDh3NYPAAArUyjtu0612OPPaZly5YpMjLS+NUFAAAAgMvbtWuXHnroIUVERMjLy0t2u11jx47VO++84/Zlmtls1vbt293u7dKli/Hf1dXVGjdunCIiIpSZmani4mKlpKRIkvHa0NCgSZMmqVOnTnI4HKqtrVVqaqpSU1O1ePHiZpgtALQ9PXr0kN1uV1pamkaOHKnAwEAlJycrMTHRiLFYLFq9erVsNpvi4+NlsVg0atQoTZ8+3Ygxm81asWKFbDabEhMT5e3trWHDhik1NbUlpgUAAC7BY8mT9957T99++62GDRumXr16GXt+nmUymfTyyy97qjsAAADgmmG3292un3/+eW3dulU7duxQQkKCW935f2efa/PmzaqqqtL8+fNlsVgUGhqqqVOnKj09XVOmTJGfn5+ysrKUn5+vLVu2qGfPnpKkWbNmaeLEiSoqKuKXzwAgKT09/YKymJgYvfXWW5e8LyQkRA6H45IxQUFBWrZsWaPGBwAAmp7HkifffvutevTooR49ehjXANCWHXXu0eGNb6uupFS+N3ZT91Ej1SWafYgBAE2vtrZW9fX1uuGGG9zKGxoadM899+jUqVP62c9+pieeeEL9+/c36nNyctSvXz9ZLBajbPDgwaqrq1NeXp5iYmKUk5Oj4OBgI3EiSQMHDpTZbNaePXtIngAAAACAPJg8WbdunaeaAoAWd9S5RwdXrJTJy0tmi0Unj36rgytWSpMnkEABADS5+fPny2q1aujQoUbZrbfeqoyMDIWGhurEiRN68803lZSUpNdee00xMTGSpPLyclmtVre2zl6XlZX9YIy3t7cCAgKMmCuVm5t7tVNrNk6ns6WH0KyY77Wvrcw5Ojq6pYcAAADgER5LnpzL5XKpurpanTt3VocOHjmTHgCa1eGNb59JnPj6SpLMvr5qqKvT4Y1vkzwBADSppUuX6r333pPD4VCnTp2M8sjISEVGRhrXUVFR+uabb/TKK68YyZNLMZlMl6x3uVyXjTlfeHi4fHx8ruqe5uB0OtvVF7jM99rXHucMAADQ0jya2fjoo4/0+9//Xn369NGdd96pffv2SZKeffZZbdmyxZNdAUCTqispVYfzvgzq4OOjupLSFhoRAKA9WLhwoRwOh1atWqU77rjjsvF9+/bVV199ZVxbrVaVl5e7xZy9Prva5GIx9fX1qqqqumBFCgAAAAC0Vx5Lnmzfvl2PPvqoXC6XHn/8cZ0+fdqou/7667V+/XpPdQUATc73xm46ffKkW9npkyfle2O3FhoRAOBal56erjfeeEOrV69WRETEFd2Tl5fndoB8ZGSk9u7dq5qaGqMsKytLvr6+CgsLM2KKiopUWFhoxGRnZ6uhoUFRUayuBAAAAADJg8mTv/71rxoxYoT+9re/adKkSW51oaGhKigo8FRXANDkuo8aKVd9vRrq6uRyuc681ter+6iRLT00AMA1yGazad26dVqwYIG6du2qsrIylZWV6fjx40bM0qVL9f/+3/9TYWGh8vPz9eyzzyorK0uPPPKIERMXFyd/f3+lpKSooKBA27dv16JFi5SQkCA/Pz9JUmxsrEJDQ5WSkqLc3Fzt3r1b8+bN0/DhwzksHgAAAAD+y2NnnvznP//R9OnTJV24n3JAQIC+/fZbT3UFAE2uS3SUNHmCDm98W3UlpfK9sZu6jxrJeScAgCaxZs0aSdL48ePdykeNGqX09HRJ0vHjxzVnzhyVlZXJz89PvXr10qpVqzRo0CAj3mKxaPXq1bLZbIqPj5fFYtGoUaOMv9MlyWw2a8WKFbLZbEpMTJS3t7eGDRum1NTUZpgpAAAAALQNHkue+Pv76+jRoxetKyoqUmBgoKe6AoBm0SU6imQJAKBZXMkq7RkzZmjGjBmXjQsJCZHD4bhkTFBQkJYtW3bF4wMAAACA9sZj23b94he/0PLly90SKCaTSSdOnJDD4dDdd9/tqa4AAAAAAAAAAACajMdWnkybNk0PP/ywfv3rX+vOO++UyWTSwoULtX//fnl5eWnKlCme6goAAAAAAAAAAKDJeGzlSbdu3bRx40Y9/PDDOnTokG688UaVlZXpvvvu0/r169WlSxdPdQUAAAAAAAAAANBkPLbyRDpzMPy0adM0bdo0TzYLAAAAAAAAAADQbDyaPJGk2tpaHThwQKWlperWrZtuu+02derUydPdAAAAAAAAAAAANAmPJk+WL1+uVatW6fjx43K5XJIkf39/Pfroo3rsscdkMpk82R0AAAAAAAAAAIDHeSx5snDhQtntdiUkJOjXv/61AgMDVVFRoX/84x9asmSJ6urq9NRTT3mqOwAAAAAAAAAAgCbhseTJ+vXrNXnyZP3xj380ym699VbFxMTIYrEoMzOT5AkAAAAAAAAAAGj1OniqodraWvXv3/+idf3791ddXZ2nugIAAAAAAAAAAGgyHkueDBkyRDt27Lho3YcffqhBgwZ5qisAAAAAAAAAAIAm47Ftu+Lj4zVr1ixVVlbql7/8pXHmybZt2/TRRx/JZrPp888/N+J79+7tqa4BAAAAAAAAAAA8xmPJk0mTJkmSNm7cqI0bN8pkMsnlchn1kydPliS5XC6ZTCbt27fPU10DAAAAAAAAAAB4jMeSJ3a73VNNAQAAAAAAAAAAtBiPJU+GDBniqaYAAAAAAAAAAABajMeSJ2cdOnRITqdTx44dU0BAgKKjo9WjRw9PdwMAAAAAAAAAANAkPJY8OX36tObMmaM333xTp0+fNso7dOigBx98ULNnz1aHDh081R0AAAAAAAAAAECT8FjyZNmyZXrrrbf0+OOP67777lPXrl1VXl6uv//971q+fLm6deum5ORkT3UHAAAAAAAAAADQJDyWPNm4caMef/xxPfnkk0aZv7+/cb1hwwaSJwAAAAAAAAAAoNXz2D5aJSUlioqKumhdVFSUSktLPdUVAAAAAAAAAABAk/FY8iQoKEi7du26aN0nn3yiG2+80VNdAQAAAAAAAAAANBmPbdv1wAMPaOIMXuoAACAASURBVOnSpaqvr9e9994rq9WqiooKvffee1q1apWmTJniqa4AAAAAAAAAAACajMdWnjz22GMaPXq0Xn31VT3wwAO666679Nvf/lavvPKKRo8ercmTJ/+odjdt2qTbb79dY8eOdSt3Op2Kj49XRESEhg4dKrvdfsG9+/fvV1JSkvr06aPY2FhlZGSovr7eLaakpETJycmKjIzUgAEDNHPmTFVXV/+osQIAAAAAAAAAgLbPYytPTCaTnnnmGU2ePFl79+5VZWWlrr/+evXr109du3b9UW0ePHhQL7zwgmJiYtzKDx06pAkTJiguLk7p6enKy8vTM888Iz8/P40ZM0aSVF1drXHjxikiIkKZmZkqLi5WSkqKJBmvDQ0NmjRpkjp16iSHw6Ha2lqlpqYqNTVVixcvbsS7AQAAAAAAAAAA2iqPJE9OnjyptLQ03X///erXr5+GDRvW6DZPnTqlp556Sk8//bSys7NVXFxs1K1du1YBAQGaO3euTCaTQkJC9MUXX2jlypVG8mTz5s2qqqrS/PnzZbFYFBoaqqlTpyo9PV1TpkyRn5+fsrKylJ+fry1btqhnz56SpFmzZmnixIkqKipScHBwo+cBAAAAAAAAAADaFo9s2+Xj46O3335bJ0+e9ERzkqS0tDT16tVLI0eOvKAuJydHgwYNkslkMspiY2N1+PBhI8mSk5Ojfv36yWKxGDGDBw9WXV2d8vLyjJjg4GAjcSJJAwcOlNls1p49ezw2FwAAAOBS7Ha7HnzwQUVHR2vAgAEaN26cPv300wvi2LoWADxv8+bN+u1vf6v+/furb9++uvfee7Vq1Sq5XC4jhs9fAADaH49t2xUVFaVPP/1Ud955Z6Pb2rJli3bs2KFNmzZdtL68vFzR0dFuZWe3BistLVVQUJDKy8tltVrdYs5el5WVGe2cH+Pt7a2AgAAj5krl5uZeVXxb5XQ6W3oIbRrv34/XFt+78z+nAAD4Ibt27dJDDz2kiIgIeXl5yW63a+zYsXrnnXeM1dBsXQsATaNLly564okndOutt6pjx47avXu35syZI7PZrEceeYTPXwAA2imPJU/+8Ic/aNq0aZKku+++W1ar1W1liCRdf/31l23nyJEjmj17tpYvX+62auR857d99hch55dfyb3nc7lcV9TOucLDw+Xj43NV97Q1TqeTL4Mbgffvx+O9AwBc687/BfPzzz+vrVu3aseOHUpISJDE1rUA0FRiY2PdroODg7Vt2zbt2rVLjzzyCJ+/AAC0Ux5Lnvzud7+TJL344otauHDhRWP27dt32XY+//xzHT16VKNHjzbKTp8+LUkKCwvT2rVrZbVaL1gZUlFRIen7FShWq1UlJSVuMeXl5Ubd2dfs7Gy3mPr6elVVVV2wIgUAAABoLrW1taqvr9cNN9xglP3Q1rV2u13FxcUKCgq67Na1MTExl9269mq+vGvNq6/b4qrVxmC+1762Mue2/qMnl8ulzz77THv27NHjjz8uqXV+/gIAgKbnseTJ7Nmzr3q1xsX8/Oc/1+bNm93KFi1apIqKCs2bN08333yzIiMj9fe//91thUhWVpa6d++uoKAgSVJkZKTS09NVU1Ojzp07GzG+vr4KCwszYpYtW6bCwkLdfPPNkqTs7Gw1NDQoKiqq0XMBAAAAfoz58+fLarVq6NChRllr3Lq2ta6+bm+rVpnvta89zrm5HT9+XL/4xS/03XffqaGhQcnJyUpKSpLUOj9/pdadwPaUtpI0bCrMn/lfDf4/AXiex5In564UaQyLxaJevXq5lV133XU6ceKEUT569GitWbNGc+bMUVJSkvbt2yeHw6Gnn37auCcuLk4vvfSSUlJSNGXKFBUXF2vRokVKSEiQn5+fpDO/FAkNDVVKSopmzpypuro6zZs3T8OHD+cXH9eQmgN7dCz7bdVXlsrr+m4KGDhSnW8jOQZciU2bNiklJUUDBw7U6tWrjXKn06m0tDQVFBQoMDBQY8aM0cSJE93u3b9/v2w2m/bu3St/f3+NGDFC06dPl5fX9//rKSkpkc1m086dO+Xt7a1hw4ZpxowZl9y2EQCudUuXLtV7770nh8OhTp06udW1tq1rAeBa0blzZ23atEm1tbXau3evFixYoJtuukkPPPCApNb5+dtaE9ie0t6Thsyf+bfn+QOthceSJ2fV1tbqwIEDKi0tVdeuXRUSEnLBQ19j9ejRQ3a7XWlpaRo5cqQCAwOVnJysxMREI8ZisWj16tWy2WyKj4+XxWLRqFGjNH36dCPGbDZrxYoVstlsSkxMNL64S01N9eh40XJqDuxRxT9WSmYvmXwtqq/+9sz1ryeQQAEu4+DBg3rhhRcUExPjVs6BmQDQdBYuXKi1a9dq1apVuuOOO9zq2LoWaN2OOvfo8Ma3VVdSKt8bu6n7qJHqEs0zR1vRoUMHYzut0NBQHTt2TAsXLtQDDzzA5y8AAO2UR5Mny5cv16pVq3T8+HHjVxj+/v569NFH9dhjj/3oX7Klp6dfUBYTE6O33nrrkveFhITI4XBcMiYoKEjLli37UeNC63cs+23J7KUO3r6SJJO3r06rTsey3yZ5AlzCqVOn9NRTT+npp59Wdna2iouLjToOzASAppGenq6NGzdq9erVxjaz52LrWqD1Ourco4MrVsrk5SWzxaKTR7/VwRUrpckTSKC0UadPn1ZdXZ0kPn8BAGivOniqoYULF2rx4sUaMWKEXnvtNb333nv629/+ppEjR2rJkiVatGiRp7oCrlh9ZalMXu7LmE1ePqqvLG2hEQFtQ1pamnr16qWRI0deUPdDB2YePnzYSLJc7sDMszGXOjATANoTm82mdevWacGCBeratavKyspUVlam48ePGzGjR49WZWWl5syZowMHDujdd9+Vw+HQ+PHjjZi4uDj5+/srJSVFBQUF2r59+yW3rs3NzdXu3bvZuhZopMMb3z6TOPH1lclkOvPq5aXDG99u6aHhCixZskQ7d+5UUVGRDh48qPXr18tut+v++++XxOcvAADtlcdWnqxfv16TJ0/WH//4R6Ps1ltvVUxMjCwWizIzM/XUU095qjvginhd30311d/K9N+VJ5Lkqj8pr+u7teCogNZty5Yt2rFjhzZt2nTR+tZ4YGZbOCyzvR122J7my1xbn7a4P/SaNWskye2LOEkaNWqUsQqbrWuB1quupFTm885s6+Djo7oSfrTVFpw4cUKzZ89WSUmJfHx8FBwcrOnTp+vhhx+WxOcvAADtlceSJ7W1terfv/9F6/r373/Z7bOAphAwcKQq/rFSp1Unk5ePXPUnpYZ6BQy88Nf0AKQjR45o9uzZWr58+SUPbW9tB2a29sMy29thf+1pvswVnlJQUHBFcWxdC7ROvjd208mj38rs+/2Ptk6fPCnfG/nRVluQkpJinMv3Q/j8BQCg/fHYtl1DhgzRjh07Llr34YcfatCgQZ7qCrhinW+LUuCvJ8jLcoNcddXystygQA6LB37Q559/rqNHj2r06NEKCwtTWFiYNm3apI8++khhYWH69NNPr/jAzLMHZJ51sQMzz4/hwEwAANAWdR81Uq76ejXU1cnlcp15ra9X91H8aAsAAKCt8tjKk/j4eM2aNUuVlZX65S9/qcDAQFVUVGjbtm366KOPZLPZ9PnnnxvxvXv39lTXwCV1vi2KZAlwhX7+859r8+bNbmWLFi1SRUWF5s2bp5tvvpkDMwEAAM7TJTpKmjxBhze+rbqSUvne2E3dR43ksHgAAIA2zGPJk0mTJkmSNm7cqI0bN8pkMhnbuEjS5MmTJX2/Hcu+ffs81TUAwEMsFot69erlVnbdddfpxIkTRvno0aO1Zs0azZkzR0lJSdq3b58cDoeefvpp4564uDi99NJLSklJ0ZQpU1RcXHzJAzNnzpypuro6DswEAABtVpfoKJIlAAAA1xCPJU/sdrunmgIAtGIcmAkAAAAAAIBrnceSJ0OGDPFUUwCAViQ9Pf2CMg7MBAAAAAAAwLXMYwfGAwAAAAAAAAAAXAs8tvIEAADgWpNzJFfv5G9VaU2FunUO1IjQYYq8KbylhwUAAAAAAJoYK08AAAAuIudIrl5xrlNl7TFZvP1UWXtMrzjXKedIbksPDQAAAAAANDGSJwAAABfxTv5WeXcwy8fLRyaTST5ePvLuYNY7+VtbemgAAAAAAKCJkTwBAAC4iNKaCnU0d3Qr62juqNKaihYaEQAAAAAAaC4kTwAAAC6iW+dAnWo45VZ2quGUunUObKERAQAAAACA5tKoA+Pj4uKuONZkMumdd95pTHcAAADNZkToML3iXCfVn1RHc0edajil7043aETosJYeGgAAAAAAaGKNSp6EhITIZDJ5aiwAAACtRuRN4Roffebsk9KaCnXrHKgRocMUeVN4Sw8NAAAAAAA0sUYlTxYuXOipcQAAALQ6kTeFkywBAAAAAKAdalTyBGiLag7s0bHst1VfWSqv67spYOBIdb4tqqWHBQAAAAAAAABoJTyaPGloaNDOnTv15Zdf6uTJk251JpNJEyZM8GR3wFWrObBHFf9YKZm9ZPK1qL762zPXv55AAgUAAAAAAAAAIMmDyZPy8nIlJibqq6++kslkksvlkiS3M1FInqClHct+WzJ7qYO3ryTJ5O2r06rTsey3SZ4AAAAAAAAAACRJHTzVUEZGhvz9/fV///d/crlcyszM1D//+U89+eST6tmzp7Zu3eqproAfrb6yVCYvH7cyk5eP6itLW2hEAAAAAAAAAIDWxmPJk08++USPPvqobrzxxjMNd+igHj16KDk5Wffdd5+effZZT3UF/Ghe13eTq959SzlX/Ul5Xd+thUYEAAAAAAAAAGhtPJY8qaysVNeuXdWhQwf5+fnp2LFjRl1MTIx27drlqa6AHy1g4EipoV6nv6uTy+XS6e/qpIb6M+UAAAAAAAAAAMiDyZObbrpJR48elSTdcsst+uc//2nU7dq1S35+fp7qCvjROt8WpcBfT5CX5Qa56qrlZblBgRwWDwAAAAAAAAA4h8cOjB80aJCys7P1q1/9SmPGjNHMmTOVk5Mjb29vffbZZxo7dqynugIapfNtUSRLAAAAAAAAAAA/yGPJk2nTpqm2tlaS9MADD8jHx0dbtmxRbW2t/vznPysxMdFTXQEAAAAAAAAAADQZjyVPOnfurM6dOxvXv/nNb/Sb3/zGU80DAAAA17RPPvlEq1atUn5+vg4fPqwnn3xSU6ZMMeo3bNigGTNmXHDfli1b1LNnT+N6//79stls2rt3r/z9/TVixAhNnz5dXl7f/+lfUlIim82mnTt3ytvbW8OGDdOMGTNksViadpIAAAAA0EZ47MyTvn376rPPPrtoXV5envr27euprgAAAIBrzokTJxQSEqKnn35aN95440VjzGazPvzwQ7d/P/nJT4z66upqjRs3ThaLRZmZmXruuee0YcMGLViwwIhpaGjQpEmTVFFRIYfDoaVLl+rjjz9Wampqk88RAAAAANoKj608OXnypFwu10Xr6uvr9d1333mqKwAAAOCac9ddd+muu+6SJC1cuPAH47p27fqDdZs3b1ZVVZXmz58vi8Wi0NBQTZ06Venp6ZoyZYr8/PyUlZWl/Px8txUrs2bN0sSJE1VUVKTg4GDPTgwAAAAA2qBGJU9Onjyp2tpaI2lSXV2tysrKC2K2bNmiLl26NKYrAAAAoN1raGjQPffco1OnTulnP/uZnnjiCfXv39+oz8nJUb9+/dy23xo8eLDq6uqUl5enmJgY5eTkKDg42G2rr4EDB8psNmvPnj0kTwAAAABAjUye2O12vfTSS5Ikk8mk8ePHXzTO5XJp4sSJjekKAAAAaNduvfVWZWRkKDQ0VCdOnNCbb76ppKQkvfbaa4qJiZEklZeXy2q1ut139rqsrOwHY7y9vRUQEGDEXKnc3NwfO50m53Q6W3oIzYr5Xvvaypyjo6NbeggAAAAe0ajkydChQ2W1WuVyuTR37lxNmDDBbc9lSerYsaNuu+02zjwBAAAAGiEyMlKRkZHGdVRUlL755hu98sorRvLkUkwm0yXrXS7XZWPOFx4eLh8fn6u6pzk4nc529QUu8732tcc5AwAAtLRGJU/Cw8MVHh4u6czD2K9+9Su25wIAAACaSd++fbVt2zbj2mq1qqSkxC2mvLzcqDv7mp2d7RZTX1+vqqqqC1akAAAAAEB71cFTDT388MPq0qWL6urq5HQ69cEHH8jpdKqurs5TXQAAAAA4R15entsB8pGRkdq7d69qamqMsqysLPn6+iosLMyIKSoqUmFhoRGTnZ2thoYGRUVFNd/gAQAAAKAVa9TKk/P97//+r1asWKETJ04Yh8h37txZkydP1qRJkzzZFQAAAHBNqampMRIa3333ncrKyrRv3z75+fmpZ8+eWrp0qfr06aNbbrnFOPMkKyvLOINQkuLi4vTSSy8pJSVFU6ZMUXFxsRYtWqSEhAT5+flJkmJjYxUaGqqUlBTNnDlTdXV1mjdvnoYPH85h8QAAAADwXx5LnqxZs0Yvvvii7r//ft13333q2rWrysvL9fe//10LFy6UxWJRQkKCp7oDAAAArim5ublKSkoyrtetW6d169ZpwIABeu2113T8+HHNmTNHZWVl8vPzU69evbRq1SoNGjTIuMdisWj16tWy2WyKj4+XxWLRqFGjNH36dCPGbDZrxYoVstlsSkxMlLe3t4YNG6bU1NRmnS8AAAAAtGYeS5787W9/0+9//3vNnDnTrXzw4MGyWCx67bXXSJ4AAAAAP+DOO+9UQUHBD9bPmDFDM2bMuGw7ISEhcjgcl4wJCgrSsmXLrnqMAHAtstvt2rJliw4ePCiz2azevXtr6tSp6tu3r1uc0+lUWlqaCgoKFBgYqDFjxmjixIluMfv375fNZtPevXvl7++vESNGaPr06fLy+v7rl5KSEtlsNu3cudNIYM+YMUMWi6VZ5gsAAK6Mx848+eabb3T33XdftO7uu+/WN99846muAAAAAAAAPGLXrl166KGHtGbNGr3++uvq1q2bxo4dq6KiIiPm0KFDmjBhgsLCwrRx40ZNmzZNS5Ys0Zo1a4yY6upqjRs3ThaLRZmZmXruuee0YcMGLViwwIhpaGjQpEmTVFFRIYfDoaVLl+rjjz9m9R8AAK2Qx5InXbp0UX5+/kXr8vPz1aVLF091BQAAAAAA4BF2u10PPvigQkNDFRISoueff14mk0k7duwwYtauXauAgADNnTtXISEhGjFihJKSkrRy5UojZvPmzaqqqtL8+fMVGhqqoUOHaurUqXr99dd14sQJSVJWVpby8/OVkZGhiIgIDRgwQLNmzdL777/vlqwBAAAtz2PJk//5n//R4sWLtXbtWh07dkySVFVVpXXr1mnJkiW69957PdUVAAAAAABAk6itrVV9fb1uuOEGoywnJ0eDBg2SyWQyymJjY3X48GEVFxcbMf369XPbfmvw4MGqq6tTXl6eERMcHKyePXsaMQMHDpTZbNaePXuaemoAAOAqeOzMk6eeekpff/215s6dK5vNJrPZrIaGBrlcLt1zzz166qmnPNUVAAAAAABAk5g/f76sVquGDh1qlJWXlys6OtotrmvXrpKk0tJSBQUFqby8XFar1S3m7HVZWZnRzvkx3t7eCggIMGKuVG5u7lXFt0VOp7Olh9CimD/zvxrnf0YBaDyPJU98fHz08ssv67PPPpPT6VRlZaWuv/56RUdHKyIiwlPdAAAAAAAANImlS5fqvffek8PhUKdOndzqzl11Ikkul+ui5RdzuRiXy3VF7ZwrPDxcPj4+V3VPW+J0Otv1l8HMn/m35/kDrUWjkiczZszQE088oeDgYKMsIiKCZAkAAAAAAGhTFi5cqLVr12rVqlW644473OqsVusFK0MqKiokfb8CxWq1qqSkxC2mvLzcqDv7mp2d7RZTX1+vqqqqC1akAACAltWoM082btyob7/91lNjAQAAAAAAaHbp6el64403tHr16ov+IDQyMlLZ2dnGahPpzOHv3bt3V1BQkBGzd+9e1dTUuMX4+voqLCzMiCkqKlJhYaERk52drYaGBkVFRTXV9AAAwI/gsQPjAQAAAAAA2hqbzaZ169ZpwYIF6tq1q8rKylRWVqbjx48bMaNHj1ZlZaXmzJmjAwcO6N1335XD4dD48eONmLi4OPn7+yslJUUFBQXavn27Fi1apISEBPn5+Uk6c8h8aGioUlJSlJubq927d2vevHkaPny4264eAACg5XnszBMAAAAAAIC2Zs2aNZLklgiRpFGjRik9PV2S1KNHD9ntdqWlpWnkyJEKDAxUcnKyEhMTjXiLxaLVq1fLZrMpPj5eFotFo0aN0vTp040Ys9msFStWyGazKTExUd7e3ho2bJhSU1ObYaYAAOBqNDp5snHjRu3cufOycSaTSZMnT25sdwAAAAAAAB5TUFBwRXExMTF66623LhkTEhIih8NxyZigoCAtW7bsiscHAABaRqOTJ2vXrr2iOJInAAAAAAAAAACgLWh08iQzM1N9+vTxxFgAAAAAAAAAAABaHAfGAwAAAAAAAAAAnIPkCQAAAAAAAAAAwDlIngAAAAAAAAAAAJyjUWee5Ofne2ocAAAAAAAAQLuQcyRX7+RvVWlNhbp1DtSI0GGKvCm8pYcFADgHK08AAAAAAACAZpJzJFevONepsvaYLN5+qqw9plec65RzJLelhwYAOEerS57Y7XY9+OCDio6O1oABAzRu3Dh9+umnF8Q5nU7Fx8crIiJCQ4cOld1uvyBm//79SkpKUp8+fRQbG6uMjAzV19e7xZSUlCg5OVmRkZEaMGCAZs6cqerq6iabHwAAAAAAANqvd/K3yruDWT5ePjKZTPLx8pF3B7Peyd/a0kMDAJyj1SVPdu3apYceekhr1qzR66+/rm7dumns2LEqKioyYg4dOqQJEyYoLCxMGzdu1LRp07RkyRKtWbPGiKmurta4ceNksViUmZmp5557Ths2bNCCBQuMmIaGBk2aNEkVFRVyOBxaunSpPv74Y6WmpjbrnAEAAAAAANA+lNZUqKO5o1tZR3NHldZUtNCIAAAX06gzT5rC+StInn/+eW3dulU7duxQQkKCJGnt2rUKCAjQ3LlzZTKZFBISoi+++EIrV67UmDFjJEmbN29WVVWV5s+fL4vFotDQUE2dOlXp6emaMmWK/Pz8lJWVpfz8fG3ZskU9e/aUJM2aNUsTJ05UUVGRgoODm3fyAAAAAAAAuKZ16xyoytpj8vHyMcpONZxSt86BLTgqAMD5Wt3Kk/PV1taqvr5eN9xwg1GWk5OjQYMGyWQyGWWxsbE6fPiwiouLjZh+/frJYrEYMYMHD1ZdXZ3y8vKMmODgYCNxIkkDBw6U2WzWnj17mnpqAAAAAAAAaGdGhA7Td6cbdLL+pFwul07Wn9R3pxs0InRYSw8NAHCOVrfy5Hzz58+X1WrV0KFDjbLy8nJFR0e7xXXt2lWSVFpaqqCgIJWXl8tqtbrFnL0uKysz2jk/xtvbWwEBAUbMlcrNbR+HejmdzpYeQpvG+/fjtcX37vzPqbbAbrdry5YtOnjwoMxms3r37q2pU6eqb9++bnFOp1NpaWkqKChQYGCgxowZo4kTJ7rF7N+/XzabTXv37pW/v79GjBih6dOny8vr+//1lJSUyGazaefOnfL29tawYcM0Y8YMt8Q3AAAAAFxLIm8K1/joM2eflNZUqFvnQI0IHabIm8JbemgAgHO06uTJ0qVL9d5778nhcKhTp05udeeuOpEkl8t10fKLuVyMy+W6onbOFR4eLh8fn8sHtmFOp7NNfhncWvD+/Xi8d83n7LlTERER8vLykt1u19ixY/XOO+8YWxmePXcqLi5O6enpysvL0zPPPCM/Pz9j68Sz505FREQoMzNTxcXFSklJkSTj9ey5U506dZLD4VBtba1SU1OVmpqqxYsXt8wbAAAAPC7nSC5fEALAeSJvCuezEABauVabPFm4cKHWrl2rVatW6Y477nCrs1qtF6wMqag4c6jW2RUoVqtVJSUlbjHl5eVG3dnX7Oxst5j6+npVVVVdsCIFaIt4UMXV4twpAADgSTlHcvWKc528O5hl8fZTZe0xveJcp/HR4u9SAAAAtGqt8syT9PR0vfHGG1q9erUiIiIuqI+MjFR2drax2kSSsrKy1L17dwUFBRkxe/fuVU1NjVuMr6+vwsLCjJiioiIVFhYaMdnZ2WpoaFBUVFRTTQ9oFmcfVCtrj7k9qOYcaR9bzMEzOHcKAJrPJ598oscff1x33323br/9di1ZsuSCGKfTqfj4eEVERGjo0KEXJL2lM9smJiUlqU+fPoqNjVVGRobq6+vdYkpKSvT/2bv3sKiq/X/g72FmmOGiICCoZZ2SuOhAIIQppmiSt7yRnVLx0sE0s5vH049Sy7yUqJWlZMejfo+p1aELSuXRsgueUsscKaPQAlMpFRQEuc3AzKzfH8SOzUVBgbm9X8/jg7Nmzcxae2Y+s/dee33W3LlzERkZiZiYGCxcuBDl5eXt1jdyXh8c2wu1ixIalQYKhQIalQZqFyU+OLbX2k0jIiIiIrosm5t5snTpUuzYsQPr1q1D165dpRkmWq0WnTp1AgBMmjQJb775Jp577jlMmzYNOTk52Lp1K5588knpecaMGYPXXnsNycnJePTRR3Hu3Dm88sormDx5Mtzd3QHUnuwLCQlBcnIyFi5cCIPBgGXLlmH48OG84pnsXv0DVQC1f01GfHBsL6/yoxbjulNtxx7X7bkWztRf9tX22Guqx8rKSgQGBkppERti2kSyR4UVRfBUu8vKXJWuKKwoslKLiIiIiIhaxuYGT958800AQFJSkqx8woQJ0kHkddddh40bN2LFihUYN24cfH19MXfuXCQmJkr1PT09sWXLFixduhQTJ06Ep6cnJkyYgPnz50t1lEolNmzYgKVLPSxoLAAAIABJREFUlyIxMVFarHjBggUd0FOi9sUDVbpWXHeq7Tjbuj3O1F/2ldrS4MGDMXjwYAC1KWwbYtpEskf+Hr4oqSqVLugBgGpzNfw9fK3YKiIiIiKiK7O5wZPjx4+3qF50dDTef//9y9YJDAzE1q1bL1unW7duWL9+fYvbR2QveKBK14LrThER2Z7m0iZu3LgR586dQ7du3a6YNjE6OvqKaRM5eEJtaWxIPDbr0wCTEa5KV1Sbq1FjMWNsSLy1m0ZEREREdFk2N3hCRG2DB6p0tVJSUrBjxw5s2bJFWiOqvsjISOzatUs2Q6SpdadSUlJQUVEBDw8PqU7DdafWr1+P06dP44YbbgDAdaeIiC6HaRNbx5bTzKnO50H769dwqSqBxc0bhptuh6lrr2t6Tlvu7+DOUfim5CiKqy7CS90JA7wjYDljhP7M1bfZlvvbXuylz5ylSERERI6CgydEDiqyuw5JUbVrnxRWFMHfwxdjQ+K53gldFtedIiKybUyb2DK2nGauIu8Iir7OBJQqKDr7QpiMcMvLhO8tgfDodXUXD9hyfwEgClG4F+Pb7Plsvb/twRn7TERERGRtHDwhcmCR3XUcLKFW4bpTRES2i2kTHUPpwQxAqYKLWgsAUKi1sMCA0oMZVz14QkRE9i3rbHajCx+JiMj6OHhCREQSrjtFRNeqWH8EZ3ZkwFBQCG2AP3pMGAefKJ4QbgtMm+gYTCWFUGg9ZWUKlQamkkIrtYiIiKwp62w2NuvToHZRwlPtjpKqUmzWp2Fw5yhEgTPOiIisycXaDSAiIiIix1CsP4ITGzbBWHwRSk9PGIsv4sSGTSjWH7F20+xCRUUFcnJykJOTg5qaGpw/fx45OTk4deoUgNq0iSUlJXjuueeQl5eHjz76CFu3bpXNFhwzZgw6deqE5ORkHD9+HPv27bts2sTs7GwcPnyYaRM7kMrbH8JklJUJkxEqb38rtYiIiKzpg2N7oXZRQqPSQKFQQKPSQO2ixDclR63dNCIip8fBEyIiIiJqE2d2ZEChUkGp1UKhUNT+ValwZkeGtZtmF7KzszF+/HiMHz8eZ8+eRVpaGsaPH49FixYB+DNtYnZ2NsaNG4fVq1c3mzbx0qVLmDhxIp566qlm0yZ26dIFiYmJmDNnDqKjo/HCCy90eJ+dkVf/cYDZBEuNAUIIWGoMgNlUW05ERE6nsKIIrkpXWZmr0hWlNWVWahEREdVh2i4iIiIiahOGgkIoPeXpiFw0GhgKmI6oJfr163fF9IlMm2j/PHr1BUbMROnBDJhKCqHy9odX/3Fc74SIyEn5e/iipKoUGpVGKqs2V8NL3cmKrSIiIoCDJ0RERETURrQB/rUpu7RaqcxiNEIbwHRERPV59OrLwRIiIgIAjA2Jx2Z9GmAywlXpimpzNWosZgzwjrB204iInB4HT4iIiIioTfSYMA4nNmyC2WCAi0YDi9EIYTKhxwSmIyIiIrKGwzkFSM/MRUFxJQJ83JEQF4jo0ABrN4vqieyuQ1JU7donhRVF8PfwxdiQeFjOGK/8YCIialccPCEiIiKiNuET1ReYPRNndmTAUFAIbYA/ekwYV1tOREREHepwTgE2pB+FSqVAJzcVLl6qwob0o0BCOAdQbExkdx0iu+tkZfozeiu1hoiI6nDwhIiIiIjajE9UXw6WEBER2YD0zFyoVApoXWtP/WhdVTDAhPTMXA6eEBERtQAHT6gRTuslIiIiIiIism8FxZXo5CY/7aNRK1FYXGmlFhEREdkXF2s3gGxL3bTei5eqZNN6D+cUWLtpRERERERERNRCAT7uMNaYZWXGGjP8fdyt1CIiIiL7wpknJHO5ab33xGit3DoiIiIiIuooWWezGy1g3DAnPxHZroS4QGxIPwoDTNColTDWmGEyCSTEBVq7aURERHaBM09IpqC4Ehq1UlbGab1ERERERM4l62w2NuvTUFJVCk+1O0qqSrFZn4ass9nWbhpRm/v2228xZ84cDBkyBMHBwVi3bl2jOnq9HhMnTkRYWBji4uKwcePGRnVyc3Mxbdo0hIeHIzY2FitXroTJZJLVKSgowNy5cxEZGYmYmBgsXLgQ5eXl7dKv6NAAzE4IR5fObiivMqFLZzfM5mLxRERELcaZJyQT4OOOi5eqpJknAKf1EhERdSRe6U1EtuCDY3uhdlFCo9IAQO1fkxEfHNvLmEQOp7KyEoGBgRgzZgxSUlIa3f/7779j5syZ0v0//fQTFi1aBHd3d0yZMgUAUF5ejgceeABhYWF45513cO7cOSQnJwOA9NdsNmPWrFlwc3PD1q1bUVVVhQULFmDBggVYu3Ztu/QtOjSAgyVERERXiTNPSCYhLhAmk4Ch2gQhav9yWi8REVHH4JXeRGQrCiuK4Kp0lZW5Kl1RWFFkpRYRtZ/Bgwdj/vz5GDVqFDQaTaP73377bXh5eWHJkiUIDAzE2LFjMW3aNGzatEmq8+GHH+LSpUtYtWoVQkJCEBcXhyeeeAJvvfUWKitrMzns378fx44dw8qVKxEWFoaYmBg8++yz+Pjjj5Gfn99h/SUiIqKW4eAJyXBaLxERkfV8cGwvzBYTiqpKkH/pDIqqSmC2mPDBsb3WbhoRORl/D19Um6tlZdXmavh7+FqpRUTWk5WVhQEDBkChUEhlsbGxOHPmDM6dOyfViYiIgKenp1Rn4MCBMBgM+Omnn6Q6PXv2xI033ijV6d+/P5RKJY4cOdJBvSEiIqKWYtouaoTTeomIiKzjt9KzKK+uhItCAReFC8wWM0oMZTBZzNZuGhE5mbEh8disTwNMRrgqXVFtrkaNxYyxIfHWbhpRh7tw4QKioqJkZV27dgUAFBYWolu3brhw4QL8/Pxkdepunz9/XnqehnXUajW8vLykOq2Rne34M1P1er21m2BV7D/73xoN4xQRXTsOnhARERHZCJOldlFZhcLlj78KQJilciKijhLZXYekKHANJqI/1J91AgBCiCbLW/LYhoQQLXqehnQ6XZNpxhyFXq936pPB7D/778z9J7IVHDwhsmFcNJiIyLkoXZRQKACLsEABBQQEFIraciKijhbZXcd9TyLUziBpODOkqKh2/Z+6GSh+fn4oKCiQ1blw4YJ0X93fgwcPyuqYTCZcunSp0YwUIiIisj4OnhDZqLpFg9UuStmiwUlR4EEsEXWIwzkFSM/MRUFxJQJ83JEQF3hVaR0r8o6g9GAGTCWFUHn7w6v/OHj06tsOLbZ/Pb164OylAlSaDDBZTFC5qOCu0qJ7Z6bTJCIispbIyEjs2rVLNkNk//796NGjB7p16ybVSUlJQUVFBTw8PKQ6Wq0WvXv3luqsX78ep0+fxg033AAAOHjwIMxmM/r25b4REQHF+iM4syMDhvx8ZPfsiR4TxsEnivGByFq4YDxRO8vNKcTW1w/i84zav7k5hS163AfH9kLtooRGpYFCoYBGpYHaRclFg4moQxzOKcCG9KO4eKkKndxUuHipChvSj+JwTsGVH1xPRd4RFO3ZBFP5RSi0njCVX0TRnk2oyOOiqE0ZGxIPlVINXzdv9OzcA75u3lAp1VxjgIiIqB1VVFQgJycHOTk5qKmpwfnz55GTk4NTp04BACZNmoSSkhI899xzyMvLw0cffYStW7ciKSlJeo4xY8agU6dOSE5OxvHjx7Fv3z688sormDx5Mtzd3QHULjIfEhKC5ORkZGdn4/Dhw1i2bBmGDx+Onj17WqXvRGQ7ivVHcGLDJhiLLwJaLYzFF3FiwyYU63nsRGQtnHlC1I5ycwrx3/RsKFUKqF0VKLtkwH/TszEqQYfAUP/LPrawogieandZmavSFYUVRe3ZZCIiAEB6Zi5UKgW0rrW7ClpXFQwwIT0zt1WzT0oPZgBKFVzUWgCAQq2FBQYUf76ds1GawDUGiIiIOl52djamTZsm3U5LS0NaWhpiYmKwbds2XHfdddi4cSNWrFiBcePGwdfXF3PnzkViYqL0GE9PT2zZsgVLly7FxIkT4enpiQkTJmD+/PlSHaVSiQ0bNmDp0qVITEyEWq1GfHw8FixY0KH9JSLbdGZHBhQqFZRaLRSVFVBqtTAbDDizI4OzT4ishIMnRO3oQGYelCoFXF1VMJmq4eqqQjVMOJCZd8XBE38PX5RUlUKj+nMBwGpzNfw9fNu72UREKCiuRCc3+W6CRq1EYXFlq57HVFIIhdZTVibMJpiKz0L4dJfNRsGImRxAAdcYIKqvrdIHWgvTFhLZh379+uH48eOXrRMdHY3333//snUCAwOxdevWy9bp1q0b1q9f3+o2EpHjMxQUQukpP3Zy0WhgKGhZBhMiantM20XUjkqKK6FWyxf5VauVKGnBycexIfGosZhhNBkhhIDRZESNxczULUTUIQJ83GGsMcvKjDVm+Pu4N/OIpqm8/SFMRlmZufwiFH/MRlEoFLWzUpSq2lkqRER/aKv0gdbCtIVERH+msV77/GetSmNN5Iy0Af6wGOXHThajEdqAy198S0Tth4MnRO3I28cdNQ1OPtbUmOHdgpOPtalb7oO3mxfKayrh7eaFpKj7eDUyEXWIhLhAmEwChmoThKj9azIJJMQFtup5vPqPA8wmWGoMEELAUmMAzCYoPLrI6ilUGphKeDBNRH+qnz5Qoaj9q1IpkJ6Za+2mtUj9tIUcKCYiZ1SXxrrskgFaN7WUxpoDKERN6zFhHITJBLOh9tjJbDBAmEzoMWGctZtG5LSYtovsXm5OIQ5k5qGkuBLePu4YENfriimxOsqAuF74b3o2qlF78rG62gSzSWBAXK8WPZ6pW4jIWqJDA4CEcKRn5qKwuBL+V5kux6NXX2DETFnaGoWLCsJiktUTJiNU3rYRu4nINrRV+kBraSptIQeKiciZ1E9jDaBVaayJnJFPVF9g9kyc2ZEBQ34+ND17oseEcVzvhMiKOHhCdq3+guz1r2RpyYLsHSEw1B+jEnQ4kJmHgrMG+PhqbWpwh4jocqJDA9pkbQGPXn1lOf7rUtlYYIBCpalN62U21c5SISL6Q4CPOy5eqoLW9c9DlqtJH2gtKm//2pRdaq1UxoFiInImJcWV0LqpZWUtTWNN5Kx8ovrCJ6ov9Ho9dFFR1m4OkdPj4AnZNXu4kiUw1B+Bof7Q6/WI4g8fEVGTs1GutIiyLc8yJKL2kRAXiA3pR2GACRq1EsYa81WlD7QWr/7jOFBMRE7N28cdZZcM0vE60PI01kRERLaAgydk13glCxGRfWo4G+VybH2WIRG1j7ZKH2gtVzNQTETkSOqnsVarlaipMbcqjTUREZG1cfCE7BqvZCEicnz2MMuQqKOsW7cOqampjcp//PFHqFS13xG9Xo8VK1bg+PHj8PX1xZQpU/Dggw/K6ufm5mLp0qX47rvv0KlTJ4wdOxbz58+XnsNWtFX6QGtpzUAxEZGjqZ/GuuHs4Yq8IxxcJiIim2dbR0dErdQWV7Jwp42IyLZxliGR3HXXXYe0tDRZWd2gx++//46ZM2dizJgxSElJwU8//YRFixbB3d0dU6ZMAQCUl5fjgQceQFhYGN555x2cO3cOycnJACD9JSIiagt1aazrq1v/DkoVFFpPmMov1t4eMZPH4kREZFNcrN0AomtRdyVLp85aGKpq0KmztlVpXOp22kzlF2U7bRV5R9q55URE1FLePu6oqTHLyjjLkJyZUqlE165dZf/qvP322/Dy8sKSJUsQGBiIsWPHYtq0adi0aZNU58MPP8SlS5ewatUqhISEIC4uDk888QTeeustVFZyUJKIiNpX6cEMQKmCi1oLhUIBF7UWUKpqy4mIiGwIZ56Q3WvqSpaWqr/TBgAKtRYWGFB6MINXvBARWUFTswGZL5tI7ty5cxg0aBBcXFwQGhqKxx9/HCEhIQCArKwsDBgwAAqFQqofGxuLjRs34ty5c+jWrRuysrIQEREBT09Pqc7AgQNhMBjw008/ITo6usP7REREzsNUUgiF1lNWplBpYCoptFKLiIiImsbBkw50OKcA6Zm5KCiuRICdLXhpy64l7RZ32oiIbEdzKRy6j5jZbL5sR5R1NhsfHNuLwooi+Hv4YmxIPCK766zdLLIR4eHhWLVqFW6++WaUlJTg3//+NyZNmoSdO3fixhtvxIULFxAVFSV7TN3MlMLCQnTr1g0XLlyAn5+frE7d7fPnz7eqPdnZ2dfQm/al1+ut3YQOxf46Pnvpc8MYRNSQytu/NvvDHxcxAoAwGaHydsx9OyIisl8cPOkgh3MKsCH9KFQqBTq5qXDxUhU2pB8FEsI5gHINrjVXKnfaiIhsx+VmAwYmLnHYwZL6ss5mY7M+DWoXJTzV7iipKsVmfRqSosABFAIADB48WHY7KioKo0ePxrZt27Bo0SIAkM06AQAhRJPlTWlJnfp0Oh00Gk2rHtMR9Hq9U53AZX8dnzP2mRyXV/9xKNqzCRYYoFBpIExGwGyCV/9x1m4aERGRDAdPOkh6Zi5UKgW0rrWbXOuqggEmpGfmcvDkGlxr2i3utBER2Q7OBgQ+OLYXahclNKrak9EalQYwGfHBsb0cPKEmqVQq9OnTBydPngRQO4Ok4eyRoqIiAH/OQPHz80NBQYGszoULF6T7yHpycwo7bJYdZ7kRUUtcS6aH5nj06guMmNnmz0tERNTWOHjSQQqKK9HJTb65NWolCou5KOe1uNYTbY6008YDYCKydw1nA/5W1gVHL/RAudkTfq8fdOhUXXUKK4rgqXaXlbkqXVFYUWSlFpGts1gsOH78OMLDwwEAkZGR2LVrF4QQ0iyS/fv3o0ePHujWrZtUJyUlBRUVFfDw8JDqaLVa9O7d2zodIeTmFOK/6dlQqhTQuqlRdsmA/6ZnY1SCrs1jH2e5EVFLXGumh8vx6NXXLo+7O0Ldsf1vxWdw/aX/8dieiMiKXKzdAGcR4OMOY41ZVmasMcPfx72ZR1BLqLz9a2eL1NPatFsevfqiR+IS3PDI6+iRuMQud+DqDoBLqkplB8BZZ203DzkRUUNe/ccBZhMsNQbkX/LGgbO9UFWjgXtnD+kkYm6OY89C8ffwRbW5WlZWba6Gv4evlVpkPcX6I8hetBiHH5yD7EWLUaw/Yu0m2YSUlBR88803yM/Pxw8//IB//OMfOHXqFCZPngwAmDRpEkpKSvDcc88hLy8PH330EbZu3YqkpCTpOcaMGYNOnTohOTkZx48fx759+/DKK69g8uTJcHfnvqm1HMjMg1KlgKurCgpF7V+lSoEDmXlt/lr1Z7kpFApoVBqoXZT44NjeNn8tIrJf9TM9KBSK2owPSlVtObWL+sf2WhcNj+2JiKyMgycdJCEuECaTgKHaBCFq/5pMAglxgdZuml2rf6JNCAFLjcEp027xAJiIHIFHr77wHTETKs8u+OFCDyiVCmi7dIFS69GuJxFtydiQeNRYzDCajBBCwGgyosZixtiQeGs3rUMV64/gxIZNMBZfhNLTE8biizixYRMHUFC76PuTTz6JkSNHYs6cOSgvL8fbb7+NsLAwAMB1112HjRs3Ijs7G+PGjcPq1asxd+5cJCYmSs/h6emJLVu24NKlS5g4cSKeeuopTJgwAfPnz7dWt5xCRd4RnNm+GKdT5+DM9sWoyJN/nkuKK6FWK2VlarUSJe0wU72wogiuSldZGWe5EVFDppJCKFTyda2cLaVqR+OxPRGRbWHarg4SHRoAJIQjPTMXhcWV8PdxR0JcINc7uUaOlHbrWjDNCxE5iroUDobnP4Obm1q2eHV7nUS0JZHddUiKgtOnYTyzIwMKlQpKbW0KN6VWC7PBgDM7MuAT5Vy/8Q29/PLLV6wTHR2N999//7J1AgMDsXXr1rZqFl1BS1LfePu4o+ySAa6ufx6i1dSY4d0OM9X9PXxRUlUqra8EOO8sNyJqXsOUqkDrMz1Q6/DYnojItnDwpANFhwZwsKQdMFcqD4CJyPF05ElEWxPZXed0gyUNGQoKofSUr2nmotHAUMArXck+1U99AwAKtRYWGFB6MEPajx0Q1wv/Tc9GNUxQq5WoqTHDbBIYENerzdszNiQem/VpgMkIV6Urqs3VTjnLjYguz6v/OBTt2QQLDFCoNLUps50w00NH4rE9EZFtYdouIgfANC9E5GgGxPWC2SRQ/Ue6y+pqU7udRCTbow3wh8UoX9PMYjRCG8ArXck+tST1TWCoP0Yl6NCpsxaGqhp06qxtl8XigbpZbvfB280L5TWV8HbzQlLUfU4/cEtEcvVTqgpDOVSeXeDbBovFU/N4bE9EZFs488QJHc4pQHpmLgqKKxHA9GEOgWleiMjR1J1EPJCZh5LiSnj7uGNAXK92OYlItqfHhHE4sWETzAYDXDQaWIxGCJMJPSbwSld7xH3Plqe+CQz177A4x1luRNQSzPTQseof2/9WdQbXu/HYnojImjh44mQO5xRgQ/pRqFQKdHJT4eKlKmxIPwokhFvtIDY3p5Anx9oAD4CJyNF05ElER2Pvv60+UX2B2TNxZkcGDAWF0Ab4o8eEcU6/3ok9ssV9T2tg6hsiImqpumN7vV6PqKgoazeHiMipcfDEyaRn5kKlUkD7Rw55rasKBpiQnplrlQPY3JxC/Dc9G0qVAlo3NcouGfDf9Ox2S1FARNSR6q62zj97ET0P7XfKq62p41n7t7VYf6RNBj18ovpysMQB2Nq+p7V49OoLjJiJ0oMZMJUUQuXtD6/+43g1NxGRDco6m82sDkREBICDJ06noLgSndzkb7tGrURhcaVV2nMgMw9KlUJaENjVVYVqmHAgM4+DJ0Rk1+pfba11VTjt1dbU8az521qsP4ITGzZBoVJB6ekJY/FFnNiwCZg9kwMhTsrW9j2tialviIhsX9bZbGzWp0HtooSn2h0lVaXYrE9DUhQ4gEJE5IS4YLyTCfBxh7HGLCsz1pjh7+NulfaUFFdCrVbKytRqJUqc8ICaiBxL/autFYravyqVAumZudZuGjk4a/62ntmRUTtwotVCoVDU/lWpcGZHRru/NtkmW9v3JCIi+1KRdwRnti/G6dQ5OLN9MSryjrTr631wbC/ULkpoVBooFApoVBqoXZT44Njedn1dIiKyTRw8cTIJcYEwmQQM1SYIUfvXZBJIiAu0Snu8fdxR0+CAuqbGDG8eUBORnSsoroSmwQlsZ73amjqWNX9bDQWFcNFoZGUuGg0MBYXt/tpkm2xt35PI3hTrjyB70WIY1r6G7EWLUaxv3xPHRLZEdT4PRXs2wVR+EQqtJ0zlF1G0Z1O7DqAUVhTBVekqK3NVuqKwoqjdXpOIiGwXB0+cTHRoAGYnhKNLZzeUV5nQpbMbZlsxhcyAuF4wmwSq/zigrq42wWwSGBDXyyrtISJqK7zamqzFmr+t2gB/WIxGWZnFaIQ2gKk4nZWt7XsS2ZO6VIjG4ouAViulQuQACjkL7a9fA0oVXNS1M1pd1FpAqULpwfab0erv4Ytqc7WsrNpcDX8P33Z7TSIisl1c88QJRYcG2MwBa2CoP0Yl6HAgMw8lxZXw9nHHgLheXO/EDrTVgsBEHaVu8faC4koE+Li3++LtCXGB2JB+FAbwamvqWNb8be0xYRxObNgEs8EAF40GFqMRwmRCjwnjkJtTyN97J2VL+55E9kSWCrGyAkqtFmaDAWd2ZLT7fjf39ckWuFSVQNFZPmihUGlgKmm/Ga1jQ+KxWZ8GmIxwVbqi2lyNGosZY0Pi2+01yfkwxhLZDw6ekNUFhvrz5Imd4YLAZG/qL97eyU3VIYu3R4cGAAnhSM/MRf5ZA3r6urX7gA1RHWv9tvpE9QVmz2x0MFjsfj3+m54NpUoBrZsaZZcM+G96NkYl6LgPQETUDENBIZSenrKyjkiFyH19shUWN28IkxEKtVYqEyYjVN7tt+8Q2V2HpKjatU8KK4rg7+GLsSHxXCye2gxjLJF94eAJEbVa/avgAHToVXBEV6P+4u0AoHVVwQAT0jNz23Uwo+5qa71ej6ioqHZ7HSJb4hPVt9FvwUevH4RSpYDrH99BV1cVqmHCgcw8Dp4QETVDG+APY/FFaZ8b6JhUiNzXJ1thuOl2uOVlwgIDFCoNhMkImE3w6j+uXV83sruOgyXUbhhjiewL1zwholbjgsDUVj799FPcfffd0Ol0uOuuu5Cent4ur8PF24msq6S4EuoG30G1WokSfgeJiJrVY8I4CJMJZoMBQojav3+kQmxP3NcnW2Hq2gu+I2ZC5dkFwlAOlWcX+I6YCY9ePMFM9osxlsi+cOYJak/evfLKKzh58iR69OiBhx56CAkJCdZuFpHNstZVcORYvv/+ezz22GOYPXs27r77buzfvx8LFy5Ely5dMGTIkDZ9rQAfd1y8VCXNPAG4eDtRR/L2cUfZJYM08wQAamrM8OZ3kIioWbJUiPn50PTs2SF58bmvT7bEo1dfDpaQQ2GMJbIvTj/zpO7kXXx8PDIyMpCYmIiFCxfiiy++sHbTiGyWta6CI8eyZcsWRERE4PHHH0evXr0wbdo0jBgxAps3b27z10qIC4TJVLtoOxdvJ+p4A+J6wWwSqP7jO1hdbYLZJDAgrpe1m0ZEZNN8ovpCt3wJtI/NhW75kg5J6cJ9fSKi9sMYS2RfnH7wpCNP3hE5Cp+ovrh59kxofLrAXF4OjU8X3MzFzaiVsrKyEBsbKyuLjY3F999/D7PZ3KavFR0agNkJ4ejS2Q3lVSZ06eyG2e24WDwRyQWG+mNUgg6dOmthqKpBp85aLhZPRGSjuK9PRNR+GGOJ7IvTp+3KysrCvffeKyuLjY3FkiVLYDaboVQqm3kkkXNrakFgota4cOEC/Pz8ZGVdu3ZFdXU1SktL4ePj0+Lnys7OvmIdBYB7YrQA/pgeXfkb9PrfWtHia6PX6zvstWyBM/WXfW25PjGuAFwBAKWV+dDr89ugVY1FRUW1y/MSETkL7uu3L6YOJ3JujLFE9sPpB0/a6uRdS07cOQJnOkHUHrhjIoOUAAAgAElEQVT9rp49bjuevLsyhUIhuy2EuKrn0el00DRYdM+W6PV6p/o8OFN/2VciIiJqjY5c94+IiIiujdMPngBtc/LO1k/ctQWeNLk23H5Xj9vOMfn5+eH8+fOysqKiIqjVanh5eVmpVURERERE7ad+6nAA6NWrF7KysrB582YOnhAREdkYpx884ck7IiLriIyMxIEDBzB37lypbP/+/YiIiGDKRCIiIiJySG2ZOtwZMmDYYwaCtsT+s/+twYtOidqe0w+e8OQdEZF1zJgxA5MmTUJqaipGjRqFAwcOYM+ePXjttdes3TQiIiIionbRluv+OXoGDGfPQMD+s//O3H8iW+Fi7QZY24wZM5CVlYXU1FScOHEC27dvx549e5CUlGTtphERObRbb70Va9euxe7duzF27Fi88cYbWL58OdMVEBEREZFDa6t1/4iIiKh9Of3Mk7qTd2vWrME///lPdO/enSfviIg6yLBhwzBs2DBrN4OIiIiIqEMwdTgREZH9cPrBE4An74iIiIiIiIio/TF1OBERkf1w+rRdRERERETO6NNPP8Xdd98NnU6Hu+66C+np6dZuEhGRw2PqcCIiIvvBwRMiIiIiIifz/fff47HHHkN8fDwyMjKQmJiIhQsX4osvvrB204iIHBrX/SMiIrIfTNtFRERERORktmzZgoiICDz++OMAgF69eiErKwubN2/mCTwionbG1OFERET2gYMn10gIAQCorq62cks6htFotHYT7Bq339Wz123n6uoKhUJh7WY4LHuKwfb6Gb5aztRf9tU2Mf5eXlZWFu69915ZWWxsLJYsWQKz2XzFvPt18Tc7O7vd2nit9Hq9tZvQodhfx2cvfdbpdIzB7cye9oGvlT3te7QH9p/9by3GX6K2pRB1v7p0VcrKyvDzzz9buxlEZKN0Oh00Go21m+GwGIOJqDmMv5en0+nwzDPP4L777pPK9u3bh1mzZuHgwYPw8fG57OMZf4nochiD2xdjMBE1h/GXqG1x5sk18vDwQFBQENRqNUd2iagRV1dXazfBoTEGE1FzGH+vrGHcbM01VYy/RHQ5jMHtizGYiJrD+EvUtjh4co1cXFzQqVMnazeDiMgpMQYTEV0dPz8/nD9/XlZWVFQEtVoNLy+vKz6e8ZeIyHoYg4mIiDqGi7UbQEREREREHSsyMhIHDhyQle3fvx8RERFXXO+EiIiIiIjIGXDwhIiIiIjIycyYMQNZWVlITU3FiRMnsH37duzZswdJSUnWbhoREREREZFN4ILxRERERERO6NNPP8WaNWtw6tQpdO/eHXPmzEFCQoK1m0VERERERGQTOHhCRERERERERERERERUD9N2ERERERERERERERER1cPBEyIiIiIiIiIiIiIiono4eEJERERERERERERERFQPB0+IiIiIiIiIiIiIiIjq4eAJERERERERERERERFRPRw8cVIffvghEhIScNttt+HWW2/FqFGj8H//938QQkh19Ho9Jk6ciLCwMMTFxWHjxo2Nnic3NxfTpk1DeHg4YmNjsXLlSphMpo7sik3YuXMngoODMWPGDFk5t2HT1q1bh+Dg4Eb/6veb245smTPHUEeOd84Wmy5cuIAFCxZgwIABCAsLw/Dhw/H555/L6jhSf8m+Me46Ztyt42zxF2AMJufjjN/zhpz9ez906NAmPwOjR4+W6jhy/y0WC1JTUxEfH4+wsDAMHjwYy5YtQ0VFhayeI28DIrskyCl99dVXYu/evSI3N1ecPn1apKeni/DwcLFlyxYhhBC//fabiIiIEM8884z45ZdfREZGhggLCxPbt2+XnqOsrEwMHDhQzJkzR+Tk5IgvvvhCxMTEiJSUFGt1yyry8vJEbGysmDx5spg+fbpUzm3YvLVr14ohQ4aIwsJC2b863HZk65w1hjp6vHOm2FRWVibi4+PFgw8+KL799luRn58vDh06JH788UepjiP1l+wf465jxt06zhR/hWAMJufkbN/zhvi9F6KoqEj23p86dUqEh4eL1NRUIYTj93/Tpk0iIiJC7N69W+Tn54svv/xS3HHHHeLpp5+W6jj6NiCyRxw8IcnDDz8sHn74YSGEEKtXrxaDBw8WFotFun/16tUiLi5Ouv3WW2+J8PBwUVZW1qisoqKi4xpuRUajUYwdO1bs3LlTJCcnyw5quQ2bt3btWjFs2LBm7+e2I3vk6DHUGeKdM8Wml19+Wdx5552iurq62TqO1F9yTIy7jtNfZ4q/QjAGk3Nytu95Q/zeN5aWliZ69+4tzp07J4Rw/P7PmTNHPPLII7KyVatWibvvvlu67ejbgMgeMW0XQQiBo0eP4siRI+jXrx8AICsrCwMGDIBCoZDqxcbG4syZMzh37pxUJyIiAp6enlKdgQMHwmAw4KeffurYTljJihUrEBQUhHHjxjW6j9vw8s6dO4dBgwYhLi4Oc+bMwbFjx6T7uO3InjhLDHWWeOcssenTTz9FZGQkli9fjtjYWIwaNQqpqamoqamR6jhSf8mxMO46Zn+dJf4CjMHkvJzpe94Qv/eN/ec//8GQIUMQEBAAwPH7HxUVBb1ej5ycHABAfn4+MjMzMXjwYKmOo28DInvEwRMnVlZWhsjISISFheG+++7DlClTMG3aNAC1uTj9/Pxk9bt27QoAKCwsbLZO3e3z58+3d/Ot7pNPPsGXX36JxYsXN3k/t2HzwsPDsWrVKmzcuBErV66EEAKTJk3CqVOnAHDbkX1wphjqLPHOmWLT6dOnsWfPHtTU1GDDhg2YO3cutm3bhrVr10p1HKm/5BgYd//kaP11pvgLMAaTc3K273lD/N7L/fDDD/jxxx9x3333SWWO3v+//e1vmDJlCu655x706dMHw4YNQ3h4OObPny/VcfRtQGSPVNZuAFmPh4cHdu7ciaqqKnz33Xd46aWX0L17d9xzzz0AIBvpBiAtyNmwvCktqWPPzp49i8WLF+Of//ynbLS/IW7DptW/sgKovQJj9OjR2LZtGxYtWgSA245sn7PEUGeKd84Um4QQ8PPzw7Jly6BUKqHT6VBQUIDU1FTZAZyj9JccA+OunKP0F3Cu+AswBpNzcrbveUP83sulpaXh+uuvx8CBA2Xljtz/vXv34j//+Q9eeOEFhIaG4uTJk0hJScGqVauQnJws1XPkbUBkjzh44sRcXFxw4403AgBCQkJQWlqKNWvW4J577oGfn1+jEeuioiIAf456+/n5oaCgQFbnwoUL0n2O7Mcff0RxcTEmTZoklVksFgBA79698fbbb3MbtoJKpUKfPn1w8uRJAOC2I7vgLDHUmeOdI8cmf39/3HDDDVAqlVJZr169UFFRgdLSUnh5eTlUf8kxMO46ftyt48jxF2AMJgIc/3veEL/3fyovL8euXbswZ84c2cl+R+//Cy+8gKlTp2L8+PEAgODgYNTU1ODJJ5/Eo48+Cnd3d4ffBkT2iGm7SGKxWGAwGAAAkZGROHjwoDTCDQD79+9Hjx490K1bN6nOd999h4qKClkdrVaL3r17d2zjO9jtt9+ODz/8EDt37pT+DR06FLfeeit27tyJ4OBgbsNWsFgsOH78uLQzwG1H9shRY6gzxztHjk2RkZE4ffq0dEIWAE6ePAlPT094eXlJdRylv+SYGHcdo79NceT4CzAGEwGO/z1viN/7P2VkZKCmpgYJCQmyckfvf1VVFVxc5Kdh6w+mAY6/DYjsUvutRU+2bO3atWL//v3i9OnTIi8vT7zzzjsiMjJSLFu2TAghxG+//SYiIiLEs88+K3Jzc8WHH34owsPDxbZt26TnKCsrE7GxsWLu3Lni2LFjIjMzU/Tr10+kpKRYq1tWlZycLKZPny7d5jZs3ooVK8TXX38tTp8+LY4ePSrmzZsn+vTpI44ePSqE4LYj2+fsMdRR450zxabs7GzRp08fsXTpUnHixAnxxRdfiP79+4uXX35ZquNI/SX7x7jrmHG3jjPFXyEYg8k5Odv3vCF+7/80ZswY8dhjjzUqd/T+P/3006J///7ik08+Efn5+eLLL78Uw4YNE0lJSVIdR98GRPaIgydOKiUlRQwbNkyEhYWJ6OhoMWHCBLF9+3ZhMpmkOt9++61ISEgQffr0EYMGDRIbNmxo9Dy//PKLmDp1qtDpdOL2228XKSkpoqampiO7YjMaHtQKwW3YnHnz5ok77rhD9OnTR8TGxooHH3xQ2mmuw21HtszZY6ijxjtni03/+9//xPjx44VOpxPDhg0Tr732WqN2OlJ/yb4x7jpm3K3jbPFXCMZgcj7O+D1viN97IbKyskRQUJA4cOBAk/c7cv8rKipESkqKGDp0qNDpdGLw4MHimWeeEcXFxbJ6jrwNiOyRQoh6c8GIiIiIiIiIiIiIiIicHNc8ISIiIiIiIiIiIiIiqoeDJ0RERERERERERERERPVw8ISIiIiIiIiIiIiIiKgeDp4QERERERERERERERHVw8ETIiIiIiIiIiIiIiKiejh4QkREREREREREREREVA8HT4iIiIiIiIiIiIiIiOrh4AkREREREREREREREVE9HDwhIiIiIiIiIiIiIiKqh4MnRERERERERERERERE9XDwhIiIiIiIiIiIiIiIqB4OnhAREREREREREREREdXDwRMiIiIiIiIiIiIiIqJ6OHhCRERERERERERERERUDwdPiIiIiIiIiIiIiIiI6uHgCRERERERERERERERUT0cPCEiIiIiIiIiIiIiIqqHgydERERERERERERERET1cPCEiIiIiIiIiIiIiIioHg6eEBERERERERERERER1cPBEyIiIiIiIiIiIiIiono4eOJAgoODsX79+lY/burUqZgxY8YV6w0dOhQLFy68ipa1D1tpz/nz5xEcHIz09PQOeb3LvV/PPvsshg4d2iHtuNrPW2t98803CA4OxuHDh9v9tYishfHbOpw1frfGb7/9huDgYGRkZFi7KURXxFhqHc4US3NycrBu3TqUl5e322u0xuU+A0lJSZg6dap0u6l96obbkvvd1FYYj63DluKxLfr2228RHByMvXv3ysp//fVXBAcHY+zYsY0eM3/+fMTGxrZpO2ztt4SILo+DJw4kLS0N99xzj7WbQURErcT4TUR07RhLqb3l5OQgNTXVLk949enTB2lpaQgJCbF2U8gJMB6TLQoPD4darW40QKzX6+Hm5oZffvkFly5danRfVFRUm7bDnn9LiJwRB08cSEREBAICAqzdjHZnMBis3QRyMPxMkbUxflNbEULAaDRauxlEVsFYSvamI2O2p6cnIiIi4Onp2SGvR86N8Zisqbn3RaPRQKfTQa/Xy8r1ej3uuusueHp6IisrSyo/e/Yszp49i+jo6HZtLxHZNg6eWNFTTz2F+Ph4fPfdd7j33ntx6623YtSoUfjkk08a1T1w4ACmTJmCiIgIREVF4bHHHsPZs2dldZqaGvvOO+9g6NChCA8Px/33349jx44hLCwM69ata/QaX3zxBcaMGYNbb70VCQkJzU7X3rp1K4YMGYLw8HDMmDEDp06dkt1fXV2NF198EYMHD4ZOp8Pw4cOxZcsWWZ309HQEBwfj3LlzTW6ThvUOHz6MWbNmITIyEs8995zsMe+99x7i4+MRGRmJKVOm4Jdffml1ewAgNzcXs2fPRt++fREREYHp06fj6NGjjer961//wh133IGIiAgkJSXh999/b3I72QKDwYDly5dj5MiRiIiIwKBBgzBv3jwUFBRIdT766COEhoaitLRUKps9ezaCg4ORnZ0tla1cuRIjR45s9rWKi4uRkJCAsWPH4vz581L59u3bMXr0aOh0OgwcOBApKSmorq6W7i8rK8Ozzz6LQYMGSXVmz56Nixcvyp6/pKQE8+bNQ2RkJG6//XasWrUKZrNZuv9aP1PLly/HHXfcIXtOADhx4gSCg4OxZ8+eZvtOzofxm/G7I5w7dw5///vfERMTg/DwcNx777348ssvZXXqtvvBgweRkJCAsLAw7Nq1S0q39d5772HlypXo378/+vXrh/nz58vifU1NDV566SUMHToUOp0O/fv3x/Tp0/Hrr7/KXsdoNOK5555DTEwMoqKisHDhQlRWVgKofZ/69++P1atXN+rDSy+9hH79+sniPlEdxlLG0vbWXBqqdevWoXfv3o3q7du3DwsWLEB0dDRiY2OxdOlSaXAjPT0dTz/9NABg8ODBCA4ORnBwsPQc5eXleOGFF2Tb+Z133pG9bnMxGwA2bdqE4cOHIywsDP369cP999+PI0eOtPu2IAIYjxmP20bdNjp69CgeeeQRREZGIi4uDuvWrYPFYpHq1cXgEydOYPr06YiIiEB8fDzefPPNRs+ZnZ2NmTNnIioqSupnw+0aHByM1NRUvPLKKxg4cCAiIiKabWN0dDRycnKk/VgAOHLkCKKjoxERESH7rNX9v/7gSU1NDVJTUxEfHw+dToehQ4fin//8J4QQUp2CggIp3VdYWBgGDx6Mxx57DBaL5Yq/JURke1TWboCzKykpwYIFC5CUlAR/f39s2bIF8+bNw+7du3HDDTcAAD777DM88sgjGDVqFB588EFUVlYiNTUV06ZNQ0ZGBtzd3Zt87s8++wzPPPMMxo4dizFjxuDkyZNSwG4oNzcXa9aswUMPPQRPT0+8+uqrmDNnDj7//HN06tRJqvfll18iJycHCxYsgNFoxJo1a/C3v/0Nu3fvhqurKwDgySefxGeffYZHH30Uffr0wVdffYUVK1agtLQUjz/++FVtpyeffBL33HMPHnjgAajVaqn8wIEDOHHiBJKTk2GxWLBq1SrMnTsXu3fvhlKpbHF7zp07hylTpsDX1xfLly+HWq3Gpk2bMHXqVLz77rsICgoCALz99tt46aWXMHXqVMTFxeHIkSOYN29ei/pgsVia3PYNqVRX/loKIWAyma5Yz2AwwGg04tFHH4Wfnx8uXLiAN954A5MmTcLu3buh0WgQExMDi8WCb7/9FsOGDYPFYoFer4dGo8GhQ4eg0+kA1B5w3XbbbU2+ztmzZ/HAAw/A29sbW7ZsQefOnQHUDrhs27YNSUlJiImJwcmTJ7FmzRoUFBRgzZo1AIAXXngB//vf//D3v/8dN9xwA4qKinDgwIFGV+EtXboUd911F9atW4esrCy8/vrrUKvVLd7+DTX8THXp0gXbtm1DZmYm7rzzTqneu+++Cx8fH1kZEcD43VKM33Itjd8VFRVITEyE0WjEU089BR8fH7z99tuYPXs2Nm7cKMu9fPHiRSxatAgPPfQQrr/+evj7+0v3vfbaa+jfvz9WrVqF06dPY/Xq1XB1dcWKFSsAABs2bMD27dsxf/58BAUF4dKlS9Dr9SgrK5O1JzU1FbfddhtefPFFnDhxAmvWrIHRaMSLL74IV1dXJCQkYOfOnXjiiSek99lkMmHHjh0YN26c9BkjaoixtGUYS+VaGktba8mSJRg+fDheffVV/PDDD3j11Vfh4+ODRx55BHFxcZgzZw5ef/11vP766/Dx8ZEeV1NTg5kzZ+K3337Dww8/jL/85S/46quvsHjxYpjNZkyaNEmq21TM3rlzJ15++WU8+uij6Nu3LyoqKpCdnd0ofUxHbgtyPozHLcN4fGVPPvkkxo8fj8mTJ2Pfvn1ITU1Fz549MX78eKmOEAKPP/44/vrXv2LWrFnYuXMnli5diqCgIOm8ww8//IApU6bgtttuQ0pKClxcXLBp0yYkJibigw8+kM1u+s9//oPQ0FAsW7bssjOCoqOjsXHjRnz//ffo378/ioqKcPLkSURFRaGoqEh2oZJer4enp6dscGP+/PnYv38/HnroIfTp0wdHjx7Fa6+9hvLycvzjH/+Q+l9QUICnn34a/v7+KCwsRGZmJoQQl/0tISIbJchqkpOTRVBQkPjuu++ksqKiIhESEiL+9a9/SWV33nmnmDNnjuyx+fn5ok+fPmL79u1SWVBQkHjttdek2/fcc4+49957ZY976623RFBQkFi7dq1UlpiYKPr06SN+//13qeyHH34QQUFBYteuXVLZkCFDRHh4uCgqKpLKfv75ZxEcHCzS0tKEEEIcO3ZMBAUFic2bN8te95lnnhFhYWGitLRUCCHE+++/L4KCgsTZs2cbbZNhw4ZJt+vqvfLKK42235AhQ8Ttt98uysvLpbI9e/aIoKAg8f3337eqPStWrBA6nU6cO3dOqlNeXi5iYmLEvHnzhBBCmM1mcccdd4jHHntM9lwpKSkiKChIvP/++43a2LBvQUFBV/yXn59/2edJTEy87OOHDBnS7GNNJpO4cOGCCA4OFp988olUftddd4nnn39eCCFEdna26N27t3juuefE7NmzhRBClJWVidDQUPHhhx9Kj6n7vOXl5YnBgweLpKQkUVlZKd1/+vRpERISIv7973/L2pCRkSGCgoLEL7/8IoQQYvTo0eKFF15ots1ff/21CAoKarTdV65cKSIiItr0MzV58mSpz0IIUV1dLW6//XaxcuXKZttHzonxm/G7veP31q1bRVBQkDh69KhUZjabxciRI8Vf//rXRm07cOCA7LXy8/NFUFCQSEpKkpUvXbpUhIeHS7dnzZol5s6d22yb655n4sSJsvLt27eLkJAQkZeXJ4QQ4tSpUyI4OFh8/PHHUp29e/eKoKAg8fPPP192u5DzYixlLG3vWFq3H/ntt9/KnmPt2rUiNDS0Ub1nn31WVm/27Nli5MiR0u3m3rcdO3aI4OBgkZ2dLStfuHChGDBggDCbzbJt0DBmL1myRIwfP/6y/W7KkCFDLrstEhMTL7stEhMTxfTp0y9bh5wD4zHj8dXG4/oxpG4bbdiwQVbv7rvvFjNnzpRur127ttF7ajQaRUxMjFi8eLFUNnXqVDFhwgRhMpmksrKyMhETEyM7Rg8KChJDhw4VNTU1l22vEEKUlpaK4OBgsW7dOiGEEB9//LGIiYkRFotFfP3110Kn0wmj0Si1u/6+9KFDh0RQUJDYu3ev7DnXr18vdDqdKCkpEUIIERERId54441m29DcZ46IbBPTdlmZt7c3br31Vum2j48PfH19pWmvJ0+eRH5+PkaNGgWTyST969atG2666aZmp3KbzWbk5ORg2LBhsvLhw4c3WT8oKAg9evSQ3QbQaPptdHS0bGT8lltuwc0334zvvvsOwJ/TGkePHi173OjRo2E0GvHDDz80vzEuY8iQIU2WR0dHw8PDQ9YeADhz5kyr2nP48GFER0fLrlzw8PDAkCFD8O233wKo3RYFBQWyqbsALpvKqr5HHnkE77333hX/1b9iuDnh4eFNPvauu+5qVDcjIwMJCQno27cvevfujQEDBkAIIUvJEhMTg0OHDgGANNskLi4Ohw8flmalmM3mRjNPjh07hilTpiAyMhKvv/463NzcpPsOHjwIi8WCkSNHyj67AwcOBAApz6hOp8OOHTuwceNGHDt2TDbdtb6G233EiBGorKzEzz//fMXt1ZSmPlP3338//ve//6GwsBBA7RVSxcXFuPfee6/qNcixMX63DOO3XEvj9+HDh3HjjTciLCxMKnNxccHIkSNx9OhR2ew8d3d39O/fv8nXGzx4sOz2LbfcAoPBgOLiYgC1MXjfvn149dVXcfTo0WavXm74eRwxYgQsFouUQuKGG27AgAED8O6770p13n33XURGRkrvLVFTGEtbhrFUrjX7wq3RVMxs+BloypdffombbroJwcHBjfZ7L1y4IEsl1FTM1ul0yMnJwfLly3H48OFWrYNy5513NrktIiMjW/wcRADjcUsxHl9ZS2PpoEGDpP+7urriL3/5i1TPYDDg8OHDGDFihDTDzmQyQavVIjIystHnbdCgQS2aKdO5c2fccsst0vuh1+sRGRkJhUKB8PBwaf+2rKwMubm5spRdX331Fdzd3TFo0CDZdyA2NhbV1dXSe6jT6bB582a8+eabOHHiRAu3GhHZKqbtsrK69Eb1ubq6SjvMRUVFAGqnBs6fP79R3eZ+zIqLi2EymdClSxdZeZcuXeDi0njMrGE76qa5Ntxxb2pKoa+vr3SyuS6Pup+fn6xO3e36edZbo2vXrk2WX6ndLW1PaWkpbrrppkbP7+fnJ9WpW8fD19dXVqfh7eb06NED3bp1u2K9lvzge3h4yE6o1Wn4fu/duxf/7//9P0ycOBFPPPEEvL29oVAocN9998ne25iYGLz33nsoLS3FoUOHEBMTg+joaFRVVeGnn37CoUOHcOONNzZa9O+bb75BaWkp/vrXv8qmLAN/fnbr7xDVV1JSAgBYtGgRunTpgu3bt+PFF19E165dMXnyZDz00EOyz2pz273us9daTX2mhg8fjueffx7p6el46KGH8O677yImJqbJzwYR43fLMH7LtTR+l5aWNuo7UNsvi8WCsrIyaDQaAJfvR3PbuW4NktmzZ0OpVCIjIwPr16+Hl5cXJkyYgHnz5kGr1UqPa/j58fHxgYuLiywG33fffXjiiSeknOFffvklli9f3mzbiADG0pZiLJVraSxtraa2Z0sGMoqLi3HixAn06dOnyfvr9nuBprfXhAkTUFVVhbS0NGzfvh1ubm4YMWIEkpOT4e3tfdnX7tKlS5PbwsPDg+tNUaswHrcM4/GVeXl5yW43FUuVSiU8PT2brVdaWgqz2YyXXnoJL730UqPX+Mtf/iK73dR+c3Oio6Oxc+dOmEwmabF4AHBzc0NoaCiOHDmCiooKWCwW2eBJUVERKisrm4y5wJ+xfs2aNXj11VeRmpqKpUuX4rrrrsOsWbNw//33t7iNRGQ7OHhi4+p2lp966ilZ0K7T8Memjo+PD1QqVaNFty9evNii3JbNqbtStb6ioiLpCpW6H8kLFy7ITrTX7WjV3V93wqempkb2XPUPLOpTKBRX1d6WtsfLy0sqq6+oqEiqU7eT1LBeU49ryoIFC7Bjx44r1vvss89w/fXXt+g5r2TPnj246cH26DwAACAASURBVKab8Pzzz0tl58+fb7Qoev11T/R6PSZPngwPDw/07t0bhw4dana9k6lTpyI/Px8PP/wwNm7cKPuM1n12t23bJpuRUqfu/fD09ERycjKSk5Nx+vRpvPPOO3j11Vfh7++PiRMnSvWb2+5170tbfKZcXV0xYcIEvP/++xg9ejQOHDiAlStXNvl4oith/K7F+H11vLy8cOzYsUblRUVFcHFxkeX8vtptDNTGvYcffhgPP/wwCgoK8NFHH+Hll1+Gu7u7LBd4w89PcXExLBaL7ETJnXfeCV9fX7z33nsAag9AW3oFJFFzGEtrMZZendZu56vl7e2Nm266CatXr27y/ptvvln6f1PvpUKhwJQpUzBlyhQUFxfj008/RUpKCsxmM1atWtWmbSW6WozHtRiPO0anTp3g4uKCGTNmYNSoUY3ur3vf6rTmfYmKisJbb72FI0eOICcnR1rAHQD69u0LvV6P8vJyuLq6ygZKvL294enpiS1btjT5vD179gRQO5CzbNkyLFu2DMePH8eWLVuwePFi3Hjjjc3OFici28XBExt3880347rrrsOvv/6KBx54oMWPUyqVCA0NxaeffopZs2ZJ5R9//PE1tefw4cMoLi6WrvL45ZdfcOLECUyfPh0ApJ2o3bt3Y8aMGdLjdu3aBY1GI/3wdO/eHUDtYnB1PzBlZWXIyspq8oqXq9XS9kRHR+Ott97C+fPnpR2RyspKfP7559KivN27d4e/vz/27t2Lu+++W3qu3bt3t6gtjzzyCKZMmXLFelc7NbYpBoOh0YyQjIyMRvUCAgJw44034o033kDF/2fv3sOqKvP//782h1DcDJqopKJjMYkEKodoFEyqyw7OB8tSx8xIzWPGfC1iGLXMMBUos5QsQ5EwD5hhZZ+PTVqTYw6ZIVaMSNlJskTwEHIyN+zfH/5cucUTujlseD6uy0v3Wu+91vte2e1ive973eXlCg4OlnSqqPLRRx9p7969io6OrvU9JycnzZ8/X9XV1ZowYYKWL19ufLd///7GqOQzr9eFdOvWTU888YTWrVunb775xmbf2df9/fffl7u7uzGN215/p/76179qxYoVmjFjhjw8PM47nRy4GPrvK9PS++/Q0FC9//772rNnj/z9/SWdWtxz06ZN6t27d60fGO2hU6dOevjhh/Xee+/V6oO3bNmiSZMmGZ/ff/99mUwmmx8oXVxcdN999ykrK0uSFBUVdc7iOVAX9KVXpqX3paev87fffms8sKqurtZ//vOfyzre+UbAR0RE6MMPP1Tbtm2N/56X6+qrr9aIESP073//u1ZfDDQm+uMr09L747pyd3dXSEiIvv76a8XHx9v12Kf/W6SlpcnJycnmfjY4OFgbNmzQ8ePHFRgYaHPPHRERodTUVFkslkt+NWLPnj01c+ZMZWVl6ZtvvlG/fv3O+28JgKaJ4kkTZzKZ9OSTTyomJkZVVVW6/fbb5eHhoUOHDmnHjh0aMGDAeR/uTpkyRY888oji4uI0ZMgQff/991q5cqVcXFyuaLTE+PHj9cgjj+jEiRNauHChOnfurKFDh0o69Q/DXXfdpQULFui3337TDTfcoE8++USZmZmaMmWKcfPRu3dvde3a1RhRZbVatXz5crm7u1/ehTqPS81nzJgx2rBhg8aNG6cpU6boqquu0rJly1RVVaXJkydLOlUomDx5shISEvTss88qMjJSu3bt0vvvv39JuXTt2rXBR21ERERo9uzZev755xUeHq5du3bp7bffPuf02xtvvFHr169X3759jXe1hoWFadmyZcafz8XJyUlJSUmKi4vThAkTlJaWpj59+qh79+4aN26cnnrqKX3zzTcKCQmRs7OzDhw4oI8//lgzZ85Uly5dNHLkSN122226/vrrddVVV+mjjz7Sr7/+qv79+9ucJzc317juu3fvVnp6usaPH2+MvrHX36k//vGP+vOf/6zs7Gw9+OCD9fKAEi0D/feVaen997333qvXX39dU6ZM0bRp09SuXTutXbtW3333ndEv28OUKVPk7+8vf39/mc1mff755yooKNCIESNs4oqKihQbG6u7775b33//vRYuXKi//OUvuu6662zi/vrXv+q1115TTU1NrWMAl4O+9Mq09L60U6dOCg0N1auvvmqMGF6zZs1lP7A63eetWrVKgwcPlrOzswIDAzVkyBCtX79eDz30kMaNGydfX19VVlbqu+++0xdffKFFixZd8LhPPfWUzGazgoKC1LZtWxUUFOiTTz7R6NGjLytPoD7QH1+Zlt4fX474+Hg9+OCDmjRpku655x61b99eJSUlys3NVffu3S+7j/T29laXLl308ccfKygoyChmSKeKJ6Wlpdq1a5dNsU+S/vznP+uuu+7SlClTNG7cOAUEBOjkyZMqLCzUhx9+qGXLlqmiokJjx47VkCFDjFmHGzZskKurq/FM5Xz/lgBomiieOIBbb71Vr7/+ul555RXFx8fr5MmT6tSpk2688cYLLsJ62223KSEhQUuXLtX7778vf39/JSUladSoUTav+6iLAQMG6E9/+pPmzJmjI0eOKDg4WLNnz7b5xyY5OVkvvfSS3njjDR05ckSdO3fWP/7xD5vRFS4uLlqyZImeeeYZPfHEE+rQoYMeeeQR7dixw1hI3F4uJR9vb2+tWrVKycnJmjlzpqxWq3r37q2VK1caMxsk6YEHHlBZWZlWrlypN998UyEhIXrhhRea7LsrR4wYoQMHDujtt9/WG2+8oZCQEL322msaMmRIrdjT656cWSQJDQ2Vi4uLOnXqZLNo39mcnZ313HPP6fHHH9fDDz+stLQ09e7dW3FxcerRo4dWr16tFStWyNXVVV26dNGAAQOMad/BwcHauHGjfvrpJ1mtVvXo0UMvvPBCrUXmZs2apXfffVcxMTG66qqr9NBDD+lvf/ubsd+ef6cGDRqk7OxsForHFaP/vjItuf9u06aN3njjDSUnJ2vevHmqqqqSn5+fli5daow6tIfQ0FBt2rRJGRkZOnnypLp27arp06fr/vvvt4l79NFHlZeXp9jYWFVXV+uuu+7Sk08+Wet4nTt31g033KCamhpjxgxwpehLr0xL7ksl6bnnntOsWbM0a9Ysmc1mRUdHKyAgQK+88kqdj9WrVy9NmTJFb775pjIyMmS1WlVQUCBXV1elpaXp1Vdf1euvv65ffvlFHh4e6tGjR63Foc8lODhY69evV1ZWlioqKtS5c2eNHz/eeFAKNBX0x1empffHdRUYGKjMzEylpKRo9uzZqqioUIcOHdSnTx9FRUVd0bFDQ0P1zjvvGG/OOK1jx47q2rWrfvrpJ4WEhNT63oIFC5Senq6srCwtWrRI7u7u6tatmyIjI+Xk5CQ3Nzf16tVLa9as0S+//CIXFxf17NlTr776qvz8/CSd/98SAE2TyWq1Whs7CTScf/3rX5o8ebLeeOONc65hAUCaMGGCSktLlZmZ2dipAAb6bziCoqIi3XrrrXrqqaea1Q/vaD7oSwGgaaA/BgA4AmaeNGPHjx/Xiy++qH79+slsNmvv3r165ZVXdMMNN5xzgTegpfvqq6/05Zdfatu2bVq4cGFjp4MWjP4bjubo0aP64Ycf9Nprr+kPf/jDOWc4Ag2NvhQAmgb6YwCAo6J40oy5uLjowIEDmjVrln799Vd5enrqlltu0d///vfLfq8o0JwNGzZMbdq0UXR0tO66667GTgctGP03HM2//vUvTZ8+XT4+Pnruuefs/p5w4HLQlwJA00B/DABwVLy2CwAAAAAAAAAA4AxOjZ2Ao7NarTpx4oSoQQFAw6MPBoDGQf8LAI2HPhgAgIZB8eQK/fbbb8rLy9Nvv/3W2KkY/vvf/zZ2CpeFvBueo+buqHnD/i6nD+bvz++4FqdwHX7HtcClaor3wA2lJf9/Qttbppbc9qaqOfTBLf3vFe1v2e2XuAaAo6B40gxVVVU1dgqXhbwbnqPm7qh5o2ng78/vuBancB1+x7UALq4l/39C21umltx21J+W/veK9rfs9ktcA8BRUDwBAAAAAAAAAAA4A8UTAAAAAAAAAACAM1A8AQAAAAAAAAAAOAPFEwAAAAAAAAAAgDNQPAEAAAAAAAAAADgDxRMAAAAAAAAAAIAzUDwBAAAAAAAAAAA4A8UTAAAAAAAAAACAM7g0dgIAAKDhlH+7S79mvyPLsUMyO7dWeVuT2lwX3NhpAUCDOLMPdGnbUZ797qYPBAAAAHBOFE8AB5H7S57e3btZh8oPq2Ob9hriN0hB1wQ0dloAHEj5t7t0+P1lkrOLTK3MMpX9eurzneN5eAig2Tu7D7SUHaUPBAAAAHBeFE8AB5D7S56W52TK1clZZld3Hav8VctzMvVwiCigALhkv2a/Izm7yMm11akNzq6Ss7N+zX6HB4cAmr2z+0CTayvVqIo+EABgYIYiAOBMrHkCOIB3926Wq5Oz3FzcZDKZ5ObiJlcnZ727d3NjpwbAgViOHZLJxc1mm8nFTZZjhxopIwB1kZqaquHDhyskJERhYWEaO3asvvjii1pxZWVlmj9/vm6++WYFBATo1ltv1bp162xi9u3bp+joaPXu3Vvh4eFKSkqSxWJpqKY0CvpAAMCFnJ6haCk7ajNDsfzbXY2dGgCgkTDzBHAAh8oPy+zqbrPtKuerdKj8cCNlBMARubTteOqHwdMzTyRZLSfk0rZjI2YF4FJ99tlnGjFihAIDA+Xi4qLU1FSNGTNG7777rnx8fCRJFotF48ePV01NjRITE9WtWzeVlJTYFEbKyso0duxYBQYGat26dTp48KDi4+Mlyfi9OaIPBABcCDMUAQBnY+YJ4AA6tmmv36p/s9n2W/Vv6timfSNlhOZq48aNuvfee3XjjTeqT58+Gjx4sNLS0mS1Wo2YnJwcDRs2TIGBgYqMjFRqamqt41zKiOaioiJNnTpVQUFBCgsL08yZM1VWVlbvbWzJPPvdLVVbVHOy6tR/0+qTUrXl1HYATd7pmSd+fn7y9fXVvHnzZDKZtG3bNiMmKytL+/bt02uvvab+/fura9eu6tu3r0JDQ42YjRs3qrS0VMnJyfLz81NkZKSmTZum1atXq6KiojGa1iDO7gNrTlbRBwIADMxQBACcjeIJ4ACG+A3SyZpqnbCckNVq1QnLCZ2sqdYQv0GNnRqamauvvlqPPPKI1q5dq/fee08TJkzQSy+9pIyMDEnSgQMHNH78ePn7+2vDhg16/PHHtXjxYq1atco4xukRzWazWevWrdPcuXOVlZWlBQsWGDHV1dWaOHGiDh8+rIyMDKWkpGjHjh2aMWNGg7e5JWlzXbDa3zleLuZ2slaVyepmVnsWSgYcVmVlpSwWi9q1a2ds27JliwICArRixQrdfPPNuv322zV37lybokhubq769u0rs9lsbIuIiFBVVZX27NnToG1oSGf3gS7mdvSBAACDS9uOslpO2GxjhiIAtGy8tgtwAEHXBOjhkFNrnxwqP6yObdpriN8gFouH3YWHh9t89vHx0ZYtW/TZZ5/poYce0po1a+Tp6alnnnlGJpNJvr6++vrrr7Vs2TI98MADkmxHNJvNZvn5+WnatGlKTExUTEyM3N3dtX37du3du1cffPCBunfvLkmaNWuWJkyYoMLCQuP1M7C/NtcFGw8Kc3JyeGgIOLDk5GR5eXkpMjLS2LZ//34dOHBAbm5uSklJ0dGjR/XMM8/o8OHDeuGFFyRJJSUl8vLysjnW6c/FxcV1yiEvL+/KGtEYeg0x/vjLMauUk1PnQ+RcxneaC9reMtWl7SEhIfWYCVB/PPvdrcPvL1ONqmRycTtVSGGGIgC0aBRPAAcRdE0AxRI0KKvVqq+++kq7du3SlClTJJ0ardy/f3+ZTCYjLjw8XKmpqTp48KC8vb0vOqI5NDRUubm58vHxMQonktSvXz85Oztr165ddS6e1PXhXUt++HE2rsUpXIffNYdr0RIe3KWkpGjTpk3KyMhQ69atje1Wq1Umk0nPP/+8PDw8JJ1ax+Rvf/ubnnrqKZtZKudyZv9+KQICAuTm5nbxwGYkJyenRfwdOxfaTtuB5qzNdcHSneP1a/Y7shw7JJe2HeXZ724GGwFAC0bxBABg4/jx47r55pt18uRJVVdXa+rUqYqOjpZ0arTy2T88d+jQQZJ06NAheXt7X9KI5nPFuLq6ytPTs86jnqW6PbzjAcDvuBancB1+x7VwDAsXLtSaNWuUlpamXr162ezr2LGjampqjMKJJPn6+kqSfvnlF7Vr105eXl4qKiqy+V5JSYkk1eqbAQBoSc6cpQ0AAGueAABstGnTRm+//bbWr1+vp59+Wq+//rreeustY//Zo5JPLyZ/KaOVLxZzesQ0AODcEhMTtXbtWqWnpyswMLDW/uDgYB06dEjl5eXGtu+//16S1LlzZ0lSUFCQdu/ebROzfft2tWrVSv7+/vXcAgAAAABwDBRPAAA2nJyc1L17d/n5+WnkyJEaP368Fi5cKOnUiOSzZ4YcPnxY0u8zULy8vIwRzKedPaL5XDEWi0WlpaWMegaA80hISFBmZqYWLFigDh06qLi4WMXFxTp+/LgRM2rUKLm4uGj69Onat2+fdu7cqeeee05RUVFq27atJCkqKkoeHh6Kj49XQUGBtm7dqhdffFGjRo2Su7t7YzUPAAAAAJoUiicAgAuqqalRVVWVpFOjlbOzs43ZJtKp0cqdO3eWt7e3EXOxEc1BQUEqLCzU/v37jZjs7GxVV1crOJhp8gBwLqtWrVJFRYUefvhhRUREGL/mzp1rxHTq1Enp6ekqKSnR0KFDFRcXp8jISCUkJBgxZrNZ6enpKi0t1bBhw/SPf/xDQ4cOVWxsbGM0CwAAAACaJNY8AQAYFi9erJCQEPn4+OjkyZPKyclRamqq7r33XknS/fffr1WrVmn27NmKjo5Wfn6+MjIyFBcXZxwjKipKL7/8suLj4xUTE6ODBw/WGtEcHh4uPz8/xcfHa+bMmaqqqtKcOXN0xx131HmxeABoKQoKCi4pLjAwUKtXr75gjK+vrzIyMuyRFgAAAAA0SxRPAACGiooKPf300yoqKpKbm5t8fHwUGxurkSNHSpK6dOmi1NRUzZ8/X3fffbfat2+vqVOnavTo0cYxTo9oTkhI0LBhw2Q2m2uNaHZ2dtbSpUuVkJCg0aNHy9XVVYMGDdKMGTMavM0AAAAAAADA2SieAAAM8fHxio+Pv2BMaGiozQLy53IpI5q9vb21ZMmSOucIAAAAAAAA1LcmuebJzp07NWXKFN1yyy3q2bOnFi9efN7YTz/9VL169dKgQYNq7du3b5+io6PVu3dvhYeHKykpSRaLxSamqKhIU6dOVVBQkMLCwjRz5kyVlZXZvU0AAAAAAAAAAMAxNMniSUVFhXx9fRUXF6dOnTqdN+7IkSOaPn26+vfvX2tfWVmZxo4dK7PZrHXr1mnu3LnKysrSggULjJjq6mpNnDhRhw8fVkZGhlJSUrRjxw5eGwMAAAAAAAAAQAvWJF/bNXDgQA0cOFCStHDhwnPGWK1WxcfHa/jw4aqurtb+/ftt9m/cuFGlpaVKTk6W2WyWn5+fpk2bpsTERMXExMjd3V3bt2/X3r179cEHH6h79+6SpFmzZmnChAkqLCxk0WIAAAAAAAAAAFqgJjnz5FIsX75cVVVVmjx58jn35+bmqm/fvjKbzca2iIgIVVVVac+ePUaMj4+PUTiRpH79+snZ2Vm7du2q3wYAAAAAAAAAAIAmqUnOPLmYL774QmlpaXrrrbfk5HTu+k9JSYm8vLxstp3+XFxcfN4YV1dXeXp6GjGXKi8vr07x9S0nJ6exU7gs5N3wHDV3R8g7JCSksVMAAAAAAAAAcBkcrnhSVlamxx57TE8//bSuueaayzqGyWS64H6r1XrRmLMFBATIzc3tsvKxt5ycHId8aEveDc9Rc3fUvAEAAAAAAAA4BocrnhQWFurAgQN67LHHjG01NTWyWq3y9/fX888/r8GDB8vLy0tFRUU23y0pKZH0+wwULy8vZWdn28RYLBaVlpbWmpECAAAAAAAAAABaBocrnlx77bXauHGjzbbVq1fr448/1muvvWbMRgkKClJiYqLKy8vVpk0bSdL27dvVqlUr+fv7GzFLlizR/v371a1bN0lSdna2qqurFRwc3ICtAgAAAAAAAAAATUWTLJ6Ul5dr//79kqSTJ0+quLhY+fn5cnd3V/fu3XX99dfbxLdv316urq4226OiovTyyy8rPj5eMTExOnjwoF588UWNGjVK7u7ukqTw8HD5+fkpPj5eM2fOVFVVlebMmaM77rhDPj4+DddgAAAAAAAAAADQZDTJ4kleXp6io6ONz5mZmcrMzFRYWJhWrlx5Sccwm81KT09XQkKChg0bJrPZrKFDhyo2NtaIcXZ21tKlS5WQkKDRo0fL1dVVgwYN0owZM+zeJgAAAAAAAAAA4BiaZPHkpptuUkFBwSXHx8TEKCYmptZ2X19fZWRkXPC73t7eWrJkSZ1zBAAAAAAAAAAAzZNTYycAAAAAAAAAAADQlFA8AQAAAAAAAAAAOAPFEwAAAAAAAAAAgDNQPAEAAAAAAAAAADgDxRMAAAAAAAAAAIAzUDwBAAAAAAAAAAA4A8UTAAAAAAAAAACAM1A8AQAAAAAAAAAAOAPFEwAAAAAAAAAAgDNQPAEAAAAcQGpqqoYPH66QkBCFhYVp7Nix+uKLL84b/+mnn6pXr14aNGhQrX379u1TdHS0evfurfDwcCUlJclisdRn+gDQZNXU1CglJUWDBg1SYGCgBg4cqDlz5qi8vNwmLicnR8OGDVNgYKAiIyOVmppa61iX0r8WFRVp6tSpCgoKUlhYmGbOnKmysrJ6bSMAAKg7iicAAACAA/jss880YsQIrVq1SqtXr1bHjh01ZswYFRYW1oo9cuSIpk+frv79+9faV1ZWprFjx8psNmvdunWaO3eusrKytGDBgoZoBgA0OStWrNDy5csVGxurTZs2ae7cudq8ebPmzp1rxBw4cEDjx4+Xv7+/NmzYoMcff1yLFy/WqlWrjJhL6V+rq6s1ceJEHT58WBkZGUpJSdGOHTs0Y8aMBm0zAAC4OIonAAAAgAM4PfPEz89Pvr6+mjdvnkwmk7Zt22YTZ7VaFR8fr+HDh6tv3761jrNx40aVlpYqOTlZfn5+ioyM1LRp07R69WpVVFQ0VHMAoMnIyclRRESE7rzzTnXt2lURERGKiorSV199ZcSsWbNGnp6eeuaZZ+Tr66shQ4YoOjpay5YtM2IupX/dvn279u7dq6SkJAUGBiosLEyzZs3SP//5z3MWwwEAQONxaewEAAAAANRdZWWlLBaL2rVrZ7N9+fLlqqqq0uTJk/Xyyy/X+l5ubq769u0rs9lsbIuIiFBVVZX27Nmj0NDQS84hLy/v8hvgwHJycho7hUZD21umurQ9JCSkHjOpHyEhIVq+fLny8/PVq1cvFRYW6uOPP9Ytt9xixOTm5qp///4ymUzGtvDwcKWmpurgwYPy9va+pP41NzdXPj4+6t69uxHTr18/OTs7a9euXfLx8WmYRgMAgIuieAIAAAA4oOTkZHl5eSkyMtLY9sUXXygtLU1vvfWWnJzOPcm8pKREXl5eNttOfy4uLq5TDgEBAXJzc6tb4g4uJyfHIR8O2wNtp+3N1bhx41RVVaX77rtPJpNJFotF9957r2JjY42YkpKSWtehQ4cOkqRDhw7J29v7kvrXc8W4urrK09Ozzn2woxewW3JBUqL9Lb39kv2vQXPvq4HGQPEEAAAAcDApKSnatGmTMjIy1Lp1a0mn3rX/2GOP6emnn9Y111xzWcc9c0Q1ALQUmzdv1tq1azVv3jz16tVLP/zwgxITE5WcnKz4+Hgj7uw+0mq1nnP7uVwsxmq11rkPduQCdksoyl0I7W/Z7Ze4BoCjoHgCAAAAOJCFCxdqzZo1SktLU69evYzthYWFOnDggB577DFjW01NjaxWq/z9/fX8889r8ODB8vLyUlFRkc0xS0pKJKnWaGgAaAnmzZunBx98UPfcc48kqWfPnjp58qTi4uIUExMjd3d3eXl51ZoZcvjwYUm/z0C5lP7Vy8tL2dnZNjEWi0WlpaX0wQAANDEsGA8AAAA4iMTERK1du1bp6ekKDAy02Xfttddq48aNevvtt41fI0eO1DXXXKO3335bAwYMkCQFBQVp9+7dKi8vN767fft2tWrVSv7+/g3aHgBoCiorK2u96tDZ2dnmc1BQkLKzs43ZJtKpvrNz587y9vY2Yi7WvwYFBamwsFD79+83YrKzs1VdXa3g4GC7tw0AAFw+iicAAACAA0hISFBmZqYWLFigDh06qLi4WMXFxTp+/Lgkyc3NTddff73Nr/bt28vV1VXXX3+9PDw8JElRUVHy8PBQfHy8CgoKtHXrVr344osaNWqU3N3dG7OJANAobrvtNqWlpWnz5s366aef9Mknn+iFF15QeHi40S/ef//9OnbsmGbPnq1vv/1W7733njIyMvTwww8bx7mU/jU8PFx+fn6Kj49XXl6ePv/8c82ZM0d33HEHi8UDANDE8NouAAAAwAGsWrVKkmwe1EnS0KFDlZiYeMnHMZvNSk9PV0JCgoYNGyaz2ayhQ4faLIwMAC3Jk08+KU9PTyUmJurQoUNq3769br75ZpvXIHbp0kWpqamaP3++7r77brVv315Tp07V6NGjjZhL6V+dnZ21dOlSJSQkaPTo0XJ1ddWgQYM0Y8aMBm0zAAC4OIonAAAAgAMoKCio83diYmIUExNTa7uvr68yMjLskRYAODx3d3fFx8fbLA5/LqGhoXrrrbcuGHMp/au3t7eWLFlS5zwBAEDD4rVdAAAAAAAAAAAAZ6B4AgAAAAAAAAAAcAaKJwAAAAAAAAAAAGegeAIAAAAAAAAAAHAGiicAAENqaqqGDx+ukJAQhYWFFcLz5QAAIABJREFUaezYsfriiy9sYrKystSzZ89av3788UebuH379ik6Olq9e/dWeHi4kpKSZLFYbGKKioo0depUBQUFKSwsTDNnzlRZWVm9txMAAAAAAAC4EJfGTgAA0HR89tlnGjFihAIDA+Xi4qLU1FSNGTNG7777rnx8fIw4Z2dnbd261ea7V199tfHnsrIyjR07VoGBgVq3bp0OHjyo+Ph4STJ+r66u1sSJE9W6dWtlZGSosrJSM2bM0IwZM7Ro0aIGaC0AAAAAAABwbhRPAACG1NRUm8/z5s3T5s2btW3bNo0aNcpmX4cOHc57nI0bN6q0tFTJyckym83y8/PTtGnTlJiYqJiYGLm7u2v79u3au3evPvjgA3Xv3l2SNGvWLE2YMEGFhYU2xRoAAAAAAACgIfHaLgDAeVVWVspisahdu3Y226urq3XrrbcqIiJCY8eO1c6dO2325+bmqm/fvjKbzca2iIgIVVVVac+ePUaMj4+PUTiRpH79+snZ2Vm7du2qx1YBAAAAAAAAF8bMEwDAeSUnJ8vLy0uRkZHGth49eigpKUl+fn6qqKjQ+vXrFR0drZUrVyo0NFSSVFJSIi8vL5tjnf5cXFx83hhXV1d5enoaMZcqLy+vTvE5OTl1im/OuBancB1+1xyuRUhISGOnAAAAAABwcE2yeLJz506lpaVp7969+vnnn/Xoo48qJibG2L9+/Xq9/fbb+uabb2SxWPSnP/1JU6ZM0cCBA22Os2/fPiUkJGj37t3y8PDQkCFDFBsbKxeX35tdVFSkhIQE/ec//5Grq6sGDRqk6dOn24yWBoCWKCUlRZs2bVJGRoZat25tbA8KClJQUJDxOTg4WD/99JOWL19uFE8uxGQyXXC/1Wq9aMzZAgIC5ObmdkmxOTk5PFj9/3EtTuE6/I5rAQAAAADAKU3ytV0VFRXy9fVVXFycOnXqVGv/jh07dPvtt2v58uVav369QkJC9Mgjjyg3N9eIOb1Ysdls1rp16zR37lxlZWVpwYIFRszpxYoPHz6sjIwMpaSkaMeOHZoxY0aDtBMAmqqFCxcqIyNDaWlp6tWr10Xj+/Tpox9++MH47OXlpZKSEpuY059PzzY5V4zFYlFpaWmtGSkAAAAAAABAQ2qSxZOBAwcqNjZWgwcPPudI4ueee07R0dEKCAhQjx49FBcXp+7du2vLli1GzJmLFfv5+SkyMlLTpk3T6tWrVVFRIUnGYsVJSUkKDAxUWFiYZs2apX/+858qLCxssPYCQFOSmJiotWvXKj09XYGBgZf0nT179tgsIB8UFKTdu3ervLzc2LZ9+3a1atVK/v7+RkxhYaH2799vxGRnZ6u6ulrBwcF2ag0AAAAAAABQd02yeFJXNTU1qqystFnQmMWKAaDuEhISlJmZqQULFqhDhw4qLi5WcXGxjh8/bsSkpKTo3//+t/bv36+9e/fq2Wef1fbt2/XQQw8ZMVFRUfLw8FB8fLwKCgq0detWvfjiixo1apTc3d0lSeHh4fLz81N8fLzy8vL0+eefa86cObrjjjvk4+PT4G0HAAAAAAAATmuSa57UVWpqqsrKyjRkyBBjW1NfrLi+Oepir+Td8Bw1d0fI2xHXDVi1apUk6eGHH7bZPnToUCUmJkqSjh8/rtmzZ6u4uFju7u66/vrrlZaWpv79+xvxZrNZ6enpSkhI0LBhw2Q2mzV06FDFxsYaMc7Ozlq6dKkSEhI0evRoY90pXp0IAAAAAACAxubwxZOsrCwtWbJEKSkp6tix4yV9p7EXK65vjrrYK3k3PEfN3VHzdgQFBQUXjZk+fbqmT59+0ThfX19lZGRcMMbb21tLliy55PwAAAAAAACAhuDQr+3KzMzUM888o0WLFmnAgAE2+1isGAAAAAAAAAAAXA6HLZ5kZGRo3rx5SklJ0cCBA2vtZ7FiAAAAAAAAAABwOZpk8aS8vFz5+fnKz8/XyZMnVVxcrPz8fP3444+SpOXLlyspKUlz5syRn5+fsaDxsWPHjGOwWDEAAAAAAAAAALgcTXLNk7y8PEVHRxufMzMzlZmZqbCwMK1cuVKrVq2SxWJRXFyczfdO75dYrBgAAAAAAAAAAFyeJlk8uemmmy64aPFHH310ScdhsWIAAAAAAAAAAFBXTfK1XQAAAAAAAAAAAI2F4gkAAADgAFJTUzV8+HCFhIQoLCxMY8eO1RdffGETs379eo0ePVo33XSTQkJCNHLkSG3durXWsfbt26fo6Gj17t1b4eHhSkpKksViaaimAAAAAECTR/EEAAAAcACfffaZRowYoVWrVmn16tXq2LGjxowZo8LCQiNmx44duv3227V8+XKtX79eISEheuSRR5Sbm2vElJWVaezYsTKbzVq3bp3mzp2rrKwsLViwoDGaBQAAAABNUpNc8wQAAACArdTUVJvP8+bN0+bNm7Vt2zaNGjVKkvTcc8/ZxMTFxelf//qXtmzZoqCgIEnSxo0bVVpaquTkZJnNZvn5+WnatGlKTExUTEyM3N3dG6ZBAAAAANCEMfMEAAAAcECVlZWyWCxq167deWNqampUWVlpE5Obm6u+ffvKbDYb2yIiIlRVVaU9e/bUa84AAAAA4CiYeQIAAAA4oOTkZHl5eSkyMvK8MampqSorK9OQIUOMbSUlJfLy8rKJO/25uLi4Tjnk5eXVKb65yMnJaewUGg1tb5nq0vaQkJB6zAQAAKDhUDwBAAAAHExKSoo2bdqkjIwMtW7d+pwxWVlZWrJkiVJSUtSxY8dLOq7JZKpTHgEBAXJzc6vTdxxdTk5Oi304TNtpOwAAQEtC8QQAAABwIAsXLtSaNWuUlpamXr16nTMmMzNT8+bN06JFizRgwACbfV5eXioqKrLZVlJSYuwDAAAAALDmCQAAAOAwEhMTtXbtWqWnpyswMPCcMRkZGZo3b55SUlI0cODAWvuDgoK0e/dulZeXG9u2b9+uVq1ayd/fv95yBwAAAABHQvEEAAAAcAAJCQnKzMzUggUL1KFDBxUXF6u4uFjHjx83YpYvX66kpCTNmTNHfn5+RsyxY8eMmKioKHl4eCg+Pl4FBQXaunWrXnzxRY0aNUru7u6N0TQAAAAAaHJ4bRcAAADgAFatWiVJevjhh222Dx06VImJiUaMxWJRXFycTUxYWJhWrlwpSTKbzUpPT1dCQoKGDRsms9msoUOHKjY2tgFaAQAAAACOwW7Fk23btunXX3/V//zP/0iSioqKNGPGDH3zzTeKiIjQ008/3eIWkwQAAADspaCg4KIxH3300SUdy9fXVxkZGVeaEgAAAAA0W3Z7bdeiRYv0888/G5/nz5+vvXv36rbbbtOHH36oRYsW2etUAAAAAAAAAAAA9cZuxZMff/xRfn5+kqTKykp99NFHmj59up5++mk98cQT+uc//2mvUwEAAAAAAAAAANQbuxVPfvvtN7Vq1UqStHv3blVXVysyMlKS1KNHDxUXF9vrVAAAAAAAAAAAAPXGbsUTHx8fffLJJ5KkjRs36oYbbpDZbJYklZSUyMPDw16nAgAAAAAAAAAAqDd2K548+OCDeu2113TzzTdrw4YNGj16tLFv586d+tOf/mSvUwEAAAAAAAAAANQbF3sdaMSIEercubO++uorBQQEaMCAAcY+d3d3PfDAA/Y6FQAAAAAAAAAAQL2xW/FEkiIiIhQREVFre2xsrD1PAwAAAAAAAAAAUG/s9touSTpy5IgWL16sMWPG6J577tG3334rSXrzzTeVn59vz1MBAAAAAAAAAADUC7sVT77//ntFRUUpIyNDTk5OKigoUFVVlSSpoKBAaWlp9joVAAAAAAAAAABAvbFb8WT+/Pnq0qWLPvzwQ7322muyWq3GvuDgYOXm5trrVAAAAAAAAAAAAPXGbmue7Ny5U88//7z+8Ic/qLq62mZfhw4dVFxcbK9TAQAAAAAAoAX4PL9IWR/vU9GRCnW62l33RvoqtFenxk4LANAC2G3miZPT+Q915MgRtWrVyl6nAgAAAAAAQDP3eX6RlmZ9qaOllfJo7aKjpZVamvWlPs8vauzUAAAtgN2KJ3379tX69evPuW/jxo268cYb7XUqAAAAAAAANHNZH++Ti4tJra5ykcl06ncXF5OyPt7X2KkBAFoAu722629/+5sefPBB3X///brrrrtkMpm0efNmLVmyRNu3b9fatWvtdSoAAAAAAAA0c0VHKuTR2vbRlZursw4dqWikjAAALYndZp706dNH6enpslqtmj9/vqxWq1599VUVFxdrxYoV8vPzs9epAAAAAAAA0Mx1utpdJ07arqt74mS1Ol7t3kgZAQBaErvNPJGk4OBgrV27VmVlZTp69Kg8PT31hz/8wZ6nAAAAAAAAQAtwb6SvlmZ9qSpZ5ObqrBMnq2WxWHVvpG9jpwYAaAHsNvPkTGazWT4+PhROAAAAAABAk1dSUqIZM2aof//+CgwM1B133KGPPvrIJiYnJ0fDhg1TYGCgIiMjlZqaWus4+/btU3R0tHr37q3w8HAlJSXJYrHYxBQVFWnq1KkKCgpSWFiYZs6cqbKysnptn6MK7dVJk+7trXZ/aK2ySova/aG1Jt3bW6G9OjV2agCAFuCKZp6sWLFCUVFR8vLy0ooVKy4YazKZNGbMmEs67s6dO5WWlqa9e/fq559/1qOPPqqYmBibmJycHM2fP18FBQVq3769HnjgAU2YMMEmZt++fUpISNDu3bvl4eGhIUOGKDY2Vi4uvze7qKhICQkJ+s9//iNXV1cNGjRI06dPl9lsvrSLAAAAAAAAHFZZWZlGjRqlP/7xj1q0aJG8vb31yy+/qE2bNkbMgQMHNH78eEVFRSkxMVF79uzRk08+KXd3dz3wwAPGccaOHavAwECtW7dOBw8eVHx8vCQZv1dXV2vixIlq3bq1MjIyVFlZqRkzZmjGjBlatGhRwzfeAYT26kSxBADQKK6oeJKUlKSQkBB5eXkpKSnpgrF1KZ5UVFTI19fXuCk5GzctAFA/UlNT9cEHH+i7776Ts7OzbrjhBk2bNk19+vSxiaOADQAAgOYiNTVVNTU1evnll+Xq6ipJ6tq1q03MmjVr5OnpqWeeeUYmk0m+vr76+uuvtWzZMuM5xMaNG1VaWqrk5GSZzWb5+flp2rRpSkxMVExMjNzd3bV9+3bt3btXH3zwgbp37y5JmjVrliZMmKDCwkL5+Pg0bOMBAMB5XVHx5Msvv9RVV11l/NleBg4cqIEDB0qSFi5cWGs/Ny0AUD8+++wzjRgxQoGBgXJxcVFqaqrGjBmjd9991+gTKWADAACgOdmyZYuCgoL07LPPasuWLfL09NTgwYM1adIko5iSm5ur/v37y2QyGd8LDw9XamqqDh48KG9vb+Xm5qpv3742A4EiIiJUVVWlPXv2KDQ0VLm5ufLx8TGeQUhSv3795OzsrF27dtXpOUReXp4dWt94cnJyGjuFRkX7W3b7Jftfg5CQELseD8AVFk9OF04k6fjx42rbtq2cnZ1rxdXU1Ojo0aNq3779lZzO0BRvWgCgOTj7vc3z5s3T5s2btW3bNo0aNUoSBWwAAAA0L/v379f+/fsVFRWlpUuX6scff1RCQoJOnDih2NhYSafWRDn7wWSHDh0kSYcOHZK3t7dKSkrk5eVlE3P6c3FxsXGcs2NcXV3l6elpxFyqgIAAubm51ek7TUVOTk6LftBL+1t2+yWuAeAorqh4cqaIiAhlZmaqd+/etfbt2bNHw4cPV35+vl3O1RRvWpraiA9HreCTd8Nz1NwdIe/mcCNUWVkpi8Widu3aGdsoYAMAAKA5sVqt8vLy0pw5c+Ts7KyAgAAVFRUpJSXFKJ5Isrn/Pf29c20/l4vFWK3WSzoOAABoOHYrnpy+aTgXi8UiJycne51KUtO7aWlKIz4ctXpN3g3PUXN31LwdUXJysry8vBQZGWlsaw4FbEcovjUUrsUpXIffNYdr0Vz/jWjodakAoKXo2LGjunXrZvMmjeuuu07l5eX69ddf5enpKS8vr1r3qIcPH5b0+72wl5eXioqKbGJKSkqMfad/z87OtomxWCwqLS2tdW8MAAAa1xX9dFRcXKxDhw4Zn0//IHemEydO6M0331THjh2v5FQ2uGkBgPqXkpKiTZs2KSMjQ61bt7bZ58gFbIpvv+NanMJ1+B3XomlryHWpAKAlCQoKUm5urmpqaoyBnz/88IPMZrM8PT2NmP/93/+1uVfdvn27OnfuLG9vbyMmMTFR5eXlatOmjRHTqlUr+fv7GzFLlizR/v371a1bN0lSdna2qqurFRwc3KDtBgAAF3ZF00EyMzN13333adiwYTKZTJo+fbqGDRtm82vUqFF6++23NXbsWHvlrKCgIGVnZ9vMdjnXTcvu3btVXl5uE3P2TUthYaH2799vxHDTAgDSwoULlZGRobS0NPXq1ctm36UWsE8XrE87VwH77BgK2ABwfqmpqRo+fLj8/Pzk6+urefPmyWQyadu2bUbMmetS+fr6asiQIYqOjtayZcuMmDPXpfLz81NkZKSmTZum1atXq6KiojGaBgCNaty4cTp06JDmzp2r77//Xh9//LGWLl2q0aNHGzH333+/jh07ptmzZ+vbb7/Ve++9p4yMDD388MNGTFRUlDw8PBQfH6+CggJt3bpVL774okaNGiV3d3dJp1536+fnp/j4eOXl5enzzz/XnDlzdMcdd/DaWgAAmpgrmnkyZMgQ9enTR1arVRMnTtT06dN17bXX2sRcddVV6tGjR51mnpSXlxsFjZMnT6q4uFj5+flyd3dX9+7ddf/992vVqlWaPXu2oqOjlZ+fr4yMDMXFxRnHiIqK0ssvv6z4+HjFxMTo4MGDF7xpmTlzpqqqqrhpAdDiJSYmasOGDUpPTzeKzWdi1B0ANA31uS4VALQkN9xwg1555RW98MILWrdunby9vTV69GhNnDjRiOnSpYtSU1M1f/583X333Wrfvr2mTp1qU2Axm81KT09XQkKChg0bJrPZrKFDh9qsm+Ls7KylS5cqISFBo0ePlqurqwYNGqQZM2Y0aJsBAMDFXVHxpFu3burWrZtOnjypxx9/XLfffruuueaaK04qLy9P0dHRxufMzExlZmYqLCxMK1eu5KYFAOpJQkKCNmzYoMWLF6tDhw7GDJNWrVrJw8NDkihgA0ATUZ/rUl2quq451Vw0h7WBLhdtb5nq0nZHff3jgAEDNGDAgAvGhIaG6q233rpgjK+vrzIyMi4Y4+3trSVLltQ5RwAA0LDssiKks7OzFi1aJH9/f7sUT2666SYVFBRcMIabFgCwv1WrVkmSzesHJGno0KFKTEyUxKg7AGgKGmtdqrPVZc2p5qIlrw1E22k7AABAS2KX4omTk5N8fHx0/PhxexwOANBILla4Po0CNgA0noULF2rNmjVXtC5VUVGRTczZ61IBAAAAQEt3RQvGn2ny5MlasmSJDh48aK9DAgAAADhDYmKi1q5dq/T0dAUGBtbaHxQUpOzsbGO2iXTudal2796t8vJym5gz16UCAAAAgJbOLjNPJGnTpk06evSoBg0apOuvv94Y2XaayWTSK6+8Yq/TAQAAAC1KQ65LBQAAAAAtnd2KJ0ePHlWXLl3UpUsX4zMAAAAA+2jIdakAAAAAoKWzW/EkMzPTXocCAAAAcJaGXpcKAAAAAFoyu615ciar1arjx4+rpqamPg4PAAAAAAAAAABQb+xaPPn000/14IMPqnfv3rrpppuUn58vSXr22Wf1wQcf2PNUAAAAAAAAAAAA9cJuxZOtW7dq3LhxslqtmjJlis2sk7Zt2+rNN9+016kAAAAAAAAAAADqjd2KJy+99JKGDBmiN954QxMnTrTZ5+fnd8nvaAYAAAAAAAAAAGhMdiuefPPNN4qKipIkmUwmm32enp46evSovU4FAAAAAAAAAABQb+xWPPHw8NCRI0fOua+wsFDt27e316kAAAAAAAAAAADqjd2KJzfffLNeffVVmwKKyWRSRUWFMjIydMstt9jrVAAAAAAAAAAAAPXGxV4HevzxxzVy5Ejdeeeduummm2QymbRw4ULt27dPLi4uiomJsdepAAAAAAAAAAAA6o3dZp507NhRGzZs0MiRI3XgwAF16tRJxcXF+stf/qI333xTV199tb1OBQAAAAAAAAAAUG/sNvNEOrUw/OOPP67HH3/cnocFAAAAAAAAAABoMHYtnkhSZWWlvv32Wx06dEgdO3bUddddp9atW9v7NAAAAAAAAAAAAPXCrsWTV199VWlpaTp+/LisVqskycPDQ+PGjdPkyZNlMpnseToAAAAAAAAAAAC7s1vxZOHChUpNTdWoUaN05513qn379jp8+LDef/99LV68WFVVVXrsscfsdToAAAAAAAAAAIB6YbfiyZtvvqlJkybp//2//2ds69Gjh0JDQ2U2m7Vu3TqKJwAAAAAAAAAAoMlzsteBKisrdeONN55z34033qiqqip7nQoAAAAAAAAAAKDe2K14MmDAAG3btu2c+z755BP179/fXqcCAAAAAAAAAACoN3Z7bdewYcM0a9YsHTt2TLfddpux5smWLVv06aefKiEhQf/973+N+BtuuMFepwYAAAAAAAAAALAbuxVPJk6cKEnasGGDNmzYIJPJJKvVauyfNGmSJMlqtcpkMik/P99epwYAAAAAAAAAALAbuxVPUlNT7XUoAAAAtHBHcnbp5w3vqKrokFp16qjOQ+/W1SHBjZ0WAAAAAKCFsFvxZMCAAfY6FAAAAFqwIzm79N3SZTK5uMjZbNaJI0f13dJl0qTxFFAAAAAAAA3CbsWT0w4cOKCcnBz9+uuv8vT0VEhIiLp06WLv0wAAAKCZ+nnDO6cKJ61aSZKcW7VSdVWVft7wDsUTAAAAAECDsFvxpKamRrNnz9b69etVU1NjbHdyctLw4cP19NNPy8nJyV6nAwAAQDNVVXRIzmazzTYnNzdVFR1qpIwAAAAAAC2N3aoZS5Ys0VtvvaUpU6bo//7v/7Rz505t2rRJjzzyiN566y298sor9joVAAAAmrFWnTqq5sQJm201J06oVaeOjZRR07Fz505NmTJFt9xyi3r27KnFixfXilm9erX+8pe/qE+fPoqIiFBcXJyKi4ttYvbt26fo6Gj17t1b4eHhSkpKksViaahmAAAAAECTZ7fiyYYNGzRlyhTFxMTo2muvlYeHh3r06KFHH31UkydPVlZWlr1OBQAAgGas89C7ZbVYVF1VJavVeup3i0Wdh97d2Kk1uoqKCvn6+iouLk6dOnWqtf/999/Xs88+q+joaL333nt66aWXtHfvXj3xxBNGTFlZmcaOHSuz2ax169Zp7ty5ysrK0oIFCxqyKQAAAADQpNmteFJUVKTg4HO/gzo4OFiHDtnvNQs1NTVKSUnRoEGDFBgYqIEDB2rOnDkqLy+3icvJydGwYcMUGBioyMhIpaam1joWo+4AAACalqtDgnXtpPFyu7qdqsvK5HZ1O13LYvGSpIEDByo2NlaDBw+Wm5tbrf05OTny8/PTX//6V/n4+CgkJET333+/vvzySyNm48aNKi0tVXJysvz8/BQZGalp06Zp9erVqqioaMjmAAAAAECTZbc1T7y9vfXZZ5+pf//+tfbt3LnznCPjLteKFSu0fPlyzZ8/XwEBAfrhhx80Y8YMVVZWat68eZJOLVw/fvx4RUVFKTExUXv27NGTTz4pd3d3PfDAA5J+H3UXGBiodevW6eDBg4qPj5ck43cAAAA0vKtDgimWXIaQkBCtW7dO2dnZ+vOf/6zDhw9r06ZNioyMNGJyc3PVt29fmc9YVyYiIkJVVVXas2ePQkNDGyFzAAAAAGha7FY8ue+++5SSkiKLxaLBgwfLy8vL+GEtLS1NMTEx9jqVcnJyFBERoTvvvFOS1LVrV0VFRenf//63EbNmzRp5enrqmWeekclkkq+vr77++mstW7bMKJ6cOerObDbLz89P06ZNU2JiomJiYuTu7m63nAEAAID6duedd+r48eOaPHmyLBaLLBaLBgwYoMTERCOmpKREXl5eNt87/fnstVEuJi8v78qTdkA5OTmNnUKjoe0tU13aHhISUo+ZAAAANBy7FU8mT56sw4cPG7NCTnNyctKoUaM0adIke51KISEhWr58ufLz89WrVy8VFhbq448/1i233GLE5Obmqn///jKZTMa28PBwpaam6uDBg/L29mbUHQAAAJqVnJwcvfTSS/r73/+u0NBQFRUV6bnnnlNcXJwWLVp00e+fee98KQICAs75+rDmLCcnp8U+HKbttB0AAKAlsVvxxGQy6cknn9SkSZO0e/duHTt2TG3btlXfvn3VoUMHe51GkjRu3DhVVVXpvvvuk8lkksVi0b333qvY2FgjpqSkpNYN3uk8Dh06JG9v72Y96s5RR0WRd8Nz1NwdIW9+yAQANLQXXnhBt912mzHTumfPnvLw8NDIkSP17bff6rrrrpOXl5eKiopsvldSUiJJte6NAQAAAKClskvx5MSJE5o/f77uuece9e3bV4MGDbLHYc9r8+bNWrt2rebNm6devXrphx9+UGJiopKTk23WKjl75JzVaj3n9nNx5FF3jjoyiLwbnqPm7qh5AwBQ3yorK+Xk5GSzzdnZ2eZzUFCQEhMTVV5erjZt2kiStm/frlatWsnf37/BcgUAAACApszp4iEX5+bmpnfeeUcnTpywx+Euat68eXrwwQd1zz33qGfPnrrjjjsUGxur9PR0VVRUSDo1au7s2SOHDx+W9PsMFC8vL2OU3WmMugMAAEBTVV5ervz8fOXn5+vkyZMqLi5Wfn6+fvzxR0nSbf8fe3cfFOV97///uewu4LIGFESiMaaRo8SCEaHmKDZqOiZpWiTk0BuVw69WcmtpNB6HxngSJU1Fm0QnahKLpn4xxoFTMcak6UTbaHMIbc2KyaEgGUwbrZFbReRmgYX9/UHcuGKMxIWYnzqiAAAgAElEQVRl4fWYcbb7ud57Xe/PTmej1/t6fz7f+Q4FBQXs2bOHkydPYrPZWL16NePHj+emm24CIDExkaFDh5KZmUl5eTmHDh1iw4YNzJ8/X3v+iYiIiIiIfM4jxROAKVOm8OGHH3rqdFd0tU/UFRUVubpNoOuJulGjRhEREeGKOXr0KE1NTW4xeupORAarw4cP8/DDDzN79mwmTJjAxo0b3Y4XFBQwYcKEbn8u3LS7oKKigrS0NCZNmkRCQgJr167F4XC4xVRVVbF48WJiY2OZOnUqTzzxBI2Njb0+RxERX1ZSUsK9997Lvffey+nTp8nLy+Pee+9l5cqVQNc+hA8//DAvv/wy3/ve93j00Ue56aabePnll11/X7ZarWzfvp2GhgZSUlL4xS9+QXJystsSuCIiIiIiIoOdx/Y8+fnPf85jjz0GwOzZswkLC+u29FVISIhHrvWd73yHV155hbFjx7qW7Xr++edJSEhwPS03b948du7cyapVq0hLS6OsrIzc3FyWL1/uOk9iYiKbN28mMzOTjIwMKisr9dSdiLicsR3hsz17sVdVEzgynFHJSQyPm+LttHpVc3MzkZGRJCYmkp2dfdkYo9HIoUOH3MaGDx/u+t+NjY0sXLiQmJgY8vPzqaysdC2peOG1o6ODBx54gCFDhpCbm0tLSwsrVqxgxYoVV7WhsYjIYHXbbbdRXl7+pceNRiMPPfQQDz300BXPExkZSW5urqfTExERERERGTA8Vjz50Y9+BHRtUrl+/frLxpSVlXnkWitXriQ4OJjs7Gyqq6sJDQ3l9ttvZ+nSpa6Y0aNHk5OTw5o1a0hKSiI0NJTFixeTmprqirnw1F1WVhYpKSlYrVY9dSciQFfh5JMtWzGYTBitVlrPnOWTLVvhwfQBXUCZOXMmM2fOBPjS33L4YvnDy9m3bx8NDQ2sW7cOq9VKVFQUS5YsITs7m4yMDCwWC4WFhRw7dox33nmHsWPHAvDkk09y//33c/LkScaMGePZiYmIiIiIiIiIiPSAx4onTz31VI83Wf+6LBYLmZmZbpvDX058fDy7d+++YoyeuhORy/lsz96uwklgIADGwEA67HY+27N3QBdPrkZHRwd33HEHbW1t/Nu//RuPPPII3/rWt1zHi4uLmTx5Mlar1TU2Y8YM7HY7paWlxMfHU1xczJgxY1yFE4Bp06ZhNBo5cuSIiiciIiIiIiIiIuJVHiuezJs3z1OnEhHxOntVNcaLbv4D+AUEYK+q9lJG/cM3vvEN1q5dS1RUFM3Nzfzud78jLS2NHTt2EB8fD0BtbS1hYWFun7vwvqam5ktjzGYzwcHBrpieKCkp6VG8zWbr8TUGKn0XXfQ9fGEgfBdxcXHeTkFERERERER8nMeKJxe0tLRw/PhxqqurGTFiBJGRkQwZMsTTlxER6VWBI8NpPXPW1XkC0NnaSuDIcC9m5X2xsbHExsa63k+ZMoV//etfbNu2zVU8uZKv6lB0Op1fq4sxOjqagICAq4q12Wy6sfo5fRdd9D18Qd+FiIiIiIiISBePFk9efvllXnnlFc6fP4/T6QRg6NCh/PSnP+Whhx7qs2W9RESu1ajkJD7ZspUOux2/gAA6W1txOhyMSk7ydmr9zq233sqBAwdc78PCwqiqqnKLqa2tdR278FpUVOQW43A4aGho6NaRIiIiIiIiIiIi0tf8PHWi9evX88ILLzB37lx27NjB22+/zauvvkpSUhIbN25kw4YNnrqUiEivGx43hZsfTCdg+DA6GhsJGD6Mmwf4ZvFfV2lpqdsG8rGxsRw9epSmpibXWGFhIYGBgUycONEVc/LkSU6cOOGKKSoqoqOjgylT9B2LiIiIiIiIiIh3eazz5H/+53948MEHefTRR11j3/jGN4iPj8dqtZKfn8/SpUs9dTkRkV43PG7KoCuWNDU1uQoa7e3t1NTUUFZWhsViYezYsWzatIlJkyZx0003ufY8KSwsZPPmza5zJCYmsnnzZjIzM8nIyKCyspINGzYwf/58LBYLAAkJCURFRZGZmckTTzyB3W7n6aef5q677tJm8SIiIiIiIiIi4nUeK560tLTwrW9967LHvvWtb5Gbm+upS4mISC8pKSkhLS3N9T4vL4+8vDymTp3Kjh07OH/+PKtWraKmpgaLxcL48eN55ZVXmD59uuszVquV7du3k5WVRUpKClarleTkZJYtW+aKMRqNbNmyhaysLFJTUzGbzcyZM4cVK1b06XxFREREREREREQux2PFk29/+9u89957bjfQLvjf//3fy46LiEj/ctttt1FeXv6lxx9//HEef/zxrzxPZGTkVxbNIyIiePHFF3uco4iIiIhIb3r99dfJzMxk2rRpbN++3TVus9lYs2YN5eXlhIaGsmDBAu6//363z1ZUVJCVlcXRo0cZOnQoc+fOZdmyZZhMX9x+qaqqIisri/fff9/1ENHjjz+O1WrtqymKiIjIVfBY8SQlJYUnn3yS+vp6vvOd7xAaGkpdXR0HDhzgL3/5C1lZWfz97393xX/zm9/01KVFRERERERERK7ZJ598wrPPPkt8fLzb+KlTp0hPTycxMZHs7GxKS0tZuXIlFouFBQsWANDY2MjChQuJiYkhPz+fyspKMjMzAVyvHR0dPPDAAwwZMoTc3FxaWlpYsWIFK1as4IUXXujbyYqIiMgVeax48sADDwCwZ88e9uzZg8FgwOl0uo4/+OCDADidTgwGA2VlZZ66tIiIiIiIiIjINWlra2Pp0qUsX76coqIiKisrXcd27dpFcHAwq1evxmAwEBkZyccff8zWrVtdxZN9+/bR0NDAunXrsFqtREVFsWTJErKzs8nIyMBisVBYWMixY8d45513GDt2LABPPvkk999/PydPntT+fyIiIv2Ix4onOTk5njqViIiIiIiIiEifWrNmDePHjycpKYmioiK3Y8XFxUyfPh2DweAaS0hIICcnh8rKSiIiIiguLmby5Mluy2/NmDEDu91OaWkp8fHxFBcXM2bMGFfhBGDatGkYjUaOHDmi4omIiEg/4tE9T0REREREREREfM0777zDe++9x+uvv37Z47W1tcTFxbmNjRgxAoDq6moiIiKora0lLCzMLebC+5qaGtd5Lo0xm80EBwe7Yq5WSUlJj+L7G5vN5u0UvErzH9zzB89/B5f+RonItfNY8URERERERERExNecPn2ap556ipdffvmKm7Zf3HUCuJYqv3T8aj57qQtLnPdEdHQ0AQEBPfpMf2Gz2Qb1jV7Nf3DPH/QdiPgKFU9EREREREREZND6+9//zpkzZ5g3b55rrLOzE4CJEyeya9cuwsLCunWG1NXVAV90oISFhVFVVeUWU1tb6zp24fXSJcEcDgcNDQ3dOlJERETEu/y8nYCIiIiIiIiIiLf8+7//O/v27eP11193/bnjjju49dZbef3115kwYQKxsbEUFRW5uk0ACgsLGTVqFBEREQDExsZy9OhRmpqa3GICAwOZOHGiK+bkyZOcOHHCFVNUVERHRwdTpkzpoxmLiIjI1VDxREREREREREQGLavVyvjx493+XHfddQwZMoTx48cTGBjIvHnzqK+vZ9WqVRw/fpw333yT3NxcFi1a5DpPYmIiQ4cOJTMzk/Lycg4dOsSGDRuYP38+FosF6NpkPioqiszMTEpKSvjggw94+umnueuuu7RZvIiISD+jZbtERERErqD4dAlvHNtPdVMd4UGhzI2aQ+z10d5OS0RERPrQ6NGjycnJYc2aNSQlJREaGsrixYtJTU11xVitVrZv305WVhYpKSlYrVaSk5NZtmyZK8ZoNLJlyxaysrJITU3FbDYzZ84cVqxY4Y1piYiIyBWoeCIiIiLyJYpPl7DNlofZz4jVbKG+5RzbbHksikMFFBERkQEsOzu721h8fDy7d+++4uciIyPJzc29YkxERAQvvvjiNeUnIiIive+aiieJiYlXHWswGHjjjTeu5XIiIiIifeqNY/sx+xkJMAUAdL06Wnnj2H4VT0REREREREQGsGsqnkRGRmIwGDyVi4iIiEi/Ut1Uh9VscRvzN/pT3VTnpYxEREREREREpC9cU/Fk/fr1nspDREREpN8JDwqlvuWcq/MEoK2jjfCgUC9mJSIiIiIiIiK9zc/bCYiIiIj0V3Oj5tDe2UGroxWn00mro5X2zg7mRs3xdmoySB0+fJiHH36Y2bNnM2HCBDZu3NgtprGxkTVr1nD77bcTHR3NHXfcQX5+vltMRUUFaWlpTJo0iYSEBNauXYvD4eiraYiIiIiIiPR7Ht0wvqOjg/fff59//OMftLa2uh0zGAykp6d78nIiIiIivSr2+mgWxXXtfVLdVEd4UChzo+ZovxPxmubmZiIjI0lMTLzsZsYOh4P09HQ6OzvJzs7mxhtvpLa21q0w0tjYyMKFC4mJiSE/P5/KykoyMzMBXK8iIiIiIiKDnceKJ7W1taSmpvLPf/4Tg8GA0+kEcNsTRcUTERER8TWx10erWCL9xsyZM5k5cyZw+SV0CwoKqKio4MCBA4SEhABwww03uMXs27ePhoYG1q1bh9VqJSoqiiVLlpCdnU1GRgYWi6XbeUVERERERAYbjy3btXbtWoYOHcq7776L0+kkPz+fP/7xj/zsZz9j7Nix7N+/31OXEhERERGRyzhw4ADR0dH89re/5fbbb+fOO+/kmWeeobm52RVTXFzM5MmTsVqtrrEZM2Zgt9spLS31RtoiIiIiIiL9jsc6Tw4fPkxmZiYjR44EwM/Pj9GjR7N48WI6Ozv55S9/ycsvv+ypy4mIiIiIyCVOnDjBqVOnCAgIYNOmTZw9e5bVq1dTV1fH888/D3R1jIeFhbl97sL7mpqaHl2vpKTEM4n7GJvN5u0UvEZzH5x6Mve4uLhezERERESk73iseFJfX8+IESPw8/PDYrFw7tw517H4+Hh++9vfeupSIiIiIiJyGU6nE4PBwLPPPsvQoUOBrn1Mfv7zn/Pf//3fDBs27Iqfv3jJ3asRHR1NQEDA187XF9lstkF7c1hz19xFREREBhOPLdt1/fXXc+bMGQBuuukm/vjHP7qO/e1vf9PaySIiIiIivSw8PJyRI0e6CicAkZGRAJw+fRro6jKpra11+9yF95d2pIiIiIiIiAxWHiueTJ8+naKiIgAWLFjAa6+9RnJyMj/84Q95+eWXSUxM9NSlRERERETkMqZMmUJ1dTVNTU2usX/84x8AjBo1CoDY2FiOHj3qFlNYWEhgYCATJ07s24RFRERERET6KY8VTx577DEWL14MwH/8x3/w7LPPMmbMGIKDg/nFL37Bf/3Xf3nqUiIiIiIig1JTUxNlZWWUlZXR3t5OTU0NZWVlfPrppwDMnz8fk8nE448/TkVFBYcPH+bXv/41iYmJhISEAJCYmMjQoUPJzMykvLycQ4cOsWHDBubPn69ucRERERERkc95bM+ToKAggoKCXO+///3v8/3vf99Tp++mtraW559/noMHD3L+/HlGjRpFZmYmd9xxhyvGZrOxZs0aysvLCQ0NZcGCBdx///1u56moqCArK4ujR48ydOhQ5s6dy7JlyzCZPPbViIiIiIh4RElJCWlpaa73eXl55OXlMXXqVHbs2MHIkSPZvn07a9asITk5mdDQUO666y4effRR12esVivbt28nKyuLlJQUrFYrycnJLFu2zBtTEhERERER6Zc8ViG49dZbefXVV4mJiel2rLS0lHnz5vHhhx965FqNjY3Mnz+fm266iRdeeIGIiAhOnz7tVrw5deoU6enpJCYmkp2dTWlpKStXrsRisbBgwQLXeRYuXEhMTAz5+flUVlaSmZkJ4HoVEREREekvbrvtNsrLy68YExMTw2uvvXbFmMjISHJzcz2ZmoiIiIiIyIDiseJJa2srTqfzssccDgft7e2euhQ5OTl0dnayefNmzGYzADfccINbzK5duwgODmb16tUYDAYiIyP5+OOP2bp1q6t4sm/fPhoaGli3bh1Wq5WoqCiWLFlCdnY2GRkZWrZARERERERERERERGQQuqbiSWtrKy0tLa6iSWNjI/X19d1i3nnnHYYPH34tl3Jz4MABYmNj+eUvf8mBAwcIDg7mnnvu4cEHH3QVU4qLi5k+fToGg8H1uYSEBHJycqisrCQiIoLi4mImT56M1Wp1xcyYMQO73U5paSnx8fFXnVNJSYnH5ucJNpvN2yl8Lcq77/lq7r6Qd1xcnLdTEBERERERERERka/hmoonOTk5bN68GQCDwcCiRYsuG+d0OrvtNXItTpw4wYkTJ0hMTGTLli18+umnZGVl0dra6lqruba2ttuNyxEjRgBQXV1NREQEtbW1hIWFucVceF9TU9OjnKKjowkICPi6U/Iom83mkzdtlXff89XcfTVvERERERERERER8Q3XVDyZNWsWYWFhOJ1OVq9eTXp6erfls/z9/Rk3bhy33nrrNSV6MafTSVhYGE8//TRGo5Ho6GiqqqrYtGmT20aXF3edXPjc5cYv52piRERERERERERERERk4Lmm4kl0dDTR0dFAV7Hhzjvv9OjyXF8mPDycG2+8EaPR6BobN24cTU1NnDt3juDgYMLCwrp1j9TV1QFfdKCEhYVRVVXlFlNbW+s6JiIiIiIiIiIiIiIig4+fp0704x//mOHDh2O327HZbPzpT3/CZrNht9s9dQmX2NhYTpw4QWdnp2vsn//8J1arleDgYFdMUVGR2yb2hYWFjBo1ioiICFfM0aNHaWpqcosJDAxk4sSJHs9bRERERERERERERET6P48VTwB+85vfkJCQQGpqKo888ggLFiwgISGB3/zmN568DD/96U+prq7mmWee4R//+AcHDx5ky5YtpKamumLmzZtHfX09q1at4vjx47z55pvk5ua67cuSmJjI0KFDyczMpLy8nEOHDrFhwwbmz5+PxWLxaM4iIiIiIiIiIiIiIuIbrmnZrovt3LmT559/nnvvvZfvfe97jBgxgtraWt566y3Wr1+P1Wpl/vz5HrnWN7/5TV566SWef/558vPziYiIIDU1lQceeMAVM3r0aHJyclizZg1JSUmEhoayePFitwKL1Wpl+/btZGVlkZKSgtVqJTk52W3fFBERERERERERERERGVw8Vjx59dVX+c///E+eeOIJt/EZM2ZgtVrZsWOHx4onAN/+9rf59re/fcWY+Ph4du/efcWYyMhIcnNzPZaXiIiIiIiIiIiIiIj4No8t2/Wvf/2L2bNnX/bY7Nmz+de//uWpS4mIiIiIiIiIiIiIiPQajxVPhg8fzrFjxy577NixYwwfPtxTlxIREREREREREREREek1HiuefPe73+WFF15g165dnDt3DoCGhgby8vLYuHEj99xzj6cuJSIiveTw4cM8/PDDzJ49mwkTJrBx48ZuMTabjZSUFGJiYpg1axY5OTndYioqKkhLS2PSpEkkJCSwdu1aHA6HW0xVVRWLFy8mNjaWqVOn8sQTT9DY2Nhrc/ugrIoVLxWyYe9pVrxUyAdlVb12LRERERERERER8W0e2/Nk6dKlfPrpp6xevZqsrCyMRiMdHR04nU7uuOMOli5d6qlLiYhIL2lubiYyMpLExESys7O7HT916hTp6emu46WlpaxcuRKLxcKCBQsAaGxsZOHChcTExJCfn09lZSWZmZkArteOjg4eeOABhgwZQm5uLi0tLaxYsYIVK1bwwgsveHxeH5RVsaXgI0wmA4H+Bs42tLCl4CO4bxLxt4z0+PVERERERERERMS3eax4EhAQwEsvvcT//d//YbPZqK+vJyQkhLi4OGJiYjx1GRER6UUzZ85k5syZAKxfv77b8V27dhEcHMzq1asxGAxERkby8ccfs3XrVlfxZN++fTQ0NLBu3TqsVitRUVEsWbKE7OxsMjIysFgsFBYWcuzYMd555x3Gjh0LwJNPPsn999/PyZMnGTNmjEfnVXCw4vPCiYkmRxuB/ibsOCg4WKHiiYiIiIiIiIiIdHNNxZPHH3+cRx55xO0mV0xMjIolIiIDVHFxMdOnT8dgMLjGEhISyMnJobKykoiICIqLi5k8eTJWq9UVM2PGDOx2O6WlpcTHx1NcXMyYMWNchROAadOmYTQaOXLkiMeLJ1Vnmhk6xP0/eQFmI9Vnmj16HRERERERERERGRiuqXiyZ88e5s2b5/GbXCIi0j/V1tYSFxfnNjZixAgAqquriYiIoLa2lrCwMLeYC+9rampc57k0xmw2Exwc7IrpiZKSkiset5g7qD/fir+pa6uvpuZm2hydDB1iwmaz9fh6A8lgn/8F+h6+MBC+i0t/p0RERESkfys+XcIbx/ZT3VRHeFAoc6PmEHt9tLfTEpFBzmPLdomIyOBwcdcJgNPpvOz41Xz2Uk6n86rOc6no6GgCAgK+/LyWrj1PjCYDjvZWTOYAzDj5/xInETeIl+2y2Wy6yYy+h4vpuxARERGRvlZ8uoRttjzMfkasZgv1LefYZstjURwqoIiIV/l5OwEREfEdYWFh3TpD6urqgC86UMLCwqitrXWLufD+QrfJ5WIcDgcNDQ3dOlI8If6WkTx43ySGXTcEe5uTYdcN4UFtFi8iIiIiIuJ1bxzbj9nPSIApAIPBQIApALOfkTeO7fd2aiIyyF1z58mePXt4//33vzLOYDDw4IMPXuvlRETEi2JjY3nrrbfcOkQKCwsZNWoUERERrpjs7GyampoICgpyxQQGBjJx4kRXzIsvvsiJEye48cYbASgqKqKjo4MpU6b0Su7xt4wk/paRerJeRERERESkH6luqsNqtriN+Rv9qW6q81JGIiJdrrl4smvXrquKU/FERKT/a2pq4sSJEwC0t7dTU1NDWVkZFouFsWPHMm/ePHbu3MmqVatIS0ujrKyM3Nxcli9f7jpHYmIimzdvJjMzk4yMDCorK9mwYQPz58/HYun6C3FCQgJRUVFkZmbyxBNPYLfbefrpp7nrrru0j5aIiIiIiMggEh4USn3LOQJMXyzF3NbRRnhQqBezEhHxQPEkPz+fSZMmeSIXERHxspKSEtLS0lzv8/LyyMvLY+rUqezYsYPRo0eTk5PDmjVrSEpKIjQ0lMWLF5Oamur6jNVqZfv27WRlZZGSkoLVaiU5OZlly5a5YoxGI1u2bCErK4vU1FTMZjNz5sxhxYoVfTpfERERERER8a65UXPYZssDRyv+Rn/aOtpo7+xgbtQcb6cmIoOcNowXERGX2267jfLy8ivGxMfHs3v37ivGREZGkpube8WYiIgIXnzxxR7nKCIiIiIiIgNH7PXRLIrr2vukuqmO8KBQ5kbN0WbxIuJ1Kp6IiIiIiPiIw4cP88orr3Ds2DE+++wzfvazn5GRkXHZ2L/85S8sXLiQG264gf373TdcraioICsri6NHjzJ06FDmzp3LsmXLMJn0zwMRERHpe7HXR6tYIiL9jp+3ExARERERkavT3NxMZGQky5cvZ+TIkV8ad+bMGR5//HGmT5/e7VhjYyMLFy7EarWSn5/PM888Q0FBAc8991xvpi4iIiIiIuJTrql4cuzYMe13IiIiIiLSR2bOnMmyZcu45557CAgIuGyM0+kkMzOTH/zgB0yePLnb8X379tHQ0MC6deuIiopi1qxZLFmyhNdee43m5ubenoKIiIiIiIhPUOeJiIiIiMgAsm3bNux2Ow899NBljxcXFzN58mSsVqtrbMaMGdjtdkpLS/sqTRERERERkX5NixqLiIiIiAwQH374Ia+88gq7d+/Gz+/yz0nV1tYSFhbmNnbhfU1NTY+uV1JS8vUS9XE2m83bKXiN5j449WTucXFxvZiJiIiISN9R8UREREREZABobGxk6dKlPPXUU1x//fVf6xwGg6FH8dHR0V+6fNhAZbPZBu3NYc1dcxcREREZTFQ8EREREREZAE6ePMmpU6dYunSpa6yzsxOn08nEiRN59tlnueeeewgLC6Oqqsrts7W1tQDdOlJEREREREQGKxVPREREREQGgJtvvpl9+/a5jb322mscPHiQ3/zmN65ulNjYWLKzs2lqaiIoKAiAwsJCAgMDmThxYp/nLSIiIl9P0/EjnCvai6O+GlNIOMHTkggaN8XbaYmIDBgqnoiIiIiI+IimpiZOnDgBQHt7OzU1NZSVlWGxWBg7dizjx493iw8NDcVsNruNJyYmsnnzZjIzM8nIyKCyspINGzYwf/58LBZLn85HREREvp6m40eo+8NWMJowBFpxNJ7ten93ugooIiIeouKJiIiIiIiPKCkpIS0tzfU+Ly+PvLw8pk6dyo4dO67qHFarle3bt5OVlUVKSgpWq5Xk5GSWLVvWW2mLiIiIh50r2gtGE37mQAAM5kA6sXOuaK+KJyIiHqLiiYiIiIiIj7jtttsoLy+/6viMjAwyMjK6jUdGRpKbm+vJ1ERERPqtirJq3j94nPozzYQMtzB91jgibwn3dlrXxFFfjSHQ6jZmMAXgqK/2UkYiIgOPn7cTEBERERERERER6Q0VZdX8vqCE8w12AoeYOd9g5/cFJVSU+XaRwRQSjtPR6jbmdLRiCvHtopCISH+i4omIiIiIiIiIDFo5OTn84Ac/IC4ujqlTp7Jw4UI+/PDDbnE2m42UlBRiYmKYNWsWOTk53WIqKipIS0tj0qRJJCQksHbtWhwOh1tMVVUVixcvJjY2lqlTp/LEE0/Q2NjYa/Mb7N4/eByjyYC/vwmDoevVaDLw/sHj3k7tmgRPS4IOB53tdpxOJ53tduhwdI2LiIhHqHgiIiIiIiIiIoPW3/72N374wx+yc+dOXnvtNcLDw/nJT37CyZMnXTGnTp0iPT2diRMnsmfPHh577DE2btzIzp07XTGNjY0sXLgQq9VKfn4+zzzzDAUFBTz33HOumI6ODh544AHq6urIzc1l06ZN/PWvf2XFihV9OufBpP5MM2az0W3MbDZSf6bZSxl5RtC4KRZBFlMAACAASURBVITenY7JOgynvRGTdRih2ixeRMSjtOeJiIiIiIiIiAxal3aQ/OpXv2L//v289957zJ8/H4Bdu3YRHBzM6tWrMRgMREZG8vHHH7N161YWLFgAwL59+2hoaGDdunVYrVaioqJYsmQJ2dnZZGRkYLFYKCws5NixY7zzzjuMHTsWgCeffJL777+fkydPMmbMmL6d/CAQMtzC+QY7/v5f3AJrb+8gZLjFi1l5RtC4KSqWiIj0ogHRefL6668zYcIEfvKTn7iNe6qlVkREREREREQGh5aWFhwOB8OGDXONFRcXM336dAwGg2ssISGBzz77jMrKSlfM5MmTsVq/2MR7xowZ2O12SktLXTFjxoxxFU4Apk2bhtFo5MiRI709tUFp+qxxdDictLU5cDq7XjscTqbPGuft1EREpJ/z+c6TTz75hGeffZb4+Hi38QsttYmJiWRnZ1NaWsrKlSuxWCyup0IutNTGxMSQn59PZWUlmZmZAK5XERERERERERk81q1bR1hYGLNmzXKN1dbWEhcX5xY3YsQIAKqrq4mIiKC2tpawsDC3mAvva2pqXOe5NMZsNhMcHOyKuVolJSU9iu9vbDZbn13r3yYF8ElZE+fq7VisRv5tUhDnmk9is5386g/3kr6cf3802OcPnv8OLv2NEpFr59PFk7a2NpYuXcry5cspKipyPe0BnmupFREREREREZHBYdOmTbz99tvk5uYyZMgQt2MXd50AOJ3Oy45fzlfFOJ3OqzrPxaKjowkICOjRZ/oLm83Wtzd644DEvrvcV+nz+fczg33+oO9AxFf49LJda9asYfz48SQlJXU75qmWWhEREREREREZ+NavX09ubi6vvPIKt9xyi9uxsLCwbp0hdXV1wBcdKGFhYdTW1rrFXHh/odvkcjEOh4OGhoZuHSkiIiLiXT7befLOO+/w3nvv8frrr1/2uKdaaq9Wf2uX9dX2R+Xd93w1d1/IW0+RiIiIiIj4huzsbPbs2cP27duZOHFit+OxsbG89dZbbh0ihYWFjBo1ioiICFdMdnY2TU1NBAUFuWICAwNd54yNjeXFF1/kxIkT3HjjjQAUFRXR0dHBlCna+FtERKQ/8cniyenTp3nqqad4+eWX3bpGLtWbLbWX6k/tsr7a+qe8+56v5u6reYuIiIiISP+TlZXFnj172LhxIyNGjHA9TBkYGMjQoUMBmDdvHjt37mTVqlWkpaVRVlZGbm4uy5cvd50nMTGRzZs3k5mZSUZGBpWVlWzYsIH58+e7lgVPSEggKiqKzMxMnnjiCex2O08//TR33XUXY8aM6fvJi4iIyJfyyeLJ3//+d86cOcO8efNcY52dnQBMnDiRXbt2XXVLbVVVlVvMpS21IiIiIiIiIjJw7dy5E4BFixa5jScnJ5OdnQ3A6NGjycnJYc2aNSQlJREaGsrixYtJTU11xVutVrZv305WVhYpKSlYrVaSk5NZtmyZK8ZoNLJlyxaysrJITU3FbDYzZ84cVqxY0QczFRERkZ7wyeLJv//7v7Nv3z63sQ0bNlBXV8fTTz/NjTfe6LGWWhEREREREREZuMrLy68qLj4+nt27d18xJjIyktzc3CvGRERE8OKLL151fiIiIuIdPrlhvNVqZfz48W5/rrvuOoYMGcL48eMJDAxk3rx51NfXs2rVKo4fP86bb75Jbm6u25MkiYmJDB06lMzMTMrLyzl06FC3llrprun4ET579SlObHqYz159iqbjR7ydkoiIiIiIiIiIiIiIx/hk8eRqXGipLSkpISkpiV//+tdf2lLb0NBASkoKv/jFL7q11Iq7puNHqPvDVhyNZzEEWnE0nqXuD1tVQBERERERERERERGRAcMnl+26nAvrkF7MUy218oVzRXvBaMLPHAiAwRxIJ3bOFe0laNwUL2cnIiIiIiIiIiIiInLtBmznifQOR301BlOA25jBFICjvtpLGYmIiIiIiIiIiIiIeJaKJ9IjppBwnI5WtzGnoxVTSLiXMhIRERERERERERER8awBs2yX9I3gaUnU/WErndgxmAK6CikdDoKnJXk7tX6r+HQJbxzbT3VTHeFBocyNmkPs9dHeTktEREREREREREREvoQ6T6RHgsZNIfTudEzWYTjtjZiswwi9O137nXyJ4tMlbLPlUd9yDqvZQn3LObbZ8ig+XeLt1ERERERERERERETkS6jzRHosaNwUFUuu0hvH9mP2MxLw+T4xAaYAcLTyxrH96j4RERERERERERER6afUeSLSi6qb6vA3+ruN+Rv9qW6q81JGIiIiIiIiIiIiIvJVVDwR6UXhQaG0dbS5jbV1tBEeFOqljERERERERERERETkq6h4ItKL5kbNob2zg1ZHK06nk1ZHK+2dHcyNmuPt1ERERMQHHT58mIcffpjZs2czYcIENm7c6Hb8d7/7Hampqdx2223ExcXx4x//mEOHDnU7T0VFBWlpaUyaNImEhATWrl2Lw+Hoq2mIiIiIiIj0eyqeiPSi2OujWRT3I0KGBNPY3kzIkGAWxf1I+52IiIjI19Lc3ExkZCTLly9n5MiR3Y7/9a9/5c4772Tbtm387ne/Iy4ujkceeYTi4mJXTGNjIwsXLsRqtZKfn88zzzxDQUEBzz33XF9ORUREREREpF/ThvEivSz2+mgVS0RERMQjZs6cycyZMwFYv359t+O//vWv3d4vX76cd999lwMHDhAbGwvAvn37aGhoYN26dVitVqKioliyZAnZ2dlkZGRgsVh6fyIiIiIiIiL9nDpPRESkRzZu3MiECRO6/bl4uRebzUZKSgoxMTHMmjWLnJycbufRkjHSnxWfLmH1u+tZ/OZKVr+7nuLTJd5OSeRr6ezspKWlhWHDhrnGiouLmTx5Mlar1TU2Y8YM7HY7paWl3khTRERERESk31HniYiI9Njo0aPJy8tzGzOZuv6TcurUKdLT00lMTCQ7O5vS0lJWrlyJxWJhwYIFwBdLxsTExJCfn09lZSWZmZkArlcRbyk+XcI2Wx5mPyNWs4X6lnNss+WxKA51EorPycnJobGxkblz57rGamtrCQsLc4u78L6mpqZH5y8pGZyFRZvN5u0UvEZzH5x6Mve4uLhezERkcGs6foRzRXtx1FdjCgkneFoSQeOmeDstEZEBS8UTERHpMaPRyIgRIy57bNeuXQQHB7N69WoMBgORkZF8/PHHbN261VU80ZIx0p+9cWw/Zj8jAaYAgK5XRytvHNuv4on4lIKCAl588UU2bdpEeHj4VX3GYDD06BrR0dEEBAR8nfR8ls1mG7Q3hzV3zV1EvKfp+BHq/rAVjCYMgVYcjWe73t+drgKKiEgvUfFERER6rLKykttvvx0/Pz9uueUWHn30UaKiooCu5WCmT5/udgMuISGBnJwcKisriYiI+MolY+Lj43uUT0+ffB7MT45eSt9Fl4u/h3+d+YxAvwA62jpcY06nk3+1fDYovq+BMEfd5IO8vDx+9atf8cILL/Dtb3/b7VhYWBhVVVVuY7W1ta5jIiIi0v+cK9oLRhN+5kAADOZAOrFzrmiviiciIr1ExRMREemRSZMmsW7dOm6++Wbq6+v57W9/y7x583j99dcZO3YstbW13W5cXuhSqa6uJiIiwqNLxkDPnnzW05Nf0HfR5dLv4YaGP1Pfcs7VeQLQ6mjlhiGhA/770v8nBobc3Fyee+45Nm3a1K1wAhAbG0t2djZNTU0EBQUBUFhYSGBgIBMnTuzrdEVEROQqOOqrMQRa3cYMpgAc9dVeykhEZOBT8URERHpk5syZbu/j4uL43ve+x44dO1i5ciXQfdkXp9N52fHL6emSMSKeNjdqDttseeBoxd/oT1tHG+2dHcyNmuPt1ERoamrixIkTALS3t1NTU0NZWRkWi4WxY8eybds2nn/+edasWUNUVJSrIG02mwkJCQEgMTGRzZs3k5mZSUZGBpWVlWzYsIH58+dr2UQREZF+yhQSjqPxLIbPO08AnI5WTCFXtzSn9G9nbEf4bM9e7FXVBI4MZ1RyEsPj1FEk4m0qnoiIyDUxmUx885vf5J///CfQ1UFyafdIXV0d8EUHipaMkf4s9vpoFsV17X1S3VRHeFAoc6PmaL8T6RdKSkpIS0tzvc/LyyMvL4+pU6eyY8cOdu7cicPhYPny5W6fu3AcwGq1sn37drKyskhJScFqtZKcnMyyZcv6dC4iIiJy9YKnJVH3h610YsdgCsDpaIUOB8HTkrydmlyjM7YjfLJlKwaTCaPVSuuZs3yyZSs8mK4CioiXqXgiIiLXpLOzk/LyciZNmgR0LQfz1ltv4XQ6XV0khYWFjBo1ioiICFeMloyR/iz2+mgVS6Rfuu222ygvL//S43/605+u6jyRkZHk5uZ6Ki0RERHpZUHjpsDd6Zwr2oujvhpTSDjB05K038kA8NmevV2Fk8CuriJjYCAddjuf7dmr4omIl6l4Ij6n6fgR/WVBxIuys7OZPXs2o0aNcu158umnn5KdnQ3AvHnz2LlzJ6tWrSItLY2ysjJyc3PdnoLWkjEiIiIiIiI9EzRuyqC//1F8umTAdYjbq6oxWt33s/ELCMBepf1sRLxNxRPxKU3Hj1D3h61gNGEItOJoPNv1/u70Qf8XCJG+Ul1dzfLlyzlz5gwhISFMnDiRXbt2ERMTA8Do0aPJyclhzZo1JCUlERoayuLFi0lNTXWdQ0vGiIiIiIiI9C1fLzwUny5hmy0Ps58Rq9lCfcs5ttnyWBSHT83jUoEjw2k9c9bVeQLQ2dpK4EjtZyPibSqeiE85V7QXjCb8Pt8gzWAOpBM754r2qngi0keef/75r4yJj49n9+7dV4zRkjEiIiIiIiJ9YyAUHt44th+zn5EAUwBA16ujlTeO7feZOVzOqOQkPtmylQ67Hb+AADpbW3E6HIxK1n42It7m5+0ERHrCUV+N4fP/SF5gMAXgqFcro4iIiIiIiIjI5VxceDAYDASYAjD7GXnj2H5vp3bVqpvq8Df6u435G/2pbqrzUkaeMTxuCjc/mE7A8GF0NDYSMHwYN2uzeJF+QZ0n4lNMIeE4Gs9iMH/Ryuh0tGIKUSujiIiIiIiIiHy5wbyHanVTHVaz+/6SvlZ4CA8Kpb7lnKvzBKCto43woFAvZuUZw+OmqFgi0g+p80R8SvC0JOhw0Nlux+l00tluhw5H17iIiMhVKj5dwup317P4zZXsOvUWxadLvJ2SiIiIiPSiC3uoOhrPuu2h2nT8iLdT6xPhQaG0dbS5jfla4WFu1BzaOztodbTidDppdbTS3tnB3Kg53k5NRAYoFU/EpwSNm0Lo3emYrMNw2hsxWYcRqs3iRUSkBy6s91zfcg6r2UKTo5lttjwVUERERER6WUVZNbkvFfGnvV2vFWV9twT3xXuoGgyGrr1Ujaau8UFgIBQeYq+PZlHcjwgZEkxjezMhQ4JZFPcjn97vRET6Ny3bJT4naNwUFUtERORru3SjSbOfGePn6z3rH14iIiIivaOirJrfF5RgNBkw+xs432Dn9wUl3HNfNJG39P5S3I76agyBVrexwbSHalfhoevvwtVNdYQHhTI3ao7P/f039vpon8tZRHyXiiciIiI+ajCv2XwtBsJ6zyIiIiLe9EFZFQUHK6g608zI4RbumxVJ/C0jr/iZ9w8ex2gy4O9vwuFow9/fRBsO3j94vE+KJ9pDVYUHEZGe0rJdIiIiPmiwr9l8LQbCes8ivuSDsipWvFTIomf2s+KlQj4oq/J2SiIicg0+KKtiS8FHnG1oYegQE2cbWthS8NFX/r7Xn2nGbDa6jZnNRurPNPdmui7aQ1VERHpKnSciIiI+6OI1mwEM5kA6sXOuaK+6T77C3Kg5bLPlgaMVf6M/7Z3tdHbiU+s9i/iKCzfYTCaD2w027pv0lU8oi4hI//Bp+Ucc+fPbNJyt5bphYXzUMBaTKYxA/65bSoH+Juw4KDhYccXf9pDhFs432PH3/+JWVHt7ByHDLV/6GU8KGjcF7k5X57aIiFw1n+w8ycnJ4Qc/+AFxcXFMnTqVhQsX8uGHH3aLs9lspKSkEBMTw6xZs8jJyekWU1FRQVpaGpMmTSIhIYG1a9ficDj6YhoiIiJfm6O+GsPne3ZcMJjWbL4Wl240GWSyaKNJkV5ScLACk8lAoL8Jg6Hr1WQyUHCwwtupiYjIVfi0/CMO7X2VpvPnCBgSRNP5c1jr/pdhnZVucQFmI9Vf0UEyfdY4OhxO2tocOJ1drx0OJ9NnjevNKbgJGjeFUamrufFnLzEqdbUKJyIickU+2Xnyt7/9jR/+8IfExMRgMpnIycnhJz/5CW+88QZjxowB4NSpU6Snp5OYmEh2djalpaWsXLkSi8XCggULAGhsbGThwoXExMSQn59PZWUlmZmZAK5XERGR/khrNl+bi9d7ttlsKpyI9JKqM80MHeL+T46rucEmIiL9w5E/v42fyYTZv+uhHbN/AH5GE9c1l9ASeIMrrrW9g/Cv6CCJvCWce+6L5v2Dx6k6bWd4aCDTZ43rk/1OREREvg6f7jyJiooiMjKSX/3qVxgMBt577z1XzK5duwgODmb16tVERkYyd+5c0tLS2Lp1qytm3759NDQ0sG7dOqKiopg1axZLlizhtddeo7lZ/6ATEZH+S2s2i4gvGDncQmt7h9vY1dxgExGR/qHhbC0ms7/bWPB1QZg7GrF/3kFib3PgcDi5b1bkV54v8pZw0h6exh1JXa8qnIiISH/mk8WTS7W0tOBwOBg2bJhrrLi4mOnTp2MwGFxjCQkJfPbZZ1RWVrpiJk+ejNVqdcXMmDEDu91OaWlp301ARESkh4LGTSH07nRM1mE47Y2YrMMIvTtdSw+ISL9y36xIHA7n17rBJiIi3nfdsDAc7W1uY/5GJyNGjmTYdUNobHEw7LohPKi9rEREZADyyWW7LrVu3TrCwsKYNWuWa6y2tpa4uDi3uBEjRgBQXV1NREQEtbW1hIWFucVceF9TU9OjHEpKSr5G5r3HZrN5O4WvRXn3PV/N3RfyvvQ3SMTTgsZNUbFERPq1+FtGwn2TKDhYQfWZZsKHW7hvVqRusImI+Igpt3+XQ3tfpR0wmf1xtLfR6XAw83tJpE2Y5O30REREepXPF082bdrE22+/TW5uLkOGDHE7dnHXCYDT6bzs+OVcTczFoqOjCQgI+OrAPmCz2Xzypq3y7nu+mruv5i0iIjIYxd8yUsUSEREfNXbCJGYmpXLkz2/TcLaW64aFMeX27zJWhRMRERkEfLp4sn79enbt2sUrr7zCLbfc4nYsLCysW/dIXV0d8EUHSlhYGFVVVW4xtbW1rmMiIiK+qqKsmvcPHqf+TDMhwy3ajFNEREREvpaxEyapWCIiIoOSzxZPsrOz2bNnD9u3b2fixIndjsfGxvLWW2/hdDpdXSSFhYWMGjWKiIgIV0x2djZNTU0EBQW5YgIDAy97ThERkWvRdPwI54r24qivxhQSTvC0pF5ZdquirJrfF5RgNBkIHGLmfIOd3xeUcM990SqgiIiIiEi/80FZFQUHK6g608xILfEoIiL9hE9uGJ+VlUVeXh7PPfccI0aMoKamhpqaGs6fP++KmTdvHvX19axatYrjx4/z5ptvkpuby6JFi1wxiYmJDB06lMzMTMrLyzl06BAbNmxg/vz5WCwWb0xNREQGqKbjR6j7w1YcjWcxBFpxNJ6l7g9baTp+xOPXev/gcYwmA/7+JgyGrlejycD7B497/FoiIiIi0v99Wv4Re3LW8v/WLWdPzlo+Lf/I2ym5fFBWxZaCjzjb0MLQISbONrSwpeAjPiir+uoPi4iI9CKf7DzZuXMngFshBCA5OZns7GwARo8eTU5ODmvWrCEpKYnQ0FAWL15MamqqK95qtbJ9+3aysrJISUnBarWSnJzMsmXL+m4yIiIyKJwr2gtGE37mQAAM5kA6sXOuaK/Hu0/qzzQTOMTsNmY2G6k/0+zR64iIiIhI//dp+Ucc2vsqfiYTAUOCaDp/jkN7X2VmUmq/WI6r4GAFJpOBQP+uW1SB/ibsOCg4WKHukwGg+HQJbxzbT3VTHeFBocyNmuPtlERErppPFk/Ky8uvKi4+Pp7du3dfMSYyMpLc3FxPpCUiIvKlHPXVGAKtbmMGUwCO+mqPXytkuIXzDXb8/b/4z3x7ewchw9VVKSIiIjLYHPnz2/iZTJj9AwAw+wfQ/vl4fyieVJ1pZugQ99tTAWYj1Xrwx+cVny5hmy0Ps58Rq9lCfcs5ttnymHldHHHEeTs9EZGv5JPLdomIiPgaU0g4Tker25jT0YopxPN7kEyfNY4Oh5O2NgdOZ9drh8PJ9FnjPH4tEelbhw8f5uGHH2b27NlMmDCBjRs3doux2WykpKQQExPDrFmzyMnJ6RZTUVFBWloakyZNIiEhgbVr1+JwOPpiCiLiI87YjlCy8insL2ymZOVTnLF5fqlR6RsNZ2sxmf3dxkxmfxrO1nopI3cjh1tobe9wG2tt7yBcD/74vDeO7cfsZyTAFIDBYCDAFIDZz8hf6/vPsnH9zYXf3g/uf1i/vSL9gIonIiIifSB4WhJ0OOhst+N0Oulst0OHo2vcwyJvCeee+6IZel0g9pZ2hl4XqM3iRQaI5uZmIiMjWb58OSNHdl/K5NSpU6SnpzNx4kT27NnDY489xsaNG13L3gI0NjaycOFCrFYr+fn5PPPMMxQUFPDcc8/15VREpB87YzvCJ1u20nrmLAQG0nrmLJ9s2aqbeD7qumFhONrb3MYc7W1cNyzMSxm5u29WJA6HE/vnD/7Y2xw4HE7umxXpkfN/UFbFipcKWfTMfla8VKi9VPpQdVMd/kb3wp2/0Z9z7ee/5BOD28W/vUarVb+9Iv2ATy7bJb6r6fgRzhXtxVFfjSkknOBpSR5f619EpD8KGjcF7k7vs9/AyFvCVSwRGYBmzpzJzJkzAVi/fn2347t27SI4OJjVq1djMBiIjIzk448/ZuvWrSxYsACAffv20dDQwLp167BarURFRbFkyRKys7PJyMjAYtGTviKD3Wd79mIwmTAGBmJobsIYGEiH3c5ne/YyPE7/fvM1U27/Lof2vko7XR0njvY2Oh0Optz+XW+nBtC1r8l9kyg4WEH1mWbCh1u4b1akR/Y7ubAZvclkcNuMnvsmaT+VPhAeFEp9yzkCTAGusbaONoLNQ72YVf918W8voN9ekX5AxZM+9EFZFQUHK6g608xID/5lwFc0HT9C3R+2gtGEIdCKo/Fs1/u701VAEZFBIWjcFI/+3qkgLSKXKi4uZvr06RgMBtdYQkICOTk5VFZWEhERQXFxMZMnT8Zq/WIfphkzZmC32yktLSU+Pv6qr1dSUuLR/H2FzWbzdgpeo7kPDvaTJ+HzwglAc3NTV0fAyZNf+T3ExWkfg/5m7IRJzExK5cif36bhbC3XDQtjyu3f7Rf7nVwQf8vIXrk/os3ovWtu1By22fLA0Yq/0Z+2jjbaOzuYHjLZ26n1S/aqaoxW930y/QICsFd5fp9MEbk6Kp70ET3tAOeK9oLRhJ+5q4JuMAfSiZ1zRXt1s09EpIdUkBaRy6mtre1243LEiBEAVFdXExERQW1tLWFh7ku1XHhfU1PTo+tFR0cTEBDw1YEDiM1mG7Q3hzX3wTP3kjFjupaNCQykubkJiyWIDrudgDFjiB5E38NAMnbCpH5VLOkr2ozeu2Kvj2ZRXNfeJ9VNdYQHhTI3ag6dn7V+9YcHocCR4a7f3gs6W1sJHKkVBUS8RXue9JGLn3YwGLpeTSYDBQcrvJ1an3HUV2Mwuf/j2mAKwFGvCrqISE9dXJA2GAxdhWmjqWtcRAa1i7tOAJxO52XHr+azIjI4jUpOwulw0GHv2qutw27H6XAwKtnze7UNRgcOHOD73/8+0dHR3HnnnRQUFHg7pQFLm9F7X+z10Tw1eymbv/9Lnpq9lNjro72dUr+l316R/kfFkz5SdaaZALPRbWywPe1gCgnH6XB/usDpaMUUogq6iEhPqSAtIpcTFhbWrXukrq4O+KIDJSwsjNraWreYC+8v7UgRkcFpeNwUbn4wnYDhw8BuJ2D4MG5+MF1r7nvAhx9+yM9//nPmzJnD3r17SU1N5YknnuDdd9/1dmoDUm9vRi/iSRf/9nY0Nuq3V6Qf0LJdfWTkcAtnG1pc62zC4HvaIXhaEnV/2Eondv5/9u49rKoq/+P4B5FUxCETFW2cpsnA5CK30RBNMc3GBh1LMy95yWwiL2VmeClzsBQ100GyFG0M7YKjZlm/zGzSKSVLxMq8ZY1J5gXwionc1u8PH3YcLnpU5ADn/XoeHp6z9nfvs9Zin+/enLX32i6161wYSCnIl2c4I+gAcLlqX99E+dkn5OL22y3dDEgDCA4O1gcffCBjjHUXyebNm9W8eXN5e3tbMXFxcTp79qzq169vxdStW1etW7d2WN0BVC03hIbohtAQpaamMlVXBVq6dKmCgoL0+OOPS5JuueUWpaWlacmSJYqMjHRw7Wqea/kweuBaKMq9AKoG7jypJFztcOFByY3ufli1PRrK5GSrtkdDNWJufgC4Ip7hvaSCfBXmXbiluzAvhwFpwAmcPXtWu3fv1u7du5WXl6eMjAzt3r1bP/30kySpf//+OnnypKZOnaoffvhB77//vpKSkjR8+HBrG1FRUWrQoIFiYmK0d+9ebdq0SfPmzdOAAQPk7u48F/YAgCOkpaUpIiLCpiwiIkJff/21CgoKylkLVyPstqaaHh2hxZO7aXp0BAMnAAC7cedJJeFqhwvq3xLCYAkAVID6t4RIdz+sUynvKv/kMdW+vok8w3uRY4EabufOnRo8eLD1Ojk5WcnJyWrbtq2WLVumG2+8UYmJiZoxY4Z69eqlRo0aaeTIkRo0aJC1joeHh5YuXarY2Fj16dNHHh4e6t27t8aNG+eIJgGAU8nMzCw1RWLjxo2Vm5urU6dO6YYbFp2qzQAAIABJREFUbrB7Wzt37qzo6lWq1NRUR1fBoWi/c7dfqvg+COUuQaDCMXhSicJua+p0gyUAgGuHAWnA+bRr10579+69aExYWJhWrVp10ZiWLVsqKSmpIqsGALBT0bSKRYwxV7Qdf39/1alT59KBVVBqaqpTf9FL+527/RJ9AFQXTNsFAAAAAABQCby8vJSRkWFTlpWVJTc3N3l6ejqoVgAAoCwMngAAAAAAAFSC4OBgbdmyxaZs8+bNCgoKkqurq4NqBQAAysLgCQAAAAAAQCUYOnSo0tLSlJCQoB9//FHLly/XunXrNHz4cEdXDQAAlMAzTwAAAAAAACpBmzZtFB8fr7lz5+rVV19Vs2bN9PzzzysyMtLRVQMAACUweAIAAAAAAFBJunbtqq5duzq6GgAA4BKYtgsAAAAAAAAAAKAYBk8AAAAAAAAAAACKYdquq2SMkSTl5uY6uCa2zp8/7+gqXBHqXfmqa92rS72vu+46ubi4OLoaNdaV5uDqsv9UBvriAvrhNzWlL8i/11ZVPQeuLDXlc3IlaLtzuty2k4OvrZqSg535MyXRfmdvv3Rt+oD8C1QsF1N01MUVOXPmjPbt2+foagCoovz9/VWnTh1HV6PGIgcDKA/599oi/wK4GHLwtUUOBlAe8i9QsRg8uUqFhYU6e/as3NzcGNkFUApXfVxb5GAA5SH/XlvkXwAXQw6+tsjBAMpD/gUqFoMnAAAAAAAAAAAAxfDAeAAAAAAAAAAAgGIYPAEAAAAAAAAAACiGwRMAAAAAAAAAAIBiGDwBAAAAAAAAAAAohsETAAAAAAAAAACAYhg8AQAAAAAAAAAAKIbBEwAAAAAAAAAAgGIYPAEAAAAAAAAAACiGwRMAAAAAAAAAAIBiGDyp4tauXat7771Xf/7zn9WmTRv16NFDr732mowxVkxqaqr69OmjgIAAde7cWYmJiaW2s3//fg0ePFiBgYGKiIjQzJkzlZ+f77B6r169Wr6+vqV+fvrpJ4fWu6Q1a9bI19dXQ4cOtSmvin1eUll1r6r9Pn/+/DLrVfw9q0Ofw/Gq82f2avE5spWZmalJkyapffv2CggIUPfu3fWf//zHJsYZ+qNLly5l7hf33HOPFeMM/QBcirPmjMLCQiUkJKhbt24KCAhQp06dNG3aNJ09e9Ymrrq3/auvvlJ0dLQiIyPl6+ur+fPnl4qpqDYePXpUI0eOVHBwsNq2bavJkycrOzv7mrXtUi7V9pUrV2rQoEFq166dQkND9cADD2jTpk2ltlMd2w7HcdZzcmc9lkjOczwp4szHFcDpGFRpn3/+ufn444/N/v37zcGDB83q1atNYGCgWbp0qTHGmJ9//tkEBQWZZ5991nz//ffm3XffNQEBAWb58uXWNs6cOWM6dOhgoqOjze7du82nn35q2rZta+Li4hxW71WrVpnbbrvNHDt2zOYnPz/fofUu7ocffjARERFmwIABZsiQIVZ5Ve1ze+peVfs9Pj7eREZGlqpXkerQ53C86vyZrQh8jn5z5swZ061bNzNixAjz1VdfmfT0dPPll1+a7777zopxlv7Iysqy2R9++uknExgYaBISEowxztMPwMU4c85YvHixCQoKMh9++KFJT083n332menYsaOZOHGiFVMT2r5x40bz4osvmg8++MB07NjRxMfH2yyvqDbm5+ebnj17mn79+plvvvnGbN261dx5551m9OjRldbWki7V9qeeesq8/vrr5ttvvzU//vijmTVrlmndurXZvn27FVNd2w7HcNZzcmc+lhjjPMeTIs58XAGcDYMn1dBjjz1mHnvsMWOMMbNnzzadOnUyhYWF1vLZs2ebzp07W6/ffPNNExgYaM6cOVOq7OzZsw6pd9GX+BfjyHqfP3/e9OzZ06xZs8bExMTYnPRV9T6/WN2rar/Hx8ebrl27lru8qvc5HK86f2YrCp+j37z00kvmzjvvNLm5ueXGOFN/FJecnGxat25tjhw5Yoxx3n4AinPmnBEdHW1GjRplUzZr1izz17/+1Xpd09retWvXUl9yVVQbN23aZHx8fMyBAwesmKKygwcPXqsm2a2stpflL3/5i5k1a5b1uia0HZXDmc/JnflYYoxzHk+KOPNxBXAGTNtVjRhj9M0332j79u1q166dJCktLU3t27eXi4uLFRcREaFffvlFR44csWKCgoLk4eFhxXTo0EE5OTnatWuXQ+otSQUFBerSpYs6dOigYcOG6auvvrJZz5H1njFjhnx8fNSrV69Sy6p6n1+s7lLV7fcjR47ojjvuUOfOnRUdHa09e/bY1Kkq9zkcrzp/ZisSn6MLNmzYoODgYD3//POKiIhQjx49lJCQoLy8PCvGmfqjuLfffluRkZFq2rSpJOftB6A4Z84ZoaGhSk1N1e7duyVJ6enp2rhxozp16mTF1NS2F1dRbUxLS1OLFi100003WTHh4eFydXXV9u3bK6k1V6ewsFDnzp1Tw4YNrTJnaTuunjOfkzvzsUTieFISxxWg5mDwpBo4c+aMgoODFRAQoH79+mngwIEaPHiwpAtzanp5ednEN27cWJJ07NixcmOKXmdkZDik3jfffLNmzpypBQsWKD4+Xs2aNdPgwYO1bds2a31H1Xv9+vX67LPP9Nxzz5W5vCr3+aXqXlX7PTAwULNmzVJiYqJmzpwpY4z69+9vPYulKvc5HK86f2YrEp+j3xw8eFDr1q1TXl6eFi5cqJEjR2rZsmWKj4+3YpypP4p8++23+u6779SvXz+rzBn7ASjJmXPGQw89pIEDB+q+++6Tn5+funbtqsDAQI0bN86KqaltL66i2lhWjJubmzw9PatFP0hSYmKisrOz1bNnT6vMWdqOq+Ps5+TOfCyROJ6UxHEFqDlqO7oCuLT69etrzZo1OnfunHbs2KE5c+aoWbNmuu+++yTJZiRbkvVQ9pLlZbEn5kpdrN7BwcEKDg62YkNCQvTzzz9ryZIlCgsLc1i9Dx8+rOeee06vvvqqzej/pd6/KvS5PXWvqv1e/GoU6cJVK/fcc4+WLVumZ555psz3rgp9Dserzp/Zisbn6DfGGHl5eWnatGlydXWVv7+/jh49qoSEBJt/4JylP4okJyfr97//vTp06GBT7mz9AJTkzDnj448/1ttvv63p06frtttu04EDBxQXF6dZs2YpJibGiquJbS/pWrbRGFMt+mH16tVasGCBEhIS1KRJE7vWqSltx9XhnNy5jyUSx5OycFwBagYGT6qBWrVqWbfotWrVSqdOndLcuXN13333ycvLq9Roc1ZWlqTfRrW9vLx09OhRm5jMzExrmSPqXZY2bdpow4YN1mtH1Pu7777T8ePH1b9/f6ussLBQktS6dWu99dZbVbbP7al7mzZtSq1XFfq9pNq1a8vPz08HDhyw3rcq9jkcrzp/Zq81Z/4cNWnSRH/4wx/k6upqld1yyy06e/asTp06JU9PT6fqD0nKzs7WBx98oOjoaJt/tJytH4CyOHPOmD59uh588EH97W9/kyT5+voqLy9P48eP1+jRo+Xu7l5j215cRbXRy8tLKSkpNjH5+fk6ffp0le+H5ORkTZ8+XfHx8erYsaPNspredlw9zsmd+1gicTwpieMKUHMwbVc1VFhYqJycHEkX7iRISUmxRrAlafPmzWrevLm8vb2tmB07dujs2bM2MXXr1lXr1q0dUu+y7Nq1yzqISI6p9+233661a9dqzZo11k+XLl3Upk0brVmzRr6+vlW2z+2pe1mqQr+XVFhYqL1791r1qqp9Dserzp/Za82ZP0fBwcE6ePCg9U+7JB04cEAeHh7y9PS0YpylPyTp3XffVV5enu69916bcmfrB6Aszpwzzp07p1q1bP8lLP7Fn1Rz215cRbUxODhY6enpOnjwoBWTkpKigoIChYSEVFJrLl9SUpKmT5+uhISEUneySjW77agYnJM797FE4nhSkrMfV4Aa5Vo+jR5XLz4+3mzevNkcPHjQ/PDDD2bFihUmODjYTJs2zRhjzM8//2yCgoLMlClTzP79+83atWtNYGCgWbZsmbWNM2fOmIiICDNy5EizZ88es3HjRtOuXTsTFxfnsHrPnz/fbNq0yfz0009m9+7dZtq0acbX19ds2LDBofUuS0xMjBkyZIj1uqr2uT11r6r9PmPGDPPFF1+YgwcPmm+++caMHTvW+Pn5mW+++cYYU736HI5XnT+zV4PP0W927txp/Pz8TGxsrPnxxx/Np59+asLDw81LL71kxThTfxhjTFRUlBkzZkypcmfrB6AszpwzJk6caMLDw8369etNenq6+eyzz0zXrl3N8OHDrZia0Pbs7Gyza9cus2vXLtOpUyfz7LPPml27dpkDBw4YYyqujfn5+aZnz57mgQceMN9++6356quvTLdu3czo0aMrvc1FLtX2xYsXm9atW5t3333XHDt2zPo5ceKEtY3q2nY4lrOdkzvzscQY5zmeFHHm4wrgbBg8qeLi4uJM165dTUBAgAkLCzO9e/c2y5cvN/n5+VbMV199Ze69917j5+dn7rjjDrNw4cJS2/n+++/Ngw8+aPz9/c3tt99u4uLiTF5ensPqPX36dBMZGWn8/f1N27ZtzaBBg8zmzZsdXu+ylDzpM6Zq9nlZSta9qvb72LFjTceOHY2fn5+JiIgwI0aMsL7wLVJd+hyOV50/s1eDz5Gt//73v+Zvf/ub8ff3N127djUvv/xyqXY4S3+kpaUZHx8fs2XLljKXO0s/ABfjrDnj7NmzJi4uznTp0sX4+/tbXwAdP37cJq66t/2LL74wPj4+pX4GDRpkxVRUGw8fPmyio6NNmzZtTFhYmJk4caI5c+bMNW9jeS7V9sjIyEv2jTHVs+1wLGc8J3fWY4kxznM8KeLMxxXA2bgYU+weMgAAAAAAAAAAACfHM08AAAAAAAAAAACKYfAEAAAAAAAAAACgGAZPAAAAAAAAAAAAimHwBAAAAAAAAAAAoBgGTwAAAAAAAAAAAIph8AQAAAAAAAAAAKAYBk8AAAAAAAAAAACKYfAEAAAAAAAAAACgGAZPAAAAAAAAAAAAimHwBAAAAAAAAAAAoBgGTwAAAAAAAAAAAIph8AQAAAAAAAAAAKAYBk8AAAAAAAAAAACKYfAEAAAAAAAAAACgGAZPAAAAAAAAAAAAimHwBAAAAAAAAAAAoBgGTwAAAAAAAAAAAIph8AQAAAAAAAAAAKAYBk8AAAAAAAAAAACKYfAEAAAAAAAAAACgGAZPAAAAAAAAAAAAimHwpAby9fXVggULLnu9Bx98UEOHDr1kXJcuXTR58uQrqNm1UVXqk5GRIV9fX61evbpS3q+sv1dBQYHGjh0rPz8/ffTRRxXyPr6+vtbPbbfdpvbt22vcuHE6fPiwTdzPP/8sX19fvfvuuxXyvpfrwIEDeuaZZ9SlSxf5+/srODhY9957rxYtWqQTJ05c9vbs/TwAl0JOdoyqkJOrsmPHjumFF17QXXfdpYCAAAUHB6tfv35aunSpzp8/7+jqAdcUedkxqlpedvS5a2Vyprai+iAXO4YjcrGvr68eeeSRMpdHRUXJ19dXEyZMqJT6AMDlqu3oCqDiJScnq1mzZo6uBipZfn6+nnrqKW3YsEFz587VXXfdVWHb7tevn+69917l5+dr586dio+P148//qgVK1bIzc1NktSkSRMlJyfrD3/4Q4W9r73++9//asyYMWrRooUefvhh3XLLLcrNzdXXX3+tpKQkffnll1q8ePFlbfO5556Ti4vLNaoxnAk5GVXN7t279dBDD6levXoaPHiwWrVqpby8PG3btk2vvPKKXFxcNGTIEEdXE7hmyMuQHHvuCoBc7Ezc3d21efNmHT9+XDfccINVvnfvXu3bt0/u7u4OrB0AXByDJzVQUFCQo6tQKXJyclS3bl1HV6NKKD5wMm/ePHXt2rVCt+/t7W3tV2FhYcrNzdWcOXP03XffWeXXXXedQ/a9rKwsPfnkk2rTpo0SExN13XXXWcs6duyo4cOHa926dZe93ZYtW1ZkNeHEyMmoSnJzczV69Gh5enrq7bff1vXXX28t69ixo4YOHaoff/zRgTUErj3yMqTKP3fNy8tTrVq15OrqWmnvCVRl5GLnERAQoAMHDujDDz/UwIEDrfL33ntPgYGBOnPmjANrBwAXx7RdVcCECRPUrVs37dixQ3379lWbNm3Uo0cPrV+/vlTsli1bNHDgQAUFBSk0NFRjxowpNX1SWbe/rlixQl26dFFgYKAeeOAB7dmzRwEBAZo/f36p9/j0008VFRWlNm3a6N5779W2bdvKrHdSUpIiIyMVGBiooUOH6qeffrJZnpubqxdffFGdOnWSv7+/unfvrqVLl9rErF69Wr6+vjpy5EiZfVIybtu2bXrkkUcUHBysqVOn2qyzcuVKdevWTcHBwRo4cKC+//77y66PJO3fv19///vfFRISoqCgIA0ZMkTffPNNqbhFixapY8eOCgoK0vDhw3Xo0KEy++lay8/P17hx47Rhwwb985//LDVwUt5tzVd6m3TRupL0yy+/WGVlTQdQ9N6X2qdyc3P1wgsvqF27dgoODtbYsWO1ceNG+fr6auvWrRety4oVK3TmzBlNnjzZZuCkSL169dS7d2/rdWZmpiZPnqxu3bopMDBQXbp00ZQpU3Tq1Cmb9arbFDyoOORkcvK1kJOTo+eff15/+ctfFBQUpDvuuENjx47V0aNHbeLszZuS9H//93+69957FRgYqHbt2mnSpEmlcllJH330kdLT0/XUU0/ZDJwUadiwoUJDQ63Xl+r/V155RcHBwfr1119ttpOdna3AwECbu/5++uknPf7442rbtq2175e3PwPFkZfJy9dCyXPXis5nRVP0JCUl6c4771RgYKAOHz5s/a1SU1M1fPhwBQUFqWPHjmXeJb19+3Y9+OCDatOmjUJDQ/XYY4/pwIEDNjHGGCUmJqpbt27y9/dXZGSk5s6dq7y8vArqKeACcjG5+ErVqlVL99xzj9auXWuVGWP0wQcfKCoqqsx17Ml/GzduVN++fRUcHKyQkBBFRUVpxYoV1vKi8+qPPvpId999twIDA9W/f3/99NNPOnPmjJ5++mmFhoaqc+fOpfr466+/1siRI9WxY0e1adNG99xzjxYvXqyCggIrpug4snLlSs2cOVPh4eFq166dxo0bd8lzcgDVB4MnVcTJkyc1adIkPfDAA0pISFCzZs00duxYHTx40Ir55JNPNHz4cHl7e2vevHmaNm2a9u/fr8GDB5c6yS/uk08+0bPPPqvQ0FAlJCSoR48eGjNmjAoLC0vF7t+/X3PnztWjjz6q+Ph4SVJ0dHSpKwE+++wzrVmzRpMmTdL06dOVnp6uhx56SLm5uVbM+PHjtXTpUg0YMECvvvqqIiMjNWPGDP3zn/+84n4aP368AgMDtWDBAvXp08cq37Jli1atWqWYmBjNnDlTR48e1ciRI20ObPbU58iRIxo4cKDS09P1/PPPa/bs2crJydGDDz6offv2WXFvvfWW5syZo+7duyshIUFt2rTR2LFj7WpDYWGh8vPzL/ljj4KCAj355JP65JNPNH/+fN155512rXe1igZNfv/7318y1p59as6cOXrzzTc1ePBgzZ8/X40bNy51klmeL7/8Uk2bNpWPj49d8SdPnlT9+vU1fvx4LVmyRGPGjLFOboEi5GT7kJPtl5OTo/Pnz2v06NFatGiRJkyYoF9++UX9+/cv9YwRe/7ub7zxhsaNG6egoCC9/PLLmjBhgj777DP9/e9/L3NfKvLFF1/I1dVVHTp0uGSd7en/v/71r/r111+1YcMGm3XXr1+v3Nxc/fWvf5UkHTp0SPfff79+/vlnTZ06VfPnz1fDhg01bNgw7d69275OhFMjL9uHvHzlrkU+27Rpk9auXauYmBi9/PLL8vT0tJY99dRTCgoKUkJCgrp3767Zs2fr3//+t7V8165dGjJkiAoKCjRnzhzFxsbqhx9+0IABA5SRkWHFzZ49W3PmzFG3bt306quvqm/fvlqyZEmVeLYCah5ysX3IxaX16tVLaWlpSk9Pl3Th//hjx47pnnvuKRVrT/47ePCgRo0apT/+8Y+aP3++EhIS1Ldv31L7wP79+7Vw4UI9+eSTmjVrlg4dOqSxY8fqySefVLNmzRQfH6877rhDM2bMsLlw89ChQwoICFBsbKwWLVqkvn376tVXX9XcuXNL1ffll1/WqVOnNGvWLI0ZM0affPKJ4uLi7O4bAFWcgcPFxMQYHx8fs2PHDqssKyvLtGrVyixatMgqu/POO010dLTNuunp6cbPz88sX77cKvPx8TEvv/yy9fq+++4zffv2tVnvzTffND4+PiY+Pt4qGzRokPHz8zOHDh2yyr799lvj4+NjPvjgA6ssMjLSBAYGmqysLKts3759xtfX1yQnJxtjjNmzZ4/x8fExS5YssXnfZ5991gQEBJhTp04ZY4xZtWqV8fHxMYcPHy7VJ127drVeF8XNmzevVP9FRkaa22+/3WRnZ1tl69atMz4+Pubrr7++rPrMmDHD+Pv7myNHjlgx2dnZpm3btmbs2LHGGGMKCgpMx44dzZgxY2y2FRcXZ3x8fMyqVatK1bFk23x8fC75k56eftHtDBo0yIpNSkq6aNyQIUNKlZfcT8rj4+Nj5s+fb/Ly8sy5c+fM1q1bTadOncrcF318fMyaNWts3vtS+9SJEydMQECAmT17ts32nnjiCePj42O++OKLi9bv7rvvNvfff3+p8vz8fJOXl2f9lCcvL8988803xsfHx3z33Xc2dS+r31DzkZPJyVeaky8nZ+Tn55vMzEzj6+tr1q9fb7OdS/3ds7OzTXBwsHn++edttrlt2zbj4+NjNm7cWO77Dh8+3ERERNhVR3v63xhj+vXrZ0aMGGGz7tChQ82gQYOs1xMmTDAdO3a02S/y8/PN3XffXepvB5REXiYvX4u8XNa5a0Xms8jISBMSEmL1XZGiv9XMmTNtyseMGWM6depkCgoKjDHGjBo1yoSHh5tff/3Vivn555+Nn5+fefHFF40xxhw/ftz4+fmZ2NhYm229+uqrxsfHx+zfv7/ctgKXi1xMLr7aXHzPPfdYf/NJkyaZ4cOHG2OM6d69u4mJibHWsSf/ffjhh8bHx8ecOXPmou9dsp+WLVtmfHx8zLRp06yy/Px8Ex4ebqZMmVLmdgoLC01eXp5ZsmSJCQsLM4WFhcaY33JrUTuKxMbGmsDAwIv2C4DqgztPqojrr79ebdq0sV7fcMMNatSokXVr64EDB5Senq4ePXrYjPJ7e3vr5ptv1vbt28vcbkFBgXbv3l1qKqfu3buXGe/j46PmzZvbvJZU6hbbsLAwmwd93XrrrfrTn/6kHTt2SJJ1y2zJqwjuuecenT9/Xt9++235nXERkZGRZZaHhYWpfv36NvWRfrtDwt76bNu2TWFhYWratKkVU79+fUVGRuqrr76SdKEvjh49anN7riT95S9/sasNo0aN0sqVKy/506RJk0tu69Zbb1WzZs20aNEi6wqOK2GMsdmvil/5Iknz58+Xn5+f2rRpowcffFANGjTQnDlz7Nr2pfapffv26fz586X20ZIPvC955UvRFUjGmDIf7B4QECA/Pz/rp3hbX3/9df31r39VUFCQ/Pz8rKuB/ve//9nVJtR85GT7kJMvz7vvvqt7771XISEhat26tdq3by9jTKncc6m/+44dO3T27NlS+1+bNm3k4eGh1NTUcutgjLG7vvb0vyRFRUVZDwGVpIyMDG3dulU9e/a0Yj7//HN17txZderUseprjFH79u0vWl+gCHnZPuTlq1PR+Sw0NFS/+93vynyvkv3TvXt3q++kC33dpUsX1atXz4q58cYbFRwcbPX1N998o7y8PPXo0cNmW0V/R/IrKhq52D7k4rJFRUVp7dq1ys3N1fr168udssue/NeqVSvVrl3bmonj5MmTZW7r1ltvtemnP/7xj5Kk9u3bW2Wurq76wx/+YDMt26lTpzR9+nR16dJF/v7+8vPz08yZM3X69GllZmbavEenTp1KvWdOTo51LAFQvfHA+CqirJPq6667zprKIysrS5I0btw4jRs3rlRseQes48ePKz8/Xw0bNrQpb9iwoWrVKj12VrIeRc+QKDmlSPETkCKNGjXSsWPHJMma39HLy8smpuj1lc7/2Lhx4zLLL1Vve+tz6tQp3XzzzaW27+XlZcUU3SbaqFEjm5iSr8vTvHlzeXt7XzKudu1Lfzy9vLw0f/58DRo0SMOGDdMbb7xhc2Jgr3feeUcTJ060Xrdt21bLli2zXvfv31/33Xefzp8/rw0bNuhf//qXpk6dqpkzZ15y25f62xT1Z8l9qmR/Tpo0Se+88471etSoURo9erSaNWtW5sONV6xYIWOM1qxZo+XLl1vlr7/+umbMmKERI0aoffv28vDw0IkTJ/TII4+U2s/hvMjJ9iEn2+/jjz/W008/rT59+uiJJ57Q9ddfLxcXF/Xr16/U3/NS/Ve0/z3wwANlvld5/zxKkre3t7744gudP39ederUuWid7el/6cI/4dOnT9e6des0YMAAffDBB6pVq5bNFx7Hjx9XcnKykpOTS23Pzc3tovUAJPKyvcjLV6ei81nJ/iyuZH8UxR47dkzNmjXTqVOnylzfy8tLe/bskfRbvi/5dy96fbHjAXAlyMX2IReXLSoqSnPnztXLL7+svLy8UgM7RezJf3/84x+1aNEiLVy4UI8//rgKCwvVtm1bTZw40XpGq1S6z4vydFnlxfefCRMmaNu2bXr88cfl6+urunXr6r///a/i4+PtPncvPj0cgOqLwZNqouihrhMmTFBYWFip5R4eHmWud8MNN6h27do6ceKETfmJEycuOif6pZQ1gp6VlWVdhVI0n29mZqbNl/lFJ1NFy4u+uCn5QMPyTvTLusPAHvbWx9PT0yorLis5A2aBAAAgAElEQVQry4opOhEqGVfWemUpOQhQnk8++cSuZ4rcfPPNWrJkiQYPHqyHHnpIy5YtszlJvO6665STk2OzTsn9ITIyUitXrrReF78aRrpwkhsQECDpwtUy586d09tvv62BAwcqMDDwknW8mKL+PH78uP7whz9Y5SX7c9SoURo4cKBNnaQLAz1btmzR999/b125I0n+/v6SpJSUFJvtrFu3Th06dNBTTz1llRVdeQTYi5x8ATnZfuvWrdPNN9+sF154wSrLyMgodaefPYr2v5deeskmbxYp64uCIuHh4Vq5cqU+//zzSz4ny57+L3q/9u3b6/3339eAAQO0du1ade7c2eYfyeuvv1633367hg4dWmp7V7ofAcWRly8gL1+dis5nF/t7ZGVl2eTwoiuZi/qvvL7OzMy0+rpov8/MzCxzW0XLgcpCLr6AXFy25s2bKzQ0VIsWLVKPHj3k7u5eZpw9+U+SIiIiFBERofPnzyslJUUzZ87U3//+d23cuNGu+pTn/Pnz2rRpk5544gkNGjTIKi/53QIA58DgSTXxpz/9STfeeKP+97//adiwYXav5+rqqttuu00bNmyweSD2Rx99dFX12bZtm44fP259QfP999/rxx9/1JAhQyTJOlH68MMPbf6x+OCDD1SnTh3ri/hmzZpJuvAQrxYtWkiSzpw5o7S0tHJvcb8S9tYnLCxMb775pjIyMqyTjV9//VX/+c9/FBERYdW5SZMm+vjjj60HRxZt2x4lBwHKczm3v7Zq1UqLFi3SsGHD9PDDDyspKck6MW3evLn+85//KD8/37oq5L///a/N+g0bNix1lc/FPP7443rvvfe0YMECvfrqq3avVxYfHx/VqVNHGzZsUFBQkFW+fv16m7jf//73ZZ6U3X///VqyZImef/55JSYmWld5lCcnJ6fUP5LvvvvuVbQAzoicfHVqek4uS05OTqkrkq8094SEhMjd3V0///xzmQ/ZvJi77rpLLVq00Jw5c/TnP/+51N/1xIkT+t///qeQkBC7+r9IVFSUnn76aW3ZskU7d+602b8lqUOHDtq1a5d8fX0vmaeBK0FevjrOmJfLU1n57OOPP1ZwcLD1+qOPPpK3t7d1pXdYWJg+/fRTmzsFDx8+rLS0NGsfDwwMlJubmz788EOFhIRY2/rggw+sbQCViVx8dZwhFw8dOlQeHh7q379/uTH25L/i6tSpo86dO+vgwYN64YUXlJ2dXe5AnT1yc3NVUFBgc+5eWFiotWvXXvE2AVRfDJ5UEy4uLnrmmWc0evRo5eTk6K677lKDBg107Ngxbd26VR07dix3PtDo6Gg99thjGj9+vHr27Kn//e9/WrZsmWrXrn1VV0Q8/PDDeuyxx3T+/HnNnTtXzZs3V+/evSVJvr6++stf/qI5c+YoNzdXfn5++vzzz5WcnKzo6GjrBCMwMFC///3vFRcXp4KCAhljtGTJknKvQLhS9tZn6NCheuedd/TQQw8pOjpa1113nRYvXqycnBw9+uijkqRatWrp0UcfVWxsrJ5//nl17txZ27dv17p16+yqS3mDAFcrKChICxYs0COPPKK///3vWrx4serVq6cePXpoxYoVevbZZxUVFaX9+/fb3GVyJW644QY9+OCDWrRokfbu3WtzW+zluv7669W/f3/961//Ur169RQUFKRNmzYpLS1Nksq8Tbu4Ro0a6aWXXtKYMWN03333qX///mrZsqXy8/N14MABvffeezb7U4cOHfTaa69p8eLFat26tTZt2qTPP//8iusP50ROvjo1NSdnZWWV+b5//vOf1aFDB02dOlUvvviiIiIitH37dq1Zs+aKpp3x8PDQU089pRkzZigjI0MRERGqW7euDh8+rM2bN2vgwIE2X6IVd9111yk+Pl7Dhw/X3/72Nw0ZMkStWrVSXl6etm/frjfffFPR0dEKCQmxq/+LdO3aVfXq1dOECRPUoEEDde7c2Wb5mDFj1KdPHw0ePFgDBgyQt7e3Tpw4oe+++061atXSE088cdn9ABRHXr46zpiXy1NZ+ezDDz+Uu7u7goKCtHHjRq1bt06xsbHWuW90dLT69eun4cOHa+jQocrNzdX8+fPVoEEDDR48WNKFC6CGDBmi1157TXXq1FF4eLi+/fZbJSQkqFevXvrTn/5kZ08BFYNcfHVqai4urlu3buVO11XEnvz39ttva9u2berUqZOaNm2qY8eOafny5dYzAK9GgwYN1KZNGy1ZskReXl7y8PDQW2+9pXPnzl3VdgFUTwyeVCNdunTR66+/rldeeUUxMTHKy8tT06ZN9ec//9lmuqKS7rzzTsXGxmrhwoVat26dWrdurZkzZ2rAgAFq0KDBFdWlY8eOuvXWWzVt2jQdP35cISEhmjp1qs3VV7NmzdI///lPLV++XMePH1fz5s01YcIEmysoateurQULFugf//iHnnrqKTVu3FiPPfaYtm7dWuEPOLSnPt7e3nrjjTc0a9YsTZ48WcYYBQYGatmyZdZD6CRp4MCBys7O1rJly/Tvf/9boaGheumll8qdf76yhIeHa968eRozZoxGjRqlV155ReHh4Xr22We1dOlS/d///Z+CgoIUHx9f7kmrvR566CEtX75cCxcu1EsvvXRV2xo3bpwKCgr0+uuva/HixerYsaOefPJJjR8/3q599I477tA777yjxYsXa/HixTp27Jjc3Nz0xz/+UXfeeafNFTMjR47UqVOnlJiYqLy8PHXo0EHx8fH629/+dlVtgPMhJ1+dmpiT9+3bp8cff7xU+b/+9S/df//9OnTokPUcpqIpC4o/hPhyDBw4UN7e3lqyZIlWrVol6UJ/tW/f/pL/6LZu3Vpr1qxRYmKili9frsOHD8vNzU2+vr4aOXKk+vXrZ23Pnv6XJHd3d3Xp0kXvv/++7rvvvlLPU7nxxhu1cuVKxcfHa+bMmTp16pRuuOEG+fn52XVVI2AP8vLVcba8XNa0h1Ll5bPZs2drwYIFSkxMVIMGDTRu3Dgr/0oXcvXSpUs1d+5cjRs3Tq6urmrXrp2efvppm+cpPPXUU/L09NSKFSu0dOlSeXl5afjw4Ro1apTddQEqErn46tTEXHy57Ml/vr6+2rhxo2bNmqUTJ07ohhtuUIcOHTR27NgKqcOcOXP03HPPacqUKapfv7569eqlHj16KCYmpkK2D6D6cDHGGEdXApXv008/1aOPPqrly5df9MorwFFmzpypN998U19++eUlH2oMVHfkZACoWsjLuFZWr16tiRMnatOmTXY9jBlwZuRiAICjceeJEzhz5ozmzZun8PBweXh4aM+ePXrllVfk5+fHPLioErZt26atW7fK399ftWrV0pYtW5SUlKRBgwYxcIIah5wMAFULeRkAHI9cDACoihg8cQK1a9fWoUOHNGXKFJ06dUqenp6KjIzU008/fcVzhwIVqX79+vr888/1r3/9Szk5OWratKkeffRRRUdHO7pqQIUjJwNA1UJeBgDHIxcDAKoipu0CAAAAAAAAAAAoppajK1DdGWN0/vx5MQYFAJWPHAwAjkH+BQDHIQcDAFA5GDy5Srm5udq5c6dyc3MdXZVr6rvvvnN0Faod+uzy0We4XFU9BzvbPk17azZnay8urqrn34rCfl8afWKL/oAjVHQOZj8uG/1SGn1SNvoFqLkYPIFdcnJyHF2Faoc+u3z0GWoaZ9unaW/N5mztBST2+7LQJ7boD9QE7Mdlo19Ko0/KRr8ANReDJwAAAAAAAAAAAMUweAIAAAAAAAAAAFAMgycAAAAAAAAAAADFMHgCAAAAAAAAAABQDIMnAAAAAAAAAAAAxTB4AgAAAAAAAAAAUAyDJwAAAAAAAAAAAMUweAIAAAAAAAAAAFBMbUdXAFXb2R+261TKu/rdsXT9sruFPMN7qf4tIY6uFgBcc0X5L//kMdW+vgn5DwAAABDnyQAA58GdJyjX2R+2K2vdYuVnn5CpXVf52SeUtW6xzv6w3dFVA4Brqnj+c6nrQf4DADiFsz9s1y/Ln9PBhGj9svw5jnsASuE8GQDgTBg8QblOpbwrudZWLbe6kovLhd+utS+UA0ANVjz/uZD/AABOgC9EAdiD82QAgDNh8ATlyj95TC6169iUudSuo/yTxxxUIwCoHOQ/AICz4QtRAPbgPBkA4EwYPEG5al/fRCb/vE2ZyT+v2tc3cVCNAKBykP8AAM6GL0QB2IPzZACAM2HwBOXyDO8lFeSrMC9HMubC74L8C+UAUIMVz3+G/AcAcAJ8IQrAHpwnAwCcCYMnKFf9W0LU6O6HVdujoVzyc1Tbo6Ea3f2w6t8S4uiqAcA1VTz/mZxs8h8AoMbjC1EA9uA8GQDgTGo7ugKo2urfEqL6t4QoNTVVt4aGOro6AFBpivIfAADOoP4tIdLdD+tUyrvKP3lMta9vIs/wXhwLAZTCeTIAwFkweAIAAAAA4AtRAAAAoBim7QIAAAAAAE7rq6++UnR0tCIjI+Xr66v58+eXG/vFF1/otttuU7du3Uot279/vwYPHqzAwEBFRERo5syZys/Pt4k5evSoRo4cqeDgYLVt21aTJ09WdnZ2hbcJAABcPQZPAAAAAACA0/r111/VsmVLjR8/Xk2bNi037vjx45o4caLat29fall2draGDRsmDw8PrVixQi+88IJWr16tOXPmWDEFBQV65JFHlJWVpaSkJCUkJGjr1q2aNGnSNWkXAAC4OkzbBQAAAAAAnFanTp3UqVMnSdLcuXPLjDHGKCYmRn379lVBQYEOHjxos3zt2rU6ffq0Zs2aJQ8PD7Vq1UpPPPGE4uLiNHr0aLm7u2vz5s3as2eP1q9fr5tuukmSNGXKFI0YMULp6elq0aLFtW0oAAC4LNx5AgAAAAAAcBFLlixRTk6OHn300TKXp6WlKSgoSB4eHlZZhw4dlJOTo127dlkxLVq0sAZOJCk8PFyurq7avn37tW0AAAC4bNx5AgAAAFQxa9asUUxMjMLDw7V06VKrPDU1VTNmzNDevXvVqFEjDRw4UCNGjLBZd//+/YqNjdWOHTvUoEED9ezZU+PGjVPt2r+d+h89elSxsbHasmWL3Nzc1K1bN02cONHmSz8AwAVff/21XnvtNa1atUq1apV9DWpmZqa8vLxsyopeZ2RklBvj5uYmT09PK+Zy7Ny587LXKU9qamqFbasmoV9Ko0/KVhX6JTQ01NFVAGocBk8AAACAKuTHH3/Uiy++qLCwMJvyQ4cO6eGHH1ZUVJTi4uK0a9cuPfPMM3J3d9fAgQMl/TbnfkBAgFasWKEjR44oJiZGkqzfRXPu16tXT0lJSTp37pwmTZqkSZMmKT4+vnIbCwBVXHZ2tsaOHavnnntOzZo1u6JtuLi4XHS5MeaSMWXx9/dXnTp1rqhOxaWmpvKlaxnol9Lok7LRL0DNxeAJAAAAUEXk5uZq7NixGj9+vFJSUnTkyBFr2VtvvSVPT0/94x//kIuLi1q2bKl9+/Zp8eLF1uAJc+4DQMVKT0/XoUOHNHbsWKussLBQxhi1bt1aL774onr06CEvLy8dPXrUZt3MzExJv92B4uXlpZSUFJuY/Px8nT59utQdKQAAwPF45gkAAABQRcyYMUM+Pj7q1atXqWVpaWlq3769zdXJERER+uWXX6xBFubcB4CK9ac//Ulr167VmjVrrJ8HHnhAzZo105o1a9SxY0dJUnBwsHbs2KGzZ89a627evFl169ZV69atrZj09HSbh82npKSooKBAISEhldswAABwSdx5AgAAAFQB69ev12effaY1a9aUuTwzM7PUlBCNGzeWJB07dkze3t6VPud+Rc63X1VVhTnMqxr6xBb9Yas6Tl1z9uxZa0AjLy9PGRkZ2r17t9zd3XXTTTfJx8fHJr5Ro0Zyc3OzKY+KitLLL7+smJgYjR49WkeOHNG8efM0YMAAubu7S7ow4N2qVSvFxMRo8uTJysnJ0bRp09S9e3fu+gMAoApi8AQAAABwsMOHD+u5557Tq6++etGHtpecE98YU2a5PeuWdCVz7lfUfPtVFXOYl0af2KI/aoadO3dq8ODB1uvk5GQlJyerbdu2WrZsmV3b8PDw0NKlSxUbG6s+ffrIw8NDvXv31rhx46wYV1dXLVy4ULGxsRo0aJDc3NzUrVs3TZo0qcLbBAAArh6DJwAAAICDfffddzp+/Lj69+9vlRUWFkqSWrdurbfeekteXl6l7gzJysqS9NsdKMy5DwCXr127dtq7d6/d8aNHj9bo0aNLlbds2VJJSUkXXdfb21sLFiy47DoCAIDKxzNPAAAAAAe7/fbbS82p36VLF7Vp00Zr1qyRr6+vgoODlZKSYt1tIl2YT7958+by9vaWxJz7AAAAAFBRGDwBAAAAHMzDw0M+Pj42P7/73e9Ur149+fj4qG7duurfv79OnjypqVOn6ocfftD777+vpKQkDR8+3NpOVFSUGjRooJiYGO3du1ebNm266Jz7O3fu1LZt25hzHwAAAABKYPAEAGBJTExU3759FRoaqrZt22rYsGH6+uuvS8WlpqaqT58+CggIUOfOnZWYmFgqZv/+/Ro8eLACAwMVERGhmTNnKj8/3ybm6NGjGjlypIKDg9W2bVtNnjxZ2dnZ16x9AFCd3XjjjUpMTNTOnTvVq1cvzZ49WyNHjtSgQYOsmKI590+fPq0+ffpowoQJ5c6537BhQw0aNEjR0dEKCwvT9OnTHdEsAAAAAKiSeOYJAMDy5Zdf6v7771dAQIBq166txMREDR06VO+99551NfKhQ4f08MMPKyoqSnFxcdq1a5eeeeYZubu7a+DAgZKk7OxsDRs2TAEBAVqxYoWOHDmimJgYSbJ+FxQU6JFHHlG9evWUlJSkc+fOadKkSZo0aZLi4+Md0wEAUIXExcWVKgsLC9OqVasuuh5z7gMAAADA1WPwBABgKXkHyfTp0/Xxxx/rs88+04ABAyRJb731ljw9PfWPf/xDLi4uatmypfbt26fFixdbgydr167V6dOnNWvWLHl4eKhVq1Z64oknFBcXp9GjR8vd3V2bN2/Wnj17tH79et10002SpClTpmjEiBFKT09n6hgAAAAAAAA4DNN2AQDKde7cOeXn56thw4ZWWVpamtq3by8XFxerLCIiQr/88ouOHDlixQQFBcnDw8OK6dChg3JycrRr1y4rpkWLFtbAiSSFh4fL1dVV27dvv9ZNAwAAAAAAAMrFnScAgHLNmjVLXl5e6ty5s1WWmZmp0NBQm7jGjRtLko4dOyZvb29lZmbKy8vLJqbodUZGhrWdkjFubm7y9PS0Yuy1c+fOy4qvTKmpqY6uQqWivTVbdWlvyRwFAAAAAMDlYvAEAFCmhIQEffjhh0pKSlK9evVslhW/60SSjDFllpflUjHGGLu2U5y/v7/q1KlzWetUhtTUVKf6Epf21mzO1l4AAAAAgHNj2i4AQClz585VUlKSXnvtNd122202y7y8vErdGZKVlSXptztQvLy8lJmZaRNT9LrobpOyYvLz83X69OlSd6QAAAAAAAAAlYnBEwCAjbi4OL399ttaunSpAgICSi0PDg5WSkqKdbeJJG3evFnNmzeXt7e3FbNjxw6dPXvWJqZu3bpq3bq1FZOenq6DBw9aMSkpKSooKFBISMi1ah4AAAAAAABwSQyeAAAssbGxSk5O1pw5c9S4cWNlZGQoIyNDZ86csWL69++vkydPaurUqfrhhx/0/vvvKykpScOHD7dioqKi1KBBA8XExGjv3r3atGmT5s2bpwEDBsjd3V3ShYfMt2rVSjExMdq5c6e2bdumadOmqXv37mrRokWltx0AAAAAAAAowjNPAACWN954Q5JsBkIkqXfv3oqLi5Mk3XjjjUpMTNSMGTPUq1cvNWrUSCNHjtSgQYOseA8PDy1dulSxsbHq06ePPDw81Lt3b40bN86KcXV11cKFCxUbG6tBgwbJzc1N3bp106RJkyqhpQAAAAAAAED5GDwBAFj27t1rV1xYWJhWrVp10ZiWLVsqKSnpojHe3t5asGCB3fUDAAAAAAAAKgPTdgEAAAAAAAAAABTD4AkAAAAAAAAAAEAxDJ4AAAAAAAAAAAAUw+AJAAAAAAAAAABAMQyeAAAAAAAAAAAAFFPb0RUAAAAAAKAipR3eqff2fKxjZ7PUpH4j9WzVTcHN/B1dLQAAAFQjVe7Ok8TERPXt21ehoaFq27athg0bpq+//rpUXGpqqvr06aOAgAB17txZiYmJpWL279+vwYMHKzAwUBEREZo5c6by8/NtYo4ePaqRI0cqODhYbdu21eTJk5WdnX3N2gcAAAAAuHbSDu/UktRknTx3Sh5u7jp57pSWpCYr7fBOR1cNAAAA1UiVGzz58ssvdf/99+uNN97Qm2++qSZNmmjo0KFKT0+3Yg4dOqSHH35YrVu31jvvvKMnn3xS8+fP1xtvvGHFZGdna9iwYfLw8NCKFSv0wgsvaPXq1ZozZ44VU1BQoEceeURZWVlKSkpSQkKCtm7dqkmTJlVqmwEAAAAAFeO9PR/LrZar6tSuIxcXF9WpXUdutVz13p6PHV01AAAAVCNVbtqukneQTJ8+XR9//LE+++wzDRgwQJL01ltvydPTU//4xz/k4uKili1bat++fVq8eLEGDhwoSVq7dq1Onz6tWbNmycPDQ61atdITTzyhuLg4jR49Wu7u7tq8ebP27Nmj9evX66abbpIkTZkyRSNGjFB6erpatGhRuY0HAAAAAFyVY2ez5OHmblN2net1OnY2y0E1AgAAQHVU5e48KencuXPKz89Xw4YNrbK0tDS1b99eLi4uVllERIR++eUXHTlyxIoJCgqSh4eHFdOhQwfl5ORo165dVkyLFi2sgRNJCg8Pl6urq7Zv336tmwYAAAAAqGBN6jdSbkGuTVluQa6a1G/koBoBAACgOqpyd56UNGvWLHl5ealz585WWWZmpkJDQ23iGjduLEk6duyYvL29lZmZKS8vL5uYotcZGRnWdkrGuLm5ydPT04qx186dNX/+3NTUVEdXodqhzy5fTeqzknkKAAAA117PVt20JDVZyj+v61yvU25BrvIKC9SzVTdHVw0AAADVSJUePElISNCHH36opKQk1atXz2ZZ8btOJMkYU2Z5WS4VY4yxazvF+fv7q06dOpe1TnWSmprKF8GXiT67fPQZAAAArlZwM38ND73w7JNjZ7PUpH4j9WzVTcHN/B1dNQAAAFQjVXbwZO7cuXrrrbf02muv6bbbbrNZ5uXlVerOkKysC/PXFt2B4uXlpaNHj9rEZGZmWsuKfqekpNjE5Ofn6/Tp06XuSAEAAAAAVA/BzfwZLAEAAMBVqZLPPImLi9Pbb7+tpUuXKiAgoNTy4OBgpaSkWHebSNLmzZvVvHlzeXt7WzE7duzQ2bNnbWLq1q2r1q1bWzHp6ek6ePCgFZOSkqKCggKFhIRcq+YBAAAAAAAAAIAqrMoNnsTGxio5OVlz5sxR48aNlZGRoYyMDJ05c8aK6d+/v06ePKmpU6fqhx9+0Pvvv6+kpCQNHz7ciomKilKDBg0UExOjvXv3atOmTZo3b54GDBggd3d3SRceMt+qVSvFxMRo586d2rZtm6ZNm6bu3burRYsWld52AAAAAAAAAADgeFVu2q433nhDkmwGQiSpd+/eiouLkyTdeOONSkxM1IwZM9SrVy81atRII0eO1KBBg6x4Dw8PLV26VLGxserTp488PDzUu3dvjRs3zopxdXXVwoULFRsbq0GDBsnNzU3dunXTpEmTKqGlAAAAAAAAAACgKqpygyd79+61Ky4sLEyrVq26aEzLli2VlJR00Rhvb28tWLDA7voBAAAAAICa46uvvtJrr72mPXv26JdfftGoUaM0evRoa/nKlSu1Zs0aff/998rPz9ett96q6OhoderUyWY7+/fvV2xsrHbs2KEGDRqoZ8+eGjdunGrX/u2rl6NHjyo2NlZbtmyxLuCcOHGiPDw8Kq29AADAPlVu2i4AAAAAAIDK8uuvv6ply5YaP368mjZtWmr51q1bddddd2nJkiVauXKlQkND9dhjjyktLc2Kyc7O1rBhw+Th4aEVK1bohRde0OrVqzVnzhwrpqCgQI888oiysrKUlJSkhIQEbd26ldkvAACooqrcnScAAAAAAACVpVOnTtZdJHPnzi21fPbs2Tavx48fr08//VQbNmxQcHCwJGnt2rU6ffq0Zs2aJQ8PD7Vq1UpPPPGE4uLiNHr0aLm7u2vz5s3as2eP1q9fr5tuukmSNGXKFI0YMULp6ek8exUAgCqGO08AAAAAAADsVFhYqHPnzqlhw4ZWWVpamoKCgmym3+rQoYNycnK0a9cuK6ZFixbWwIkkhYeHy9XVVdu3b6+8BgAAALtw5wkAAAAAAICdEhMTlZ2drZ49e1plmZmZ8vLysokrep2RkVFujJubmzw9Pa2Yy7Fz587LXqc8qampFbatmoR+KY0+KVtV6JfQ0FBHVwGocRg8AQAAAAAAsMPq1au1YMECJSQkqEmTJnat4+LictHlxphLxpTF399fderUuez1SkpNTeVL1zLQL6XRJ2WjX4Cai8ETAAAAAAAgSTqeul2/vPOuco4eU92mTdS8dy/dEBri6GpVCcnJyZo+fbri4+PVsWNHm2VeXl46evSoTVlmZqa1rOh3SkqKTUx+fr5Onz5d6o4UAADgeDzzBAAAAAAA6Hjqdv24cLHOHz8hVw8PnT9+Qj8uXKzjqTyPIykpSdOnT1dCQoL1cPnigoODtWPHDp09e9Yq27x5s+rWravWrVtbMenp6Tp48KAVk5KSooKCgv9n787Dqi7z/48/D0cU8ZAKKJiDDkqJ5oaYpeDkMqj1/aJZlqmIu6aEuaPglwwnAR3DwkzDhcHUXMKFZpyyXzOWjqbiyqg4aKOmyeKSoqCy/P7g8pNHcKsDar0e18V1+Nz759YLDuf9uVo7k88AACAASURBVO+bVq0UoBIREXnYKHgiIiIiIiIiIpxeux5TpUqYHRwwmUwlr5UqcXrt+gc9tHJ1+fJlDh06xKFDh7h+/TrZ2dkcOnSI48ePA7Bo0SJiY2OZPn063t7eZGdnk52dzYULF4w2AgMDcXJyIiwsjPT0dDZv3sycOXPo27cvjo6OAPj5+eHt7U1YWBhpaWns2rWL6dOn07VrVzw8PB7IvYuIiMjtadsuERERERERESE/MwuzxWKVZlelCvmZWQ9oRBUjLS2N4OBg43rlypWsXLmSNm3asHTpUpYtW0ZBQQETJ060qncjH8BisZCYmEhUVBS9evXCYrHQs2dPxo8fb5Q3m80sWLCAqKgogoKCsLe3JyAggPDw8Iq5UREREbkvCp6IiIiIiIiICA5utUu27HJwMNKKrl7Fwe3eDkZ/VD3zzDOkp6ffNv+rr766p3a8vLxISkq6Yxl3d3fmzZt3X+MTERGRB0PbdomIiIiIiIgIj/fsQXFBAYX5+RQXF5e8FhTweM8eD3poIiIiIhVOwRMRERERERERwdm3FQ1GDKWKc00Kc3Op4lyTBiOG4uyrw8xFRETkt0fbdomIiIiIiIgIUBJAUbBERERERCtPRERERERERERERERErCh4IiIiIiIiIiIiIiIichMFT0RERERERERERERERG6i4ImIiIiIiIiIiIiIiMhNFDwRERERERERERERERG5iYInIiIiIiIiIiIiIiIiN1HwRERERERERERERERE5CYKnoiIiIiIiIiIiIiIiNyk0oMegIjIw+pc6m5Or11PfmYWDm61ebxnD5x9Wz3oYYmIiIiIiIiIiEg508oTEZEynEvdzbEFC7l67jxmi4Wr585zbMFCzqXuftBDExERERERERERkXKm4ImISBlOr12PqVIlzA4OmEymktdKlTi9dv2DHpqIiIiIiIiIiIiUMwVPRETKkJ+ZhV2VKlZpdlWqkJ+Z9YBGJCIiIiIiIiIiIhVFwRMRkTI4uNWm6OpVq7Siq1dxcKv9gEYkIiIiIiIiIiIiFUXBExGRMjzeswfFBQUU5udTXFxc8lpQwOM9ezzooYmIiIiIiIiIiEg5U/BERKQMzr6taDBiKFWca1KYm0sV55o0GDEUZ99WD3poIiIiIiIiIiIiUs4q2aqhb775hh9//JH//d//BSAzM5Pw8HD+85//4O/vz1tvvUWVW84PEBF5mDn7tlKwREREKkxKSgpLlizh5MmTXLt2jbp169KrVy8GDRqEyWQCIDU1lejoaNLT03FxcaFfv34MGzbMqp2MjAyioqLYu3cvTk5OdO/enfHjx1Op0k9v/TMzM4mKiuJf//oX9vb2BAQEMGXKFCwWS4Xes4iIiIiIyMPKZsGT999/n4CAAOM6Ojqaw4cP06VLF/72t79Rs2ZNJk6caKvuRERERER+VZydnRk1ahSenp5UrlyZXbt2MW3aNMxmMwMGDODUqVMMHTqUwMBAYmJiOHjwIFOnTsXR0ZF+/foBkJuby6BBg2jWrBmrVq3izJkzhIWFARivhYWFDB8+nKpVq5KUlEReXh7h4eGEh4fz/vvvP7D7FxEREREReZjYLHhy/PhxvL29AcjLy+Orr75ixowZ/O///i9NmjRhwYIFCp6IiIiIiNyGn5+f1bWHhwdffvklO3bsYMCAAaxYsYLq1avz9ttvYzKZ8PLy4siRIyxcuNAInqSkpHDx4kVmzpyJxWLB29ubMWPGEBMTQ2hoKI6OjmzdupXDhw/zxRdfUL9+fQAiIyMZNmwYJ0+exMPDo8LvXUREyseuQ5kk/zODzHNXcHN25KUOXrRu7PaghyUiIvJIsNmZJ9euXcPBwQGAvXv3UlhYSIcOHQDw9PQkOzvbVl2JiIiIiPyqFRcXs3//fnbv3s0zzzwDwJ49e2jXrp2xhReUBFxOnz7NmTNnjDItW7a02n7L39+f/Px8Dh48aJTx8PAwAicAbdu2xWw2s3v37oq4PRERqQC7DmWyIHk/5y/m4VS1Eucv5rEgeT+7DmU+6KGJiJS7yZMnM3ny5Ac9jEdC//79iY+Pf9DDeCjZbOWJh4cHW7ZsoU2bNqSkpPDUU08Zf7Tl5OTg5ORkq65ERERERH6VLl26xB/+8AeuX79OYWEhISEhBAcHAyXvqX19fa3K16pVC4CsrCzc3d3JycnB1dXVqsyN6xsPM5VVxt7enurVq9/3A09paWn3Vf5RlJqa+qCH8NDRnFjTfFi79eeUPDjJ/8ygUiUTDpVLPvpxqFyJfApI/meGVp+IyEOlf//+7NixAwCz2Yybmxvdu3fnzTffxM7OZs/+i9w3mwVP+vfvT2RkJOvWrSM7O5vY2Fgjb+fOnTzxxBO26kpERERE5FepWrVqrFu3jry8PPbu3cvs2bOpU6cOL7/8MoDVqhMoWaFSVnpZ7lamuLj4ntq5WdOmTalSpcp91XmUpKam6oPgW2hOrGk+5GGWee4KTlWtP/apYm8m69yVBzQiEZHbGzx4MIMHD6awsJCDBw8yadIk6tSpw2uvvVYu/V2/fh17e/tyaVt+PfNrs9Ddq6++ysKFC+nTpw8fffQR3bt3N/JuPsRSRERERETKZmdnR/369fH29ua1115j6NChxMXFASUrSG5dGXL27FngpxUorq6u5OTkWJW5cX1jtUlZZQoKCrh48WKpFSkiIvLocnN25Or1Qqu0q9cLqe3s+IBGJCJye46OjtSqVQt3d3c6depEu3btOHz4sJGflJRE586dadGiBS+//DI7d+60qr906VLatWuHr68v0dHRFBUVWeV36tSJRYsWMXLkSFq0aMHKlSsBWLduHQEBATRt2pTAwEC++eYbq3qbN28mMDCQpk2bEhAQwPr1642877//nkaNGrFp0yZefPFFWrRoQWhoKPn5+SQmJtKuXTv8/f1Zt27dPc3B5MmTCQsLIy4ujjZt2tC+fXuSkpKM/G+//ZZGjRpZ1UlOTqZTp06l2oiNjcXX15cOHTrwj3/8g1OnTtG/f398fHwYOnQoFy5csGonLy+PCRMm0LJlSzp27Mjnn39ulf/vf/+b/v3707x5czp16sTcuXMpLPzpd0yjRo1Ys2YN/fv3p2nTpmzZsoV///vf9OnTh5YtW/L0008TFBTExYsX72kuHhY2Xffk7+/PyJEjad++vVX6+PHj+eMf/2jLrkREREREfvWKiorIz88HwMfHh23bthmrTQC2bt3K448/jru7u1Fm7969XL582aqMg4MDTZo0McqcPHmSEydOGGW2bdtGYWEhrVq1qojbEhGRCvBSBy8KCorJv1ZAcXHJa0FBMS918HrQQxMRuaNjx46xe/dumjdvDsCaNWv4+OOPmTZtGp999hndu3dn2LBh/PDDDwDs2LGD2NhY3nzzTVatWkVBQQGbNm0q1e5HH31Ex44d+eyzzwgICGD37t1EREQwcOBANmzYwB//+EdGjRrF6dOngZLgSEhICF26dCElJYUBAwYQHh7Ovn37rNr98MMP+b//+z8SExPZtWsXr7/+OseOHePjjz8mKCiIyMhIzp07d0/3/uWXX1JYWMjKlSt5/fXXmTFjBv/5z3/ua/42bdqEo6Mjn376KX/84x+ZPHkykZGRDB8+nBUrVnDixAkWLFhgVWfFihU0bNiQ5ORkXn31VcaPH8/JkycBOH/+PIMHD6ZDhw6kpKQQHR3NunXr+Mtf/mLVRnx8PP369WPjxo20aNGCiRMn0qpVK1JSUli+fDmBgYH3dR8PA5sGT86dO0d8fDwDBw7kxRdf5OjRowCsXr2aQ4cO2bIrEREREZFflfj4eP71r39x8uRJjh07xurVq0lISODFF18EoE+fPly4cIFp06Zx9OhRPvvsM5KSkhgyZIjRRmBgIE5OToSFhZGens7mzZuZM2cOffv2xdGx5EljPz8/vL29CQsLIy0tjV27djF9+nS6du2Kh4fHA7l3ERGxvdaN3RjxUnNqPlaV3LwCaj5WlREvNdd5JyLyUFqwYAE+Pj40b96c559/njZt2tCzZ0+gJDgxdepU2rdvj4eHBwMGDKBly5akpKQAsHz5crp160bv3r1p2LAh4eHh1KhRo1QfnTt35tVXX8XDwwM3NzeWLl1Kt27d6NevHw0aNODNN9+kcePGrFixAoBPPvmEpk2bEhoaiqenJ0FBQXTp0qVU0GDUqFH4+vri4+NDly5dSE9P5//+7/9o0KABQ4cOBeDAgQP3NA+PP/44EyZMwNPTk379+lGvXj127dp1X3Pp4eFBaGgov//973n99de5cOEC7du3p3379nh7e9OzZ89SK3e8vb0ZOXIkDRo0YOTIkTRr1sxYnbNs2TLatWvHkCFDqF+/Ps888wyhoaGsWrXKqo1XX32Vbt264eHhgbOzMz/88AMdO3bEw8ODJ554gt69e/PYY4/d1708aDY78+S7774jKCiIa9eu0axZM9LT042n5NLT09mxYwezZs2yVXciIlIOdu7cyeLFizl8+DCnT5/mjTfeIDQ01MhPTk5mypQppep98cUX1K9f37jOyMggKiqKvXv34uTkRPfu3Rk/fjyVKv30ayczM5OoqCj+9a9/YW9vT0BAAFOmTMFisZTvTYqIPKSuXLnCW2+9RWZmJlWqVMHDw4Px48cb+zzXrVuXhIQEoqOj6dGjBy4uLoSEhBAUFGS0YbFYSExMJCoqil69emGxWOjZsyfjx483ypjNZhYsWEBUVBRBQUHGz+Dw8PAKv2cRESlfrRu7KVgiIo+E1157jf79+1NUVMT3339PdHQ0sbGxhIaG8v333zN69Gir8/muXbtmPPjz3XffGWcEQsn73aeeeqpUH7emfffdd7z00ktWaS1btuS7774z8lu0aFEq/9ZtuLy8flrR5+LiQv369Y3zPipVqkT16tU5f/78Pc3Dk08+aXVdu3ZtY6vee3XreACr88hdXFxKjefGKp+br2/Mw5EjR/jqq6/w8fEx8gsLC0ttjda0aVOr66CgIAYPHoy/vz9+fn688MIL1KxZ877u5UGzWfAkOjqaunXrsnDhQhwdHa0mq1WrVrz77ru26kpERMrJlStX8PLyIjAwkJiYmDLLmM1mNm/ebJXm7OxsfJ+bm8ugQYNo1qwZq1at4syZM4SFhQEYr4WFhQwfPpyqVauSlJREXl4e4eHhhIeH8/7775fT3YmIPNzCwsKMn5O307p1az799NM7lvHy8rLaG7ks7u7uzJs3777HKCIiIiJSHqpXr248lOnp6cmlS5eYMGEC/fv3ByAuLo4GDRpY1bnx8GVxcbFVYOV2qlatanV983a4Zblb/g03PyhqMplKHZRuMplKBRpup6y6N8ZhZ2dnjOvG/RYUFNyxjRvlbh3jrfd2p/m7cuUKgYGBvP7663ccu4ODg9X1+PHjCQwM5J///Cfr16/n/fffZ82aNY/Uanebbdu1c+dORowYwWOPPVZqsmvVqlXqcEsREXn4PPfcc4wfP54XXniBKlWq3LZcrVq1rL7MZrORl5KSwsWLF5k5cybe3t506NCBMWPGsHz5cq5cuQKU7L9/+PBhYmNjadasGW3atCEyMpLPP//c2FNTRERERKQi7Ny5k5EjR9KxY0caNWpEfHx8qTKpqan06tWLZs2a0aFDBxISEkqVycjIIDg4mObNm+Pn50dsbGypD7UyMzMJCQnBx8eHNm3aEBERQW5ubrndm4jIo8psNlNYWMhjjz1GrVq1OH36NPXr17f6urGqwtPTk/379xt1i4qKOHjw4F37aNCgQanzS/bu3WsEae6WX9FuPLh68+fsR44csUnbN88flGwz5unpCZRs6ZWRkVFq/m/egeR2nnzySYYPH86qVatwdXXlyy+/tMl4K4rNgic3Il9lOXfuXKnIk4iIPJoKCwvp1KkT/v7+DBo0qNQ+mXv27KFly5ZW22/5+/uTn59vvHnZs2cPHh4eVr9o27Zti9lsZvfu3RVzIyIiIiIi/LT6euLEibi5ld7i6tSpUwwdOpQmTZqwdu1axo0bR3x8PMuWLTPK3Fh9bbFYWLVqFe+88w7JycnMnj3bKHNj9fXZs2dJSkpi7ty5fPvtt9o2UUSEkp/F2dnZZGVlkZqayocffoivry9OTk6MGDGC9957j+TkZE6cOMGBAweYP38+O3bsAErOBty4cSOrV6/m2LFjzJgx4562yerfvz9///vfWbZsGd999x3vvfcehw4dok+fPka7aWlpxMfH89133/Hxxx/zxRdfEBwcXK5zcTv16tWjdu3axMfHc/z4cdavX8/GjRtt0vahQ4dYsGAB3333HQsWLGDfvn307t0bgH79+vHf//6XyMhIDh8+zLFjx/jb3/7G/Pnzb9tefn4+f/rTn9i1axenTp1i8+bNnD59mt///vc2GW9Fsdm2XS1btmTNmjV07ty5VF5KSgpPP/20rboSEZEHxNPTk9jYWLy9vbly5Qpr1qwhODiYpUuX0rp1awBycnJwdXW1qnfj+sbTEWWVsbe3p3r16j9rpWJaWtrPuZ0KkZqa+qCHUKF0v79uj8r9+vr6PughiIjII+S5557jueeeA0q2hbnVihUrqF69Om+//TYmkwkvLy+OHDnCwoUL6devH2C9+tpiseDt7c2YMWOIiYkhNDQUR0dHY/X1zecFRkZGMmzYME6ePPlIbWMiImJrixcvZvHixZhMJlxdXXn22WeZOHEiUBLkqFy5MgkJCURGRlKjRg18fHzo1q0bgFH23Xff5erVq7z00ksEBATctc9WrVrxzjvv8MEHHxAdHY2npyfz5s2jTp06QMmZgx988AF//vOfWbBgAXXq1GHGjBmlzkGpKPb29syaNYu3336bDRs24O/vz7Bhw+66Ze+96NOnD+np6cybN4+aNWvy5z//2fi9VKdOHT7++GNmzpxJnz59MJlMNGjQwNhSrSx2dnacPXuWcePGce7cOdzc3HjjjTfo2LHjLx5rRbJZ8GT06NH079+fPn368Pzzz2Mymdi0aRPz5s1j69atfPLJJ7bqSkREHhAfHx+rA8JatWrF999/z6JFi4zgyZ3cbQ/Se92n9FZNmza94zZjD0pqaupv6kNc3e+v22/tfkVERG7Ys2cP7dq1s3qf6ufnR0JCAmfOnMHd3f2uq69bt25919XXCp6IyG/V0qVL71qmd+/exkqIsgwYMIABAwbcNv+rr74qM/3FF1/kxRdfvG29mwPst/rd735Henq6VVpoaGipcl9//fVt279ZWWfP3jo3zz77bKnVJgMHDrxjG7eO8ZVXXuGVV165bR9ladSoEYsWLbpt/q19VK5cucwHEh41NguetGjRgsTERGbOnEl0dDTFxcXMnz+f5s2bs2TJEry9vW3VlYiIPERatGhhtWelq6srmZmZVmVycnKMvBuv27ZtsypTUFDAxYsXS61IERERERF5kHJycko9QFCrVi0AsrKycHd3f+RXXz8qq0srmualNM1J2R6GedGDTiK2Z7PgCZQ8gfzJJ5+Qm5vL+fPnqV69Oo899pgtuxARkYfMwYMHjT8eoWR1SkxMDJcvX6ZatWpAyQHxDg4ONGnSxCgzb948Tpw4Qb169QDYtm0bhYWFtGrVquJvQkRERETkDm5dHV1cXFxm+r3UvdWDXn2t1aVl07yUpjkpm+ZF7lVkZCQpKSll5iUkJNzTjh5SsWwaPLnBYrFYLVUVEZFHw+XLlzlx4gQA169fJzs7m0OHDuHo6Ej9+vWZO3cuzZs35/e//71x5snWrVv54IMPjDYCAwP54IMPCAsLIzQ0lDNnzjBnzhz69u2Lo6MjULLNgbe3N2FhYURERJCfn8/06dPp2rWrtisQERERkYeKq6trqZUhZ8+eBX5agaLV1yIicjdvvvkmQ4YMKTPPzc2tgkcj9+IXBU+WLFlCYGAgrq6uLFmy5I5lTSaT1f5rIiLy8ElLSyM4ONi4XrlyJStXrqRNmzYsXbqUS5cuMW3aNLKzs3F0dOTJJ59k8eLFtGvXzqhjsVhITEwkKiqKXr16YbFY6NmzJ+PHjzfKmM1mFixYQFRUFEFBQdjb2xMQEEB4eHiF3q+IiIiIyN34+Pjw17/+1WqFyNatW3n88cdxd3c3ymj1tYiI3ImLiwsuLi4PehhyH35R8CQ2NhZfX19cXV2JjY29Y1kFT0REHn7PPPNMqUO+bjZlyhSmTJly13a8vLxISkq6Yxl3d3fmzZt332MUEREREbGlu62+7tOnD8uWLWPatGkEBwdz6NAhkpKSmDhxotGGVl+LiIj8+vyi4Mn+/fupXLmy8b2IiIiIiIiIyKPkbquv69atS0JCAtHR0fTo0QMXFxdCQkIICgoy6mj1tYiIyK/PLwqe3AicAFy6dIkaNWpgNptLlSsqKuL8+fNaliQiIiIiIiIiD5W7rb4GaN26NZ9++ukdy2j1tYiIyK+Lna0a8vf359///neZeQcPHsTf3/+e29q5cycjR46kY8eONGrUiPj4eKv85ORkGjVqVOrr+PHjVuUyMjIIDg6mefPm+Pn5ERsbS0FBgVWZzMxMQkJC8PHxoU2bNkRERJCbm3vPYxURERERERERERERkV+XX7Ty5GbFxcW3zSsoKMDO7t7jNFeuXMHLy4vAwEBiYmLKLGM2m9m8ebNVmrOzs/F9bm4ugwYNolmzZqxatYozZ84QFhYGYLwWFhYyfPhwqlatSlJSEnl5eYSHhxMeHs77779/z+MVEREREREREREREZFfj18UPMnOziYrK8u4PnbsWKltu65evcrq1aupXbv2Pbf73HPP8dxzzwEQFxd323K1atW6bV5KSgoXL15k5syZWCwWvL29GTNmDDExMYSGhuLo6MjWrVs5fPgwX3zxBfXr1wcgMjKSYcOGcfLkSR3YJiIiIiIiIiIiIiJlmjdvHmvWrOGrr7560EORcvCLgicrV65k7ty5mEwmTCYTU6ZMKVWmuLj4tnm/RGFhIZ06deLatWs88cQTjBo1iqefftrI37NnDy1btsRisRhp/v7+5Ofnc/DgQVq3bs2ePXvw8PAwAicAbdu2xWw2s3v37vsKnqSlpdnmxh5iqampD3oIjxzN2f37Nc2Zr6/vgx6CiIiIiIiIiMivws6dO1m8eDGHDx/m9OnTvPHGG4SGht61XqNGjYzv7ezscHFxoW3btkyYMAE3N7fyHLI84n5R8KR79+60aNGC4uJihg8fzpQpU2jQoIFVmcqVK+Pp6XlfK0/uxtPTk9jYWLy9vbly5Qpr1qwhODiYpUuX0rp1awBycnJwdXW1qnfjOjs7+7Zl7O3tqV69ulHmXjVt2pQqVar83Ft66KWmpuqD4PukObt/mjMRERERERERESnLvRz1cDuRkZF06dKFoqIiTpw4wfTp05kwYQJLly4tp9GWuHbtGpUrVy7XPqT8/KLgSb169ahXrx7Xr19n3LhxdOnShTp16thqbLfl4+ODj4+Pcd2qVSu+//57Fi1aZARP7sRkMt0x/8ZqGRERERERERERERF58O71qIeyWCwW4wgINzc3XnvtNWbOnGlVZv/+/cyePZt9+/ZhsVho164dkydPNs7ZLiws5N1332XNmjVcv36d559/vtSD+ZMnT+bMmTN07NiRxMREfvjhB9LS0igqKiIuLo6UlBQuXLhAw4YNGTNmDB07djTqZmRkEB0dTWpqKmazGT8/PyIiIozVMfHx8WzYsIGxY8cSFxdHVlYWfn5+zJw5k2+++YY5c+aQlZWFv78/M2bMwMnJ6f4mWEq591Pc78BsNvP+++9z9OhRWzT3s7Ro0YL//ve/xrWrqys5OTlWZW5c3/hPXVaZgoICLl68WOo/voiIiIiIiIiIiIjArkOZhH+4lSHvbCL8w63sOpT5oId0z7Kzs9m0aZPVw/lHjhwhODiYZ599luTkZD766CNycnIYNWoUxcXFACxZsoTly5cTERHBmjVrcHV1LXPlyr59+9i5cycffvgh69atw2w2M3v2bJKTk3nrrbfYsGEDfn5+hISEkJ6eDkBeXh5DhgwBYMWKFSxcuJDvv/+eN954w+j/xtjXrVtHfHw8CQkJ7N69m9GjR7NmzRrmzJljpM2fP788p/A3wybBEzs7Ozw8PLh06ZItmvtZDh48aHWAvI+PD3v37uXy5ctG2tatW3FwcKBJkyZGmZMnT3LixAmjzLZt2ygsLKRVq1YVN3gRERERERERERGRR8CuQ5ksSN7P+Yt5OFWtxPmLeSxI3v9QB1CmTp2Kj48PLVq0wN/fn5ycHKuVJ4sWLaJz586MHDmSBg0a0KRJE2JiYtizZ49x1nViYiLBwcF0796dBg0aMHbsWJ588slSfZnNZuPICW9vb/Ly8li2bBljx44lICCABg0aMGnSJJo2bcrChQsB+Oyzz/jxxx+ZPXs2jRs3xsfHh1mzZrF//362b99utH3t2jViYmLw9vamTZs2PP/882zbto2ZM2fSuHFjWrduTWBgINu2bSvnGf1tsEnwBOD1119n3rx5nDlz5he3dfnyZQ4dOsShQ4e4fv062dnZHDp0iOPHjwMwd+5cvv76a06cOMHhw4f505/+xNatWxkwYIDRRmBgIE5OToSFhZGens7mzZuZM2cOffv2xdHREQA/Pz+8vb0JCwsjLS2NXbt2MX36dLp27Xpfh8WLiIiIiIiIiIiI/BYk/zODSpVMOFSuhMlU8lqpkonkf2Y86KHd1tixY1m3bh3r1q1j8eLFVKlShdDQUAoLCwFIS0vj888/N46L8PHxoWvXrgAcP36c3NxcsrOzSz1wf/PqlRu8vLyoVq2acX3ixAmuX79e6pxfX19fYyenjIwMGjZsSI0aNYz8G9cZGT/Nq5ubm7GNGJTsrOTq6oqLi4tV2rlz5+57jqS0X3Tmyc02btzI+fPnCQgI4Mknn7RaBQIl54x8+OGH99RWWloawcHBxvXKlStZKnvtUAAAIABJREFUuXIlbdq0YenSpVy6dIlp06aRnZ2No6MjTz75JIsXL6Zdu3ZGHYvFQmJiIlFRUfTq1QuLxULPnj0ZP368UcZsNrNgwQKioqIICgrC3t6egIAAwsPDf+FsiIiIiIiIiIiIiPz6ZJ67glNV64+Vq9ibyTp35QGN6O5cXFyoX78+AJ6enlSrVo3evXuzfft2/Pz8KCoqokePHgwfPrzMujdvnXU3Dg4OZabf7YztezmDu1Il63k3mUzY29uXSisqKrprW3J3NguenD9/nrp161K3bl3j+ud65plnjP3eyjJlyhSmTJly13a8vLxISkq6Yxl3d3fmzZt332MUERERERERERER+a1xc3bk/MU8HCr/9NHy1euF1HZ2fICjuj92diUbMl29ehWAp556ivT0dOrVq3fbIEbt2rXZu3evcWg9wJ49e+7aV/369bG3t2f37t14eXkZ6Tdfe3l5sWrVKi5evMhjjz0GwLFjx7hw4YJVHalYNguerFy50lZNiYiIiIiIiIiIiMhD6KUOXixI3k8+BVSxN3P1eiEFBcW81KF8P+S/fPmycXb1zUc9ODo6GqtKbufGtlvFxcX88MMPzJo1C2dnZ2PbrREjRvDqq68yefJkgoKCqFGjBidOnGDjxo1MnjwZi8XCwIEDmTt3Lg0aNKBp06Zs2LCBI0eOWG21VZaqVasSFBTEnDlzcHFxwdPTk+TkZA4cOEBUVBRQcgTF3LlzmThxImPHjuXq1atERUXRvHlznn32WRvMnvwcNgue3Ky4uJjc3FyqVatmRPFERERERERERERE5NHWurEbvNSc5H9mkHXuCrWdHXmpg1dJejm621EPdxIVFUVUVBQmkwlnZ2eaN2/OkiVLqFmzJgBPPPEEy5cvZ86cOQwcOJCCggLq1KmDv78/lStXBmDgwIGcPXuW6dOnU1BQQNeuXenfvz8pKSl3Hfu4ceMwmUxERkby448/0rBhQz744AMaNWoElGz1tWjRIqKjo+nduzdmsxl/f38iIiLuaTsvKR82DZ5s376dDz74gL1791JYWMjq1at56qmn+NOf/kSbNm3o0qWLLbsTERERERERERERkQrWurFbuQdLbnW3ox5u517rNG7cmAULFtw232w2M2nSJCZNmmSVPnbsWOP7mJiYMutWrlyZsLAwwsLCbtu+l5cXixYtum1+aGgooaGhVmmjRo1i1KhRVmlDhgxhyJAht21H7p3NloVs3ryZwYMHU1xczMiRI60OpalRowarV6+2VVciIiIiIiIiIiIiIiLlxmbBk/fee4/u3bvz8ccfM3z4cKs8b2/vnxUVFBERERERERERERERqWg2C5785z//ITAwEKDUPmzVq1fn/PnztupKRERERERERERERESk3NgseOLk5MS5c+fKzDt58iQuLi626kpERERERERERERERKTc2Cx48oc//IH58+dbBVBMJhNXrlwhKSmJjh072qorERERERERERERERGRclPJVg2NGzeO1157jW7duvHMM89gMpmIi4sjIyODSpUqERoaaquuREREREREREREREREyo3NVp7Url2btWvX8tprr3Hq1Cnc3NzIzs7mf/7nf1i9ejXOzs626kpERERERERERERERKTc2GzlCZQcDD9u3DjGjRtny2ZFREREREREREREREQqjE2DJwB5eXkcPXqUrKwsateuTcOGDalataqtuxERERERERERERERESkXNg2ezJ8/n8WLF3Pp0iWKi4sBcHJyYvDgwbz++uuYTCZbdiciIiIiIiIiIiIi8kDMmzePNWvW8NVXXz3ooUg5sFnwJC4ujoSEBPr27Uu3bt1wcXHh7Nmz/P3vfyc+Pp78/HzGjh1rq+5ERERERERERERE5DciISGBL774gmPHjmE2m3nqqacYM2YMLVq0uGO9Ro0aGd/b2dnh4uJC27ZtmTBhAm5ubuU9bHmE2Sx4snr1akaMGMGbb75ppHl6etK6dWssFgurVq1S8ERERERERERERERE7tuOHTt49dVXadasGZUqVSIhIYGBAweyYcMGPDw87lg3MjKSLl26UFRUxIkTJ5g+fToTJkxg6dKl5Trma9euUbly5XLtQ8qPna0aysvL4+mnny4z7+mnnyY/P99WXYmIiIiIiIiIiIjIb0hCQgKvvPIK3t7eeHl5MWPGDEwmE998881d61osFmrVqoWbmxtPP/00r732GgcOHLAqs3//fgYMGEDLli3x9/dn0qRJnDt3zsgvLCxk1qxZPPPMM7Rq1YqIiAiuXr1q1cbkyZMZOHAgf/nLX+jYsSPNmzenoKCAa9euERsbi7+/P02bNqVHjx784x//sKqbkZHBkCFDaNmyJb6+vowePZrMzEwjPz4+noCAAP72t78REBBAixYtGDVqFLm5uWzcuJGuXbvi4+NDaGgoly5dMuqlp6czaNAgWrduTcuWLXn++efZsGHDfc39b5XNgift27e/7X/ULVu20K5dO1t1JSIiIiIiIiIiIiIPyOWjuzn98VucmDuS0x+/xeWjuyt8DHl5eRQUFFCzZs37qpednc2mTZvw8fEx0o4cOUJwcDDPPvssycnJfPTRR+Tk5DBq1CjjbO8lS5awfPlyIiIiWLNmDa6urmWuXNm3bx87d+7kww8/ZN26dZjNZmbPnk1ycjJvvfUWGzZswM/Pj5CQENLT0417GTJkCAArVqxg4cKFfP/997zxxhtG/zfGvm7dOuLj40lISGD37t2MHj2aNWvWMGfOHCNt/vz5Rp0JEyZQo0YNVqxYQUpKCpMnT6Z69er3NWe/VTbbtqtXr15ERkZy4cIFOnfubJx58uWXX7J9+3aioqL497//bZR/6qmnbNW1iIiIiIiIiIiIiFSAy0d3c/bvC8FcCZODhYLc8yXX3YZSrWGrChvHzJkzcXV1pUOHDnctO3XqVKZNm0ZRURH5+fk8+eSTLF682MhftGgRnTt3ZuTIkUZaTEwM7du3Jy0tjWbNmpGYmEhwcDDdu3cHYOzYsXz77bdkZWVZ9WU2m4mNjaVatWoAXLlyhWXLljF16lQCAgIAmDRpErt27WLhwoXMmjWLzz77jB9//JHZs2dTo0YNAGbNmsULL7zA9u3badu2LVCyDVhMTAzOzs4APP/883zyySds2bIFFxcXAAIDA9m2bZsxntOnTzNkyBCeeOIJgLtucSY/sVnwZPjw4QCsXbuWtWvXYjKZrKJiI0aMAKC4uBiTycShQ4ds1bWIiIiIiIiISLkpKipi3rx5rF+/njNnzuDs7Mwf//hHxo0bZ3w4BpCamkp0dDTp6em4uLjQr18/hg0bZtVWRkYGUVFR7N27FycnJ7p378748eOpVMlmH9GIiJSrH7etB3Ml7OwdADDZO1BEPj9uW19hwZO5c+eyceNGkpKSqFq16l3Ljx07ls6dO1NUVMTp06eJi4sjNDSUZcuWYTabSUtL4/jx43z11Vel6h4/fhxPT0+ys7Np1cr6/nx8fPj888+t0ry8vKx+N5w4cYLr16/j6+trVc7X15dvv/0WKPnd0LBhQyNwAhjXGRkZRvDEzc3NCJwAuLq64urqagRObqTdvN3Y4MGDiYiIIDk5mTZt2tCpUyeaNGly1zkTGwZPEhISbNWUiIiIiIiIiMhDY8mSJSxatIjo6GiaNm3Kf//7X8LDw8nLy2PGjBkAnDp1iqFDhxIYGEhMTAwHDx5k6tSpODo60q9fPwByc3MZNGgQzZo1Y9WqVZw5c4awsDAA41VE5GFXcCELk4PFKs1UqQoFF7JuU8O24uLiWLFiBYsXL6Zx48b3VMfFxYX69esD4OnpSbVq1ejduzfbt2/Hz8+PoqIievToYSwQuLXuzYsE7sbBwaHMdJPJdMd6d8sHSgXaTSYT9vb2pdKKioqM65CQELp3786WLVvYvn078+fPZ9iwYbz55pt37e+3zmbBk/bt29uqKRERERERERGRh0Zqair+/v5069YNgN/97ncEBgby9ddfG2VWrFhB9erVefvttzGZTHh5eXHkyBEWLlxoBE9SUlK4ePEiM2fOxGKx4O3tzZgxY4iJiSE0NBRHR8cHcn8iIvejUo3aFOSex2T/U5CguOAqlWrULve+Y2JiWLt2LYmJib9o9YSdXclR4DcOfH/qqadIT0+nXr16tw1i1K5dm7179/Lcc88ZaXv27LlrX/Xr18fe3p7du3fj5eVlpN987eXlxapVq7h48SKPPfYYAMeOHePChQtWdX4uDw8P+vTpQ58+ffjoo49YtGiRgif3wGYHxt9w6tQpNmzYwNKlS9mwYQOnTp2ydRciIiIiIiIiIhXG19eX1NRUYwvykydP8s9//rPUB2jt2rWz+tDNz8+P06dPc+bMGaNMy5YtsVh+emLb39+f/Px8Dh48WEF3IyLyy1Rv2wMKCyi6nk9xcTFF1/OhsKAkvRxFRUWxcuVKZs+eTa1atcjOziY7O5tLly7dtW5ubi7Z2dlkZWWxb98+Zs6cibOzs3Fo/IgRIzh69CiTJ0/mwIEDnDx5kq1btzJ16lRyc3MBGDhwIImJiaSkpPDdd9/x3nvvceTIkbv2XbVqVYKCgpgzZw7/7//9P44dO8af//xnDhw4YBwSHxgYyGOPPcbEiRM5fPgw+/btY+LEiTRv3pxnn332Z89Zfn4+06ZNY9u2bZw8eZKDBw/y9ddf06BBg5/d5m+JzVaeFBUVMW3aNNasWWO1LMjOzo5XXnmFt956y4joiYiIiIiIiIg8KgYPHkx+fj4vv/wyJpOJgoICXnrpJcaPH2+UycnJKbWffa1atQDIysrC3d2dnJwcXF1drcrcuM7Ozr6vMaWlpf2cWylTamqqzdr6NdG8lKY5KdvDMC+3/vwpT9UatoJuQ/lx23oKLmRRqUZtqrftUe7nnSxbtgzACDjc0LNnT2JiYu5YNyoqiqioKEwmE87OzjRv3pwlS5ZQs2ZNAJ544gmWL1/OnDlzGDhwIAUFBdSpUwd/f38qV64MlARPzp49y/Tp0ykoKKBr167079+flJSUu4593LhxmEwmIiMj+fHHH2nYsCEffPABjRo1Akq2+rqxPWTv3r0xm834+/sTERFxT9t53Y6dnR2XLl0iIiKC7OxsLBYLzz77LJMmTfrZbf6W2Cx4Mm/ePD799FNGjhzJ//zP/1CrVi1ycnL461//yvz586lduzYhISG26k5EREREREREpEJs2rSJTz75hBkzZtC4cWP++9//EhMTw8yZM63OKrn1A64be+Tfywdf9/vhWNOmTalSpcp91SlLampqhX7o+qjQvJSmOSnbb3VeqjVsVWGHw9+Qnp5ervUaN27MggULbptvNpuZNGlSqcDD2LFjje9vF8SpXLkyYWFhdzzfysvLi0WLFt02PzQ0lNDQUKu0UaNGMWrUKKu0IUOGGAGmypUrM3v27Nu2KXdms+DJ2rVrGTlyJG+88YaR5uTkZFwnJycreCIiIiIiIiIij5wZM2bQv39/XnzxRQAaNWrE9evXmThxonFWiaura6nVI2fPngV+WoHi6upKZmamVZmcnBwjT0RERB4eNttHKzMzk1atyo42tmrViqysLFt1JSIiIiIiIiJSYfLy8kptRW42m62ufXx82LZtm7HaBGDr1q08/vjjuLu7G2X27t3L5cuXrco4ODj8ooOPRURExPZsFjxxd3dnx44dZebt3LkTNzc3W3UlIiIiIiIiIlJhOnfuzOLFi9m0aRPff/89W7Zs4d1338XPzw9HR0cA+vTpw4ULF5g2bRpHjx7ls88+IykpyWpv/sDAQJycnAgLCyM9PZ3NmzczZ84c+vbta7QjIiIiDwebbdv18ssvM3fuXAoKCnjhhRdwdXXl7NmzbNy4kcWLF5faj01ERERERERE5FEwdepUqlevTkxMDFlZWbi4uPCHP/zBap/7unXrkpCQQHR0ND169MDFxYWQkBCCgoKMMhaLhcTERKKioujVqxcWi4WePXtaHTwvIiIiDwebBU9ef/11zp49y5IlS6wOtrGzs6Nv376MGDHCVl2JiIiIiIiIiFQYR0fHux70C9C6dWs+/fTTO5bx8vIiKSnJlsMTERGRcmCz4InJZGLq1KmMGDGCvXv3cuHCBWrUqEHLli2Ng9FEREREREREREREREQedjYJnly9epXo6GhefPFFWrZsSUBAgC2aFRERERERERERERERqXA2OTC+SpUqrF+/nqtXr9qiORERERERERERERERkQfGJsETgFatWrFv3z5bNSciIiIi8puRkJDAK6+8gq+vL23atGHQoEFlvrdOTU2lV69eNGvWjA4dOpCQkFCqTEZGBsHBwTRv3hw/Pz9iY2MpKCiwKpOZmUlISAg+Pj60adOGiIgIcnNzy+3+REREREREHjU2C56MHj2alStX8tFHH/Gf//yH8+fPc+HCBasvEREREREpbceOHbz66qssW7aM5cuXU7t2bQYOHMjJkyeNMqdOnWLo0KE0adKEtWvXMm7cOOLj41m2bJlRJjc3l0GDBmGxWFi1ahXvvPMOycnJzJ492yhTWFjI8OHDOXv2LElJScydO5dvv/2W8PDwCr1nEREREZFH3bx58+jUqdODHoaUE5sdGN+7d28A3n33XeLi4sosc+jQIVt1JyIiIiLyq3HrCpIZM2awadMmvvnmG/r27QvAihUrqF69Om+//TYmkwkvLy+OHDnCwoUL6devHwApKSlcvHiRmTNnYrFY8Pb2ZsyYMcTExBAaGoqjoyNbt27l8OHDfPHFF9SvXx+AyMhIhg0bxsmTJ/Hw8KjYmxcRERERuQcpKSksWbKEkydPcu3aNerWrUuvXr0YNGgQJpPptvUaNWpkfG9nZ4eLiwtt27ZlwoQJuLm5VcTQ5RFls+DJW2+9dcf/pCIiIiIicm/y8vIoKCigZs2aRtqePXto166d1XtuPz8/EhISOHPmDO7u7uzZs4eWLVtisViMMv7+/uTn53Pw4EFat27Nnj178PDwMAInAG3btsVsNrN7924FT0RERETkoeTs7MyoUaPw9PSkcuXK7Nq1i2nTpmE2mxkwYMAd60ZGRtKlSxeKioo4ceIE06dPZ8KECSxdurRcx3zt2jUqV65crn1I+bFZ8KRPnz62akpERERE5Ddt5syZuLq60qFDByMtJycHX19fq3K1atUCICsrC3d3d3JycnB1dbUqc+M6OzvbaOfWMvb29lSvXt0oc6/S0tLuq/yjKDU19UEP4aGjObGm+bB2688pERERW/Hz87O69vDw4Msvv2THjh13DZ5YLBbjvbObmxuvvfYaM2fOtCqzf/9+Zs+ezb59+7BYLLRr147Jkyfj7OwMlGx/++6777JmzRquX7/O888/X+p99eTJkzlz5gwdO3YkMTGRH374gbS0NIqKioiLiyMlJYULFy7QsGFDxowZQ8eOHY26GRkZREdHk5qaitlsxs/Pj4iICGN1THx8PBs2bGDs2LHExcWRlZWFn58fM2fO5JtvvmHOnDlkZWXh7+/PjBkzcHJyAiA9PZ2YmBgOHDhAQUEBderUYeTIkXTv3v1n/Cv8ttgseHJDXl4eR48eJSsri1q1auHl5UXVqlVt3Y2IiIiIyK/S3Llz2bhxI0lJSaXeR9+60ru4uLjM9LLcrUxxcfF9ryRv2rQpVapUua86j5LU1FR9EHwLzYk1zYeIiPxW7fkhjQ2HN5F1+Sy1q7nQ3TsAnzpNK6z/4uJiDhw4wO7duxk5cuR91c3OzmbTpk34+PgYaUeOHCE4OJgRI0bw1ltvkZ+fz5///GdGjRrFihUrMJlMLFmyhOXLl/P222/TtGlT1q9fz9KlS6lRo4ZV+zeCLx9++CEAZrOZWbNmsW7dOv70pz/RsGFD1qxZQ0hICGvXrqVRo0bk5eUxZMgQvLy8WLFiBfn5+UyfPp033niDVatWGe/Ts7OzWbduHfHx8Vy8eJHRo0czevRoTCYTc+bM4fLly7z55pvMnz+fiRMnAjBhwgSjXQcHB44dO/ZLpv43xabBk/nz57N48WIuXbpk/CHn5OTE4MGDef3117Wtl4iIiIjIHcTFxbFixQoWL15M48aNrfJcXV1LrQw5e/Ys8NMKFFdXVzIzM63K5OTkGHk3Xrdt22ZVpqCggIsXL5Z6ck5ERERE5FZ7fkhjUepK7O3MWOwduZD3I4tSVzLEl3IPoFy6dIk//OEPXL9+ncLCQkJCQggODr5rvalTpzJt2jSKiorIz8/nySefZPHixUb+okWL6Ny5s1UgJiYmhvbt25OWlkazZs1ITEwkODjYWLExduxYvv32W7Kysqz6MpvNxMbGUq1aNQCuXLnCsmXLmDp1KgEBAQBMmjSJXbt2sXDhQmbNmsVnn33Gjz/+yOzZs41gzKxZs3jhhRfYvn07bdu2BUq2AYuJiTFWwzz//PN88sknbNmyBRcXFwACAwOt3u+fPn2aIUOG8MQTTwBom977YLPgSVxcHAkJCfTt25du3brh4uLC2bNn+fvf/058fDz5+fmMHTvWVt2JiIiIiPyqxMTEsHbtWhITE2nSpEmpfB8fH/76179arRDZunUrjz/+OO7u7kaZmJgYLl++bPyxtnXrVhwcHIw2fXx8mDdvHidOnKBevXoAbNu2jcLCQlq1alURtyoiIiIij7ANhzdhb2emSqWSFchVKlWBgqtsOLyp3IMn1apVY926deTl5bF3715mz55NnTp1ePnll+9Yb+zYsXTu3JmioiJOnz5NXFwcoaGhLFu2DLPZTFpaGsePH+err74qVff48eN4enqSnZ1d6v2yj48Pn3/+uVWal5eX8V4c4MSJE1y/fr3UalVfX1++/fZboGTLroYNG1qtYrlxnZGRYQRP3NzcjMAJlDwY5erqagRObqSdO3fOuB48eDAREREkJyfTpk0bOnXqVObfG1KazYInq1evZsSIEbz55ptGmqenJ61bt8ZisbBq1SoFT0REREREyhAVFcXatWuJj4+nVq1axgoTBwcHY6/iPn36sGzZMqZNm0ZwcDCHDh0iKSnJWI4PJU+ZffDBB4SFhREaGsqZM2eYM2cOffv2xdHRESjZK9rb25uwsDAiIiKMLQG6du2qp9BERERE5K6yLp/FYu9olVbZXJmsy2fLvW87Ozvq168PgLe3Nz/++CNxcXF3DZ64uLgY9Tw9PalWrRq9e/dm+/bt+Pn5UVRURI8ePRg+fHiZdW/ssnQvHBwcyky/265M97JrU6VK1h/nm0wm7O3tS6UVFRUZ1yEhIXTv3p0tW7awfft25s+fz7Bhw6w+x5ey2dmqoby8PJ5++uky855++mny8/Nt1ZWIiJSTnTt3MnLkSDp27EijRo2Ij48vVSY1NZVevXrRrFkzOnToQEJCQqkyGRkZBAcH07x5c/z8/IiNjaWgoMCqTGZmJiEhIfj4+NCmTRsiIiLIzc0tt3sTEXmYLVu2jCtXrjBkyBD8/f2Nr3feeccoU7duXRISEkhLS6NHjx7MmjWLkJAQgoKCjDIWi4XExEQuXrxIr169mDx5Mj179mT8+PFGGbPZzIIFC6hZsyZBQUGMHDmS1q1bM2PGjAq9ZxERERF5NNWu5sK1wmtWadcKr1G7msttapSfG9tw3S87u5KPxa9evQrAU089RXp6OvXq1aN+/fpWXxaLBScnJ2rXrs3evXut2tmzZ89d+6pfvz729vbs3r3bKn337t14eXkBJatVjh49ysWLF438Y8eOceHCBaPML+Hh4UGfPn147733GD16NMuXL//Fbf4W2GzlSfv27fnmm29o165dqbwtW7aUmS4iIg+XK1eu4OXlRWBgIDExMaXyT506xdChQ438gwcPMnXqVBwdHenXrx8Aubm5DBo0iGbNmrFq1SrOnDlDWFgYgPFaWFjI8OHDqVq1KklJSeTl5REeHk54eDjvv/9+xd2wiMhDIj09/Z7KtW7dmk8//fSOZby8vEhKSrpjGXd3d+bNm3fP4xMRERERuaG7dwCLUldCwVUqmytzrfAa14sK6e4dUK79xsfH4+vri4eHB9evXyc1NZWEhAReeumlu9bNzc0lOzub4uJifvjhB2bNmoWzs7NxaPyIESN49dVXmTx5MkFBQdSoUYMTJ06wceNGJk+ejMViYeDAgcydO5cGDRrQtGlTNmzYwJEjR0odGH+rqlWrEhQUxJw5c3BxccHT05Pk5GQOHDhAVFQUULKCfO7cuUycOJGxY8dy9epVoqKiaN68Oc8+++zPnrP8/HxiYmLo2rUrv/vd77h06RJff/01DRo0+Nlt/pbYLHjS6/+zd+9xUZfp/8dfw3ASxlBARM1sgwQNSIL1BK1YuZW7grqWecjV1FxT95u6hqVriRl4KtO0XHAzykgrNLXd73Za+6XSCdFC0RYqM5NzSJwZnN8ffJl1hBSTo76fjwcPmnuuue/rc6eDfK6573vMGJYsWUJRURG333679cyT9957j48//piYmBiOHDlijb/pppuaamgREWkiQ4YMYciQIUDtWVbnS0pKws3NjaVLl2IwGPD19eWrr74iISHBWjzZvXs3xcXFrFy5EpPJhL+/Pw8//DBxcXHMmTMHFxcX9u/fz7Fjx3jnnXesy2aXLFnC9OnTOXnypLaNEREREREREWmjgrsFMDWk9uyT3NICvFw9iPQf1uznnZSVlfH444+Tk5ODk5MTPXv2ZP78+dx3330XfW1MTAwxMTEYDAbc3d0JCgrixRdfpHPnzgDceOONvPrqq6xdu5bJkydjNpvp1q0b4eHhODo6AjB58mQKCgpYtmwZZrOZO++8k/vvv5/du3dfdPx58+ZhMBhYsmQJZ86cwcfHhw0bNuDn5wfUbvW1efNmYmNjGTt2LEajkfDwcBYtWtSo7bx+jp2dHT/99BOLFi0iLy8Pk8nEwIEDeeSRR35xn1cTg+VSNmy7AH9/f9uODQabveAJCWo6AAAgAElEQVTq/ifXHXCZkZHRFMO2usrKStLT0wkICMDJyam102k2qamp9Q41kgvTnF06zVnbMmzYMCIjI5kzZ461bcKECfTq1ctma5eUlBQmT57Mhx9+iLe3N4888gg5OTm89NJL1piTJ09yxx13sHXrVkJDQ3n22WfZvXs37733njWmurqam2++mdjYWKKiohqVY917sIjIufSzpPnp38BXL82JLc2HtIamfg/Wn+OGaV7q05w0TPMicuVqspUnDe15LyIiV5b8/Px6/yjs0qULALm5uXh7e5Ofn4+np6dNTN3jugOQG4pxcHDAzc3NGnMpGvOL4+cZOSTvzSSnsIyu7i6MjvAltE/XSx7rUlxt/4jW9V7ZrrbrFRERERERkatbk555IiIiV77zl4vWrTJszDLSi8XUrU5sap9n5LAp+Qvs7Q107GDPj8XlbEr+AkYHNXsBRURERERERERE2h+71k5ARETaD09Pz3orQwoKCoD/rkDx9PQkPz/fJqbucd1qk4ZizGYzxcXF9VakNIXkvZnY2xtwdrTHYKj9bm9vIHlvZpOPJSIiIiIiIiIi7Z+KJyIi0mjBwcGkpKTYnGm1f/9+unfvjre3tzXm0KFDlJaW2sQ4OzvTt29fa8zJkyf57rvvrDEpKSnU1NRwyy23NHneOYVlODkYbdqcHIzkFpY1+VgiIiIiIiIiItL+tcniyWeffcbMmTMZOnQofn5+rF+/vl5MamoqY8aMITAwkIiIiAbPXMnMzGTSpEkEBQURFhbGihUrMJvNNjE5OTnMmjWL4OBg+vfvz6JFiygpKWm2axMRactKS0vJyMggIyOD6upq8vLyyMjI4MSJEwCMGzeOoqIinnjiCbKystizZw+JiYlMnTrV2seIESPo2LEj0dHRHD9+nA8//JC1a9cyfvx4XFxcAAgLC8Pf35/o6GjS09P5/PPPWbZsGXfeeSc9e/Zs8uvq6u5CZXWNTVtldQ1e7i5NPpaIiIiIiIiIiLR/bbJ4UlZWhq+vLwsWLKBr1/p70Z86dYpp06bRt29fduzYwbx581i/fj1bt261xpSUlDBlyhRMJhPbt29n+fLlJCcns2bNGmtMTU0NDz74IAUFBSQmJvLcc8/xySef8Nhjj7XIdYqItDXp6emMHDmSkSNHcvr0abZt28bIkSNZvHgxAD169CA+Pp709HSioqJYtWoVs2bNYuLEidY+TCYTW7Zsobi4mDFjxrBw4UJGjRrF/PnzrTFGo5FNmzbRuXNnJk6cyMyZMwkNDeWpp55qlusaHeGL2WyhosqMxVL73Wy2MDrCt1nGExERERERERGR9q3JDoxvSkOGDGHIkCEAPPPMM/WeT0pKws3NjaVLl2IwGPD19eWrr74iISGBCRMmALB7926Ki4tZuXIlJpMJf39/Hn74YeLi4pgzZw4uLi7s37+fY8eO8c4779CrVy8AlixZwvTp0zl58mSTf/r584wckvdmklNYRld3F0ZH+OqgYhFpUwYMGMDx48cvGBMaGsqbb755wRhfX18SExMvGOPt7c3GjRsvOcdfIrRPVxgdRPLeTHILy/DSe7CIiIiIiIiIiFxAmyyeXExaWhqDBw/GYDBY28LCwoiPjyc7Oxtvb2/S0tLo168fJpPJGhMeHk5FRQVHjx4lNDSUtLQ0evbsaS2cAAwaNAij0cjBgwebtHjyeUYOm5K/wN7eQMcO9vxYXM6m5C9gdJBu3omItIDQPl31fisiIiIiIiIiIo1yWcWTESNGNDrWYDCwa9euyxnOKj8/n5CQEJu2Ll26AJCbm4u3tzf5+fl4enraxNQ9zsvLs/ZzfoyDgwNubm7WmMZKT0+/4PMvvZ9HtdmMATvK/u/YlWrzWV7anYahrMsljdVaUlNTWzuFdkdzdumupDk7/31KRERERERERERE2ofLKp74+vrarP5oSeePa7FYGmxvzGvPZ7FYLvm6AgICcHJy+tnnN/7vu3Tq6GTTr4vFQkm5uV3cYE1NTW0XebYlmrNLpzkTERERERERERGRtuCyiicNnUfSEjw9PeutDCkoKAD+uwLF09OTnJwcm5j8/Hzrc3XfU1JSbGLMZjPFxcX1VqRcrq7uLvxYXI6z43+nvLK6Bi93lyYdR0RERERERERERESkOQwbNozIyEjmzJnT2qk0O7vWTuCXCA4OJiUlxbraBGD//v10794db29va8yhQ4coLS21iXF2dqZv377WmJMnT/Ldd99ZY1JSUqipqeGWW25p0pxHR/hiNluoqDJjsdR+N5stjI7wbdJxRERERERERERERK5kO3fuxM/Pj8mTJ7d2Km1OcnIyfn5+1q+goCDuvvtuXnzxxdZOrd1p0gPja2pqOHDgAN988w2VlZU2zxkMBqZNm9aofkpLS60FjerqavLy8sjIyMDFxYVevXoxbtw4tm7dyhNPPMGkSZPIyMggMTGRBQsWWPsYMWIEGzZsIDo6mjlz5pCdnc3atWsZP348Li61qz3CwsLw9/cnOjqaRYsWUVFRwbJly7jzzjub9LB4qD2omNFBJO/NJLewDC93F0ZH+OrwYhEREREREREREZFG+vrrr1m9ejWhoaHN0r/ZbMZgMGA0Gpul/8aoqqrC0dHxF7/eaDTy4YcfAlBRUUFKSgoxMTF06tSJUaNGNVWaDaqsrLzg8RbtSZMVT/Lz85k4cSLffvstBoOhwTNIGls8SU9PZ9KkSdbH27ZtY9u2bfTv35+XX36ZHj16EB8fT2xsLFFRUXh4eDBr1iwmTpxofY3JZGLLli3ExMQwZswYTCYTo0aNYv78+dYYo9HIpk2biImJYeLEiTg4ODBs2DAee+yxy52OBoX26apiiYiIiIiIiEg7lJ+fz9NPP83evXv56aef6N69O9HR0dx2223WmNTUVGJjYzl+/DgeHh5MmDCB6dOn2/STmZlJTEwMhw4domPHjkRGRjJ//nzs7Zv0860iIs2qMPUgP+x4i4qcXJy7etF9VBTuIU27k09DqqqqmDt3LgsWLCAlJYXs7OyLviYzM5PY2FhSU1MxGo2EhYWxaNEiunatvU+7fv16du3axcMPP8y6des4efIk//znP+nVq5dNP99//z233347q1evZufOnXz++ed069aNmJgYevbsyeLFi0lNTaV79+7ExMTYFHdSU1NZtWoVR44cwcXFhTvuuINHH30Uk8kEwMKFC8nOzmbo0KFs2bKF06dPk56ejtFo5KWXXuLVV1/l9OnTXHvttUycOJHx48df9MzuuuMtAHr27Mnrr7/OF198YS2eWCyWi/b93XffsWTJElJTU/Hy8uJ//ud/6o3j5+fHY489xqFDh9i7d691ji427wCvv/46CQkJnDp1Ci8vL+677z6mT59uHf+2224jMjKSH3/8kT179uDk5MRDDz3Evffey1NPPcXbb7+Nk5MTf/rTn2xqA6+99hpbtmzh1KlTuLi4cOONN7JmzRqbsRujyX4yr1ixgo4dO/Lvf/+boUOHsn37djw8PNi5cye7d+8mISGh0X0NGDCA48ePXzAmNDSUN99884Ixvr6+JCYmXjDG29ubjRs3Njo3EREREREREbm6lJSUMH78eK6//nrWrVuHt7c3p0+fxtXV1Rpz6tQppk2bxogRI4iLi+Po0aMsXrwYFxcXJkyYYO1nypQpBAYGsn37drKzs4mOjgawfhcRaesKUw/y9aYEDPb2GE0mKgt/5OtNCTBjWrMXUGJjY+nduzdRUVH1zrJuSHl5OVOnTsXX15ekpCTrzkOzZ89m+/bt1pv0ubm5vPbaa6xatQqTyWRTeDjfs88+y8KFC1m8eDGrV69m3rx53HDDDUycOJHFixezdu1a5s+fz3vvvYeDgwO5ublMmzaNYcOGsWzZMvLy8vjrX//KokWLePbZZ639Hj58GJPJxPPPPw/UfvB/3bp17Nq1i0WLFnHjjTeSkZHBX//6V4xGI/fdd1+j5sxisfD555+TmZnJ/fffb22/WN9nz55l1qxZdOjQga1btwLw1FNP1TuLHGDjxo38+c9/Zu7cuVgslkbN+/vvv8+SJUv4y1/+wm233UZqairLli3D1dXV+nMT4JVXXmHWrFkkJyfz9ttvs2zZMvbu3cvAgQN5/fXXeeedd3jyyScZMGAAN954I19++SVLly5l+fLl9O/fn9LSUg4fPtyouTpfkxVPPvvsM6Kjo63VGzs7O3r06MGsWbM4e/YsTz75JC+88EJTDSciIiIiIiIi0iLi4+M5e/YsGzZswMHBAYBrr73WJiYpKQk3NzeWLl2KwWDA19eXr776ioSEBOtNoN27d1NcXMzKlSsxmUz4+/vz8MMPExcXx5w5c6zbjIuItGU/7HirtnDi7AyA0dmZmooKftjxVrMWT9555x0++ugjdu7c2ejX7NmzhzNnzrBmzRo6deoEwKpVqxg+fDgff/wxgwYNAmq3mlq5ciXdunW7aJ8TJ07kjjvuAGDGjBncc889TJkyhd/+9rcAPPTQQ0RGRvLNN9/Qu3dvtm7dipubG8uXL8fBwYEbb7yRxx9/nOnTp/Pdd99x3XXXAbXFkhUrVlgL8+Xl5fz9739nw4YNhIeHA7UrSL755hteeeWVCxZPampqCA4OBmpX65jNZh544AEiIyMb3feBAwf46quv+Ne//sX1118P1BZP7r777nrj3XHHHTYFj9dff/2i856QkMDdd9/N1KlTAfjVr37Ft99+y9/+9jebvvr378+UKVMA+NOf/kRCQgJGo9G6y9X06dP5+9//zieffMKNN95IdnY2Li4u/Pa3v7Wu7PHz87vo/9eGNFnxpKioiC5dumBnZ4eLiwtnzpyxPhcaGqoDaURERERERESkXXrvvfcIDg7mySef5L333sPNzY3hw4czY8YMazElLS2NwYMH22yjEhYWRnx8PNnZ2Xh7e5OWlka/fv2sN3MAwsPDqaio4OjRo822f7+ISFOqyMnFeM77GICdkxMVObnNNubp06d5/PHHeeGFF2zeQy8mMzMTHx8f6w18wPo4MzPTWjzx9PRsVOEEwN/f3/rfdStUGmorKCgAICsri6CgIOvPC4CQkBBrfnXFE19fX5sVjf/5z3+oqKhg9uzZNj9bzGaz9ciMn2M0Gq1FpsrKSg4dOsTy5cu59tprmTBhQqP6zsrKwt3d3Vo4Abjhhhvo3LlzvfGCgoJsHjdm3rOysvj9739v87qQkBDi4+MpKSmx/n8+d27t7Oxwd3e3aTMYDHh4eFjne/DgwfTs2ZM77riDsLAwBg4cyO233467u/sF56whTVY86datG4WFhQBcf/31vP/++4SFhQHw6aef6tMTIiIiIiIiItIufffdd3z33XeMGDGCTZs2ceLECWJiYqisrLSerZqfn2+9GVan7gZabm4u3t7e5Ofn4+npaRNT97ihbVAuJD09/ZdeTj2pqalN1teVRPNSn+akYW1hXs5//2lOzl29qCz80bryBOBsZSXOXb2abcwjR45QWFjIuHHj/jvm2bMA9O3bl6SkJG6++eYGX3uxs0EAOnTo0Ohczj2jqq7vhs6tOrfA0ZgcnM+Zz3Nf/+yzz9oUMBrr3DNbevfuTXp6Oi+88AITJky4rL4bKtycnzs07pob4/y5NRgMDbbV/XlwdXXlzTff5ODBg3zyySckJSWxYsUKEhMT6du376WNfXmp/9fgwYNJSUnht7/9LRMmTGDRokWkpaXh4ODAl19+yeTJk5tqKBERERERERGRFmOxWPD09GTZsmUYjUYCAgLIycnhueeesxZPoP6NorobTI25gXSpN5kCAgJwcnK6pNc0JDU1tUVvurYXmpf6NCcNuxrnpfuoKL7elEBNRQV2Tk6crazEYjbTfVRUs405cOBAdu/ebdO2du1aCgoKWLZsmXX1xvl8fX3Zvn07xcXFXHPNNQB8/fXXFBUV4evr22z5nsvHx4ddu3ZRU1OD0WgE4ODBg9b8fo6vry9OTk58//33DBky5LLzMBqNVFVVNbpvX19fCgsLbbYW++abbygqKrroWI2Zdx8fHw4ePGizRdfBgwfp1q3bJa0u+rlr/fWvf82vf/1rZs2axfDhw9m1a1frFU/mzZtHeXk5AH/4wx9wcnLinXfeoby8nIULF9qcdi8iIiIiIiIi0l54eXlx3XXXWW96Qe1Nn9LSUs6cOYObmxuenp71Vo/UbSFStwLF09OTnJwcm5j8/HzrcyIi7YF7yC0wYxo/7HiLipxcnLt60X1UVLOed2Iymejdu7dN2zXXXENZWVm99nONGDGC5557jgULFjB37lwqKyuJiYkhKCiIgQMHNlu+55owYQKJiYn89a9/5YEHHiAvL4+YmBjuuuuuny36QO0KigcffJCnn34aOzs7Bg0aRGVlJUePHiU3N5cZM2ZccNy6n0lVVVUcPnyYt956i7vuuqvRfQ8aNIjevXvzyCOPsHjxYiwWC0899VSDq0zO15h5nz59OrNnzyYwMJCIiAjS0tJ4+eWXWbBgQWOntkEffPAB3333HaGhobi7u3PkyBGys7Px8fG55L6arHji6upqsyfb73//+3p7lomIiIiIiIiItDfBwcGkpaVx9uxZ7OzsAPj2228xmUy4ublZY95++20sFot1Fcn+/fvp3r073t7e1pi4uDhKS0ut91D279+Ps7PzJX8aVkSkNbmH3NKsxZKm4uzszObNm4mNjWXs2LEYjUbCw8NZtGhRk20rdTFeXl4kJCSwatUqRo0ahYuLC3fccQePPvroRV87e/ZsPD092bp1K8uXL8fV1RUfHx+b1RoNqampsR4E7+DggLe3N+PHj2fWrFmN7tvOzo4NGzbw17/+lXHjxtGlSxf+/Oc/s2HDhovm3Zh5v+2221i6dCkJCQmsXr2aLl268NBDDzF+/PiL9n8h11xzDR988AEvvPACpaWldOvWjT/96U+MGTPmkvsyWC52ukwj3XzzzbzyyisEBgbWe+7o0aOMGzeOw4cPN8VQbUplZSXp6elNtly2rboalyBeLs3ZpdOcyaVq6+/BV9ufaV3vle1qu165sLb+/ttU9Oe+Ps2JLc3H1ePIkSOMHTuWsWPHMnHiRE6cOMFjjz3GPffcw9y5cwE4deoUv//974mMjGTSpElkZGSwaNEiFixYYN2No6SkhLvuuot+/foxZ84csrOziY6OZtSoUURHRzcql6Z+D9af44ZpXurTnDRM8yJy5WqylSeVlZUNHhYDYDabqa6ubqqhRERERERERERazE033cTzzz/P008/zfbt2/H29mbixIk8+OCD1pgePXoQHx9PbGwsUVFReHh4MGvWLJttzE0mE1u2bCEmJoYxY8ZgMpkYNWqUzbkpIiIi0jZcVvGksrKS8vJya9GkpKSk3oExlZWVvPPOO7i7u1/OUCIiIiIiIiIirebWW2/l1ltvvWBMaGgob7755gVjfH19SUxMbMrUREREpBlcVvEkPj7euseZwWBg6tSpDcZZLBamT59+OUOJiIiIiIiIiIiIiIi0iMsqnkRERODp6YnFYmHp0qVMmzaNa6+91ibG0dERHx8fbr755stKVEREREREREREREREpCVcVvEkICCAgIAAoHblyW9/+1ttzyUiIiIiIiIiIiIiIu1akx0Yf9999wFQUVHBkSNHOHPmDG5ubtx00004Ozs31TAiIiIiIiIiIiIiIiLNqsmKJwB/+9vf2LRpE2VlZdZD5F1dXZkxYwYPPvhgUw4lIiIiIiIiIiIiIiLSLJqseLJ161aefvppRo4cye9+9zu6dOlCfn4+b7/9Ns888wwmk4nx48c31XAiIiIiIiIiIiIiIiLNosmKJ6+88gr3338/ixYtsmkPDw/HZDLx8ssvq3giIiIiIiIiIiIiIiJtnl1TdfT9998zdOjQBp8bOnQo33//fVMNJdKmpZ1OZ+m/n+GFb19j6b+fIe10emunJCIiIiIiIiIiIu3Y+vXrGTZsmE3btm3bGDp0KH369GHhwoV88skn+Pn5kZ2dfVljvfXWW/j5+V1WH1eCJiueuLu7c+zYsQafO3bsGO7u7k01lEiblXY6nc2p2ygqP4OznRNF5WfYnLpNBRQREREREREREZHLsHDhQvz8/Fi5cqVNe3Z2Nn5+fnzyySeN7mvjxo3cdtttjYp9//33GTduHP3796dfv34MGzaM+fPnU1JSckn5X64HHniAbdu2WR8XFBSwdOlSJk+ezN69e1m0aBHBwcHs27cPLy+vFs3tStVkxZO7776bdevWkZSUxJkzZwAoLi5m27ZtrF+/nuHDhzfVUCJt1q5j7+JgZ8TJ3gmDwYCTvRMOdkZ2HXu3tVMTERERERERERFp15ycnHj55Zc5depUi4z38ccfM2fOHMLDw0lKSmLXrl0sWbIEk8lEVVVVi+RQx9XV1WaBwsmTJ6mpqeG2226ja9eudOzYEUdHR7p06YKdXZPd9r+qNdkszp07l0GDBrF06VIGDhxIQEAAAwYM4PHHH2fQoEHMnTu3qYYSabNySwtwNDratDkaHcktLWiljERERERERERERJpWZkYuic+nsG75+yQ+n0JmRm6LjBscHIy/vz9PP/30hfPLzGTq1Kn069ePkJAQ/vznP5OTkwNAcnIyzz77LKdOncLPzw8/Pz/Wr1/fYD8ffPABffr0YdasWfj4+HDddddx6623snTpUmsho26rrPfee48//OEPBAYG8rvf/Y4DBw7Y9PXNN98wc+ZMQkJCGDBgADNnzuTkyZM2Mfv27eO+++7j5ptvJjQ0lD/+8Y/WvM/dtis5OZmxY8cCcMcdd1hX3jS0bVdjxv373/9OeHg4/fr1Y86cOfz4448XnN+rRZMVT5ycnHj++ed5/fXXiY6OZtq0aURHR/P666+zceNGHB0dL96JSDvn5epBVY1t1bmqpgovV49WykhERERERERERKTpZGbk8o/kdH4qrsC5gwM/FVfwj+T0FimgGAwGoqOjefvtt/nyyy8bjCkvL2fq1KkAJCUlkZCQwPfff8/s2bOxWCwMHz6c6dOn4+3tzb59+9i3bx8PPPBAg315enpy4sQJvvjii4vmtnLlSmbPns3OnTu5+eabmTlzprXwkZeXx/jx4+nRowdJSUls3boVV1dXpkyZQkVFBVBbOJk+fTrBwcFs376dbdu2MXz4cGpqauqNNXz4cDZu3AjA66+/zr59+wgODq4X15hx//nPf7JmzRpmzJjBjh07CA0NZcOGDRe93quB/eW8+NFHH+Whhx6iZ8+e1rbAwEACAwMvOzGR9ijSfxibU7eBuRKLxUKluZLqszVE+g+7+ItFRERERERERETauAN7szDaG3B0rL217OhoTxVmDuzNwrdP85+1ERoayu23387KlSt5+eWX6z2/Z88ezpw5w5o1a+jUqRMAq1atYvjw4Xz88ccMGjQIFxcXjEYjXbp0ueBYEydOJC0tjXvuuYcuXboQEBDAoEGDiIqKsvZdZ/r06QwdOhSAmJgYDhw4wKuvvsrcuXNJSkqiV69eLF682BofGxtL//792bt3L3fddRcbNmxgyJAhREdHW2N8fHwazMvZ2Rk3Nzeg9izyn7uOxoz70ksvcffdd3P//fcD8Ktf/YovvviCPXv2XHBurgaXtfJkx44dWsIj7V7a6XSW/vsZZu1ZzNJ/P3NZh7sHdwtgashYOnVwo+JsJZ06uDE1ZCzB3QKaMGMREREREREREZHWUVRYhoOD0abNwcFIUWFZi+Xwl7/8hYMHD/L+++/Xey4zMxMfHx+b4kbd48zMzEsax8XFheeff54PPviAefPm0bVrV/72t79x99138/XXX9vEnrvyw97enqCgILKysgBIT0/nyy+/JDg42PrVv39/ysvLOXHiBABHjx4lLCzskvK7mMaMm5WVVW/Vyi233NKkebRXl7XyRKS9SzudzubUbTjYGTE5uFBUfobNqduYGsIvLngEdwsguFsAqamphISENHHGIiIiIiIiIiIiraeTuws/FVdYV54AVFfX0MndpcVy+NWvfsXYsWNZvXo18fHx9Z43GAxNOl6PHj0YPXo0o0ePZt68edx1113Ex8cTGxt7wdfV5XH27FkGDhzIkiVL6sXUrSBpDr90XIvF0mw5tSdNduaJSHu069i7ONgZcbJ3wmAw4GTvhIOdkV3H3m3t1ERERERERERERNqcwRE+1JgtVFWZsVhqv9eYLQyOaHiLqeYye/ZscnNz2b59u027r68vWVlZFBcXW9u+/vprioqK8PX1BcDBwaHBs0Qaw83NDU9PTwoKCmzaDx06ZP1vs9nMl19+yQ033ADATTfdRFZWFt7e3vTq1cvmq26FTN++fUlJSflFOf2cxozr4+PD4cOHbV6XlpbWpHm0V5e98mTHjh0cOHDgonEGg4EZM2Zc7nAiTSq3tACTg21V3NHoSG5pwc+8QkRERERERERE5Orl28eL4aMDOLA3i6LCMjq5uzA4wqdFzjs5l7u7Ow8++KD14PQ6I0aM4LnnnmPBggXMnTuXyspKYmJiCAoKYuDAgQD07NmT/Px8Dh8+TM+ePenQoQMdOnSoN8b69espKytjyJAh9OjRg7KyMnbu3MlXX33FpEmTbGLj4+Pp0qUL1157LS+++CKFhYWMHz8egPvvv58333yT2bNnM3PmTLp06cLp06d5//33GTduHNdffz0zZ85kxowZrFy5kpEjR2I0GklNTSU8PJzu3bv/ojlqzLiTJ09m/vz5BAUFER4ezkcffcRHH330i8a70lx28SQpKalRcSqeSFvk5epBUfkZnOydrG1VNVV4uXq0YlYiIiIiIiIiIiJtl28frxYvljRk8uTJJCUlcfr0aWubs7MzmzdvJjY2lrFjx2I0GgkPD2fRokXWbbRuv/127r77bh588EGKioqYPXs2c+bMqdf/r3/9a5KSknjsscfIy8vDxcWFX/3qV6xatZM8+rEAACAASURBVIrIyEib2AULFrB27Vr+85//cN1117Fx40a6du0KgKenJ0lJSTz99NPMnDmTsrIyunbtyoABA7jmmmsA+M1vfsPzzz/Pc889x8svv4yzszMBAQFERET84vlpzLh33XUXp06d4oUXXmDVqlWEhYXx0EMPXXRLsqvBZRdPtm/fTlBQUFPkItLiIv2HsTl1G5grcTQ6UlVTRfXZGiL9h7V2aiIiIiIiIiIiIvJ/4uLi6rU5OTmxd+/eeu2+vr5s3rz5Z/tycHBg9erVFx1z4MCB1tUqFxMQEMCOHTt+9vmePXvyzDPPXLCPiIiIny2WzJkzx6bAExoayvHjx21iBgwYUK+tMeNOnTqVqVOn2rRNnjz5gq+5GujME7mqBXcLYGrIWDp1cKOkuoxOHdyYGjL2Fx8WLyIiIiIiIiIiIiLt32WvPBFp74K7BahYIiIiIiIiIiIiIiJWKp6IiIiIiIiIiIiIiPwCDW2VJVeGyyqeHDt2rKnyEBERERERERERERERaRN05omIiIiIiIiIiIiIiMg5VDwRERERERERERERERE5h4onIiIiIiIiIiIiIiIi51DxRERERERERERERERE5BwqnoiIiIiIiIiIiIiIiJxDxRMRERERkTbgs88+Y+bMmQwdOhQ/Pz/Wr19fLyY1NZUxY8YQGBhIREQE8fHx9WIyMzOZNGkSQUFBhIWFsWLFCsxms01MTk4Os2bNIjg4mP79+7No0SJKSkqa7dpERERERNqq7Oxs/Pz8+OSTTxoVv3DhQiZPnty8SUmboOKJiIiIiEgbUFZWhq+vLwsWLKBr1671nj916hTTpk2jb9++7Nixg3nz5rF+/Xq2bt1qjSkpKWHKlCmYTCa2b9/O8uXLSU5OZs2aNdaYmpoaHnzwQQoKCkhMTOS5557jk08+4bHHHmuR6xQRuRLs3LkTPz+/ejfPmqrILSIi9S1cuBA/Pz/rV0hICGPHjuXDDz9s0TwWLVrEs88+a/P4/vvvrxfXt29fkpOTWzI1aWIqnoiIiIiItAFDhgxh/vz5DB8+HCcnp3rPJyUl4ebmxtKlS/H19SUyMpJJkyaRkJBgjdm9ezfFxcWsXLkSf39/IiIiePjhh3n11VcpKysDYP/+/Rw7dowVK1YQGBhI//79WbJkCf/61784efJki12viEh79fXXX7N69WpCQ0Nt2puqyC0iIj8vNDSUffv2sW/fPrZv305gYCCzZs3i22+/bbEcOnbsiJubW4uNV1VV1WJjiS0VT0RERERE2oG0tDQGDx6MwWCwtoWFhfHDDz+QnZ1tjenXrx8mk8kaEx4eTkVFBUePHrXG9OzZk169elljBg0ahNFo5ODBgy10NSIi7VNVVRVz585lwYIF9OzZ0+a5pipyi4i0ByeOf8GO+BW8tHIBO+JXcOL4Fy0yroODA126dKFLly74+Pjwl7/8herqajIyMoDaIvXSpUsJDw8nODiYe++9l48//timj3379vG73/2OwMBAxowZw5EjR2yer66u5sknn+TWW28lICCA8PBw5s+fb33+3G271q9fzxtvvMGnn35qXRGTnJzMbbfdRk1NDY8++qi1vc4XX3zBH//4R/r160d4eDiPPPIIhYWF9fp/6aWXGDp0KEFBQVqh2ErsWzsBERERERG5uPz8fEJCQmzaunTpAkBubi7e3t7k5+fj6elpE1P3OC8vz9rP+TEODg64ublZYxorPT39kuLbo9TU1NZOoc3RnNjSfNg6/33qShMbG0vv3r2JiooiJSXF5rmfK3LHx8eTnZ2Nt7f3RYvc569mERFpi04c/4IP33oFO3t7nDq4UvrTGT586xWGRE2kl19Qi+VRXV3N9u3bcXBwICAgAIvFwp/+9Cfs7e1Zv349Hh4evPvuu0ybNo3k5GR69+7N6dOneeihh4iMjGTdunWcOHGC2NhYm35ffvll/vWvf7Fy5Up69epFfn4+hw4dajCHBx54gG+//ZZTp05Zzyzs2LEjERERhIeHEx0dzfDhw63xX331FZMmTWLGjBk8/vjjVFRUsHr1ah566CGSkpKsP0MOHz6MyWTi+eefB8BoNDbHFMpFqHgiIiIiItJOnHtDDsBisTTY3pjXns9isTSqn3MFBAQ0uMXYlSI1NfWKvxF8qTQntjQfV5d33nmHjz76iJ07dzb4fFMVuRurKQvYKgI2TPNSn+akYW1hXlry59HB//dP7OztcXCs/Xegg6MT1f/X3tzFk08//ZTg4GAAysvLcXZ2ZvXq1fTs2ZOPP/6Yw4cPk5KSYi1ST506lQMHDvDaa6+xZMkSkpKS8PT0ZOnSpRiNRnx8fMjLy2PJkiXWMX744QduuOEGBg4ciMFgoHv37gQFNXxdrq6uODs7W1fE1HF2dgZqCynntm/evJnbb7+dmTNnWtvi4uK49dZbSU9PJzAwEKgtlqxYsQJXV9cmmjn5JVQ8ERERERFpBzw9PevdWCsoKAD+e3PO09OTnJwcm5j8/Hzrc3Xfz/+0tNlspri4uN4NPRERqXX69Gkef/xxXnjhBZtVI+drziL3+ZqqgK0iYMM0L/VpThp2Nc5L8Y/5OHWwvalv7+BI8Y/5zT52UFAQK1asAOCnn37i7bff5tFHH6V79+6kp6dTXV3NrbfeavOac88MycrKIjAw0GYlxy233GIT/4c//IEpU6Zw5513MmjQIMLCwoiIiMDR0fGy809PT+fEiRN88MEH9Z47ceKEtXji6+urwkkboOKJiIiIiEg7EBwczNtvv22zQmT//v10794db29va0xcXBylpaXWX7b279+Ps7Mzffv2tcZs3LiR7777juuuuw6AlJQUampq6v3iKHI1Szudzq5j75JbWoCXqweR/sMI7hbQ2mlJKzly5AiFhYWMGzfO2nb27FkA+vbta/0kc1MUuUVE2rprOntS+tMZ68oTAHN1Fdd0bv73MWdnZ5uz+wICAvj3v//NSy+9hJ+fHx07duSNN95o8HU/p67QXadPnz68//77pKSk8Omnn7J8+XLWrVvHa6+9dsECemOcPXuWqKgoHnzwwXrPeXh4NCpfaTk6MF5ERC7J+vXrrYednft17uFlqampjBkzhsDAQCIiIoiPj6/XT2ZmJpMmTSIoKIiwsDBWrFihA9BE5KpWWlpKRkYGGRkZVFdXk5eXR0ZGBidOnABg3LhxFBUV8cQTT5CVlcWePXtITExk6tSp1j5GjBhBx44diY6O5vjx43z44YesXbuW8ePH4+LiAtTuv+/v7090dDTp6el8/vnnLFu2jDvvvLPe4cciV6u00+lsTt1GUfkZTA4uFJWfYXPqNtJOX/nn/EjDBg4cyO7du9m5c6f167bbbuPmm29m586d+Pn5ERwcTEpKis1NuIaK3IcOHaK0tNQm5twit4hIW3fLb+7mrNlMdVUlFouF6qpKzprN3PKbu1slH6PRSFVVFQEBARQXF1NVVUWvXr1svrp27QrUruj48ssvqampsb6+ofNMXF1dueOOO3jsscd44403+M9//sOnn37a4PgODg42/V2o/aabbuL48eNcd9119XK83MKMND0VT0RE5JL16NGDffv22XzZ29cuZjx16hTTpk2jb9++7Nixg3nz5rF+/Xq2bt1qfX1JSQlTpkzBZDKxfft2li9fTnJyMmvWrGmtSxIRaXXp6emMHDmSkSNHcvr0abZt28bIkSNZvHgxUPveGx8fT3p6OlFRUaxatYpZs2YxceJEax8mk4ktW7ZQXFzMmDFjWLhwIaNGjWL+/PnWGKPRyKZNm+jcuTMTJ05k5syZhIaG8tRTT7X4NYu0VbuOvYuDnREneycMBgNO9k442BnZdezd1k5NWonJZKJ37942X9dccw0dOnSgd+/eODs7N1mRW0SkrevlF8SQqIm4dnSjsrwU145uLXZYfN2HjPLy8vjmm2/YsGEDmZmZ3H777QwaNIgBAwYwZ84c3n//fU6ePMkXX3xBQkIC77zzDlD7gaS8vDyWLl1KVlYWe/fuJSEhwWaMF198kV27dvGf//yHkydP8sYbb2A0Grn++usbzKlnz5588803ZGZmUlhYaN0mrGfPnnz22Wfk5ORQWFgIwIwZM8jKymLhwoV8+eWXnDx5kv3797N48WJKSkqab+LkF9G2XSIicsmMRqPNgWfnSkpKws3NjaVLl2IwGPD19eWrr74iISGBCRMmALB7926Ki4tZuXIlJpMJf39/Hn74YeLi4pgzZ45+cRSRq9KAAQM4fvz4BWNCQ0N58803Lxjj6+tLYmLiBWO8vb3ZuHHjJecocrXILS3A5GD77xFHoyO5pQWtlJG0B3VF7tjYWKKiovDw8PjZIndMTAxjxozBZDLVK3KLiLQHvfyCWqRYcr7PP/+c8PBwAFxcXLjuuut48sknGTlyJACbNm1i3bp1PPnkk+Tl5dGpUyeCgoIYOHAg8N9/B8fGxpKcnEzv3r155JFHmDVrlnUMV1dXtmzZwrfffovFYsHHx4d169Zxww03NJjTmDFj+PTTTxk7diwlJSXExsYyevRoFi5cyFNPPcXtt99OdXU1x48f58Ybb+TVV19l7dq1TJ48GbPZTLdu3QgPD2+SM1Wkaal4IiIilyw7O5vf/OY32NnZ0adPH/7nf/4Hf39/ANLS0hg8eLDNgZdhYWHEx8eTnZ2Nt7c3aWlp9OvXz2ZJanh4OBUVFRw9epTQ0NAWvyYRERGROl6uHhSVn8HJ/r97uVfVVOHl6nGBV8nVJi4url5bUxW5RUSkvri4uAbfe8/VoUMHoqOjiY6O/tmYW2+9td6h8ud+iOnee+/l3nvvvWAe53Jzc2PTpk314sLDw/nHP/5Rr71Pnz4Nxv9c/9J62m3xZP369Tz33HP12o8cOWLdOiY1NZXY2FiOHz+Oh4cHEyZMYPr06TbxmZmZxMTEcOjQITp27EhkZCTz58+39iEiIraCgoJYuXIlN9xwA0VFRbz44ouMGzeOnTt30qtXL/Lz8wkJCbF5Td0qldzcXLy9vcnPz693IGbd4/MP2WyM9PS2u/94ampqa6fQonS9V7b2cr3nvweJiFyqSP9hbE7dBuZKHI2OVNVUUX22hkj/Ya2dmoiIiIi0kHZdIejRowfbtm2zaTt/z/0RI0YQFxfH0aNHWbx4MS4uLtZtY+r23A8MDGT79u1kZ2dbq5IXqk6KiFzNhgwZYvM4JCSE3/3ud7z88svWffnPXXUCWA/NPL+9IY2JOV9AQABOTk4XD2xhqampV9VNXF3vle1qu14RuboFdwtgakjt2Se5pQV4uXoQ6T+M4G4BrZ2aiIiIiLSQdl080Z77IiKtz97enptuuolvv/0WqF1Bcv7qkYKC2v3B696zPT09ycnJsYnJz8+3PiciIiLweUYOyXszySkso6u7C6MjfAnt07W107pqBHcLULFERERE5Cpm19oJXI66PfcjIiKYOXMmx44dsz73c3vu//DDD2RnZ1tjLrTnvoiIXNzZs2c5fvy4tTASHBxMSkqKdbUJwP79++nevTve3t7WmEOHDlFaWmoT4+zsTN++fVv2AkRERNqgzzNy2JT8BT8Wl9Oxgz0/FpezKfkLPs/IufiLRURERETksrXblSdtbc/9trzfflNpL/uctyWas0t3Jc3Zlbq9TVxcHEOHDqV79+7W998TJ05YDzQbN24cW7du5YknnmDSpElkZGSQmJjIggULrH2MGDGCDRs2EB0dzZw5c8jOzmbt2rWMHz9eq/5ERESA5L2Z2NsbcHas/ZXN2dGeCswk783U6hMRERERkRbQbosnbW3P/ba6335T0T7nl05zduk0Z+1Dbm4uCxYsoLCwkE6dOtG3b1+SkpIIDAwEas+jio+PJzY2lqioKDw8PJg1axYTJ0609mEymdiyZQsxMTGMGTMGk8nEqFGjmD9/fmtdloiISJuSU1hGxw62v645ORjJLSxrpYxERERERK4u7bZ4cj7tuS8i0jKefvrpi8aEhoby5ptvXjDG19eXxMTEpkpLRETkitLV3YUfi8utK08AKqtr8HJvnRWamRm5HNibRc7pIo58msLgCB98+3i1Si4iIiIiIi2hXZ95ci7tuS8iIiIiIleK0RG+mM0WKqrMWCy1381mC6MjfFs8l8yMXP6RnM5PxRU4OBr4qbiCfySnk5mR2+K5iIiIiIi0lHZbPImLi+OTTz7h5MmTfPnll/zlL3/hxIkTjB8/Hqjdc7+oqIgnnniCrKws9uzZQ2JiIlOnTrX2MWLECDp27Eh0dDTHjx/nww8/1J77IiIiIiLS6kL7dGXG6CA6X9OBknIzna/pwIzRQa1y3smBvVkY7Q04OtpjMNR+N9obOLA3q8VzERERERFpKe122y7tuS8iIiIiIley0D5d28Th8EWFZTh3cLBpc3AwUqTzV0RERETkCtZuiyfac19ERERERKT5dXJ34afiChzPOX+lurqGTq10/oqIiIiISEtot9t2iYiIiIiISPMbHOFDjdlC1f+dv1JVZabGbGFwhE9rpyYiIiIi0mxUPBEREREREZGf5dvHi+GjA+h4jTPVVRY6XuPM8NEB+Pbxau3URERERESaTbvdtktERESaT9rpdHYde5fc0gK8XD2I9B9GcLeA1k5LRERaiW8fL3z7eJGamkpISEhrpyMiIiIi0uy08kRERERspJ1OZ3PqNorKz2BycKGo/AybU7eRdjq9tVMTEREREREREWkRKp6IiIiIjV3H3sXBzoiTvRMGgwEneycc7IzsOvZua6cmIiIiIiIiItIiVDwRERERG7mlBTgaHW3aHI2O5JYWtFJGIiIiIiIiIiItS2eeiIiIiA0vVw+Kys/gZO9kbauqqcLL1aMVsxIREWkaOtdLROro/UBERC5EK09ERETERqT/MKrP1lBprsRisVBprqT6bA2R/sNaOzURkTYtMyOXxOdTWLf8fRKfTyEzI7e1U5Lz6FwvEamj9wMREbkYFU9ERETERnC3AKaGjKVTBzdKqsvo1MGNqSFj9Sk8EZELyMzI5R/J6fxUXIFzBwd+Kq7gH8npKqC0MTrXS0Tq6P1A2qLC1IOkL36cz6fPJH3x4xSmHmztlESuatq2S0REROoJ7hagYomIyCU4sDcLo70BR8faX7EcHe2pwsyBvVn49vFq5eykTm5pASYHF5s2neslcnXS+4G0NYWpB/l6UwIGe3uMJhOVhT/y9aYEmDEN95BbWjs9kauSiiciIiIiIiKXqaiwDOcODjZtDg5GigrLmmyM0qyDnEl5C3NRLganDmABS1U59p28cBsUhauPbqxcjM71EpE6ej+QtuaHHW/VFk6cnQEwOjtTU1HBDzveUvFEpJVo2y4REREREZHL1MndherqGpu26uoaOrm7/MwrLk1p1kEK/jcBc8mPWAwGqvO/p7rge85iwFzyIwX/m0Bplrb2uBid6yUidfR+IG1NRU4udk5ONm12Tk5U5GgLUJHWouKJiIiIiIjIZRoc4UON2UJVlRmLpfZ7jdnC4AifJun/TMpbYLTHzsGZs2VnwGAHBjss5Wewc3AGo31tjFyQzvUSkTp6P5C2xrmrF2crK23azlZW4txV23+KtBZt2yUiIiJtXtrpdHYde5fc0gK8XD2I9B+mX2yvcIWpB/lhx1tU5OTi3NWL7qOitF2BtGm+fbwYPjqAA3uzKCoso5O7C4MjfJrsvBNzUS4GZxMAlhozBoMdFgtYzGYADPZOmIv0ydTG0LleIlJH7wfSlnQfFcXXmxKoqajAzsmJs5WVWMxmuo+Kau3URK5aKp6IiIhIm5Z2Op3NqdtwsDNicnChqPwMm1O3MTUE/bJ7hdJhmdJe+fbxarbD4e07eWEu+RGDgzMGoz2Wmtotwgz2tb/SWcyV2HdqW59MVeFbRESk8dxDboEZ0/QBIpE2RMUTERERadN2HXsXBzuj9TBPJ3snMFey69i7ugl3hdJhmSL1uQ2KouB/EzhLBXYubtQU5wNg6ODO2eoKqDHjNqjtfDJVhW8REZFL5x5yi/69K9KG6MwTERERadNySwtwNDratDkaHcktLWiljKS56bBMkfpcfW7B465p2Js6Y7BYcPC8FgePa7HDgr2pMx53TcPVp+3cbDm38G0wGHCyd8LBzsiuY++2dmoiIiIiIo2ilSciIiLSpnm5elBUfsa68gSgqqYKL1ePVsxKmpNzVy8qC3+0rjwBHZYpArUFlLZUILmQ3NICTA4uNm0qfIuIiIhIe6KVJyIiItKmRfoPo/psDZXmSiwWC5XmSqrP1hDpP6y1U5Nm0n1UFBazmZqKCiwWS+13HZYp0q54uXpQVVNl06bCt7Rn8fHx3HPPPYSEhNC/f3+mTJnC4cOH68WlpqYyZswYAgMDiYiIID4+vl5MZmYmkyZNIigoiLCwMFasWIHZbG6JyxAREZFLoOKJiIiItGnB3QKYGjKWTh3cKKkuo1MHN6aGjNWe+Vcw95BbuGHGNJzcO1NTUoKTe2du0GHxIu2KCt9ypfn000+599572bp1K6+++ipeXl5MnjyZkydPWmNOnTrFtGnT6Nu3Lzt27GDevHmsX7+erVu3WmNKSkqYMmUKJpOJ7du3s3z5cpKTk1mzZk1rXJaIiIhcgLbtEhERkTYvuFuAiiVXGR2WKdK6SrMOciblLcxFudh38sJtUNQlbRlWW/iuPfskt7QAL1cPIv2H6b1c2q3zV5A89dRTvPvuu3z00UeMHz8egKSkJNzc3Fi6dCkGgwFfX1+++uorEhISmDBhAgC7d++muLiYlStXYjKZ8Pf35+GHHyYuLo45c+bg4uJSb2wRERFpHSqeiIiIiIiIiFVp1kEK/jcBjPYYnE2YS36sfXzXtEvqpzkK35kZuRzYm0VRYRmd3F0YHOGDbx+dhyQtr7y8HLPZTOfOna1taWlpDB48GIPBYG0LCwsjPj6e7OxsvL29SUtLo1+/fphMJmtMeHg4FRUVHD16lNDQ0Ba9jtamv9MiItKWqXgiIiIiIiIiVmdS3gKjPXYOzgAYHJw5S0Vte5/IVssrMyOXfySnY7Q34NzBgZ+KK/hHcjrDRwfoZqu0uJUrV+Lp6UlERIS1LT8/n5CQEJu4Ll26AJCbm4u3tzf5+fl4enraxNQ9zsvLu6Qc0tPTf0HmDUtNTW2yvhor94cKjnxWjMEIRqOBvNwidialctOvr8Gru3OL59OQ1piXtk5z0rC2MC/nv/+IyOVT8URERERERESszEW5GJxNNm0GeyfMRbmtlFGtA3uzMNobcHSs/TXW0dGeKswc2Jul4om0qOeee45//vOfJCYm0qFDB5vnzl11AmCxWBpsb0hjYs4VEBCAk5PTJb2mIampqa1y0zXx0xQ6uDpb/04DVFWZyfvejrtHtP5N4Naal7ZMc9IwzYvIlUsHxouIiIiIiIiVfScvLOZKmzaLuRL7Tq1boCgqLMPBwWjT5uBgpKiwrJUykqvRM888Q2JiIn//+9/p06ePzXOenp71Vo8UFBQA/12B4unpSX5+vk1M3ePzV6Rc6fR3WkRE2joVT0RERERERMTKbVAU1Jg5W12BxWLhbHUF1Jhr21tRJ3cXqqtrbNqqq2vo5K4DtqVlxMXF8dprr7FlyxYCAwPrPR8cHExKSop1tQnA/v376d69O97e3taYQ4cOUVpaahPj7OxM3759m/8i2hD9nRYRkbZOxRMRERERERGxcvW5BY+7pmFv6oylogR7U2c87pqGq88trZrX4AgfaswWqqrMWCy132vMFgZH+LRqXnJ1iImJYdu2baxZs4YuXbqQl5dHXl4eP/30kzVm3LhxFBUV8cQTT5CVlcWePXtITExk6tSp1pgRI0bQsWNHoqOjOX78OB9++CFr165l/PjxuLhcXUUD/Z0WEZG2TmeeiIiIiIiIiA1Xn1tavVhyPt8+XgwfHcCBvVkUFZbRyd2FwRE+Ou9EWsTWrVsBbAohAKNGjSIuLg6AHj16EB8fT2xsLFFRUXh4eDBr1iwmTpxojTeZTGzZsoWYmBjGjBmDyWRi1KhRzJ8/v+Uupo3Q32kREWnrVDwRERERERGRdsG3j5durEqrOH78eKPiQkNDefPNNy8Y4+vrS2JiYlOk1e7p77SIiLRlKp6IiIjI/2fv3uNyvv//gT/q6kBlhSRGm8PnKrpKqSGFapphTpljOcxpcpp9zCKHKadkTomN2DCfERa2+bLJMKfPRsJymnNGSgdR6XB1vX5/9Ov96VIRqquu63G/3dzS63q+39fr9brePXv3fr1frzcREREREdUgcYnx+PHKQSRnpcLKtD562/nAuZFC09UiItIqfOYJERERERERERFRDRGXGI+NsVF49DQDZoYmePQ0AxtjoxCXGK/pqhERaRXOPCEiIiIiokpz5nISoo9cR1JaNhrWM4GvZ0u4tmqo6WoRERHVWD9eOQhDfRmMDYwBoPCrMhc/XjnI2SdERBWIgydERERERFQpzlxOwrroCzAw0EOd2gZIf/wU66IvAL6OHEAhqgRpsWdxf/de5CQlo1ZDKzTu1wf1XNpqulpEVMGSs1JhZmiiVmYkM0JyVqqGakREpJ24bBcREREREVWK6CPXYWCgh1pGBtDTK/xqYKCH6CPXNV01Iq2TFnsWN9dtQG5aOmRmZshNS8fNdRuQFntW01UjogpmZVofeQV5amV5BXmwMq2voRoREWknDp4QEREREVGlSErLhrGhTK3M2FCG5LRsDdWISHvd370XegYGkNWqBT09vcKvBga4v3uvpqtGRBWst50P8lUFyFXmQgiBXGUu8lUF6G3no+mqERFpFS7bpeWybpxFxqm9UD5KhoGFFczd+sC0Badt12RxifH48cpBJGelwsq0Pnrb+XBNUyIiIqqWGtYzQfrjp6hl9L8/O3LzC2BVz+Q5WxHRq8hJSobMzEytTN/YGDlJyRqqERFVFudGCox2Aa8NXTSpBwAAIABJREFUEBFVMg6eaLGsG2eRemADIDOAXi0zKDPTC79/fwwHUGqouMR4bIyNgqG+DGaGJnj0NAMbY6Mw2gU8SSIiIqJqx9ezJdZFX0AOlDA2lCE3vwBKpYCvZ0tNV41I69RqaFW4ZFetWlKZKjcXtRpaabBWRFRZnBspeB2AiKiScfBEi2Wc2gvIDKBvWHjyrGdYCyrkIOPUXg6e1FA/XjkIQ30ZjA2MAaDwqzIXP145yJMmInppnMlGRJXNtVVDwNcR0UeuIzktG1b1TODr2ZIPiyeqBI379cHNdRtQkJMDfWNjqHJzIZRKNO7XR9NVI9JpPOcmIqq5OHiixZSPkqFXS33atp6BMZSPOG27pkrOSoWZofoyF0YyIyRnpWqoRkRUU3EmGxFVFddWDTlYUsyZy0mIPnIdSWnZaMjBJKpA9VzaAh+Pwf3de5GTlIxaDa3QuF+fwnIi0giecxMR1WwcPNFiBhZWUGamQ8/wf9O2hTIXBhactl1TWZnWx6OnGdLMEwDIK8iDlWl9DdaKiGoizmQjIqp6Zy4nYV30BRgY6KFObQOkP36KddEXAF9HDqBQhajn0paDJUTVCM+5iYhqNn1NV4Aqj7lbH6BACVV+DoQQUOXnAAXKwnKqkXrb+SBfVYBcZS6EEMhV5iJfVYDedj6arhoR1TDJWakwkhmplXEmGxFR5Yo+ch0GBnqoZWQAPb3CrwYGeog+cl3TVSMiokrAc24iopqNgydazLRFW9R/fwwMzOpC5GTCwKwu6vNh8TWacyMFRrsMgkVtc2TmZ8OitjlGuwziHStE9NKsTOsjryBPrYwz2YiIKldSWjaMDWVqZcaGMiSnZWuoRkREVJl4zk1EVLNx2S4tZ9qiLQdLtIxzIwUHS4jotfW288HG2ChAmQsjmRHyCvI4k41Ix8TExGDlypW4ffs2GjdujPHjx8PX11fT1dJqDeuZIP3xU9Qy+t+fYbn5BbCqZ/KcrYiIqKbiOTcRUc3GmSdEREQ6iDPZiHTb+fPnMWXKFPj4+GDv3r3w9/fHrFmzcPjwYU1XTav5eraEUimQk6eEEIVflUoBX8+Wmq4aERFVAp5zExHVbJx5QkREpKM4k41Id23atAlOTk745JNPAAAtWrRAXFwcNm7cCC8vLw3XTnu5tmoI+Doi+sh1JKdlw6qeCXw9W/Jh8UREWozn3ERENRcHT4iIiIiIdExcXBwGDBigVubu7o7g4GAUFBRAJpOVsSW9LtdWDTlYQkRERERUA3DwhIiIiIhIx6SkpMDS0lKtrEGDBsjLy0NGRgbq1atXrv3Ex8dXRvWqldjYWE1Xodphn6hjf6hzcXHRdBWIiIiIKgQHT4iIiIiIdJCenp7a90KIl96HQqGAsbFxRVWp2omNjeWF4GewT9SxP4iIiIi0Fx8YT0RERESkYywtLfHw4UO1stTUVBgaGsLc3FxDtSIiIiIiIqo+OHhCRERERKRjnJ2dcfLkSbWyEydOwMnJic87ISIiIiIiAgdPAAAxMTH44IMPoFAo8N577yE6OlrTVSIi0gnMv0REmjFy5EjExcUhIiICN2/exNatW3HgwAGMHj1a01UjIiIiIiKqFnR+8OT8+fOYMmUKfHx8sHfvXvj7+2PWrFk4fPiwpqtGRKTVmH+JiDSnTZs2CA8Px/79+9G7d29s3rwZCxYsgJeXl6arRkREREREVC3o/APjN23aBCcnJ3zyyScAgBYtWiAuLg4bN27kH49ERJWI+ZeISLO6du2Krl27aroaRERERERE1ZLOzzyJi4uDu7u7Wpm7uzvOnz+PgoICDdWKiEj7Mf8SEREREREREVF1pfMzT1JSUmBpaalW1qBBA+Tl5SEjIwP16tV77vZCCABAfHx8pdWxuoiNjdV0FWoc9tnL06Y+UygUMDIygp6enqarUi29bv4FakYO1qZjujzYXu1WU9rL/Fv5ivJvXl6ehmtS+XJzczVdhWqHfaKO/VESc3DlqowczOO4dOyXktgnpasu/cL8S1SxdH7wBECJpFJ0IlIe+fn5FV0dItIS8fHxUCgUMDY21nRVqq3Xyb8AczARlY75t/IV5d+///5bwzWpfNV5gF5T2Cfq2B8lMQdXrsrIwTyOS8d+KYl9Urrq0i/Mv0QVS+cHTywtLfHw4UO1stTUVBgaGsLc3PyF25uamkIul8PQ0JAju0RUgpGRkaarUG29bv4FmIOJqGzMv5WL+ZeInoc5uHIxBxNRWZh/iSqWzg+eODs74+TJk5g4caJUduLECTg5OUEmk71we319fdSpU6cyq0hEpJVeN/8CzMFERJrC/EtEpDnMwURERFVD5x8YP3LkSMTFxSEiIgI3b97E1q1bceDAAYwePVrTVSMi0mrMv0REREREREREVF3piZddYF4LxcTEYMWKFbhz5w4aNWqEgIAA+Pr6arpaRERaj/mXiIiIiIiIiIiqIw6eEBERERERERERERERFaPzy3YREREREREREREREREVx8ETIiIiIiIiIiIiIiKiYjh4QkREREREREREREREVAwHT4iIiIiIiIiIiIiIiIrh4AkREREREREREREREVExHDzRUSkpKQgKCkLHjh3h4OCAbt264bffflOLiY2NxYcffggHBwd4enoiMjKyxH6uX7+O4cOHw9HREe7u7liyZAmUSmVVNaPKqFQqREREwMfHBw4ODujSpQvmz5+PrKwstThd7rPTp08jICAAXl5esLW1xerVq0vEVFT/JCUlYeLEiXB2dka7du0wa9YsZGZmVlrbiIroUu7U9ryniznrRW3etWsX/P390b59e7i4uGDw4ME4evRoif3UpDYTFffTTz/B19cX77zzDtq0aYMePXrgm2++gRBCiqmpOa2i7NmzB7a2thg5cqRauS71y+rVq2Fra1viX/G26FJ/ALp1/qMNeAwX0sVzvfJ4Ub9ER0eXevzcuXNHLU6b+iUyMhIDBgyAi4sL2rVrh48++gjnz58vEaeLxwsRARCkc548eSJ8fHzE2LFjxenTp8Xdu3fFn3/+KS5evCjF/PPPP8LJyUnMmTNHXLt2Tezdu1c4ODiIrVu3qu3Hw8NDBAQEiMuXL4vDhw+Ldu3aidDQUE00q1Jt2LBBODk5if3794u7d++KY8eOiU6dOomZM2dKMbreZ0eOHBFffvml2Ldvn+jUqZMIDw9Xe72i+kepVIrevXuLQYMGiQsXLog//vhDvPvuu2Ly5MlV1lbSTbqWO7U97+liznpRmz/77DOxefNm8ddff4mbN2+KsLAw0bp1a3H27Fkppqa1mai448ePi4MHD4rr16+LhIQEER0dLRwdHcWmTZuEEDU7p1WEGzduCHd3dzF06FAxYsQIqVzX+iU8PFx4eXmJ5ORktX9FdK0/dO38RxvwGC6ki+d65fGifvnhhx9Eq1atShw/SqVSitG2fhkzZozYsWOHuHz5srh27Zr4/PPPhZOTk0hISJBidPV4ISIhOHiig5YvXy7effddkZeXV2bM0qVLRZcuXYRKpVIr8/T0lL7//vvvhaOjo3jy5EmJsqysrMqpvIYEBASISZMmqZWFhYWJDz74QPqeffY/Xbt2LXESVlH9c/ToUSGXy8Xt27elmKKy4ic3RBVN13KnLuU9XcxZpbW5NN27dxdhYWHS9zW5zUSlmTBhgpgwYYIQQnty2qvIzc0VvXv3Fnv27BGBgYFqgye61i/h4eGia9euZb6ua/2ha+c/2oDHcEm6eK5XHqX1S9HgyfNoe78olUrh7Ows/vOf/0hlPF6IdBeX7dJBMTExcHZ2xoIFC+Du7o4ePXogIiIC+fn5UkxcXBw6duwIPT09qczd3R3379/HgwcPpBgnJyeYmZlJMR4eHsjJycGlS5eqrkFVwMXFBbGxsbh8+TIA4O7duzhy5Ai6dOkixbDPnq+i+icuLg5NmzbFW2+9JcW4ublBJpPh7NmzVdQa0kW6ljt1Pe8xZxUu3fb06VPUrVtXKtP2NpPuEELgwoULOHv2LNq3bw9Au3PaiyxevBhyuRx9+vQp8Zou9suDBw/QuXNneHp6IiAgAFeuXJFe07X+0LXzH23BY/jFeK5XtoKCAnh7e8PDwwMfffQRTp8+rfa6tvfL06dPoVQqS5wD83gh0k0cPNFBCQkJOHDgAPLz87Fu3TpMnDgR3333HcLDw6WYlJQUWFpaqm3XoEEDAEBycnKZMUXfP3z4sDKbUOVGjRoFPz8/9O/fH/b29ujatSscHR0xbdo0KYZ99nwV1T+lxRgaGsLc3Fzr+5A0S9dyp67nPeaswvWfMzMz0bt3b6lM29tM2u/JkydwdnaGg4MDBg0aBD8/PwwfPhyAdue05/n1119x7NgxfPHFF6W+rmv94ujoiLCwMERGRmLJkiUQQmDIkCHSev+61h+6dv6jDXgMlw/P9UrXrFkzLFmyBGvXrkV4eDgaNWqE4cOH48yZM1KMtvdLWFgYLC0t4enpKZXxeCHSXQaargBVPSEELC0tMX/+fMhkMigUCiQlJSEiIkLtoljxEfWi7UorL015YmqSgwcPYvv27Vi0aBFatWqF27dvIzQ0FGFhYQgMDJTi2GfPV5n9I4TQiT4kzdG13Mm8p9s5Kzo6GmvXrkVERASsrKzKtU1NbzPpBlNTU+zZswdPnz7FuXPnsGzZMjRq1Aj9+/cHoN05rTSJiYn44osv8PXXX6vdKfssXeqX4jMsgcKZmD179sR3332H2bNnA9Ct/tC18x9twGO4/HT5XK8szs7OcHZ2lr5v27Yt/vnnH2zcuBGurq4v3L6m90tERAT279+PLVu2oHbt2mqv8Xgh0k0cPNFBVlZWsLGxgUwmk8patGiBrKwsZGRkwNzcHJaWliVGvVNTUwH8b3Td0tISSUlJajEpKSnSa9pk0aJFGDZsGPr27QsAsLW1RX5+PqZPn47JkyfDxMSEffYCFdU/lpaWOHXqlFqMUqnE48ePtb4PSbN0LXfqet7T5ZwVFRWFRYsWITw8HJ06dVJ7TVvbTLpDX19fWirDzs4OGRkZWLFiBfr376/VOa0sFy9eRFpaGoYMGSKVqVQqAEDr1q2xbds2neyX4gwMDGBvb4/bt28DqLjfDzWFrp3/aCNdP4bLosvnei+rTZs2iImJkb7X1n5ZsWIFtm3bhm+++QatWrVSe43HC5Hu4rJdOsjZ2RkJCQnSH0YAcPv2bZiZmcHc3FyKOXXqlDSSDgAnTpxA48aNYW1tLcWcO3cOWVlZajG1atVC69atq6g1VePp06fQ11f/cSn+BwTAPnuRiuofZ2dn3L17FwkJCVLMqVOnUFBQgLZt21ZRa0gX6Vru1PW8p6s5a8uWLVi0aBEiIiJK3LkKaGebSbepVCrk5OQA0O6cVpYOHTrgp59+wp49e6R/3t7eaNOmDfbs2QNbW1ud7JfiVCoVrl69Kl0c07X+0LXzH22k68dwWXT1XO9VXLp0STp+AO3sl9DQUGzfvh2bNm2Cg4NDidd5vBDpLtm8efPmaboSVLWaNGmCzZs3Iy0tDTY2Njh//jzCwsIwZMgQuLm5AQDeeustfPPNN0hMTISNjQ1OnjyJFStWYNKkSXB0dARQuBbmzp07ER8fjxYtWuDixYtYsGABBg4cCC8vL002scLdunULu3fvho2NDYyNjXHhwgWEhobCwcFBWuZB1/ssKysLN27cQEpKCn788Uc0aNAA1tbWyM7OhoWFRYX1T5MmTXDo0CEcPXoUdnZ2SEhIwBdffIEOHTpg8ODBmuwC0nK6lju1Pe/pYs56UZs3btyIL7/8EgsXLoSzszOys7ORnZ2N/Px81KpVq0a2mai41atXo6CgAEDh3aIxMTFYtWoV+vXrh86dO9fonPaqjIyMUL9+fbV/x44dQ25uLkaPHg0DAwOd65fQ0FAYGhpCCIGEhASEhYXh7NmzCA4ORsOGDXWuP3Tt/Ecb8BgupIvneuXxon6JiIhATk4O9PT0kJiYiK+//hr79u1DUFAQmjdvDkD7+iUkJAS7du3CypUrYWNjI50Dq1QqGBsbA6i4PFeT+oWI/j9BOun3338Xffv2FQqFQnTt2lWsWbNG5Ofnq8WcPn1a+Pr6Cnt7e9G5c2exbt26Evu5du2aGDZsmFAoFKJDhw4iNDS0xH60QVZWlggNDRXe3t5CoVCILl26iDlz5oi0tDS1OF3us//+979CLpeX+Ofv7y/FVFT/JCYmioCAANGmTRvh6uoqZs6cKZ48eVLpbSTSpdyp7XlPF3PWi9rs5eX1wj4Roma1mai40NBQ0bVrV+Hg4CBcXV1Fv379xNatW4VSqZRiampOq0iBgYFixIgRamW61C+ffvqp6NSpk7C3txfu7u5i7Nix4sKFC2oxutQfQujW+Y824DFcSBfP9crjRf2yaNEi4eXlJRQKhWjXrp3w9/cXJ06cKLEfbeqX0vpDLpeLwMBAtThdPF6ISAg9IYrNOSMiIiIiIiIiIiIiItJxfOYJERERERERERERERFRMRw8ISIiIiIiIiIiIiIiKoaDJ0RERERERERERERERMVw8ISIiIiIiIiIiIiIiKgYDp4QEREREREREREREREVw8ETIiIiIiIiIiIiIiKiYjh4QkREREREREREREREVAwHT4iIiIiIiIiIiIiIiIrh4AkREREREREREREREVExHDwhIiIiIiIiIiIiIiIqhoMnRERERERERERERERExXDwhIiIiIiIiIiIiIiIqBgOnhARERERERERERERERXDwRMiIiIiIiIiIiIiIqJiOHhCRERERERERERERERUDAdPiIiIiIiIiIiIiIiIiuHgCRERERERERERERERUTEcPCEiIiIiIiIiIiIiIiqGgydERERERERERERERETFcPCEiIiIiIiIiIiIiIioGA6eEBERERERERERERERFcPBkxrK1tYWa9eufenthg0bhpEjR74wztvbG7NmzXqFmlWO6lKfhw8fwtbWFtHR0VXyfsOGDYOtrS0WLlxY4rUZM2bAx8enwt7r8ePHWL16Na5cuVLitVc93gAgKSkJc+fOxbvvvgsHBwd07NgRfn5+2Lx58+tWGQCwb98+2Nra4p9//qmQ/ZF2Y+7UDObO6svW1lbtX7t27eDn54djx45ptF4V/TmRbmGu1wxN5XpbW1vY2dmhc+fOmDhxIq5du1Yl719dbNq0CYcOHSpRHh0djT179migRkSvjvlbM3Q5f0dHR8PW1hYPHjyQylavXo3Tp0+XiK0unxcRVS0DTVeAXk1UVBQaNWqk6WpQFYmKisKYMWPQsGHDSnuPx48fIyIiAjY2NrCzs6uwfQ4cOBC1atXC+PHjYWNjg5SUFMTGxuLQoUMYMWJEhbwPUXkxd+qWmpo7q9qgQYPg6+sLAEhPT8f27dsxfvx4fP/992jTpo2Ga0f08pjrdYeDgwNmz54NIQRu376N8PBw+Pv7Y9++fbC0tNR09arEli1b4ObmhnfffVetfPfu3ZDJZOjbt6+Gakb08pi/dUd1yd+enp6IiopCvXr1pLKIiAjIZDK88847VVYPIqq+OHhSQzk5OWm6ClUiJycHtWrV0nQ1NEqhUCAhIQGRkZGYPXt2he9fCIG8vLwK3y8A/PLLL3jw4AEOHDiAZs2aSeU9e/aESqWqlPckeh7mTt1Rk3NneVXU52xtba32s+Hu7o4OHTrg119/5eAJ1UjM9brDzMxM+rydnZ3RpEkT+Pv748cff8SoUaNeeb/P61v2O1HlYf7WHZWVv8ur6DOoV6+e2sAJEdGzuGxXFSlafuLcuXMYMGAA2rRpgx49euDXX38tEXvy5En4+fnByckJLi4umDJlChITE9ViSpvOumPHDnh7e8PR0RGDBw/GlStX4ODggNWrV5d4j8OHD6NXr15o06YNfH19cebMmVLrvWXLFnh5ecHR0REjR47EnTt31F7Py8vDl19+iS5dukChUKBbt27YtGmTWkxp0yCL98mzcWfOnMG4cePg7OyMefPmqW2za9cu+Pj4wNnZGX5+fiWmdZanPgBw/fp1fPzxx2jbti2cnJwwYsQIXLhwoUTc+vXr0alTJzg5OWH06NG4d+9eqf1UmerUqYMRI0YgKioKSUlJz4198OAB/v3vf6Ndu3ZwdHTEgAEDSiy9UtTvp06dgq+vLxwcHLBv3z7pbrXPP/9cmkL7xx9/SNsJIbB+/Xp06dIFLi4uGDduXInP9FkZGRkAUOqdI/r6heknLy8Pbm5uWLp0aYmYZcuWoX379tIFyqysLAQFBcHFxQXt2rXDvHnzkJOTo7bNP//8A1tbW+zatQtLliyBm5sb2rdvj2nTpkn1KZKZmYlFixapHS87duyQXj948CBsbW1x/fp1te0KCgrQpUsXhISEPLf99PqYO5k7X1VNyp35+fmIiIiAj48PFAoFvL298fXXX0MIIcWsXr0arVu3xuXLlzF06FA4OjoiMjISQOFxvWbNmpfO0WUxMjKCsbExlEqlWnlKSgqCgoLg7u4OhUKBPn36ICYmRi3m6NGjGD16NDp27AhnZ2f06dOn1CUgivKvl5cXFAoFPD09MXPmzBJxFfWzv2HDBnTr1g0ODg5o3749Bg8ejLNnz75K91AlYK5nrq8oCoUCAHD37l0AwK1btzBt2jTpc+rWrRu+/PLLEuePtra2iIiIwMqVK+Hh4SFd0Hte7t28eTMGDBgAV1dXtGvXDsOGDUNcXJzafou2//vvv6Xtu3XrhqNHj0IIgbVr16JTp05o164dZs2ahdzcXGnblJQUzJo1Cz4+PnB0dIS3tzfmzp2rdj7r7e2Ne/fuYdeuXdLvoNWrV2PYsGH4888/cerUKal8xowZAIDz589j4sSJ6NSpE9q0aYOePXtiw4YNKCgoqOBPg3QB8zfzd0V5Nn8DwJ07d/DJJ59I5+iDBw8u8ZkWLaX1oj4sK88/+zna2toCAFatWiXlz2fPZV/0XkSkXTjzpAo9evQIQUFBGD16NKysrLBp0yZ8+umn2L9/P2xsbAAAhw4dwqRJk9CjRw+MHTsW2dnZiIiIwPDhw7F3716YmJiUuu9Dhw5hzpw56N27N3r16oXbt29jypQppd7df/36daxYsQLjx4+HmZkZVq1ahYCAAPz222+oU6eOFHfs2DFcvnwZQUFByM3NxYoVKzBq1Cjs378fRkZGAIDp06fj0KFDmDx5Muzt7XH8+HEsXrwYGRkZ+OSTT16pn6ZPn47+/fvjo48+gqGhoVR+8uRJ3Lx5E4GBgVCpVAgLC8PEiROxf/9+yGSyctfnwYMH8PPzQ/369bFgwQIYGhpiw4YNGDZsGHbu3Am5XA4A2LZtG5YtW4Zhw4bB09MTZ8+exaefflquNqhUqnLNrDAwKN+P4MiRI7FlyxasW7cOc+fOLTUmKysL/v7+yM3NxYwZM1CvXj1s27YNH3/8MSIjI+Hu7i7FpqenY/bs2Rg/fjyaNGmCunXrIiIiApMmTcLkyZPh4eEBAGjZsqW0za5du2BnZ4fg4GA8evQIoaGh+Pzzz7Fly5Yy6+3g4AAA+PTTTzF+/Hg4OjpKx04RIyMj+Pr6Ys+ePZg6dar0mSuVSuzevRt9+vSRtpk9ezYOHz6MqVOnonnz5ti9ezfCw8NLfe81a9bAzc0NYWFhSEhIwNKlS2FkZITFixcDKLxYOWbMGPzzzz+YMGEC3n77bRw/fhxffPEFCgoKMGTIEHh5ecHKygo7d+5Uu6h37NgxPHjwAAMGDCiz7VRxmDvLh7mzpJqSO6dNm4YTJ05g/PjxsLe3x4ULF7BmzRpkZmbis88+k+KEEJgyZQr8/f0xefJktePuVXJ0EZVKJQ2UpKenY+vWrcjIyMD7778vxTx58gRDhw4FAHz22Wdo0KAB/u///g+TJk3CunXr0KVLFwCFA9idOnXCiBEjYGhoiNjYWMydOxe5ubkYMmQIgMILACNGjMCdO3cQEBCA1q1bIyUlpcSFlor62d+zZw+WL1+OyZMno23btsjKykJ8fDweP378wr6hqsNcXz7M9c9X9Ay8ouUak5KS0KRJE3Tv3h1vvPEGbt68ibVr1+LevXtYsWKF2rbbt29Hq1atMH/+fLXBlbJy7/379zFo0CC8+eabyMvLw759+zBs2DD88MMP0sW3ou0/++wz+Pn5ISAgAOvXr8eUKVMwcOBAJCcnY+HChbh16xaWLl0Ka2trTJ48GUDhz4SpqSmmT5+OunXr4t69e1i/fj3GjRuHqKgoAIVLy4wbNw4ODg74+OOPARTOJuzevTumT58OmUwmzb4surP63r17cHBwwIcffggTExNcvnwZERERePTokdrvHKLyYv4uH+bv53s2f9+7dw8DBw5EkyZNMG/ePJiammL79u346KOPsGPHDrRq1Uratjx9CJSd54uLiorCoEGD1Ja1LTqOX+a9iEiLCKoSgYGBQi6Xi3Pnzkllqampws7OTqxfv14qe/fdd0VAQIDatnfv3hX29vZi69atUplcLhdr1qyRvu/fv78YMGCA2nbff/+9kMvlIjw8XCrz9/cX9vb24t69e1LZX3/9JeRyudi3b59U5uXlJRwdHUVqaqpU9vfffwtbW1sRFRUlhBDiypUrQi6Xi40bN6q975w5c4SDg4PIyMgQQgjxww8/CLlcLhITE0v0SdeuXaXvi+JWrlxZov+8vLxEhw4dRGZmplR24MABIZfLxfnz51+qPosXLxYKhUI8ePBAisnMzBTt2rUTn376qRBCiIKCAtGpUycxZcoUtX2FhoYKuVwufvjhhxJ1fLZtcrn8hf/u3r373P34+/uLESNGCCGEWLNmjVAoFOL+/ful9t+WLVuEXC4XFy5ckMoKCgpE9+7dxcCBA0vU7eTJk2rvdffuXSGXy8WePXtK1EMul4uePXuKgoICqWzjxo1CLpeLlJSU57Zh2bJlolWrVkIulwuFQiH8/f3F1q3Bgh89AAAgAElEQVRbhVKplGLu3LkjbG1txS+//CKVHTx4UMjlcvH3338LIYS4fv26sLW1Vfs5EEIIX19ftb4sasfo0aPV4kJCQoSjo6P0/e7du4Wtra2Ij49Xi5s1a5bo2LGj1NaVK1eK9u3bi9zcXCkmICBA9O/f/7ntporB3Mncqe25888//xRyuVwcPHhQbdu1a9cKhUIhHj16JIQQIjw8XMjlcrFz585Xep+ylNa/9vb2Ytu2bWpxq1evFk5OTiWOx5EjR5aZDwsKCkR+fr4ICQkRvXr1ksp37NhRal8WV5E/+8HBwaJv377P7QfSLOZ65vpXzfXDhw8X+fn5Ii8vT1y7dk0MGTJE2NvbS+ePxalUKpGfny/2798v7OzsRFpamvSaXC4X3t7eIj8/X22b5+Xe4pRKpcjPzxe9evUS8+fPL7F98XPcq1evCrlcLnr16iVUKpVUPmnSJPH++++X+R75+fniwoULQi6Xi4sXL0rlXl5eIigoqNT+KfpdWJaiPtm4caNwdXVVqw9ReTB/M39XVv6eMWOG6NSpk1rfKJVK8f7776vVvzx9KETZeb60z/HZ4/Bl34uItAuX7apCFhYWamuH16tXD/Xr15emqt6+fRt3795Fjx49oFQqpX/W1tZo1qxZmctLFBQU4PLly+jatataebdu3UqNl8vlaNy4sdr3AEpMmXV1dVVb+/Ff//oXmjdvjnPnzgGANF2yZ8+eatv17NkTubm5+Ouvv8rujOfw8vIqtdzV1RWmpqZq9QEK7/p6mfqcOXMGrq6uag8QNjU1hZeXF06fPg2gsC+SkpLUptsCQPfu3cvVhkmTJmHXrl0v/GdlZVWu/QHA8OHDYWJigq+//rrU18+cOYO33npLmu0BFC6N1b17d1y4cEFtGQATExO4ubmV+70BwMPDQ1pqCyjZ/2X597//jZiYGMydOxc+Pj64du0aQkJCMGrUKOmuFRsbG3Ts2BE7d+6Uttu5cyecnZ2l97lw4QKEECU+k+J3RhdXdBd08frm5OQgLS0NQOEdR82aNYOtra3az5uHhwdSUlKkqdsDBw7E48ePpaVpHj58iKNHj2LgwIHP7zCqMMyd5cPcWbrqnjuPHz8OExMTdO7cWe34dXd3R15eXonjwdvb+5Xe53mGDBki9e23336LIUOGIDg4GHv37pVijh8/DhcXF1haWpbImRcvXpT66cGDB5g5cya6dOkCe3t72NvbY+vWrbh165a0r5MnT+LNN998YV9W1M++QqHA5cuXsWDBApw5c0btM6Xqg7m+fJjr1f33v/+Fvb09FAoFevbsifv372P58uVS+3NzcxEREYH33nsPjo6OsLe3xyeffAKVSlVimZ7OnTuXebd0abn33LlzGD16NDp06IDWrVvD3t4eV69eVct3RTp27Cj9/+2335bK9PT0pPJmzZqpLf8jhMDmzZvxwQcfwMnJCfb29vjwww8BoNT3KK+MjAwsWrQI3t7eUCgUsLe3x5IlS/D48WOkpKS88n5JdzF/lw/zt7oX5e/jx4/D09NTWkpWqVRCCIGOHTsiNjZWbV8v6sMiz8vz5VXe9yIi7cFlu6rQG2+8UaLMyMhI+iM+NTUVQOHyHdOmTSsRW9YvoLS0NCiVStStW1etvG7dumoXUsqqR9HU1GcvJpT20Kz69esjOTkZQNnPsyj6/tnnS5RXgwYNSi1/Ub3LW5+MjAy1h5cXjyuKefjwIYDC9hb37Pdlady4MaytrV8Y9zK/uM3MzDBq1CisXr1ampZfXEZGRqnPFrG0tIRKpcKTJ09gbGwMoPztKK68x01pGjduDD8/P/j5+SEvLw9z587F7t27cfjwYel5AYMGDcLUqVOlPxqPHTuGBQsWSPso6zMprc3Pq2/R81PS0tJw8+ZN2Nvbl7r9o0ePAACNGjVC586dsWvXLvTo0QPR0dEwMjJCjx49XthuqhjMneXD3Fm66p47U1NTkZ2drTZ4U1xRLgIKB3XKeqDl6+RoKysrtffv2LEjEhISEBoait69e0NPTw9paWmIi4srM2cW9eP48ePx6NEjTJ48GW+//TaMjY2xa9cubN++Xa1Nxf+wL0tF/ez369cPT58+RVRUFLZu3YratWvj/fffR2BgICwsLF5YD6oazPXlw1yvztHREXPnzoW+vj4aNGhQ4jhYunQptm/fjilTpsDR0RGmpqa4cuUKZs+eXeIzLeucsrTce+/ePYwaNQqtWrVCcHAwGjZsCJlMhuDgYOlcs4hMJoOZmZn0fdFn8+xnZmhoqFanzZs3Y/HixRg7diw6duwIMzMzpKenY9y4ca81CDxjxgycOXMGn3zyCWxtbVGrVi38/vvvCA8P5+AyvRLm7/Jh/lb3ovydlpaGqKgoaZnC4oovewaU/7MvK8+/jNc55yaimomDJ9VI0R/wM2bMgKura4nXi590F1evXj0YGBggPT1drTw9Pb1c61GWpegO/eJSU1Olu0rMzc0BFD7MsPhFkKKTo6LXiy465efnq+2r+AWh4orfgfUyylsfc3Nzqay41NRUKaboxObZuNK2K01QUBB27979wrhDhw6hSZMm5donAPj7++Pbb78t9Q5qc3NzXLlypUR5amoq9PX11dZ5fdU+rghGRkYYOXIkdu/ejRs3bkiDJ++++y7q16+PXbt2AQBq166tdgdM8c+k+InVq94hZ2FhgWbNmpX6oHoAaN68ufT/wYMHY/z48bh79y527dqFnj17lvnzSFWPubMQc2fZqnPutLCwgJmZWakP/QSApk2bVur7l6Vly5Y4cuQIUlNTYWlpCQsLC1hbW2P69OmlxtetWxcJCQm4fPkyli9frnZ3ZPFZhUWxRXd3vo7y/uzr6elJA/hpaWmIiYlBaGgoCgoKEBYW9tr1oKrBXF+IuV6dqalpmYPPAPDLL7/A19cX48aNk8oSEhJKjS2rb0srP3HiBLKysrBy5Uq1C6KZmZmoXbv2c+tcXgcOHICHh4fac0heN3fm5ubi6NGjmDp1Kvz9/aXyU6dOvdZ+iZ6H+bsQ87e6F+VvCwsLdOjQASNHjizx2qv2pSavgxBRzcXBk2qkefPmePPNN3Hr1i189NFH5d5OJpOhVatWiImJUfvD4Jdffnmt+pw5cwZpaWnSnRnXrl3DzZs3MWLECACQTnz279+v9gtt3759MDY2ln4RNmrUCEDhA9yKLgI9efIEcXFxpd6l8qrKWx9XV1d8//33ePjwoXTykJ2djd9++016MHCjRo1gZWWFgwcP4oMPPpD2tX///nLVZdKkSfDz83th3MssPQMUnmCMGjUK4eHhcHZ2VnvN1dUVBw4cwKVLl9C6dWsAhQ90279/PxwdHaWTu7I8OzOjIqSmpqJevXolTlJu374NQP3uGwMDA/Tv3x/R0dEAgF69eqn98eno6Ag9PT0cPHhQrW8PHDjwSnXz8PDAoUOHYGFhoXZxsjSdO3dGo0aNEBQUhISEBCxbtuyV3pMqB3Pn62Hu1Gzu9PDwQGRkJJRKZYm6adLff/8NQ0NDafDIw8MDUVFRsLGxkf4Af1bRgzeL3w2YnZ0tLXtYxM3NDfv27cN///tfdOjQ4ZXr+Co/+/Xq1cPAgQPx+++/49q1a6/83lT1mOtfjy7k+tLk5ORIebpI8SUJX9XTp08BqOe7Cxcu4NatW2XeXf6ycnJySsyOK63uz85YKWJkZITs7Gy1sry8PBQUFKjVW6VS4aeffqqQOhOVhvn79ehq/vbw8MClS5dga2tbIo9XtrLyKhHpJg6eVCN6enqYPXs2Jk+ejJycHLz33nuoU6cOkpOT8ccff6BTp05lru8ZEBCACRMmYPr06ejduzdu3bqF7777DgYGBq91h8OYMWMwYcIE5ObmYsWKFWjcuDH69esHALC1tUX37t2xbNky5OXlwd7eHsePH0dUVBQCAgKkEwZHR0c0adJEustTCIGNGzfCxMTk1TqqDOWtT9Gsh1GjRiEgIABGRkbYsGEDcnJyMH78eACF0/PHjx+PkJAQLFiwAJ6enjh79my5L9Q3adLkpe6KfhlFd1D/+eefsLGxkcp9fX2xefNmBAQEYOrUqahbty62b9+OmzdvYsOGDS/cb9GdxT///DOaNWsGY2NjNGvW7LVmWOzZswe7d+9G7969YW9vD319fVy8eBGRkZF48803S6y1OmjQIKxfvx4qlarEM0VatGiBbt26YenSpVAqlWjWrBl2794tTT1+Wb1798auXbswYsQIjBo1Ci1btsTTp09x8+ZNnD9/HuHh4VKsvr4+BgwYgFWrVsHW1haOjo6v9J5UOZg7Xw9zp2ZzZ4cOHdC9e3cEBARg1KhRUCgUyM/Px927d3Ho0CFs2LABMpnsldtdHg8ePJDuZn78+DGOHj2K33//HYMHD5YGj0aOHIl9+/bBz88PI0aMgI2NDZ48eYKrV68iKSkJISEhaN68ORo1aoRly5ZBX18fKpUKGzZsgImJidodjX369MG2bdswadIkTJgwAa1atUJ6ejp++eUXrFq1qtz1Lu/P/pw5c2BmZgZnZ2dYWFjg6tWrOH78uNpd11T9Mde/Hl3J9c/y8PDADz/8gH/9619o1KgRfv75Z9y8efO19+vm5gaZTIbAwEAMHz4c9+/fx5o1a6SLqRXBw8MD33zzDTZs2IDWrVvj6NGjOH78eIm4Fi1a4M8//8Tvv/+OunXrwsrKCg0bNkTz5s2xc+dOHDx4ENbW1qhbty6aNGmCNm3aYOPGjbC0tISZmRm2bdsmDQYRVQbm79ejq/l7ypQp+PDDDzF8+HAMHToU1tbWSE9Px8WLF6Gvr4+pU6dW2nu3aNECv/32Gzp06AAzMzM0adKkxPJxRKQ7OHhSzXh7e2Pz5s346quvEBgYiPz8fDRs2BDvvPOO9CCq0rz77rsICQnBunXrcODAAbRu3RpLlizB0KFD1ZYceRmdOnXCv/71L8yfPx9paWlo27Yt5s2bpzbqHxYWhlWrVmHr1q1IS0tD48aNMWPGDLU7IgwMDLB27VoEBwfjs88+Q4MGDTBhwgT88ccfJR709brKUx9ra2v85z//QVhYGGbNmgUhBBwdHfHdd99JD5UDAD8/P2RmZuK7777Dzp074eLiguXLl2Pw4MEVWueXZWJigtGjR5dYbsrU1BRbt25FWFgYFi1ahJycHNjZ2WHdunXSnSbPo6+vj5CQECxfvhzDhw9HQUEBtmzZgvbt279yXT09PZGYmIiffvoJ69evx9OnT2FlZYVu3bph4sSJJS4uNm7cGPb29lCpVNId4MUtXLgQCxcuxKpVqyCTydC9e3d88sknCAoKeum6GRoa4ptvvsHXX3+NzZs3IzExEXXq1EGzZs1KPIwPAN577z2sWrWKD4qvppg7Xw9zp2Zz57Jly7Bp0yZER0cjPDwcJiYmsLGxgaenZ6lrele04utJm5iYoGnTppg1axaGDh0qxbzxxhvYvn07Vq9ejTVr1iAlJQUWFhaQy+Xo378/gMK7nNesWYP58+dj2rRpqFevHvz8/KBSqdRm7BkZGWHz5s1YuXIlvv32W6Snp8PS0lLtgcrlVZ6f/bZt22LXrl2Ijo5GdnY2GjdujDFjxkgXEqjmYK5/PbqQ6581Z84cFBQUYOnSpZDJZPDx8UFwcDBGjRr1WvuVy+VYsmQJIiIiMH78eDRv3hzBwcHYsmVLhc3injhxIjIyMhAZGYn8/Hx4eHggPDwcffv2VYv797//jdmzZ2PixInIy8vDpEmTMHnyZIwZMwY3btzA559/juzsbPTr1w+hoaFYtmwZvvjiC8ydOxempqbo06cPevTogcDAwAqpN1FpmL9fjy7m7zfffBO7du1CeHg4lixZgoyMDNSrVw/29vblmv3yOmbPno358+dj7NixyM/Px+LFi+Hr61up70lE1ZeeEEJouhJUOQ4fPozx48dj69ateOeddzRdHaIXSkpKgre3N+bMmVPtTt4iIyMRERGBY8eOVeg0bKp+mDuJiLQfcz0RUc3E/E1ERFWJM0+0xJMnT7By5Uq4ubnBzMwMV65cwVdffQV7e/tSH8pGVJ2kp6fj9u3bWL9+Pd544w307t1b01WS3Lx5E3fu3MHGjRvh6+vLgRMtw9xJRKT9mOuJiGom5m8iItI0Dp5oCQMDA9y7dw9z585FRkYGzM3N4eXlhc8///yV1wIlqiqHDx/GzJkz0bRpUyxdurTC14l9HV988QXi4uLQoUMHfPrpp5quDlUw5k4iIu3HXE9EVDMxfxMRkaZx2S4iIiIiIiIiIiIiIqJiKv8ppFpOCIHc3FxwDIqIqOoxBxMRaQbzLxGR5jAHExERVQ0OnrymvLw8xMfHIy8vT9NVkVy8eFHTVag02to2tqtm0dZ21UTVMQe/Dm08ttim6k/b2kNV41Xyry4da7rUVkC32su2UnWgbefAxfG4q3js04rHPiXSHRw80UI5OTmarkKl0da2sV01i7a2izRPG48ttqn607b2VFenT59GQEAAvLy8YGtri9WrV5eIyczMxOLFi9G5c2coFAp4e3tjx44dajHXr1/H8OHD4ejoCHd3dyxZsgRKpVItJikpCRMnToSzszPatWuHWbNmITMzUy3myZMnmDlzJt555x04OztjypQpePjwYcU3vBhdOtZ0qa2AbrWXbSWqXDzuKh77tOKxT4l0Bx8YT0RERERUybKzs9GyZUv06tULoaGhJV5XKpUYM2YMVCoVQkNDYWNjg5SUFLWBkczMTHz00UdwcHDAjh078ODBAwQGBgKA9LWgoADjxo1D7dq1sWXLFjx9+hRBQUEICgpCeHi4tK/p06fj1q1b+Oqrr2BkZIT58+djwoQJ2LFjBx/CS0REREREBA6eEBERERFVui5duqBLly4AgBUrVpR4PTo6GtevX0dMTAwsLCwAAE2aNFGL+emnn/D48WOEhYXBzMwMdnZ2mDp1KkJDQzF58mSYmJjgxIkTuHLlCn799Ve89dZbAIC5c+di7NixuHv3Lpo2bYqbN2/i8OHD2LRpE1xdXQEAoaGh6NGjB/744w906NChMruCiIiIiIioRuCyXUREREREGhYTEwOFQoFvv/0WnTt3xnvvvYeFCxciOztbiomLi4OTkxPMzMykMg8PD+Tk5ODSpUtSTNOmTaWBEwBwc3ODTCbD2bNnAQBnz56FoaEh2rVrJ8W0aNECjRo1kmKIiHRNSkoKgoKC0LFjRzg4OKBbt2747bff1GJiY2Px4YcfwsHBAZ6enoiMjCyxn4paXpGIiIg0jzNPiIiIiIg0LCEhAffu3YOxsTEiIiKQnp6O4OBgpKamYvny5QAKL+xZWlqqbVf0fdHzSkqLMTQ0hLm5uVqMhYUFZDJZiX297HNP4uPjXyo+Njb2peJrMl1qK6Bb7WVbn8/FxaUSalK5MjMzMXToULz99tsIDw+HtbU1EhMTYWpqKsXcu3cPY8aMkZZfvHTpEmbPng0TExP4+flJ+6mo5RWJiIhI8zh4QkRERESkYUII6Onp4csvv0SdOnUAFF5omzJlCubMmYO6des+d/sXPaekaP/Pi382pjwUCgWMjY3LFRsbG1sjL6q+Cl1qK6Bb7WVbtVNkZCRUKhXWrFkDQ0NDACWXTty2bRvMzc0RHBwMPT09tGzZEn///Tc2bNggDZ5U1PKKREREVD1w8ISIiIiISMOsrKygUqmkgRMAaNmyJQAgMTERdevWhaWlJZKSktS2S0lJAfC/GSiWlpY4deqUWoxSqcTjx4/VYtLT01FQUKA2+yQtLa3ErBUiIl0QExMDZ2dnLFiwADExMTA3N0ePHj3w8ccfS4MpcXFx6Nixo9ogs7u7OyIjI/HgwQNYW1u/cHlFV1fXFy6v+DKDJy87+6+m0KXZXVWFfVrxqmOf6sqAN1FV4uAJEREREZGGtW3bFps2bUJWVpa0TMytW7cAAI0bNwYAODs7IzQ0VC3mxIkTqFWrFlq3bi3FrF27FgkJCbCxsQEAnDp1CgUFBWjbtq0Uk5+fjz///BNubm7Se92/f1+KISLSJQkJCUhISECvXr2wbt063LlzByEhIcjNzcW0adMAFA5WP3thskGDBgCA5ORkWFtbV9jyiuX1MrP/agpdmvFUVdinFY99SqQ7+MB4IiIiIqJKlpWVhcuXL+Py5cvIz8/Hw4cPcfnyZdy5cwcAMHToUBgYGGDmzJm4fv06Tp8+jaVLl6JXr16wsLAAAPTq1Qt16tRBYGAgrl69iqNHj2LlypUYOnQoTExMABTeBW1nZ4fAwEDEx8fjzJkzmD9/Prp16ybdzdyiRQt4enoiODgYZ86cwV9//YXAwEA4ODioPUSeiEhXCCFQv359zJ8/HwqFAj179sTHH3+M//znP2pxzy5tKIQotbw0L7u8IhEREWkeB0+IiIiIiCpZfHw8+vbti759+yIxMRFRUVHo27cvZs+eDQBo2LAhNm3ahJSUFPTr1w/Tp0+Hp6cnQkJCpH2YmZlh06ZNePz4MT788EPMmDED/fr1k+6KBgCZTIZ169ahbt268Pf3R0BAAFxdXbFo0SK1+ixduhROTk4YP348hg8fjoYNG+Krr76Cvj7/PCAi3WNlZYW3335bbSnDFi1aICsrCxkZGQAKZ5A8OzMkNTUVwP9moFhaWkrLKRYpbXnFZ2OeXV6RiIiIqgcu20VEREREVMnat2+Pq1evPjfGwcEB33///XNjWrZsiS1btjw3xtraGmvXrn1uzBtvvIHQ0NDnxhC9SNaNs8g4tRdvJN/F/ctNYe7WB6YtuPQb1TzOzs6Ii4uDSqWSBpFv374NMzMzmJubSzH79u1TmyFy4sQJNG7cGNbW1lJMRSyvSERERNUDby0jIiKqxrJunMX9rV8gISIA97d+gawbZzVdJSIiImTdOIvUAxugzEyHMKgFZWY6Ug9s4O8pqpFGjRqF5ORkLFy4ELdu3cKRI0ewbt06+Pv7SzFDhgzBo0ePMG/ePNy4cQM///wztmzZgtGjR0sxFbW8IlFViEuMR/DhFZj482wEH16BuMR4TVeJiKja4cwTqlRFd6MpHyXDwMKKd6MREb2EogtTkBlAr5aZdGEK749hLiUiIo3KOLUXkBlA37AWkJ8FfcNaUCEHGaf28ncU1Tj29vb46quvsHz5cuzYsQPW1tbw9/fHuHHjpJg333wTkZGRWLx4Mfr06YP69etj4sSJagMsRcsrhoSE4MMPP4SZmVmZyyuGhITA398fhoaG8PHxQVBQUJW2mXRbXGI8NsZGwVBfBjNDEzx6moGNsVEY7QI4N1JounpERNUGB0+o0vCiHxHR61G7MAVAjxemiIiomlA+SoZeLTO1Mj0DYygfJWuoRkSvp1OnTujUqdNzY1xdXfHDDz88N6aillckqkw/XjkIQ30ZjA2MAaDwqzIXP145yMETIqJiuGwXVZriF/309PQKL/7JDArLiYjohZSPkqH3//+gKcILU0REVB0YWFhBKHPVyoQyFwYWVhqqERERlVdyViqMZEZqZUYyIyRnpWqoRkRE1RMHT6jS8KIfEdHr4YUpIiKqrszd+gAFSqjycwAhCr8WKAvLiYioWrMyrY+8gjy1sryCPFiZ1tdQjYiIqicOnlCl4UU/IqLXU/zClOCFKSIiqkZMW7RF/ffHwMCsLvSUOTAwq4v6XJ6XiKhG6G3ng3xVAXKVuRBCIFeZi3xVAXrb+Wi6akRE1QqfeUKVxtytD1IPbIAKOdAzMC4cSOFFPyKicjNt0RZ4fwwyTu2F8lEyDCysYO7WhxemiIioWjBt0RamLdoiNjYW/3Jx0XR1iIionJwbKTDapfDZJ8lZqbAyrY/edj583gkR0TM4eEKVhhf9iIheX9GFKSIiIiIioori3EjBwRIioheoloMnKSkpWL58OY4cOYInT56gcePGCAwMhLe3txQTGxuLxYsX4+rVq6hfvz78/PwwduxYtf1cv34dISEhOHfuHOrUqYPevXtj2rRpMDD4X7OTkpIQEhKCkydPwtDQED4+Ppg5cybMzMyqrL3ajBf9iIiIiIiIiIiIiKimqXaDJ5mZmRg6dCjefvtthIeHw9raGomJiTA1NZVi7t27hzFjxqBXr14IDQ3FpUuXMHv2bJiYmMDPz0/az0cffQQHBwfs2LEDDx48QGBgIABIXwsKCjBu3DjUrl0bW7ZswdOnTxEUFISgoCCEh4dXfeOJiIiIiIiIiIiIiEjjqt3gSWRkJFQqFdasWQNDQ0MAQJMmTdRitm3bBnNzcwQHB0NPTw8tW7bE33//jQ0bNkiDJz/99BMeP36MsLAwmJmZwc7ODlOnTkVoaCgmT54MExMTnDhxAleuXMGvv/6Kt956CwAwd+5cjB07Fnfv3kXTpk2rtvFERERERERERERERKRx+pquwLNiYmLg7OyMBQsWwN3dHT169EBERATy8/OlmLi4OHTs2BF6enpSmbu7O+7fv48HDx5IMU5OTmrLb3l4eCAnJweXLl2SYpo2bSoNnACAm5sbZDIZzp49W9lNJSIiIiIiIiIiIiKiaqjazTxJSEhAQkICevXqhXXr1uHOnTsICQlBbm4upk2bBqDwmSguLi5q2zVo0AAAkJycDGtra6SkpMDS0lItpuj7hw8fSvt5NsbQ0BDm5uZSTHnFx8e/VHxli42N1XQVKo22to3tqlnK065n8xQRERERERERERHVDNVu8EQIAUtLS8yfPx8ymQwKhQJJSUmIiIiQBk8AqM06KdqutPLSvChGCFGu/RSnUChgbGz8UttUltjYWK29aKutbWO7ahZtbRcREREREREREREVqnbLdllZWeHtt9+GTCaTylq0aIGsrCxkZGQAKJxB8uzMkNTUVAD/m4FiaWmJlJQUtZii74tmm5QWo1Qq8fjx4xIzUoiIiIiIiIiIiIiISDdUu8ETZ2dnJCQkQKVSSWW3b9+GmZkZzM3NpZhTp05Js0UcWBsAACAASURBVE0A4MSJE2jcuDGsra2lmHPnziErK0stplatWmjdurUUc/fuXSQkJEgxp06dQkFBAdq2bVup7SQiIiIiIiIiIiIiouqp2g2ejBo1CsnJyVi4cCFu3bqFI0eOYN26dfD395dihgwZgkePHmHevHm4ceMGfv75Z2zZsgWjR4+WYnr16oU6deogMDAQV69exdGjR7Fy5UoMHToUJiYmAAofMm9nZ4fAwEDEx8fjzJkzmD9/Prp164amTZtWeduJiP4fe/cfFWWd93/8NY6E4hgVqJMsuiW3EokrgpSCSqd1besgWXRvKrFZahlfWpXlzIoeVChB++WqkYalO91mUv5oqXs3a9vcIrIccItAWrWS1QBBXUTBBOb7hzdXjZBJDorwfJzTYa/res3nuj6z5xDNe96fDwAAAAAAAIBLr8PteXLjjTfqueee09NPP62cnBxZrVbFxcVp5syZRsbPz0/Z2dnKyMhQTEyMfHx8lJCQ4FJgsVgsWr9+vdLS0hQbGyuLxaJJkya57JtiNpu1Zs0apaWlKS4uTh4eHho/frxSUlIu6pwBAAAAAAAAAEDH0eGKJ5I0ZswYjRkz5pyZsLAwbd68+ZyZgIAA2e32c2asVquysrLa/IwAAAAAAAAAAKBz6nDLdgEAAAAAAAAAAFxKFE8AAAAAAAAAAAC+h+IJAAAAAAAAAADA91A8AQAAAAAAAAAA+B6KJwAAAEA7++STTzRr1izdcsstGjJkiFauXPmD2Y8++kg33HCDxo8f3+La3r17FR8fr2HDhikiIkJLly5VQ0ODS6aiokIJCQkKCQlReHi45s+fr9raWpfM8ePHNW/ePI0cOVIhISF69NFHdfjwYfdMFgAAAAA6AYonAAAAQDs7efKkAgIClJycrH79+v1g7siRI5o3b55Gjx7d4lptba2mTZsmi8WinJwcPf7449qyZYueeuopI9PY2KiZM2equrpadrtdq1at0s6dO5WSkuIyVnJysgoKCvTcc8/pT3/6k7755hs98sgjcjqd7ps0AAAAAFzGKJ4AAAAA7WzcuHFKSkrS7bffLk9Pz1YzTqdTNptN99xzj4YPH97iem5urmpqarRs2TIFBgYqKipKs2fP1ssvv6yTJ09KkvLy8rRnzx4tXbpUwcHBCg8PV2pqqt566y2VlZVJkvbv36+///3vWrRokcLCwjRs2DBlZmbq008/1c6dO9vvTQAAAACAywjFEwCAoampSatWrdL48eMVHByscePGKT09XSdOnHDJORwOxcbGKjg4WFFRUcrOzm4xlruWlgGAruKFF15QfX29Hn744VavFxYWavjw4bJYLMa5yMhI1dfXq7i42Mj4+/tr4MCBRmbUqFEym80qKCiQJBUUFMjDw0Ph4eFGZtCgQbr22muNDAAAAAB0dd0v9QMAADqOdevW6YUXXlBGRoaGDh2qr776SikpKaqrq9OSJUskSQcPHtT06dMVHR2tzMxMFRcXa8GCBfLy8tLUqVMlfbe0THBwsHJyclReXi6bzSZJxs/mpWV69uwpu92uuro6paSkKCUlRStWrLg0bwAAXCL//Oc/9eKLL2rz5s3q1q317zdVVVXJ19fX5VzzcfN+Ja1lPDw85O3t7ZK56qqrZDabW4zV1n1PioqK2pR3OBxtyl/OutJcpa41X+Z6bqGhoe3wJAAAABcfxRMAgMHhcCgyMlK33XabJOlnP/uZoqOj9Y9//MPIbNy4Ud7e3lq8eLFMJpMCAgL0xRdfaO3atUbx5PtLy1gsFgUGBmr27NnKzMxUYmKivLy8jKVltm/fbnxDOjU1VTNmzFBZWZn8/f0v/hsAAJdAbW2t5syZo4ULF+raa6/9SWOYTKZzXnc6nS6Z1vJnZ87H0KFDf3AZsrM5HI4u86FqV5qr1LXmy1wBAAC6DpbtAgAYQkND5XA4VFJSIkkqKyvTe++9p3HjxhmZwsJCjR492uUDtoiICB06dEjl5eVGxh1LywBAV1BWVqaDBw9qzpw5CgoKUlBQkJ599lkdOHBAQUFB+t///V9JZzpDqqqqXF7bfNzcbdJapqGhQTU1NS6Zo0ePqrGx0SV35MiRFl0rAAAAANBV0XkCADA88MADqq+v19133y2TyaSGhgbdddddSkpKMjJVVVUtvoXYp08fSVJlZaWsVqvblpY5X21dNqYj64xLgTCnjq+zzedy+6b09ddfr9zcXJdzL7/8st577z09//zzRjdKSEiIMjMzdeLECfXq1UvSmQ3ie/TooaCgICOTlZWlAwcOaMCAAZKk/Px8NTY2asSIEUbm9OnT+vjjjzVq1ChJ0pdffqlDhw4ZGQAAAADo6iieAAAMb7/9tl555RUtWbJEN9xwg7766itlZmZq2bJlxl4lUsvlXpxOZ6vnW9PWpWXOR1uWjenIOuPyGMyp4+ts8+moTpw4oQMHDkiSTp8+rcOHD6ukpEReXl4aOHCgBg8e7JL38fGRh4eHy/no6Gg9++yzstlsSkxMVHl5uZYvX64pU6bIy8tL0plOwMDAQNlsNs2fP1/19fVKT0/XhAkTjOUQBw0apKioKC1evFiPPfaYPD09lZ6eruDgYJdN5AEAAACgK6N4AgAwLFmyRPfdd5/uvPNOSdKQIUN0+vRpJScnG3uVtLahcHV1taTvOlB8fX1VUVHhkmltaZn8/HyXzNlLywBAZ1FUVKT4+HjjeNOmTdq0aZPCw8P10ksvndcYFotF69evV1pammJjY2WxWDRp0iSX7kCz2aw1a9YoLS1NcXFx8vDw0Pjx45WSkuIy1hNPPKElS5bo4YcfVmNjoyIjI5WamvqDm9UDAAAAQFdD8QQAYKirq2vxwZnZbHY5DgkJ0ZtvvunSIZKXl6f+/fvLarUaGXcsLQMAncVNN92k0tLS884nJiYqMTGxxfmAgADZ7fZzvtZqtSorK+ucmSuvvFKZmZnn/TwAAAAA0NXw1TIAgOHWW2/Viy++qLffflv//ve/9cEHH+jpp59WRESEsSTM5MmTdezYMS1atEj79u3TG2+8IbvdrgcffNAYJzo6Wr1795bNZlNpaal27NhxzqVlioqKtGvXrhZLywAAAAAAAACXAp0nAADDggUL5O3trczMTFVWVsrHx0djx47VnDlzjIyfn5+ys7OVkZGhmJgY+fj4KCEhQXFxcUbGnUvLAAAAAAAAABcbxRMAgMHLy0s2m81lc/jWhIWFafPmzefMuGtpGQAAAAAAAOBiY9kuAAAAAADQZa1cuVJDhgxp8U9DQ4ORcTgcio2NVXBwsKKiopSdnd1inL179yo+Pl7Dhg1TRESEli5d6jKGJFVUVCghIUEhISEKDw/X/PnzVVtb2+5zBAAAbUfnCQAAAAAA6NL8/Py0adMml3Pdu5/5yOTgwYOaPn26oqOjlZmZqeLiYi1YsEBeXl6aOnWqJKm2tlbTpk1TcHCwcnJyVF5ebnRzN/9sbGzUzJkz1bNnT9ntdtXV1SklJUUpKSlasWLFRZwtAAA4HxRPAAAAAABAl2Y2m9WnT59Wr23cuFHe3t5avHixTCaTAgIC9MUXX2jt2rVG8SQ3N1c1NTVatmyZLBaLAgMDNXv2bGVmZioxMVFeXl7Ky8vTnj17tH37dg0cOFCSlJqaqhkzZqisrEz+/v4Xbb4AAODHsWwXAAAAAADo0srLyzV27FhFRUVp1qxZ2rNnj3GtsLBQo0ePlslkMs5FRETo0KFDKi8vNzLDhw+XxWIxMpGRkaqvr1dxcbGR8ff3NwonkjRq1CiZzWYVFBS09xQBAEAb0XkCAAAAAAC6rGHDhmnZsmW6/vrrdezYMa1bt06TJ0/Wtm3bNHDgQFVVVSk0NNTlNc1dKpWVlbJaraqqqpKvr69Lpvn48OHDktRqxsPDQ97e3kamLYqKitr8msuBw+G41I/Q6fCeul9HfE/P/j0F4MJRPAEAAAAAAF3WuHHjXI5DQ0N1xx136KWXXtKCBQskyaXrRJKcTmer51vzYxmn03le45xt6NCh8vT0bPPrOjKHw8EHwG7Ge+p+vKdA18GyXQAAAAAAAP+ne/fuuvHGG/XVV19JOtNBcnZnSHV1taTvOlB8fX1VVVXlkmk+bu42aS3T0NCgmpqaFh0pAADg0qN4AgAAAAAA8H+amppUWlpqFEZCQkKUn59vdJtIUl5envr37y+r1Wpkdu/erRMnTrhkevTooaCgICNTVlamAwcOGJn8/Hw1NjZqxIgRF2NqAACgDSieAAAAAACALiszM1M7d+5UWVmZPvvsM/3+97/X119/rSlTpkiSJk+erGPHjmnRokXat2+f3njjDdntdj344IPGGNHR0erdu7dsNptKS0u1Y8cOLV++XFOmTJGXl5ekM5vMBwYGymazqaioSLt27VJ6eromTJggf3//SzJ3AADww9jzBAAAAAAAdFmVlZVKTk7WkSNHdNVVVykoKEgbN25UcHCwJMnPz0/Z2dnKyMhQTEyMfHx8lJCQoLi4OGMMi8Wi9evXKy0tTbGxsbJYLJo0aZKSkpKMjNls1po1a5SWlqa4uDh5eHho/PjxSklJuehzBgAAP47iCQAAAAAA6LKefvrpH82EhYVp8+bN58wEBATIbrefM2O1WpWVldWm5wMAAJcGy3YBAAAAAAAAAAB8D8UTAAAAAAAAAACA76F4AgAAAAAAAAAA8D0UTwAAAAAAAAAAAL6nwxVPVq5cqSFDhrT4p6Ghwcg4HA7FxsYqODhYUVFRys7ObjHO3r17FR8fr2HDhikiIkJLly51GUOSKioqlJCQoJCQEIWHh2v+/Pmqra1t9zkCAAAAAAAAAICOq/ulfoDW+Pn5adOmTS7nunc/86gHDx7U9OnTFR0drczMTBUXF2vBggXy8vLS1KlTJUm1tbWaNm2agoODlZOTo/LyctlsNkkyfjY2NmrmzJnq2bOn7Ha76urqlJKSopSUFK1YseIizhYAAAAAAAAAAHQkHbJ4Yjab1adPn1avbdy4Ud7e3lq8eLFMJpMCAgL0xRdfaO3atUbxJDc3VzU1NVq2bJksFosCAwM1e/ZsZWZmKjExUV5eXsrLy9OePXu0fft2DRw4UJKUmpqqGTNmqKysTP7+/hdtvgAAAAAAAAAAoOPokMWT8vJyjR07Vt26ddMNN9yg3/3udwoMDJQkFRYWavTo0TKZTEY+IiJC2dnZKi8vl9VqVWFhoYYPHy6LxWJkIiMjVV9fr+LiYoWFhamwsFD+/v5G4USSRo0aJbPZrIKCgjYXT4qKii5w1u7lcDgu9SO0m846N+Z1eTmfeYWGhl6EJwEAAAAAAADgbh2ueDJs2DAtW7ZM119/vY4dO6Z169Zp8uTJ2rZtmwYOHKiqqqoWH0g2d6lUVlbKarWqqqpKvr6+Lpnm48OHD0tSqxkPDw95e3sbmbYYOnSoPD092/y69uBwODrth7addW7M6/LSWecFAAAAAAAA4IwOVzwZN26cy3FoaKjuuOMOvfTSS1qwYIEkuXSdSJLT6Wz1fGt+LON0Os9rHAAAAAAAAAAA0Dl1u9QP8GO6d++uG2+8UV999ZWkMx0kZ3eGVFdXS/quA8XX11dVVVUumebj5m6T1jINDQ2qqalp0ZECAAAAXIhPPvlEs2bN0i233KIhQ4Zo5cqVLtdfe+01xcXF6aabblJoaKjuvfde7dixo8U4e/fuVXx8vIYNG6aIiAgtXbpUDQ0NLpmKigolJCQoJCRE4eHhmj9/vmpra10yx48f17x58zRy5EiFhITo0Ucf/Und1wAAAADQWXX44klTU5NKS0uNwkhISIjy8/ONbhNJysvLU//+/WW1Wo3M7t27deLECZdMjx49FBQUZGTKysp04MABI5Ofn6/GxkaNGDHiYkwNAAAAXcTJkycVEBCg5ORk9evXr8X1nTt36le/+pVeeOEFvfbaawoNDdUjjzyiwsJCI1NbW6tp06bJYrEoJydHjz/+uLZs2aKnnnrKyDQ2NmrmzJmqrq6W3W7XqlWrtHPnTqWkpLjcLzk5WQUFBXruuef0pz/9Sd98840eeeQRl7+xAQAAAKAr63DFk8zMTO3cuVNlZWX67LPP9Pvf/15ff/21pkyZIkmaPHmyjh07pkWLFmnfvn164403ZLfb9eCDDxpjREdHq3fv3rLZbCotLdWOHTu0fPlyTZkyRV5eXpLObDIfGBgom82moqIi7dq1S+np6ZowYUKbN4sHAAAAzmXcuHFKSkrS7bff3uo+eU888YTi4+M1dOhQXXfddUpOTtbAgQP1zjvvGJnc3FzV1NRo2bJlCgwMVFRUlGbPnq2XX35ZJ0+elHTmC0N79uzR0qVLFRwcrPDwcKWmpuqtt95SWVmZJGn//v36+9//rkWLFiksLEzDhg1TZmamPv30U+3cufPivCEAAAAA0MF1uOJJZWWlkpOT9etf/1qzZs1SbW2tNm7cqODgYEmSn5+fsrOzVVRUpJiYGD3xxBNKSEhQXFycMYbFYtH69etVU1Oj2NhY/eEPf9CkSZOUlJRkZMxms9asWaOrr75acXFxmjVrlsLCwrRkyZKLPmcAAADg+5qamlRXV6err77aOFdYWKjhw4fLYrEY5yIjI1VfX6/i4mIj4+/vr4EDBxqZUaNGyWw2q6CgQJJUUFAgDw8PhYeHG5lBgwbp2muvNTIAAAAA0NV1uA3jn3766R/NhIWFafPmzefMBAQEyG63nzNjtVqVlZXVpucDAAAA2lt2drZqa2s1ceJE41xVVVWLvfmaj5v3K2kt4+HhIW9vb5fMVVddJbPZ3GKstu57UlRU1Ka8w+FoU/5y1pXmKnWt+TLXcwsNDW2HJwEAALj4OlzxBAAAAOjKtmzZoqysLK1atUp9+/Y9r9eYTKZzXnc6nS6Z1vJnZ87H0KFDW12GrDUOh6PLfKjaleYqda35MlcAAICuo8Mt2wUAAAB0VZs2bdLixYu1YsUKjRkzxuWar6+vqqqqXM41Hzd3m7SWaWhoUE1NjUvm6NGjamxsdMkdOXKkRdcKAAAAAHRVFE8AAACADsBut2vJkiVatWqVxo0b1+J6SEiIdu/erRMnThjn8vLy1KNHDwUFBRmZsrIyHThwwMjk5+ersbFRI0aMMDKnT5/Wxx9/bGS+/PJLHTp0yMgAAAAAQFdH8QQAAABoZydOnFBJSYlKSkp0+vRpHT58WCUlJfr6668lSS+88IKWLl2q9PR0BQYG6vDhwzp8+LCOHTtmjBEdHa3evXvLZrOptLRUO3bs0PLlyzVlyhR5eXlJkiIiIhQYGCibzaaioiLt2rVL6enpmjBhgvz9/SWd2Rw+KipKixcv1q5du/TZZ5/JZrMpODjYZRN5AAAAAOjK2POkE9lVUqEt7+1V2TdH5f9xnu6KClDYDf0u9WMBAAB0eUVFRYqPjzeON23apE2bNik8PFwvvfSSNmzYoIaGBiUnJ7u8rvm6JFksFq1fv15paWmKjY2VxWLRpEmTlJSUZOTNZrPWrFmjtLQ0xcXFycPDQ+PHj1dKSorLuE888YSWLFmihx9+WI2NjYqMjFRqaqq6deO7VQAAAAAgUTzpNHaVVGjNlk/VvbtJPa4w6WhNndZs+VS6axgFFAAAgEvspptuUmlp6Q9ef/fdd89rnICAANnt9nNmrFarsrKyzpm58sorlZmZeV73BAAAAICuiK+WdRJb3tv7f4WT7jKZzvzs3t2kLe/tvdSPBgAAAAAAAADAZYXiSSdRceSkPD3MLuc8PcyqPHLyEj0RAAAAAAAAAACXJ4onnUS/a7x06nSjy7lTpxvV9xqvS/REAAAAAAAAAABcniiedBJ3RQWoocGp+m8b5HSe+dnQ4NRdUQGX+tEAAAAAAAAAALisUDzpJMJu6KeH7hqmq6/sqfpvnbr6yp56iM3iAQAAAAAAAABos+6X+gHgPmE39FPYDf3kcDgUGhp6qR8HAAAAAAAAAIDLEp0nAAAAAAAAAAAA3+O24sn777+vN954wziuqKjQgw8+qLFjxyolJUWnTp1y160AAAAAAAAAAADajduKJytWrNChQ4eM44yMDO3Zs0e33nqr/va3v2nFihXuuhUAAAAAAAAAAEC7cVvx5Ouvv1ZgYKAkqa6uTu+++67mzZunhQsX6ve//73eeustd90KAAAAAAAAAACg3bitePLtt9+qR48ekqTdu3ersbFRUVFRkqTrrrtOhw8fdtetAAAAAAAAAAAA2o3biif+/v764IMPJEm5ubm68cYbZbFYJElVVVXq3bu3u24FAAAAAAAAAADQbtxWPLnvvvv0/PPPa+zYsdq6davi4uKMa5988on+67/+y123AgAAAAAAAAAAaDfd3TXQf//3f6t///767LPPNHToUI0ZM8a45uXlpalTp7rrVgAAAAAAAAAAAO3GbZ0nkhQZGalZs2a5FE4kKSkpSb/85S/deSsAAAAAAAC327Ztm4YMGaL777/f5bzD4VBsbKyCg4MVFRWl7OzsFq/du3ev4uPjNWzYMEVERGjp0qVqaGhwyVRUVCghIUEhISEKDw/X/PnzVVtb255TAgAAP4FbiydHjhzRypUrdf/99+vOO+/Uvn37JEmvvvqqSkpK3HkrAAAAAAAAt9q/f7+efPJJhYWFuZw/ePCgpk+frqCgIG3dulVz587VypUrtWHDBiNTW1uradOmyWKxKCcnR48//ri2bNmip556ysg0NjZq5syZqq6ult1u16pVq7Rz506lpKRctDkCAIDz47biyZdffqno6GjZ7XZ169ZNpaWlqq+vlySVlpbqxRdfdNetAAAAAAAA3Orbb7/VnDlzlJycLH9/f5drGzdulLe3txYvXqyAgABNnDhR8fHxWrt2rZHJzc1VTU2Nli1bpsDAQEVFRWn27Nl6+eWXdfLkSUlSXl6e9uzZo6VLlyo4OFjh4eFKTU3VW2+9pbKysos6XwAAcG5uK55kZGTIz89Pf/vb3/T888/L6XQa10aMGKHCwkJ33QoA0I6qqqqUkpKi0aNHKzg4WBMmTNC7777rkmHJAgAAAHQ2GRkZGjx4sGJiYlpcKyws1OjRo2UymYxzEREROnTokMrLy43M8OHDZbFYjExkZKTq6+tVXFxsZPz9/TVw4EAjM2rUKJnNZhUUFLTX1AAAwE/gtg3jP/nkEz355JO68sor1djY6HKtT58+Onz4sLtuBQBoJ7W1tZoyZYp+/vOfa8WKFbJarfrmm2/Uq1cvI9O8ZEF0dLQyMzNVXFysBQsWyMvLS1OnTjXGmTZtmoKDg5WTk6Py8nLZbDZJMn42L1nQs2dP2e121dXVKSUlRSkpKVqxYsXFnzwAAAC6rO3bt+v999/Xtm3bWr1eVVWl0NBQl3N9+vSRJFVWVspqtaqqqkq+vr4umebj5s9EWst4eHjI29u7zZ+bFBUVtSl/uXA4HJf6ETod3lP364jv6dm/owBcOLcVT7p1++EmliNHjqhHjx7uuhUAoJ1kZ2erqalJzz77rDw8PCRJP/vZz1wy31+ywGQyKSAgQF988YXWrl1rFE++v2SBxWJRYGCgZs+erczMTCUmJsrLy8tYsmD79u3GN+9SU1M1Y8YMlZWVtVgqAQAAAGgP33zzjRYuXKjVq1e7dI2c7ftdJ5KMFTfOPn8+rz2b0+k8r3G+b+jQofL09GzTazo6h8PBB8BuxnvqfrynQNfhtmW7hg8frtdee63Va7m5uRo5cqS7bgUAaCfvvPOOQkJC9NhjjykiIkK33367Vq1apdOnTxsZliwAAABAZ/L555/ryJEjmjx5soKCghQUFKRt27bpo48+UlBQkP75z3/K19e3RWdIdXW1pO86UHx9fVVVVeWSaT5u7jZpLdPQ0KCampoWHSkAAODSclvnyaOPPqr77rtPkydP1q9//WuZTCa9/fbbysrKUl5enl555RV33QoA0E4OHDigAwcOKDo6WmvWrNHXX3+ttLQ0nTp1SklJSZJYsqC9dcT27wvFnDq+zjYfvgkIAGiLm2++Wbm5uS7nli9frurqaqWnp2vAgAEKCQnRm2++6dIhkpeXp/79+8tqtUqSQkJClJmZqRMnThjL3ubl5alHjx4KCgoyMllZWTpw4IAGDBggScrPz1djY6NGjBhxsaYMAADOg9uKJ7/4xS+0fv16LVu2TBkZGXI6nVq9erWGDRumdevWKTAw0F23AgC0E6fTKV9fX6Wnp8tsNmvo0KGqqKjQqlWrjOKJxJIF7aUztn8zp46vs80HAIC2slgsGjx4sMu5K6+8UidPnjTOT548WRs2bNCiRYsUHx+vkpIS2e12JScnG6+Jjo7Ws88+K5vNpsTERJWXl2v58uWaMmWKvLy8JJ3p2A4MDJTNZtP8+fNVX1+v9PR0TZgwgWVrAQDoYNy2bJckjRgxQq+88oo++eQTvf322/r444+Vk5OjkJAQd94GANBO+vbtq5///Ocym83GuUGDBunEiRP6z3/+I0ksWQAAP8Enn3yiWbNm6ZZbbtGQIUO0cuXKFhmHw6HY2FgFBwcrKipK2dnZLTJ79+5VfHy8hg0bpoiICC1dulQNDQ0umYqKCiUkJCgkJETh4eGaP3++amtrXTLHjx/XvHnzNHLkSIWEhOjRRx9tc9cfAHQlfn5+ys7OVlFRkWJiYvTEE08oISFBcXFxRsZisWj9+vWqqalRbGys/vCHP2jSpEkuX0Iym81as2aNrr76asXFxWnWrFkKCwvTkiVLLsW0AADAObit8+T7LBbLOTdZAwB0TCEhISosLFRTU5O6dTtTX//qq69ksVjk7e1tZFiyAADa5uTJkwoICFB0dLQyMzNbXD948KCmT59uXC8uLtaCBQvk5eWlqVOnSpJqa2s1bdo0BQcHKycnR+Xl5bLZbJJk/GxsbNTMmTPVs2dP2e121dXVKSUlRSkpKVqxYoVxv+TkZH355Zd67rnndMUVVyg9PV2PPPKIBWjfaQAAIABJREFUcnJy2tz9BwCdUWu/q8PCwrR58+Zzvi4gIEB2u/2cGavVqqysrAt6PgAA0P4uqHiybt06RUdHy9fXV+vWrTtn1mQy6f7777+Q2wEA2tkDDzyg3/zmN3r88ccVFxenr7/+WmvWrHH5Rh1LFgBA240bN07jxo2TJD3zzDMtrm/cuFHe3t5avHixTCaTAgIC9MUXX2jt2rVG8SQ3N1c1NTVatmyZLBaLAgMDNXv2bGVmZioxMVFeXl7Ky8vTnj17tH37dg0cOFCSlJqaqhkzZqisrEz+/v7av3+//v73v2v9+vUKCwuTdOZDwttvv107d+7UzTfffJHeFQAAAADouC6oeLJ06VKFhobK19dXS5cuPWf2pxZPtm3bJpvNplGjRmn9+vXGeYfDoYyMDJWWlsrHx0dTp07VjBkzXF67d+9epaWlaffu3erdu7cmTpyopKQkde/+3bQrKiqUlpamDz/8UB4eHho/frzmzZtH5wyALunGG2/Uc889p6efflo5OTmyWq2Ki4vTzJkzjUzzkgUZGRmKiYmRj4/PDy5ZkJaWptjYWFkslh9csiAtLU1xcXHG7+CUlJSLOmcA6AgKCws1evRol66PiIgIZWdnq7y8XFarVYWFhRo+fLjL36mRkZGqr69XcXGxwsLCVFhYKH9/f6NwIkmjRo2S2WxWQUGB/P39VVBQIA8PD4WHhxuZQYMG6dprr1VBQQHFEwAAAADQBRZPPv30U11xxRXG/3a3/fv368knnzS+EdfsYi9rAABdyZgxYzRmzJhzZliyAADcq6qqSqGhoS7nmveRqqyslNVqVVVVVYs9oZqPm/craS3j4eEhb29vl8xVV13lsr9V81ht3fekqKioTXmHw9Gm/OWsK81V6lrzZa7ndvbvMgAAgMvVBRVPmgsn0plNJ1v7jzBJampq0tGjR+Xj43PeY3/77beaM2eOkpOTlZ+fr/LycuPaxVzWAAAAALgYzt5rxOl0tnr+fF57tu/vU/VD+bMz52Po0KHy9PQ8r6zD4egyH6p2pblKXWu+zBUAAKDr6OaugSIjI/X555+3eq24uFiRkZFtGi8jI0ODBw9WTExMi2s/tKzBoUOHjCLLjy1r0Jw517IGAAAAwMXQWtdHdXW1pO86UHx9fVVVVeWSaT5u7jZpLdPQ0KCamhqXzNGjR9XY2OiSO3LkSIuuFQAAAADoqi6o8+T7mr8Z15qGhgZ163b+dZrt27fr/fff17Zt21q9fjGXNThfbV2yoL115lbyzjo35nV5OZ958U09AMD5CgkJ0ZtvvunS/ZGXl6f+/fvLarUamczMTJ04cUK9evUyMj169FBQUJCRycrK0oEDBzRgwABJUn5+vhobGzVixAgjc/r0aX388ccaNWqUJOnLL7/UoUOHjAwAAAAAdHUXVDw5fPiwKisrjeP9+/e3WLbr1KlTevXVV9W3b9/zGvObb77RwoULtXr16nNu2n4xlzU4H21ZsqC9deb26s46N+Z1eems8wIAtJ8TJ07owIEDkqTTp0/r8OHDKikpkZeXlwYOHKjJkydrw4YNWrRokeLj41VSUiK73a7k5GRjjOjoaD377LOy2WxKTExUeXm5li9frilTpsjLy0vSmW7swMBA2Ww2zZ8/X/X19UpPT9eECROMJWkHDRqkqKgoLV68WI899pg8PT2Vnp6u4OBgl03kAQAAAKAru6DiyaZNm7Rq1SqZTCaZTCbNmzevRaa5ENHatdZ8/vnnOnLkiCZPnmyca2pqkiQFBQVp48aN572sQUVFhUumtWUN8vPzXTJnL2sAAAAAXKiioiLFx8cbx5s2bdKmTZsUHh6ul156SX5+fsrOzlZGRoZiYmLk4+OjhIQExcXFGa+xWCxav3690tLSFBsbK4vFokmTJikpKcnImM1mrVmzRmlpaYqLi5OHh4fGjx+vlJQUl+d54okntGTJEj388MNqbGxUZGSkUlNT29QtDgAAAACd2QUVTyZOnKhf/OIXcjqdmjlzpubNm6frr7/eJXPFFVfouuuuO+/Ok5tvvlm5ubku55YvX67q6mqlp6drwIABF3VZAwAAAOBC3XTTTSotLT1nJiwsTJs3bz5nJiAgQHa7/ZwZq9WqrKysc2auvPJKZWZmnjMDAACAi+uIo0CHtr6u+opK9ejXV/0nxeiaUD6jBC6VCyqeDBgwQAMGDNDp06c1d+5c/epXv9K11157QQ9ksVg0ePBgl3NXXnmlTp48aZy/mMsaAAAAAAAAAEB7OuIo0P41a2Xq3l1mi0WnjhzV/jVrpYemU0ABLhG39OWbzWatWLFC+/btc8dwP6p5WYOioiLFxMToiSee+MFlDWpqahQbG6s//OEPP7iswdVXX624uDjNmjVLYWFhWrJkyUWZBwAAAAAAAAAc2vr6mcJJjx4ymUxnfnbvrkNbX7/UjwZ0WRfUedKsW7du8vf31/Hjx90xXAutLSlwMZc1AAAAAAAAAID2Ul9RKbPF4nKum6en6isqL9ETAXDbjpAPP/ywsrKyVF5e7q4hAQAAAAAAAKDT69Gvr5pOnXI513TqlHr0O799pAG4n1s6TyTpL3/5i44eParx48dr8ODB6tOnj8t1k8mk5557zl23AwAAAAAAAIBOof+kGO1fs1aN9fXq5umpplOn5GxoUP9JMZf60YAuy23Fk6NHj8rPz09+fn7GMQAAAAAAAADg3K4JHSE9NF2Htr6u+opK9ejXV/0nxbBZPHAJua14smnTJncNBQAAAAAAAABdyjWhIyiWAB2I2/Y8+T6n06njx4+rqampPYYHAAAAAAAAAABoN24tnnz00Ue67777NGzYMN10000qKSmRJD322GPavn27O28FAAAAAAAAAADQLtxWPNmxY4ceeOABOZ1OzZo1y6Xr5KqrrtKrr77qrlsBAAAAAAAAAAC0G7cVT/74xz9q4sSJ+p//+R/NnDnT5VpgYKBKS0vddSsAAAAAAAAAAIB247biyb/+9S9FR0dLkkwmk8s1b29vHT161F23AgAAAAAAAAAAaDduK5707t1bR44cafVaWVmZfHx83HUrAAAAAAAAAACAduO24snYsWO1evVqlwKKyWTSyZMnZbfbdcstt7jrVgAAAAAAAAAAAO2mu7sGmjt3ru69917ddtttuummm2QymfTMM89o79696t69uxITE911KwAAAAAAAAAAgHbjts6Tvn37auvWrbr33nt18OBB9evXT4cPH9Ydd9yhV199Vddcc427bgUAAAAAAAAAANBu3NZ5Ip3ZGH7u3LmaO3euO4cFAAAAAAAAAAC4aNxaPJGkuro67du3T5WVlerbt68GDRqknj17uvs2AAAAAAAAAAAA7cKtxZPVq1frxRdf1PHjx+V0OiVJvXv31gMPPKCHH35YJpPJnbcDAAAAAAAAAABwO7cVT5555hllZ2drypQpuu222+Tj46Pq6mr99a9/1cqVK1VfX685c+a463YAAAAAAAAAAADtwm3Fk1dffVUPPfSQfve73xnnrrvuOoWFhclisSgnJ4fiCQAAAAAAAAAA6PC6uWuguro6jRw5stVrI0eOVH19vbtuBQAAAAAAAAAA0G7cVjwZM2aM3n///VavffDBBxo9erS7bgUAAAAAAAAAANBu3LZsV2xsrFJTU3Xs2DHdeuutxp4n77zzjj766COlpaXp888/N/I33niju24NAAAAAAAAAADgNm4rnsycOVOStHXrVm3dulUmk0lOp9O4/tBDD0mSnE6nTCaTSkpK3HVrAAAA4LLW1NSkrKwsvf766yovL9c111yjX/7yl5o7d6569epl5BwOhzIyMlRaWiofHx9NnTpVM2bMcBlr7969SktL0+7du9W7d29NnDhRSUlJ6t79uz/9KyoqlJaWpg8//FAeHh4aP3685s2bJ4vFctHmDAAAAAAdmduKJ9nZ2e4aCgAAAOhS1q1bpxdeeEEZGRkaOnSovvrqK6WkpKiurk5LliyRJB08eFDTp09XdHS0MjMzVVxcrAULFsjLy0tTp06VJNXW1mratGkKDg5WTk6OysvLZbPZJMn42djYqJkzZ6pnz56y2+2qq6tTSkqKUlJStGLFikvzBgAAAABAB+O24smYMWPcNRQAAADQpTgcDkVGRuq2226TJP3sZz9TdHS0/vGPfxiZjRs3ytvbW4sXL5bJZFJAQIC++OILrV271iie5ObmqqamRsuWLZPFYlFgYKBmz56tzMxMJSYmysvLS3l5edqzZ4+2b9+ugQMHSpJSU1M1Y8YMlZWVyd/f/+K/AQBwCeXm5mrdunUqKyvTt99+Kz8/P8XGxmratGkymUyS6PwDAKArctuG8c0OHjyoP//5z3rppZf05z//WQcPHnT3LQAAAIBOJTQ0VA6Hw1jatqysTO+9957GjRtnZAoLCzV69GjjgzxJioiI0KFDh1ReXm5khg8f7vIhXGRkpOrr61VcXGxk/P39jcKJJI0aNUpms1kFBQXtOk8A6IiuueYaPfLII3rllVf0xhtvaMaMGfrjH/8ou90u6bvOv6CgIG3dulVz587VypUrtWHDBmOM5s4/i8WinJwcPf7449qyZYueeuopI9Pc+VddXS273a5Vq1Zp586dSklJuehzBgAAP85tnSdNTU1atGiRXnvtNTU1NRnnu3XrpnvuuUcLFy5Ut25ur9UAAAAAl70HHnhA9fX1uvvuu2UymdTQ0KC77rpLSUlJRqaqqkqhoaEur+vTp48kqbKyUlarVVVVVfL19XXJNB8fPnzYGOfsjIeHh7y9vY3M+SoqKmpT3uFwtCl/OetKc5W61nyZ67md/XvqchAREeFy7O/vr3feeUcff/yxfvvb39L5BwBAF+W24klWVpY2b96sWbNm6Y477lCfPn1UVVWlN998U6tXr1bfvn2VkJDgrtsBAAAAncbbb7+tV155RUuWLNENN9ygr776SpmZmVq2bJmxV4kkl64TSXI6na2eb82PZZxO53mN831Dhw6Vp6fneWUdDsdl+aHqT9GV5ip1rfky187P6XTqs88+U0FBgWbNmiXphzv/srOzVV5eLqvV+qOdf2FhYT/a+UfxBACAjsVtxZOtW7dq1qxZ+n//7/8Z53r37m0cb9myheIJAAAA0IolS5bovvvu05133ilJGjJkiE6fPq3k5GTjG8u+vr4tOkOqq6slfdeB4uvrq4qKCpdMVVWVca35Z35+vkumoaFBNTU1LTpSAKCrOH78uMaOHavTp0+rsbFRCQkJio+Pl9QxO/+ktnf/XS66UnfXxcJ76n4d8T3tigVvoL25rXhSUVGhESNGtHptxIgRWrNmjbtuBQAAAHQqdXV1LZa4NZvNLschISF68803XTpE8vLy1L9/f1mtViOTmZmpEydOqFevXkamR48eCgoKMjJZWVk6cOCABgwYIEnKz89XY2PjD/49DwCdXa9evbRt2zbV1dVp9+7deuqpp3Tttdfq7rvvltTxOv+ktnX/XS66asdTe+I9dT/eU6DrcNsmJFarVR9//HGr1z755BP169fPXbcCAAAAOpVbb71VL774ot5++239+9//1gcffKCnn35aERER8vLykiRNnjxZx44d06JFi7Rv3z698cYbstvtevDBB41xoqOj1bt3b9lsNpWWlmrHjh1avny5pkyZYowTERGhwMBA2Ww2FRUVadeuXUpPT9eECRNYMgZAl9WtWzcNHDhQgYGBuvfeezV9+nQ988wzknTenX/NnX7NWuv8OztD5x8AAB2X2zpP7r77bq1atUoNDQ26/fbb5evrq+rqav3lL3/Riy++qMTERHfdCgAAAOhUFixYIG9vb2VmZqqyslI+Pj4aO3as5syZY2T8/PyUnZ2tjIwMxcTEyMfHRwkJCYqLizMyFotF69evV1pammJjY2WxWDRp0iSXjefNZrPWrFmjtLQ0xcXFycPDQ+PHj1dKSspFnTMAdGRNTU2qr6+XROcfXJ3YV6D/5L+uhmOV6n5VX3mPilGvQfz/BwCdkduKJw8//LCqq6u1bt06vfDCC8b5bt26acqUKXrooYfcdSsAANxuV0mFtry3VxVHTqrfNV66KypAYTfQNQng4vDy8pLNZnPZHL41YWFh2rx58zkzAQEBstvt58xYrVZlZWW1+TkBoDNauXKlQkND5e/vr9OnT8vhcCg7O1t33XWXpDOdfxs2bNCiRYsUHx+vkpIS2e12JScnG2NER0fr2Weflc1mU2JiosrLy8/Z+Td//nzV19fT+XeZObGvQNV/XSuZu8vUw6KG2qNnjm+bTgEFADohtxVPTCaTFixYoIceeki7d+/WsWPHdNVVV2n48OFGGysAAB3RrpIKrdnyqbp3N6l3z+46WlOnNVs+le4aRgEFAACgkzt58qQWLlyoiooKeXp6yt/fX0lJSbr33nsl0fmH7/wn/3XJ3F3dPHpIkkwePdSkev0n/3WKJwDQCbmleHLq1CllZGTozjvv1PDhwzV+/PifPFZubq7WrVunsrIyffvtt/Lz81NsbKymTZtmtMc6HA5lZGSotLRUPj4+mjp1qmbMmOEyzt69e5WWlqbdu3erd+/emjhxopKSktS9+3dTrqioUFpamj788EPjj5Z58+bJYrH85OcHAFx+try3V927m9TjijP/juhxRXfVq0Fb3ttL8QQAAKCTo/MP56vhWKVMPVw/MzJ191TDscpL9EQAgPbkluKJp6enXn/9df3617++4LGuueYaPfLII7ruuut0xRVXaNeuXVq0aJHMZrN++9vf6uDBg5o+fbqio6OVmZmp4uJiLViwQF5eXpo6daokqba2VtOmTVNwcLBycnJUXl5u/CHU/LOxsVEzZ85Uz549ZbfbVVdXp5SUFKWkpGjFihUXPA8AwOWj4shJ9e7p+q9ETw+zKo+cvERPBAAAAKCj6X5VXzXUHpXp/zpPJMnZcErdr+p7CZ8KANBeurlroBEjRuif//znBY8TERGhX/7ylxo0aJD8/f01adIkRUZG6uOPP5Ykbdy4Ud7e3lq8eLECAgI0ceJExcfHa+3atcYYubm5qqmp0bJlyxQYGKioqCjNnj1bL7/8sk6ePPNBWF5envbs2aOlS5cqODhY4eHhSk1N1VtvvaWysrILngcA4PLR7xovnTrd6HLu1OlG9b3G6xI9EQAAAICOxntUjNTYoKbT9XI6nWo6XS81Npw5DwDodNxWPHn00Ue1adMmPf/88/rXv/6lo0eP6tixYy7/tJXT6dSnn36qgoIC3XTTTZKkwsJCjR492ljCSzpTcDl06JDKy8uNzPDhw12W34qMjFR9fb2Ki4uNjL+/vwYOHGhkRo0aJbPZrIKCgp/0HgAALk93RQWoocGp+m8b5HSe+dnQ4NRdUQGX+tEAAAAAdBC9Bo2Qz23T1d1ytZz1tepuuVo+bBYPAJ2W2zaM/81vfiNJevrpp/XMM8+0mikpKTmvsY4fP66xY8fq9OnTamxsVEJCguLj4yVJVVVVCg0Ndck3b0hfWVkpq9Wqqqoq+fr6umSajw8fPmyMc3bGw8ND3t7eRqYtioqK2vya9uRwOC71I7Sbzjo35nV5OZ95nf27Ch1X2A39pLuGact7e1V55KT6XuOlu6IC2O8EAAAAgIteg0ZQLAGALsJtxZOFCxe6dINciF69emnbtm2qq6vT7t279dRTT+naa6/V3XffLUkt7uN0Ols935ofyzidzp80j6FDh8rT07PNr2sPDoej035o21nnxrwuL511Xl1d2A39KJYAAAAAAABAkhuLJ5MnT3bXUOrWrZuxnFZgYKD+85//6JlnntHdd98tX1/fFp0h1dXVkr7rQPH19VVFRYVLpqqqyrjW/DM/P98l09DQoJqamhYdKQAAAAAAAAAAoOtw254nzerq6lRUVKR3331Xn332merq6i54zKamJtXX10uSQkJClJ+fb3SbSGc2f+/fv7+sVquR2b17t06cOOGS6dGjh4KCgoxMWVmZDhw4YGTy8/PV2NioESNovwQASdq2bZuGDBmi+++/3+W8w+FQbGysgoODFRUVpezs7Bav3bt3r+Lj4zVs2DBFRERo6dKlamhocMlUVFQoISFBISEhCg8P1/z581VbW9ueUwIAAAAAAAB+lFuLJ6tXr9a4ceN0zz336JFHHtE999yjsWPH6rnnnnMpdpzLypUr9eGHH6qsrEz79+/Xq6++quzsbN15552SznS4HDt2TIsWLdK+ffv0xhtvyG6368EHHzTGiI6OVu/evWWz2VRaWqodO3Zo+fLlmjJliry8vCSd2WQ+MDBQNptNRUVF2rVrl9LT0zVhwgT5+/u7820BgMvS/v379eSTTyosLMzl/MGDBzV9+nQFBQVp69atmjt3rlauXKkNGzYYmdraWk2bNk0Wi0U5OTl6/PHHtWXLFj311FNGprGxUTNnzlR1dbXsdrtWrVqlnTt3KiUl5aLNEQAAAAAAAGiN25bteuaZZ5Sdna0pU6botttuk4+Pj6qrq/XXv/5VK1euVH19vebMmfOj45w8eVILFy5URUWFPD095e/vr6SkJN17772SJD8/P2VnZysjI0MxMTHy8fFRQkKC4uLijDEsFovWr1+vtLQ0xcbGymKxaNKkSUpKSjIyZrNZa9asUVpamuLi4uTh4aHx48fzoR0ASPr22281Z84cJScnKz8/X+Xl5ca1jRs3ytvbW4sXL5bJZFJAQIC++OILrV27VlOnTpUk5ebmqqamRsuWLZPFYlFgYKBmz56tzMxMJSYmysvLS3l5edqzZ4+2b99uLNWYmpqqGTNmqKysjEI2AAAAAAAALhm3FU9effVVPfTQQ/rd735nnLvuuusUFhZmfPP4fIonNptNNpvtnJmwsDBt3rz5nJmAgADZ7fZzZqxWq7Kysn70mQCgq8nIyNDgwYMVExPTYn+owsJCjR49WiaTyTgXERGh7OxslZeXy2q1qrCwUMOHD5fFYjEykZGRqq+vV3FxscLCwlRYWCh/f3+jcCJJo0aNktlsVkFBAcUTAAAAAAAAXDJuK57U1dVp5MiRrV4bOXLkjxYyAAAdw/bt2/X+++9r27ZtrV6vqqpSaGioy7k+ffpIkiorK2W1WlVVVSVfX1+XTPPx4cOHjXHOznh4eMjb29vInK+ioqI25Tsyh8NxqR/B7ZhTx9fZ5nP27ygAAAAAANrKbcWTMWPG6P3339fo0aNbXPvggw9aPQ8A6Fi++eYbLVy4UKtXr3bpGjnb97tOJBn7Wp19/nxeezan03le43zf0KFD5enp2abXdEQOh6PTfejLnDq+zjYfAAAAAADcwW3Fk9jYWKWmpurYsWO69dZbjT1P3nnnHX300UdKS0vT559/buRvvPFGd90aAOAmn3/+uY4cOaLJkycb55qamiRJQUFB2rhxo3x9fVt0hlRXV0v6rgPF19dXFRUVLpmqqirjWvPPs5cEa2hoUE1NTYuOFAAAAAAAAOBiclvxZObMmZKkrVu3auvWrTKZTMY3kSXpoYcekvTdN4pLSkrcdWsAgJvcfPPNys3NdTm3fPlyVVdXKz09XQMGDFBISIjefPNNlw6RvLw89e/fX1arVZIUEhKizMxMnThxQr169TIyPXr0UFBQkJHJysrSgQMHNGDAAElSfn6+GhsbNWLEiIs1ZQAAAAAAAKAFtxVPsrOz3TUUAOASsVgsGjx4sMu5K6+8UidPnjTOT548WRs2bNCiRYsUHx+vkpIS2e12JScnG6+Jjo7Ws88+K5vNpsTERJWXl2v58uWaMmWKvLy8JJ3ZZD4wMFA2m03z589XfX290tPTNWHCBDaLBwAAAAAAwCXl1j1PAACdn5+fn7Kzs5WRkaGYmBj5+PgoISFBcXFxRsZisWj9+vVKS0tTbGysLBaLJk2apKSkJCNjNpu1Zs0apaWlKS4uTh4eHho/frxSUlIuxbQAAAAAAAAAg9uKJwCAzikzM7PFubCwMG3evPmcrwsICJDdbj9nxmq1Kisr64KeDwAAAAAAAHC3bpf6AQAA/5+9u4+Osjr3//+ZzEwmD4OBEEKAUnoOORowQUJyaEk4NXqMVCpkwUEtkEOhoFap50tl9Zc2dFkIKoGW4gKkpQEP31REWBVEbLVgW6hfSFUmQZtCcIFVUoE8QQgJeZrJ/P5IM2YIDwmZZJ7er7VcafZ9zT17T+h9z8y1974AAAAAAAAA+BKSJwAAAAAAAAAAAJ2QPAEAAAAAAAAAAOiE5AkAAAAAAAAAAEAnJE8AAAAAH1BdXa3c3FylpaUpKSlJU6ZM0R//+Ee3GJvNplmzZikpKUkZGRkqKCjocp5Tp05p3rx5GjdunNLT07V69WrZ7Xa3mIqKCi1evFjJycmaOHGili1bpvr6+j4dHwAAAAD4E1NvHjxt2rRuxxoMBr3xxhu9eToAAAAgINXX12vOnDn6yle+ovXr1ysuLk7nzp1TZGSkK+bzzz/XokWLNG3aNOXn5+v48eP68Y9/rIiICM2dO9d1ngULFigpKUm7du3S+fPnlZOTI0munw6HQ4899pjCw8NVWFioxsZG5ebmKjc3V+vXr+//wQMAAACAD+pV8iQ+Pl4Gg8FTfQEAAACCUkFBgdra2vTiiy/KbDZLkr70pS+5xezYsUNRUVFasWKFDAaD4uPj9fHHH2vLli2u5Mm+fftUV1enNWvWyGq1KiEhQUuWLFF+fr6eeuopRURE6PDhwyorK9P+/fs1atQoSdIzzzyjRx99VOXl5Ro5cmT/Dh4AAAAAfFCvkifr1q3zVD8AAACAoPXOO+8oOTlZzz77rN555x1FRUVp6tSpevzxx13JlJKSEqWlpblNXkpPT1dBQYHOnz+vuLg4lZSUaPz48bJara6YyZMnq6mpScePH1dqaqpKSko0cuRIV+JEkiZNmiSj0aji4mKSJwAAAACgXiZPAAAAAPTemTNndObMGU2bNk18ACZLAAAgAElEQVSbN2/WZ599pry8PDU3N2vp0qWS2muipKSkuD1uyJAhkqTKykrFxcWpurpaMTExbjEdv1dVVbnOc3WM2WxWVFSUK6a7SktLexRvs9l6FO/PgmmsUnCNl7He2NXXKQAAAH/l0eSJw+HQkSNH9Pe//13Nzc1uxwwGgxYtWuTJpwMAAAACgtPpVExMjFauXCmj0ajExERVVFRo48aNruSJpC5b5jqdzmu2X8vNYpxOZ4+35E1MTJTFYulWrM1mC5ovVYNprFJwjZexAgAABA+PJU+qq6uVnZ2tTz/9VAaD4Zof5EieAAAAAF3Fxsbqy1/+soxGo6tt9OjRamho0KVLlxQVFaWYmJguK0NqamokfbECJSYmRhUVFW4x1dXVrmMdP4uKitxi7Ha76urquqxIAQAAAIBgFeKpE61evVoDBgzQn/70JzmdTu3atUt/+MMf9L3vfU+jRo3SgQMHPPVUAAAAQEBJTk7WmTNn1NbW5mr79NNPZbVaFRUV5YopKipyTVKSpMOHD2v48OGKi4tzxRw7dkwNDQ1uMWFhYRo7dqwrpry8XGfOnHHFFBUVyeFwaMKECX06TgAAAADwFx5LnnzwwQf6zne+o6FDh7afOCREI0aM0OLFi/XNb35Tzz77rKeeCgAAAAgo3/nOd1RZWannnntOf//733Xw4EFt3rxZ2dnZrpjZs2ertrZWy5cv1+nTp/Xmm2+qsLBQCxcudMVMmzZNAwYMUE5Ojk6ePKlDhw7phRde0Jw5cxQRESGpvch8QkKCcnJyVFpaqqNHj2rlypWaMmUKxeIBAAAA4J88ljypra3VkCFDFBISooiICF26dMl1LDU1Ve+//76nngoAAAAIKHfeead+8YtfqLi4WNOnT9dzzz2n7OxsPfXUU66YESNGqKCgQKWlpcrKytJPf/pTLV682C3BYrVatW3bNtXV1WnWrFn64Q9/qBkzZrjVTTEajdq8ebMGDRqk7OxsPfHEE0pNTdXzzz/fr2MGAAAAAF/msZonw4YN04ULFyRJX/nKV/SHP/xB6enpkqT333/fNdMNAAAAQFf/8R//of/4j/+4YUxqaqpee+21G8bEx8ersLDwhjFxcXHatGlTj/sIAAAAAMHCY8mTtLQ0FRUV6f7779fcuXO1bNkylZSUyGw2669//avmz5/vqacCAAAAAAAAAADoMx5Lnjz99NNqbGyUJP3Xf/2XLBaL9u/fr8bGRv3whz90204AAAAAAAAAAADAV3kseRIZGanIyEjX7w8++KAefPBBT50eAAAAAAAAAACgX3isYPxdd92lv/71r9c8dvz4cd11112eeioAAAAAAACPKCgo0EMPPaSUlBRNnDhRCxYs0IcfftglzmazadasWUpKSlJGRoYKCgq6xJw6dUrz5s3TuHHjlJ6ertWrV8tut7vFVFRUaPHixUpOTtbEiRO1bNky1dfX99n4AADArfFY8qS5uVlOp/Oax+x2u1pbWz31VAAAAAAAAB7x/vvv6+GHH9b27dv1yiuvKDY2VvPnz1d5ebkr5vPPP9eiRYs0duxY7dmzR08//bQ2bNig7du3u2Lq6+u1YMECWa1W7dq1S88995x2796ttWvXumIcDocee+wx1dTUqLCwUBs3btR7772n3Nzcfh0zAAC4uV5t29Xc3KzGxkZX0qS+vl61tbVdYvbv36/o6OjePBUAAAAAAIDHXb2C5Pnnn9eBAwf07rvvas6cOZKkHTt2KCoqSitWrJDBYFB8fLw+/vhjbdmyRXPnzpUk7du3T3V1dVqzZo2sVqsSEhK0ZMkS5efn66mnnlJERIQOHz6ssrIy7d+/X6NGjZIkPfPMM3r00UdVXl6ukSNH9u/gAQDAdfUqeVJQUKAXX3xRkmQwGLRw4cJrxjmdTj366KO9eSoAAAAAAIA+19jYKLvdrkGDBrnaSkpKlJaWJoPB4GpLT09XQUGBzp8/r7i4OJWUlGj8+PGyWq2umMmTJ6upqUnHjx9XamqqSkpKNHLkSFfiRJImTZoko9Go4uJikicAAPiQXiVPMjIyFBMTI6fTqRUrVmjRokX60pe+5BYTGhqq0aNHU/MEAAAAAAD4vDVr1igmJkYZGRmuturqaqWkpLjFDRkyRJJUWVmpuLg4VVdXKyYmxi2m4/eqqirXea6OMZvNioqKcsV0V2lpaY/i/YXNZvN2FwIOr6nn+eJrevU1CkDv9Sp5kpiYqMTEREntK0/uv/9+tucCAAAAAAB+aePGjXrrrbdUWFio8PBwt2OdV51Icm1hfnX7tdwsxul0dus8nSUmJspisfToMb7OZrPxBbCH8Zp6Hq8pEDx6lTzp7Fvf+pYkqampSX/729906dIlRUVF6c4771RYWJinngYAAAAAAMDj1q1bpx07duill17SmDFj3I7FxMR0WRlSU1Mj6YsVKDExMaqoqHCLqa6udh3r+FlUVOQWY7fbVVdX12VFCgAA8K4QT57sV7/6ldLT05Wdna0nn3xSc+fOVXp6un71q191+xwFBQV66KGHlJKSookTJ2rBggX68MMPu8TZbDbNmjVLSUlJysjI6FLgTZJOnTqlefPmady4cUpPT9fq1atlt9vdYioqKrR48WIlJydr4sSJWrZsmerr63s+eAAAAAAA4Jfy8/P16quvatu2bUpKSupyPDk5WUVFRa7VJpJ0+PBhDR8+XHFxca6YY8eOqaGhwS0mLCxMY8eOdcWUl5frzJkzrpiioiI5HA5NmDChr4YHAABugceSJ9u3b9fPf/5zZWZm6le/+pVef/11bdmyRffff7/WrVunV155pVvnef/99/Xwww9r+/bteuWVVxQbG6v58+ervLzcFfP5559r0aJFGjt2rPbs2aOnn35aGzZs0Pbt210x9fX1WrBggaxWq3bt2qXnnntOu3fv1tq1a10xDodDjz32mGpqalRYWKiNGzfqvffeU25urqdeFgAAAAAA4MPy8vK0c+dOrV27VkOGDFFVVZWqqqp0+fJlV8zs2bNVW1ur5cuX6/Tp03rzzTdVWFiohQsXumKmTZumAQMGKCcnRydPntShQ4f0wgsvaM6cOYqIiJDUXmQ+ISFBOTk5Ki0t1dGjR7Vy5UpNmTKFYvEAAPgYj23b9fLLL+u///u/tWzZMrf2yZMny2q16te//rXmzJlz0/NcvYLk+eef14EDB/Tuu++6Hr9jxw5FRUVpxYoVMhgMio+P18cff6wtW7Zo7ty5kqR9+/aprq5Oa9askdVqVUJCgpYsWaL8/Hw99dRTioiI0OHDh1VWVqb9+/dr1KhRkqRnnnlGjz76qMrLy3njAgAAAABAgOuYiNk5ESJJM2bMUH5+viRpxIgRKigo0KpVq5SVlaXBgwdr8eLFys7OdsVbrVZt27ZNeXl5mjVrlqxWq2bMmKGlS5e6YoxGozZv3qy8vDxlZ2fLbDYrMzOTSZzwuJJzpXqj7ID+ceGsvlT3Z01PyFTysERvdwsA/IrHkif/+Mc/dM8991zz2D333KNXX331ls7b2Ngou92uQYMGudpKSkqUlpbmVkwtPT1dBQUFOn/+vOLi4lRSUqLx48fLarW6YiZPnqympiYdP35cqampKikp0ciRI12JE0maNGmSjEajiouLSZ4AAAAAABDgTp482a241NRUvfbaazeMiY+PV2Fh4Q1j4uLitGnTpm73D+ipknOl2mrbKXOIUWEhFtU2XtJW204tTBEJFADoAY8lT6Kjo1VWVqa0tLQux8rKyhQdHX1L512zZo1iYmKUkZHhaquurlZKSopbXEeBtsrKSsXFxam6urpLsbWO3zuKvF0rxmw2KyoqqkshuJspLS3tUXxfs9ls3u5CnwnUsTEu/9KdcV19nQIAAAAAoK+9UXZA5hCjLCaLHC0OWUwWyd6sN8oOkDwBgB7wWPLkgQce0Pr16xUeHq6pU6cqKipKdXV1euutt7RhwwZ961vf6vE5N27cqLfeekuFhYUKDw93O9Z51YkkV9G2q9uv5WYxTqezW+fpLDExURaLpUeP6Ss2my1gv7QN1LExLv8SqOMCAAAAAPi/yoYaWc0Rbm2hxlBVNtR4qUcA4J88ljz5/ve/r88++0wrVqxQXl6ejEajHA6HnE6n7r33Xn3/+9/v0fnWrVunHTt26KWXXtKYMWPcjsXExHRZGVJT034D6FiBEhMTo4qKCreY6upq17GOn0VFRW4xdrtddXV1XVakAAAAAAAAAL4uNnKwahsvta84+acWR4tiIwd7sVcA4H88ljyxWCz6xS9+ob/+9a+y2Wyqra3VwIEDlZKSoqSkpB6dKz8/X3v27NG2bds0duzYLseTk5P129/+1m2FyOHDhzV8+HDFxcW5YvLz89XQ0KDIyEhXTFhYmOucycnJ2rRpk86cOaMvf/nLkqSioiI5HA5NmDDhll8LAAAAAAAAwBumJ2Rqq22nZG+W0+lUs71ZrW0OTU/I9HbXAMCvhPTmwT/60Y9UXl7u1paUlKT58+dryZIlmj9/fo8TJ3l5edq5c6fWrl2rIUOGqKqqSlVVVbp8+bIrZvbs2aqtrdXy5ct1+vRpvfnmmyosLNTChQtdMdOmTdOAAQOUk5OjkydP6tChQ3rhhRc0Z84cRUS0L11MT09XQkKCcnJyVFpaqqNHj2rlypWaMmUKxeIBAAAAAADgd5KHJWphyiMaGB6lprZmDQyP0sKUR6h3AgA91KuVJ3v27NHs2bM9mmjYvn27JLklQiRpxowZys/PlySNGDFCBQUFWrVqlbKysjR48GAtXrxY2dnZrnir1apt27YpLy9Ps2bNktVq1YwZM7R06VJXjNFo1ObNm5WXl6fs7GyZzWZlZmYqNzfXY+MBAAAAAAAA+lPysEQlD0ukZicA9ILHtu3ylJMnT3YrLjU1Va+99toNY+Lj41VYWHjDmLi4OG3atKnb/QMAAAAAX3L0RIV2HzyligtXNDQ6QjMz4pU6Zqi3uwUAAAD4tV5t2wUAAAAA8J6jJyq0efdHuljXqAHhJl2sa9Tm3R/p6IkKb3cNAAAA8Gu9XnmyZ88eHTly5KZxBoNBjz/+eG+fDgAAAADwT7sPnpLJZFBYaPtHu7BQk5pk1+6Dp1h9AgAAAPRCr5MnO3bs6FYcyRMAAAAA8KyKC1c0INz9Y53FbFTlhSte6hEAAAAQGHqdPNm1a5fGjRvnib4AAAAAkPT6668rJydHkyZN0rZt21ztNptNq1at0smTJzV48GDNnTtXjz76qNtjT506pby8PB07dkwDBgzQ9OnTtXTpUplMX7z1r6ioUF5eno4cOSKz2azMzEz96Ec/ktVq7a8hwkOGRkfoYl2ja+WJJDW3OhQbHeHFXgEAAAD+j5onAAAAgA/55JNP9LOf/Uypqalu7Z9//rkWLVqksWPHas+ePXr66ae1YcMGbd++3RVTX1+vBQsWyGq1ateuXXruuee0e/durV271hXjcDj02GOPqaamRoWFhdq4caPee+895ebm9tsY4TkzM+JltzvV1GKX09n+0253amZGvLe7BgAAAPg1kicAAACAj2hpadH3v/99/eAHP9DIkSPdju3YsUNRUVFasWKF4uPjNX36dM2bN09btmxxxezbt091dXVas2aNEhISlJGRoSVLluiVV17RlSvt2zgdPnxYZWVlWr16tZKSkjRx4kQ988wz+v3vf6/y8vJ+HS96L3XMUD0+c5wG3Rau+ka7Bt0WrsdnjqPeCQAAANBLvd62CwAAAIBnrFq1SrfffruysrJUVFTkdqykpERpaWkyGAyutvT0dBUUFOj8+fOKi4tTSUmJxo8f77b91uTJk9XU1KTjx48rNTVVJSUlGjlypEaNGuWKmTRpkoxGo4qLi7skbeD7UscMJVkCAAAAeFivkidlZWWe6gcAAAD6yQVbsc7u2aumikq1RoTrggyKTpng7W4Fvf379+vdd9/V66+/fs3j1dXVSklJcWsbMmSIJKmyslJxcXGqrq5WTEyMW0zH71VVVa7zXB1jNpsVFRXliumu0tLSHsXbbLYexfuzYBqrFFzjZaw3dvV1CgAAwF+x8gQAACCIXLAV65PNW2QwmWS0WtV86ZI+2bxFenwRCRQvOnfunH7yk5/ol7/85Q2LtndedSJJTqfzmu3deezVnE5nt87TWWJioiwWS7dibTZb0HypGkxjlYJrvIwVAAAgeJA8AQAACCJn9+xtT5yEhUmSDKFmGUKMOrtnL8kTL/rb3/6mCxcuaPbs2a62trY2SdLYsWO1Y8cOxcTEdFkZUlNTI+mLFSgxMTGqqKhwi6murnYd6/h59ZZgdrtddXV1XVakAAAAAECwomA8AABAEGmqqFTIVSsFQiwWNVVUeqlHkKSvfe1r2rdvn15//XXXf/fee6/uuusuvf7667rjjjuUnJysoqIi12oTqb34+/DhwxUXFydJSk5O1rFjx9TQ0OAWExYWprFjx7piysvLdebMGVdMUVGRHA6HJkwggQYAAAAAEskTAACAoBI2NFZtzc1ubW3NzQobGuulHkGSrFarbr/9drf/brvtNoWHh+v2229XWFiYZs+erdraWi1fvlynT5/Wm2++qcLCQi1cuNB1nmnTpmnAgAHKycnRyZMndejQIb3wwguaM2eOIiIiJLUXmU9ISFBOTo5KS0t19OhRrVy5UlOmTKFYPAAAAAD8E9t2AQAAv1VyrlRvlB1QZUONYiMHa3pCppKHJXq7Wz5t+IwsfbJ5ixxNTQqxWORsaZXT5NTwGVne7hpuYsSIESooKNCqVauUlZWlwYMHa/HixcrOznbFWK1Wbdu2TXl5eZo1a5asVqtmzJihpUuXumKMRqM2b96svLw8ZWdny2w2KzMzU7m5ud4YFgAAAAD4JJInAADAL5WcK9VW206ZQ4yymiNU23hJW207tTBFJFBuIDplgvT4Ip3ds7d9C68BVv3rvGzqnfig/Pz8Lm2pqal67bXXbvi4+Ph4FRYW3jAmLi5OmzZt6lX/AAAAACCQsW0XAMCloKBADz30kFJSUjRx4kQtWLBAH374YZc4m82mWbNmKSkpSRkZGSooKOgSc+rUKc2bN0/jxo1Tenq6Vq9eLbvd7hZTUVGhxYsXKzk5WRMnTtSyZctUX1/fZ+NDYHmj7IDMIUZZTBYZDAZZTBaZQ4x6o+yAt7vm86JTJijx2RVKLfiFQufNJXECAAAAAMBVSJ4AAFzef/99Pfzww9q+fbteeeUVxcbGav78+SovL3fFfP7551q0aJHGjh2rPXv26Omnn9aGDRu0fft2V0x9fb0WLFggq9WqXbt26bnnntPu3bu1du1aV4zD4dBjjz2mmpoaFRYWauPGjXrvvffYNgbdVtlQo1BjqFtbqDFUlQ01XuoRAAAAAAAIFGzbBQBwuXoFyfPPP68DBw7o3Xff1Zw5cyRJO3bsUFRUlFasWCGDwaD4+Hh9/PHH2rJli+bOnStJ2rdvn+rq6rRmzRpZrVYlJCRoyZIlys/P11NPPaWIiAgdPnxYZWVl2r9/v0aNGiVJeuaZZ/Too4+qvLycosW4qdjIwaptvCSLyeJqa3G0KDZysBd7BQAAAAAAAgHJEwDAdTU2Nsput2vQoEGutpKSEqWlpclgMLja0tPTVVBQoPPnzysuLk4lJSUaP368rFarK2by5MlqamrS8ePHlZqaqpKSEo0cOdKVOJGkSZMmyWg0qri4uEfJk9LS0l6O1HfYbDZvd8Hj+mpMY43/ov2NR9RkaJLJYJLdaZfd2aY06/g+fx0D7e8UaONJSUnxdhcAAAAAAH6O5AkA4LrWrFmjmJgYZWRkuNqqq6u7fDE5ZMgQSVJlZaXi4uJUXV2tmJgYt5iO36uqqlznuTrGbDYrKirKFdNdiYmJslgsNw/0cTabLeC+9O3LMaUoRfHn4vVG2QFVNtQoLnKopidk9nmx+ED7OwXaeAAAAAAA8ASSJwCAa9q4caPeeustFRYWKjw83O1Y51UnkuR0Oq/Zfi03i3E6nd06DyBJycMS+zxZAgAAAAAAgg/JE8DDSs6VumZBx0YO7pdZ0ICnrVu3Tjt27NBLL72kMWPGuB2LiYnpsjKkpqa9QHfHCpSYmBhVVFS4xVRXV7uOdfwsKipyi7Hb7aqrq+uyIgUAAAAAAADoTyHe7gAQSErOlWqrbadqGy/Jao5QbeMlbbXtVMm5wKnHgMCXn5+vV199Vdu2bVNSUlKX48nJySoqKnKtNpGkw4cPa/jw4YqLi3PFHDt2TA0NDW4xYWFhGjt2rCumvLxcZ86cccUUFRXJ4XBowoQJfTU8AAAAAAAA4KZIngAe9EbZAZlDjLKYLDIYDLKYLDKHGPVG2QFvdw3olry8PO3cuVNr167VkCFDVFVVpaqqKl2+fNkVM3v2bNXW1mr58uU6ffq03nzzTRUWFmrhwoWumGnTpmnAgAHKycnRyZMndejQIb3wwguaM2eOIiIiJLUXmU9ISFBOTo5KS0t19OhRrVy5UlOmTOlRsXgAAAAAAADA09i2C/CgyoYaWc0Rbm2hxlBVNtR4qUdAz2zfvl2S3BIhkjRjxgzl5+dLkkaMGKGCggKtWrVKWVlZGjx4sBYvXqzs7GxXvNVq1bZt25SXl6dZs2bJarVqxowZWrp0qSvGaDRq8+bNysvLU3Z2tsxmszIzM5Wbm9sPIwUAAAAAAACuj+QJ4EGxkYNV23hJFpPF1dbiaFFs5GAv9grovpMnT3YrLjU1Va+99toNY+Lj41VYWHjDmLi4OG3atKnb/QMAAAAAAAD6A9t2AR40PSFTrW0ONdub5XQ61WxvVmubQ9MTMr3dNQAAAAAAAABAN5E8ATwoeViiFqY8ooHhUapvvaKB4VFamPKIkoclertrAAAAAAAAAIBuYtsuwMOShyWSLAEAAAAAAAAAP8bKEwAAAABAnys5V6oVf1qnxW/+WCv+tE4l50q93SVAkvTBBx/oiSee0D333KM77rhDGzZs6BJjs9k0a9YsJSUlKSMjQwUFBV1iTp06pXnz5mncuHFKT0/X6tWrZbfb3WIqKiq0ePFiJScna+LEiVq2bJnq6+v7bGwAAODWkTwBAAAAAPSpknOl2mrbqdrGS7KaI1TbeElbbTtJoMAnXLlyRfHx8frBD36goUOHdjn++eefa9GiRRo7dqz27Nmjp59+Whs2bND27dtdMfX19VqwYIGsVqt27dql5557Trt379batWtdMQ6HQ4899phqampUWFiojRs36r333lNubm6/jBMAAPQMyRMAAAAAQJ96o+yAzCFGWUwWGQwGWUwWmUOMeqPsgLe7Bujuu+/W0qVLNXXqVFksli7Hd+zYoaioKK1YsULx8fGaPn265s2bpy1btrhi9u3bp7q6Oq1Zs0YJCQnKyMjQkiVL9Morr+jKlSuSpMOHD6usrEyrV69WUlKSJk6cqGeeeUa///3vVV5e3m/jBQAA3UPyBAAAAADQpyobahRqDHVrCzWGqrKhxks9ArqvpKREaWlpMhgMrrb09HSdPXtW58+fd8WMHz9eVqvVFTN58mQ1NTXp+PHjrpiRI0dq1KhRrphJkybJaDSquLi4n0YDAAC6i4LxAAAAAIA+FRs5WLWNl2QxfTGrv8XRotjIwV7sFdA91dXVSklJcWsbMmSIJKmyslJxcXGqrq5WTEyMW0zH71VVVa7zXB1jNpsVFRXliumJ0tLA3PbOZrN5uwsBh9fU83zxNb36OgWg93wyefLBBx/opZdeUllZmc6ePavvfe97euqpp9xibDabVq1apZMnT2rw4MGaO3euHn30UbeYU6dOKS8vT8eOHdOAAQM0ffp0LV26VCbTF8OuqKhQXl6ejhw5IrPZrMzMTP3oRz9ymy0CAACCR8m5Ur1RdkCVDTWKjRys6QmZSh6W6O1uAYBfm56Qqa22nZK9WaHGULU4WtTa5tD0hExvd61bOu4N/7hwVl+q+zP3hiDUedWJJDmdzmu2d+exV3M6nd06z9USExOvuc2YP7PZbHwB7GG8pp7HawoED5/ctotibQAAwBsoaAwAfSN5WKIWpjyigeFRqm+9ooHhUVqY8ohfJCA63xvCQizcG4JQTExMl5UhNTXtW851rECJiYlRdXW1W0zH7x2rTa4VY7fbVVdX12VFCvpHw+linX35Jzqz8QmdffknajjN9mkAgC/4ZPKEYm0AAMAbKGgMAH0neViifnLP9/Xig8/qJ/d83y8SJxL3BkjJyckqKipyrTaR2r9PGD58uOLi4lwxx44dU0NDg1tMWFiYxo4d64opLy/XmTNnXDFFRUVyOByaMGFCP40GHRpOF6vm7S2y11+UIcwqe/1F1by9hQQKAMDFJ5MnN0Oxtr516kSlCn9RpPXP/UGFvyjSqROV3u4SAAD9goLGAICrcW8IfA0NDTpx4oROnDih1tZWVVVV6cSJE/rss88kSbNnz1Ztba2WL1+u06dP680331RhYaEWLlzoOse0adM0YMAA5eTk6OTJkzp06JBeeOEFzZkzRxEREZLav7dISEhQTk6OSktLdfToUa1cuVJTpkzRyJEjvTL2YHapaK9kNCnEHCaDwaAQc5hkNLW3AwAgH615cjO+WKzN1wq13WrhqsqzTfrbB3UyGCWj0aCqylq9vsOmO//9NsUOD/NwL2+NLxbl8gTG5V+6My72QAX8DwWN4S0FBQXav3+/PvnkExmNRt15551asmSJ7rrrLrc46v4B/Y97Q+ArLS3VvHnzXL/v3LlTO3fu1MSJE/XrX/9aI0aMUEFBgVatWqWsrCwNHjxYixcvVnZ2tusxVqtV27ZtU15enmbNmiWr1aoZM2Zo6dKlrhij0ajNmzcrLy9P2dnZrusvW4d7h722UoYw9/uewWSRvZYJpACAdn6ZPJF8r1ibLxVq603hqsL3ixQeGabQ0C/+abS02FX1jxA9MM37XwQHalEuxuVfAnVcAPy/oGl0urkAACAASURBVDH81/vvv6+HH35YSUlJMplMKigo0Pz58/XGG2+4ZiN31P2bNm2a8vPzdfz4cf34xz9WRESE5s6dK+mLun9JSUnatWuXzp8/r5ycHEly/eyo+xceHq7CwkI1NjYqNzdXubm5Wr9+vXdeAMCHdb43OJ1ONdubuTcEmK9+9as6efLkDWNSU1P12muv3TAmPj5ehYWFN4yJi4vTpk2betxHeJ5pYGz7ll3mLyaKOu3NMg2M9WKvAAC+xC+37aJYW9+pvXBFZrPRrc1sNqr2whUv9QgAgP7jzwWN4d8KCgr00EMPKSEhQfHx8Xr++edlMBj07rvvumKo+wd4R+d7Q1NbM/cGIEBETcqSHHa1tTbJ6XSqrbVJctjb2wEAkJ+uPElOTtZvf/tbtxUi1yrWlp+fr4aGBkVGRrpiri7WtmnTJp05c0Zf/vKXJVGsbWB0hC7XNbmtPGltdWhgdIQXewUAQP9JHpbIF2LwusbGRtntdg0aNMjVdr26fwUFBTp//rzi4uJuWvcvNTX1pnX/2Hcf6Krj3sAKZCBwRI6eIH1jkS4V7ZW9tlKmgbGKmpTV3g4AgHw0edLQ0KAzZ85IkluxtoiICI0aNUqzZ8/W9u3btXz5cs2bN08nTpxQYWGhfvCDH7jOMW3aNL344ovKycnRU089pfPnz9+wWNuyZcvU1NQU9MXa0jJG63e7S9Uiu8xmo1pbHXLYnUrLGO3trgEAAASNNWvWKCYmRhkZGa62QKj7F6i10K4lmMYqBdd4GeuNkVyCP4kcPYFkCQDgunwyeUKxNu+JHxOrqTMTdeTgadVeuKKB0RFKyxit+DHs+QkAANAfNm7cqLfeekuFhYUKDw93O+bPdf+CacZ+MI1VCq7xBtJYL9iKdXbPXjVVVCpsaKyGz8hSdMoXXyIH0lgBAABuhU8mTyjW5l3xY2JJlgAAAHjBunXrtGPHDr300ksaM2aM27Hu1v2rqKhwi7lW3b+ioiK3mGCv+wcEmwu2Yn2yeYsMJpOMVquaL1zUJ5u3SI8vckugAAAABDO/LBgPAAAABJr8/Hy9+uqr2rZtm5KSkrocT05OVlFRkWu1iXTtun/Hjh1TQ0ODW8zVdf/Ky8td2+RK1P0Dgs3ZPXvbEydhYTIYDO0/TSad3bPX210DIKnkXKlW/GmdFr/5Y6340zqVnOvZNpkAAM8geQIAAAB4WV5ennbu3Km1a9dqyJAhqqqqUlVVlS5fvuyKmT17tmpra7V8+XKdPn1ab775pgoLC7Vw4UJXzLRp0zRgwADl5OTo5MmTOnTo0A3r/pWWluro0aNBX/cP/oMvFD2jqaJSIVdtuRdisaipotJLPQLQoeRcqbbadqq28ZKs5gjVNl7SVttOrncA4AU+uW0XAAAAEEy2b98uSW6JEEmaMWOG8vPzJYm6fwh6HV8omkOMbl8oLkyRkoclert7fiVsaKyaL1yUMSzM1dbW3KywoWzfjJ47eqJCuw+eUsWFKxoaHaGZGfFKHTPU293yW2+UHZA5xCiLqT3BaTFZJHuz3ig7wLUOAPoZyRMAAADAy25W768Ddf8QzPhC0XOGz8jSJ5u3yNHUpBCLRW3NzXLa7Ro+I8vbXYOfOXqiQpt3fySTyaAB4SZdrGvU5t0fSTPH+WQCpeF0sS4V7ZW9tlKmgbGKmpSlyNG+tWVlZUONrOYIt7ZQY6gqG2q81CMACF5s2wUAAAAA8HmVDTUKNYa6tfGF4q2JTpmgf318kSzRg+Sor5clepD+lWLxuAW7D56SyWRQWKhJBkP7T5PJoN0HT3m7a100nC5WzdtbZK+/KEOYVfb6i6p5e4saThf36DynTlSq8BdFWv/cH1T4iyKdOuHZ7e5iIwerxdHi1tbiaFFs5GCPPg8A4OZYeQIAAAAA8HmxkYNV23jJtfJE4gvF3ohOmUCyBL1WceGKBoS7f7VkMRtVeeGKl3p0fZeK9kpGk0LM7dvVGcxhalOTLhXt7fbqk1MnKvW73aUymgwKCzfrcl2Tfre7VFNnJip+jGe2vZuekKmttp2SvVmhxlC1OFrU2ubQ9IRMj5wfANB9rDwBAAAAAPi86QmZam1zqNneLKfTqWZ7M18oAl42NDpCza0Ot7bmVodioyOu8wjvsddWytAp+SpJBpNF9trurxw5cvC0jCaDQv+50iY01CSjyaAjB097rJ/JwxK1MOURDQyPUn3rFQ0Mj9LClEfYnhAAvICVJwAAAAAAn9f+hWJ77ZPKhhrFRg7W9IRMvlAEvGhmRrw27/5ITbLLYjaqudUhu92pmRnx3u5aF6aBse1bdv1z5YkkOe3NMg3s/oqR2gtXFBZudmszm42q9fBKm+Rhib2+tp06UakjB0+r4lyt/vZ+kdIyRntsdQwABAuSJwAAAAAAv+CJLxQBeE7qmKHSzHHaffCUKi9cUWx0hGZmxPtksfioSVmqeXuL2tQkg8kip71ZctgVNSmr2+cYGB2hy3VNCg394uu01laHBvrYSpvO24uZQw19sr0YAAQDkicAAASghtPFulS0V/baSpkGxipqUla393IGAAAAuit1zFCfTJZcLXL0BOkbi3r1HjktY7R+t7tULbLLbDaqtdUhh92ptIzRfdjznuu8vZjd3qLQUJNaZNeRg6dJngBAD5A8AQAgwDScLlbN21sko0mGMKvs9Rfbf//GIp9OoJScK2UrFgABr2MbldoLVzQwOoJtVACgH0WOntCr98PxY2I1dWaiz1/H+2t7MQAIdCRPAAAIMJeK9kpGk0L+uZ+zwRymNjXpUtFen02elJwr1VbbTplDjLKaI1TbeElbbTu1MEUkUAAEjM7bqISFm/t8GxVWIQKA58WPifW5ZMnV/GV7MQDwdSRPgG5iRjQAf2GvrZQhzOrWZjBZZK+t9FKPbu6NsgMyhxhlMVkkqf2nvVlvlB3gWgvAqzy5UqTzNiqS+nQbFX9dhQgA6L3O24s5nU61tNh9cnsxAPB1Id7uQLD67ORH2lOwWv93zQ+0p2C1Pjv5kbe7hBvomBFd23jJbUZ0yblSb3cNALowDYxtL4DZidPeLNNA350hV9lQo1BjqFtbqDFUlQ01XuoRAHyxUuRyXZPbSpFTJ24tGV174YrMZqNbW19to9J5FaLBYGhfjWg0tbcDAAJax/ZiA24LU2uLUwNuC6NYPADcAlaeeMFnJz/Sob0vK8RkkiU8Ug2XL+nQ3pd1d1a2Rt0xztvdwzUwIxpAd/nCXvZRk7JU8/YWtalJBpOlPZHisCtqUla/9qMnYiMHq7bxkus6K0ktjhbFRg72Yq8ABDtPrxTpz21U/HEVIgDAczq2F7PZbEpJSfF2dwDAL7HyxAuK//yWQkwmmUMtMhgMModaFGIyqfjPb3m7a7gOZkQD6I5bnaHccLpYZ1/+iW479KLOvvwTNZwu7lU/IkdP0OBvLJLJOkjOpnqZrIM02Me3aZmekKnWNoea7c1yOp1qtjertc2h6QmZ3u4agCDm6ZUiaRmj5bC3b5/idDrVXF+vltoaxV/+nUeu/5354ypEAOhrHe+7z2x8wuPXXQBA4GHliRfUXayWJTzSrc1kDlXdxWov9Qg3w4xoAN1xKzOUO+9J7zSFeWxP+sjRE3w6WXK15GGJWpgiaksB8CmeXinSsY3KkYOndaGiVhGtFZow+DONHNgke32zR2uS+OMqRADoS8FeC4o6rgDQcyRPvOC2QTFquHxJ5tAvvoi3t7botkExXuwVbmR6Qqa22nZK9maFGkPV4mhhRjSALmovXFFYuNmt7WYzlDvvSa/WBoWYw9SmJl0q2hsUH+I6Sx6WyAc4AD6lc8Fds9mo1lZHrwvudmyjcvbln8hef7H9+i+DDB6+/keOniB9Y5EuFe2VvbZSpoGxipqUFXT3FgDo4Pa+W/L4ddeXddRxNYcY3eq4LkyRX7z/vmAr1tk9e9VUUamwobEaPiNL0SmB/TcD4BtInnjBhK8/oEN7X1ar2lec2Ftb1Ga3a8LXH/B213AdzIgG0B23MkP5VvekbzhdzBdiANDHOq8U8XQtq/6oSeJvqxABoC8Fcy0of67jesFWrE82b5HBZJLRalXzhYv6ZPMW6fFFJFAA9DmSJ14w6o5xujsrW8V/fkt1F6t126AYTfj6AxSL93F9MSO6Y9nsPy6c1Zfq/kxCBvBztzJD2TQwVvb6izL8cwacdPM96YN9ywEA6E8dK0U87Vau/9dDQh0Abs6T111/U9lQI6vZfUKXv9RxPbtnb3viJKz972YMC5OjqUln9+wleQKgz1Ew3ktG3TFOMx7N0bf/v59qxqM5JE6CUMey2drGSwoLsbiWzZacK/V21wDcoo4ZygNuC1NTY6sG3BamqTMTb/ilW9SkLMlhV1trk+R0tv+8yZ70nbccMBgM7VsPGE3t7QAAv9D5+u/s5vX/WjoS6vb6i24JdYogA4A7T113/VFs5GC1OFrc2vyljmtTRaVCLBa3thCLRU0Vgb9iCID3sfIEHuXtWW/efv6e6Lxs1tHi8Ktls4A/OnqiQrsPnlLFhSsaGh2hmRnxSh0z1OPP09MZyp33pDdUlssUPfKm165g3nIAAAKFp2qS+OIe/hQl9m+u2gLl5SodOZLaAn6uv94D+4NgrgXlz3Vcw4bGqvnCRdfKE0lqa25W2NDAXzEEwPtInsBjvL2NjLefv6f8edks4G+OnqjQ5t0fyWQyaEC4SRfrGrV590fSzHE+8eGxY096m82mf0tJuWl8MG85AACBxBM1SXwtoe7vRYmDXefaAgoLo7aAn/P198DeEKy1oPy5juvwGVn6ZPMWOZqaFGKxqK25WU67XcNnBP6KIQDeR/IEHtObWW+eWDHii7PubiQ2crBqGy+5CrZJ/rNsFvA3uw+ekslkUNg/C7mHhZrUJLt2Hzzllx8coyZlqebtLWpTkwwmi5z2Zp/bcoCaTgA6dMx6Lj93USPfPxzUs577gq8l1P25KDHcawsYrjRQW8DPBdp74FMnKnXk4GnVXriigdERSssY3Sc1qQJVX9Rx7Q/RKROkxxe1r4irqFTY0FhWxAHoNyRPglBfLdu91Vlvnlox4muz7m6m87JZp9OpZnuz3yybBfxNxYUrGhDufsuzmI2qvHDFSz3qHV/fcqDzrOPONZ2YdQwEn86znsNCDcx67gO+llBndbV/a6qolNHq/pmK2gL+K5DeA586Uanf7S6V0WRQWLhZl+ua9LvdpTetL4jAEJ0ygWQJAK8geRJk+nLZ7q3OevPUihFfm3V3M52Xzf6j8ay+FO4/y2YBfzM0OkIX6xpds+4kqbnVodjoiBs8yrf58pYD1HQC0KHzrOcGe4vfz3r2Rb6WUGd1tX+jtkBg6a/3wP1RV+XIwdMymgwK/edYQkNNapFdRw6eJnkCAOgzJE+CTF8u273VWW+eWjHia7PuuqNj2azNZlNKN+ocoP+5CmZ2Wh4M/zMzI16bd3+kJtlldzh1sa5ZrY42GY0hOnqiwnX9++zkRyr+81uqu1it2wbFaMLXH9CoO8Z5uff+h1nHADoE0qzn7vDWFmW+lFD356LEcK8t4HQ6239SW8BvdX4PbDEb1dzqkN3u1MyMeI89R3/VVam9cEVh4Wa3NrPZqNoAvZ8AAHwDyZMg05cfYG911punVoz42qw7+L/OBTONVqurYGbbf2ZIJLv8SuqYodLMcfq/vz2us9WXZTYaFDswTA5Hm+vD3ZCQCh3a+7JCTCZZwiPVcPmSDu19WXdnZZNA6SFmHcMTrpW8ZrsG/xOIK/+u5+iJCr2y823FOk5ovOOyWs8O0Cs7x0iPfCOoVtn4c1FiT/LXa5hbbYHycllGjvSbvqOrjvfAuw+eUuWFK4rtg1Uh/VVXZWB0hC7XNblWnkhSa6tDAwPwfnItTPICAO8geRJk+voD7K3MevPkihFfmnUH/9e5YKYkV8FMx5G/SI887OXeoadSxwzV7oOnNDwmwu0a2PHh7t9N/08hJpPMoe1f+JtDLWqVVPznt/hg0kPUdEJvXS95rccX8QWeB73zzjt64YUX9Omnn2r48OH67ne/q5kzZ3r0OTrPenY6nWpqsXt81rOv+O3v/qQRrUclg1EOhcrsbNKI1qP67e8sSh3zLW93r1/5a1FiT/H3a1hHbQGbzaZEJgz5vdQxQ/s0gdtfKwzTMkbrd7tL1SK7zGajWlsdctidSssY7dHn8UWfnfyISV4A4CUh3u4A+tfMjHjZ7e0fXH3lA2zk6Aka/I1FMlkHydlUL5N1kAb3sFg80BeaKioVYrG4tYVYLGqrrfVSj9BbFReuyGI2urV1fLiru1gtkznU7ZjJHKq6i9X92cWA0D7r+BENDI9SU1uzBoZHaWHKI0H9RRp6pnPy2mAwtP80mXR2z15vdy1gfPjhh/qf//kfZWZmau/evcrOztayZcv0pz/9yaPPkzpmqB6fOU6DbgtXU4tTg24L1+MBWiw+9OIxyWCU02CSDIZ//jS2tyOocA1DMBkaHaHmVodbW1+sMIwfE6upMxM14LYwNTW2asBtYUFTLL74z2+5JnkZDAaZQy0KMZlU/Oe3vN01AAh4rDwJcNcq3PZ4Hy/bvRWsGIEvul7BzJCBA73Yq8DSH7OeO7vR6rvbTDFquHzJtfJEkuytLbptUEyf9SeQUdMJvdFUUSmj1b0eWojFoqaKntVDw/Vt27ZN48eP1//5P/9HkjR69GiVlJRo69atuueeezz6XB2zngP9ehCuBrU6zTIYvmhrc4Yo3NDgvU7BK7iG4Wb6+z1wX+qPuiod4sfEBkWy5Gp1F6tlCY90a2OSFwD0D1aeBLCOwm0X6xrdC7dJev6JdG1Zlqnnn0j3euIE8FXDZ2TJabd3KZhpTPuat7sWEPpr1nNnN1p9N+HrD6jNbldrS/tWU60tzWqz2zXh6w/0WX8AXFvY0Fi1NTe7tbU1NytsaPB9YdJXSkpKlJ6e7taWnp6uDz/8UA6H4zqPwo1ED4mVwemQ0+mUJDmdThmcDkUP4d9tsOEahhvxxnvgvtR5hWF9oz2gVxh6y22DYmRvbXFrY5IXAPQPVp4EsP4q3AYEKreCmZ2Kff5dTm93LSD056znDjcumjlUd2dlU4gR8AHDZ2Tpk81b5Ghqat8usblZTrtdw2f0vB4arq26uloxMe5fugwZMkQtLS26dOmSoqOju3We0tLSHj2vzWbrUbw/GT76TtVfPKjG1la1toXIHNKm8ND29kAed4dgGGOHm43VkXSnWn/3e6mpSTKbpFa75HDIcfdkv3udbqW/gbzCzBO88R64r/V1XZVgN+HrD+jQ3pfVqvYVJ/bWFiZ5AUA/IXmiwFoy21l/FW4DAllHwczO/u5nH3p9VUlJiR566CG3tvT0dK1YsUIOh0NGo/E6j+ydG324G3XHOJIlgA+4XvLaHwot+xND5/2lJNeKiZ5ITEyU5ar6YNcT6Nt2SSn6t3+LV/Gf31L1+c8VEzciaJLwgf+3/UK3xpqSogvx8V9cw4YP88trWDD9XfuTJ98D9zSB7S/8LcnYH4aP/ZrOflysy7UXZIm8TcPHfk3V9a2q7uZrxWvqeb74mnLNBjwv6JMnHUtmH3/8cT344IM6fPiwli1bpkGDBvntrI8ON9rbHwC8zVOznqXA+uDoi2/Ce4sx+T6fHc+M6TJIapb0dzm7nbzmg+PNxcTEqKqqyq2tpqZGZrNZUVFRXuqV/+tIwvOlM641AQeQPPseuCcJbH/B9fN6UiTd2iRfXlPP4zUFgkfQJ08Ccclsh/4s3AYAt8ITs56lwPngGIhvwhmT7wu08aB7kpOTdeTIES1evNjVdvjwYY0fP77PVv4BANp56j0wAADoW0GfPPHUkllfm/Vss9lkkHTvuHAdOVGvmtomDbSa9PVxVhmu/EM22z+83cVb5rOzY3uJcfmX7oyLLyNvjFnPAOA98+fP1+zZs7Vx40ZNnTpVR44c0dtvv60XX3zR210DgIDGe2AAAPxH0CdPPLVk1pdmPXeeQZqSIs2e5uUOeVCgzo5lXP4lUMfV35j1DADec9ddd2n9+vVat26dfvnLX2rYsGF69tln/X7lNQD4Ot4DAwDgP4I+eSKxZBYAvIFZzwDgXffdd5/uu+8+b3cDAIIK74EBAPAfQZ88YcksAHgHs54BAAAQbHgPDACA/wj65AlLZgHAe5j1DAAAgGDDe2AAAPxDiLc74G3z589XSUmJNm7cqE8++UQvv/yy3n77bS1cuNDbXQMAAAAAAAAAAF4Q9CtPWDILAAAAAAAAAAA6C/rkicSSWQAAAAAAAAAA8IWg37YLAAAAAAAAAACgM5InAAAAAAAAAAAAnbBtVy85nU5JUktLi5d74q65udnbXegzgTo2xuVfujuu0NBQGQyGPu5N8PLVa3BvBOL/ZxiT7wu08Uhcf/varV5/A/Hf2vUE01il4BovY705rsF9KxDfA3cWTP8f6y+8pp7nq68p11/AswzOjrsubsnly5f18ccfe7sbAHxUYmKiLBaLt7sRsLgGA7gerr99i+svgBvhGty3uAYDuB6uv4BnkTzppba2NjU0NMhsNpPZBdAFsz76FtdgANfD9bdvcf0FcCNcg/sW12AA18P1F/AskicAAAAAAAAAAACdUDAeAAAAAAAAAACgE5InAAAAAAAAAAAAnZA8AQAAAAAAAAAA6ITkCQAAAAAAAAAAQCckTwAAAAAAAAAAADoheQIAAAAAAAAAANAJyRMAAAAAAAAAAIBOSJ4AAAAAAAAAAAB0QvLED2zYsEF33HFHl//sdrsrxmazadasWUpKSlJGRoYKCgq6nOfUqVOaN2+exo0bp/T0dK1evdrtHP3t3nvvvea4vvnNb0qSdu/efc3jn332mdt5vD2uDz74QE888YTuuece3XHHHdqwYUOXGE/9fSoqKrR48WIlJydr4sSJWrZsmerr670yrt/85jfKzs7WV7/6VaWkpOhb3/qWDh065Bbz3nvvXfNveOTIEZ8dlyf/3fXnuOC7qqurlZubq7S0NCUlJWnKlCn64x//6BbjL9fwtrY2bdy4UZmZmUpKStLdd9+tlStXqqGhwS3Ol8cTiNdsT1yvfWlM3fkbdfjLX/6iMWPGKDMz02fHE8j27dunmTNn6t///d911113aerUqXrppZfkdDpdMb58PbhVr7/+uu644w7Nnz/frT1Qxhqonz2uJ5Du0zdys89eUmCME74nWO8V/SXQ70n9IdjuewB6xuTtDqB7RowYoZ07d7q1mUztf77PP/9cixYt0rRp05Sfn6/jx4/rxz/+sSIiIjR37lxJUn19vRYsWKCkpCTt2rVL58+fV05OjiS5fva33/zmN3I4HK7fGxsbNW3aNE2dOtXVZjQau3zBEx0d7frfvjCuK1euKD4+3vX6X81Tfx+Hw6HHHntM4eHhKiwsVGNjo3Jzc5Wbm6v169f3+7jee+893X///frhD3+oyMhI/eY3v9GTTz6pl19+WcnJyW6xe/bs0ZAhQ1y/R0VFuf63r41L8sy/u/4eF3xTfX295syZo6985Stav3694uLidO7cOUVGRrpi/Oka/r//+7/aunWrVq1apcTERH366afKzc1VY2Ojnn/+eb8YTyBesz1xvfalMXXnOi1JFy5c0I9+9COlpaXpzJkzbsd8aTyBLDo6Wk8++aT+5V/+RaGhoTp69KiWL18uo9Gob3/72z5/PbgVn3zyiX72s58pNTXVrT3QxhqInz2uJdDu0zdys89egTJO+J5gvFf0l2C5J/WHYLnvAbgFTvi89evXO++7777rHv/pT3/qvPvuu51tbW1ubRkZGa7fX3nlFee4ceOcly9f7tLW0NDQNx3voZ07dzrHjh3rPH/+vNPpdDpfe+0155gxY274GF8b13333edcv369W5un/j6HDh1y3n777c5PP/3UFdPRdubMmb4aktPpvPa4ruWBBx5wrlmzxvX7X/7yF+ftt9/uPHfu3HUf42vj8tS/O2+OC77j5z//ufM///M/nS0tLdeN8adr+BNPPOH83ve+59a2Zs0a54MPPuj63Z/GE4jX7Fu9XvvqmK43nra2NueiRYucL7744jXfJ/nqeILBk08+6XzyySedTqd/XQ+6o7m52Tl9+nTn66+/7szJyXF++9vfdh0LpLEGy2cPpzPw7tM9cfVnr0AdJ3xTIN8r+kuw3JP6QzDd9wD0HNt2+Ynz58/r61//ujIyMvTEE0+orKzMdaykpERpaWkyGAyutvT0dJ09e1bnz593xYwfP15Wq9UVM3nyZDU1Nen48eP9N5AbePXVV3XPPfdo6NChrjaHw6F7771XkydP1oIFC/TBBx+4PcYfxuWpv09JSYlGjhypUaNGuWImTZoko9Go4uLifhrN9bW1tamxsVGDBg3qcmzOnDlKS0vTnDlz9M4777gd88VxeeLfnS+OC/3vnXfeUXJysp599lmlp6dr6tSp2rhxo1pbW10x/nQNT0lJkc1m04kTJyRJ5eXlOnjwoO6++25XjD+N51qC4Zp9reu1v41p69atampq0ne/+91rHve38QQCp9Opjz76SMXFxfrqV78qyf+vB1dbtWqVbr/9dmVlZXU5FmhjDYbPHlLg3ad74urPXoE6TviWYLhX9Jdguif1h2C57wHoOZInfmDcuHFas2aNCgoKtHr1ajmdzv+fvTuPi6re/wf+woE0HMMFFRc0lQDZZJNCMHGL64L7Cog7Lmhp5iXRSMEF6boh6kXUdNRMze2n3szMpSJKQbmJiIVK4MKqghAIDOf3h1/OZZgRBhUYhtfz8eBhc3ifw+d95vQ+M/OZz+eDiRMnimswZGVlwdDQUGGfsimSMjIyXhhT9jgzM7OmU6jS9evXcePGDYwfP17c1qVLF6xduxZbt25FWFgY2rVrBx8fH8TExIgxmp4X8PqeH1Uxenp6MDAw0IhcIyMjkZeXh2HDdc0Q9gAAIABJREFUhonbWrdujRUrViAsLAz//ve/YW9vj3nz5uHUqVNijKbl9bquO03Li+pGSkoKzpw5g+LiYkRERMDPzw979+5VmBKoPtXwadOmwcvLC6NHj4alpSUGDBgAGxsbLFq0SIypT/mo0hBqtqp6XZ9y+u9//4tdu3YhNDQUjRqpfilbn/Kp754+fQo7OztYW1tj/Pjx8PLygo+PD4D6Xw/KO3v2LH766Sd8/vnnKn+vTbk2hPceZbTtPq0uVe+9tDFP0hwN5V5RWxrSPak2NKT7HhFVH9c8qQfKf6MXeP7N3yFDhmDv3r1YtmwZACj0gAMQF1+ruF0VdWJq2sGDB9GxY0e4urqK2+zs7BTWzrC3t8e9e/ewc+dOpTk9VdGEvMrU5PMjCEKd53r06FFs3boV4eHhaNOmjbi9a9eu6Nq1q/jYxsYG2dnZ2L59O4YOHVrpMesqr5q+7jTh+aLaIwgCDA0NERwcDIlEAisrK6SnpyM8PFyhw6G+1PDvv/8eX3/9NVavXo3u3bsjOTkZISEhCA0NVZjLt77ko24btKlmv6heV0aTcsrLy8PChQvx+eefo127di91DE3KRxs0bdoUx48fR0FBAeLi4rBu3Tq0a9cOo0ePBlD/6wEAPHz4EJ9//jn+/e9/K3yjtCJtyBVoGO89ymjbfVpdqt57AdqXJ2mOhnCvqC0N7Z5UGxrSfY+Iqo+dJ/WQrq4uLC0tkZycDOB5b3bFnuzs7GwA/+sNNzQ0RHp6ukJMVlaW+Lu6lJeXh9OnT2POnDlV3lR69OihMO2TJudV5nU9P4aGhoiOjlaIKSkpQW5ubp3mevDgQaxevRphYWHo3bt3lfE9evTA6dOnxceamld5L3Pd1Ye8qOa1adMGnTp1gkQiEbd169YN+fn5yMnJgYGBQb2q4atXr8akSZMwYsQIAICZmRmKi4uxePFizJ8/H/r6+vUqH1W0uWZXVq/rS06pqam4f/8+Fi5cKG4rLS2FIAiwsLDAv/71LwwePLje5KMNGjVqJE59Zm5ujpycHGzYsAGjR4+u9/WgzI0bN/Do0SNMnDhR3FZaWgoAsLCwwIEDB7QmV1W07b1Hedp2n1bHi957aVuepFkawr2itjT0e1Jt0Ob7HhFVH6ftqodKS0tx69YtsUjb2dkhOjpa7PkGgKioKLRv3x5GRkZiTFxcHPLz8xVimjRpAgsLi9pNoIITJ06guLgYo0aNqjI2ISFBzBvQ7LzKvK7nx87ODqmpqUhJSRFjoqOjIZfLYW9vX0vZKJLJZFi9ejXCw8OVvq3xIqqeQ03Lq6KXue7qQ15U8+zs7JCSkiK+oQGA5ORkSKVSGBgYiDH1pYYXFBQoTZNU/gMnoH7lo4q21uyq6nV9yalr1644efIkjh8/Lv5MmDAB7dq1w/Hjx8VOofqSjzYqLS1FYWEhgPpfD8q89957Stddv3790KNHDxw/fhxmZmZak6sq2vbeozxtu0+r40XvvbQtT9Js2nivqC0N/Z5UG7T5vkdEL6Hm1qKn12XNmjXCr7/+KqSkpAi///67sHDhQsHS0lL4/fffBUEQhHv37gm2trZCYGCgkJSUJJw8eVKwsbER9u7dKx7j6dOngouLi+Dn5yckJiYKFy9eFN59910hJCSkrtISeXh4CB9++KHS9s2bNwuXLl0S/vrrL+HmzZtCcHCwYGZmJpw7d06M0YS88vLyhISEBCEhIUHo06eP8NlnnwkJCQlCcnKyIAiv7/kpKSkRhg0bJkyYMEG4fv26cOXKFWHgwIHC/Pnz6ySvHTt2CBYWFsKJEyeEjIwM8efx48fiMb788kvh7Nmzwp07d4SkpCRhy5Ytgrm5uSCTyTQ2r9d13dV2XqSZ4uPjBUtLSyEoKEi4c+eOcOHCBcHZ2VlYv369GFOfaviSJUsEZ2dn4ezZs0Jqaqrw008/CQMGDBCmT59eb/LRxpr9Ouq1JuVUVT4VhYWFCQMGDFDYpkn5aLOwsDAhKipKSElJEW7fvi0cOnRIsLOzE4KDgwVB0Px68Cr8/f2FyZMni4+1KVdtf+9Rnrbdp9Xxovde2pYnaY6GfK+oLdp8T6oNDem+R0TVx86TemDhwoVC7969BUtLS8HFxUWYOXOmWMTLXLlyRRg1apRgaWkpvP/++0JERITScf78809h0qRJgpWVlfDee+8JISEhQnFxcW2lodK1a9cEU1NT4ZdfflH63erVq4W+ffsKVlZWgpOTk+Dt7S1ERUUpxdV1Xr/++qtgamqq9OPt7S3GvK7n5+HDh8KcOXOEHj16CI6OjsKSJUuEp0+f1kleffv2rTLv7du3Cx988IFgbW0tODg4CGPHjhVOnz6t9Lc0Ka/Xed3VZl6kuX788UdhxIgRgpWVlTBgwABhy5YtStdKfanh+fn5QkhIiNCvXz/ByspK/GD70aNHCnGanI821uzXUa81KSd1nqPyVHWeaFI+2iwkJEQYMGCAYG1tLTg6OgojR44U9u3bJ5SUlIgxmlwPXkXFD6oEQXty1eb3Hqpo0326KpW99xIE7cmTNEtDvlfUFm2+J9WGhnbfI6Lq0RGEcuPOiIiIiIiIiIiIiIiIGjiueUJERERERERERERERFQOO0+IiIiIiIiIiIiIiIjKYecJERERERERERERERFROew8ISIiIiIiIiIiIiIiKoedJ0REREREREREREREROWw84SIiIiIiIiIiIiIiKgcdp4QERERERERERERERGVw84TIiIiIiIiIiIiIiKicth5QkREREREREREREREVA47T4iIiIiIiIiIiIiIiMph5wkREREREREREREREVE57DwhIiIiIiIiIiIiIiIqh50nRERERERERERERERE5bDzhIiIiIiIiIiIiIiIqBx2nhAREREREREREREREZXDzhMiIiIiIiIiIiIiIqJy2HlCRERERERERERERERUDjtPiIiIiIiIiIiIiIiIymHnCRERERERERERERERUTnsPCEiIiIiIiIiIiIiIiqHnSdERERERERERERERETlsPOkATIzM8PWrVurvd+kSZMwZcqUKuP69euHpUuXvkTLaoamtCczMxNmZmY4evRorfy9SZMmwczMTPxxcHDAlClTEBMTUyt/vyJra2ts3rz5lY7xMs+lpjz/RK8T63jd0MY6Xts5EdU21su6Udu1pbCwENu3b8fQoUNha2sLJycnDB8+HMHBwSgqKhLjNm/ejCtXrrz2v79792788MMPStvVvY6KioqwZMkSODs7w8zMDKtWrcJvv/0GMzOzatf8e/fuwczMDCdOnKg0jvWfWB/rhqbWR3W9qI7W1vlV9/p7nU6fPg0zMzPcu3ev0rj09HQEBgaif//+sLa2Rq9eveDl5YU9e/aIMerW9pe9BxDR66db1w2g2nfw4EG0a9eurptBtcDa2hrLli2DIAhITU1FeHg4Zs6ciZMnT6Jjx4513bxqCw8PR7Nmzeq6GUR1jnW84dC2Ok5U21gvG4YFCxbgypUrmDVrFqytrZGfn4/ExEScOHECH330Ed544w0Az19LSiQS9OzZ87X+fZlMBmdnZ/Tv3/+l9j98+DBOnDiB1atX4+2330br1q1hYGCAgwcPwsTE5LW2lagM62PDoG59VFdN1dH6Ljc3F+PGjUOTJk0we/ZsdOrUCVlZWYiNjcUPP/yAyZMnV+t4lpaWvAcQaQh2njRAtra2dd2EWlFYWIgmTZrUdTPqlFQqFZ9vOzs7dOrUCePHj8d//vMf+Pr61nHrqs/CwqKum0CkEVjHGw5tq+NEtY31UvulpKTgwoULCAoKwvjx48XtAwYMgJ+f30sds7i4GI0aNYJEInldzazU7du30aZNG4wYMUJhe0O5fqluNJTri/Xx9dbHuqLpz+N3332HtLQ0nDlzBl26dBG3DxkyBKWlpdU+Xvn3AC9S2/cqooaK03bVA59++ikGDhyIuLg4jB07Fj169MDgwYNx9uxZpdhffvkFXl5esLW1hYODAz788EM8fPhQIUbV8NxDhw6hX79+sLGxwYQJE5CYmPjCaZYuXLgADw8P9OjRA6NGjXrhMEKZTIa+ffvCxsYGU6ZMwV9//aXw+6KiIvzrX/9Cnz59YGVlBXd3d+zevVsh5ujRozAzM0NaWprKc1IxLiYmBr6+vrCzs8Py5csV9vnmm28wcOBA2NnZwcvLC3/++We12wMASUlJmDVrFuzt7WFra4vJkyfj999/V4rbvn07evfuDVtbW0yfPh33799XeZ5qk7m5OQAotWXPnj0YO3YsHB0d4eTkhEmTJuHatWsKMZs3b4aFhQXu3LmDyZMnw9bWFgMHDsT+/fuV/s7Ro0cxYMAA8Xq6efOmwu9PnTqF7t27IycnR9w2a9YsmJmZIT4+Xty2du1aDBo0SHysaijw3bt38dFHH+Hdd9+FjY0NBg0apDAstqKCggLMmDEDbm5uuHPnzgvjiF4n1nHW8ddFVR2fM2cOxo4dqxT7008/wczMDNevXxe3qZvTf/7zH4waNQo2NjZ49913ERAQoFCziWoK6yXrZXU9efIEAGBoaKj0Ox0dHejo6AB4fi0AwKZNm8TpEMumzSl7jSmTydC/f3/Y2Njg4cOHyMrKwtKlSzFw4EDY2NigX79+CAwMVKiH/fr1w/379/HNN9+Ix614LVV2HfXr1w/79+/Hw4cPxf3v3bv3wilbXrY+a+I9jaqH9ZH1sbrUrY+A6uuhYh2qrI6Wqer8AsC+ffswZMgQWFlZwdXVFSEhIQpTiKnzPJZRp04D/6vzVbUvPz8fAQEBcHBwgJOTE5YvX47CwkKVf7u8sr+n6lw3aqT80WvZ33F0dISLiwuCgoLw7Nkz8feq7gEvuleVnYeAgAC4uLjAysoKw4cPx7lz56psNxFVjSNP6oknT54gICAA06dPR5s2bbB7924sXLgQ3377LTp16gQA+OGHHzBv3jwMHjwYM2fOxN9//43w8HD4+PjgxIkT0NfXV3nsH374AZ999hmGDRsGDw8PJCcn48MPP1TZO56UlIQNGzZg9uzZkEql2LRpE+bMmYPz588rTKf0008/4ebNmwgICMCzZ8+wYcMGTJs2Dd9++604LHTx4sX44YcfMH/+fFhaWuLnn3/GmjVrkJOTg48++uilztPixYsxevRoTJ06FXp6euL2X375BXfu3IG/vz9KS0sRGhoKPz8/fPvtt2IvvTrtSUtLg5eXF1q1aoWVK1dCT08PO3bswKRJk3D48GGYmpoCAA4cOIB169Zh0qRJcHNzw9WrV7Fw4UK1cigtLVXrmwm6utX/37fshZqxsbHC9gcPHmD8+PHo0KEDioqKcPr0aUyaNAlHjhwRXyABgCAI+OijjzBu3Dj4+vri+PHjCAoKgqmpqThs99KlS1iyZAmGDh2K4cOH486dO5g3b55CTk5OTigtLcWVK1cwYMAAlJaWIjY2Fo0bN8bly5dhZWUF4PkLhsqGA6ekpGDcuHFo1aoVPv30UxgZGeHu3btITU1VGZ+bm4tZs2bh8ePHOHDgAIepU61iHVcP63jlVNXxCRMmwNfXF7du3VKo2YcPH4a5uTmsra0BqJ/T/v37sXLlSkycOBELFy5EVlYW1q9fjzt37uCrr75S+QaQ6HVivVQP6+VzXbt2hb6+PkJDQyGXy+Hs7KxymteDBw9i/PjxGD9+PEaNGgUA4vUEPH8N+8cff8Df3x+6urowMDBAeno6mjZtisWLF6NFixa4f/8+tm/fDl9fXxw8eBDA8ylsfH19YW1tjVmzZgEAjIyMxONWdR2Fh4dj69atiIuLQ3h4OACgTZs2Kj9gfdn6/CrPEWkW1kf1sD4+p259VFdVdVSd87t27Vrs3bsX06dPh5OTE5KTk7Fhwwakp6djw4YNCn/vRc9jeU+ePKmyTlenfcuWLcOFCxewYMECdO3aFceOHUNYWFiV56bs9fbChQsxe/Zs2NjYVDol2ooVK+Du7o5Nmzbh+vXr2LRpE1q2bIl58+ZV+ndU3auePn0KT09PAMAnn3yC1q1b4z//+Q/mzZuHiIgI9OnTp8r2E1ElBNJ4/v7+gqmpqRAXFyduy87OFszNzYXt27eL2/r37y/MmTNHYd/U1FTB0tJS2Ldvn7jN1NRU2LJli/h49OjRwtixYxX2++qrrwRTU1MhLCxM3Obt7S1YWloK9+/fF7ddv35dMDU1FU6fPi1u69u3r2BjYyNkZ2eL2/744w/BzMxMOHjwoCAIgpCYmCiYmpoKO3fuVPi7n332mWBtbS3k5OQIgiAIR44cEUxNTYWHDx8qnZMBAwaIj8viNm7cqHT++vbtK7z33ntCXl6euO3MmTOCqamp8N///rda7VmzZo1gZWUlpKWliTF5eXmCk5OTsHDhQkEQBEEulwu9e/cWPvzwQ4VjhYSECKampsKRI0eU2lgxN1NT0yp/UlNTKz2Ot7e34OPjIxQXFwtFRUVCUlKSMGnSJKF///7Co0ePXrhfSUmJUFxcLHh4eAjBwcHi9rCwMKXn+tmzZ4KTk5Pw+eefi9vGjRsnjBkzRuGYe/fuVbqePvjgA2HVqlWCIAhCfHy8YGFhISxfvlyYNWuWIAiC8PTpU6F79+7CyZMnxX369u0rBAQEiI8XLVokODo6Co8fP35hPmX7ZGZmCh4eHsLIkSMVrk2i2sA6zjpek3VcLpcLffv2VajZ2dnZCteNujnl5eUJdnZ2wsqVKxXiYmJiBFNTU+HixYuVtpnoVbFesl6+TL08c+aM4OjoKJiamgpmZmbC0KFDhfXr1yu9Rqx4PZQ/b/b29mLuL1JcXCz8/vvvgqmpqXDjxg2F/cu/Ri2j7nX02WefCX379lXY99dffxVMTU2FK1euCIKgfn1OTU0VTE1NhePHjwuC8OrPEWkO1kfWx9qujxXr0IviBEG985uSkiKYm5sLX375pcK+J06cEExNTYU///xTEITKn0dvb29h8uTJL8y3sjpdVfuSkpIEMzMzhf9PBEEQRo0apda5XrdundC9e3fB1NRUsLKyEry9vYV9+/YJJSUlYkzZOQ0MDFTYd9asWcKgQYOU4sqf+xfdqzZv3izY2toq/f8xZcoUYfTo0ZW2mYiqxq8O1hPNmzdHjx49xMctW7ZEq1atxCF6ycnJSE1NxeDBg1FSUiL+GBkZoUuXLrh69arK48rlcty8eRMDBgxQ2O7u7q4y3tTUFO3bt1d4DEBpCLCjoyNatmwpPn7nnXfQtWtXxMXFAYA49HDIkCEK+w0ZMgTPnj1TmGKkOvr27atyu6OjI5o2barQHuD5iIvqtCcmJgaOjo5o27atGNO0aVP07dsXV65cAfD8XKSnpysMHwagMP1UZebNm4dvvvmmyp82bdpUeaxff/0VlpaWsLKywuDBg3Hjxg1s27YNLVq0UIiLi4vD9OnT8d5778HCwgKWlpa4desW7t69q3TM999/X/zvN954A2+//bb4/MvlcsTHxytdT6pyd3JywuXLlwFAHG3i5uaGmJgYcVSKXC6vdORJdHQ0BgwYgObNm1d6Hh4+fAhPT08YGBhAJpMpXJtEtYV1XD2s44rUqeONGjXCuHHjcPLkSXHKg2PHjkEikWDYsGHVyikuLg75+flK12GPHj0glUoRGxur1jkgehWsl+phvfwfd3d3nD9/HuvWrcO4ceNQVFSEf//73xg6dCgyMjLUaouDgwPeeusthW2CIGDPnj0YOnQobG1tYWlpiTFjxgCAytfJqqh7HVXlZevzqz5HpFlYH9XD+vg/r6M+qquq8xsdHY3S0lIMGjRI4fp0dXUFAKU69qLnsbzq1Omq2vf7779DEASl5+wf//hH1ckD+Pjjj3Hu3DkEBgZi4MCB+PPPPxEUFIRp06YpjSKqOBrknXfeUeu+oOpe9fPPP8PBwQGGhoZK5/XGjRsK04ERUfVx2q56omJxBJ5/cF1WBLOzswEAixYtwqJFi5RiX3RDffToEUpKSpQ+TG/RooXKYd8V21E2DLFiMVb14XSrVq3Em/OL5oMse/yy86q3bt1a5faq2q1ue3JychQW/yofVxaTmZkJ4Hm+5VV8/CLt27dXGOr/IupM92JjY4PAwEDI5XLcuHED//rXvzB//nwcP35cXGzt/v37mDZtGrp3744VK1agbdu2kEgkWLFihcK8owAgkUgglUoVtpW/Dsuup4rPf8uWLZWuJycnJ3zzzTfIycnB5cuX4eTkBEdHRxQUFCAhIQGXL19G586dFV6QVvTkyRO1Pny8ceMGnjx5glmzZim1n6i2sI6rh3VckTp1HABGjx6N8PBwfPfdd/Dw8MDhw4cxaNAgcWoGdXMquw4nTJigsj1lc2cT1STWS/WwXipq1qwZhg4diqFDhwJ4Pr1MYGAgdu7ciSVLllS5v6p56vfs2YM1a9Zg5syZ6NWrF6RSKR4/fgxfX1+1P4xS9zqqysvW51d9jkizsD6qh/VR0avWR3VVdX7Lrs/yX8gsr2Ide9HzWF516nRV7XvRc6bq/vAi7du3h5eXF7y8vFBUVITAwEAcO3YMFy5cQP/+/Sttizr3BVVtefToEa5duwZLS0uV++Tk5Kj1uQkRqcbOEy1R9s37Tz/9FI6Ojkq/f9EHxi1btoSuri4eP36ssP3x48dqza/5Io8ePVLalp2dLX5LxsDAAMDzRa3KfzhedjMt+33jxo0BAMXFxQrHetGbg/ILnlWHuu0xMDAQt5WXnZ0txpTd4CvGqdpPlYCAABw7dqzKuB9++AEdO3asNKZp06bi3Ju2trZo0aIFFi5ciH379mHGjBkAgKioKOTn52Pjxo0KL07y8vLw5ptvqtXmMmXXU8Xn/9GjR0rXU/l1T2JjY+Hp6YmmTZvCwsICly9frnK9E+D5i3l1vi0zYMAAtG7dGp999hn09fX5TTvSSKzjz7GOK1Knjpe1uV+/fjh8+LC4/tOqVasUfq9OTmXX4fr16xXmsC7DkXukCVgvn2O9rNz48eOxfv163L59W614VefzzJkzcHV1xSeffCJuK/vGfG172fr8qs8R1S+sj8+xPlZOVX1844031D6/L6vs+ty7d6/KzxoqfnFSnefxddbp8s9Z+c6GrKyslzreG2+8gSlTpuDYsWO4ffu2QufJy1J1Tpo3bw4jIyMsXrxY5T4VO0WJqHrYeaIlunbtig4dOuDu3buYOnWq2vtJJBJ0794d586dg6+vr7j9u+++e6X2xMTE4NGjR+KL+D///BN37tzB5MmTAUB8Ifftt99iypQp4n6nT59G48aNxQ+Kyhb0TkpKEhfHffr0Ka5du6byWzcvS932ODo64quvvkJmZqZ4Y/37779x/vx5uLi4iG1u06YNvv/+e/GbHWXHVse8efPg5eVVZdzLfHNg8ODB2LNnD3bt2gVvb280adIEBQUFAKCwANvvv/+Ou3fvqvVNj/IkEgksLS1x7tw5ccFMQHXubdu2RefOnbFnzx7k5+fD3t4ewPNOlfPnzyMxMRE+Pj6V/j1nZ2ecO3cO/v7+VU7dtWDBAsjlcnzyySeQSCT44IMPqpUbUU1jHX81DbmOl5kwYQKmTZuGTZs2oVu3bnBwcBB/p25O9vb20NfXx71795SmrCDSFKyXr0bb6mVeXh4kEonSB3FZWVl4+vSpwutZPT29ao34KCwsVHqNeeLECaW46h73ZbxsfX7V54jqF9bHV9OQ62P79u2VOpt//PFHpWO+Sr3r1asXGjVqhIyMDIVz8irUrdPqsLGxgY6ODr7//nuFc3/mzJkq983OzkbLli2VOjeSk5MBqDeK5mW5urri4MGD6NSpk9h5R0SvDztPtISOjg6WLVuG+fPno7CwEB988AGaNWuGjIwM/Pbbb+jdu/cL5yudM2cO5s6di8WLF2PYsGG4e/cu9u7dC11d3Vf6xsaMGTMwd+5cPHv2DBs2bED79u0xcuRIAICZmRkGDRqEdevWoaioCJaWlvj5559x8OBBzJkzR3wBZGNjg44dOyIkJARyuRyCIGDnzp3Q19d/uRP1Auq2p+xbA9OmTcOcOXPwxhtvYMeOHSgsLMTs2bMBPJ97fvbs2QgKCsLKlSvh5uaGq1evqnXDBYCOHTtW+5sj1TF//nxMnz4dhw8fxqRJk+Ds7AyJRAJ/f3/4+PjgwYMH2LJli/gCtbrmzp2LWbNmYdGiRRg+fDju3LkDmUymcjhxz5498c0338DW1lace9TJyQk7duwQ/7uqXC5evIgJEyZg1qxZaNeuHVJSUpCcnIx//vOfSvGLFi2CXC7Hxx9/jI0bNyrN6UtUl1jHX01DruNlnJ2d0alTJ1y5ckVpCgZ1c5JKpfjkk0+wZs0aZGZmwsXFBU2aNMHDhw8RFRUFLy8vsbObqK6wXr4abauXd+/exaxZszBixAg4OjqiWbNmSElJwa5duyCRSODp6SnGduvWDefPn8d7770HqVSKjh07VvqNXFdXV+zatQs7duyAhYUFLl26hJ9//lkprlu3brh8+TJ+/PFHtGjRAm3atKl06tmX8bL1+VWfI6pfWB9fTUOuj4MGDUJkZCQiIyNhYWGBn376Cb/++qvSMatbR8vr3Lkzpk2bhs8++wx//vknHBwcIJFIcP/+fVy8eBFLly5Fhw4dqpWjunVaHd26dYO7uzu++OILlJSUoEuXLjh27Jg4nVdljh8/jmPHjmHYsGGwtLREo0aNcOPGDURGRqJDhw5K66i8TlOmTMHp06fh5eWFyZMno1OnTnj69Clu3bqF9PR0BAUF1djfJmoI2HmiRfr164c9e/Zg27Zt8Pf3R3FxMdq2bYuePXuKC2Gp0r9/fwQFBSEiIgJnzpyBhYUF1q5dC09PT3Gu9Orq3bs33nnnHQQHB+PRo0ewt7fH8uXLxTklASA0NBSbNm3Cvn378OjRI7Rv3x6ffvqpwjc8dHV1sXXrVqxYsQKffPIJWrdujblz5+K3335iO1xOAAAgAElEQVR77YvWqtMeIyMj7N+/H6GhoVi6dCkEQYCNjQ327t0rLpIHAF5eXsjLy8PevXtx+PBhODg4YP369S+co7g2ubq6wt7eHrt27cKECRNgamqKtWvXIjw8HLNnz0bXrl2xYsUKyGQypTVP1OHm5oZVq1Zh69atOHv2LCwsLBAeHo7x48crxZate1K+k8TR0RG6urpo27atwiKEqnTq1Alff/01NmzYgNWrV+PZs2fo2LEjJk6c+MJ9/vnPf0Iul2PBggXYvHmzWovQEdUW1vFX01DreNnIQR0dHQwYMAAymQzDhw9X2k/dnLy8vGBkZISdO3fiyJEjAJ6ft169etVopxBRdbBevhptqpedO3eGp6cnfv75Zxw7dgy5ubl46623YGtrizVr1ojfFAeAZcuWITg4GDNnzkRxcTHWrFmDUaNGvfDYfn5+yMnJQWRkJIqLi+Hq6oqwsDCMGDFCIe7jjz/GsmXL4Ofnh6KiIsybNw/z589/7bm+bH2u6+eIahfr46tpqPVx9uzZePLkCb788ksUFRXB3d0dy5YtEzuDylS3jla0ePFidOnSBV999RW+/PJL6OnpoUOHDujdu3eVs0moom6dVteqVauwatUqbNq0CRKJBIMGDcJHH32EgICASvdzc3PDw4cPcfLkSWzfvh0FBQVo06YN3N3d4efnV6Nrr7711lv4+uuvsXnzZmzZsgVZWVlo3rw5TE1NMXr06Br7u0QNhY4gCEJdN4I0z4ULFzB79mzs27evynUniIhI87CON0xDhgyBmZkZ1q9fX9dNIao3WC+JiFRjfSQiooaOI08IT58+xcaNG+Hs7AypVIrExERs27YNlpaWKheZIyIizcI63rAVFRUhMTERFy5cQFJSEtasWVPXTSLSWKyXRESqsT4SEREpY+cJQVdXF/fv30dgYCBycnJgYGCAvn374p///OdLz21KRES1h3W8YcvIyMDYsWPRvHlzLF68GDY2NnXdJCKNxXpJRKQa6yMREZEyTttFRERERERERERERERUTqO6bkB9JwgCnj17BvZBERHVPtZgIqK6wfpLRFR3WIOJiIhqR613nly5cgVz5sxB3759YWZmhs2bNyvFxMbGYsyYMbC2toabmxsiIyOVYpKSkuDj4wMbGxu4uLhg7dq1KCkpUYhJT0+Hn58f7Ozs4OTkhKVLlyIvL08h5unTp1iyZAl69uwJOzs7fPjhh8jMzFQ7n6KiIsTHx6OoqEjtfVS5cePGK+2vaZiP5tKmXADty4eq53XV4NrAa7Vm8LzWDJ5Xqkp9qr/q0tbrnnnVH9qYE9WM11GD6/P1xrbXvvrabqD+tr2+tptI29R658nff/8NExMTLF68GG3btlX6/f379zFjxgxYWFjg2LFj+Pjjj7F582bs379fjMnLy8PUqVMhlUpx6NAhrFq1CkePHsW6devEGLlcDl9fX2RnZ0MmkyE8PBy//fYbAgICFP7e4sWLcfXqVWzbtg179uzBw4cPMXfu3Fr/BkdhYWGt/r2axnw0lzblAmhfPqS9eK3WDJ7XmsHzSg2Rtl73zKv+0MacSHPV5+uNba999bXdQP1te31tN5G2qfUF4/v06YM+ffoAADZs2KD0+wMHDsDAwAArVqyAjo4OTExM8Mcff2DHjh3w8vICAJw8eRK5ubkIDQ2FVCqFubk5FixYgJCQEMyfPx/6+vqIiopCYmIizp49i86dOwMAAgMDMXPmTKSmpsLY2Bh37tzBhQsXsHv3bjg6OgIAQkJCMHjwYPz222947733aumsEBERERERERERERGRptC4NU+uXbuGXr16QUdHR9zm4uKCBw8eIC0tTYyxtbWFVCoVY1xdXVFYWIiEhAQxxtjYWOw4AQBnZ2dIJBJcvXoVAHD16lXo6enByclJjOnWrRvatWsnxhARERERERERERERUcNS6yNPqpKVlQUHBweFba1btwYAZGRkwMjICFlZWTA0NFSIKXtctl6Jqhg9PT0YGBgoxDRv3hwSiUTpWNVZ9wQA4uPjqxWvSmxs7CsfQ5MwH82lTbkAmptPxVpGRERERERERERE9YPGdZ4AUBh1AkBcf6TidnX2rUgQBIUYVfEVY9RhZWWFxo0bV2uf8mJjY7Xqg1bmo7m0KRdA+/IhIiIiIiIiIiKiuqdx03apGvWRnZ0N4H8jUAwNDZGVlaUQU/a4bLSJqpiSkhLk5uYqxDx+/BhyuVwh7tGjR0qjVoiIiIiIiIhIO2VlZSEgIAC9evWCtbU13N3dcf78eYWY2NhYjBkzBtbW1nBzc0NkZKTScZKSkuDj4wMbGxu4uLhg7dq1KCkpUYhJT0+Hn58f7Ozs4OTkhKVLlyIvL69G8yMiIqLq07jOEzs7O0RHR4ujTQAgKioK7du3h5GRkRgTFxeH/Px8hZgmTZrAwsJCjElNTUVKSooYEx0dDblcDnt7ezGmuLgYly9fFmPu3r2LBw8eiDFEREREREREpL3y8vLg6emJrKwshIWF4dtvv8XKlSvFzyAA4P79+5gxYwYsLCxw7NgxfPzxx9i8eTP279+vcJypU6dCKpXi0KFDWLVqFY4ePYp169aJMXK5HL6+vsjOzoZMJkN4eDh+++03BAQE1GrOREREVLVa7zzJz8/HzZs3cfPmTRQXFyMzMxM3b97EX3/9BQCYOHEinjx5guXLl+P27ds4deoUZDIZpk+fLh7Dw8MDzZo1g7+/P27duoVLly5h48aN8PT0hL6+PoDni8ybm5vD398f8fHxiImJQXBwMNzd3WFsbAzg+eLwbm5uWLFiBWJiYnD9+nX4+/vD2tpaYRF5IiIiIiIiItJOkZGRKC0txZYtW+Do6IiOHTuiZ8+e4pczAeDAgQMwMDDAihUrYGJigmHDhsHHxwc7duwQY06ePInc3FyEhobC3Nwcbm5uWLBgAb766iv8/fffAJ5/8TMxMRFr164VP3sIDAzEd999h9TU1FrPnYiIiF6s1jtP4uPjMWLECIwYMQIPHz7EwYMHMWLECCxbtgwA0KFDB0RGRiI+Ph7Dhw/HF198AT8/P3h7e4vHkEql2L17N3JzczFmzBh8+umnGDlyJBYtWiTGSCQSREREoEWLFvD29sacOXPg6OiI1atXK7Tniy++gK2tLWbPng0fHx+0bdsW27ZtQ6NGGjcoh4iIiIiIiIhes3PnzsHOzg4rV66Ei4sLBg8ejPDwcBQXF4sx165dQ69evRTWR3VxccGDBw+QlpYmxtja2kIqlYoxrq6uKCwsREJCghhjbGyMzp07izHOzs6QSCS4evVqTadKRERE1VDrC8a/++67uHXrVqUxjo6OOHLkSKUxJiYmkMlklcYYGRlh69atlca89dZbCAkJqTSGiIiIiIiIiLRTSkoKUlJS4OHhgYiICPz1118ICgrCs2fPxC9pZmVlwcHBQWG/snVZMzIyYGRkhKysLKX1U8sel63tqipGT08PBgYGSuu/ViU+Pr5a8RXFxsa+0v51iW2vffW13UD9bXt1212xRhHRq6v1zhMiIiIiIqL6KP/2VeREn0DJkwzoNm8DA+fhaNqNayUS1XeCIMDQ0BDBwcGQSCSwsrJCeno6wsPDFWa4KD/qpGw/VdtVqSpGEAS1jlOelZUVGjduXK19ysTGxmrUB63Vqa+a1vbqqK9tr6/tBupv2+tru4m0DTtPqMbwzSURUf3Cuk1E9GL5t68i+8wOQKILnSZSlOQ9fv74HzNYK4nquTZt2qBTp06QSCTitm7duiE/Px85OTkwMDCAoaGh0siQ7OxsAP8bgWJoaIj09HSFmKysLPF3Zf9GR0crxJSUlCA3N1dpREpDwfpKRESaigt7UI3QzbyN7DM7UJL3WOHFT/5tzuFKRKSJyt60sm4TEamWE30CkOiikV4T6OjooJFeE0Ci+3w7EdVrdnZ2SElJQWlpqbgtOTkZUqkUBgYGYkx0dLQ42gR4vvh7+/btYWRkJMbExcUhPz9fIaZJkybi4vN2dnZITU1FSkqKGBMdHQ25XA57+4bZUcD6SkREmoqdJ1Qjmtz9lS9+iIjqEb5pJSKqXMmTDOjoKk6Po6PbGCVPMuqoRUT0ukybNg0ZGRlYtWoV7t69i4sXLyIiIgLe3t5izMSJE/HkyRMsX74ct2/fxqlTpyCTyTB9+nQxxsPDA82aNYO/vz9u3bqFS5cuYePGjfD09IS+vj6A54vMm5ubw9/fH/Hx8YiJiUFwcDDc3d1hbGxc67lrAtZXIiLSVOw8oRrRqOAJX/wQEdUjfNNKRFQ53eZtIJQ8U9gmlDyDbvM2ddQiInpdLC0tsW3bNly9ehXDhg3DqlWr4O3tjfnz54sxHTp0QGRkJOLj4zF8+HB88cUX8PPzU+hgkUql2L17N3JzczFmzBh8+umnGDlypMK6KRKJBBEREWjRogW8vb0xZ84cODo6YvXq1bWasyZhfSUiIk3FNU+oRpS+2RxCyTPo6DURt/HFDxGR5tJt3ub5lF2s20REKhk4D0f2mR0oRSF0dBs//6BPXgID5+F13TQieg169+6N3r17Vxrj6OiII0eOVBpjYmICmUxWaYyRkRG2bt1a7TZqK9ZXIiLSVBx5QjWisMt7gLwEpcWFEAQBpcWFfPFDRKTBDJyHs24T1bGTJ09i1KhR6NmzJ3r06IHBgwdj165dCvPrx8bGYsyYMbC2toabmxsiIyOVjpOUlAQfHx/Y2NjAxcUFa9euRUlJiUJMeno6/Pz8YGdnBycnJyxduhR5eXk1nmN91rSbPVr9YwZ0pS0gFOZBV9oCrbiYMRHRK2N9JSIiTcWRJ1QjSlp3Q6t3TJATfQIlTzKg27wNDJyH88UPEZGGatrNHvjHDNZtojrUsmVLzJ07F126dMEbb7yBmJgYLF++HBKJBJMnT8b9+/cxY8YMeHh4ICQkBAkJCVi2bBn09fXh5eUFAMjLy8PUqVNhbW2NQ4cOIS0tDf7+/gAg/iuXy+Hr64s333wTMpkMBQUFCAgIQEBAAMLCwuos//qgaTd71kUiohrA+kpERJqInSdUY/jih4iofmHdJqpbLi4uCo+NjY1x7tw5XL58GZMnT8aBAwdgYGCAFStWQEdHByYmJvjjjz+wY8cOsfPk5MmTyM3NRWhoKKRSKczNzbFgwQKEhIRg/vz50NfXR1RUFBITE3H27Fl07twZABAYGIiZM2ciNTW1wS5YTEREREREVB47T4iIiIiINIwgCLh+/TquXr2KOXPmAACuXbuGXr16QUdHR4xzcXFBZGQk0tLSYGRkhGvXrsHW1hZSqVSMcXV1RWFhIRISEuDo6Ihr167B2NhY7DgBAGdnZ0gkEly9erVanSfx8fGvIVvNERsbW9dNqBHMq/7QhpwcHBzquglERERErwU7T4iIiIiINMTTp0/x/vvvo7i4GHK5HH5+fvDx8QEAZGVlKX0o2bp1awBARkYGjIyMkJWVBUNDQ4WYsseZmZnicSrG6OnpwcDAQIxRl5WVFRo3blytfTRVbGysVn7oy7zqD23MiYiIiKg+Y+cJEREREZGGaNq0KY4fP46CggLExcVh3bp1aNeuHUaPHg0ACqNOAIiLyVfcrkpVMYIgqHUcIiIiIiKihoCdJ0REREREGqJRo0bidFrm5ubIycnBhg0bMHr0aBgaGiqNDMnOzgbwvxEohoaGSE9PV4jJysoSf1f2b3R0tEJMSUkJcnNzlUakEBERERERNVSN6roBRERERESkWmlpKQoLCwEAdnZ2iI6OFkebAEBUVBTat28PIyMjMSYuLg75+fkKMU2aNIGFhYUYk5qaipSUFDEmOjoacrkc9vb2tZEWERERERGRxmPnCRERERGRBti8eTN++eUXpKam4s6dOzh8+DAiIyMxYsQIAMDEiRPx5MkTLF++HLdv38apU6cgk8kwffp08RgeHh5o1qwZ/P39cevWLVy6dAkbN26Ep6cn9PX1ATxfZN7c3Bz+/v6Ij49HTEwMgoOD4e7uXq3F4omIiIiIiLQZp+0iIiIiItIAf//9Nz7//HOkp6ejcePGMDY2xqJFizBhwgQAQIcOHRAZGYk1a9Zg+PDhaNWqFfz8/ODt7S0eQyqVYvfu3QgKCsKYMWMglUoxcuRILFq0SIyRSCSIiIhAUFAQvL29oaenh4EDByIgIKDWcyYiIiIiItJU7DwhIiIiItIA/v7+8Pf3rzTG0dERR44cqTTGxMQEMpms0hgjIyNs3bq12m0kIiIiIiJqKDhtFxERERERERERERERUTnsPCEiIiIiIiIiIiIiIiqHnSdERERERERERERERETlsPOEiIgUZGVlISAgAL169YK1tTXc3d1x/vx5hZjY2FiMGTMG1tbWcHNzQ2RkpNJxkpKS4OPjAxsbG7i4uGDt2rUoKSlRiElPT4efnx/s7Ozg5OSEpUuXIi8vr0bzIyIiIiIiIiIiqgoXjCciIlFeXh48PT3x9ttvIywsDEZGRnj48CGaNm0qxty/fx8zZsyAh4cHQkJCkJCQgGXLlkFfXx9eXl7icaZOnQpra2scOnQIaWlp4iLIZf/K5XL4+vrizTffhEwmQ0FBAQICAhAQEICwsLDaT56IiIiIiIiIiOj/sPOEiIhEkZGRKC0txZYtW6CnpwcA6Nixo0LMgQMHYGBggBUrVkBHRwcmJib4448/sGPHDrHz5OTJk8jNzUVoaCikUinMzc2xYMEChISEYP78+dDX10dUVBQSExNx9uxZdO7cGQAQGBiImTNnIjU1FcbGxrWbPBERERERERER0f/htF1ERCQ6d+4c7OzssHLlSri4uGDw4MEIDw9HcXGxGHPt2jX06tULOjo64jYXFxc8ePAAaWlpYoytrS2kUqkY4+rqisLCQiQkJIgxxsbGYscJADg7O0MikeDq1as1nSoREREREREREdELceQJERGJUlJSkJKSAg8PD0REROCvv/5CUFAQnj17hkWLFgF4viaKg4ODwn6tW7cGAGRkZMDIyAhZWVkwNDRUiCl7nJmZKR6nYoyenh4MDAzEGHXFx8dXK76uxMbG1nUTtBLPa82oz+e1Yo0iIiIiIiIiqi52nhARkUgQBBgaGiI4OBgSiQRWVlZIT09HeHi42HkCQGHUSdl+qrarUlWMIAhqHac8KysrNG7cuFr71LbY2Fh+oFsDeF5rBs8rERERERERNXSctouIiERt2rTB22+/DYlEIm7r1q0b8vPzkZOTA+D5CJKKI0Oys7MB/G8EiqGhIbKyshRiyh6XjTZRFVNSUoLc3FylESlERERERERERES1iZ0nREQksrOzQ0pKCkpLS8VtycnJkEqlMDAwEGOio6PF0SYAEBUVhfbt28PIyEiMiYuLQ35+vkJMkyZNYGFhIcakpqYiJSVFjImOjoZcLoe9vX2N5klERERERERERFQZdp4QEZFo2rRpyMjIwKpVq3D37l1cvHgRERER8Pb2FmMmTpyIJ0+eYPny5bh9+zZOnToFmUyG6dOnizEeHh5o1qwZ/P39cevWLVy6dAkbN26Ep6cn9PX1ATxfZN7c3Bz+/v6Ij49HTEwMgoOD4e7uDmNj41rPnYiIiIiIiIiIqAzXPCEiIpGlpSW2bduG9evX49ChQzAyMoK3tzd8fX3FmA4dOiAyMhJr1qzB8OHD0apVK/j5+Sl0sEilUuzevRtBQUEYM2YMpFIpRo4cqbBuikQiQUREBIKCguDt7Q09PT0MHDgQAQEBtZozERERERERERFRRew8ISIiBb1790bv3r0rjXF0dMSRI0cqjTExMYFMJqs0xsjICFu3bq12G4mIiIiIiIiIiGoSp+0iIiIiIiIiIiIiIiIqh50nRERERERERERERERE5bDzhIiIiIiIiIiIiIiIqBx2nhAREREREREREREREZXDzhMiIiIiIiIiIiIiIqJy2HlCRERERERERERERERUDjtPiIiIiIiIiIiIiIiIymHnCRERERERERERERERUTnsPCEiIiIiIiIiIiIiIiqHnSdERERERERERERERETlsPOEiIiIiIiIiBqszZs3w8zMTOmnpKREjImNjcWYMWNgbW0NNzc3REZGKh0nKSkJPj4+sLGxgYuLC9auXatwDABIT0+Hn58f7Ozs4OTkhKVLlyIvL6/GcyQiIqLq063rBhARERERERER1aUOHTrg4MGDCtt0dZ9/ZHL//n3MmDEDHh4eCAkJQUJCApYtWwZ9fX14eXkBAPLy8jB16lRYW1vj0KFDSEtLg7+/PwCI/8rlcvj6+uLNN9+ETCZDQUEBAgICEBAQgLCwsFrMloiIiNTBzhMiIiIiIiIiatAkEglat26t8ncHDhyAgYEBVqxYAR0dHZiYmOCPP/7Ajh07xM6TkydPIjc3F6GhoZBKpTA3N8eCBQsQEhKC+fPnQ19fH1FRUUhMTMTZs2fRuXNnAEBgYCBmzpyJ1NRUGBsb11q+REREVDWNm7artLQU4eHhGDhwIKytrdGnTx8EBwcjPz9fIY5DZomIiIiIiIjodUhLS8P7778PNzc3zJkzB4mJieLvrl27hl69ekFHR0fc5uLiggcPHiAtLU2MsbW1hVQqFWNcXV1RWFiIhIQEMcbY2FjsOAEAZ2dnSCQSXL16taZTJCIiomrSuJEnX375JXbu3Ik1a9bAysoKycnJCAgIQEFBAVavXg2AQ2aJiIiIiIiI6PWwsbFBaGgounbtiidPnuDLL7/ExIkTcfz4cXTu3BlZWVlwcHBQ2KdslEpGRgaMjIyQlZUFQ0NDhZiyx5mZmQCgMkZPTw8GBgZiTHXEx8dXe5/yYmNjX2n/usS217762m6g/ra9uu2uWKeI6NVpXOdJbGwsXF1d8Y9//AMA0LFjR3h4eODHH38UYzhkloiIiIiIiIhehz59+ig8dnBwwJAhQ7B3714sW7YMABRGnQCAIAgqt6tSVYwgCGodpyIrKys0bty42vsBzz97qa8ftLLtta++thuov22vr+0m0jYaN22Xg4MDYmNjcfPmTQBAamoqLl68qPBihkNmiYiIiIiIiKgm6OrqwtLSEsnJyQCejyCpODIkOzsbwP9GoBgaGiIrK0shpuxx2WgTVTElJSXIzc1VGpFCREREdU/jRp5MmzYNhYWFGD16NHR0dFBSUoJRo0Zh0aJFYowmDpl91eGyQP0dRvgizEdzaVMugObmw2+JEBERERHVP6Wlpbh16xZsbGwAAHZ2djh9+rTCCJGoqCi0b98eRkZGYkxISAjy8/PRtGlTMaZJkyawsLAQY7Zu3YqUlBR06tQJABAdHQ25XA57e/vaTpOIiIiqoHGdJ99//z2+/vprrF69Gt27d0dycjJCQkIQGhoqrlUCaN6Q2VcZLgto33A85qO5tCkXQPvyISIiIiKi2hUSEoK+ffuiffv24ponf/31F0JCQgAAEydOxP79+7F8+XL4+Pjg5s2bkMlkWLx4sXgMDw8PbNmyBf7+/pg/fz7S0tKwceNGeHp6Ql9fH8DzGTPMzc3h7++PpUuXorCwEMHBwXB3d+e04URERBpI4zpPVq9ejUmTJmHEiBEAADMzMxQXF2Px4sXiWiXqDplNT09XiFE1ZDY6OlohhkNmiYiIiKi2RUZG4uzZs7hz5w4kEgksLS2xYMEC9OjRQ4w5evQolixZorRv+fX7ACApKQlBQUGIi4tDs2bNMGzYMCxatAi6uv976Z+eno6goCD88ssv0NPTw8CBA7FkyRKFKW+JiBqKjIwMLF68GI8ePULz5s1hYWGBAwcOwNraGgDQoUMHREZGYs2aNRg+fDhatWoFPz8/eHt7i8eQSqXYvXs3goKCMGbMGEilUowcOVJhFg2JRIKIiAgEBQXB29tbrL8BAQG1njMRERFVTeM6TwoKCtCokeJSLBKJROExh8wSERERkTa5fPkyxo0bB2tra+jq6iIyMhJTpkzB//t//0/h28gSiQSXLl1S2Ldly5bif+fl5WHq1KmwtrbGoUOHkJaWJo7eLvtXLpfD19cXb775JmQyGQoKChAQEICAgACEhYXVQrZERJpl/fr1VcY4OjriyJEjlcaYmJhAJpNVGmNkZIStW7dWq31ERERUNzRuwfj+/ftj165d+P7773Hv3j38/PPPWL9+PVxcXMShrhMnTsSTJ0+wfPly3L59G6dOnYJMJsP06dPF43h4eKBZs2bw9/fHrVu3cOnSpUqHzMbHxyMmJoZDZomIiIio1kVGRmLs2LEwNzeHiYkJVq9eDR0dHfz0009Ksa1bt1b4Kf9Fo5MnTyI3NxehoaEwNzeHm5sbFixYgK+++gp///03gOdfKEpMTMTatWthbW0NJycnBAYG4rvvvkNqamqt5UxERERERKTJNG7kybJly2BgYICQkBBkZGSgVatWeP/997Fw4UIxhkNmiYiIiEibFRQUoKSkBC1atFDYLpfL0a9fPxQVFeGdd97B3Llz0bNnT/H3165dg62trcL0W66urigsLERCQgIcHR1x7do1GBsbK0z15ezsDIlEgqtXr/JLRERERERERNDAzhN9fX34+/srLA6vCofMEhEREZG2Cg0NhaGhIdzc3MRtXbp0wdq1a2Fubo6///4b33zzDXx8fLB37144OjoCeL7GX8W1+8oel60ZqCpGT08PBgYGSusKViU+Pr66qWm02NjYum5CjWBe9Yc25OTg4FDXTSAiIiJ6LTSu84SIiIiIqCELDw/Ht99+C5lMhjfffFPcbmdnBzs7O/Gxvb097t27h507d4qdJ5UpWyvwRcqvJ6guKysrNG7cuFr7aKrY2Fit/NCXedUf2pgTERERUX2mcWueEBERERE1VBs2bIBMJsOuXbvQvXv3KuN79OiB5ORk8bGhoSGysrIUYsoel402URVTUlKC3NxcpREpREREREREDRU7T4iIiIiINEBISAi+/vpr7N69G9bW1mrtk5CQgNatW4uP7ezsEMtw32MAACAASURBVBcXh/z8fHFbVFQUmjRpAgsLCzEmNTUVKSkpYkx0dDTkcjns7e1fUzZERERERET1GztPiIiIiIjqWFBQEA4ePIh169ahdevWyMzMRGZmJp4+fSrGhIeH48cff0RKSgoSExOxcuVKREVFYfLkyWKMh4cHmjVrBn9/f9y6dQuXLl3Cxo0b4enpCX19fQCAi4sLzM3N4e/vj/j4eMTExCA4OBju7u5cLJ6IiIiIiOj/cM0TIiIiIqI6tn//fgDA9OnTFbaPHDkSISEhAICnT59i+fLlyMzMhL6+PkxNTbFr1y706tVLjJdKpdi9ezeCgoIwZswYSKVSjBw5EosWLRJjJBIJIiIiEBQUBG9vb+jp6WHgwIEICAiohUyJiIiIiIjqB3aeEBERERHVsVu3blUZs2TJEixZsqTKOBMTE8hkskpjjIyMsHXrVrXbR0RERERE1NBw2i4iIiIiIiIiIiIiIqJy2HlCRESizf+fvXsPjrq89zj+WTYhIWyMkgUiNKBtijESIBexXNRoh9JqAwWjNSGmIDc1TRtJmZTgcFmqCZwilJvSpcisByNYCBU81IitDsZUdEmqMQQP0koKJiRBDLkBCXv+4PCTJVwWZXPz/ZrJbH/P8/395vtsZ0Lc7z7Pd+VK3XLLLa1+mpubjRin06mEhARFRkYqLi5Odru91XMOHDiglJQUDRkyRKNGjdLixYvdniFJlZWVSk1NVVRUlIYPH665c+eqrq7O62sEAAAAAAAAroRjuwAAbvr3769Nmza5jfn4nP3n4vDhw5o2bZri4+OVk5Oj0tJSPfXUUwoICNCkSZMkSXV1dZoyZYoiIyO1efNmVVRUKDMzU5KM15aWFs2YMUM9evSQw+FQY2OjsrKylJWVpRUrVrThagEAAAAAAIDWKJ4AANyYzWb17t37onO5ubkKCgrSwoULZTKZFBYWpk8++UTr1q0ziifbt29XbW2tlixZIovFovDwcKWnpysnJ0dpaWkKCAhQQUGBysrKlJ+fr4EDB0qS5s2bp+nTp6u8vFyhoaFttl4AAAAAAADgQhzbBQBwU1FRobvuuktxcXF6/PHHVVZWZswVFRVp5MiRMplMxtioUaN05MgRVVRUGDHDhg2TxWIxYkaPHq2mpiaVlpYaMaGhoUbhRJJGjBghs9msvXv3enuJAAAAAAAAwGWx8wQAYBgyZIiWLFmi7373uzp+/LheeOEFJSYmatu2bRo4cKCqq6sVExPjds+5XSpHjx5VSEiIqqurZbVa3WLOXVdVVUnSRWN8fX0VFBRkxFyNkpKSq76nPTidzvZOoUviffWOzvy+Xvh7CgAAAACAq0XxBABguPvuu92uY2JidP/99+vFF1/UU089JUluu04kyeVyXXT8Yq4U43K5PHrOhQYPHiw/P7+rvq8tOZ1OPtD1At5X7+B9BQAAAAB823FsFwDgknx8fHTbbbfp3//+t6SzO0gu3BlSU1Mj6asdKFarVdXV1W4x567P7Ta5WExzc7Nqa2tb7UgBAAAAAAAA2hrFEwDAJZ05c0b79+83CiNRUVEqLCw0dptIUkFBgfr166eQkBAjpri4WPX19W4x/v7+ioiIMGLKy8t16NAhI6awsFAtLS2Kjo5ui6UBAAAAAAAAl0TxBABgyMnJ0Xvvvafy8nJ99NFH+s1vfqPPPvtMSUlJkqTExEQdP35cCxYs0KeffqodO3bI4XBo6tSpxjPi4+MVGBiozMxM7d+/X2+//baWL1+upKQkBQQESDrbZD48PFyZmZkqKSnRBx98oEWLFmns2LEKDQ1tl7UDAAAAAAAA59DzBABgOHr0qGbPnq1jx47p+uuvV0REhHJzcxUZGSlJ6t+/v+x2u7KzszV+/HgFBwcrNTVVycnJxjMsFos2bNggm82mhIQEWSwWTZgwQRkZGUaM2WzW2rVrZbPZlJycLF9fX40ZM0ZZWVltvmYAAAAAAADgQhRPAACGZ5999ooxsbGx2rJly2VjwsLC5HA4LhsTEhKiNWvWXFV+AAAAAAAAQFvg2C4AAAAAAAAAAIDzUDwBAAAAAAAAAAA4D8UTAAAAAAAAAACA81A8AQAAAAAAAAAAOI9HxZPdu3drx44dxnVlZaWmTp2qu+66S1lZWTp58qTXEgQAAAAAAAAAAGhLHhVPVqxYoSNHjhjX2dnZKisr0w9/+EO9+eabWrFihdcSBAAAAAAAAAAAaEseFU8+++wzhYeHS5IaGxv1t7/9TXPmzNH8+fP1m9/8Rq+//rpXkwQAAAAAAAAAAGgrHhVPTp06JX9/f0lScXGxWlpaFBcXJ0m6+eabVVVV5bUEAQAAAAAAAAAA2pJHxZPQ0FC98847kqTt27frtttuk8VikSRVV1crMDDQexkCAAAAAAAAAAC0IY+KJ4888oj++Mc/6q677lJeXp6Sk5ONuffff1/f//73vZYgAAAAAAAAAABAW/LxJOihhx5Sv3799NFHH2nw4MG68847jbmAgABNmjTJawkCAAAAAAAAAAC0JY+KJ5I0evRojR49utV4RkbGNU0IAAAAAAAAAACgPXl0bJckHTt2TCtXrtTkyZP1s5/9TJ9++qkk6ZVXXtG+ffu8liAAAAAAAAAAAEBb8qh48q9//Uvx8fFyOBzq1q2b9u/fr6amJknS/v37tX79eq8mCQAAAAAAAAAA0FY8Kp5kZ2erf//+evPNN/XHP/5RLpfLmIuOjlZRUZHXEgQAAAAAAGgr27Zt0y233KLJkye7jTudTiUkJCgyMlJxcXGy2+2t7j1w4IBSUlI0ZMgQjRo1SosXL1Zzc7NbTGVlpVJTUxUVFaXhw4dr7ty5qqur8+aSAADA1+BR8eT999/XzJkzdd1118lkMrnN9e7dW1VVVV5JDgAAAAAAoK0cPHhQv//97xUbG+s2fvjwYU2bNk0RERHKy8vTrFmztHLlSm3cuNGIqaur05QpU2SxWLR582Y9/fTT2rp1q5YuXWrEtLS0aMaMGaqpqZHD4dCqVav03nvvKSsrq83WCAAAPONR8aRbt0uHHTt2TP7+/tcsIQAAAAAAgLZ26tQpPfnkk5o9e7ZCQ0Pd5nJzcxUUFKSFCxcqLCxM48aNU0pKitatW2fEbN++XbW1tVqyZInCw8MVFxen9PR0vfTSS2poaJAkFRQUqKysTIsXL1ZkZKSGDx+uefPm6fXXX1d5eXmbrhcAAFyeR8WTYcOG6c9//vNF57Zv367bb7/9miYFAAAAAADQlrKzszVo0CCNHz++1VxRUZFGjhzpdhrHqFGjdOTIEVVUVBgxw4YNk8ViMWJGjx6tpqYmlZaWGjGhoaEaOHCgETNixAiZzWbt3bvXW0sDAABfg48nQb/61a/0yCOPKDExUT/5yU9kMpn0xhtvaM2aNSooKNDLL7/s7TwBAAAAAAC8Ij8/X7t379a2bdsuOl9dXa2YmBi3sd69e0uSjh49qpCQEFVXV8tqtbrFnLs+d9z5xWJ8fX0VFBR01Ueil5SUXFX8hZxO5ze6vz2Re9vrrHlLnTf3q837wt9RAL45j4onQ4cO1YYNG7RkyRJlZ2fL5XLp+eef15AhQ/TCCy8oPDzc23kCAAAAAABcc59//rnmz5+v559/3m3XyIUu7AHrcrkuOu7JvRdyuVwePed8gwcPlp+f31Xdc47T6ey0H7SSe9vrrHlLnTf3zpo30NV4VDyRpOjoaL388suqq6vTF198oaCgIF133XXezA0AAAAAAMCrPv74Yx07dkyJiYnG2JkzZyRJERERys3NldVqbbUzpKamRtJXO1CsVqsqKyvdYqqrq425c6+FhYVuMc3NzaqtrW21IwUAALQvj4sn51gslst+EwMAAAAAAKCz+MEPfqDt27e7jS1fvlw1NTVatGiRBgwYoKioKL322mtuO0QKCgrUr18/hYSESJKioqKUk5Oj+vp69ezZ04jx9/dXRESEEbNmzRodOnRIAwYMkCQVFhaqpaVF0dHRbbVkAADggUsWT1544QXFx8fLarXqhRdeuOxDTCaTJk+efK1zAwAAAL4V7Ha78vPzdfDgQZnNZt12221KT0/X0KFD3eKcTqeys7O1f/9+BQcHa9KkSZo+fbpbzIEDB2Sz2VRcXKzAwECNGzdOGRkZ8vH56k//yspK2Ww2vfvuu/L19dWYMWM0Z84cviQF4FvJYrFo0KBBbmPXXXedGhoajPHExERt3LhRCxYsUEpKivbt2yeHw6HZs2cb98THx2v16tXKzMxUWlqaKioqtHz5ciUlJSkgIEDS2Sbz4eHhyszM1Ny5c9XU1KRFixZp7NixCg0NbbtFAwCAK7pk8WTx4sWKiYmR1WrV4sWLL/sQiicAAADA17dnzx499NBDioyMlI+Pj+x2uyZPnqxXX33V+DDt8OHDmjZtmuLj45WTk6PS0lI99dRTCggI0KRJkyRJdXV1mjJliiIjI7V582ZVVFQoMzNTkozXlpYWzZgxQz169JDD4VBjY6OysrKUlZWlFStWtM8bAAAdXP/+/WW325Wdna3x48crODhYqampSk5ONmIsFos2bNggm82mhIQEWSwWTZgwQRkZGUaM2WzW2rVrZbPZlJycbBSws7Ky2mNZAADgMi5ZPPnwww/VvXt3438DAAAA8A673e52/cwzz+iNN97Q7t27lZSUJEnKzc1VUFCQFi5cKJPJpLCwMH3yySdat26dUTzZvn27amtrtWTJElksFoWHhys9PV05OTlKS0tTQECACgoKVFZWpvz8fA0cOFCSNG/ePE2fPl3l5eV88xkAJOXk5LQai42N1ZYtWy57X1hYmBwOx2VjQkJCtGbNmm+UHwAA8L5ul5o4VziRpBMnTshsNqt79+6tfnx8fHTixIk2SRYAAAD4NmhsbFRzc7NuuOEGY6yoqEgjR440ztqXzh7/cuTIEVVUVBgxw4YNczt+a/To0WpqalJpaakRExoaahROJGnEiBEym83au3evt5cGAAAAAJ2CRw3jR48erU2bNmnIkCGt5kpLS/Xggw9q37591zw5AAAA4NtoyZIlslqtiouLM8aqq6sVExPjFte7d29J0tGjRxUSEqLq6mpZrVa3mHPXVVVVxnMujPH19VVQUJAR46mSkpKriu/onE5ne6fgFayr8+gKa7rw9xQAAEBn5VHxxOVyXXKuublZ3bpdcgPL11JdXa1nn31Wb731lk6cOKF+/fopMzNT9957rxFDs0wAAAB0RatWrdLOnTvlcDjUo0cPt7nzd51IX/2dfuH4xVwpxuVyefSc8w0ePFh+fn5XdU9H5XQ6u+SHvqyr8+iKawIAAOjMLlk8qaqq0tGjR43rgwcPymw2u8WcPHlSr7zyivr06XPNEqqrq1NSUpJuuukmrVixQiEhIfr888/Vs2dPI4ZmmQAAAOiKli1bptzcXK1fv1633nqr25zVam21M6SmpkbSVztQrFarKisr3WKqq6uNuXOvhYWFbjHNzc2qra1ttSMFAAAAAL6tLlk82bRpk1atWiWTySSTyaQ5c+a0ijn37bSLzX1ddrtdZ86c0erVq+Xr6ytJ+s53vuMWQ7NMAAAAdDU5OTnKy8vThg0bFBER0Wo+KipKr732mtsOkYKCAvXr108hISFGTE5Ojurr640vHxUUFMjf3994ZlRUlNasWaNDhw5pwIABkqTCwkK1tLQoOjq6LZYKAAAAAB3eJYsn48aN09ChQ+VyuTRjxgzNmTNH3/3ud91iunfvrptvvvma7jzZtWuXoqKi9Lvf/U67du1SUFCQ7rvvPs2cOdMoplyqWabdbldFRYVCQkKu2CwzNjb2is0yKZ4AAACgLdhsNuXl5WnlypXq3bu3scPE399fgYGBkqTExERt3LhRCxYsUEpKivbt2yeHw6HZs2cbz4mPj9fq1auVmZmptLQ0VVRUaPny5UpKSlJAQICks383h4eHKzMzU3PnzlVTU5MWLVqksWPH8vcvAAAAAPy/SxZPBgwYoAEDBuj06dOaNWuWfvSjH+nGG2/0ekKHDh3SoUOHFB8fr7Vr1+qzzz6TzWbTyZMnlZGRIanrNsvsCs0Bz8d6Oq6utBap466nK5xZvW3bNmVmZmrEiBHasGGDMU7fKQC4tjZu3ChJmjp1qtv4hAkTlJOTI0nq37+/7Ha7srOzNX78eAUHBys1NVXJyclGvMVi0YYNG2Sz2ZSQkCCLxaIJEyYYf0dLktls1tq1a2Wz2ZScnGz8/s3KymqDlQIAAABA53DFhvFms1krVqxQREREmxRPXC6XrFarFi1aJLPZrMGDB6uyslKrVq1y+4++rtYss6s1B2Q9HVdXWovU9dbTkRw8eFC///3vFRsb6zZO3ykAuPb279/vUVxsbKy2bNly2ZiwsDA5HI7LxoSEhGjNmjUe5wcAAAAA3zbdrhjQrZtCQ0N14sSJtshHffr00U033eTWnP573/ue6uvr9eWXX0ryvFnmueaY51ysWeaFMTTLBADp1KlTevLJJzV79uxWR7ic33cqLCxM48aNU0pKitatW2fEnN93Kjw8XHFxcUpPT9dLL72khoYGSTL6Ti1evFiRkZEaPny45s2bp9dff13l5eVtul4AAAAAAADgfFcsnkjSY489pjVr1qiiosLb+SgqKkqHDh3SmTNnjLF///vfslgsCgoKMmIKCwuN3SbSxZtlFhcXq76+3i3mwmaZ5eXlOnTokBFDs0wAkLKzszVo0CCNHz++1dyl+k4dOXLE+HfiSn2nzsVcru8UAAAAAAAA0F6ueGyXJO3cuVNffPGFxowZo0GDBhm7O84xmUx67rnnrklCjz76qH7+85/r6aefVnJysj777DOtXbvW7SxnmmUCgPfk5+dr9+7d2rZt20Xnu2rfqbbQUfvzdHa8r97Rmd9XjnMEAAAAAHxTHhVPvvjiC/Xv31/9+/c3rr3ltttu03PPPadnn31WmzdvVkhIiJKTkzVjxgwjhmaZAOAdn3/+uebPn6/nn3/+sk3bu1rfqbZAfx7v4H31Dt5XAAAAAMC3nUfFk02bNnk7Dzd33nmn7rzzzsvG0CwTAK69jz/+WMeOHVNiYqIxdu4YxYiICOXm5nrcd6qystIt5mJ9pwoLC91i6DsFAAAAAACAjsCjnifnc7lcOnHihFtPEgBA1/CDH/xA27dv17Zt24yfe++9V0OHDtW2bdt0yy230HcKAAAAAAAAXZ7HxZN//OMfeuSRRzRkyBDdcccd2rdvnyTpd7/7nfLz872WIACg7VgsFg0aNMjt57rrrlOPHj00aNAg+fv7KzExUcePH9eCBQv06aefaseOHXI4HJo6darxnPj4eAUGBiozM1P79+/X22+/fdm+UyUlJfrggw/oOwUAAAAAAIAOwaPiydtvv61HH31ULpdLjz/+uNuuk+uvv16vvPKK1xIEAHQs5/pOlZSUaPz48fqv//qvS/adqq2tVUJCgn77299esu/UDTfcoOTkZD3++OOKjY3VM8880x7LAgAAAAAAAAwe9Tz5wx/+oHHjxiknJ0fNzc1asWKFMRceHq7Nmzd7LUEAQPvKyclpNUbfKQAAAAAAAHRlHu08+d///V/Fx8dLkkwmk9tcUFCQvvjii2ufGQAAAAAAAAAAQDvwqHgSGBioY8eOXXSuvLxcwcHB1zQpAAAAAAAAAACA9uJR8eSuu+7S888/71ZAMZlMamhokMPh0D333OO1BAEAAAAAAAAAANqSRz1PZs2apYcfflg//vGPdccdd8hkMmnZsmU6cOCAfHx8lJaW5u08AQAAAAAAAAAA2oRHO0/69OmjvLw8Pfzwwzp8+LD69u2rqqoq3X///XrllVfUq1cvb+cJAAAAAAAAAADQJjzaeSKdbQw/a9YszZo1y5v5AAAAAAAAAAAAtCuPiyeS1NjYqE8//VRHjx5Vnz599L3vfU89evTwVm4AAAAAAAAAAABtzuPiyfPPP6/169frxIkTcrlckqTAwEA9+uijeuyxx2QymbyWJAAAAAAAAAAAQFvxqHiybNky2e12JSUl6cc//rGCg4NVU1Ojv/71r1q5cqWampr05JNPejtXAADgoQ/2VWrrWwdUeaxBfXsFaGJcmGJv7dveaQEAAAAAAHQKHhVPXnnlFc2cOVO//vWvjbGbb75ZsbGxslgs2rx5M8UTAAA6iA/2VWrt1g/l42NSYA8ffVHbqLVbP5QmDqGAAgAAAAAA4IFungQ1Njbq9ttvv+jc7bffrqampmuaFAAA+Pq2vnVAPj4m+Xf3kcl09tXHx6Stbx1o79QAAAAAAAA6BY+KJ3feead279590bl33nlHI0eOvKZJAQCAr6/yWIP8fM1uY36+Zh091tBOGQEAAAAAAHQuHh3blZCQoHnz5un48eP64Q9/aPQ82bVrl/7xj3/IZrPp448/NuJvu+02ryUMAAAur2+vAH1R2yj/7l/9M3/ydIv69Apox6wAAAAAAAA6D4+KJzNmzJAk5eXlKS8vTyaTSS6Xy5ifOXOmJMnlcslkMmnfvn1eSBUAAHhiYlyY1m79UE1qlp+vWSdPt6i52aWJcWHtnRoAAAAAAECn4FHxxG63ezsPAABwjcTe2leaOERb3zqgo8ca1KdXgCbGhdEsHgAAAAAAwEMeFU/uvPNOb+cBAACuodhb+1IsAQAAAAAA+Jo8Kp6cc/jwYTmdTn355ZcKCgpSTEyM+vfv763cAAAAAAAAAAAA2pxHxZMzZ85owYIF+vOf/6wzZ84Y4926ddODDz6o+fPnq1u3bl5LEgAAAAAAAAAAoK14VPFYs2aNtmzZoscff1z/8z//o/fff187d+7UE088oS1btui5557zdp4AAAAAAADX3Pbt2zVx4kTdfvvtGjp0qO677z6tX79eLpfLiHE6nUpISFBkZKTi4uIu2hv2wIEDSklJ0ZAhQzRq1CgtXrxYzc3NbjGVlZVKTU1VVFSUhg8frrlz56qurs7rawQAAFfPo50neXl5evzxx/XLX/7SGAsMDDSut27dqtTUVO9kCAAAAAAA4CW9evXSE088oZtvvlndu3fXBx98oAULFshsNusXv/iFDh8+rGnTpik+Pl45OTkqLS3VU089pYCAAE2aNEmSVFdXpylTpigyMlKbN29WRUWFMjMzJcl4bWlp0YwZM9SjRw85HA41NjYqKytLWVlZWrFiRbutHwAAXJxHxZPKykpFR0dfdC46Olpr1669pkkBAAAAAAC0hVGjRrldh4aGateuXdqzZ49+8YtfKDc3V0FBQVq4cKFMJpPCwsL0ySefaN26dUbxZPv27aqtrdWSJUtksVgUHh6u9PR05eTkKC0tTQEBASooKFBZWZny8/M1cOBASdK8efM0ffp0lZeXKzQ0tM3XDgAALs2jY7tCQkK0Z8+ei869//776tu37zVNCgAAAAAAoK25XC59+OGH2rt3r+644w5JUlFRkUaOHCmTyWTEjRo1SkeOHFFFRYURM2zYMFksFiNm9OjRampqUmlpqRETGhpqFE4kacSIETKbzdq7d29bLA8AAFwFj3aePPDAA1q1apWam5t13333yWq1qqamRjt37tT69euVlpbm7TwBAAAAAAC84sSJE7rrrrt0+vRptbS0KDU1VSkpKZKk6upqxcTEuMX37t1bknT06FGFhISourpaVqvVLebcdVVVlfGcC2N8fX0VFBRkxFyNkpKSq77nfE6n8xvd357Ive111rylzpv71eZ94e8pAN+cR8WTxx57TDU1NXrhhRf0pz/9yRjv1q2bkpKSNHPmTK8lCAAAAAAA4E09e/bUtm3b1NjYqOLiYi1dulQ33nijHnjgAUly23UiyWgmf+H4xVwpxuVyefScCw0ePFh+fn5XfZ909kPZzvpBK7m3vc6at9R5c++seQNdjUfFE5PJpKeeekozZ85UcXGxjh8/ruuvv17Dhg0zvm0BAAAAAADQGXXr1s04Tis8PFxffvmlli1bpgceeEBWq7XVzpCamhpJX+1AsVqtqqysdIuprq425s69FhYWusU0Nzertra21Y4UAADQ/q7Y8+TkyZNasGCBiouL1bt3b40ZM0YPPvigxowZQ+EEAAAAuEbef/99Pf7447rnnnt0yy23aOXKlW7zW7du1S233NLq57PPPnOLO3DggFJSUjRkyBCNGjVKixcvVnNzs1tMZWWlUlNTFRUVpeHDh2vu3Lmqq6vz+hoBoLM4c+aMmpqaJElRUVEqLCw0dptIUkFBgfr166eQkBAjpri4WPX19W4x/v7+ioiIMGLKy8t16NAhI6awsFAtLS2Kjo5ui2UBAICrcMXiiZ+fn/7yl7/o5MmTbZEPAAAA8K3U0NCgsLAwzZ49W3379r1ojNls1jvvvOP2853vfMeYr6ur05QpU2SxWLR582Y9/fTT2rp1q5YuXWrEtLS0aMaMGaqpqZHD4dCqVav03nvvKSsry+trBICOaOXKlXr33XdVXl6ugwcP6pVXXpHdbtfPfvYzSVJiYqKOHz+uBQsW6NNPP9WOHTvkcDg0depU4xnx8fEKDAxUZmam9u/fr7ffflvLly9XUlKSAgICJJ1tMh8eHq7MzEyVlJTogw8+0KJFizR27FiFhoa2y9oBAMCleXRsV3R0tP75z3/qjjvu8HY+AAAAwLfS3XffrbvvvluStGzZskvGXW739/bt21VbW6slS5bIYrEoPDxc6enpysnJUVpamgICAlRQUKCysjLl5+cbR9TMmzdP06dPV3l5OR/gAfjWaWho0Pz581VZWSk/Pz+FhoYqIyNDDz/8sCSpf//+stvtys7O1vjx4xUcHKzU1FQlJycbz7BYLNqwYYNsNpsSEhJksVg0YcIEZWRkGDFms1lr166VzWZTcnKyfH19NWbMGIrXAAB0UB4VT371q19p1qxZkqR77rlHVqu1VTOz66+//tpnBwAAAMDQ0tKie++9V6dOndL3v/99PfHETuOAFwAAIABJREFUE7r99tuN+aKiIg0bNkwWi8UYGz16tJqamlRaWqrY2FgVFRUpNDTUKJxI0ogRI2Q2m7V3796rKp6UlJRcm4V1EE6ns71T8ArW1Xl0hTV1xgbHmZmZyszMvGxMbGystmzZctmYsLAwORyOy8aEhIRozZo1V50jAABoex4VT37+859Lkp599tlLfgtu37591y4rAAAAAG5uvvlmLV68WOHh4WpoaNCf//xnpaSk6MUXX1RsbKyks82JL2w6fO76XLPji8X4+voqKCioVUPkKxk8eLD8/Py+7pI6FKfT2Sk/9L0S1tV5dMU1AQAAdGYeFU/mz5/faqcJAAAAgLYTFRWlqKgo4zo6Olr/+c9/9Kc//ckonlzOlf6ed7lc/M0PAAAAAP/Po+JJYmKit/MAAHQA27dv1wsvvKDy8nKdOnVK/fv3V0JCgqZMmWJ8oOZ0OpWdna39+/crODhYkyZN0vTp092ec+DAAdlsNhUXFyswMFDjxo1TRkaGfHy++mensrJSNptN7777rnHe85w5c9yOmgEAXN7QoUO1a9cu49pqtaqystItprq62pg791pYWOgW09zcrNra2lY7UgAAAADg26rb1QQ3NjaqpKREf/vb3/TRRx+psbHRW3kBANpBr1699MQTT+jll1/Wjh07NH36dP3hD38wzm4+fPiwpk2bpoiICOXl5WnWrFlauXKlNm7caDyjrq5OU6ZMkcVi0ebNm/X0009r69atWrp0qRHT0tKiGTNmqKamRg6HQ6tWrdJ7771Hs0wAuEqlpaVuDeSjoqJUXFys+vp6Y6ygoED+/v6KiIgwYsrLy3Xo0CEjprCwUC0tLYqOjm675AEAAACgA/No54kkPf/881q/fr1OnDghl8slSQoMDNSjjz6qxx57jC3+ANAFjBo1yu06NDRUu3bt0p49e/SLX/xCubm5CgoK0sKFC2UymRQWFqZPPvlE69at06RJkySd3b1SW1urJUuWyGKxKDw8XOnp6crJyVFaWpoCAgJUUFCgsrIy5efnGw2L582bp+nTp6u8vPyqmhUDQFdRX19vFDROnz6tqqoq7du3TwEBARo4cKBWrVqlIUOG6KabbjJ6nhQUFGj16tXGM+Lj47V69WplZmYqLS1NFRUVWr58uZKSkhQQECDp7O/68PBwZWZmau7cuWpqatKiRYs0duxYfv8CAAAAwP/zqHiybNky2e12JSUl6cc//rGCg4NVU1Ojv/71r1q5cqWampr05JNPejtXAEAbcrlc+uijj7R37149/vjjkqSioiKNHDnSrWA+atQo2e12VVRUKCQkREVFRRo2bJjb8VujR49WU1OTSktLFRsbq6KiIoWGhhqFE0kaMWKEzGaz9u7dy4d3AL6VSkpKlJKSYlxv2rRJmzZt0vDhw/Xiiy/qxIkTWrBggaqqqhQQEKBBgwZp/fr1GjlypHGPxWLRhg0bZLPZlJCQIIvFogkTJigjI8OIMZvNWrt2rWw2m5KTk42jE9n9BwAAAABf8ah48sorr2jmzJn69a9/bYzdfPPNio2NNY5loXgCAF3DiRMndNddd+n06dNqaWlRamqq8WFedXW1YmJi3OLPHRdz9OhRhYSEqLq6utWZ+eeuq6qqjOdcGOPr66ugoCAj5mqUlJRc9T3twel0tncKXRLvq3d05vf1wt9TncUdd9yh/fv3X3J+zpw5mjNnzhWfExYWZhy3eCkhISFas2bNVecIAAAAAN8WHhVPGhsbdfvtt1907vbbb7/if5wBADqPnj17atu2bWpsbFRxcbGWLl2qG2+8UQ888IAktTqm8dxRjp4c33ilGJfL9bWOgRw8eLD8/Pyu+r625HQ6O+0Huh0Z76t38L4CAAAAAL7tPGoYf+edd2r37t0XnXvnnXfcjgoAAHRu3bp108CBAxUeHq6HH35Y06ZN07JlyySd3UFy4c6QmpoaSV/tQLFaraqurnaLOXd9brfJxWKam5tVW1vbakcKAAAAAAAA0NY8Kp4kJCRo586dmjNnjnbt2qWioiLt2rVLv/3tb7Vz50499NBD+vjjj40fAEDXcebMGTU1NUmSoqKiVFhYaOw2kaSCggL169dPISEhRkxxcbHq6+vdYvz9/RUREWHElJeXG42RJamwsFAtLS2Kjo5ui2UBAAAAAAAAl+TRsV0zZsyQJOXl5SkvL08mk8ntg7OZM2dK+uq4lX379nkhVQCAt61cuVIxMTEKDQ3V6dOn5XQ6ZbfbNXHiRElSYmKiNm7cqAULFiglJUX79u2Tw+HQ7NmzjWfEx8dr9erVyszMVFpamioqKrR8+XIlJSUpICBA0tkm8+Hh4crMzNTcuXPV1NSkRYsWaezYsTSLBwAAAAAAQLvzqHhit9u9nQcAoANoaGjQ/PnzVVlZKT8/P4WGhiojI0MPP/ywJKl///6y2+3Kzs7W+PHjFRwcrNTUVCUnJxvPsFgs2rBhg2w2mxISEmSxWDRhwgRlZGQYMWazWWvXrpXNZlNycrJ8fX01ZswYZWVltfmaAQAAAAAAgAt5VDy58847vZ3HJW3btk2ZmZkaMWKENmzYYIw7nU5lZ2dr//79Cg4O1qRJkzR9+nS3ew8cOCCbzabi4mIFBgZq3LhxysjIkI/PV8uurKyUzWbTu+++a3x4N2fOHFkslrZaIgB0GJmZmcrMzLxsTGxsrLZs2XLZmLCwMDkcjsvGhISEaM2aNVedIwAAAAAAAOBtHvU8aS8HDx7U73//e8XGxrqNHz58WNOmTVNERITy8vI0a9YsrVy5Uhs3bjRi6urqNGXKFFksFm3evFlPP/20tm7dqqVLlxoxLS0tmjFjhmpqauRwOLRq1Sq99957fPMZAAAAAAAAAIBvsQ5bPDl16pSefPJJzZ49u9X597m5uQoKCtLChQsVFhamcePGKSUlRevWrTNitm/frtraWi1ZskTh4eGKi4tTenq6XnrpJTU0NEg628C4rKxMixcvVmRkpIYPH6558+bp9ddfV3l5eZuuFwAAAAAAAAAAdAwdtniSnZ2tQYMGafz48a3mioqKNHLkSJlMJmNs1KhROnLkiCoqKoyYYcOGuR2/NXr0aDU1Nam0tNSICQ0N1cCBA42YESNGyGw2a+/evd5aGgAAAAAAAAAA6MA86nnS1vLz87V7925t27btovPV1dWKiYlxG+vdu7ck6ejRowoJCVF1dbWsVqtbzLnrqqoq4zkXxvj6+iooKMiI8VRJSclVxV+M0+n8xs/oSFhPx9WV1iJ13PVc+HsKAAAAAAAAQOfQ4Yonn3/+uebPn6/nn3/+sk3bz991Ikkul+ui457ceyGXy+XRc843ePBg+fn5XdU953M6nV3qg1bW03F1pbVIXW89AAAAAAAAANpfhyuefPzxxzp27JgSExONsTNnzkiSIiIilJubK6vV2mpnSE1NjaSvdqBYrVZVVla6xVRXVxtz514LCwvdYpqbm1VbW9tqRwoAAAAAAAAAAPh2uGTxJD4+3uOHmEwmvfrqq9ckoR/84Afavn2729jy5ctVU1OjRYsWacCAAYqKitJrr73mtkOkoKBA/fr1U0hIiCQpKipKOTk5qq+vV8+ePY0Yf39/RUREGDFr1qzRoUOHNGDAAElSYWGhWlpaFB0dfU3WAwAAAAAAAAAAOpdLFk/CwsKu+uiqa8FisWjQoEFuY9ddd50aGhqM8cTERG3cuFELFixQSkqK9u3bJ4fDodmzZxv3xMfHa/Xq1crMzFRaWpoqKiq0fPlyJSUlKSAgQNLZJvPh4eHKzMzU3Llz1dTUpEWLFmns2LEKDQ1tu0UDAAAAAAAAAIAO45LFk2XLlrVlHlelf//+stvtys7O1vjx4xUcHKzU1FQlJycbMRaLRRs2bJDNZlNCQoIsFosmTJigjIwMI8ZsNmvt2rWy2WxKTk6Wr6+vxowZo6ysrPZYFgAAAAAAAAAA6AA6XM+Ti8nJyWk1Fhsbqy1btlz2vrCwMDkcjsvGhISEaM2aNd8ov47mg32V2vrWAVUea1DfXgGaGBem2Fv7tndaAAAAAAAAAAB0Ch4XT1paWvTuu+/qX//6l06ePOk2ZzKZNG3atGueHK7eB/sqtXbrh/LxMSmwh4++qG3U2q0fShOHUEABAAAAAAAAAMADHhVPqqurlZycrH//+98ymUxyuVyS5NYTheJJx7D1rQPy8THJv/vZ/2v9u/uoSc3a+tYBiicAAAAAAAAAAHigmydBixcvVmBgoP7+97/L5XJp8+bNevPNN/XLX/5SAwcO1BtvvOHtPOGhymMN8vM1u435+Zp19FhDO2UEAAAAAAAAAEDn4lHx5P3339ejjz6qvn3P7lzo1q2b+vfvr9TUVN1///363e9+59Uk4bm+vQJ08nSL29jJ0y3q0yugnTICAAAAAAAAAKBz8ah4cvz4cfXu3VvdunVTQECAvvzyS2MuNjZWe/bs8VqCuDoT48LU3OxS06lmuVxnX5ubXZoYF9beqQEAAAAAAAAA0Cl4VDy58cYbdezYMUnSTTfdpDfffNOY27NnjwIC2NXQUcTe2lczJw7RDdf1UF1js264rodm0iweAAAAAAAAAACPedQwfuTIkSosLNSPfvQjTZo0SXPnzlVRUZF8fX310UcfafLkyV5OE1cj9ta+FEsAAAAAAAAAAPiaPCqezJo1S42NjZKkBx54QH5+fsrPz1djY6N++9vfKjk52atJAgAAAAAAAAAAtBWPiic9e/ZUz549jeuf/vSn+ulPf+q1pAAAAAAAAAAAANqLRz1Phg4dqo8++uiic6WlpRo6dOg1TQoAAAAAAAAAAKC9eFQ8OXnypFwu10Xnmpubdfr06WuaFAAAAAAAAAAAQHu55LFdJ0+eVGNjo1E0qaur0/Hjx1vF5Ofnq1evXt7NEgAAAAAAAAAAoI1csnhit9u1evVqSZLJZNLUqVMvGudyuTR9+nTvZAcAAAAAAOBFdrtd+fn5OnjwoMxms2677Talp6e3OqLc6XQqOztb+/fvV3BwsCZNmtTq85ADBw7IZrOpuLhYgYGBGjdunDIyMuTj89XHL5WVlbLZbHr33Xfl6+urMWPGaM6cObJYLG2yXgAA4JlLFk/i4uJktVrlcrm0cOFCTZs2Td/5znfcYrp3767vfe979DwBAAAAAACd0p49e/TQQw8pMjJSPj4+stvtmjx5sl599VWFhoZKkg4fPqxp06YpPj5eOTk5Ki0t1VNPPaWAgABNmjRJ0tkTO6ZMmaLIyEht3rxZFRUVyszMlCTjtaWlRTNmzFCPHj3kcDjU2NiorKwsZWVlacWKFe3zBgAAgIu6ZPFk8ODBGjx4sKSzO09+9KMfcTwXAAAAAADoUux2u9v1M888ozfeeEO7d+9WUlKSJCk3N1dBQUFauHChTCaTwsLC9Mknn2jdunVG8WT79u2qra3VkiVLZLFYFB4ervT0dOXk5CgtLU0BAQEqKChQWVmZ8vPzNXDgQEnSvHnzNH36dJWXlxvFGgAA0P48ahj/8MMPq1evXmpqapLT6dTf/vY3OZ1ONTU1eTs/AAAAAACANtPY2Kjm5mbdcMMNxlhRUZFGjhwpk8lkjI0aNUpHjhxRRUWFETNs2DC347dGjx6tpqYmlZaWGjGhoaFG4USSRowYIbPZrL1793p7aQAA4CpccufJhf74xz9q7dq1amhoMJrI9+zZUzNnztSMGTO8liAAAAAAAEBbWbJkiaxWq+Li4oyx6upqxcTEuMX17t1bknT06FGFhISourpaVqvVLebcdVVVlfGcC2N8fX0VFBRkxHiqpKTkquIv5HQ6v9H97Ync215nzVvqvLlfbd4X/o4C8M15VDzZuHGjnn32Wf3sZz/T/fffr969e6u6ulqvvfaali1bJovFYmxlBQAAAHD13n//fa1fv15lZWU6cuSIfvnLXyotLc0thmbFAOBdq1at0s6dO+VwONSjRw+3ufN3nUgyvlh64fjFXCnG5XJ59JzzDR48WH5+fld1zzlOp7PTftBK7m2vs+Ytdd7cO2veQFfjUfHkv//7v/XII49o7ty5buOjR4+WxWLRiy++SPEEAAAA+AYaGhoUFhZmNCO+EM2KAcC7li1bptzcXK1fv1633nqr25zVam21M6SmpkbSVztQrFarKisr3WKqq6uNuXOvhYWFbjHNzc2qra1ttSMFAAC0L496nvznP//RPffcc9G5e+65R//5z3+uaVIAAADAt83dd9+tjIwM3XfffRf9JvH5zYrDwsI0btw4paSkaN26dUbM+c2Kw8PDFRcXp/T0dL300ktqaGiQJKNZ8eLFixUZGanhw4dr3rx5ev3111VeXt5m6wWAjiQnJ0cvv/yyNmzYoMjIyFbzUVFRKiwsNHabSGd/n/br108hISFGTHFxserr691i/P39FRERYcSUl5fr0KFDRkxhYaFaWloUHR3treUBAICvwaPiSa9evVRWVnbRubKyMvXq1euaJgUAAADAHc2KAcA7bDabNm3apKVLl6p3796qqqpSVVWVTpw4YcQkJibq+PHjWrBggT799FPt2LFDDodDU6dONWLi4+MVGBiozMxM7d+/X2+//baWL1+upKQkBQQESDr7ezs8PFyZmZkqKSnRBx98oEWLFmns2LEKDQ1t87Wj8yr6vEQL/75MqTue0sK/L1PR59+sBw4AoDWPju36yU9+ohUrVqhHjx667777FBQUpNraWu3cuVMrV67Uww8/7O08AQBtwG63Kz8/XwcPHpTZbNZtt92m9PR0DR061C2OM/cBoO11xWbFHU1nbSh7Jayr8+gKa+qMZ/Rv3LhRktwKIZI0YcIE4xjF/v37y263Kzs7W+PHj1dwcLBSU1OVnJxsxFssFm3YsEE2m00JCQmyWCyaMGGCMjIyjBiz2ay1a9fKZrMpOTnZ+Bs4KyurDVaKrqLo8xL9yblJvt3MsvgG6Hjjl/qTc5OmxkhRNw5u7/QAoMvwqHjy5JNP6rPPPtPChQtls9lkNpvV0tIil8ule++9V08++aS38wQAtIE9e/booYceUmRkpHx8fGS32zV58mS9+uqrxjfhOHMfANpPV2pW3NF01casrKvz6Ipr6iz279/vUVxsbKy2bNly2ZiwsDA5HI7LxoSEhGjNmjUe5wdc6NWyN+TbzSw/n7P/Bvv5+EnNJ/Vq2RsUTwDgGvKoeOLn56fnnntOH330kZxOp44fP67rr79eMTExFz0LFADQOdntdrfrZ555Rm+88YZ2796tpKQkSe5n7ptMJoWFhemTTz7RunXrjOLJ+WfuWywWhYeHKz09XTk5OUpLS1NAQIBx5n5+fr5xdMy8efM0ffp0lZeXc2wBAFyAZsUAAECSjtbXyOIb4DbW3dxdR+tr2ikjAOiaLtnzZM6cOa0aRkZGRmry5MlKT0/X5MmTKZwAQBfX2Nio5uZm3XDDDcYYZ+4DQPugWTEAAJCkPj2DdarllNvYqZZT6tMzuJ0yAoCu6ZI7T/Ly8pSYmMg3fwHgW2zJkiWyWq2Ki4szxjhz/+vrCueYd0S8r97Rmd/XznrsTX19vVHQOH36tKqqqrRv3z4FBARo4MCBSkxM1MaNG7VgwQKlpKRo3759cjgcmj17tvGM+Ph4rV69WpmZmUpLS1NFRcVlmxXPnTtXTU1NNCsGAKATGRc+Rn9ybpKaT6q7ubtOtZzS6TMtGhc+pr1TA4AuxaNjuwAA3z6rVq3Szp075XA41KNHD7c5zty/epxj7h28r97B+9o+SkpKlJKSYlxv2rRJmzZt0vDhw/Xiiy/SrBgAAEg62xR+aszZ3idH62vUp2ewxoWPod8JAFxjFE8AAK0sW7ZMubm5Wr9+vW699Va3Oc7cBwDvuOOOO67YtJhmxQAAQDpbQKFYAgDeddniSV5ent59990rPsRkMmnmzJnXLCkAQPvJyclRXl6eNmzYYJyPf76oqCi99tprbjtELnbmfk5Ojurr69WzZ08j5sIz99esWaNDhw5pwIABkjhzHwAAAAAAAB3DZYsnubm5Hj2E4gkAdA02m015eXlauXKlevfubeww8ff3V2BgoCRx5j4AAAAAAAC6vMsWTzZv3qwhQ4a0VS4AgHa2ceNGSdLUqVPdxidMmKCcnBxJ4sx9AAAAAAAAdHn0PAEAGK501v45nLkPAAAAAACAroziCQAAAAAAQBf0wb5KbX3rgCqPNahvrwBNjAtT7K192zstAAA6BYonAAAAAAAAXcwH+yq1duuH8vExKbCHj76obdTarR9KE4fI1N7JAV52zLlXR/L+oqbycpWEhqrfhPHqFRPd3mkB6GS6XWqirKyMficAAAAAAACd0Na3DsjHxyT/7j4ymc6++viYtPWtA+2dGuBVx5x7dXDtOp089oXk76+Tx77QwbXrdMy5t71TA9DJXLJ4AgAAAAAAgM6p8liD/HzNbmN+vmYdPdbQThkBbeNI3l9k8vGR2d9fJpPp7KuPj47k/aW9UwPQyVA8AQAAAAAA6GL69grQydMtbmMnT7eoT6+AdsoIaBtNlUfVzc/Pbaybn5+aKo+2U0YAOiuKJwAAAAAAAF3MxLgwNTe71HSqWS7X2dfmZpcmxoW1d2qAV/n37aMzJ0+6jZ05eVL+ffu0U0YAOiuKJwAAAAAAAF1M7K19NXPiEN1wXQ/VNTbrhut6aObEIYq9tW97pwZ4Vb8J4+VqblZLU5NcLtfZ1+Zm9Zswvr1TA9DJ+LR3AgAAAAAAALj2Ym/tS7EE3zq9YqKlmdN0JO8vaiovl19oqPpNGH92HACuAsUTAAAAAAAAAF1Gr5ho9YqJltPp1OCYmPZOB0AnxbFdAAAAAAAAAAAA56F4AgAAAAAAAAAAcB6KJwAAAAAAAAAAAOeheAIAAAAAAAAAAHCeDlc8sdvtevDBBxUTE6Phw4drypQp+uc//9kqzul0KiEhQZGRkYqLi5Pdbm8Vc+DAAaWkpGjIkCEaNWqUFi9erObmZreYyspKpaamKioqSsOHD9fcuXNVV1fntfUBAAAAAAAAAICOrcMVT/bs2aOHHnpIGzdu1EsvvaQ+ffpo8uTJKi8vN2IOHz6sadOmKSIiQnl5eZo1a5ZWrlypjRs3GjF1dXWaMmWKLBaLNm/erKefflpbt27V0qVLjZiWlhbNmDFDNTU1cjgcWrVqld577z1lZWW16ZoBAAAAAAAAAEDH4dPeCVzowh0kzzzzjN544w3t3r1bSUlJkqTc3FwFBQVp4cKFMplMCgsL0yeffKJ169Zp0qRJkqTt27ertrZWS5YskcViUXh4uNLT05WTk6O0tDQFBASooKBAZWVlys/P18CBAyVJ8+bN0/Tp01VeXq7Q0NC2XTwAAAAAAAAAAGh3Ha54cqHGxkY1NzfrhhtuMMaKioo0cuRImUwmY2zUqFGy2+2qqKhQSEiIioqKNGzYMFksFiNm9OjRampqUmlpqWJjY1VUVKTQ0FCjcCJJI0aMkNls1t69e6+qeFJSUvINV3r2KLKuhPV0XF1pLVLHXU9MTEx7pwAAAAAAAADga+jwxZMlS5bIarUqLi7OGKuurm71oWTv3r0lSUePHlVISIiqq6tltVrdYs5dV1VVGc+5MMbX11dBQUFGjKcGDx4sPz+/q7rnfE6ns0t90Mp6Oq6utBap660HAAAAAAAAQPvr0MWTVatWaefOnXI4HOrRo4fb3Pm7TiTJ5XJddPxirhTjcrk8eg4AAAAAAAAAAOh6OlzD+HOWLVsmh8Oh9evX69Zbb3Wbs1qtrXaG1NTUSPpqB4rValV1dbVbzLnrc7tNLhbT3Nys2traVjtSAAAAAAAAAADAt0OHLJ7k5OTo5Zdf1oYNGxQZGdlqPioqSoWFhcZuE0kqKChQv379FBISYsQUFxervr7eLcbf318RERFGTHl5uQ4dOmTEFBYWqqWlRdHR0d5aHgAAaAdFn5do4d+XKXXHU1r492Uq+vyb9ysDAAAAAABdU4crnthsNm3atElLly5V7969VVVVpaqqKp04ccKISUxM1PHjx7VgwQJ9+umn2rFjhxwOh6ZOnWrExMfHKzAwUJmZmdq/f7/efvvt/2Pv3sOiqvb/gb+HGS4CCoICamqFB1AucstSNMEg0xSOt7xfSk3RvJT5s7QyseOt0sTL0dQytQvHwtTqUFpqpeZXAVNKLDWVUkG5KbdhZli/PzjsZgAFZWBmz7xfz+ODrFkz81l7Np+9Z6+91sI777yDUaNGwdHREUDlIvN+fn6YN28eMjIycOLECSxevBh9+/a9q8XiiYiIyLylX83AltQkFJQWwtnWEQWlhdiSmsQOFCIiIiIiIiKqldmtefLhhx8CgEFHCAAMGjQIy5YtAwC0a9cOmzZtwtKlSxEXFwd3d3dMnz4dY8aMkeo7Oztj69atSEhIwNChQ+Hs7IxBgwZhzpw5Uh2lUomNGzciISEBY8aMga2tLWJiYjB//vwmaCkRERE1lT2Z+2Bro4S9yh4AKn9q1diTuQ8hbQJMHB0RERERERERmRuz6zw5e/ZsveqFh4fjs88+u2OdTp06Ydu2bXes4+XlhfXr19c7PiIiIpKfnOJcONs6GpTZKe2QU5xrooiIiIiIiIiIyJyZXecJERERkbF5OLmjoLRQGnkCAOW6cng4uZswKiLrcOJMNpIPnkN2Xgk83RwxOLITwjt7mjosIiIii5B+NQN7MvchpzgXHk7uiPWL4chqIiIjMbs1T4jMHRccJiKSn1i/GGgqdFBr1RBCQK1VQ1OhQ6xfjKlDI7JoJ85kY2PyKeTfLEXzZirk3yzFxuRTOHEm29ShERERyR7X9SMialzsPCG6CzwxISKSp5A2AZgYNhyuzVxQpCmBazMXTAwbzrvyiBpZ8sFzUKkUcLBTQaGo/KlSKZB88JypQyMikhw/fhzx8fGIioqCr68v1qxZU6NOamoqhg4disDAQERGRmLTpk016pxmhazxAAAgAElEQVQ7dw7jxo1DUFAQIiIisHz5cmi1WoM62dnZmD59OkJCQtCtWzcsWLAARUVFjdY2smz66/opFArYq+xha6PEnsx9pg6NiMgicNouorvABYeJiOQrpE0AczVRE8vOK0HzZoZfOextlcjJKzFRRERENZWUlKBTp04YOHAgli1bVuPxv/76C5MmTZIe//XXX/HKK6/A0dERo0ePBgAUFRXh6aefRmBgIP7zn//g2rVrmDdvHgBIP3U6HZ599lk0a9YM27ZtQ2lpKebPn4/58+cjMTGx6RpMFoPr+hERNS52nhDdBZ6YEBEREdWfp5sj8m+WwsHu768dao0OHm6Od3gWEVHT6t27N3r37g0AWLVqVY3HP/74Y7i4uGDRokVQKBTo1KkTfvvtN2zevFnqPNm7dy9u3ryJFStWwNnZGX5+fpg9ezaWLVuGGTNmwNHREYcPH0ZmZia++eYbdOzYEQDw2muvYfLkycjKykL79u2brtFkEbiuHxFR4+K0XUR3wcPJHeW6coMynpgQERER1W5wZCdotQJl5VoIUflTqxUYHNnJ1KEREdVbeno6evToAYVCIZVFRETgypUruHbtmlQnODgYzs7OUp2ePXuirKwMv/76q1Snffv2UscJAHTv3h1KpRJpaWlN1BqyJFzXj4iocXHkCdFdiPWLwZbUJECrhp3SDuW6cp6YEBERUZNZs2YN1q5dW6P8l19+gUpVeWqfmpqKpUuX4uzZs3B3d8fo0aMxefJkg/rnzp1DQkICTp48iebNmyM2NhZz5syRXsNYwjt7AoODkHzwHHLySuDh5ojBkZ0qy4mIZOLGjRsICwszKGvdujUAICcnB15eXrhx4wZatWplUKfq9+vXr0uvU72Ora0tXFxcpDp3IyOjYWtvpqamNuj5psTY/9a7RRiOFZxCXmk+XGybo4drMCquqJF6xbjvw23e9O427up5iogajp0nRHehcsHhyrVPcopz4eHkjli/GM6hTxbj+PHjeO+995CZmYkrV67gueeew4wZMwzqGOuiXHZ2NhISEnDkyBHY2toiJiYGL7/8ssHdekREVFO7du2QlJRkUFaVX401L78xhXf2ZGcJEcme/qgTABBC1Fpen+dWJ4So1+tUFxAQAHt7+7or1iI1NVW2F1oZu6EwhGEY/mnU16yO27zpyTVuIkvDzhOiu8QFh8mScbFMIiLzp1QqpTueqzPWvPwkf+lXM7Ancx/+zLuC+25+zxt+iBqgVatWNUaG5OZWrntZlY9btWqF7Oxsgzo3btyQHqv6efToUYM6Wq0WN2/erDEihYiIiEyPa54QEZGkd+/emDNnDvr371/rXWz6F+U6deqE2NhYjBs3Dps3b5bq6F+U8/PzQ2RkJGbPno2PPvoIJSUlACAtlrl8+XIEBgaiW7dueO211/D1118jKyurydpLRCRH165dw6OPPorIyEjEx8cjMzNTesxY8/KTvKVfzcCW1CQUlBbCwcYeBaWF2JKahPSrDZvih8hahYSE4OjRo9JoE6DyfLZt27bw8vKS6pw8eRLFxcUGdRwcHNClSxepTlZWFi5fvizVOXr0KHQ6HUJDQ5uoNURERFRfHHlCRET1druLcps2bcK1a9fg5eVV50W58PDwOhfLbN++fZO2i4hILoKCgrBixQo8+OCDKCgowPvvv4+RI0fi888/R8eOHY02L399NXS+fXMj1znRq/v4ry+h02pgY1M5XZCuXAddhQYfHk9GRTu1qcMzGkv5vPRZQpvkOM1McXGx1KGh0Whw/fp1nDlzBo6OjujYsSNGjhyJDz/8EK+//jrGjRuHM2fOYNu2bZg7d670GgMHDsS6deswb948zJgxA9euXcM777yDUaNGSSP6IiIi4Ofnh3nz5mHBggUoKyvD4sWL0bdvX57/EhERmSF2nhARUb1Z6mKZTcUSLoiYI27XxiHn7SrHC3f11bt3b4Pfw8LC8OSTT2L79u145ZVXADTuvPzVNWS+fXNjSXOLv3d1F1o4tYBCoUBJSQkcHR0hhECRpsRi2mhJn1cVS2yTXGRkZGDcuHHS70lJSUhKSkK3bt2wfft2tGvXDps2bcLSpUsRFxcHd3d3TJ8+HWPGjJGe4+zsjK1btyIhIQFDhw6Fs7MzBg0ahDlz5kh1lEolNm7ciISEBIwZM0Za92/+/PlN2l4iIiKqH3aeEBHRXbG0xTKbCi+INA5u18bB7SofKpUK/v7+uHjxIgDjzctP8ubh5I6C0kLYq/4+NpbryuHh5G7CqIjM18MPP4yzZ8/esU54eDg+++yzO9bp1KkTtm3bdsc6Xl5eWL9+/V3HSERERE2Pa54QEVG91feiXNVFuCq1LZZZvQ4XyyQiunsVFRU4e/aslIONNS8/yVusXww0FTqotWoIIaDWqqGp0CHWL8bUoRERkZGlX83AogOrMP2LV7DowCqub0VEZETsPCEionrjYplE1NjyUtOQ8cpCnJgcj4xXFiIvNc3UIZmVZcuW4dixY8jKysLp06fx4osv4tKlSxg1ahQAYOTIkSgoKMDrr7+O8+fP44svvsC2bdswceJE6TUGDhyI5s2bY968eTh79iwOHTpUY15+kreQNgGYGDYcrs1cUFahhmszF0wMG46QNgGmDo2IiIwo/WoGtqQmoaC0EM62jigoLcSW1CR2oBARGQk7T4iISFJcXIwzZ87gzJkzBotlXrp0CYDxLsrpL5aZkZGBEydOcLFMIkJeahoubNwMdV4+lM7OUOfl48LGzexA0ZOTk4O5c+eiX79+iI+PR1FRET7++GMEBgYCgDQvf0ZGBuLi4vDmm2/edl7+mzdvYujQoXjppZdqzMtP8hfSJgALo57H1PtHYGHU8+w4ISKyQHsy98HWRgl7lT0UCgXsVfawtVFiT+Y+U4dGRGQRuOYJERFJuFgmEZnSlV27oVCpoHRwAAAoHRygKyvDlV274RbGUWkAsHLlyjrrGGtefiIiIjJvOcW5cLY1HDVqp7RDTnGuiSIiIrIs7DwhIiIJF8skIlMqy86B0tnZoMzG3h5l2TkmioiIiIjIfHk4uaOgtBD2KnuprFxXDg8ndxNGRURkOThtFxERERGZBQdPD1So1QZlFWo1HDw9TBQRERERkfmK9YuBpkIHtVYNIQTUWjU0FTrE+sWYOjQiIovAzhMiIiIiMgttB8VBaLXQlZVBCFH5U6tF20Fxpg6NLFjx+TRc2bEQLQ6tw5UdC1F8nmvsEBGRPIS0CcDEsOFwbeaCIk0JXJu5YGLYcK5zRURkJJy2i4iIiMjI0q9mYE/mPuQU58LDyR2xfjH8ElsPbmGhwJRJuLJrN8qyc+Dg6YG2g+K43gk1muLzachN2QwoVRAqB2iL8it/f2ISnLy53xERkfkLaRPA80wiokbCzhMiE+MFNiIi02is/Jt+NQNbUpNga6OEs60jCkoLsSU1CRPDwPxeD25hoewsoSZTeHQ3oFTBxtYB0BTDxtYBFShD4dHd7DwhIiIiIrJy7DyxYufO5ODIwfMoyCuBq5sjekR6o1NnzinelHiBzbzlpabx7mciC9WY+XdP5j7Y2iilhTvtVfaAVo09mfuY24nMjLYgBwoHZ4Myhcoe2oIcE0VERERERETmgmueWKlzZ3LwVXIGbt0sg0MzW9y6WYavkjNw7gy/KDYl/QtsCoUC9ip72NoosSdzn6lDs3p5qWm4sHEz1Hn5UDo7Q52XjwsbNyMvlfOgE1mCxsy/OcW5sFPaGZTZKe2QU5zb4NcmIuNSuXpAaNUGZUKrhsqVNxQREREREVk7dp5YqSMHz0OpUsDOTgWFovKnUqXAkYPnTR2aVeEFNvN1ZdduKFQqKB0coFAoKn+qVLiya7epQyMiI2jM/Ovh5I5yXblBWbmuHB5O7g1+bSIyLpfucYBOiwpNGSBE5U+dtrKciIiIiIisGqftslIFeSVwaGZrUGZrq0RBXomJIrJOHk7uKCgtlKZ2AXiBzVyUZedA6Ww4jYeNvT3Ksjk6iyxf8fk0FB7dDW1BDlSuHnDpHmdxc/83Zv6N9YvBltQkQKuGndIO5bpyaCp0iPWLafBrE5FxOXmHAk9MQuHR3VDkZEHl1t4icx4RkSWoOkdtkZOFK2eYr4mIqPFx5ImVcnVzhEajMyjTaHRwdXM0UUTWKdYvBpoKHdRaNYQQUGvVvMBmJhw8PVChNpzGo0KthoMnp/Egy1Z8Pg25KZuhLcqHwsEZ2qJ85KZsRvF5y5qyrjHzb0ibAEwMGw7XZi4o0pTAtZkLJoYN53onRGbKyTsUbccsws3e09F2zCJeiCMiMkP656hC5WCx56hERGReOPLESvWI9MZXyRkohxa2tkpoNDrotAI9Ir1NHZpVqbzAVjn3fk5xLjyc3BHrF8MLbGag7aA4XNi4GbqyMtjY26NCrYbQatF2EKfxIMtWeHQ3oFTBxtYBAKCwdUAFylB4dLdFXVBs7Pwb0iaAuZyIjC79agbPG4nIKhmco2qKYWOh56hERGRe2HlipTp19kD/wQE4cvA8CvJK4OrmiB6R3ujUmXfVN8S9fKHlBTbz5BYWCkyZhCu7dqMsOwcOnh5oOyiuspzIgmkLcqBwMJyyTqGyh7bA8qasY/4lIjlJv5qBLalJsLVRwtnWEQWlhdiSmoSJYWAuIyKjM7dpXK3pHJWIiMwHO0+sxLkzObV2lBi7s8Sa5yDlF1rL4xYWys4SsjoqV4/KKbv+N/IEAIRWDZUrO9eJiExpT+Y+2NoopbWa7FX2gFaNPZn7eK5JREZVNUUWlCqDaVzxxCSTfb/nOSoREZkC1zyxAufO5OCr5AzculkGh2a2uHWzDF8lZ+DcGePeoWHtc5Dqf6FVKBSwV9nD1kaJPZn7TB0aEVG9uXSPA3RaVGjKIIRAhaYM0Gkry4mIyGRyinNhp7QzKLNT2iGnONdEERGRpdKfIkuhUFROlaVUVZabiP45Ku5wjlp8Pg1XdizE5bXxuLJjodVcjyAiosbBzhMrcOTgeShVCtjZqaBQVP5UqhQ4cvC8Ud/HYA5SMznBakr8QktElsDJOxTuT0yCyrklRFkRVM4t4W7CuwyJiKiSh5M7ynXlBmXlunJ4OLmbKCKyVHmpach4ZSFOTI5HxisLkZfKi8/WRluQA8X/RrlVMfUUWfrnqAptWa3nqPo3dOqPmGEHChER3StO22UFCvJK4NDM1qDM1laJgrwSo76Ptc9B6uHkjoLSQmkqBYBfaIlInpy8Q9lZQkRkZmL9YrAlNQnQqmGntEO5rhyaCh1i/WJMHRpZkLzUNFzYuBkKlQpKZ2eo8/JxYeNmYMokTmdrRcx1iqyqc9TU1FT8IyysxuMGN3QCUHBReSIiaiCOPLECrm6O0Gh0BmUajQ6ubo5GfR+VqweEVm1QZg4nWE0l1i8Gmgod1Fo1hBBQa9X8QktEZo3TGhARyUdImwBMDBsO12YuKNKUwLWZCyaGDed6J2RUV3btruw4caicrknp4ACFSoUru6xjNgGqJNdpXM1xxAwREckbR55YgR6R3vgqOQPl0MLWVgmNRgedVqBHpLdR38elexxyUzajAneeg7Q+qhae1xbkQOXqIYuF5yu/0FaufZJTnAsPJ3fE+sXwCy0RmURdedQcFwIlIqI7C2kTwHNLalRl2TlQOhvOJmBjb4+ybF58tiZO3qHAE5Nk953cXEfMEBGRfLHzxAp06uyB/oMDcOTgeRTklcDVzRE9Ir3RqbNxTyD0T7AUOVlQubW/pxMsOV/Q4xdaIjIH9cmjnNaAiIiIqnPw9IA6Lx9Kh78vPleo1XDw5MVnayPHaVz1b+hUqOwrZ8aQwYgZIiIyX+w8sRKdOnsYvbOkNnXNQVof9bmgJ8eRKURETaU+edTa16kiIiKimtoOisOFjZuhKyuDjb09KtRqCK0WbQfx4jOZP7mOmCEiIvPFzpMmdOJMNpIPnkN2Xgk83RwxOLITwjt7mjoss1PXBT05j0whImoK9ekY4bQGREREVJ1bWCgwZRKu7NqNsuwcOHh6oO2gOC4WT7IhxxEzRERkvth50kROnMnGxuRTUKkUaN5MhfybpdiYfAoYHMQOlGrquqDHqWaIiO6sPh0jnNaAiIiIauMWFsrOEiIiIiIANqYOwFokHzwHlUoBBzsVFIrKnyqVAskHz5k6NLPj0j0O0GlRoSmDqGXheW1BDhQqe4PncKoZIqK/1ZVHgcq78tyfmASVc0uIsiKonFvCnSP4iIiIiIiITCYvNQ0ZryxEWeI6ZLyyEHmpaaYOiciqceRJE8nOK0HzZoab295WiZy8EqO/16Wzp5D2/X9xM/8GWrRshdBH+6Gjb5DR36ex1DVPKaeaaRx5qWkcnk9kIeo737NcpzVIv5qBPZn7kFOci2YVdrBpa4+QNgGmDouIiIiIiOie5aWm4cLGzVCoVICDA9R5+biwcTMwZRKvzxCZCDtPmoinmyPyb5bCwe7vTa7W6ODh5mjU97l09hQO7d4BG5UK9s2cUHyrEId270DvuDGy60C53QU9TjVjfPoHaKWzMw/QRBZArh0jdUm/moEtqUmwtVHC2dYRN4tvYktqEiaGgR0oREREREQkW1d27a68LuPgAEVJMZQODtCVleHKrt28NkNkIuw8aSKDIzthY/IplEELe1sl1BodtFqBwZGd7vq17rTwfNr3/4WNSgVbu8pprWzt7KH5X7mcOk/upL53VFP96R+gAfAATURma0/mPtjaKGH/v+kbbW1sobRRYk/mPnaeWBiOiCSyHvojCj2c3BHrF8OcTkREVqcsOwdKZ2eDMht7e5Rlc5p6IlNh50kTCe/sCQwOQvLBc8jJK4FHtU6P+qpr4fmb+Tdg38zJ4DkqWzvczL9hzOaYnKXeUW0qcjxASxfVsrKQ0b49L6qRVblTJ7qlyynOhbOt4ahNO6UdcopzTRQRNQaOiCQyL43ZuVF9RGFBaSFHFBIRkVVy8PSAOi9furEVACrUajh4cpp6IlPhgvEA9u/fjwEDBiAgIACPP/44kpOTG+V9wjt7Ykl8BDYviMGS+Ih7utBV18LzLVq2glZTbvAcraYcLVq2MkobyDI5eHqgQq02KDPnA3TVRTV1Xr7BPKBcSI2sQVUnev7NUoNO9BNnsk0dWpPwcHJHuc7wOFeuK4eHk7uJIqLGYDBlgUJR+VOlwpVdu00dGlmg4vNpuLJjIVocWocrOxai+DzPJ/RVdW4UlBYadG6kX80wyuvrjyhUKBSwV9nD9n8jComIiKxJ20FxEFotdGVlEEJU/tRq0XYQp6knMhWr7zz5+eefMXPmTMTExGD37t0YM2YMFixYgAMHDpg6tFpl55XA3lZpUKa/8Hzoo/1QodVCU66GEAKacjUqtFqEPtrPFOGSTMjtAM2LanQvTpzJxvx/H8bEf+3D/H8flm1nQ12d6JYu1i8Gmgod1Nr/HecqNNBU6BDrF2Pq0MiIyrJzYGNvb1Bm7iMiSZ6Kz6chN2UztEX5ECoHaIvykZuymR0oehq7cyOnOBd2SjuDMo4oJGpalnKeTCR3bmGheHDKJNi7tQTKymDv1hIPcuQ1kUlZfefJ1q1bERwcjFmzZsHb2xvjxo3DE088gS1btpg6tFp5ujlCrdEZlOkvPN/RNwi948bAqbkL1KXFcGruIrvF4qnp6R+gdUVFZn+A5kU1uluWNFqjrk50SxfSJgATw4bDtZkLijQlcFI5YmLYcE7tYmHkNiKS5Kvw6G5AqYKNrQOgUFT+VKoqywlA43ducEQhkWlZ0nkykSVwCwtFwBuL4DBzOgLeWGS212WIrIXVr3mSnp6OYcOGGZRFRERg0aJF0Ol0UCqVt3mmadRn4fmOvkHsLKG75hYWKpuDMucBpbulP1oDABzsVCiDFskHz8lurRBPN0fk3yyV2gIYdqJbg5A2AVJnSWpqKjtOLFDbQXG4sHEzdGVlsLG3R4VabdYjIkm+tAU5UDgYrvumUNlDW8AbMqp4OLmjoLQQ9qq/b1wxZudGrF8MtqQmAVo17JR2KNeVc0QhUROypPNkIiIiY7P6zpMbN26gVSvD9UBat26N8vJyFBYWws3NrV6vk5HR8Dl/U1NT66yjANAnqBmOnClCbkEZXJ1VeDTIGYqSP5Ga+meDYzCm+rRHTiypPXJviy7QH5qvvgbKygBbFYoLCgCdDrrePc2qbWFhYaYOgf4nO68EzZsZHvLkOlqjPp3oRHLnFhYKTJmEK7t2oyw7Bw6eHmg7KE42nfwkHypXD2iL8qGw/fuGDKFVQ+XKGzKqNHbnRuWIQjTagvRE5mj//v145513cPHiRbRt2xZTp07F4MGDTRKLJZ0nExERGZvVd54AgEKhMPhdCHHXrxEQEAD7atMI3Y3U1NR6X2gNCwNGDrznt2oSd9MeObCk9lhEW8LCkNepE67s2o3CrCy4tG/Pi2oy1VRfHC1ptEZ4Z09gcBCSD55DTl4JPNwcMTiyE+8MJIsjpxGRJF8u3eOQm7IZFSgDhECFpgzQaeHSnaOcqjRF54b+iEIiS1e17uqUKVMwYMAAHD58GAsWLEDLli0RFRXV5PFY0nkyERGRsVl950mrVq1w/fp1g7Lc3FzY2trCxcXFRFERUV2qLqqlpqYiQO6dQVaqKb84WtpojfDOnuwsISIyAifvUOCJSSg8uhuKnCyo3NrDpXtcZTlJ2LlBZDz6664CgLe3N9LT07FlyxaTdJ5Y2nkyERGRMVn9gvEhISE4cuSIQdnhw4cRHBxsduudEBFZEv0vjt7e3hg3bhyeeOIJbNmyxejvFd7ZE1MGB6Fli2YoKtWiZYtmmDI4iB0QRGTV9u/fjwEDBiAgIACPP/44kpOTTR2SSTh5h6LtmEW42Xs62o5ZxI4TImpU6enpiIiIMCiLiIjAzz//DJ1O1+Tx8DyZiIjo9qx+5MmECRMwcuRIrF27Fv3798eRI0eQkpKCdevWmTo0IiKLlp6ejmHDhhmURUREYNGiRdDpdEbvwOZoDSKiv5nbtDFERNbCWOuuAg1fe7VqvUgFgCHdHAD8b/0nM1xTtTpzWuvybsk1drnGDcg39ruNW/ZTtBOZIavvPOnatSsSExOxatUqbNiwAW3atMEbb7zBL41ERI3MnL44NhW5nrSbO27XxiHn7covjnUzt2ljiIisiTHWXQUatvaqnNfCZOxNT65xA/KNXa5xE1kaq+88AYDo6GhER0ebOgwiIqtjDl8cmwpPfhsHt2vj4Ha1fMYa/SeXzuv6knOn4Z2wXfJhCW3i8ePOuO4qERGRfLDzhIiITIJfHImITMdYo//k0HldX5baach2yYcltolqqlp3dfr06VIZ110lIiIyT1a/YDwREZlG1RdHffziSETUdIw1+o+IiOpvwoQJSE9Px9q1a3HhwgXs2LEDKSkpmDhxoqlDIyIiomrYeUJERCbBL45ERKbD0X9ERKZRte7qf//7X8TGxuKDDz7guqtERERmitN2ERGRSVR9cVy1ahU2bNiANm3a8IsjEVET4bQxRESmw3VXiYiI5IGdJ0REZDL84khEZBoTJkzAyJEjsXbtWvTv3x9HjhxBSkoK1q1bZ+rQiIiIiIiIzAI7T4iIiIiIrAxH/xEREREREd0ZO08aqGphzfLy8ga/llqtbvBrmBO2x3xZUlsA826PnZ1djQV5yXiMmYObgjnvq3LG7do45L5dmX/r1pDRf3LLv/Ul9/3+dtgu+bCUNjEHNy5j5WA572+MvenJNW5AvrHfS9zMv0TGpRBVR126J7du3cJvv/1m6jCIyEwFBATA3t7e1GFYLOZgIrod5t/GxfxLRHfCHNy4mIOJ6HaYf4mMi50nDVRRUYHi4mLY2tqyZ5eIauBdH42LOZiIbof5t3Ex/xLRnTAHNy7mYCK6HeZfIuNi5wkREREREREREREREZEeG1MHQEREREREREREREREZE7YeUJERERERERERERERKSHnSdERERERERERERERER62HlCRERERERERERERESkh50nREREREREREREREREeth5QkREREREREREREREpIedJ0RERERERERERERERHrYeUJERERERERERERERKSHnSdN4PPPP4evry8mTJhgUJ6amoqhQ4ciMDAQkZGR2LRpU43nnjt3DuPGjUNQUBAiIiKwfPlyaLXaJor8bzdu3MD8+fPRo0cPBAYGom/fvvjuu+8M6silPRUVFVi7di1iYmIQGBiI3r17Y/HixSguLjaoZ47tOX78OOLj4xEVFQVfX1+sWbOmRh1jxZ2dnY3p06cjJCQE3bp1w4IFC1BUVNSk7fn0008xZswYPPzwwwgLC8OIESNw6NAhs20PWS9LyPPmwpKON+ZEzsc+onu1Zs0a+Pr61vinv7/KcZ+3xDzZp0+fWj+rJ598UqojtzYx75IpyencVO65Wq45Wa55V865taSkBG+99RYee+wxBAYGYuDAgUhJSTH7uImsnqBGdf78eRERESFGjRolxo8fL5X/+eefIjg4WLz66qvi999/F7t37xaBgYFix44dUp1bt26Jnj17ivj4eHHmzBlx4MAB0a1bN7Fs2bImbcOtW7dETEyMmDx5sjh+/LjIysoS//d//yd++eUXWbZn8+bNIjg4WPz3v/8VWVlZ4ocffhC9evUSL7/8stm35+DBg+Ktt94SX375pejVq5dITEw0eNxYcWu1WhEbGyuGDx8uTp06JY4dOyYee+wxMWPGjCZtz4svvig++OADcfr0aXHhwgWxYsUK0aVLF5GWlmaW7SHrZAl53lxY2vHGnMj52Ed0rxITE0VUVJTIyckx+FdFjvu8pebJ3Nxcg8/o0qVLIigoSKxdu1a2bWLeJVOR27mpnHO1nHOyXPOunHPrnDlzxGOPPSYOHz4sLl26JLZt2yY6d+4svv/+e7OOm8jasfOkEanVahEbGys+//xzMW/ePIMTlzfffAitl6gAACAASURBVFP07t1bVFRUGJRFRkZKv3/00UciKChI3Lp1q0ZZcXFxk7RBCCFWrlwpHnvsMVFeXn7bOnJqT3x8vHjuuecMylasWCEGDBgg/S6H9kRHR9fobDBW3IcOHRI+Pj7i4sWLUp2qssuXLzdZe2rTr18/sWLFCul3c20PWQdLyfPmwtKON+bEUo59RHcjMTFRREdH3/ZxOe7z1pInk5KSRJcuXcS1a9eEEPJsE/MumYIcz03lnKstKSfLJe/KNbeWlZWJLl26iL179xqUT506VYwePdps4yYiIThtVyNaunQpfHx8EBcXV+Ox9PR09OjRAwqFQiqLiIjAlStXcO3aNalOcHAwnJ2dpTo9e/ZEWVkZfv3118ZvwP/s378fISEheOONNxAREYH+/ftj7dq10Gg0smxPWFgYUlNTcebMGQBAVlYWDh48iN69e0t15NQefcaKOz09He3bt0fHjh2lOt27d4dSqURaWloTtaamiooKlJaWomXLllKZnNtD8mcped5cWNrxxpxY8rGP6E6uXbuGRx99FJGRkYiPj0dmZqb0mBz3eWvJk5988gmioqLg6ekJQJ5tYt4lU5Drualcc7Ul5WS55F255laNRgOtVgsHBweD8mbNmuHkyZPQaDRmGTcRcc2TRvPNN9/ghx9+wMKFC2t9/MaNG2jVqpVBWevWrQEAOTk5t61T9fv169eNHfJtXb58GSkpKdBoNNi4cSOmT5+O7du3IzExUaojp/Y888wzGD16NIYMGQJ/f39ER0cjKCgIc+bMkerIqT36jBV3bXVsbW3h4uJisrYBwKZNm1BUVITY2FipTM7tIXmzpDxvLizteGNOLPnYR3Q7QUFBWLFiBTZt2oTly5dDCIGRI0fi0qVLAOS5z1tDnjx9+jR++eUXDB8+XCqTY5uYd6mpyfXcVM652lJyspzyrlxzq7OzM8LCwrBhwwb8+eefqKiowKFDh7B//35oNBrk5+ebZdxExM6TRnH16lUsXLgQb7/9tkFvcHX6vckAIISotbw+z21MQgi4u7tj8eLFCAgIwJNPPokpU6bgww8/vGNM5tqeffv24ZNPPsGSJUuQnJyMxMRE/PTTT1ixYsUdYzLX9tT13saMWwhhsrYlJydj/fr1WLlyJTw8POr1HHNuD8mbpeV5c2FpxxtzYunHPqLa9O7dG/369YOvry8efvhhrF27Fh4eHti+fbtUR277vDXkyaSkJNx3333o2bOnQbnc2sS8S01Jzuemcs7VlpKT5ZR35Zxb33zzTTg7OyM6OhoBAQFYunQphg4dCgBQKpW1vrc5xE1k7VSmDsAS/fLLL8jLy8PIkSOlsoqKCgBAly5d8PHHH6NVq1Y1eoVzc3MB/N2z3KpVK2RnZxvUuXHjhvRYU/Hw8ECHDh2kZA4A3t7eKC4uRmFhIVxcXGTVniVLlmDs2LH45z//CQDw9fWFRqPB3LlzMWPGDDg6OsqqPfqMFXerVq1w9OhRgzparRY3b940SduSkpKwZMkSJCYmolevXgaPybE9JH+WlufNhaUdb8yJJR/7iOpLpVLB398fFy9eBGC886amZOl5sqioCF9++SXi4+MNLgLJsU3Mu9SULOncVE652hJystzyrpxza7t27bB161aUlpbi5s2b8PT0lDpUWrZsabZxE1k7jjxpBI888gj27t2Lzz//XPrXp08fdO3aFZ9//jl8fX0REhKCo0ePSr3IAHD48GG0bdsWXl5eAICQkBCcPHkSxcXFBnUcHBzQpUuXJmtPSEgILl++LJ18AcDFixfh7OwMFxcXqY5c2lNaWgobG8NdX/9kB5BXe/QZK+6QkBBkZWXh8uXLUp2jR49Cp9MhNDS0iVpTadu2bViyZAnWrl1rMI9pFbm1hyyDpeV5c2FpxxtzYsnHPqL6qqiowNmzZ6ULEHLc5y09T+7evRsajQaDBw82KJdjm5h3qSlZ0rmpnHK1JeRkueVdS8itzZo1g6enJ8rLy/HNN98gOjoaNjY2Zh83kdVqrJXoydC8efPE+PHjpd///PNPERwcLF577TVx7tw5sXfvXhEUFCS2b98u1bl165aIiIgQ06dPF5mZmeLgwYPi4YcfFsuWLWvS2DMyMoS/v79ISEgQFy5cEAcOHBDdu3cXK1eulGV7Xn75ZdG9e3fxzTffiKysLPHDDz+I6OhoMXHiRLNvT1FRkfj111/Fr7/+Knr37i1effVV8euvv4qLFy8aNW6tVitiY2PFiBEjxOnTp8Xx48dFTEyMmDFjRpO2Z/PmzaJLly5i9+7dIicnR/qXn59vlu0h6ybnPG8uLO14Y07kfOwjuldLly4VP/30k7h8+bI4deqUeP7554W/v784deqUEEKe+7yl58mBAweKmTNn1iiXY5uYd8nU5HJuKudcbQk5WW55V8659ccffxQHDhwQly9fFseOHRNjxowRERER4tq1a2YdN5G1Y+dJE6l+4iKEEMePHxeDBw8W/v7+4tFHHxUbN26s8bzff/9djB07VgQEBIhHHnlELFu2TGg0miaK+m/ff/+9+Oc//ykCAgJEdHS0WLduXY045NKe4uJisWzZMtGnTx8REBAgXbTPy8szqGeO7fnpp5+Ej49PjX9jxowxetxXr14V8fHxomvXriI8PFy8/PLL4tatW03anqioqDrba07tIesm9zxvLizpeGNO5HzsI7pXzz//vOjVq5fw9/cXERERYvLkydLFuCpy3OctNU+mp6cLHx8fceTIkVofl1ubmHfJ1ORybir3XC3nnCzHvCvn3JqSkiJiYmKEv7+/6Natm3jhhRfEn3/+afZxE1k7hRB648GIiIiIiIiIiIiIiIisHNc8ISIiIiIiIiIiIiIi0sPOEyIiIiIiIiIiIiIiIj3sPCEiIiIiIiIiIiIiItLDzhMiIiIiIiIiIiIiIiI97DwhIiIiIiIiIiIiIiLSw84TIiIiIiIiIiIiIiIiPew8ISIiIiIiIiIiIiIi0sPOEyIiIiIiIiIiIiIiIj3sPCEiIiIiIiIiIiIiItLDzhMiIiIiIiIiIiIiIiI97DwhIiIiIiIiIiIiIiLSw84TIiIiIiIiIiIiIiIiPew8ISIiIiIiIiIiIiIi0sPOEyIiIiIiIiIiIiIiIj3sPCEiIiIiIiIiIiIiItLDzhMiIiIiIiIiIiIiIiI97DwhIiIiIiIiIiIiIiLSw84TIiIiIiIiIiIiIiIiPew8ISIiIiIiIiIiIiIi0sPOEyIiIiIiIiIiIiIiIj3sPCEiIiIiIiIiIiIiItLDzhOqla+vL9avX3/Xzxs7diwmTJhQZ70+ffpgwYIF9xBZ4zCXeK5fvw5fX18kJyc3yfuVlZXh3XffxYABAxAcHIxu3bohLi4OixcvRnl5eYNfv6nbQ9RYmBNNo6lyyLFjx+Dr61vnv+TkZKnuiRMnGi2el156CTExMbU+9u6778LX19egrPr+uWbNGnTp0uWOde7VkSNHMG7cOHTv3h1du3ZFnz59MHPmTJw6dape8eurbz0iY2I+N42mPCd8+eWX8dBDD6GiosKgfOXKlfD19cXWrVsNyktLS+Hv74+33nqr0WO7W6tWrUJgYKCpwyC6K8yzpiGnPJucnAxfX19cu3ZNqlN9O9ZWxxRqO6+uDc9riSyXytQBkHlKSkpCmzZtTB0GNbLZs2fj+PHjmDJlCgIDA1FcXIzMzEzs3r0bs2bNgp2dnalDJDILzImWzd/fH0lJSdLvv/zyCxISEpCQkGDQUdGhQwf8/vvvpgjxjppq/0xJScGsWbPQv39/jB8/Ho6Ojrh06RL27duHn3/+GUFBQXf1etOmTUNxcXEjRUtUO+ZzyxceHo7k5GT89ttv8PPzk8pTU1PRrFkznDhxwuAC7cmTJ6HVahEeHm6CaIksD/Os5Wtono2MjERSUhLc3NyaOnQiorvGzhOqVXBwsKlDaBJlZWVwcHAwdRgmcfnyZRw4cAAJCQkYPny4VB4dHY3p06ebMDIi88OcaNmcnZ0NPmO1Wg0A8Pb2lsVn31Qxbtu2DSEhIVi1apVU1r17d4wYMaLGnYf10aFDhzrrWOs+SY1HDn/TxmDNfzthYWEAKi/iVV3UKy8vx+nTp/HUU0/hq6++MqifmpoKhUKBkJCQJo/1dqz58yP5Y561fA3Ns25ubuw4ISLZ4LRdFqJqiODJkycxbNgwdO3aFf3798c333xTo+6RI0cwevRoBAcHIywsDDNnzsTVq1cN6tQ21PY///kP+vTpg6CgIIwYMQKZmZkIDAzEmjVrarzHgQMHMHDgQHTt2hWDBw++7fQm27ZtQ1RUFIKCgjBhwgRcunTJ4PHy8nK89dZb6N27NwICAtC3b98aQ0BvN5yz+rDJqnonTpzAs88+i5CQELz++usGz/n0008RExODkJAQjB49usYdxvWJBwDOnTuHKVOmIDQ0FMHBwRg/frzBlCZV3n33XfTq1QvBwcGYOHEi/vrrr1q3U2MoKCgAALRq1arGYwqFAgqFAgAQHx+PYcOG1ajzww8/wNfXF6dPn5bK6tOequG4dW1rANixYweefPJJBAQEoGfPnli2bJk0nVhubi4CAgLw0Ucf1XjeCy+8gAEDBtRzS5AlYk5kTmxsxcXFmD9/PsLDwxEREYGEhASp06XKjRs3MH/+fERERCAgIABxcXHYv3+/0WO5l+kxzp8/j6lTp+Lhhx9GUFAQ+vTpg4SEhDs+p7CwsNZjBgDY2NQ8pazr76/6Plk1Jdr+/fsxZ84chIeHY/LkydLj9flbJcvDfM58frfuv/9+tG7dGqmpqVJZRkYGKioqMH78eOTm5uLChQvSY2lpafDx8YGLiwuAyvz4wgsvSJ9f3759sXLlSoMcf7vphQ4dOgRfX1/8+uuvUtmPP/6IUaNGoWvXrggPD8esWbOQnZ0tPX7p0iX4+vpi586dWLhwIR5++GHExsbetn0ajQZr1qxBdHQ0AgIC0KdPH7z77rsQQgAATp06BV9fXxw+fLjGc4cMGYJp06bVYyuSNWGeZZ69Ww3Ns/c6JZcxP1OgslNn8ODBCAwMRN++ffHVV19h4sSJGDt2bI33vnDhAsaPH4/g4GDExMTgww8/rDXGo0ePIi4uDoGBgRgwYAC+//576bGtW7ciKCgIhYWFBs+5efMmunbtii1bttzN5iCiJsLOEwtSUFCA+fPnY8SIEVi7di3atGmD559/HpcvX5bqfPvtt5g4cSK8vLzwzjvvYPHixTh37hzGjRuHkpKS2772t99+i1dffRVhYWFYu3Yt+vfvj5kzZ9Z6p+m5c+ewatUqTJ06FYmJiQAqL8DfunXLoN4PP/yAzz//HPPnz8eSJUuQlZWFZ555xmCtjblz52Lr1q0YNWoUNmzYgKioKCxduhSrV6++5+00d+5cBAUFYf369Rg6dKhUfuTIEXz22WeYN28eli9fjuzsbEyfPh06ne6u4rl27RpGjx6NrKwsvPHGG3jzzTdRVlaGsWPH4rfffpPqffzxx3j77bfRt29frF27Fl27dsXzzz9frzZUVFRAq9XW+e9OHnzwQTg6OmLFihX45ptvanw+VUaMGIFTp07h7NmzBuU7d+6En5+fNA/z3bSnPtt6+fLlWLZsGaKjo7Fx40bEx8fj008/xbx58wAA7u7uiI6Oxs6dOw1eu6CgAPv27au1w4esC3Ni/TAn3ptFixbBxcUFq1evxtixY/Hxxx9j06ZN0uO3bt3CqFGjcOLECbz44ovYsGED/P398dxzz+HQoUP1eo/a2nAvIzxqM2XKFOTm5uKNN97Apk2bMGPGDIPPtjaBgYE4cOAANmzYUOMCRXX1+fu7nUWLFsHd3R2JiYmYOnUqgHv/WyXLwHxeP8znfwsNDTW4qJeamorOnTujffv26Nixo/SYTqfDyZMnDabsysnJQYcOHfDKK69g8+bNmDBhApKTkw3m4o+NjcWxY8eQk5Nj8L579+6Ft7e3ND/+vn37MHnyZLRr1w6rV69GQkICzp49i3HjxqG0tNTguatXr4ZarcZbb72Fl19++bZtmz17Nj744AOMHDkS7777LoYNG4bExES88847AICgoCD4+/vjP//5j8HzMjMzkZGRgaeeeqrO7UfWh3m2fphn/9aQPHuvjPmZ5uTkYNKkSbCxscGqVaswc+ZMrF692mA7VxFCYNasWYiOjsa6desQHByMhIQEHD9+3KBeQUEBFixYgDFjxiAxMREeHh6YNm0azp07BwAYNGgQAGD37t0Gz9u7dy90Op30OBGZGUEWYd68ecLHx0ecPHlSKsvNzRV+fn7i3Xfflcoee+wxER8fb/DcrKws4e/vL3bs2CGV+fj4iHXr1km/DxkyRAwbNszgeR999JHw8fERiYmJUtmYMWOEv7+/+Ouvv6Sy06dPCx8fH/Hll19KZVFRUSIoKEjk5uZKZb/99pvw9fUVSUlJQgghMjMzhY+Pj9iyZYvB+7766qsiMDBQFBYWCiGE+Oyzz4SPj4+4evVqjW0SHR0t/V5V75133qmx/aKiosQjjzwiioqKpLKUlBTh4+Mjfv7557uKZ+nSpSIgIEBcu3ZNqlNUVCS6desmnn/+eSGEEDqdTvTq1UvMnDnT4LWWLVsmfHx8xGeffVYjxupt8/HxqfNfVlbWHV8nJSVFhIeHCx8fH+Hr6ysGDBggVq5cKfLz86U6Op1OREVFicWLF0tlubm5BvvM3bSnPtv68uXLws/PT7z//vsGr7d7927h4+Mjfv/9dyGEEEeOHBE+Pj4iIyNDqvP++++LgIAAgzaQ9WFOZE68l5xY5aeffhI+Pj7i+PHjt33stddeMyifMmWK6Nevn/T7mjVrRHBwcI3PYcKECWLIkCENbo++6vtnYmKi6Ny5823r5ObmCh8fH7F///47xlFddna2GDp0qBTDI488IubOnStSU1Nrjb+uv7/q+2TVtp07d26N967v3ypZHuZz5vN7yedbt24VPj4+4s8//xRCVOboJUuWSO/x0ksvCSGEyMjIqPEZ6quoqBAajUZ88cUXws/PT9oWhYWFwt/f3+BctaSkRAQHB4v169dLz42MjBQzZswweM1Lly6JLl26iE8++UQIIcTFixeFj4+PGDt2bI33X7lypQgICJB+rzr3/e677wzqrVmzRgQGBoqbN28KIYT45JNPhL+/v8F+uGjRIvHoo48KrVZ7x21H1od5lnm2qfNsbds9KipKzJ8//7Z1jP2ZLl++XHTt2lXk5eVJZefOnRO+vr5izJgxUlliYmKN+NVqtejWrZtYuHBhje168OBBg3q9evUSL7zwglQ2d+5cMXDgQIPY4uLianyeRGQ+OPLEgri6uqJr167S725ubnB3d5eG0V68eBFZWVno37+/wR0FXl5eeOCBB5CWllbr6+p0Opw5cwbR0dEG5X379q21vo+PD9q2bWvwO4Aaw3nDw8MN5rn8xz/+gQcffBAnT54EAGl47pNPPmnwvCeffBJqtdpguqi7ERUVVWt5eHg4nJycDOIBgCtXrtxVPCdOnEB4eDg8PT2lOk5OToiKipLuTLh69Sqys7NrDBvt169fvdrw3HPP4dNPP63zn4eHxx1fp2/fvvjuu+/w9ttv46mnnkJ5eTk2bNiAAQMGSHfS2djY4KmnnsLevXulO3l27doFpVIpTSlwt+2pa1sfPXoUFRUV6Nevn8G+2rNnTwCQ7mLp3r077r//foPRJ5999hkef/xxuLq61mtbkuViTqwf5sR707t3b4Pf//GPfxh8pj/++CPCwsLQqlWrGnnsl19+qTHFV3VeXl61tmHMmDENjr1ly5Zo164dVq5cieTk5HpP8+Dh4YGkpCR8+OGHmDp1Kjp16oQvv/wSo0ePxmeffWZQt66/vzupvk/e698qWQ7m8/phPjdsc1XMQgikp6dLc/SHhoZKba46p6x6DKhcxyAxMRGPP/44AgMD4e/vjxdeeAEVFRXSqLsWLVqgd+/e2Lt3r/S8b7/9FiUlJdLUsRcuXMCVK1dqnM+2bdvW4K7sKn369Klz+/z4449wdnZGz549DV4zIiICarUaGRkZAIABAwbAzs5Ouru5rKwMe/fuxZAhQ6BUKut8H7I+zLP1wzxr2OaqmO82z94LY3+mp0+fRlhYGFq2bCmVeXt7w9vbu9b6jz76qPR/Ozs73H///TX2S3t7+xr1+vTpg59//lkqGzFiBM6ePStNxXb69GmcOXOGowKJzBgXjLcgLVq0qFFmZ2cnXaDJzc0FAMyZMwdz5sypUfd2B8e8vDxotVqDgwpQefGltjnOq8dhZ2cHADUuFNW2QJi7u7t00b5qHsjq86tX/V59nsj6at26da3ldcVd33gKCwvxwAMP1Hj9Vq1aSXWuX78OoLK9+qr/fjtt27aFl5dXnfVUqrr/xJs3b44BAwZIX/SSkpLw2muvYcuWLdKUAUOGDMHatWvx9ddfY+DAgdi5cyf69euH5s2b31N76trWVfuq/omHvqr1WgBg+PDhWL9+PV566SWcOXMGv/32G1555ZU6202WjzmxfpgT701t20f/M83Ly0N6ejr8/f1rfX5hYeEdv5Ta2dlJ0yLqO3r06D1G/DeFQoH3338fq1evxr/+9S8UFRWhU6dOmD17do0v4tXZ2NggPDxc+sJ8+fJljB07FitWrMCQIUOkenX9/d1J9X3yXv9WyXIwn9cP8/nf/Pz84OTkhNTUVPj7+6OgoAChoaEAKi/qXb58GdevX0dqairat29vcKFy+fLl+PTTTzFz5kwEBQXB0dERv/zyCxYuXGjwWQ8cOBCzZs3CxYsXcf/992Pv3r0ICQlB+/btAfy9X86ePbvWGO+77z6D32+3ppS+vLw8FBUVISAgoNbHq86RnZycMHDgQHz66ad4+umnkZKSgqKiIoM8TaSPebZ+mGf/1pA8ey+M/Zlev3691nPt2vYtpVIJZ2dng7LazmtbtmwprR2rH5/+FI+hoaHw8fHBzp07ERQUhJ07d6Jdu3bo0aPHXcVPRE2HnSdWpOpO/JdeeqnW+SarHwyquLm5QaVSIT8/36A8Pz+/QXOv5+Xl1SjLzc2V7nipWkzsxo0bBgfaqhO3qsft7e0BVC6eqE//Aru+6gez+qpvPC4uLlKZvtzcXKlO1UlX9Xq1Pa828+fPx65du+qs9+2339b4YlaX4cOHY+XKlTh//rxU1rp1a/Tp0wc7d+6El5cX/vjjD/zrX/8yeLy2+Ovbnuqq9tXt27ejWbNmNR7X3/6DBg3CqlWrkJKSgmPHjuH+++9Ht27d7ul9ybowJ1ZiTmwcrq6u8PLywty5c2t9vPpFhKbWsWNHrFy5EhUVFcjIyMD69esxa9YsfPnll7V+ab+dDh064IknnsDWrVtx48aNel38u1v3+rdK1oP5vBLz+d+USiVCQkKQlpYGf39/dOzYUcpP3t7ecHV1RWpqKtLS0hAREWHw3K+//hrDhg3D5MmTpTL9hY+rREVFwdnZGV988QVGjx6Nw4cPG6xVUrVfLliwACEhITWeX3UTUpX6fH6urq5wcXG57aLCHTp0kP4/cuRIfPLJJ0hLS8POnTsRERGBdu3a1fkeRLVhnq3EPPu3huTZe2Hsz7R169a17kd5eXm1dqDUR35+PoQQBvvJjRs3anS6jRgxAm+//TZmz56NL774ApMnT77nfYuIGh87T6zIgw8+iHbt2uGPP/7A008/Xe/nKZVKdO7cGfv378ezzz4rlX/99dcNiufEiRMGB6bff/8dFy5cwPjx4wH8PQz0v//9LyZMmCA978svv4S9vb10l0CbNm0AVC4uV3Wn161bt5Cenl7rHTT3qr7xhIeH46OPPsL169elg2RJSQm+++476aShTZs28PDwwL59+6QRH1WvXR/PPfccRo8eXWe9O92NW1RUBKVSWaNz4saNG7h161atB/hnnnkGq1evhre3t8Gw24a2p7oePXrAxsYGOTk5Bq9Xm5YtW6Jv377Yvn07Lly4gGnTpvHEg+qFObFhLC0nGlvPnj2RlJSEDh06SF/mzJGNjQ2CgoIwe/ZsHDhwABcuXLht54n+Z6jv4sWLsLe3N+r+pe9e/1bJejCfN4yl5vOwsDAkJibiu+++k+6GBiovfgYHB+Pzzz9HTk5OjalkysrKYGtra1C2Z8+eGq9vb2+Pxx9/HHv37oWbmxuEEAbT5nTq1Em66WjcuHF1xlsfPXv2xHvvvQchBIKCgu5Y18/PD127dsWqVatw4sQJrFmzxigxkHVinm0Y5tmGTdkFGP8zDQwMxEcffYT8/Hzppqbz58/j/Pnz99x5olar8f3330vT+5aXl+O7777DQw89ZFAvNjYWb731FmbPno2ysjIMHjz4nt6PiJoGO0+siEKhwCuvvIIZM2agrKwMjz/+OJo3b46cnBwcO3YMvXr1uu3co/Hx8Zg2bRrmzp2L2NhY/PHHH9i+fTtUKlWD7r6YNGkSpk2bBrVajVWrVqFt27YYNGgQAMDX1xf9+vXD22+/jfLycvj7++PHH39EUlIS4uPjpQNfUFAQ7rvvPixbtgw6nQ5CCGzZsgWOjo73tqFuo77xTJgwAbt27cIzzzyD+Ph42NnZYfPmzSgrK8PUqVMBVF6smjp1KhISEvDGG28gMjISaWlpSElJqVcs9913X4Pvnv7jjz8wZcoU/POf/0R4eDiaN2+Oy5cv47333oNSqcSoUaMM6nfv3h0dOnTA8ePHDe6qM0Z7quvYsSOeeeYZvPrqq/j9998RFhYGpVKJv/76CwcPHsSCBQsM7pwbMWIERo8eDVtbW2n/IaoLc2LDWFpONLYJEyZI64GMHz8eHTp0wK1bt3D27FlkZ2cjISHBZLFlZmZi6dKl6N+/Pzp06AC1Wo3t27ejefPmBvOdVzdp0iR07NgRUVFRuO+++3Dr1i2kpKTg4MGDePrpp6UpKoytIX+rZB2YzxvGfEgiJwAAIABJREFUUvN5eHg4hBA4dOgQFi9ebPBYaGgoVq1aJdXT17NnT+zcuRPe3t7w8vLCnj17pLVOqhs4cCCSk5OxYcMG9OzZ0+CCm42NDV599VXMmjULpaWliI6ORvPmzZGdnY1jx44hKiqqxjoQdYmIiMDjjz+OKVOm4JlnnoG/vz80Gg0uX76Mb7/9Flu3bjWoP2LECLz88sto1arVbddqIKoP5tmGYZ6tOVrpbhn7M50wYQI+/vhjTJ48GVOnTkV5eTlWr16N1q1b3/N+2aJFCyxatAjTpk1Dq1atsH37duTm5kqfXZXmzZujf//++PTTT9GnT58GT2lGRI2LnSdWpk+fPvjggw/w73//G/PmzYNGo4GnpyceeughaVGz2jz22GNISEjAxo0bkZKSgi5dumD58uUYNWpUjSHn9dWrVy/84x//wOLFi5GXl4fQ0FC8/vrrBhdfVqxYgdWrV2PHjh3Iy8tD27Zt8dJLLxncaaBSqbB+/XosWrQIL774Ilq3bo1p06bh2LFjNRZibKj6xOPl5YUPP/wQK1aswIIFC6Q7w7Zv3y4teAcAo0ePRlFREbZv346dO3ciLCwMK1euxIgRI4wa8+107NgRo0aNwo8//ohdu3bh5s2baNGiBYKDg7F06dIa838qFApER0dj27ZtiIuLq/F6xm7P3Llz8cADD+Cjjz7C+++/D1tbW7Rr1w69evWqsRh81YKBDz30UKNMGUOWizmxYSwpJxpbixYt8Mknn2DNmjVYt24dbty4AVdXV/j4+Jh8zvnWrVvD09MTmzdvRnZ2Npo1a4bAwEC89957d8yhzz77LFJSUrBmzRpcv34dKpUKDzzwAF599dUaHe7Gdq9/q2Q9mM8bxhLzedeuXWFrawuNRmNwRzRQeVFPCAF3d/cao+1ee+01LFq0CMuXL4dKpULfvn3x2muvGUzjVeWRRx5B69atkZ2djf/3//5fjcejo6Px/vvvY8OGDdJ+6eXlhYceegidOnW6p3atWrUK77//Pnbt2oXVq1fDyckJHTp0QGRkZK3vP3/+fAwaNKjGaBqiu8U82zDMsw1nzM/Uw8MDmzZtwpIlSzB79v9n796jmjrT/YF/MUQgBvESNepEa6WaUlADSItgy3TG8RxnkGpppyJDdbycKqXLGYaTAR0KoZWItTqIODTWctKxVGrVGezqkTq1HossL1ympQgdLy2MlkBAy11JyO8PfuwaQYUqAcL3sxYr7r2fvfM+WbjJ3s9+33cDJk2ahKioKPz1r3/90b+Xo0aNQmJiIpKTk3H58mVMnToV6enp3f7/+MUvfoEDBw5woniiQcDBYrFY+rsRNDgdP34cL730Ev7617926YZI9umXv/wlZs6ciTfffLO/m2Lliy++wHPPPYc9e/Zg/vz5/d0cGqJ4TiQisg88n5O9yMnJQUxMDI4ePYqpU6f2d3OIBDzP0kBkNBqxYMECrFq1Ci+//HKfvldCQgKOHz+OTz/9FCKRqE/fi4juD3ueUI80NDRgx44d8Pf3h1QqRVlZGXbv3o3HHnvsgXTBpIHr5s2bKCsrw/Hjx3HhwgUkJyf3d5MEBoMBlZWV2Lp1Kx555BEEBgb2d5NoiOA5kYjIPvB8TvaosrISlZWVSE1NxU9/+lMWTqhf8TxLA9Wbb74pDNFYVVWFPXv2YNiwYQgNDe2z9ywvL8e//vUvHDx4EK+88goLJ0SDAIsn1COOjo64cuUK4uPj8f3338PNzQ0//elP8d///d+cnNvOVVdX47nnnsOoUaMQExNzz8kpbSk7Oxvp6elwd3dHSkoKfxf7wOHDh6FWq+Hv7281jnZBQQGSk5NRXl6OsWPHYvny5V2Gs7hw4QI0Gg2Ki4vh6uqKxYsXIzo6Go6OP/zp6Zz74dSpUxCLxViwYAFiY2MhlUptleKPwnMiEZF94Pmc7NGf//xnfPzxx/Dy8kJ8fHx/N4eGOJ5naaAym83485//jOrqagwfPhwqlQparRZyubzP3nPdunWora3FggULEBER0WfvQ0QPDoftIiKibl26dAkRERGYOnUqxGKxUDy5cuUKfvWrXyE4OBgREREoLS3Fpk2boFarsXz5cgBAY2Mj/vM//xNeXl545ZVXUFVVBbVajaVLl0KtVgPo+LK6dOlSuLi4YOPGjWhpaUFcXBw8PDyQmpraX2kTERERERERERFhWH83YLCzWCy4ceMGWIMiInty8+ZN/O53v0NMTAwUCoXVtqysLLi5uSExMRHu7u5YvHgxIiIisGfPHiEmJycH9fX1SElJgVKpRFBQEDZs2ID33nsPzc3NAIC8vDyUlZVhy5Yt8PLygp+fH+Lj43H06FFUVlb2qJ08BxMR9Q+ef4mI+g/PwURERLbB4sl9unnzJkpKSnDz5s0ftf9XX331gFs0cDC3wcmecwPsP78HJTk5GTNmzEBISEiXbUVFRZg3b55VN/uAgABcvXoVVVVVQsycOXOsht8KDAxEa2srSktLhRiFQmE1Dre/vz9EIhEKCwt71M77PQcPRvwdtsbPoyt+JmQL/X3+tZffc3vIwx5yAJgHDS73cw62t98Re8sHsL+cmA8RDWac86Sftba29ncT+gxzG5zsOTfA/vN7EHJzc3Hy5EkcPny42+1GoxE+Pj5W68aNGwegY44cuVwOo9EImUxmFdO5XFNTIxzn9hixWAw3NzchpqdKSkp6FT/YFRQU9HcTBhR+Hl0N9c/k9nMU2R97+XtuD3nYQw4A86Chw95+R+wtH8D+cmI+RDSYsXhCRESC7777Dq+++ir+8pe/3HXS9tsnd+wcMqAnkz7eK8ZisfR68khPT084OTn1ap/BqqCggDeGb8HPoyt+JoOX0WjEm2++ic8++wwNDQ2YNGkS1Go1nn76aSGmoKAAycnJKC8vx9ixY7F8+XKsWbPG6jgXLlyARqNBcXExXF1dsXjxYkRHR8PR8Yev/gaDARqNBqdOnYJYLMaCBQsQGxt713M/ERERERHRUMLiCRERCb766ivU1dVh2bJlwrr29nYAgIeHB7KysiCTybr0DKmtrQXwQw8UmUwGg8FgFWM0GoVtna/5+flWMSaTCfX19V16pBAR2bvGxkaEhYXhoYceQmpqKuRyOb777juMGDFCiLly5QpWr16N4OBgaLValJaWYtOmTZBIJFi+fLlwnJUrV8LLywvZ2dmoqqqCWq0GAOHVbDZj7dq1cHFxgV6vR0tLC+Li4hAXF4fU1FTbJ09ERERERDQAsXhCRESCJ554Ajk5OVbrduzYgdraWiQlJWHKlClQqVT46KOPrHqI5OXlYdKkSZDL5QAAlUoFrVaLpqYm4cZfXl4enJ2d4eHhIcSkp6ejoqICU6ZMAQDk5+fDbDbD29vbVikTEQ0IOp0O7e3t2LVrF8RiMQDgJz/5iVVMVlYW3NzckJiYCAcHB7i7u+Prr7/Gnj17hOJJTk4O6uvrkZKSAqlUCqVSiQ0bNkCr1SIqKgoSiQR5eXkoKytDbm6uMO9UfHw81qxZg8rKSigUCtsmT0RERERENADZdMJ4nU6H5557Dj4+PvDz88PKlSvxz3/+s0tcQUEBQkND4eXlhaCgIOh0ui4xFy5cQEREBGbNmoWAgABs2bIFJpPJKsZgMCAyMhIqlQp+fn7YuHEjGhsbrWIaGhoQGxuLuXPnQqVS4ZVXXun1WPtERPZCKpVixowZVj8jR46Ei4sLZsyYAWdnZyxbtgzXr19HQkICLl68iCNHjkCv12PVqlXCcYKDg+Hq6gq1Wo3y8nKcOHECO3bsQFhYGCQSCYCOSeaVSiXUajVKSkpw7tw5JCUlYeHChbxxR0RDzrFjx6BSqfDaa68hICAAixYtQlpaGtra2oSYoqIizJs3z2pow4CAAFy9ehVVVVVCzJw5c6yG3woMDERraytKS0uFGIVCIRROAMDf3x8ikQiFhYV9nSoREREREdGgYNOeJ2fOnMHzzz8PLy8vODo6QqfTYcWKFfj73/8u3Ciz9XAEMTExuHz5Mnbv3o3hw4cjKSkJ69evR3Z2dq/H3CciGgomT54MnU6H5ORkhISEYOzYsYiMjER4eLgQI5VKkZmZCY1Gg9DQUEilUixZsgTR0dFCjEgkQkZGBjQaDcLDw4Ux9+Pi4vojLSKiflVRUYGKigoEBwcjIyMD3377LTQaDW7cuCGcO41GY5f5bDqHS6yuroZcLofRaOwy9GHncucDQt3FiMViuLm59fohopKSkl7FP0gFBQX99t4Pkj3kYQ85AMzjQeG8W0RERGQvbFo8ub0HyebNm/HJJ5/g5MmTCAsLA2Db4QguXbqE48ePIzMzE76+vgAArVaLRYsW4fTp03jiiSds+OkQEQ1MWq22yzpfX198+OGHd93P3d0der3+rjFyuRzp6en31T4iIntgsVggk8mQlJQEkUgET09PGAwGpKWlWRWeb3+4x2KxdLu+O/eKuXU4xp7y9PSEk5NTr/Z5EAoKCuziBq095GEPOQDMg4iIiIi6sumwXbdraWmByWTC6NGjhXW2HI6gsLAQYrEYfn5+Qsz06dMxceJEDllARERERDYzfvx4PPTQQxCJRMK66dOno6mpCd9//z2Ajh4kt/cMqa2tBfBDDxSZTAaj0WgV07nc2dukuxiTyYT6+vouPVKIiIiIiIiGqn6dMD4lJQUymQxBQUHCOlsOR2A0GjFq1Ciri9TOY9lyyIL+7lbdl5jb4GTPuQG2y49P/RERUU+pVCoUFRWhvb0dw4Z1PN/0zTffQCqVws3NTYj56KOPrHqI5OXlYdKkSZDL5UKMVqtFU1MTRowYIcQ4OzvDw8NDiElPT0dFRQWmTJkCAMjPz4fZbIa3t7dN8yYiIiIiIhqo+q14kpaWho8//hh6vR4uLi5W22w5HEF38bYcssCeu1Uzt8HJnnMD7D8/IiIanH7729/i17/+NV5//XWEh4fj22+/RUZGhtV8UsuWLcO+ffuQkJCAiIgInD9/Hnq9HjExMUJMcHAwdu3aBbVajaioKFRVVWHHjh0ICwuDRCIB0NGrW6lUQq1WY+PGjWhtbUVSUhIWLlwozENIREREREQ01PVL8WT79u3IysrC3r178eijj1pt6+lwBAaDwSqmu+EI8vPzrWJuH45AJpPh2rVrMJvNVr1P6urqOGTBbc6dN+DgZxdgqGvGhDESLA1yh++jE/q7WURERER24bHHHsPu3bvx5ptvIjs7G3K5HOHh4Vi7dq0QM3nyZOh0OiQnJyMkJARjx45FZGSkVYFFKpUiMzMTGo0GoaGhkEqlWLJkidW8KSKRCBkZGdBoNAgPD4dYLMaCBQsQFxdn05yJiIj6StPFQnyf/zeYrlfDcdR4uPmHYMR09q4kIqLesXnxRKvV4tChQ8jMzBSGDriVLYcjUKlUaGtrw5kzZ+Dv7w8AuHz5Mq5evcohC25x7rwBGQe/gKOjA1xdHHGtvgUZB78Als5iAYWIiIj6RF1BIa4e+htaDdVwnjAek5aEYIyPfX8/mz9/PubPn3/XGF9fX3z44Yd3jXF3d4der79rjFwuR3p6eq/bSHfHm3VERP2v6WIhav93DyByhIOzFKbGax3L/7Ga52QiIuoVm04Yr9FosH//fmzbtg3jxo1DTU0Nampq0NDQIMQsW7YM169fR0JCAi5evIgjR45Ar9dj1apVQkxwcDBcXV2hVqtRXl6OEydO3HU4gpKSEpw7d67LcATTp09HUFAQEhMTce7cOXz55ZdQq9Xw8vKymkR+qDv42QU4OjrAebgjHBw6Xh0dHXDwswv93TQiIiKyQ3UFhbiUsQc36q5BJJXiRt01XMrYg7qCwv5uGtEddd6sMzVes7pZ13SRv7dERLb0ff7fAJEjhomd4eDggGFiZ0Dk2LGeiIioF2xaPNm3bx+am5uxatUqBAYGCj+vv/66ENM5HEFJSQlCQkKwdevWOw5HUF9fj9DQUPzxj3+843AEo0ePRnh4ONatWwdfX19s3rzZqk1bt27FnDlz8NJLLyEiIgITJkzA7t27hYk6CTDUNcNJLLJa5yQWobquuZ9aRERERPbs6qG/wcHRESLnjpseImdnODg64uoh3vSggYs364iIBgbT9Wo4OFrPSevg6ATT9ep+ahEREQ1WNh22q7y8vEdxthyOYOTIkdBqtT1q11A1YYwE1+pb4Dz8h1+XG21mjB8j6cdWERERkb1qNVRDJJVarRvm5IRWA2960MBlul4NB2fr31verCMisj3HUeM7egGKnYV1FtMNOI4a34+tIiKiwYjdK+ielga5w2SyoPWmCRZLx6vJZMHSIPf+bhoRERHZIecJ49F+44bVuvYbN+A8gTc9aOByHDUeFpP17y1v1hER2Z6bfwhgNqG9rRUWiwXtba2A2dSxnoiIqBdYPKF78n10Av5r6SyMHumCxhYTRo90wX9xsngiIiLqI5OWhMBiMsHc2nHTw9zaCovJhElLeNODBi7erCMiGhhGTPfG2P9YDUfpaFhaG+EoHY2xnCyeiIh+BJsO20WDl++jE1gsISIiIpsY4+MN/NdqXD30N7QaquE8YTwmLQnpWE80QI2Y7g38x2p8n/83mK5Xw3HUeLj5h/BmHRFRPxgx3ZvnXyIium8snhARERHRgDPGx5vFEhp0eLOOiIiIiMh+cNguIiIiIiIiIiIiIiKiW7B4QkREREREREREREREdAsWT4iIiIiIiIiIiIiIiG7B4gkREREREREREREREdEtWDwhIiIiIiIioiErJycHS5cuxdy5czF79mwsWrQIe/fuhcViEWIKCgoQGhoKLy8vBAUFQafTdTnOhQsXEBERgVmzZiEgIABbtmyByWSyijEYDIiMjIRKpYKfnx82btyIxsbGPs+RiIiIes+xvxtARERERERERNRfxowZg/Xr12PatGkYPnw4zp07h4SEBIhEIrz44ou4cuUKVq9ejeDgYGi1WpSWlmLTpk2QSCRYvnw5AKCxsRErV66El5cXsrOzUVVVBbVaDQDCq9lsxtq1a+Hi4gK9Xo+WlhbExcUhLi4Oqamp/ZY/ERERdY/FEyIiIiIiIiIasgICAqyWFQoFjh07hjNnzuDFF19EVlYW3NzckJiYCAcHB7i7u+Prr7/Gnj17hOJJTk4O6uvrkZKSAqlUCqVSiQ0bNkCr1SIqKgoSiQR5eXkoKytDbm4upk6dCgCIj4/HmjVrUFlZCYVCYfPciYiI6M44bBcREREREREREQCLxYIvvvgChYWFePzxxwEARUVFmDdvHhwcHIS4gIAAXL16FVVVVULMnDlzIJVKhZjAwEC0traitLRUiFEoFELhBAD8/f0hEolQWFhoi/SIiIioF9jzhIiIiIiIiIiGtIaGBjz55JNoa2uD2WxGZGQkIiIiAABGoxE+Pj5W8ePGjQMAVFdXQy6Xw2g0QiaTWcV0LtfU1AjHuT1GLBbDzc1NiOmNkpKSXu8DdMzfYk/sLR/A/nJiPrZx+3mKiO4fiydERERERERENKSNGDEChw8fRktLC4qLi7Ft2zZMnDgRzz77LABY9ToBIEwmf/v67twrxmKx9Og4t/P09ISTk1Ov9ikoKLCrG6z2lg9gfzkxHyIazFg8ISIiIiIiIqIhbdiwYcJwWkqlEt9//z22b9+OZ599FjKZrEvPkNraWgA/9ECRyWQwGAxWMUajUdjW+Zqfn28VYzKZUF9f36VHChEREfU/znlCRERERERERHSL9vZ2tLa2AgBUKhXy8/OF3iYAkJeXh0mTJkEulwsxxcXFaGpqsopxdnaGh4eHEFNZWYmKigohJj8/H2azGd7e3rZIi4iIiHqBxRMiIiIiIiIiGrJ27tyJU6dOobKyEpcuXcIHH3wAnU6HZ555BgCwbNkyXL9+HQkJCbh48SKOHDkCvV6PVatWCccIDg6Gq6sr1Go1ysvLceLECezYsQNhYWGQSCQAOiaZVyqVUKvVKCkpwblz55CUlISFCxdCoVD0S+5ERER0Zxy2i4iIBDk5OXjnnXdQWVmJmzdvYvLkyQgNDcXKlSvh4OCAgwcPIjY2tst+ubm5wjAHAHDhwgVoNBoUFxfD1dUVixcvRnR0NBwdf/izYzAYoNFocOrUKYjFYixYsACxsbGQSqU2yZWIiIiICACam5vx6quvwmAwwMnJCQqFAtHR0XjhhRcAAJMnT4ZOp0NycjJCQkIwduxYREZGIjw8XDiGVCpFZmYmNBoNQkNDIZVKsWTJEkRHRwsxIpEIGRkZ0Gg0CA8PF74Dx8XF2TxnIiIiujcWT4iISDBmzBisX78e06ZNw/Dhw3Hu3DkkJCRAJBLhxRdfBNBx0XfixIku+3VqbGzEypUr4eXlhezsbFRVVUGtVgOA8Go2m7F27Vq4uLhAr9ejpaUFcXFxiIuLQ2pqqo2yJSIiIiLq+I7a+T31Tnx9ffHhhx/eNcbd3R16vf6uMXK5HOnp6b1uIxEREdkeiydERCQICAiwWlYoFDh27BjOnDkjFE+AHybG7E5OTg7q6+uRkpICqVQKpVKJDRs2QKvVIioqChKJBHl5eSgrK7PqsRIfH481a9agsrKSwxYQEREREREREVG/4pwnRETULYvFgi+++AKFhYV4/PHHhfVmsxlPP/00AgMDsXLlSpw9e9Zqv6KiIsyZM8dq+K3AwEC0traitLRUiFEoFFZDffn7+0MkEqGwsLCPMyMiIiIiIiIiIro79jwhIiIrDQ0NePLJJ9HW1gaz2YzIyEhEREQAAKZNm4YtW7ZAqVSiubkZBw4cQEREBN599134+voCAIxGI2QymdUxO5dramruGCMWi+Hm5ibE9EZJSUmv9xnMCgoK+rsJAwo/j66G+mfi4+PT300gIiIiIiKiQY7FEyIisjJixAgcPnwYLS0tKC4uxrZt2zBx4kQ8++yzUKlUUKlUQqy3tzf+/e9/4+233xaKJ3fj4OBw1+0Wi+WeMd3x9PSEk5NTr/cbjAoKCnhj+Bb8PLriZ0JERERERER0/2w+bNfZs2exbt06/PSnP8XMmTOxc+dOq+2/+c1vMHPmzC4/c+bMEWJOnz7dbcypU6esjmUwGBAZGQmVSgU/Pz9s3LgRjY2NVjENDQ2IjY3F3LlzoVKp8Morr/yop56JiOzFsGHDMHXqVCiVSrzwwgtYvXo1tm/ffsf42bNn45tvvhGWZTIZjEajVUzncmdvk+5iTCYT6uvru/RIISIiIiIiIiIisjWbF0+am5vh7u6OmJgYTJgwocv2nTt34vPPPxd+Tp48CblcjkWLFnWJPXTokFXsrU89m81mrF27FrW1tdDr9UhLS8Pp06cRFxdndYyYmBgUFhZi9+7d+J//+R989913WL9+PSwWy4NPnohoEGpvb0dra+sdt5eWllpNIK9SqVBcXIympiZhXV5eHpydneHh4SHEVFZWoqKiQojJz8+H2WyGt7d3H2RBRERERERERETUczYftuupp57CU089BQDdPsk8atQoq+W8vDxUVVXhhRde6BI7ZswYqxt2t+9XVlaG3NxcYULi+Ph4rFmzBpWVlVAoFLh06RKOHz+OzMxMofCi1WqxaNEinD59Gk888cR95UpENNjs3LkTPj4+UCgUaGtrQ0FBAXQ6HZYuXQoASEtLw6xZs/DQQw8Jc57k5eVh165dwjGCg4Oxa9cuqNVqREVFoaqqCjt27EBYWBgkEgkAICAgAEqlEmq1Ghs3bkRrayuSkpKwcOFCKBSKfsmdiIiIiIiIiIio04Cf8+T999+Hh4cHZs2a1WVbWFgYWltb8dBDD+G3v/0tfv7znwvbioqKoFAohMIJAPj7+0MkEqGwsBAKhQKFhYUQi8Xw8/MTYqZPn46JEyeisLCQxRMiGnKam5vx6quvwmAwwMnJCQqFAtHR0UIBu6GhAQkJCaipqYFEIsGMGTOwd+9ezJs3TziGVCpFZmYmNBoNQkNDIZVKsWTJEkRHRwsxIpEIGRkZ0Gg0CA8Ph1gsxoIFC7r0DiQiIiIiIiIiIuoPA7p4UlNTg08//RR/+tOfrNaPGzcOiYmJ8PT0RHt7O3Jzc/Hyyy/jjTfewK9+9SsAHePr3z5uvlgshpubmzCnidFoxKhRoyASiaziZDJZr+c9KSkp6W16goKCgh+970DH3AYne84NsF1+g3HCZrVaDbVafcftsbGxiI2Nvedx3N3dodfr7xojl8uRnp7e6zYSERERERERERH1tQFdPDlw4ACGDx8uFEQ6Pfzww3j44YeF5VmzZqG2thZvvfVWl9jbWSwWODg4CMu3/vtOMT3h6ekJJyenXu0DdNzEHYw3WHuCuQ1O9pwbYP/5ERERERERERER0f2z+YTxPdXe3o4PPvgAwcHBkEql94yfPXs2vvnmG2FZJpPBaDRaxZhMJtTX1ws9UmQyGa5duwaz2WwVV1dX16XXChERERERERERERERDQ0Dtnhy8uRJXLlypduJ4rtTWlpqNXm8SqVCZWUlKioqhHX5+fkwm83w9vYWYtra2nDmzBkh5vLly7h69aoQQ0REREREREREREREQ4vNh+1qamoSChptbW2oqanB+fPnIZFIrCZ3f//99+Hl5QUPD48ux8jMzMTkyZPh7u6O9vZ2HD16FB988IHVRMMBAQFQKpVQq9XYuHEjWltbkZSUhIULF0KhUADomBw+KCgIiYmJeO211+Dk5ISkpCR4eXlZTSJPRERERERERERERERDh817npSUlOCZZ57BM888g++++w779+/HM888g02bNgkxBoMBJ06cwK9//etuj9HW1oY33ngDISEh+PWvf43PPvsM27Ztw29+8xshRiQSISMjA6NHj0Z4eDjWrVsHX19fbN682epYW7duxZw5c/DSSy8hIiICEyZMwO7duzFs2IDtlENEREREdmbnzp2YOXNmlx+TySTEFBQUIDQ0FF5eXggKCoJOp+tynAsXLiAiIgKzZs1CQEDNzwcFAAAgAElEQVQAtmzZYnUMoOO7dmRkJFQqFfz8/LBx40Y0Njb2eY5ERERERESDic17njz++OMoLy+/a8yECRNQWlp6x+1r1qzBmjVr7vlecrkc6enpd40ZOXIktFrtPY9FRERERNSXJk+ejP3791utc3Ts+Lp+5coVrF69GsHBwdBqtSgtLcWmTZsgkUiwfPlyAEBjYyNWrlwJLy8vZGdno6qqCmq1GgCEV7PZjLVr18LFxQV6vR4tLS2Ii4tDXFwcUlNTbZgtERERERHRwGbz4gkREREREXUlEoms5vC7VVZWFtzc3JCYmAgHBwe4u7vj66+/xp49e4TiSU5ODurr65GSkgKpVAqlUokNGzZAq9UiKioKEokEeXl5KCsrQ25urjBkbnx8PNasWYPKykpheFsiIiIiIqKhjmNTERERERENAFVVVXjyyScRFBSEdevWoaysTNhWVFSEefPmwcHBQVgXEBCAq1evoqqqSoiZM2cOpFKpEBMYGIjW1lahV3dRUREUCoXVXIP+/v4QiUQoLCzs6xSJiIiIiIgGDfY8ISIiIiLqZ7NmzUJKSgoefvhhXL9+He+88w6WLVuGw4cPY+rUqTAajfDx8bHap7OXSnV1NeRyOYxGI2QymVVM53JNTQ0AdBsjFovh5uYmxPRGSUlJr/d5UAoKCvrtvR8ke8jDHnIAmMeDcvu5ioiIiGiwYvGEhrymi4X4Pv9vMF2vhuOo8XDzD8GI6d793SwiIiIaQp566imrZR8fH/zyl7/Eu+++i02bNgGAVa8TALBYLN2u7869YiwWS4+OcztPT084OTn1er/7VVBQYBc3aO0hD3vIAWAeRERERNQVh+2iIa3pYiFq/3cPTI3X4OAshanxGmr/dw+aLnLYCiIiIuo/jo6OeOyxx/DNN98A6OhBcnvPkNraWgA/9ECRyWQwGo1WMZ3Lnb1NuosxmUyor6/v0iOFiIiIiIhoKGPxhIa07/P/BogcMUzsDAcHBwwTOwMix471RERERP2kvb0d5eXlQmFEpVIhPz9f6G0CAHl5eZg0aRLkcrkQU1xcjKamJqsYZ2dneHh4CDGVlZWoqKgQYvLz82E2m+HtzZ63REREREREnVg8oSHNdL0aDo7WQ004ODrBdL26n1pEREREQ5FWq8Xp06dRWVmJL7/8En/4wx/w7bffIiwsDACwbNkyXL9+HQkJCbh48SKOHDkCvV6PVatWCccIDg6Gq6sr1Go1ysvLceLECezYsQNhYWGQSCQAOiaZVyqVUKvVKCkpwblz55CUlISFCxdCoVD0S+5EREREREQDEec8oSHNcdT4jiG7xM7COovpBhxHje/HVhEREdFQU11djZiYGNTV1WHUqFHw8PBAVlYWvLy8AACTJ0+GTqdDcnIyQkJCMHbsWERGRiI8PFw4hlQqRWZmJjQaDUJDQyGVSrFkyRJER0cLMSKRCBkZGdBoNAgPD4dYLMaCBQsQFxdn85yJiIiIiIgGMhZPaEhz8w9B7f/uQTta4eDoBIvpBmA2wc0/pL+bRkREREPIm2++ec8YX19ffPjhh3eNcXd3h16vv2uMXC5Henp6r9pHREREREQ01HDYLhrSRkz3xtj/WA1H6WhYWhvhKB2Nsf+xGiOmc8xvIiIiIiIiIiIioqGKPU9oyBsx3ZvFEiIiIiIiIiIiIiISsOcJERERERERERERERHRLVg8ISIiIiIiIiIiIiIiugWLJ0RERERERERERERERLdg8YSIiIiIiIiIiIiIiOgWLJ4QERERERERERERERHdgsUTIiIiIiIiIiIiIiKiW7B4QkREREREREREREREdAsWT4iIiIiIiIhoyNLpdHjuuefg4+MDPz8/rFy5Ev/85z+tYg4ePIiZM2d2+fn222+t4i5cuICIiAjMmjULAQEB2LJlC0wmk1WMwWBAZGQkVCoV/Pz8sHHjRjQ2NvZ5nkRERNQ7LJ4QEZEgJycHS5cuxdy5czF79mwsWrQIe/fuhcViEWIKCgoQGhoKLy8vBAUFQafTdTkOLxqJiIiIaLA4c+YMnn/+eezbtw/vvfcexo8fjxUrVqCystIqTiQS4fPPP7f6+clPfiJsb2xsxMqVKyGVSpGdnY3XX38dBw8exLZt24QYs9mMtWvXora2Fnq9HmlpaTh9+jTi4uJsli8RERH1jGN/N4CIiAaOMWPGYP369Zg2bRqGDx+Oc+fOISEhASKRCC+++CKuXLmC1atXIzg4GFqtFqWlpdi0aRMkEgmWL18O4IeLRi8vL2RnZ6OqqgpqtRoAhNfOi0YXFxfo9Xq0tLQgLi4OcXFxSE1N7bf8iYiIiGjouf1hoM2bN+OTTz7ByZMnERYWZrVt3LhxdzxOTk4O6uvrkZKSAqlUCqVSiQ0bNkCr1SIqKgoSiQR5eXkoKytDbm4upk6dCgCIj4/HmjVrUFlZCYVC8eATJCIioh+FxRMiIhIEBARYLSsUChw7dgxnzpzBiy++iKysLLi5uSExMREODg5wd3fH119/jT179gjFE140EhEREdFg1tLSApPJhNGjR1utN5vNePrpp3Hz5k088sgjWL9+PebOnStsLyoqwpw5cyCVSoV1gYGBaG1tRWlpKXx9fVFUVASFQiF8BwYAf39/iEQiFBYW8nswERHRAMLiCRERdctiseDLL79EYWEh1q1bB6DjgnDevHlwcHAQ4gICAqDT6VBVVQW5XM6LRiIiIiIa1FJSUiCTyRAUFCSsmzZtGrZs2QKlUonm5mYcOHAAERERePfdd+Hr6wsAMBqNkMlkVsfqXK6pqbljjFgshpubmxDTUyUlJb1NDUDHMLz2xN7yAewvJ+ZjGz4+Pv3dBCK7Y/PiydmzZ7F3716UlZXh6tWrePnllxEVFSVsP3jwIGJjY7vsd+vTyUDHePoajQbFxcVwdXXF4sWLER0dDUfHH1IyGAzQaDQ4deoUxGIxFixYgNjYWKsbeg0NDdi8eTOOHTsGk8mE+fPn409/+tNdu+ISEdmzhoYGPPnkk2hra4PZbEZkZCQiIiIAdFzs3f6FrPN8WV1dDblcbvOLRuDHXzgOVgP1y3p/4efR1VD/THjhSEREP1ZaWho+/vhj6PV6uLi4COtVKhVUKpWw7O3tjX//+994++23heLJ3dz68FF3LBbLPWNu5+npCScnp17tU1BQYFd/J+0tH8D+cmI+RDSY2bx40tzcDHd3d2G8/O6IRCKcOHHCat2YMWOEfz/I8fRjYmJw+fJl7N69G8OHD0dSUhLWr1+P7OzsXn9xISKyByNGjMDhw4fR0tKC4uJibNu2DRMnTsSzzz4LoOuFX+dk8j05Z/bFRSPw4y4cByt+WbfGz6MrfiZEREQ/zvbt25GVlYW9e/fi0UcfvWf87NmzcezYMWFZJpPBYDBYxRiNRmFb52t+fr5VjMlkQn19fZeHi4iIiKh/DbP1Gz711FOIjo7GokWL7nqja9y4cVY/IpFI2HbrePpKpRJBQUHYsGED3nvvPTQ3NwOAMJ7+li1b4OXlBT8/P8THx+Po0aOorKwEAFy6dAnHjx9HQkICfH19MWvWLGi1WnzxxRc4ffp0334QREQD1LBhwzB16lQolUq88MILWL16NbZv3w6g42Lv9p4htbW1AH7ogSKTyYSLxE7dXTTeHsOLRiIiIiLqL1qtFu+//z4yMzPh5eXVo31KS0utRq1QqVQoLi5GU1OTsC4vLw/Ozs7w8PAQYiorK1FRUSHE5Ofnw2w2w9vb+wFlQ0RERA+CzYsnPdE5CVtgYCBWrlyJs2fPWm2/13j6nTF3G08fAAoLCyEWi+Hn5yfETJ8+HRMnThRiiIiGuvb2drS2tgLouNjLz88XepsAHReEkyZNglwuF2J40UhEREREg4VGo8H+/fuxbds2jBs3DjU1NaipqUFDQ4MQk5aWhv/7v/9DRUUFysrK8NprryEvLw8vvviiEBMcHAxXV1eo1WqUl5fjxIkT2LFjB8LCwiCRSAB0zBeoVCqhVqtRUlKCc+fOISkpCQsXLuS8f0RERAPMgJsw3paTsBmNRowaNcqqV0vnsWw1URtg3+OSM7fByZ5zA2yX32AcNmfnzp3w8fGBQqFAW1sbCgoKoNPpsHTpUgDAsmXLsG/fPiQkJCAiIgLnz5+HXq9HTEyMcIzg4GDs2rULarUaUVFRqKqquutF48aNG9Ha2sqLRiIiIiLqF/v27QMArFq1ymr9kiVLhOHGGxoakJCQgJqaGkgkEsyYMQN79+7FvHnzhHipVIrMzExoNBqEhoZCKpViyZIliI6OFmJEIhEyMjKg0WgQHh4uzM8aFxdng0yJiIioNwZc8cTWk7B1F2+ridoA+x6XnLkNTvacG2D/+d2v5uZmvPrqqzAYDHBycoJCoUB0dDReeOEFAMDkyZOh0+mQnJyMkJAQjB07FpGRkQgPDxeOwYtGIiIiIhpMysvL7xkTGxuL2NjYe8a5u7tDr9ffNUYulyM9Pb3H7SMiIqL+MeCKJ93pq0nYZDIZrl27BrPZbNX7pK6ujmPuE9GQpFaroVar7xrj6+uLDz/88K4xvGgkIiIiIiIiIqLBbEDOeXK7vpqETaVSoa2tDWfOnBFiLl++jKtXr3LMfSIiIiIiIiIiIiKiIcrmxZOmpiacP38e58+fR1tbG2pqanD+/Hl8++23AGw7Cdv06dMRFBSExMREnDt3Dl9++SXUajW8vLysJpEnIiIiIiIiIiIiIqKhw+bDdpWUlCAiIkJY3r9/P/bv3w8/Pz+8++67Np+EbevWrdi8eTNeeuklmM1mBAYGIj4+HsOGDYpOOURERERERERERERE9IDZvHjy+OOP33UyNltPwjZy5Ehotdp7vh8REREREREREREREQ0N7F5BRERERERERERERER0CxZPiIiIiIiIiIiIiIiIbsHiCRERERERERERERER0S1YPCEiIiIiIiIiIiIiIrpFj4onJ0+exJEjR4Rlg8GAVatW4cknn0RcXBxu3LjRZw0kIiIiIiIiIiIiIiKypR4VT1JTU3H16lVhOTk5GWVlZfjZz36Gf/zjH0hNTe2zBhIREREREREREREREdlSj4on3377LZRKJQCgpaUFn376KWJjY/Hqq6/iD3/4A44ePdqnjSQiIiIiIiIiIiIiIrKVHhVPbt68CWdnZwBAcXExzGYzgoKCAADTpk1DTU1NnzWQiIiIiIiIiIiIiIjIlnpUPFEoFPj8888BADk5OXjssccglUoBAEajEa6urn3XQiIiIiIiIiIiIiIiIhvqUfHkN7/5Dd566y08+eSTOHToEMLDw4VtZ8+exSOPPNJnDSQiIiIiIiIiIiIiIrIlx54EPf/885g0aRK+/PJLeHp6Yv78+cI2iUSC5cuX91kDiYiIiIiIiIiIiIiIbKlHPU8AIDAwEOvWrbMqnABAdHQ0fv7znz/whhERERERDVWHDx/GzJkzsWLFCqv1BQUFCA0NhZeXF4KCgqDT6brse+HCBURERGDWrFkICAjAli1bYDKZrGIMBgMiIyOhUqng5+eHjRs3orGxsS9TIiIiIiIiGlR6XDypq6vDzp07sWLFCjzzzDO4ePEiAOCDDz7A+fPn+6yBRERERERDyaVLl/DGG2/A19fXav2VK1ewevVqeHh44NChQ/j973+PnTt3Yt++fUJMY2MjVq5cCalUiuzsbLz++us4ePAgtm3bJsSYzWasXbsWtbW10Ov1SEtLw+nTpxEXF2ezHImIiIiIiAa6HhVPLl++jODgYOj1egwbNgzl5eVobW0FAJSXl2Pv3r192kgiIiIioqHg5s2b+N3vfoeYmBgoFAqrbVlZWXBzc0NiYiLc3d2xePFiREREYM+ePUJMTk4O6uvrkZKSAqVSiaCgIGzYsAHvvfcempubAQB5eXkoKyvDli1b4OXlBT8/P8THx+Po0aOorKy0ab5EREREREQDVY+KJ8nJyZg8eTL+8Y9/4K233oLFYhG2eXt7o6ioqM8aSEREREQ0VCQnJ2PGjBkICQnpsq2oqAjz5s2Dg4ODsC4gIABXr15FVVWVEDNnzhxIpVIhJjAwEK2trSgtLRViFAoFpk6dKsT4+/tDJBKhsLCwr1IjIiIiIiIaVHo0YfzZs2fxxhtvYOTIkTCbzVbbxo0bh5qamj5pHBERERHRUJGbm4uTJ0/i8OHD3W43Go3w8fGxWjdu3DgAQHV1NeRyOYxGI2QymVVM53Lnd/buYsRiMdzc3Hr9vb6kpKRX8Q9SQUFBv733g2QPedhDDgDzeFBuP08RERERDVY9Kp4MG3bnDip1dXVwdnZ+YA0iIiIiIhpqvvvuO7z66qv4y1/+YtVr5Ha39joBIPQIv319T/a9ncVi6dFxbuXp6QknJ6de7fMgFBQU2MUNWnvIwx5yAJgHEREREXXVo+LJnDlzcODAAfzsZz/rsi0nJwdz58594A0jIiIiIhoqvvrqK9TV1WHZsmXCuvb2dgCAh4cHsrKyIJPJuvQMqa2tBfBDDxSZTAaDwWAVYzQahW2dr/n5+VYxJpMJ9fX1XXqkEBERERERDVU9mvPklVdeQV5eHpYtW4Z9+/bBwcEBn3zyCSIjI/H555/j5Zdf7ut2EhERERHZrSeeeAI5OTk4fPiw8PP0009j9uzZOHz4MGbOnAmVSoX8/Hyr+Qfz8vIwadIkyOVyAIBKpUJxcTGampqsYpydneHh4SHEVFZWoqKiQojJz8+H2WyGt7e3jTImIiIiIiIa2HpUPJk9ezYyMzNhsViQnJwMi8WCv/zlL6ipqcE777wDpVLZ1+0kIiIiIrJbUqkUM2bMsPoZOXIkXFxcMGPGDDg7O2PZsmW4fv06EhIScPHiRRw5cgR6vR6rVq0SjhMcHAxXV1eo1WqUl5fjxIkT2LFjB8LCwiCRSAB0TDKvVCqhVqtRUlKCc+fOISkpCQsXLoRCoeivj4CIiIiIiGhA6dGwXQDg7e2N999/H42Njbh27Rrc3NwwcuTIvmwbERERERH9f5MnT4ZOp0NycjJCQkIwduxYREZGIjw8XIiRSqXIzMyERqNBaGgopFIplixZgujoaCFGJBIhIyMDGo0G4eHhEIvFWLBgAeLi4vojLSIiIiIiogGpx8WTTlKp9K6TWBIR0eCl0+mQm5uLS5cuQSQS4bHHHsOGDRswe/ZsIebgwYOIjY3tsm9ubi6mTp0qLF+4cAEajQbFxcVwdXXF4sWLER0dDUfHH/70GAwGaDQanDp1Srh5Fxsby78zREQAtFptl3W+vr748MMP77qfu7s79Hr9XWPkcjnS09Pvq31ERERERET27I7Fk3feeQfBwcGQyWR455137noQBwcHrFix4kG3jYiIbOzMmTN4/vnn4eXlBUdHR+h0OqxYsQJ///vfrYZyEYlEOHHihNW+Y8aMEf7d2NiIlStXwsvLC9nZ2aiqqoJarQYA4dVsNmPt2rVwcXGBXq9HS0sL4uLiEBcXh9TUVBtkS0RERERERERE1L07Fk+2bNkCHx8fyGQybNmy5a4H6U3x5OzZs9i7dy/Kyspw9epVvPzyy4iKihK2HzhwAIcPH8a//vUvmEwmPPLII1i3bh2eeuopIeb06dOIiIjocux33nkH8+bNE5Z78kRzQ0MDNm/ejGPHjsFkMmH+/Pn405/+hHHjxvUoHyIie6LT6ayWN2/ejE8++QQnT55EWFiY1ba7nSdzcnJQX1+PlJQUSKVSKJVKbNiwAVqtFlFRUZBIJMjLy0NZWZlVj5X4+HisWbMGlZWVHHefiIiIiIiIiIj6zR2LJ1988QWGDx8u/PtBaW5uhru7O4KDg7sdiuD06dP4xS9+gT/+8Y8YMWIEDhw4gPXr1+Ovf/0rVCqVVeyhQ4esbt65ubkJ/+7pE80xMTG4fPkydu/ejeHDhyMpKQnr169HdnY2HBwcHljeRESDUUtLC0wmE0aPHm213mw24+mnn8bNmzfxyCOPYP369Zg7d66wvaioCHPmzLEqVgcGBqK1tRWlpaXw9fVFUVERFAqF1VBf/v7+EIlEKCws7FXxpKSk5D6yHHwKCgr6uwkDCj+Prob6Z+Lj49PfTSAiIiIiIqJB7o7Fk87CCdDRO2PUqFEQiURd4trb23Ht2jWMHTu2R2/41FNPCb1Itm/f3mX71q1brZZjYmJw/PhxHDt2rEvxZMyYMXd88rknTzRfunQJx48fR2ZmJnx9fQF0jC29aNEinD59Gk888USPciIislcpKSmQyWQICgoS1k2bNg1btmyBUqlEc3MzDhw4gIiICLz77rvCudRoNEImk1kdq3O5pqbmjjFisRhubm5CTE95enrCycmpt+kNSgUFBbwxfAt+Hl3xMyEiIiIiIiK6f8N6EhQYGIivvvqq222lpaUIDAx8oI26VXt7O1paWro89QwAYWFhmDdvHsLCwnDs2DGrbfd6ohkACgsLIRaL4efnJ8RMnz4dEydOFGKIiIaqtLQ0fPzxx9i1axdcXFyE9SqVCs888wyUSiW8vb2xefNmzJ07F2+//XaPjnuvXn0Wi4U9/4iIiIiIiIiIqF/dsefJrSwWyx23mUwmDBvWoxrMj6LT6dDY2IjFixcL68aNG4fExER4enqivb0dubm5ePnll/HGG2/gV7/6FYCePdFsNBq77VEjk8l6/dTz/QwZY89DazC3wcmecwNsl99gfvJ7+/btyMrKwt69e/Hoo4/eM3727NlWRWyZTAaDwWAVYzQahW2dr/n5+VYxJpMJ9fX1Xc7fREREREQ0+J07b8DBzy7AUNeMCWMkWBrkDt9HJ/R3s4iIiLp1x+JJTU0NqqurheVLly51KTLcuHEDH3zwAcaPH98njTt48CDS09ORlpZm9R4PP/wwHn74YWF51qxZqK2txVtvvSUUT+7k9ieau3u6+cc89fxjh4yx56E1mNvgZM+5Afaf34Og1Wpx6NAhZGZmwsPDo0f7lJaWWg2jqFKpoNVq0dTUhBEjRgDoGE7R2dlZOKZKpUJ6ejoqKiowZcoUAEB+fj7MZjO8vb0fcFZERERERN3T6XTIzc0V7ns89thj2LBhA2bPnm0VV1BQgOTkZJSXl2Ps2LFYvnw51qxZYxVz4cIFaDQaFBcXw9XVFYsXL0Z0dDQcHX+4/WIwGKDRaHDq1CmIxWIsWLAAsbGxVvMF2qNz5w3IOPgFHB0d4OriiGv1Lcg4+AWwdBYLKERENCDdsXiyf/9+pKWlwcHBAQ4ODoiNje0S01lk6G7b/dq/fz82b96M1NRUzJ8//57xs2fPxkcffSQs9+SJZplMhmvXrsFsNlsVhurq6vjUMxENSRqNBocOHcLOnTsxbtw4oRees7MzXF1dAXQM5zVr1iw89NBDwpwneXl52LVrl3Cc4OBg7Nq1C2q1GlFRUaiqqsKOHTsQFhYGiUQCAAgICIBSqYRarcbGjRvR2tqKpKQkLFy4sFeTxRMRERER3Y8zZ87g+eefh5eXFxwdHaHT6bBixQr8/e9/F76XXrlyBatXr0ZwcDC0Wi1KS0uxadMmSCQSLF++HADQ2NiIlStXwsvLC9nZ2aiqqoJarQYA4dVsNmPt2rVwcXGBXq9HS0sL4uLiEBcXh9TU1P75AGzk4GcX4OjoAOfhHbeinIc7ohUmHPzsAosnREQ0IN2xeLJ48WLMnj0bFosFa9euRWxsrFVvD6BjUvlp06Y98J4ner0e27ZtQ1paWo8KJ0D3Tz3f64lmlUqFtrY2nDlzBv7+/gCAy5cv4+rVq3zqmYiGpH379gEAVq1aZbV+yZIl0Gq1AICGhgYkJCSgpqYGEokEM2bMwN69ezFv3jwhXiqVIjMzExqNBqGhoZBKpViyZAmio6OFGJFIhIyMDGg0GoSHhwtP3cXFxdkgUyIiIiKiDjqdzmp58+bN+OSTT3Dy5EmEhYUBALKysuDm5obExEQ4ODjA3d0dX3/9Nfbs2SMUT3JyclBfX4+UlBRIpVIolUps2LABWq0WUVFRkEgkyMvLQ1lZGXJzc4U5WuPj47FmzRpUVlba9UNEhrpmuLpY34ZyEotQXdfcTy0iIiK6uzsWT6ZMmYIpU6agra0Nv//97/GLX/wCEydOvO83bGpqQkVFBQCgra0NNTU1OH/+PCQSCaZOnYq3334bb775JpKTk6FUKoWnnsViMUaNGgUAyMzMxOTJk+Hu7o729nYcPXoUH3zwgdUNt5480Tx9+nQEBQUhMTERr732GpycnJCUlAQvLy+rSeSJiIaK8vLye8bExsb2qMehu7s79Hr9XWPkcjnS09N73D4iIiIior7W0tICk8mE0aNHC+uKioowb948qyG+AwICoNPpUFVVBblcjqKiIsyZM8dq+K3AwEC0traitLQUvr6+KCoqgkKhEAonAODv7w+RSITCwkK7Lp5MGCPBtfoWoecJANxoM2P8GEk/toqIiOjO7jlhvEgkQmpqKjw8PB5I8aSkpAQRERHC8v79+7F//374+fnh3Xffxb59+2AymRATE2O1X+d2oKPo8sYbb+C7777D8OHD8fDDD2Pbtm1YtGiRVbt78kTz1q1bsXnzZrz00kswm80IDAxEfHw8hg0bdt+5EhEREREREdHgkpKSAplMhqCgIGGd0WjsMndi5+gX1dXVkMvlMBqNXYYA71zufDC0uxixWAw3NzchpqdKSkp6Fd+poKDgR+13v7x+YsHHZ1vR0gqIRQ5oM1vQbgae9HC+rzb1Vz59yd5yYj62wfldiR68exZPhg0bBoVCgYaGhgfyho8//vhdn2z+9NNP73mMNWvWdJmUrTs9eaJ55MiRwlA0RERERERERDR0paWl4eOPP4Zer4eLi4vVtlt7nQAd88B2t74794rpnFO2Nzw9PeHk5NSrfQoKCvrtBquPD/CIuwEHP7uA6rpmTBovwdIg9/ua76Q/8+kr9pYT8yGiweyexRMAeOmll5Ceng6VSgW5XN7XbSIiIh0GgyYAACAASURBVCIiIiIisqnt27cjKysLe/fuxaOPPmq1TSaTdekZUltbC+CHHigymQwGg8Eqxmg0Cts6X/Pz861iTCYT6uvru/RIsUe+j07g5PBERDRo9Kh48vHHH+PatWtYsGABZsyYYTUxO9DxBMXu3bv7pIFERERERERERH1Jq9Xi0KFDyMzMhIeHR5ftKpUKH330kVUPkby8PEyaNEl4yFSlUkGr1aKpqQkjRowQYpydnYVjqlQqpKeno6KiAlOmTAEA5Ofnw2w2w9vb2xapEhERUQ/1aGKPa9euYfLkyfDw8ICjoyOuXbtm9VNXV9fX7SQiIiIiIiIieuA0Gg3279+Pbdu2Ydy4caipqUFNTY3V8OXLli3D9evXkZCQgIsXL+LIkSPQ6/VYtWqVEBMcHAxXV1eo1WqUl5fjxIkT2LFjB8LCwiCRdEyKHhAQAKVSCbVajZKSEpw7dw5JSUlYuHChXU8WT0RENBj1qOfJ/v37+7odREREREREREQ2t2/fPgCwKoQAwJIlS4Q5UidPngydTofk5GSEhIRg7NixiIyMRHh4uBAvlUqRmZkJjUaD0NBQSKVSLFmyBNHR0UKMSCRCRkYGNBoNwsPDIRaLsWDBAsTFxdkgU/p/7N17dFT1uf/xz2QyJBkmDZKAUUxTS1oCEiQQoRCUYFdKtQ0UjRcgTUu5iTQV4bBSggshqAR6FCqXSoPIGooYFFDRY4s9q1IbUsUQWmMu/oJVIpgrhJAbZIb5/cFhyxAuE8x1eL/WYo37u5/Z83wH1zCzn+8FAIDW8Kh4ciGXy6W6ujr17NlTPj4eTVwBAAAAAADokoqLiz2Ki4mJ0c6dO68YExERIbvdfsWY0NBQbdiwweP8AABA5/C4+vHPf/5TP//5zzVkyBCNHDlShYWFkqSnnnpKe/fubbcEAQAAAAAAAAAAOpJHxZN9+/bpV7/6lVwul+bMmaOzZ88a53r16qVXX3213RIEAAAAAAAAAADoSB4VT37/+99rwoQJ+tOf/qRZs2a5nYuMjPR4iisAAAAAAAAAAEBX51Hx5P/9v/+nhIQESZLJZHI7FxQUpBMnTrR9ZgAAAAAAAAAAAJ3Ao+JJYGCgjh8/fslzpaWlCg4ObtOkAAAAAAAAAAAAOotHxZO77rpLL7zwglsBxWQyqaGhQXa7XePGjWu3BAEAAAAAAAAAADqSrydB8+fP18MPP6wf//jHGjlypEwmk1avXq2SkhL5+voqJSWlvfMEAAAAAAAAAADoEB7NPOnbt692796thx9+WEePHtWNN96oyspK/eQnP9Grr76q3r17t3eeAAAAAAAAAAAAHcKjmSfSuY3h58+fr/nz57dnPgAAAAAAAAAAAJ3K4+KJJDU2Nurw4cOqqKhQ37591b9/fwUEBLRXbgAAAAAAAAAAAB3O4+LJCy+8oM2bN+vUqVNyuVySpMDAQP3qV7/SI488IpPJ1G5JAgAAAAAAAAAAdBSPiierV69WZmampkyZoh//+McKDg5WdXW1/vznP2vt2rVqamrS448/3t65AgAAAAAAAAAAtDuPiievvvqqZs+erccee8xou/XWWxUTEyObzaYdO3ZQPAEAAAAAAAAAAF7Bx5OgxsZG3XHHHZc8d8cdd6ipqalNkwIAAAAAAAAAAOgsHhVP7rzzTr3//vuXPPePf/xDo0ePbtOkAAAAAAAAAAAAOotHy3YlJiZqyZIlqqmp0Q9/+ENjz5O//vWv+uc//6n09HR98sknRvxtt93WbgkDAAAAAAAAAAC0J4+KJ7NmzZIk7d69W7t375bJZJLL5TLOz549W5LkcrlkMplUWFjYDqkCAAAAAAAAAAC0P4+KJ5mZme2dBwCgC8jMzNTevXv12WefyWw267bbbtO8efN0++23u8Xl5uZqxYoVKi4uVnBwsKZOnaqZM2e6xZSUlCg9PV2HDh1SYGCgJkyYoAULFsjX9+t/esrLy5Wenq79+/fLYrEoPj5eixYtks1m65D+AgAAAAAAAJfiUfHkzjvvbO88AABdwIcffqgHH3xQUVFR8vX1VWZmpn75y1/qzTffVFhYmCTp6NGjmjFjhhISEpSRkaGCggI98cQTslqtmjp1qiSprq5O06ZNU1RUlHbs2KGysjKlpqZKkvHodDo1a9YsBQQEyG63q7GxUWlpaUpLS9Pzzz/fOW8AAHSiPXv26KWXXlJpaanOnDmjfv36KTExUdOmTZPJZJJE8RoAAAAAOopHG8afd/ToUb355pvaunWr3nzzTR09erTVL3jgwAHNmTNH48aN04ABA7R27doWMbm5uUpMTFRUVJTi4uIuOfOlpKREycnJGjJkiGJjY7Vy5Uo5HA63mPLycs2dO1fR0dEaMWKEFi9erLq6OreYU6dOadGiRbrjjjsUHR2t3/zmN6qsrGx1vwDAG2RmZuqBBx5QZGSkIiIi9Mwzz8hkMun99983YrZv366goCAtW7ZMERERmjBhgpKTk7Vp0yYjZs+ePaqtrdWqVasUGRmpuLg4zZs3Ty+//LIaGhokSdnZ2SoqKtLKlSsVFRWlESNGaMmSJfrLX/6i0tLSDu87AHS23r1769FHH9Urr7yit956SzNnztTvf/972e12SV8XrwcNGqTdu3dr/vz5Wrt2rbZt22Zc43zx2mazaceOHXr66ae1a9cuPfvss0bM+eJ1dXW17Ha71q1bpw8++EBpaWkd3mcAAAAA6Ko8mnly9uxZLV26VK+99prOnj1rtPv4+OiBBx7Qk08+KR8fz+owDQ0NioiIMEYsX6yjRzQvXLhQ//nPf/SHP/xBPXr00PLly/Xoo49qx44dxgg/ALheNTY2yuFw6IYbbjDa8vLyNHr0aLfPyNjYWGVmZqqsrEyhoaHKy8vT0KFD3UYwjxkzRk1NTSooKFBMTIzy8vIUFham8PBwI2bUqFEym806ePCgMdMFAK4XsbGxbsdhYWH661//qg8//FC/+MUv3IrXJpNJERER+vTTT7Vp0ybje/KFxWubzabIyEjNmzdPGRkZSklJkdVqNYrXe/fuNT6DlyxZopkzZ6q0tJTPXwAAAACQh8WTDRs2aOfOnZozZ45+8pOfqE+fPqqqqtLbb7+tF154QX379tXcuXM9esGxY8dq7NixkqTVq1e3ON+RPwo/++wz/e1vf9OWLVsUExMjScrIyNC9996rDz74QD/4wQ886hMAeKtVq1YpJCREcXFxRltVVZWGDx/uFtenTx9JUkVFhUJDQ1VVVaWQkBC3mPPH52f3XSrGYrEoKCio1TMA8/PzWxXf3eXm5nZ2Cl0K70dL1/t7cvFnVHfkcrn08ccf6+DBg5ozZ44kitcAAAAA0JE8Kp7s3r1bc+bM0a9//WujLTAw0DjetWuXx8WTq+nIH4UHDx6UxWLRiBEjjJj+/fvrpptu0sGDB1tVPPkmN+68+QYHfeuevLlvUsf1r7vfvFu3bp3eeecd2e12BQQEuJ27eGaey+W6ZPulXC3G5XK1eubf4MGD5efn16rndFe5ubnd/v+ttsT70RLvSfd26tQp3XXXXWpubpbT6dTcuXOVnJwsieL1xbzl+4o39MMb+iDRj7bCv0EAAMBbeFQ8KS8v17Bhwy55btiwYdq4cWObJdSRPwqrqqrUq1cvmc3mFtdq7Q/Ha71x5803OOhb9+TNfZO8v39tZfXq1dq+fbs2b96sgQMHup271GdkdXW1pK8/r0NCQlReXu4WU1VVZZw7/5iTk+MW43A4VFtb2+LzGwCuFz179tTrr7+uxsZGHTp0SM8++6xuuukm3X///ZIoXp93tX/PPyos1673SlR+vEE39rbqvrgIxQy8sQMz9Iw3fC/xhj5I9AMAAAAtebRRSWhoqD788MNLnjtw4IBuvLFtf4h05I/CS8Vfyw9HAPAWGRkZeuWVV7RlyxZFRUW1OB8dHa2cnBzjs1k6t/n7zTffrNDQUCPm0KFDqq+vd4vx9/fXoEGDjJjS0lIdOXLEiMnJyZHT6bxswR4AvJ2Pj4/Cw8MVGRmphx9+WDNmzDCWuvW0eH2+WH3epYrXF8d4U/H6o8Jybdz1b52obVRggK9O1DZq465/66PC8qs/GQAAAAD+j0fFk/vvv1+ZmZn67//+bxUUFKiiokKFhYV67rnnlJmZqQceeKDNEurIH4UhISE6ceKEnE6nW9zx48e94ocjALRWenq6srKy9Oyzz6pPnz6qrKxUZWWlTp06ZcRMnjxZNTU1Wrp0qQ4fPqy33npLdrtd06dPN2ISEhIUGBio1NRUFRcXa9++fVqzZo2mTJkiq9Uq6dySjJGRkUpNTVV+fr4++ugjLV++XOPHj2e9fQD4P2fPnlVTU5Mkitee2vVeiXx9TfLv4SuT6dyjr69Ju94r6ezUAAAAAHQjHhVPHnnkEU2ePFkvvfSS7r//fo0dO1b33XefXnzxRU2ePFmzZ89us4Q68kdhdHS0mpub3WbV/Oc//9GxY8e84ocjALTWtm3b1NDQoOnTp2vMmDHGn6efftqI6devnzIzM5Wfn6+JEyfqd7/7nebOnaukpCQjxmazacuWLaqtrVViYqJ++9vfatKkSVqwYIERYzabtXHjRt1www1KSkrSnDlzFBMTo2eeeaZD+wwAXcXatWu1f/9+lZaW6rPPPtOrr76qzMxM/exnP5NE8dpT5ccb5GdxX5bXz2JWxfGGTsoIAAAAQHfk0Z4nJpNJTzzxhGbPnq1Dhw6ppqZGvXr10tChQ43ZIJ6qr683ChrNzc2qrKxUYWGhrFarwsPDNXnyZG3btk1Lly5VcnKyCgsLZbfbtXDhQuMaCQkJWr9+vVJTU5WSkqKysrIr/ihcvHixmpqaWvwo7N+/v+Li4rRs2TI99dRT8vPz0/LlyxUVFeW2iTwAXC+Ki4s9iouJidHOnTuvGBMRESG73X7FmNDQUG3YsMHj/ADAmzU0NOjJJ59UeXm5/Pz8FBYWpgULFujhhx+W9HXxesWKFZo4caKCg4MvW7xOT09XYmKibDbbZYvX6enpSkpKksViUXx8vNLS0jq8z+3hxt5WnahtlH+Pr3/qnG52qm9vaydmBQAAAKC7uWrx5PTp01qxYoV+9rOfaejQoYqPj/9GL5ifn6/k5GTjOCsrS1lZWRoxYoS2bt3a4T8Kf/e73+mZZ57RI488IqfTqTFjxmjJkiXy8fFoUg4AAADQJlJTU5WamnrFGIrXV3dfXIQ27vq3muSQn8Ws081OORwu3RcX0dmpAQAAAOhGrlo88fPz0xtvvKF77rmnTV5w5MiRVx3Z3JE/Cr/1rW8pIyPjijEAAAAAuoeYgTdK9w3RrvdKVHG8QX17W3VfXMS5dgAAAADwkEfLdg0bNkz/+te/NHLkyPbOBwAAAAC+kZiBN1IsAQAAAPCNeFQ8+c1vfqP58+dLksaNG6eQkBCZTCa3mF69erV9dgAAAAAAAAAAAB3Mo+LJQw89JEl67rnntHr16kvGFBYWtl1WAAAAAAAAAAAAncSj4smTTz7ZYqYJAAAAAABAd3fgwAFt3rxZRUVFOnbsmH79618rJSXFOL9r1y4tWrSoxfP27t2r8PBw47ikpETp6ek6dOiQAgMDNWHCBC1YsEC+vl/feikvL1d6err2798vi8Wi+Ph4LVq0SDabrX07CQAAWs2j4snkyZPbOw8AAAAAAIAO19DQoIiICCUkJCgjI+OSMWazWfv27XNr6927t/HfdXV1mjZtmqKiorRjxw6VlZUpNTVVkoxHp9OpWbNmKSAgQHa7XY2NjUpLS1NaWpqef/75duodAAC4Vh4VT85rbGzU4cOHVVFRoT59+igiIkIBAQHtlRsAAAAAAEC7Gjt2rMaOHStJl12qXJL69Olz2XN79uxRbW2tVq1aJZvNpsjISM2bN08ZGRlKSUmR1WpVdna2ioqK3GasLFmyRDNnzlRpaanCwsLatmMAAOAb8bh48sILL2jz5s06deqUXC6XJCkwMFC/+tWv9Mgjj7CsFwAAAAAA8EpOp1N33323zpw5o+9973t69NFHdccddxjn8/LyNHToULflt8aMGaOmpiYVFBQoJiZGeXl5CgsLc1vqa9SoUTKbzTp48CDFEwAAuhiPiierV69WZmampkyZoh//+McKDg5WdXW1/vznP2vt2rVqamrS448/3t65AgAAAAAAdKhbb71VK1euVGRkpBoaGvTaa68pOTlZW7duVUxMjCSpqqpKISEhbs87f1xZWXnZGIvFoqCgICOmNfLz86+lO8rNzb2m53VV3tYfyfv6RH86xvDhwzs7BcDreFQ8efXVVzV79mw99thjRtutt96qmJgY2Ww27dixg+IJAAAAAADwOtHR0YqOjjaOhw0bpi+//FIvvviiUTy5kqut1OFyua5pNY/BgwfLz8+vVc/Jzc31qhus3tYfyfv6RH8AdGc+ngQ1Nja6TUe90B133KGmpqY2TQoAAAAAAKCruv322/X5558bxyEhIaqqqnKLOX98frbJpWIcDodqa2tbzEgBAACdz6PiyZ133qn333//kuf+8Y9/aPTo0W2aFAAAAAAAQFdVUFDgtoF8dHS0Dh06pPr6eqMtOztb/v7+GjRokBFTWlqqI0eOGDE5OTlyOp0aNmxYxyUPAAA84tGyXYmJiVqyZIlqamr0wx/+0Njz5K9//av++c9/Kj09XZ988okRf9ttt7VbwgAAAAAAAG2lvr7eKGg0NzersrJShYWFslqtCg8P17p16zRkyBB95zvfMfY8yc7O1vr1641rJCQkaP369UpNTVVKSorKysq0Zs0aTZkyRVarVZIUGxuryMhIpaamavHixWpqatLy5cs1fvx4NosHAKAL8qh4MmvWLEnS7t27tXv3bplMJrlcLuP87NmzJX29TmdhYWE7pAoAAAAAANC28vPzlZycbBxnZWUpKytLI0aM0NatW3Xq1CktXbpUlZWVslqt+v73v6/Nmze7rcJhs9m0ZcsWpaenKzExUTabTZMmTdKCBQuMGLPZrI0bNyo9PV1JSUmyWCyKj49XWlpah/YXAAB4xqPiSWZmZnvnAQAAAAAA0OFGjhyp4uLiy55ftGiRFi1adNXrREREyG63XzEmNDRUGzZsaHWOAACg43lUPLnzzjvbOw8AAAAAAAAAAIAuwaMN4wEAAAAAAAAAAK4XFE8AAAAAAAAAAAAuQPEEAAAAAAAAAADgAhRPAAAAAAAAAAAALkDxBAAAAAAAAAAA4AIUTwAAAAAAAAAAAC7ge7kTCQkJHl/EZDLpzTffbJOEAAAAAAAAAAAAOtNliycREREymUwdmQsAAAAAAAAAAECnu2zxZPXq1R2Zh+Huu+/W0aNHW7RHRETo7bff1q5du7Ro0aIW5/fu3avw8HDjuKSkROnp6Tp06JACAwM1YcIELViwQL6+X3e5vLxc6enp2r9/vywWi+Lj47Vo0SLZbLb26RwAdHEHDhzQ5s2bVVRUpGPHjunXv/61UlJSjPN8BgMAAAAAAOB6cNniSWd57bXX5HQ6jePGxkYlJCTo3nvvNdrMZrP27dvn9rzevXsb/11XV6dp06YpKipKO3bsUFlZmVJTUyXJeHQ6nZo1a5YCAgJkt9vV2NiotLQ0paWl6fnnn2/PLgJAl9XQ0KCIiAglJCQoIyPjkjF8BgMAAAAAAMDbeVw8cTqd2r9/v/7zn//o9OnTbudMJpNmzJjRJgldeANOknbs2CGHw6HExES39j59+lz2Gnv27FFtba1WrVolm82myMhIzZs3TxkZGUpJSZHValV2draKiorcRksvWbJEM2fOVGlpqcLCwtqkPwDQnYwdO1Zjx46VdOUZiHwGAwAAAAAAwJt5VDypqqpSUlKSPv/8c5lMJrlcLkly2xOlrYonF3vllVc0btw43XjjjUab0+nU3XffrTNnzuh73/ueHn30Ud1xxx3G+by8PA0dOtRt6ZcxY8aoqalJBQUFiomJUV5ensLCwtyWmRk1apTMZrMOHjzY6ht3+fn519zH3Nzca35uV0ffuidv7pvUcf0bPnx4h7xOR+uKn8EAAAAAAABAW/KoeLJy5UoFBgbqb3/7m8aNG6cdO3YoODhYr7/+uvbs2aNNmza1S3Iff/yxPvnkEz3++ONG26233qqVK1cqMjJSDQ0Neu2115ScnKytW7cqJiZG0rliT0hIiNu1zh9XVlZeNsZisSgoKMiIaY3BgwfLz8+v1c/Lzc312hus9K178ua+Sd7fv/bWVT+Dv0kBuzvy9gJna/F+tHS9vyd8zgMAAAAAvimPiicHDhxQamqqMfvDx8dH/fr109y5c3X27Fk99dRTeuGFF9o8uaysLN1yyy0aM2aM0RYdHa3o6GjjeNiwYfryyy/14osvGjfuruTC2TKX4nK5rhoDANerrvoZfK0F7O6IAqA73o+WeE8AAAAAAPjmfDwJqqmpUZ8+feTj4yOr1aqTJ08a52JiYvThhx+2eWJ1dXV6++239dBDD131Rtrtt9+uzz//3DgOCQlRVVWVW8z54/MjnS8V43A4VFtb22I0NADg8vgMBgAAAAAAgLfxqHhy00036fjx45Kk73znO/rf//1f49yHH34oq9Xa5om98cYbam5u1n333XfV2IKCArfNi6Ojo3Xo0CHV19cbbdnZ2fL399egQYOMmNLSUh05csSIycnJkdPp1LBhw9qwJwDg3fgMBi4v76t8Lfvbas196wkt+9tq5X11fS0xBwAAAABAd+VR8WT06NHKycmRJE2dOlUvv/yyJk2apAcffFAvvPCCEhIS2jyxrKws/fCHP2wxAnndunX6+9//riNHjqioqEhPPfWUsrOz9Ytf/MKISUhIUGBgoFJTU1VcXKx9+/ZpzZo1mjJlilHoiY2NVWRkpFJTU5Wfn6+PPvpIy5cv1/jx49moGMB1q76+XoWFhSosLFRzc7MqKytVWFioL774QhKfwUBr5H2Vrxdzs1TTeFI2i1U1jSf1Ym4WBRQAAAAAALoBj/Y8mT9/vhobGyVJ999/v/z8/LR37141Njbqt7/9rZKSkto0qUOHDqm4uFiLFi1qce7UqVNaunSpKisrZbVa9f3vf1+bN2/W6NGjjRibzaYtW7YoPT1diYmJstlsmjRpkhYsWGDEmM1mbdy4Uenp6UpKSpLFYlF8fLzS0tLatC8A0J3k5+crOTnZOM7KylJWVpZGjBihrVu38hkMtMKbRe/K4mOWn++5/Xj8fP0kx2m9WfSuom8a3MnZAQAAAACAK/GoeNKzZ0/17NnTOP7pT3+qn/70p+2W1NChQ1VcXHzJc4sWLbpkUeViERERstvtV4wJDQ3Vhg0brilHAPBGI0eOvOznr8RnMNAaFfXVslnclzbtYe6hivrqTsoIAAAAAAB4yqNlu26//XZ9/PHHlzxXUFCg22+/vU2TAgAA6O769gzWGecZt7YzzjPq2zO4kzICAAAAAACe8qh4cvr0ablcrkueczgcam5ubtOkAAAAursJkfFqPuvUace571GnHafVfNapCZHxnZ0auqDMzEw98MADGj58uEaMGKFp06bpX//6V4u43NxcJSYmKioqSnFxccrMzGwRU1JSouTkZA0ZMkSxsbFauXKlHA6HW0x5ebnmzp2r6OhojRgxQosXL1ZdXV279Q8AAAAAupvLFk9Onz6tmpoanThxQpJUV1enmpoatz/l5eXau3evevfu3WEJAwAAdAfRNw3W9OEPqVdAkOqaG9QrIEjThz/Efie4pA8//FAPPvigtm3bppdffll9+/bVL3/5S5WWlhoxR48e1YwZMzRo0CDt3r1b8+fP19q1a7Vt2zYjpq6uTtOmTZPNZtOOHTv09NNPa9euXXr22WeNGKfTqVmzZqm6ulp2u13r1q3TBx98wL5TAAAAAHCBy+55kpmZqfXr10uSTCaTpk+ffsk4l8ulmTNntk92AAAA3Vj0TYMplsAjF88geeaZZ/Tuu+/q/fff15QpUyRJ27dvV1BQkJYtWyaTyaSIiAh9+umn2rRpk6ZOnSpJ2rNnj2pra7Vq1SrZbDZFRkZq3rx5ysjIUEpKiqxWq7Kzs1VUVKS9e/cqPDxckrRkyRLNnDlTpaWlCgsL69jOAwAAAEAXdNniSVxcnEJCQuRyubRs2TLNmDFDt9xyi1tMjx491L9/f/Y8AQAAANpQY2OjHA6HbrjhBqMtLy9Po0ePlslkMtpiY2OVmZmpsrIyhYaGKi8vT0OHDpXNZjNixowZo6amJhUUFCgmJkZ5eXkKCwszCieSNGrUKJnNZh08eLBVxZP8/Pxv2NNrl5ub22mv3Za8oR/e0AeJfrSV4cOHd+rrAwAAtJXLFk8GDx6swYPPjZQ0mUz60Y9+xPJcAAAAQAdYtWqVQkJCFBcXZ7RVVVW1uCnZp08fSVJFRYVCQ0NVVVWlkJAQt5jzx5WVlcZ1Lo6xWCwKCgoyYjw1ePBg+fn5teo5bSE3N9crbtB6Qz+8oQ8S/QAAAEBLly2eXOjhhx+WJDU1NemTTz7RyZMnFRQUpNtuu03+/v7tmiAAAABwPVm3bp3eeecd2e12BQQEuJ27cNaJdG4J3Uu1X8rVYlwul0fXAQAAAIDrgUfFE0n64x//qI0bN6qhocH4kdazZ0/Nnj1bs2bNarcEAQAAgOvF6tWrtX37dm3evFkDBw50OxcSEtJiZkh1dbWkr2eghISEqLy83C2mqqrKOHf+MScnxy3G4XCotra2xYwUAAAAALhe+XgStG3bNj333HOKj4/XH//4R73++uvatGmTfvSjH2n16tV6+eWX2ztPAAAAwKtlZGTolVde0ZYtWxQVFdXifHR0tHJycoyBTJKUnZ2tm2++WaGhoUbMoUOHVF9f7xbj7++vQYMGGTGlpaU6cuSIEZOTkyOn06lhw4a1V/cAAAAAoFvxqHjypz/9ST//+c+VkZGhO++8U5GRkRozZoxWrFihpKQkZ0v2ewAAIABJREFUbd26tb3zBAAAALxWenq6srKy9Oyzz6pPnz6qrKxUZWWlTp06ZcRMnjxZNTU1Wrp0qQ4fPqy33npLdrtd06dPN2ISEhIUGBio1NRUFRcXa9++fVqzZo2mTJkiq9Uq6dwm85GRkUpNTVV+fr4++ugjLV++XOPHj2/VZvEAAAAA4M08Wrbryy+/1Lhx4y55bty4cXrllVfaNCkAAADgerJt2zZJciuESNKkSZOUkZEhSerXr58yMzO1YsUKTZw4UcHBwZo7d66SkpKMeJvNpi1btig9PV2JiYmy2WyaNGmSFixYYMSYzWZt3LhR6enpSkpKksViUXx8vNLS0jqgpwAAAADQPXhUPOndu7eKioo0evToFueKiorUu3fvNk8MAAAAuF4UFxd7FBcTE6OdO3deMSYiIkJ2u/2KMaGhodqwYYPH+QEAAADA9caj4sk999yj559/XgEBAbr33nsVFBSk2tpavfPOO1q7dq0efvjh9s4TAADAUH/4oE7mvKFvVZTqWGGYgkZNVM/+7NUAAAAAAADahkd7njz++OMaNWqUli1bph/84AcaPHiwRo4cqSeffFKjRo3S448/3t55AgAASDpXOKn+8yY56k7I5esvR90JVf95k+oPH+zs1AAAQDd04MABzZkzR+PGjdOAAQO0du3aFjG5ublKTExUVFSU4uLilJmZ2SKmpKREycnJGjJkiGJjY7Vy5Uo5HA63mPLycs2dO1fR0dEaMWKEFi9erLq6unbrGwAAuHYezTzx8/PTH/7wB3388cfKzc1VTU2NevXqpeHDhysqKqq9cwQAADCczHlDMvvKx+IvNdfLx+Kvs2rSyZw3mH0CAABaraGhQREREUpISDD2mbrQ0aNHNWPGDON8QUGBnnjiCVmtVk2dOlWSVFdXp2nTpikqKko7duxQWVmZUlNTJcl4dDqdmjVrlgICAmS329XY2Ki0tDSlpaXp+eef77gOAwAAj1y2eLJo0SI9+uijCgsLM9qioqIolgAAgE7lqKmQyd/m1mby9ZOjpqKTMgIAAN3Z2LFjNXbsWEnS6tWrW5zfvn27goKCtGzZMplMJkVEROjTTz/Vpk2bjOLJnj17VFtbq1WrVslmsykyMlLz5s1TRkaGUlJSZLValZ2draKiIu3du1fh4eGSpCVLlmjmzJkqLS11u/8CAAA632WX7dq9e7dOnDjRkbkAAABclW+vvnI5Tru1uRyn5durbydlBAAAvFleXp5Gjx4tk8lktMXGxurYsWMqKyszYoYOHSqb7esBHmPGjFFTU5MKCgqMmLCwMKNwIkmjRo2S2WzWwYMsPwoAQFfj0bJdAAAAXUXQqImq/vMmnVWT5HLpbHOT5HQoaNTEzk4NAAB4oaqqKg0fPtytrU+fPpKkiooKhYaGqqqqSiEhIW4x548rKyuN61wcY7FYFBQUZMS0Rn5+fqufI53bv8WbeFt/JO/rE/3pGBd/TgH45iieAACAbqVn/2HSj2foZM4bMlWUyrd3mIJGTWS/EwAA0G4unHUiSS6X65Ltnjz3Yi6Xy6PrXGzw4MHy8/Nr1XNyc3O96gart/VH8r4+0R8A3dkViye7d+/W/v37r3oRk8mk2bNnt1lSAAAAV9Kz/zD17D9Mubm5+h4/XgAAQDsKCQlpMTOkurpa0tczUEJCQlReXu4WU1VVZZw7/5iTk+MW43A4VFtb22JGCgAA6HxXLJ5s377do4tQPAEAAAAAAN4oOjpab7/9ttsMkezsbN18880KDQ01YjIyMlRfX6+ePXsaMf7+/ho0aJARs2HDBh05ckTf/va3JUk5OTlyOp0aNowZtAAAdDVXLJ7s2LFDQ4YM6ahcAAAAAAAAOlR9fb2OHDkiSWpublZlZaUKCwtltVoVHh6uyZMna9u2bVq6dKmSk5NVWFgou92uhQsXGtdISEjQ+vXrlZqaqpSUFJWVlWnNmjWaMmWKrFarpHObzEdGRio1NVWLFy9WU1OTli9frvHjxyssLKxT+g4AAC6PPU8AAAAAAMB1Kz8/X8nJycZxVlaWsrKyNGLECG3dulX9+vVTZmamVqxYoYkTJyo4OFhz585VUlKS8RybzaYtW7YoPT1diYmJstlsmjRpkhYsWGDEmM1mbdy4Uenp6UpKSpLFYlF8fLzS0tI6tL8AAMAzXa54snbtWq1bt65F+yeffCJf33Pp5ubmasWKFSouLlZwcLCmTp2qmTNnusWXlJQoPT1dhw4dUmBgoCZMmKAFCxYY15Ck8vJypaena//+/caXlkWLFslms7VvJwEAAAAAQJcwcuRIFRcXXzEmJiZGO3fuvGJMRESE7Hb7FWNCQ0O1YcOGVucIAAA6XpcrnkhSv379lJWV5dZ2vuhx9OhRzZgxQwkJCcrIyFBBQYGeeOIJWa1WTZ06VZJUV1enadOmKSoqSjt27FBZWZlSU1MlyXh0Op2aNWuWAgICZLfb1djYqLS0NKWlpen555/vwN4CAAAAAAAAAICuxOdyJ4qKijptvxOz2aw+ffq4/Tlv+/btCgoK0rJlyxQREaEJEyYoOTlZmzZtMmL27Nmj2tparVq1SpGRkYqLi9O8efP08ssvq6GhQdK5jduKioq0cuVKRUVFacSIEVqyZIn+8pe/qLS0tMP7DABdwYEDBzRnzhyNGzdOAwYM0Nq1a1vE5ObmKjExUVFRUYqLi1NmZmaLmJKSEiUnJ2vIkCGKjY3VypUr5XA43GLKy8s1d+5cRUdHa8SIEVq8eLHq6urarW8AAAAAAACAp7rkzJOysjLddddd8vHx0cCBA/XYY48pMjJSkpSXl6fRo0fLZDIZ8bGxscrMzFRZWZlCQ0OVl5enoUOHui2/NWbMGDU1NamgoEAxMTHKy8tTWFiYwsPDjZhRo0bJbDbr4MGDrd6sLT8//5r7m5ube83P7eroW/fkzX2TOq5/w4cP75DXaUsNDQ2KiIgwZvddjNl/AAAAAAAAuB50ueLJkCFDtGrVKn33u99VTU2NXnrpJU2ePFmvv/66wsPDVVVV1eKG5PmZKRUVFQoNDVVVVZVCQkLcYs4fV1ZWStIlYywWi4KCgoyY1hg8eLD8/Pxa/bzc3NxueYPVE/Ste/Lmvkne379vauzYsRo7dqwkafXq1S3OXzj7z2QyKSIiQp9++qk2bdpkFE8unP1ns9kUGRmpefPmKSMjQykpKbJarcbsv7179xpF7CVLlmjmzJkqLS1tdQEbAAAAAAAAaEuXXbars4wdO1b33HOPBgwYoJEjR2rdunXq27evtm7dasRcOOtEklwu1yXbL+VqMS6Xy6PrAMD16HKz/44dO6aysjIj5kqz/87HXGn2HwAAAAAAANCZutzMk4v5+vrqtttu0+effy7p3AySi2eGVFdXS/p6BkpISIjKy8vdYqqqqoxz5x9zcnLcYhwOh2pra1vMSAEAnNNVZ/99k6UTuyNvX1qvtXg/Wrre3xNmGAIAAAAAvqkuXzw5e/asiouLjc3ro6Oj9fbbb7vNEMnOztbNN9+s0NBQIyYjI0P19fXq2bOnEePv769BgwYZMRs2bNCRI0f07W9/W5KUk5Mjp9OpYcOGdXQ3AaDb6Iqz/6516cTuiKXn3PF+tMR7AgAAAADAN9fllu3KyMjQBx98oNLSUn388cf6r//6L33xxReaMmWKJGny5MmqqanR0qVLdfjwYb311luy2+2aPn26cY2EhAQFBgYqNTVVxcXF2rdvn9asWaMpU6bIarVKOrfMTGRkpFJTU5Wfn6+PPvpIy5cv1/jx41lrHwAuw9PZf+dn+513qdl/F8cw+w8AAAAAAABdRZcrnlRUVGjhwoW65557NGfOHNXV1Wn79u2KioqSJPXr10+ZmZnKz8/XxIkT9bvf/U5z585VUlKScQ2bzaYtW7aotrZWiYmJ+u1vf6tJkyZpwYIFRozZbNbGjRt1ww03KCkpSXPmzFFMTIyeeeaZDu8zAHQX0dHRysnJMWabSJee/Xfo0CHV19e7xVw8+6+0tFRHjhwxYpj9BwAAAAAAgK6iyy3b9dxzz101JiYmRjt37rxiTEREhOx2+xVjQkNDtWHDhlblBwDerL6+3ihoNDc3q7KyUoWFhbJarQoPD9fkyZO1bds2LV26VMnJySosLJTdbtfChQuNayQkJGj9+vVKTU1VSkqKysrKrjj7b/HixWpqamL2HwAAAAAAALqMLlc8AQB0nvz8fCUnJxvHWVlZysrK0ogRI7R161Zj9t+KFSs0ceJEBQcHX3b2X3p6uhITE2Wz2S47+y89PV1JSUmyWCyKj49XWlpah/YXAAAAAAAAuBSKJwAAw8iRI1VcXHzFGGb/AQAAAAAAwNt1uT1PAAAAAAAAAAAAOhPFEwAAAAAAAAAAgAtQPAEAAAAAAAAAALgAxRMAAAAAAAAAAIALUDwBAAAAAAAAAAC4AMUTAAAAAAAAAACAC1A8AQAAAAAAAAAAuIBvZycAAACAr+V9la83i95VRX21+vYM1oTIeEXfNLiz0wIAAMB1iu+nAK5XFE8AAAC6iLyv8vVibpYsPmbZLFbVNJ7Ui7lZmj5c/EAFAABAq33TwgffTwFcz1i2CwAAoIt4s+hdWXzM8vP1k8lkkp+vnyw+Zr1Z9G5npwYAAIBu5nzho6bxpFvhI++rfI+vwfdTANcziicAAABdREV9tXqYe7i19TD3UEV9dSdlBAAAgO6qLQoffD8FcD2jeAIAANBF9O0ZrDPOM25tZ5xn1LdncCdlhI504MABzZkzR+PGjdOAAQO0du3aFjG5ublKTExUVFSU4uLilJmZ2SKmpKREycnJGjJkiGJjY7Vy5Uo5HA63mPLycs2dO1fR0dEaMWKEFi9erLq6unbrGwAA6HhtUfjg+2nHOp57UPlPPKmPZs5R/hNP6njuwc5OCbiuUTy5DnxUWK60P2Rr+tPvKu0P2fqosLyzUwIAAJcwITJezWedOu04LZfLpdOO02o+69SEyPjOTg0doKGhQREREVq4cKFuvPHGFuePHj2qGTNmaNCgQdq9e7fmz5+vtWvXatu2bUZMXV2dpk2bJpvNph07dujpp5/Wrl279OyzzxoxTqdTs2bNUnV1tex2u9atW6cPPvhAaWlpHdJPAADQMdqi8MH3045zPPegPtu4SaePn5DZZtPp4yf02cZNFFCATkTxxMt9VFiujbv+rRO1jQoM8NWJ2kZt3PVvCigAAHRB0TcN1vThD6lXQJDqmhvUKyBI04c/xGac14mxY8dqwYIFuvfee+Xn59fi/Pbt2xUUFKRly5YpIiJCEyZMUHJysjZt2mTE7NmzR7W1tVq1apUiIyMVFxenefPm6eWXX1ZDQ4MkKTs7W0VFRVq5cqWioqI0YsQILVmyRH/5y19UWlraYf2Fd8n7Kl/L/rZac996Qsv+trpV6+kDANpHWxQ++H7acY7tfkMmX1+Z/f1lMpnOPfr66tjuNzo7NeC65dvZCaB97XqvRL6+Jvn3OPdX7d/DV01yaNd7JYoZ2HJEIwAA6FzRNw3mxyguKS8vT6NHj5bJZDLaYmNjlZmZqbKyMoWGhiovL09Dhw6VzWYzYsaMGaOmpiYVFBQoJiZGeXl5CgsLU3h4uBEzatQomc1mHTx4UGFhYR3aL3R/5zcktviY3TYknj5cfJ4BQCc6V/g4t/dJRX21+vYM1oTI+FZ/NvP9tGM0lVfIfMF3OEny8fNTU3lFJ2UEgOKJlys/3qDAAPe/Zj+LWRXHGzopIwAAAFyLqqoqDR8+3K2tT58+kqSKigqFhoaqqqpKISEhbjHnjysrK43rXBxjsVgUFBRkxHgqP7/zZhfk5uZ22mu3JW/ox7YDu+R0NMvHR2pUoyTJebZZ2w7s0tl+pzs5O895w9+F1Pn9uPhzCkDnovDRffjf2Pfckl3+/kbb2dOn5X9j307MCri+UTzxcjf2tupEbaMx80SSTjc71be3tROzAgAAwLW4cNaJJLlcrku2e/Lci7lcLo+uc6HBgwdfcomx9pabm+sVN2i9oR+5ublq9Dmjb/X8ltv/Py6XS3XNDd2mf97wdyF5Tz8A4Hp086SJ+mzjJjmbmuTj56ezp0/L5XDo5kkTOzs14LrFnide7r64CDkcLjWdccjlOvfocLh0X1xEZ6cGAACAVggJCWkxM6S6ulrS1zNQQkJCVFVV5RZz/vj8bJNLxTgcDtXW1raYkQJ4oi02JAYA4HrXe/gwfXf2DPn1vkHOujr59b5B3509Q72HD+vs1IDrFsUTLxcz8EbNvm+IbvhWgOoaHbrhWwGafd8Q9jsBAADoZqKjo5WTk2PMNpHObf5+8803KzQ01Ig5dOiQ6uvr3WL8/f01aNAgI6a0tFRHjhwxYnJycuR0OjVsGD/O0XptsSExAAA4V0AZ/NQyxWT+QYOfWkbhBOhkLNt1HYgZeGO7F0tKCiu0/73DqjneoF69rRod179dXw8AAMDb1NfXGwWN5uZmVVZWqrCwUFarVeHh4Zo8ebK2bdumpUuXKjk5WYWFhbLb7Vq4cKFxjYSEBK1fv16pqalKSUlRWVmZ1qxZoylTpshqPbdsa2xsrCIjI5WamqrFixerqalJy5cv1/jx49ksHtekrTYkBgAAALoSiif4xkoKK/Q/u/Jl9jXJP8CiU7VN+p9d+freED+J5XYBAAA8kp+fr+TkZOM4KytLWVlZGjFihLZu3ap+/fopMzNTK1as0MSJExUcHKy5c+cqKSnJeI7NZtOWLVuUnp6uxMRE2Ww2TZo0SQsWLDBizGazNm7cqPT0dCUlJclisSg+Pl5paWkd2l94FzYkBgAAgLfpcsWTzMxM7d27V5999pnMZrNuu+02zZs3T7fffrsRs2vXLi1atKjFc/fu3avw8HDjuKSkROnp6Tp06JACAwM1YcIELViwQL6+X3e7vLxc6enp2r9/v/HDcdGiRbLZbO3bUS+y/73DMvua1OP/NqXv0cNXZ+TQZ4X1UkInJweP5X2VrzeL3tWXx4/pltq/M1oQAIAONnLkSBUXF18xJiYmRjt37rxiTEREhOx2+xVjQkNDtWHDhlbnCAAAAADXiy6358mHH36oBx98UNu2bdPLL7+svn376pe//KVKS0vd4sxms/7xj3+4/bnllluM83V1dZo2bZpsNpt27Nihp59+Wrt27dKzzz5rxDidTs2aNUvV1dWy2+1at26dPvjgA0bdtVLN8QZZLGa3NovFrIY6ZydlhNbK+ypfL+ZmqabxpPx9/FTTeFIv5mYp76v8zk4NAAAAADrd2rVrNWDAgBZ/HA6HEZObm6vExERFRUUpLi5OmZmZLa5TUlKi5ORkDRkyRLGxsVq5cqXbNQAAQNfRJWeeXOiZZ57Ru+++q/fff19TpkxxO9enT5/LXmfPnj2qra3VqlWrZLPZFBkZqXnz5ikjI0MpKSmyWq3Kzs5WUVGR24yVJUuWaObMmSotLWXN58u4eH+THn5mNTc7jZknktTc7JTVZr7CVdCVvFn0riw+Zvn5+sl5xik/Xz/JcVpvFr3L7BMAAAAAkNSvXz9lZWW5tZ1f2eLo0aOaMWOGEhISlJGRoYKCAj3xxBOyWq2aOnWqpK8HeUZFRWnHjh0qKytTamqqJBmPAACg6+hyxZOLNTY2yuFw6IYbbnBrdzqduvvuu3XmzBl973vf06OPPqo77rjDOJ+Xl6ehQ4e6Lb81ZswYNTU1qaCgQDExMcrLy1NYWJjbUl+jRo2S2WzWwYMHW1U8yc+/9hH6ubm51/zcjlZxrEmfHKiVySyZzSZVVtSo+YxLcrlk8fOR2WyS0+mSyynddse3ulXfWsub+vbl8WPy9zlXOJGkhoYGuVwufdl4zKv6eV5H9Wn4cO/c9Gft2rVat25di/ZPPvnE+PGYm5urFStWqLi4WMHBwZo6dapmzpzpFu/J0ooAAABAV2E2my87iHP79u0KCgrSsmXLZDKZFBERoU8//VSbNm0yiieeDPIEAABdR5e/Q7Vq1SqFhIQoLi7OaLv11lu1cuVKRUZGqqGhQa+99pqSk5O1detWxcTESJKqqqoUEhLidq3zx5WVlZeNsVgsCgoKMmI8NXjwYPn5+Xkc/0Xxv3Xw7++oquyoQkL7adhd9yh8wJBWvWZnsH+Yo4Ce/m6zTM6cccjX7KOAnj1Uc7xBvftaNTquv042lHrtzePc3Fyv6tsttX9XTeNJ+fn6qaGhQVarVacdp3VLQLBX9VPyvr+7zsKoOwAAAFxvysrKdNddd8nHx0cDBw7UY489psjISEnnBnCOHj1aJpPJiI+NjVVmZqbKysoUGhrq0SDP1rjWQZzeNkDO2/ojeV+f6E/H4F4H0Pa6dPFk3bp1euedd2S32xUQEGC0R0dHKzo62jgeNmyYvvzyS7344osefdm48MvMpbhcrqvGfBNfFP9b+974k3x8fWXu4af6Uye1740/aezEpC5fQKk53iD/AItbm8ViVlNjs2b/11i39txc931q0HVNiIzXi7lZkuO0XC6XTjtOq/msUxMi4zs7NXRRjLoDAADA9WTIkCFatWqVvvvd76qmpkYvvfSSJk+erNdff13h4eGqqqpqcePy/PfliooKhYaGejTIszVaO4hT8r7BZN7WH8n7+kR/AHRnXW7D+PNWr14tu92uzZs3a+DAgVeNv/322/X5558bxyEhIaqqqnKLOX98/svJpWIcDodqa2tbfKFpSwf//o58fH1l6eEnk8kkSw8/+fj66uDf32m312wrvXpb1dzsvhF8c7NTvXpzo7M7i75psKYPf0i9AoLUdPa0egUEafrwh9jvBJd1ftRdXFyc5syZo6KiIuPc5UbdHTt2TGVlZUbMlUbdAQAAAF3J2LFjdc8992jAgAEaOXKk1q1bp759+2rr1q1GzMWDMF0u1yXbL6U9B3ACAIBr0yVnnmRkZGj37t3asmWLBg0a5NFzCgoK3EZBR0dHKyMjQ/X19erZs6ckKTs7W/7+/sY1o6OjtWHDBh05ckTf/va3JUk5OTlyOp0aNmxYG/fqa7UnquQX0NOtzdfSQ7Unqi7zjK5jdFx//c+ufJ2RQxbLuY3inQ6XRsf17+zU8A1F3zRY0TcNZhQFrqorjrr7JvtOdUdddZp4Z+H9aOl6f0/4dwwA0N58fX112223GYM4Q0JCWnyPra6ulvT1d+GQkBCVl5e7xVw8yBMAAHQdXa54kp6ert27d2vt2rXq06eP8eXD399fgYGBks4t5zVkyBB95zvfMfY8yc7O1vr1643rJCQkaP369UpNTVVKSorKysq0Zs0aTZkyxVgOJjY2VpGRkUpNTdXixYvV1NSk5cuXa/z48a3aLL61vnVDiOpPnZSlx9fTax3NZ/StG7r+l6WIgX11732Dtf+9w6o53qBevc/tbxIxsG9npwagg4wd675E3/Dhw/WTn/xEW7du1RNPPCGp40fdXcuSBd0VBU53vB8t8Z4AAND+zp49q+LiYg0Zcm7p7ejoaL399ttuy4BnZ2fr5ptvVmhoqBFztUGeAACg6+hyxZNt27ZJkqZPn+7WPmnSJGVkZEiSTp06paVLl6qyslJWq1Xf//73tXnzZo0ePdqIt9ls2rJli9LT05WYmCibzaZJkyZpwYIFRozZbNbGjRuVnp6upKQkWSwWxcfHKy0trV37OOyue7TvjT+pWeduKDafOa2zDoeG3XVPu75uW4kY2JdiCQADo+4AAADg7TIyMjRu3DjdfPPNxuzrL774wrhPMXnyZG3btk1Lly5VcnKyCgsLZbfbtXDhQuMangzyBAAAXUeXK54UFxdfNWbRokVatGjRVeMiIiJkt9uvGBMaGqoNGzZ4nF9bCB8wRGMnJung399RY9lR9ewdomF33dPlN4sHgEth1B0AAAC8XUVFhRYuXKjjx4+rV69eGjRokLZv366oqChJUr9+/ZSZmakVK1Zo4sSJCg4O1ty5c5WUlGRcw5NBngAAoOvocsWT60X4gCEKHzCEpTUAdDuMugMAAMD15rnnnrtqTExMjHbu3HnFGE8GeQIAgK6B4gkAoFUYdQcAAAAAAABvR/EEANAqjLrDhUoKK7T/vcOqOd6gXr2tGh3Xn32xAAAAAABAt0fxBAAAXJOSwgr9z658mX1N8g+w6FRtk/5nV77uvW9wtyyg5H2VrzeL3lVFfbX69gzWhMh4Rd80uLPTAnCB8wXb8q9q9MmHORRsAQAGBvUAANoaxRN0e/WHD+pkzhty1FTIt1dfBY2aqJ79h3V2WgDQpX1UWK5d75Wo/HiDbuxt1X1xEYoZeGOrrrH/vcMy+5rUo8e5rxM9evjqjBza/97hbvdDNe+rfL2YmyWLj1k2i1U1jSf1Ym6Wpg8XBRSgi7iwYGvpYer2BdsLccMPAL4ZbxvUAwDoGnw6OwHgm6g/fFDVf94kR90JmfxtctSdUPWfN6n+8MHOTg0AuqyPCsu1cde/daK2UYEBvjpR26iNu/6tjwrLW3WdmuMNsljMbm0Wi1k1xxvaMt0O8WbRu7L4mOXn6yeTySQ/Xz9ZfMx6s+jdzk4NwP+5sGBrMp17NPuatP+9w52d2jdy/obfqdomtxt+JYUVnZ0aAHQb3vpvBACgczHzBN3ayZw3JLOvfCz+kiSTxV9n1aSTOW8Ys0+YmQIA7na9VyJfX5P8/2/GiH8PXzXJoV3vlbRq9kmv3ladqm0yZp5IUnOzU716W9s85/ZWUV8tm8U97x7mHqqor+6kjADv9EXxv3Xw7++o9kSVvnVDiIbddY/CBwzx6Lk1xxvkH2Bxa+uuBdsLedMsPgDoLN76bwQAoHMx8wTdmqOmQiZfP7c2k6+fHDXnRuoxMwUAWio/3iC/i2aM+FnMqmjlj8vRcf3ldLh05oxDLte5R6fDpdFx/dsy3Q7Rt2ewzjjPuLWdcZ5R357BnZQR4H3+P3t3HhdVvf9x/D0wCCKGCypuWWliyiJy1fSGAAAgAElEQVRgi2JuaZa5lFm57y1qWl1vUeivXMqt0jIqCy0zu+WSa5alWdpVb1cRNTUrLdPcEHEXkIHz+4PLxAgoIDAzh9fz8eChc+Z7znw/h+E7Z76f7/l+//xlp9Yvn68L587Iu3wFXTh3RuuXz9efv+ws0P6VqvgqPT3DYZu7JmxzMtNdfKUh4egujf9uhkZ8MVbjv5uhhKO7nF0lAC7ArJ8RAADnInkCt2atVF2GLc1hm2FLk7VS1ii9nHemWCyWrDtUPK1Z2wGgjKpRxVdpl325TEvPUPVCfrlscEt1deoerIrX+Sg1JV0Vr/Nx23mluzbqoPTMDKXZ0mQYhtJsaUrPzFDXRh2cXTXANLZt+EoeVqu8ymVNj+dVzlseVqu2bfiqQPu7WsL2wv5tOjL/JR2MHaYj818q8uAcOvwKLnt9qtMpZxzWpyKBAsDVPiMAAObAtF1wa/7Nu+nk6tnKVKosVu+sREqGTf7Nu0n6350pPn4O++S8M8WsEo7u0oq9a5R44aSqV6iqro06sOAxALvubRrovSU7lSqbvL08lZaeIZvNUPc2DQp9rAa3VHfLZMnlwmsGa0ikaDuBEnT2VJK8y1dw2Gb1Kqezp5IKtH92wnbT9/t1/GiqqlT1cdrC6tl3N8vT6nB3s+4ZWujpYVu0qa8vl+zSJdnk5eWp9PQMOvzykXN9KklZ/9rStGLvGtproIzL+RlxOvmiKlXxddpnBADAPEiemNC1zCXtbirUj5DuGZrvmibWStWzpuz635ookuOdKWaUPSLPy8NTHoZFv538Q1N/eFd1r6up3mH388USQNa6Jt1DteT7fUpMvqjqVXzVvU2DQq13YkbhNYNpI0vYvp8T6dQow66rHKAL587Iq9zfU67a0i/pusoBBT5GdsI2Pj5ekZGRJVHNAinIunsFRYdfwbE+FYArMcugHgCA6yB5YjLZc0l7WK0Oc0m37tbX1AmU/L6kXu3OlOLkKgvTZ4/Is2Vm6GTqKUkWeciio+cTNSd+gYZEis5BAGp2Sw2HZEnW9DPvOL0Ng3nt+zlRXy7ZJU+rRT7lvXTubKq+XLLLbad6Q+FFtLpX65fPV7qy7jixpV9Sps2miFb3OrtqhVbcdzfT4Vcw1StU1emUM/Y7TyTWpyoJyfHbdGTpcqUeT5RPjeqq9UA3VYnkmgAAAJQ9rHliMtc6l7TZVKgfoar3DJXVr7KM1POy+lVW1SJMp3A1rrQwfeKFkyrnWU5n0s5JssjD4iEPDw9lGpny8vDUir1rSr1OAFybK7VhMK9N3++Xp9WicuWssliy/vW0WrTp+/3OrhpKSb2gULXu1lcVKvorLeWCKlT0d9sBPldbdw8lg/WpSl5y/Db9/t5spSWfkqefn9KST+n392YrOZ5rAgAAUPZw54nJXOtc0mZ0pTtTiktxTt1wrbJH5NkybbL8Lz9qGIasHlamNQCQJ1dqw2Bep5Mvyqe8l8M2Ly9PnU6+6KQawRnqBYW6ZbLkcqV5dzP+xvpUJe/I0uWyWK3y9Mm6JvD08VFGaqqOLF3O3ScAAKDMIXliMsUxlzQKz5UWpu/aqIPmxC+QhyXrbhMZFhmSKvlcx7QGAPLkSm0YzKtSFV+dO5uqcuX+vvxMT89QpSq+V9gLcE1XW3cPf0s4uqtYkx2sT1WyUo8nytPP8ZrAw9tbqce5JgAAAGUPyROTMdNc0u7ElRamzx6R98mOpfrr7DFZPTxUxcdfnhYPpjUAkCdXasNgXi3a1NeXS3bpkmzy8vJUenqGMmyGWrSp7+yqAUVSGnc3S66zrl5RJBzdpTnxC+Tl4Sk/L1+dTjnDGnwuzqdG9awpu3z+vibITEuTTw2uCQAAQNlD8sRksueS3rbhK509laTrKgcootW9RZoeYevPx7Xk+306nnxRNar4qnubBg6LC+NvrjZ1Q/aIvJwj/SqV92dag0JisUyUFc5uw9y5YxAF1+CW6urUPVibvt+v08kXVamKr1q0qc8i2cAVZK9JJU+rw5pUKoE1/ErCir1r5OXhaV/g3dvqLdnStGLvGq5JXVStB7rp9/dmKyM1VR7e3spMS5Nhs6nWA0xJBwAAyh6SJyZUHHNJb/35uN5bslNWq0UVy1t16myK3luyU+oeSgIlD646dQPTGhRd9mKZFqvVYbFMPT6UBApMx5ltmLt3DKJwGtxSnWQJ8sXAndwKuiaVqyahEy+clJ+X49R8rMHn2qpERkiPD2UAEUzJVdtKAIDrInliEsX9ZXPJ9/tktVrk8795yX3KWZUqm5Z8v6/Mf4nNT2lN3YC8FfddIiyWibLGWW0Yi9W7Nu7AQ2lh4E7eCrImlSsnoatXqKrTKWfsd55IYg0+N1AlMoK2Hqbjym1lSSrudacAoKzxcHYFcO2yv2yeOpvi8GVz68/Hi3zM48kX5e3l6bDN28tTickXr7W6QLHLvkskLfmUw10iyfHbinzM1OOJ8vD2dtjGYplwpgv7t+nI/Jd03fq3dWT+S7qwv+jvb1diO50oi9Xxb43F6l1DSbStQH5yDtyxWLL+tVotWvL9PmdXzamslapnTaWYw+VrUuVMQlsslqxktKc1a7uTdW3UQemZGUqzpckwDKXZ0liDD4BTFLWtzL4GPxg7zO2uwbPXnTqdcsZh3amEo7ucXTUAcBskT0ygJL5s1qjiq7T0DIdtaekZql7FN589AOfJeZeIxWLJ+tdq1ZGlRe808KlRXZlpjp0VLJYJZ8keKWc7f0qG1cc+Us6dvrzlpyAdg3COkmhbgfwwcCdv/s27SRk2ZaanyjAMZaan5lqTypWT0OE1gzUk8hFVKu+v8+kXVam8v4ZEPsKoZwClrihtZc5r8Jx3q7jLNXjOdacsFou8rd7y8vDUir1rnF01AHAbTNtlAseTL6piecdf5bV+2ezepoHeW7JTqbLJ28tTaekZstkMdW/T4FqrC0gq3qlgUo8nytPPcUqLa71LhMUy4UocprZKvyAPE01t5ezF6pG/kmhbgfzUqOKrU2dT7FPGSgzckQq2JpW1UvWsjr3/TX8ouVYSmjX4ALiCorSV7j69LOtOAcC1I3liAvl92azrc1JL46bq7KkkXVc5QBGt7i3wQvLNbqkhdQ/Vku/3KTH5oqqzaCeKUXEvxu5To3rWtDI+f18IX+tdIiyWCVdSkDnv3ZUzF6vHlZVE2wrk51oH7ph5sfmrrUlFErpsu3xAUkZIEyky0tnVggv685ed2rbhKyUdO6yD29YWqn/ADIrSVrr7NTjrTgHAtSN5Imnt2rV64403dODAAdWqVUtPPPGEunfv7uxqFVheXzbLpxxWLa+dumDxlnf5Crpw7ozWL5+v1t36FiqBYpYvnXAtxb0Ye0ndJcJimXAVrj6q+Fo5a7F6XBl34KE0XcvAnbK+2DxJ6LIrrwFJ6V9+reQGDbiGhYM/f9mp9cvny8NqlWc57yL1D7i7orSV7n4N3rVRB82JXyDZ0lTOs5wuZVxi3SkAKKQynzzZsWOHRo0apccff1ydO3fWxo0bNWbMGFWuXFlt27Z1dvUKJK8vm418Dsojw1te5bJGGHiV81a6pG0bviozF0dwXcU9FQx3icDsco6UUz5z3gPFjbYVpa2oA3dyrv8nST7lrEqVTUu+31cmkicSSeiyKq8BSbqGAUkwr20bvpKH1ZrVL2Czldn+gcK2le5+Z1/WulNZa58kXjip6hWqqmujDkylCACFUOaTJ3PnzlXTpk311FNPSZLq16+vhIQEzZkzx22SJ1LuL5sfTVsma/kKDmWsXuV09lRSaVcNyKWkptniSyKuxJ2ndMk5Us6SeEjWKnUZVYxSQdsKd1AS6/8B7iCvAUnysrI2FXI5eypJ3vQPFJoZ7uxj3SkAuDZlPnmSkJCghx56yGFbVFSUxo8fr4yMDHl6ehboOLt27SpyHeLj44u8b34sVm+dP3dGnlYv+7YMW7rK+VQokdfLT2m+VmkjtqLLCGmi9C+/llJTJS+rlG6TMjKU0bplqZzX0vrdRTLftMsww5Qu2SPl4uPjdTPvLQDFwN2nrs3GYvMoq/IakKR0m3xq1XRepeCSrqscoAvnzthnppAkW/olXVc5wIm1cg/c2QcAZVuZT54kJSUpIMDxgqFatWq6dOmSzpw5oypVqhToOMHBwfL29r56wcvEx8eXSAdrgJ+XfU5Tq1c52dIvyVNS6/seLrXbcksqNldAbNcoMlLJDRr8PRVMrZqlNhWMmX93yB9TugCAIzNMXZvtWhebB9xVXmtTKSODtamQS0Sre7V++XylSzIMQ+mX0pRpsymi1b3OrhoAAC6tzCdPJMlisTg8NgzDSTUpPvWCQtW6W19t2/CVzp5K0nWVAxTR6t4yNZ8pXBtTwUAqvVHPTOkCAI7MMnWtdG2LzQPuLK+1qTJat+QaG7nk7B9IOXZYFarQPwAAQEGU+eRJQECATpw44bDt5MmT8vLykr+/v5NqVTzqBYVyMQTAZZXmqGemdAEAR64wde21yjkNp0XSg7f5SPrf9EUX/1J8/F9OqVdhmWEqWDPEILlxHA90lUVSmiRPOT8O7vJ2Tdn9A9yJDwBAwZX55El4eLg2bdqkESNG2Ldt3LhRTZs2LfCXRgBA4ZXmqGemdAEAR86euvZamaXzzwxxmCEGiTgAAACQm4ezK+BsAwcOVEJCgmJjY/X7779r/vz5Wr16tYYMGeLsqgGAqSUkJCgqKsphW1RUlHbs2KGMjIxifa1mt9TQ491DVfm68jqfYlPl68rrcTdaLB4ASoIZp64FAAAAgOJS5u88CQsL08yZMzVjxgzNmjVLNWvW1Msvv+x2cz0DgLsprlHPUsGmjXHnKV0u5+zpOFwN5yO3sn5OGHV9dWaeuhYAAAAAikOZT55IUvv27dW+fXtnVwMAypziGvXsrGljnIHpOBxxPnLjnKAgmLoWAAAAAK6szE/bBQBwDkY9A4DzMHUtADjP2rVr1blzZwUHB+vuu+/WkiVLnF0lAACQB5InAACnyB71nBOjngGgdGRPXfvVV1+pa9eu+uijj5i6FgBKwY4dOzRq1Ch16NBBy5cvV9++fTVmzBh99913zq4aAAC4DNN2AQCcYuDAgerVq5diY2PVqVMnbdq0SatXr9bbb7/t7KoBQJnA1LUAUPrmzp2rpk2b6qmnnpIk1a9fXwkJCZozZw4JbAAAXAx3ngAAnIJRzwAAAChrEhISFBUV5bAtKipKO3bsUEZGhpNqBQAA8sKdJwAAp2HUMwAAAMqSpKQkBQQEOGyrVq2aLl26pDNnzqhKlSoFPtauXbuKVIf4+Pgi7eeqzBaPZL6YiKd0REZGOrsKgOmQPAEAAAAAACglFovF4bFhGEU6TnBwsLy9vQu1T3x8vKk6WM0Wj2S+mIgHgDsjeXKNsi9yLl26VORjpKWlFVd1XA6xuSczxyaVbnzlypXL9eUIxac42mB3ZPa/0cLifOTGOaH9LWmu0P6a5X1uhjjMEINEHMWJNjh/AQEBOnHihMO2kydPysvLS/7+/gU6xrW2wa7wHilOZotHMl9MxFN6aH+B4mUxijrEAZKkc+fO6ddff3V2NQC4qKKMBkPB0QYDyA/tb8mi/QVwJbTB+XvmmWeUmJioTz75xL7tH//4hxITEzV//vwCHYM2GEB+aH+B4kXy5BplZmbqwoUL8vLyIrMLIBdGfZQs2mAA+aH9LVm0vwCuhDY4fzt27FCvXr00fPhwderUSZs2bdKkSZP09ttvq23btgU6Bm0wgPzQ/gLFi+QJAAAAAABAKVm7dq1mzJihP//8UzVr1tSwYcPUvXt3Z1cLAABchuQJAAAAAAAAAABADh7OrgAAAAAAAAAAAIArIXkCAAAAAAAAAACQA8kTAAAAAAAAAACAHEieAAAAAAAAAAAA5EDyBAAAAAAAAAAAIAeSJwAAAAAAAAAAADmQPAEAAAAAAAAAAMiB5EkJWrZsmYKCgjRw4ECH7fHx8erRo4dCQkLUpk0bxcXF5dp337596t+/v0JDQxUVFaWpU6fKZrOVUs3zlpSUpJiYGLVo0UIhISHq2LGj1q1b51DGHWPLzMxUbGysOnTooJCQELVu3VoTJ07UhQsXHMq5S2xbtmzRsGHD1LZtWwUFBemtt97KVaa4Yjl+/LhGjBih8PBw3XbbbRozZozOnz/vtNgWL16svn376vbbb1dkZKR69uyp9evXu0VsgGS+z42ieOuttxQUFJTrJ2csZel8SOb9/AVyMsPffrt27fKM4b777pMkLVmyJM/n//zzT6fGYIZrx+K4Rvzxxx/z/P1s2rSpVGIoSBzF+R7iWteczHItaaZrH3fvbzDDZ0Rh4qFPAcDlrM6ugFn9/vvveu2119SsWTOH7YcPH9bQoUPVpUsXTZkyRXv27NHYsWPl6+urPn36SJLOnz+vQYMGKSQkRAsXLtSxY8cUHR0tSfZ/S9v58+fVu3dv3XDDDZo5c6YCAwN19OhRVahQwe1j+/DDDzVnzhxNnjxZwcHBOnDggGJiYpSSkqJJkya5XWwXL15UgwYN7HW9XHHFkpGRoccee0zly5fXvHnzlJKSopiYGMXExGjmzJlOie3HH3/U3Xffreeff14VKlTQ4sWLNXz4cM2fP1/h4eEuHRtgts+Na1G7dm0tWLDAYZvVmnXJUtbOh5k/f4HLufvf/uLFi5WRkWF/nJKSoi5duqhTp072bZ6enrk6YapUqWL/vzNiMMO1Y3FcI2ZbunSpqlWrZn/s7+9v/39JXyNeLQ6peN5DXOuak1muJc127ePu/Q1m+IwoTDz0KQDIxUCxS0tLM7p27WosW7bMiI6ONgYMGGB/7tVXXzVat25tZGZmOmxr06aN/fG//vUvIzQ01Dh37lyubRcuXCiVGC43ffp046677jIuXbqUbxl3jW3YsGHGk08+6bBt2rRpRufOne2P3TW29u3bGzNnznTYVlyxrF+/3mjYsKFx4MABe5nsbQcPHiypkOzyii0v9957rzFt2jT7Y3eIDWWPGT83imrmzJlG+/bt832+rJ0PM3/+AjmZ8W9/wYIFRuPGjY1jx44ZhmEYn3/+uXHLLbdccR9nx2CGa8eiXiP+5z//MRo2bGgcPXo0331K8xoxrziK6z3Eta75mOla0mzXPmbqbzDDZ8TV4skLfQpA2ca0XSVg8uTJatiwobp165bruYSEBLVo0UIWi8W+LSoqSkeOHNGxY8fsZZo2bSo/Pz97mZYtWyo1NVV79uwp+QDysHbtWoWHh+vll19WVFSUOnXqpNjYWKWnp9vLuGtskZGRio+P188//yxJOnTokL7//nu1bt3aXsZdY8tLccWSkJCgunXrql69evYyzZs3l6enp7Zt21ZK0VxZZmamUlJSVLlyZfs2s8QGczHj58a1OHbsmFq1aqU2bdpo2LBh2rt3r/25snY+zPz5C1zObH/7n332mdq2basaNWrYt2VkZKhdu3Zq2bKlBg0apC1btjjs42oxZNfJbNeOeV0jZuvdu7datGih3r17a+3atQ7PuUIMxfEecoU4ULzMdC1ptmsfs/c3mPEzIif6FACQPClm33zzjX744Qe99NJLeT6flJSkgIAAh23Zt4UnJibmWyb78YkTJ4q7ygVy8OBBrV69Wunp6Xrvvfc0YsQIffzxxw63G7prbIMHD1afPn304IMPqkmTJmrfvr1CQ0M1evRoexl3jS0vxRVLXmW8vLzk7+/vMvHGxcXp/Pnz6tq1q32bWWKDeZj1c6OoQkNDNW3aNMXFxWnq1KkyDEO9evWyz+de1s6HmT9/gZzM9rf/008/affu3XrkkUfs22688UZNnTpV77zzjmbOnKmaNWuqf//+2rp1q72MK8WQzYzXjnldI1arVk3jx4/XzJkzNWvWLEVEROjJJ5/UF198YS/j7BiK6z3k7DhQvMx2LWm2ax+z9zeY8TMiJ/oUALDmSTE6evSoXnrpJc2aNcshA325nBl5STIMI8/tBdm3tBiGoYCAAE2cOFGenp4KDg7W8ePHFRsb6/Ch746xrVmzRp999pkmTZqkW265RQcOHNCUKVM0bdo0h7lD3TG2/JRkLIZhuES8S5Ys0TvvvKPY2FhVr169QPu4S2wwDzN/bhRVzlF4UtZovfvuu08ff/yxxo4dK6lsnQ8zf/4COZntb3/BggWqU6eOWrZsad8WHh7usL5GRESE/vrrL82ZMyfXGgV5cebfqpmuHfO7Rrzpppt000032R+Hhobq5MmTev/999W5c+crHrO0Yijp9xDXuu7HjNeSZrv2KQv9DWb6jMiJPgUAEsmTYrV7924lJyerV69e9m2ZmZmSpMaNG+vTTz9VQEBArizzyZMnJf2dnQ8ICNDx48cdyiQlJdmfc4bq1avr+uuvl6enp31b/fr1deHCBZ05c0b+/v5uG9ukSZPUr18/3X///ZKkoKAgpaen69lnn9XIkSPl6+vrtrHlpbhiCQgI0ObNmx3K2Gw2nT171unxLliwQJMmTdLMmTN15513Ojzn7rHBXMz8uVFcrFarmjRpogMHDkgqvjbMXZj58xe4Enf+2z9//rxWrVqlYcOGXbWDJCwszGFqKFeJISczXTte6RoxL2FhYVq1apX9sSvEcLmivIdcMQ4UjRmvJc127WP2/gYzfUbkRJ8CgGxM21WM7rjjDq1cuVLLli2z/7Rr105hYWFatmyZgoKCFB4ers2bN9sz8ZK0ceNG1apVS4GBgZKyRhRt375dFy5ccCjj4+Ojxo0bl3pc2XU6ePCg/UJMkg4cOCA/Pz/5+/vby7hjbCkpKfLwcPxTyHmhJrlvbHkprljCw8N16NAhHTx40F5m8+bNysjIUERERClFk9u8efM0adIkxcbG5hrFKrl3bDAfM39uFJfMzEz98ssv9i9fZe18mPnzF7gSd/7bX758udLT09W9e/erlt2zZ489Rsl1YsjJLNeOV7tGzEtevx9Xu0YsynvIFeNA0ZjxWtJs1z5m728wy2dETvQpAMjJc9y4ceOcXQmzKFeunKpWrerw88MPPygtLU1DhgyR1WpVvXr19MEHH+jo0aO6/vrrtWnTJs2YMUNPPvmkQkNDJWXNZbto0SLt2rVL9evX1+7du/Xyyy/r4YcfVtu2bZ0SW506dfTRRx8pOTlZ119/vXbs2KFp06apV69eat68uSS5bWx//PGHli5dquuvv17e3t7auXOnpkyZopCQED344INuF9uFCxe0f/9+JSUlacWKFapWrZoCAwN18eJFVapUqdhiqVOnjr799lutX79ejRo10sGDB/XSSy/pjjvuUM+ePZ0S25w5c/Taa6/plVdeUXh4uC5evKiLFy8qPT1dPj4+Lh0byiYzf24U1ZQpU+Tl5SXDMHTw4EFNmzZN27Zt0/jx41WjRo0ydz7M/PkL5GSmv/2xY8cqIiLCfh2ZLTY2VqmpqbJYLDp69KhmzZqlVatWKSYmxj5dlDNiMMO1Y3FcI86dO1cnTpyQh4eHkpOT9dlnn+nDDz/UyJEjFRYWVuIxFCSO4noPca1rHma8ljTbtY+79zeY4TOiMPHQpwAgFwMlKjo62hgwYIDDti1bthjdu3c3mjRpYrRq1cp47733cu3322+/Gf369TOCg4ONO+64w5gyZYqRnp5eSrXO24YNG4z777/fCA4ONtq3b2+8/fbbuerkjrFduHDBmDJlitGuXTsjODjYaN26tfF///d/RnJyskM5d4ntP//5j9GwYcNcP3379rWXKa5Yjh49agwbNswICwszmjVrZrzwwgvGuXPnnBZb27Ztrxq7q8YGZDPT50ZRPPPMM8add95pNGnSxIiKijIeffRRY+fOnQ5lytL5MAzzfv4COZnlbz8hIcFo2LChsWnTplzPTZo0yWjbtq0RHBxs3HbbbUbfvn2NjRs35ipX2jGY4dqxOK4R33//fePuu+82QkJCjMjISOOhhx4yVq1aleu1SvIa8WpxFOd7iGtd8zLDtaSZrn3cvb/BDJ8RhYmHPgUAl7MYRo576wAAAAAAAAAAAMo41jwBAAAAAAAAAADIgeQJAAAAAAAAAABADiRPAAAAAAAAAAAAciB5AgAAAAAAAAAAkAPJEwAAAAAAAAAAgBxIngAAAAAAAAAAAORA8gQAAAAATGDo0KEKCgrS559/7uyqlIq33npLW7ZscXY1AID2FwBMiuQJAAAAALi5pKQkbd68WZK0fPlyJ9emdMTGxtJ5B8DpaH8BwLxIngAAAACAm/viiy9ks9l05513asuWLTp27Jizq2SXmprq7CoAQImh/QUA8yJ5AgAAAABubsWKFbr55pv13HPPKTMzUytXrrQ/N2jQIPXr1y/XPv/+978VFBSknTt3SpIMw9A777yjli1bqmnTphoyZIh27NihoKAgLVmypMB1CQoKUmxsrN544w37sbL9+eefeuqpp3TbbbcpNDRUPXv21NatWx32b9euncaMGaPFixerQ4cOCg8PV58+ffTbb785vIYkvfnmmwoKCip0HQGguND+0v4CMC+SJwAAAADgxvbv36/du3erS5cuatiwoYKCgrRixQr78126dMlzNPQXX3yhG264QaGhoZKkjz/+WG+++aY6deqk2NhYRURE6B//+EeR6vTZZ59p9+7dmjhxombMmCFJOnz4sB5++GH99ddfGjdunN566y1VrlxZgwYN0s8//+yw/6ZNm/T5558rOjpaU6dO1fHjxzVixAhlZGRIkhYsWCBJeuSRR7RgwQItWLBAbdq0KVJdAaCoaH9pfwGYm9XZFQAAAAAAFN3y5ctlsVjUuXNnSVLXrl316quvau/evWrUqJHuvvtujRs3Tl988YWGDh0qSUpLS9OaNWs0aNAgSVJGRobef/99derUSTExMZKkli1bKiUlRXFxcYWuk7e3t959911ZrX9/5YyNjZW3t7fmzZunChUq2F+jc+fOmjVrlgrqJgUAACAASURBVN5880172dTUVM2ePdtezjAMjRo1Srt371ZoaKh9NHVgYKDDyGoAKE20v7S/AMyNO08AAAAAwE0ZhqGVK1cqMjJStWvXlpQ10tnDw8O+cLGfn5/atGmjL774wr7funXrdP78eXuH37Fjx3TixAm1b9/e4fh33313kerVqlUrh447KWuamjZt2sjb21s2m002m02GYahFixaKj493KNusWTN7x50k3XzzzZKkI0eOFKk+AFDcaH8BwPxIngAAAACAm9qyZYuOHDmiu+66S2fPntXZs2dVvnx5hYeH64svvlBmZqakrNHQP//8s/bv3y9JWrlypUJDQ3XDDTdIkk6cOCFJqlKlisPxq1atWqR6BQQE5NqWnJysBQsWqEmTJg4/8+fP1+nTpx3KXnfddQ6Py5UrJylrxDYAuALaXwAwP6btAgAAAAA3lT26eerUqZo6dWqu5//zn/+oRYsWatWqla677jqtXLlSgwYN0oYNG/Tcc8/Zy1WrVk1SVgdbTidPnixSvSwWS65tlSpV0h133KGBAwcWqDwAuDLaXwAwP5InAAAAAOCG0tLS9PXXXysqKkqPP/64w3OZmZkaPny4VqxYoRYtWqhcuXLq2LGjVq1apZo1ayozM1OdOnWylw8MDFS1atW0du1a3Xffffbt33zzTbHVt2XLltqzZ4+CgoLsI5mvhZeXFyOhATgF7S/tL4CygeQJAAAAALihdevW6dy5c+rdu7duv/32XM/ffffd+vrrr/XSSy+pfPny6tKlixYtWqS3335bzZs3d5jaxdPTU4899pheeeUVVatWTa1bt9b27dv11VdfSZI8PK59xudRo0apR48e6t+/v3r37q3AwECdOnVKu3fvloeHh55++ulCHa9+/fpat26d7rjjDvn5+alOnTqqXLnyNdcTAK6G9pf2F0DZwJonAAAAAOCGli9fripVqqh169Z5Pt+9e3ddvHhR3377rSTptttuU2BgoI4fP64uXbrkKt+vXz899dRT+vLLLzV8+HDFx8frpZdekpS16PG1ql27thYvXqx69epp6tSpGjx4sF555RX99ttvatasWaGPN3bsWFksFj366KPq0aOHvvvuu2uuIwAUBO0v7S+AssFiGIbh7EoAAAAAAFzP/PnzNXHiRK1bt061a9d2dnUAoMyg/QUA52PaLgAAAACA/vjjD33++eeKiIiQj4+PEhISFBcXpw4dOtBxBwAliPYXAFwTyRMAAAAAgHx8fLR7924tWrRI58+fV9WqVdWjRw/94x//kCQZhqGMjIx897dYLPL09Cyt6gKAadD+AoBrYs0TkwsKCtI777xT6P369eungQMHXrVcu3btNGbMmCLUrGS4Sn1OnDihoKAgLVmypMRf64UXXtCtt96qzMxMh+3Tp09XUFCQ5s6d67A9JSVFTZo00WuvvVao17n8PfHjjz8qKChIW7duLWrVi2TIkCHq16+f/fGSJUsUFBSkY8eO2bdd/j7IqwxQ2miPncOM7XFB/PXXXwoKCtLy5cvt255//nl16NCh0Mcq6HsQgPurWbOmPvzwQ/3444/avXu3NmzYoLFjx8rX11eStHTpUjVp0iTfH9oKACga2l8AcE3ceWJyCxYsUM2aNZ1dDZSgZs2aacmSJfr111/VqFEj+/b4+HiVL19eW7dudbiQ2r59u2w2W5EWhXNFbdq00YIFC1SlShVnVwW4Itpj8yvr7TEA82vbtq0WL16c7/MVKlQoxdoAQNlB+wsAzkHyxOSaNm3q7CqUitTUVPn4+Di7Gk4RGRkpKatzLruz7tKlS/rpp5/08MMP68svv3QoHx8fL4vFovDw8FKva0moUqUKiRO4Bdpj8yvr7fHl0tPT5eHhwRQSgIlUrlxZlStXdnY1AKDMof0FAOdg2i4Xkz2lxvbt2/XQQw8pLCxMnTp10jfffJOr7KZNm9SnTx81bdpUkZGRGjVqlI4ePepQJq9pYhYuXKh27dopNDRUPXv21N69exUSEqK33nor12t899136tKli8LCwtS9e/d8p2iaN2+e2rZtq9DQUA0cOFB//vmnw/OXLl3Sa6+9ptatWys4OFgdO3bMNX1JflMrXT7NSHa5rVu36rHHHlN4eLjGjRvnsM/ixYvVoUMHhYeHq0+fPvrtt98KXR9J2rdvnx5//HFFRESoadOmGjBggHbu3Jmr3Pvvv68777xTTZs21ZAhQ3T48OE8z1NJuOGGG1StWjXFx8fbt+3atUuZmZkaMGCATp48qd9//93+3LZt29SwYUP5+/s7bOvXr5/CwsIUGRmp4cOH68CBA4Wui2EY9kXtgoOD1bZtW82YMUPp6en2MtnTfa1fv14xMTFq1qyZoqKiNGHCBKWlpTkcb8eOHerRo4dCQkLUsWNHrVq1KtdrFmVKrmHDhumhhx7Ktf2HH35QUFCQfvrpp0JEDbOiPaY9LqzSao8L0tYWRGpqql5++WXde++9atq0qVq1aqVnnnlGx48fz7P81d6D2VO1zZs3T3fddZdCQ0N19OhRJSUlacyYMerQoYNCQ0PVrl07vfjiizpz5kyh6gsAAAAAQGkieeKCTp8+rZiYGPXs2VOxsbGqWbOmnnnmGR08eNBe5ttvv9WQIUMUGBioN954QxMnTtS+ffvUv39/Xbx4Md9jf/vtt/q///s/RUZGKjY2Vp06ddKoUaNyzc8uZXVUzZgxQ0888YRmzpwpKavT+dy5cw7lfvjhBy1btkwxMTGaNGmSDh06pMGDB+vSpUv2Ms8++6zmzp2r3r17a9asWWrbtq0mT56sN998s8jn6dlnn1VoaKjeeecd9ejRw75906ZN+vzzzxUdHa2pU6fq+PHjGjFihMPiagWpz7Fjx9SnTx8dOnRIL7/8sl599VWlpqaqX79++vXXX+3lPv30U73++uvq2LGjYmNjFRYWpmeeeaZAMWRmZspms13152oiIiIcOuvi4+N1yy23qG7duqpXr579uYyMDG3fvt1hipg9e/ZowIABysjI0Ouvv64JEyZo//796t27t06cOFGgOLK9+uqrev3119WhQwfNmjVLDz30kObMmZPnugfjx4+Xv7+/3nzzTfXr10+ffvqp4uLi7M+fPHlSgwcPVmZmpqZPn66RI0dqxowZ+uWXXwpVp7z07NlTO3fuzHWsRYsWqVGjRgoJCbnm14A50B4XDO3x30qjPS5MW3slqampSktL08iRI/X+++/r+eef15EjR9SrV69cyeyCvgfXr1+vlStXKjo6Wm+//bb8/f11+vRpVahQQc8++6zmzJmjUaNG2RNuAAAAAAC4KqbtckFnz57V7NmzFRYWJklq0qSJoqKi9PXXX+vRRx+VJE2ePFlt27bV66+/bt8vNDRU99xzj5YuXao+ffrkeex3331XYWFhevXVVyVJrVq1kpeXV66RwlJWp+HChQtVq1YtSVLVqlX14IMP6ocfflCnTp3s5c6cOaNly5bZp04KCgpSly5dtGzZMj388MP65ZdftHr1akVHR2vw4MGSpJYtW+rixYuaM2eOBg0apOuuu67Q5+n+++/Xk08+mWt7amqqZs+ebZ/z0zAMjRo1Srt371ZoaGiB6zN37lxdvHhRK1asUI0aNSRJLVq0ULt27TRr1ixNnz5dmZmZevfdd3XPPfdo7Nix9mOlpKTogw8+uGoMMTExWrp06VXLffvtt6pTp06+z0dGRurrr7/W4cOHVbt2bcXHxysiIkJSVkfetm3b9NBDD2nv3r26cOGCQ2fdu+++q4oVK2rOnDkqX768pKzphTp27Kh58+Zp9OjRV62fJJ06dUrz5s1Tnz599Nxzz0nKOheenp6aPn26Hn/8cdWvX99e/s4771R0dLQkKSoqStu3b9eXX35p/53OnTtXNptNs2fPtr+3br75ZnXt2lU33nhjgeqUnzvvvFO1a9fWokWL7L+35ORkrVu3Ti+88MI1HRvmQntcMLTHfyvp9riwbe2VVKpUSRMnTrQ/zsjI0O23366oqCht2LDB4S6jgr4HU1JSNGfOHIf3UcWKFRUTE2N/HB4ervr166tHjx7as2ePGjduXKD6AgAAAABQmrjzxAVVqlTJ3lEnZa3pULVqVfsUMAcOHNChQ4fUqVMnh9GwgYGBuvHGG7Vt27Y8j5uRkaGff/5Z7du3d9jesWPHPMs3bNjQ3kmS/VhSrqlomjVr5rDmxM0336ybbrpJ27dvlyT7tB733Xefw3733Xef0tLSijxFUtu2bfPc3qxZM4fF0m6++WZJ0pEjRwpVn61bt6pZs2b2jjopaxG2tm3basuWLZKyzsXx48cdOpgk6d577y1QDE8++aQWL1581Z/q1atf8TjZnW9bt26VYRhKSEiwz70fERFhjzl7xHP2c9n7tGvXzt5RJ0m1a9dWeHi4Pc6C2Llzp9LT0x060aS/z3POkdiS1Lp1a4fHN998s8N7K3tEds73VlBQUIE7Ba/Ew8NDDz/8sFauXGkfkb906VJ5enqqa9eu13x8mAftccHQHjvGnF3nkmiPC9vWXs3y5cvVvXt3RUREqHHjxmrRooUMw9Aff/zhUK6g78HIyMhcCTjDMPTRRx+pc+fOatq0qZo0aWK/Q+ny1wEAAAAAwFVw54kLymvUb7ly5exTaJw8eVKSNHr06DzvCsivYyc5OVk2my3XImOVK1eWh0fuPNrl9ShXrpwk5ZrKI6/FuqtWrarExERJss9pHhAQ4FAm+3FR5zyvVq1antuvVu+C1ufMmTN53uEQEBBgL5M9jUrVqlUdylz+OD+1atVSYGDgVctZrVf+U23UqJEqVKig+Ph4NWnSRKdPn3YY6Xzw4EGdOHFC8fHxqlu3rkMH5JkzZ3KdCykrzr179xYoDilrVLKU+/eS/Tj7+Wx5/Z5yvrdOnDiR5/RZBT23V/Pggw8qNjZWX3/9tbp06aJFixbp3nvvVcWKFYvl+DAH2uOCoT3+W0m3x4Vta69kzZo1eu6559SjRw89/fTTqlSpkiwWix555JFc762Cvgfzqv9HH32kyZMn69FHH1WLFi3k5+enU6dO6bHHHsu1PwAAAAAAroLkiRuqVKmSpKyFe3NO95HNz88vz/2qVKkiq9WqU6dOOWw/depUnnPsF1RycnKubSdPnrSP1s5eCDcpKcmhkyi70zH7eW9vb0nKteBtfh1BFoulSPUtaH38/f3t23I6efKkvUx2Z9Xl5fLaLy/FNU2Mp6enwsPDtW3bNjVp0kT16tWzd2DVr19flSpVUnx8vLZt26aoqCiHffOLMykpyWER46vJfl8mJSXp+uuvdzhOzucLqlq1avm+t4ojgVKtWjW1a9dOixYtUmBgoP744w+98sor13xclC20x1loj/9W0u1xcba1q1ev1o033ujQ9p04ccJhTZrCyuu9sHr1arVs2VL//Oc/7duy74YCAAAAAMBVkTxxQzfddJNq166tP/74Q4MGDSrwfp6enrrlllu0du1ah0Vav/7662uqz9atW5WcnGwf8fzbb7/p999/14ABAyT9PYXJV199pYEDB9r3W7Vqlby9ve13F9SsWVNS1qK0devWlSSdO3dOCQkJRZqDPz8FrU+zZs30r3/9SydOnLB3yl28eFHr1q2zd3jVrFlT1atX15o1a9S5c2f7sb766qsC1eXJJ5/Mdz2EnK42TYyUNVXKzJkztW7dOvsoZymrI6tp06ZatmyZEhMTHaaIyY7zu+++U1pamr3D9OjRo0pISCjU+ys0NFReXl766quvHF5/1apV9tcpjLCwMH388ccO761ffvlF+/fvL7a7T3r27KnBgwfrzTffVP369XOdG+BqaI+vDe1x4dvj4mxrU1NT5eXl5bBt+fLlBd6/MK9zeVKnJF4HAAAAAIDiRPLEDVksFo0dO1YjR45Uamqq7r77blWsWFGJiYn68ccfdeedd+Y7b/6wYcM0fPhwPfvss+ratav++OMPffzxx7Jardc0cnjo0KEaPny40tLSNGPGDNWqVUsPPPCApKx1Ku699169/vrrunTpkpo0aaJ///vfWrBggYYNG2bviAsNDVWdOnU0ZcoUZWRkyDAMzZkzR76+vkU7UfkoaH0GDhyopUuXavDgwRo2bJjKlSun2bNnKzU1VU888YSkrLUznnjiCU2YMEEvv/yy2rRpo23btmn16tUFqkudOnWuOIK5MJo1aybDMLR+/XqHBYClrKliZsyYYS+X07Bhw/TII49oyJAhGjhwoC5duqS33npLFStWVP/+/Qv8+pUrV9aAAQP0wQcfyNvbW82bN9dPP/2k2NhYdevWTTfddFOh4hk4cKA++eQT+3srNTVVb7zxRr7TAxVF8+bNdf3112vLli0sFI8ioT2+NrTHhW+Pi7OtbdmypcaNG6fXXntNUVFR2rZtm5YtW3bVqckKq2XLlvrggw80e/ZsNW7cWOvXr9e///3vYn0NAAAAAACKG8kTN9WuXTt99NFHevfddxUdHa309HTVqFFDt956q31B3rzcddddmjBhgt577z2tXr1ajRs31tSpU9W7d+8ir/Vw55136uabb9bEiROVnJysiIgIjRs3zj4fuiRNmzZNb775pubPn6/k5GTVqlVLzz//vMNIY6vVqnfeeUfjx4/XP//5T1WrVk3Dhw/Xjz/+WOgFcK+mIPUJDAzUJ598omnTpmnMmDEyDEOhoaH6+OOP7QvlSlKfPn10/vx5ffzxx1q0aJEiIyM1ffp09ezZs1jrfDVhYWHy8vJSenq6w2hkKauzzjAMVa1aNde6AY0bN9bcuXM1Y8YMjR49Wp6enrr99tv13HPPFTpR8c9//lP+/v5auHCh5s6dq4CAAA0ZMkRPPvlkoeMJCAjQhx9+qIkTJ+rpp59WrVq19NRTT2nZsmX2Rd6vlcViUfv27TVv3jx169atWI6Jsof2+NrQHv+toO1xcbW1Dz/8sA4fPqxly5Zp/vz5ioyM1Pvvv6+uXbsWPfg8jBgxQmfOnFFcXJzS09PVsmVLzZw5U/fff3+xvg4AAAAAAMXJYhiG4exKwLm+++47PfHEE5o/f75uvfVWZ1cHKFX33XefgoKCNH36dGdXBaA9BgAAAAAAcBHceVLGnDt3Tm+88YaaN28uPz8/7d27V++++66aNGlS6DUpAHd16dIl7d27V99995327dunyZMnO7tKKINojwEAAAAAAFwXyZMyxmq16vDhw3rxxRd15swZ+fv7q23btnruueeKPMc+4G4SExP10EMPqVKlSnr22WcVGhrq7CqhDKI9BgAAAAAAcF1M2wUAAAAAAAAAAJCDh7MrAAAAAAAAAAAA4EpInlwjwzCUlpYmbuABgNJHGwwAAAAAAICSQPLkGl26dEm7du3SpUuXnF0Vu927dzu7CsXOjDFJxOVOzBiTGbhiGyzxfrkSzk3+ODd547wAAAAAAJyB5IkJpaamOrsKxc6MMUnE5U7MGFNeVq5cqe7du+vWW29VWFiYOnXqpA8++MDhzo74+Hj16NFDISEhatOmjeLi4nIdZ9++ferfv79CQ0MVFRWlqVOnymazOZQ5fvy4RowYofDwcN12220aM2aMzp8/X+Ixloay8n4pCs5N/jg3eeO8AAAAAACcwersCgAAXEeVKlU0fPhw3XjjjSpXrpy2bt2qcePGydPTUwMGDNDhw4c1dOhQdenSRVOmTNGePXs0duxY+fr6qk+fPpKk8+fPa9CgQQoJCdHChQt17NgxRUdHS5L934yMDD322GMqX7685s2bp5SUFMXExCgmJkYzZ850WvwAAAAAAACARPIEAJBDVFSUw+O6detq7dq1+u9//6sBAwbo008/lb+/v8aPHy+LxaIGDRro119/1ezZs+3Jk5UrV+rs2bOaNm2a/Pz81KhRIz399NOaMmWKRo4cKV9fX23cuFF79+7VN998o3r16kmSXnzxRT366KM6dOiQ6tatW+qxAwAAAAAAANmYtgsAkCfDMLRz505t27ZNt99+uyQpISFBLVq0kMVisZeLiorSkSNHdOzYMXuZpk2bys/Pz16mZcuWSk1N1Z49e+xl6tata0+cSFLz5s3l6empbdu2lUZ4AAAAAAAAQL648wQA4ODcuXNq1aqV0tPTlZGRoREjRqh///6SpKSkJEVGRjqUr1atmiQpMTFRgYGBSkpKUkBAgEOZ7McnTpywH+fyMl5eXvL397eXKYxdu3YVep+SFh8f7+wquCzOTf44N3kr7Hm5vJ0CAAAAAKCwSJ4AABxUqFBBy5YtU0pKirZv367XX39dNWvW1IMPPihJDnedSLIvJn/59rxcrYxhGAU6zuWCg4Pl7e1d6P1KSnx8PJ23+eDc5I9zkzfOCwAAAADAGUieAAAceHh42KfTatSokc6cOaMZM2bowQcfVEBAQK47Q06ePCnp7ztQAgICdPz4cYcySUlJ9uey/928ebNDGZvNprNnz+a6IwUAAAAAAAAobax5AgC4oszMTKWmpkqSwsPDtXnzZvvdJpK0ceNG1apVS4GBgfYy27dv14ULFxzK+Pj4qHHjxvYyhw4d0sGDB+1lNm/erIyMDEVERJRGWAAAAAAAAEC+3DJ5kpmZqdjYWHXo0EEhISFq3bq1Jk6c6NBRJ2VN89CjRw+FhISoTZs2iouLy3Wsffv2qX///goNDVVUVJSmTp0qm81WWqEAgEt56623tGnTJh06dEi///67Fi1apLi4ON1///2SpF69eun06dMaN26c9u/fry+++ELz5s3TkCFD7Mfo0qWLKlasqOjoaP3yyy9av3693njjDfXu3Vu+vr6SshaZb9SokaKjo7Vr1y5t3bpVEydOVMeOHVW3bl2nxA4AAAAAAABkc8tpuz788EPNmTNHkydPVnBwsA4cOKCYmBilpKRo0qRJkqTDhw9r6NCh6tKli6ZMmaI9e/Zo7Nix8vX1VZ8+fSRJ58+f16BBgxQSEqKFCxfq2LFjio6OliT7v3CuhKO7tGLvGv2VfER1zm5Q10YdFF4z2NnVAkzr4sWLeumll3T8+HF5e3urbt26Gj16tHr27ClJql27tuLi4jR58mR169ZNVatW1YgRI9S3b1/7Mfz8/DR37lxNmDBBPXr0kJ+fnx544AGNHj3aXsbT01PvvfeeJkyYoL59+8rLy0sdOnRQTExMqcfs7i7s36Yzm5fLdjpR1krV5d+8myrU5+4dAAAAAACAa+GWyZP4+Hi1bNlS99xzjySpTp066tKlizZs2GAv8+mnn8rf31/jx4+XxWJRgwYN9Ouvv2r27Nn25MnKlSt19uxZTZs2TX5+fmrUqJGefvppTZkyRSNHjrSPkIZzJBzdpTnxC+Tl4SkfD2+dTjmjOfELNCRSJFCAEhIdHX3V5HGzZs30+eefX7FMgwYNNG/evCuWCQwM1DvvvFPoOuJvF/Zv08nVsyVPqyw+frKdP5X1+J6hJFAAAAAAAACugVtO2xUZGan4+Hj9/PPPkqRDhw7p+++/V+vWre1lEhIS1KJFC1ksFvu2qKgoHTlyRMeOHbOXadq0qfz8/OxlWrZsqdTUVO3Zs6eUokF+VuxdIy8PT3lbvWWxWORt9ZaXh6dW7F3j7KoBgEs4s3m55GmVh5ePLBaLPLx8JE9r1nYAAAAAAAAUmVveeTJ48GClpqbqwQcflMVikc1mU/fu3R2mhElKSlJkZKTDftWqVZMkJSYmKjAwUElJSQoICHAok/34xIkTharTrl27ihJKiYmPj3d2Fa7ZX8lH5OPhrYxLGZKyphMyDEN/pRwxRXzZzBRLTmaMq7AxXd4GAcXNdjpRFh8/h20Wq7dspxOdVCMAAAAAAABzcMvkyZo1a/TZZ59p0qRJuuWWW3TgwAFNmTJF06ZNc5huJuddJ5JkGEae2/NSkDI5BQcHy9vbu1D7lJT4+HhTdNrWObtBp1POyNvqrYsXL8rX11dptjTVKV/VFPFJ5vldXc6McZkxJrg/a6Xqsp0/JYuXj32bYUuTtVJ1J9YKAAAAAADA/bnltF2TJk1Sv379dP/99ysoKEgdO3bU6NGjNXfuXF28eFFS1h0kl989cvLkSUl/34ESEBCgpKQkhzLZjy+/IwWlr2ujDkrPzFCaLU2GYSjNlqb0zAx1bdTB2VUDAJfg37yblGFTZnqqDMNQZnqqlGHL2g4AAAAAAIAic8vkSUpKijw8HKvu6enp8Dg8PFybN2+2320iSRs3blStWrUUGBhoL7N9+3ZduHDBoYyPj48aN25cghGgIMJrBmtI5COqVN5fqZlpqlTeX0MiH2GxeAD4nwr1I1T1nqGy+lWWkXpeVr/Kqspi8QAAAAAAANfMLaftuuuuu/TBBx+oXr169mm7pk+frqioKPn6+kqSevXqpU8++UTjxo1T//799fPPP2vevHl69tln7cfp0qWL3n77bUVHR2vkyJE6duyY3njjDfXu3dt+HDhXeM1ghdcMZsokAMhHhfoRJEsAAAAAAACKmVsmT8aOHSt/f39NmTJFiYmJqlq1qlq1aqVnnnnGXqZ27dqKi4vT5MmT1a1bN1WtWlUjRoxQ37597WX8/Pw0d+5cTZgwQT169JCfn58eeOABh4XnAQAAAAAAAABA2eKWyRNfX19FR0c7LA6fl2bNmunzzz+/YpkGDRpo3rx5xVk9AAAAAAAAAADgxtxyzRMAAAAAAAAAAICSQvIEAAAAAAAAAAAgB5InAAAAAAAAAAAAOZA8AQAAAAAAAAAAyIHkCQAAAAAAAAAAQA4kTwAAAAAAAAAAAHIgeQIAAAAAAAAAAJADyRMAAAAAAAAAAIAcSJ4AAAAAAAAAAADkQPIEAAAAAAAAAAAgB5InAAAAAAAAAAAAOZA8AQAAAAAAAAAAyIHkCQAAAAAAAAAAQA4kTwAAAAAAAAAAAHIgeQIAAAAAAAAAAJADyRMAAAAAAAAAAIAcSJ4AAAAAAAAAAADkQPIEAAAAqwPcAgAAIABJREFUAAAAAAAgB5InAAAAAAAAAAAAOZA8AQAAAAAAAAAAyIHkCQAAAAAAAAAAQA4kTwAAAAAAAAAAAHIgeQIAAAAAAAAAAJADyRMAAAAAAAAAAIAcSJ4AAAAAAAAAAADkQPIEAAAAAAAAAAAgB5InAAAAAAAAAAAAOZA8AQAAAAAAAAAAyIHkCQAAAAAAAAAAQA5umzxp166dgoKCcv3cd9999jLx8fHq0aOHQkJC1KZNG8XFxeU6zr59+9S/f3+FhoYqKipKU6dOlc1mK81QAAAAAAAAAACAC7E6uwJFtXjxYmVkZNgfp6SkqEuXLurUqZMk6fDhwxo6dKi6dOmiKVOmaM+ePRo7dqx8fX3Vp08fSdL58+c1aNAghYSEaOHChTp27Jiio6Mlyf4vAJQlcXFx+uabb/T777/L09NTTZo00dNPP62wsDB7mSVLluiFF17Ite8333yjevXq2R/v27dPEyZM0Pbt21WxYkV17dpVo0ePltX690fP8ePHNWHCBG3atEleXl7q0KGDXnjhBfn5+ZVsoAAAAAAAAMAVuG3ypEqVKg6PFy5cKJvNph49ekiSPv30U/n7+2v8+PGyWCxq0KCBfv31V82ePduePFm5cqXOnj2radOmyc/PT40aNdLTTz+tKVOmaOTIkfL19S31uADAmf773//q4YcfVkhIiKxWq+Li4jRw4ECtWLFCdevWtZfz9PTU+vXrHfbN2S4XJDmdkZGhxx57TOXLl9e8efOUkpKimJgYxcTEaObMmaUQLQAAAAAAAJA3t02eXO6zzz5T27ZtVaNGDUlSQkKCWrRoIYvFYi8TFRWluLg4HTt2TIGBgUpISFDTpk0dRji3bNlSqamp2rNnj5o1a1bg19+1a1fxBVMM4uPjnV2FYmfGmCTicieFjSkyMrKEalJyLp/ecNKkSVqzZo1++OEH9e7d2+G5atWq5XucgiSnN27cqL179zrcsfLiiy/q0Ucf1aFDhxySNQAAAAAAAEBpMkXy5KefftLu3bv1zDPP2LclJSXl6rjM7uhLTExUYGCgkpKSFBAQ4FAm+/GJEycKVYfg4GB5e3sXpfrFLj4+3i07ba/k/9m7/6io63yP46/hh+A4hMlgJIuuxRYhmPzQbmJF23Frc9Eo2l2QKNO0ct01XQ+reUqpXdG7pVfNzYupZ1zXsIzKuu21trtuEbvViLsSSFfb0jR+DIoIAjo49w+v3xhBBVe+CD4f53jo+/m85zvvz/fUeJoXn++3N65JYl09SW9cU0c0NjbK7Xbryiuv9BpvaWnR97//fR0/flzf+9739Pjjj2vkyJHGfEfC6eLiYkVERHjd6uvmm2+Wr6+vduzYQXgCAAAAAACAbtMrwpP8/Hx95zvf0ZgxY7zGW+86kSSPx9PueHs6UgMAvd2SJUtkt9uVnJxsjA0dOlSLFy9WVFSUjh07pldffVVZWVnasGGDsWOvI+F0ezX+/v4KDg7udIB9qe3+k3rn7quLhWtzdlyb9l0OO/8AAAAAAJeWHh+e1NfX6+2339Zjjz3mFXjY7fY2X77V1NRI+nYHit1uV2VlpVeNy+Uy5gDgcrZy5Uq98847cjgc6tu3rzEeFxenuLg44zg+Pl5ff/21XnrppQ7d7vB84bTH4+l0gH0p7f6TLt+dSh3BtTk7rk37uC4AAAAAgO7g090N/KveeOMNnThxQvfee6/XeFxcnIqKiozdJpJUWFioQYMGKSwszKjZuXOnGhoavGoCAwMVHR1tzgIA4BK0dOlSORwOrV27VjfccMN562+88UZ9+eWXxrHdbjfC6NPODKfbq3G73aqrqyPABgAAAAAAQLfq8eFJfn6+7rjjjjZftKWnp6u2tlYLFizQ3r179dZbb8nhcGjy5MlGTUpKioKCgpSdna3y8nJt375dy5YtU0ZGhqxWq9lLAYBLQm5url5++WWtX79esbGxHXpNaWmp1wPkOxJOx8XFaf/+/dq3b59RU1RUpJaWFsXHx1+k1QAAAAAAAACd16PDk507d6q8vFw//elP28yFh4crLy9PJSUlmjBhgv793/9d06dPV2ZmplFjs9m0fv161dXVKS0tTb/61a+Umpqq2bNnm7kMALhk5OTkKD8/X88995xCQ0NVXV2t6upqHT161KhZuXKl/vKXv2jfvn3avXu3nn32WRUWFurBBx80ajoSTiclJSkqKkrZ2dkqKSnRp59+qmeeeUZ33nknD4sHAAAAAABAt+rRzzwZMWKEysvLzzqfmJioLVu2nPMckZGRcjgcF7s1AOiRNm7cKEleu/QkKTU1Vbm5uZKko0ePasGCBaqurpbVatV1112ntWvXavTo0Ub96XA6JydHaWlpstlsbcJpX19frV69Wjk5OcrMzJS/v7/Gjh2refPmmbBSAAAAAAAA4Ox6dHgCALi4zhVInzZ37lzNnTv3vHUdCafDwsK0atWqDvcHAAAAAAAAmKFH37YLAAAAAAAAAADgYiM8AQAAAAAAAAAAaIXwBAAAAAAAAAAAoBXCEwAAAAAAAAAAgFYITwAAAAAAAAAAAFrx6+4GAOBSdsi5QwcL3lDT/v0qiYjQoNQJGpAQ391tAQAAAAAAAOhC7DwBgLM45NyhL1avUfOhw1JgoJoPHdYXq9fokHNHd7cGAAAAAAAAoAsRngDAWRwseEMWPz/5BgbKYrGc+unnp4MFb3R3awAAAAAAAAC6EOEJAJxFU2WVfAICvMZ8AgLUVFnVTR0BAAAAAAAAMAPhCQCcReBVA3Wyudlr7GRzswKvGthNHQEAAAAAAAAwA+EJAJzFoNQJ8rjdamlqksfjOfXT7dag1And3RoAAAAAAACALkR4AgBnMSAhXtdMm6KAAVdKTU0KGHClrpk2RQMS4ru7NQAAAAAAAABdyK+7GwCAS9mAhHgNSIiX0+lUTEJCd7cDAAAAAAAAwATsPAEAAAAAAAAAAGiF8AQAAAAAAAAAAKAVwhMAAAAAAAAAAIBWCE8AAAAAAAAAAABaITwBAAAAAAAAAABohfAEAAAAAAAAAACgFcITAAAAAAAAAACAVghPAAAAAAAAAAAAWiE8AQAAAAAAAAAAaIXwBAAAAAAAAAAAoBXCEwAAAAAAAAAAgFYITwAAAAAAAAAAAFohPAEAAAAAAAAAAGjF1PDkgw8+0FtvvWUcV1ZWavLkybr11ls1b948NTc3m9kOAAAAAAAAAABAG6aGJ8uXL9fBgweN40WLFmn37t2644479Kc//UnLly/v8LlcLpfmzZun0aNHKzY2Vnfeeafef/99rxqn06m0tDTFxsYqOTlZeXl5bc6zZ88eZWVlafjw4UpKStLixYvldrsvfJEAAAAAAAAAAKBH8zPzzb766itFRUVJkhobG/X+++/rN7/5jX70ox8pOjpaq1ev1pw5c857nvr6emVkZOi73/2uli9frrCwMH3zzTfq16+fUXPgwAFNmTJFKSkpys3NVWlpqebPny+r1aqJEyca55k0aZJiY2O1efNmVVRUKDs7W5KMnwAAAAAAAAAA4PJianhy/PhxBQYGSpJ27typlpYWJScnS5KGDh2q6urqDp0nLy9PJ0+e1AsvvCB/f39J0ne+8x2vmk2bNik4OFgLFy6UxWJRZGSkPv/8c61Zs8YIT7Zu3aq6ujotWbJENptNUVFRmjlzpnJzczVjxgxZrdaLtHIAAAAAAAAAANBTmHrbroiICH344YeSTgUXw4YNk81mk3TqNlxBQUEdOs97772nuLg4Pfvss0pKStLdd9+tlStX6sSJE0ZNcXGxRo8eLYvFYowlJSXp4MGDqqioMGpGjBhh9CBJY8aMUVNTk0pLS//l9QIAAAAAAAAAgJ7H1J0nDzzwgJ566im9/vrrqq6u1uLFi425Tz75RN/73vc6dJ59+/Zp3759SklJ0erVq/XVV18pJydHzc3Nmj17tqRTYUxCQoLX60JDQyVJVVVVCgsLk8vlkt1u96o5fdzRXTCnlZSUdKq+qzmdzu5u4aLrjWuSWFdP0tk1nfkZBAAAAAAAAKBnMDU8+fGPf6xBgwZp165diomJ0S233GLMtX4Wyfl4PB7Z7XY988wz8vX1VUxMjCorK7Vy5UojPJHktevk9OvaG29PR2pai4mJUUBAQKde01WcTmev+9K2N65JYl09SW9cEwAAAAAAAID2mRqeSKduizVmzJg2461Dj/MZOHCgBg8eLF9fX2Ps2muvVUNDg44cOaLg4GDZ7fY2u0dqamokfbsDxW63q7Ky0qvG5XIZcwAAAAAAAAAA4PJj6jNPJOnQoUNasWKFHnroId1zzz3au3evJOmVV15RWVlZh84RFxenffv26eTJk8bYl19+KZvNpuDgYKOmqKjI2G0iSYWFhRo0aJDCwsKMmp07d6qhocGrJjAwUNHR0f/yWgEAAAAAAAAAQM9janjyz3/+UykpKXI4HPLx8VF5ebmampokSeXl5Vq7dm2HzvPwww+rqqpKv/71r/XPf/5Tf/7zn7V69WplZmYaNenp6aqtrdWCBQu0d+9evfXWW3I4HJo8ebJRk5KSoqCgIGVnZ6u8vFzbt2/XsmXLlJGRIavVenEXDwAAAAAAAAAAegRTb9u1aNEihYeHa82aNbJarYqJiTHm4uPj9fzzz3foPMOGDdPvfvc7Pf/889q8ebPCwsKUmZmpqVOnGjXh4eHKy8vTokWLNGHCBIWEhGj69OleAYvNZtP69euVk5OjtLQ02Ww2paamduoWYgAAAAAAAAAAoHcxNTz55JNP9Nvf/lZXXHGFWlpavOZCQ0PbPKPkXG655RavB863JzExUVu2bDlnTWRkpBwOR4ffFwAAAAAAAAAA9G6m3rbLx+fsb3fo0CEFBgaa2A0A4Ex5eXm6//77lZCQoFGjRmnSpEn6+9//3qbO6XQqLS1NsbGxSk5OVl5eXpuaPXv2KCsrS8OHD1dSUpIWL14st9vtVVNZWanp06crLi5Oo0aN0pNPPqn6+vouWx8AAAAAAADQEaaGJyNGjNCrr77a7tzWrVs1cuRIM9sBAJzh448/1o9//GNt3LhRf/jDHzRw4EA99NBD2r9/v1Fz4MABTZkyRdHR0SooKNCsWbO0YsUKbdy40aipr6/XpEmTZLPZtHnzZv3617/Wa6+9pueee86oaWlp0dSpU1VTUyOHw6GVK1fqb3/7m+bNm2fqmgEAAAAAAIAzmXrbrp///Od64IEHlJ6erh/+8IeyWCx69913tWrVKhUWFurll182sx0AwBnO3EHym9/8Ru+++64++OADZWRkSJI2bdqk4OBgLVy4UBaLRZGRkfr888+1Zs0aTZw4UdKpQLyurk5LliyRzWZTVFSUZs6cqdzcXM2YMUNWq1WFhYXavXu3tm3bpiFDhkiSnnrqKT3yyCPav3+/IiIizF08AAAAAAAA8P9M3Xly4403av369fJ4PFq0aJE8Ho9efPFFVVdXa926dYqKijKzHQDAeTQ2NsrtduvKK680xoqLizV69GhZLBZjLCkpSQcPHlRFRYVRM2LECNlsNqNmzJgxampqUmlpqVETERFhBCeSdPPNN8vX11c7duzo6qUBAAAAAAAAZ2XqzhNJio+P18svv6z6+nodPnxYwcHBuuKKK8xuAwDQAUuWLJHdbldycrIx5nK5lJCQ4FUXGhoqSaqqqlJYWJhcLpfsdrtXzenj6upq4zxn1vj7+ys4ONio6aiSkpJO1ZvB6XR2dwuXLK7N2XFt2tfZ63LmZxQAAAAAAJ1lenhyms1m8/qNZADApWXlypV655135HA41LdvX6+51rtOJMnj8bQ73p7z1Xg8ng6dp7WYmBgFBAR06jVdyel08uXtWXBtzo5r0z6uCwAAAACgO3R5eLJu3TqlpKTIbrdr3bp156y1WCx66KGHurolAMB5LF26VJs2bdLatWt1ww03eM3Z7fY2O0NqamokfbsDxW63q7Ky0qvG5XIZc6d/FhUVedW43W7V1dW12ZECAAAAAAAAmKnLw5PFixcrISFBdrtdixcvPmct4QkAdL/c3FwVFBRo/fr1io6ObjMfFxent99+22uHSGFhoQYNGqSwsDCjJjc3Vw0NDerXr59RExgYaJwzLi5Oq1at0r59+zR48GBJUlFRkVpaWhQfH2/GUgEAAAAAAIB2dXl48o9//EN9+vQx/hkAcOnKyclRQUGBVqxYodDQUGOHSWBgoIKCgiRJ6enp2rhxoxYsWKCsrCyVlZXJ4XBozpw5xnlSUlL0wgsvKDs7WzNmzFBFRYWWLVumjIwMWa1WSaceMh8VFaXs7Gw9+eSTampq0jPPPKM777xTERER5i8eAAAAAAAA+H9dHp6cDk4k6ejRo+rfv798fX3b1J08eVKHDx9WSEhIV7cEADiLjRs3SpImT57sNZ6amqrc3FxJUnh4uPLy8rRo0SJNmDBBISEhmj59ujIzM416m82m9evXKycnR2lpabLZbEpNTdXs2bONGl9fX61evVo5OTnKzMyUv7+/xo4dq3nz5pmwUgAAAAAAAODsTH1g/JgxY5Sfn6/hw4e3mSstLdX999+vsrIyM1sCALRSXl7eobrExERt2bLlnDWRkZFyOBznrAkLC9OqVas63B8AAAAAAABgBh8z38zj8Zx1zu12y8fH1HYAAAAAAAAAAADa6PKdJ9XV1aqqqjKOv/jiiza37WpubtYrr7yigQMHdnU7AAAAAAAAAAAA59Tl4Ul+fr5Wrlwpi8Uii8WiuXPntqnxeDxnnQMAAAAAAAAAADBTl4cn48eP14033iiPx6OpU6dq7ty5uuaaa7xq+vTpo6FDh7LzBAAAAAAAAAAAdLsuD08GDx6swYMH68SJE5o1a5Z+8IMf6Oqrr+7qtwUAAAAAAAAAALggpj2h3dfXV8uXL9fevXvNeksAAAAAAAAAAIBOMy088fHxUUREhI4ePWrWWwIAAAAAAAAAAHSaaeGJJD366KNatWqVKioqzHxbAAAAAAAAAACADuvyZ5609s477+jw4cMaO3asrrvuOoWGhnrNWywW/e53vzOzJQAAAAAAAAAAAC+mhieHDx9WeHi4wsPDjWMAAAAAAAAAAIBLianhSX5+vplvBwAAAAAAAAAA0GmmPvOkNY/Ho6NHj+rkyZPd1QIAAAAAAAAAAEAbpocnf/3rX/XAAw9o+PDhuummm1RWViZJevbZZ7Vt2zaz2wEAAAAAAAAAAPBianiyfft2Pfzww/J4PHrssce8dp30799fr7zyipntAAAAAAAAAAAAtGFqePIf//EfGj9+vH7/+99r6tSpXnNRUVEqLy83sx0AAAAAAAAAAIA2TA1P/vd//1cpKSmSJIvF4jUXHBysw4cPm9kOAAAAAAAAAABAG6aGJ0FBQTp06FC7c/v371dISIiZ7QAAAAAAAAAAALRhanhy66236sUXX/QKUCwWi44dOyaHw6Hbb7/dzHYAAAAAAAAAAADaMDU8mTVrlhobG3XXXXdp5syZslgsWrp0qcaNG6eGhgbNmDGjw+dasWKFrr/++jZ/3G63UeN0OpWWlqbY2FglJycrLy+vzXn27NmjrKwsDR8+XElJSVq8eLHXOQAAAAAAAAAAwOXFz8w3GzhwoAoKCvTSSy/pww8/1FVXXaXq6mqNGzdOU6ZMUf/+/Tt1vvDwcOXn53uN+fmdWtKBAwc0ZcoUpaSkKDc3V6WlpZo/f76sVqsmTpwoSaqvr9ekSZMUGxurzZs3q6KiQtnZ2ZJk/AQAAAAAAAAAAJcXU8MT6dSD4WfNmqVZs2b9y+fy9fVVaGhou3ObNm1ScHCwFi5cKIvFosjISH3++edas2aNEZ5s3bpVdXV1WrJkiWw2m6KiojRz5kzl5uZqxowZslqt/3KPAAAAAAAAAACgZzH1tl2nNTY2qqSkRO+//75KSkrU2Nh4QeepqKjQrbfequTkZD322GPavXu3MVdcXKzRo0fLYrEYY0lJSTp48KAqKiqMmhEjRshmsxk1Y8aMUVNTk0pLSy9wdQAAAAAAAAAAoCczfefJiy++qLVr1+ro0aPyeDySpKCgID388MN69NFHvcKOcxk+fLiWLFmia665RrW1tVq3bp3S09P1+uuva8iQIXK5XEpISPB6zeldKlVVVQoLC5PL5ZLdbveqOX1cXV3dqXWVlJR0qr6rOZ3O7m7houuNa5JYV0/S2TWd+RkEAAAAAAAAoGcwNTxZunSp8vLylJGRobvuukshISGqqanRH//4R61YsUJNTU164oknOnSu2267zes4ISFB48aN04YNGzR//nxJahPEnA5rOhLQdDTEOS0mJkYBAQGdek1XcTqdve5L2964Jol19SS9cU0AAAAAAAAA2mdqePLKK69o2rRp+sUvfmGMDR06VImJibLZbNq8eXOHw5Mz+fn5adiwYfryyy8lndpBcubukZqaGknf7kCx2+2qrKz0qnG5XMYcAAAAAAAAAAC4/Jj6zJPGxkaNHDmy3bmRI0eqqanpgs998uRJlZeXG8FIXFycioqKjN0mklRYWKhBgwYpLCzMqNm5c6caGhq8agIDAxUdHX3BvQAAAAAAAAAAgJ7L1PDklltu0QcffNDu3IcffqjRo0d3+Fy5ubn629/+pv3792vXrl365S9/qa+++koZGRmSpPT0dNXW1mrBggXau3ev3nrrLTkcDk2ePNk4R0pKioKCgpSdna3y8nJt375dy5YtU0ZGhqxW67+2WAAAAAAAAAAA0COZetuutLQ0PfXUU6qtrdUdd9xhPPPkvffe01//+lfl5OTos88+M+qHDRt21nNVVVVpzpw5OnTokPr376/o6Ght2rRJsbGxkqTw8HDl5eVp0aJFmjBhgkJCQjR9+nRlZmYa57DZbFq/fr1ycnKUlpYmm82m1NRUzZ49u+suAgAAAAAAAAAAuKSZGp5MnTpVklRQUKCCggJZLBav22pNmzZN0qkHu1ssFpWVlZ31XM8///x53y8xMVFbtmw5Z01kZKQcDkdH2gcAAAAAAAAAAJcBU8OTvLw8M98OAAAAAAAAAACg00wNT2655RYz3w4AAAAAAAAAAKDTTA1PTjtw4ICcTqeOHDmi4OBgJSQkKDw8vDtaAQAAAAAAAAAA8GJqeHLy5EktWLBAr776qk6ePGmM+/j46P7779fTTz8tHx8fM1sCAAAAAAAAAADwYmp4smrVKm3ZskWPPfaYxo0bp9DQULlcLr399tt68cUXNXDgQE2fPt3MlgAAAAAAAAAAALyYGp4UFBToscce089+9jNjLCgoyDh+7bXXCE8AAAAAAAAAAEC3MvUeWZWVlYqPj293Lj4+XlVVVWa2AwAAAAAAAAAA0Iap4UlYWJg+/vjjduc++eQTXXXVVWa2AwAAAAAAAAAA0Iapt+267777tHLlSrndbt19992y2+2qqanRO++8o7Vr12rGjBlmtgMAAAAAAAAAANCGqeHJo48+qpqaGq1bt04vvfSSMe7j46OMjAxNmzbNzHYAAAAAAAAAAADaMDU8sVgsmj9/vqZNm6adO3eqtrZW/fv314gRIxQaGmpmKwCAdnzyySdau3atdu/erYMHD+pnP/uZ167A1157TXPnzm3zum3btmnIkCHG8Z49e5STk6OdO3cqKChI48eP1+zZs+Xn9+1fO5WVlcrJydFHH30kf39/jR07VnPnzpXNZuvaRQIAAAAAAADnYVp40tzcrEWLFumee+7RiBEjNHbsWLPeGgDQQceOHVNkZKRSUlKUm5vbbo2vr6+2b9/uNTZgwADjn+vr6zVp0iTFxsZq8+bNqqioUHZ2tiQZP1taWjR16lT17dtXDodDjY2NmjdvnubNm6fly5d30eoAAAAAAACAjjHtgfEBAQF644031NzcbNZbAgA66bbbbtPs2bN19913KyAg4Kx1oaGhXn98fX2Nua1bt6qurk5LlixRVFSUkpOTNXPmTP3hD3/QsWPHJEmFhYXavXu3Fi9erNjYWI0aNUpPPfWU/vu//1v79+/v8nUCAAAAAAAA52Lqbbvi4+P197//XTfddJOZbwsAuIhaWlr0/e9/X8ePH9f3vvc9Pf744xo5cqQxX1xcrBEjRnjdfmvMmDFqampSaWmpEhMTVVxcrIiICK9bfd18883y9fXVjh07FBER0ameSkpK/vWFXWROp7O7W7hkcW3OjmvTvs5el4SEhC7qBAAAAABwuTA1PPn5z3+uWbNmSZJuv/122e12WSwWr5r+/fub2RIAoBOGDh2qxYsXKyoqSseOHdOrr76qrKwsbdiwQYmJiZIkl8slu93u9brTx9XV1Wet8ff3V3BwsFHTGTExMefcKWM2p9PJl7dnwbU5O65N+7guAAAAAIDuYGp48pOf/ESS9Pzzz2vp0qXt1pSVlZnZEgCgE+Li4hQXF2ccx8fH6+uvv9ZLL71khCfncmZgfiaPx3PeGgAAAAAAAKCrmRqePP3003wpBgC9zI033qj33nvPOLbb7aqsrPSqcblcxtzpn0VFRV41brdbdXV1bXakAAAAAAAAAGYzNTxJT0838+0AACYoLS1VaGiocRwXF6fc3Fw1NDSoX79+kk49ID4wMFDR0dFGzapVq7Rv3z4NHjxYklRUVKSWlhbFx8ebvwgAAAAAAACgFZ/ueNPGxkaVlJTo/fff165du9TY2NgdbQAAztDQ0KCysjKVlZXpxIkTqq6uVllZmb766itJ0sqVK/WXv/xF+/bt0+7du/Xss8+qsLBQDz74oHGOlJQUBQUFKTs7W+Xl5dq+fbuWLVumjIwMWa1WSVJSUpKioqKUnZ2tkpISffrpp3rmmWd05513dvph8QAAAAAAAMDFZurOE0l68cUXtXbtWh09elQej0eSFBQUpIcffliPPvoot/UCgG5UUlKirKws4zg/P1/5+fkaNWqUNmzYoKNHj2rBggWqrq6W1WrVddddp7Vr12o36GGBAAAgAElEQVT06NHGa2w2m9avX6+cnBylpaXJZrMpNTVVs2fPNmp8fX21evVq5eTkKDMzU/7+/ho7dqzmzZtn6noBAAAAAACA9pganixdulR5eXnKyMjQXXfdpZCQENXU1OiPf/yjVqxYoaamJj3xxBNmtgQAaOWmm25SeXn5Wefnzp2ruXPnnvc8kZGRcjgc56wJCwvTqlWrOt0jAAAAAAAA0NVMDU9eeeUVTZs2Tb/4xS+MsaFDhyoxMVE2m02bN28mPAEAAAAAAAAAAN3K1GeeNDY2auTIke3OjRw5Uk1NTWa2AwAAAAAAAAAA0IapO09uueUWffDBB173xj/tww8/bHccAICe4tOySr325z3a/81hRXxcqHuTI5V4w1Xd3RYAAAAAAAA6ydTwJC0tTU899ZRqa2t1xx13GM88ee+99/TXv/5VOTk5+uyzz4z6YcOGmdkeAAAX7NOySq1+7R/y87MosI9Fh+satfq1f0j3DidAAQAAAAAA6GFMDU+mTp0qSSooKFBBQYEsFos8Ho8xP23aNEmSx+ORxWJRWVmZme0BAHDBXvvznv8PTvzU4D6uwD5+apJbr/15D+EJAAAAAABAD2NqeJKXl2fm2wEAYJrKQ8cU1Nf7r9UAf19VHTrWTR0BAAAAAADgQpn+zBMAAHqjqwZYdbiuUYF9vv2rtflEiwYOsHZjVwAAAAAAALgQPt3dwMXw+uuv6/rrr9dDDz3kNe50OpWWlqbY2FglJye3u/Nlz549ysrK0vDhw5WUlKTFixfL7Xab1DkAoLe4NzlSbrdHTcfd8nhO/XS7Pbo3ObK7WwMAAAAAAEAn9fjw5IsvvtBvf/tbJSYmeo0fOHBAU6ZMUXR0tAoKCjRr1iytWLFCGzduNGrq6+s1adIk2Ww2bd68Wb/+9a/12muv6bnnnjN7GQCAHi7xhqs07d7huvKKvmo67tGVV/TVNB4WDwAAAAAA0COZetuui+348eN64oknNGfOHBUVFamiosKY27Rpk4KDg7Vw4UJZLBZFRkbq888/15o1azRx4kRJ0tatW1VXV6clS5bIZrMpKipKM2fOVG5urmbMmCGrlVutAAA6LvGGq5R4w1VyOp1KSEjo7nYAAAAAAABwgXr0zpNFixbpuuuu04QJE9rMFRcXa/To0bJYLMZYUlKSDh48aIQsxcXFGjFihGw2m1EzZswYNTU1qbS0tOsXAAAAAAAAAAAALjk9dufJtm3b9MEHH+j1119vd97lcrX5rd/Q0FBJUlVVlcLCwuRyuWS3271qTh9XV1d3qp+SkpJO1Xc1p9PZ3S1cdL1xTRLr6kk6uyZ2HgAAAAAAAAA9U48MT7755hs9/fTTevHFF712jZyp9a4TSfJ4PO2Od+S15xMTE6OAgIBOvaar9MbbxfTGNUmsqyfpjWsCAAAAAAAA0L4uD09SUlI6XGuxWPTmm2+et+6zzz7ToUOHlJ6eboydPHlSkhQdHa1NmzbJbre32T1SU1Mj6dsdKHa7XZWVlV41LpfLmAMAAAAAAAAAAJefLg9PIiMjO72L43z+7d/+TVu3bvUaW7ZsmWpqavTMM89o8ODBiouL09tvvy2Px2O8f2FhoQYNGqSwsDBJUlxcnHJzc9XQ0KB+/foZNYGBgYqOjr6oPQMAAAAAAAAAgJ6hy8OTpUuXXvRz2mw2XXfddV5jV1xxhY4dO2aMp6ena+PGjVqwYIGysrJUVlYmh8OhOXPmGK9JSUnRCy+8oOzsbM2YMUMVFRVatmyZMjIyZLVaL3rfAAAAAAAAAADg0tcjn3nSEeHh4crLy9OiRYs0YcIEhYSEaPr06crMzDRqbDab1q9fr5ycHKWlpclmsyk1NVWzZ8/uxs4BAAAAAAAAAEB3Mj08aWlp0UcffaR//vOfam5u9pqzWCyaMmXKBZ03Nze3zVhiYqK2bNlyztdFRkbK4XBc0HsCAAAAAAAAAIDex9TwxOVyKTMzU19++aUsFos8Ho8keT0T5ULDEwAAAAAAAAAAgIvBx8w3W7x4sYKCgvQ///M/8ng82rx5s/70pz/pZz/7mYYMGaJ3333XzHYAAAAAAAAAAADaMDU8+eSTT/Twww/rqquuOvXmPj4KDw/X9OnTNW7cOD377LNmtgMAAAAAAAAAANCGqeFJbW2tQkND5ePjI6vVqiNHjhhziYmJ+vjjj81sBwAAAAAAAAAAoA1Tw5Orr75ahw4dkiR997vf1Z/+9Cdj7uOPP5bVajWzHQAAAAAAAAAAgDZMfWD86NGjVVRUpB/84AeaOHGinnzySRUXF8vf31+7du3SQw89ZGY7AAAAAAAAAAAAbZgansyaNUuNjY2SpPvuu08BAQHatm2bGhsb9atf/UqZmZlmtgMAAAAAAAAAANCGqeFJv3791K9fP+P4Rz/6kX70ox+Z2QIAAAAAAAAAAMA5mfrMkxtvvFG7du1qd660tFQ33nijme0AAAAAAAAAAAC0YWp40tzcLI/H0+6c2+3WiRMnzGwHAAAAAAAAAACgjS6/bVdzc7MaGxuN0KS+vl61tbVtarZt26YBAwZ0dTsAAAAAAAAAAADn1OXhSV5enl544QVJksVi0eTJk9ut83g8euSRR7q6HQAAAAAAAAAAgHPq8vAkOTlZdrtdHo9HCxcu1JQpU/Sd73zHq6ZPnz669tpreeYJAAAAAAAAAADodl0ensTExCgmJkbSqZ0nP/jBD7g9FwAAAAAAAAAAuGR1eXjS2k9/+lNJUlNTkz777DMdOXJEwcHBGjZsmAIDA81sBQAAAAAAAAAAoF2mhieS9J//+Z9avXq1jh07ZjxEvl+/fpo2bZqmTp1qdjsAAAAAAAAAAABeTA1PNm7cqOeff1733HOPxo0bp9DQULlcLr399ttaunSpbDabMjIyzGwJAAAAAAAAAADAi6nhye9//3s98MADevLJJ73Gx4wZI5vNpg0bNhCeAAAAAAAAAACAbuVj5pt9/fXXuv3229udu/322/X111+b2Q4AAAAAAAAAAEAbpoYnAwYM0O7du9ud2717twYMGGBmOwAAAAAAAAAAAG2YGp788Ic/1PLly7Vp0yYdOXJEklRXV6f8/HytWLFCd999t5ntAADO8Mknn+ixxx7T7bffruuvv14rVqxoU+N0OpWWlqbY2FglJycrLy+vTc2ePXuUlZWl4cOHKykpSYsXL5bb7faqqays1PTp0xUXF6dRo0bpySefVH19fZetDQAAAAAAAOgoU5958sQTT+irr77SwoULlZOTI19fX7W0tMjj8ej73/++nnjiCTPbAQCc4dixY4qMjFRKSopyc3PbzB84cEBTpkwx5ktLSzV//nxZrVZNnDhRklRfX69JkyYpNjZWmzdvVkVFhbKzsyXJ+NnS0qKpU6eqb9++cjgcamxs1Lx58zRv3jwtX77cvAUDAAAAAAAA7TA1PAkICNDvfvc77dq1S06nU7W1terfv78SEhIUGxtrZisAgHbcdtttuu222yRJS5cubTO/adMmBQcHa+HChbJYLIqMjNTnn3+uNWvWGOHJ1q1bVVdXpyVLlshmsykqKkozZ85Ubm6uZsyYIavVqsLCQu3evVvbtm3TkCFDJElPPfWUHnnkEe3fv18RERHmLRoAAAAAAAA4Q5eHJ3PnztXjjz/u9UVYbGwsYQkA9EDFxcUaPXq0LBaLMZaUlKS8vDxVVFQoLCxMxcXFGjFihGw2m1EzZswYNTU1qbS0VImJiSouLlZERIQRnEjSzTffLF9fX+3YsaPT4UlJScm/vriLzOl0dncLlyyuzdlxbdrX2euSkJDQRZ0AAAAAAC4XXR6eFBQUKD09nd8iBoBewOVytflSMjQ0VJJUVVWlsLAwuVwu2e12r5rTx9XV1cZ5zqzx9/dXcHCwUdMZMTExCggI6PTruorT6eTL27Pg2pwd16Z9XBcAAAAAQHcw9YHxAICer/WuE0nyeDztjnfktWfyeDwdOg8AAAAAAADQlQhPAAAdZrfb2+wMqampkfTtDhS73S6Xy+VVc/r49G6T9mrcbrfq6ura7EgBAAAAAAAAzGbKA+MLCgr00UcfnbfOYrFo2rRpJnQEALgQcXFxevvtt712iBQWFmrQoEEKCwszanJzc9XQ0KB+/foZNYGBgYqOjjZqVq1apX379mnw4MGSpKKiIrW0tCg+Pr4bVgYAAAAAAAB8y5TwZNOmTR2qIzwBgO7V0NCgffv2SZJOnDih6upqlZWVyWq1asiQIUpPT9fGjRu1YMECZWVlqaysTA6HQ3PmzDHOkZKSohdeeEHZ2dmaMWOGKioqtGzZMmVkZMhqtUo69ZD5qKgoZWdn68knn1RTU5OeeeYZ3XnnnTwjCwAAAAAAAN3OlPBk8+bNGj58+EU959atW7Vu3Trt379fx48fV3h4uNLS0jRp0iTjt6GdTqcWLVqk8vJyhYSEaOLEiXrkkUe8zrNnzx7l5ORo586dCgoK0vjx4zV79mz5+ZlyaQDgklJSUqKsrCzjOD8/X/n5+Ro1apQ2bNig8PBw5eXladGiRZowYYJCQkI0ffp0ZWZmGq+x2Wxav369cnJylJaWJpvNptTUVM2ePduo8fX11erVq5WTk6PMzEz5+/tr7NixmjdvnqnrBQAAAAAAANrTYxOCAQMG6PHHH9fQoUPVp08fffrpp1qwYIF8fX314IMP6sCBA5oyZYpSUlKUm5ur0tJSzZ8/X1arVRMnTpQk1dfXa9KkSYqNjdXmzZtVUVGh7OxsSTJ+AsDl5KabblJ5efk5axITE7Vly5Zz1kRGRsrhcJyzJiwsTKtWrep0jwAAAAAAAEBX67HhSVJSktdxRESE3nvvPX388cd68MEHtWnTJgUHB2vhwoWyWCyKjIzU559/rjVr1hjhydatW1VXV6clS5bIZrMpKipKM2fOVG5urmbMmGHcXgYAAAAAAAAAAFw+fLq7gYvB4/HoH//4h3bs2KGbbrpJklRcXKzRo0cbt/CSTgUuBw8eVEVFhVEzYsQI2Ww2o2bMmDFqampSaWmpuYsAAAAAAAAAAACXhC7febJ79+4uO/fRo0d166236sSJE2ppadH06dONe/W7XC4lJCR41YeGhkqSqqqqFBYWJpfLJbvd7lVz+ri6urpTvZSUlFzoMrqE0+ns7hYuut64Jol19SSdXdOZn0EAAAAAAAAAeoYee9suSerXr59ef/11NTY2aufOnXruued09dVX67777pMkr10n0qkdKu2Nt6cjNa3FxMQoICCgU6/pKk6ns9d9adsb1ySxrp6kN64JAAAAAAAAQPt6dHji4+OjIUOGSJKioqJ05MgRLV26VPfdd5/sdnub3SM1NTWSvt2BYrfbVVlZ6VXjcrmMOQAAAAAAAAAAcPnpFc88Oe3kyZNqamqSJMXFxamoqMjYbSJJhYWFGjRokMLCwoyanTt3qqGhwasmMDBQ0dHR5jYPAAAAAAAAAAAuCT02PFmxYoU++ugj7d+/X1988YVeeeUV5eXl6Z577pEkpaenq7a2VgsWLNDevXv11ltvyeFwaPLkycY5UlJSFBQUpOzsbJWXl2v79u1atmyZMjIyZLVau2tpAAAAAAAAAACgG/XY23YdO3ZMTz/9tCorKxUQEKCIiAjNnj1bP/3pTyVJ4eHhysvL06JFizRhwgSFhIRo+vTpyszMNM5hs9m0fv165eTkKC0tTTabTampqZo9e3Z3LQsAAAAAAAAAAHSzHhueZGdnKzs7+5w1iYmJ2rJlyzlrIiMj5XA4LmZrAADgIin+pkRv7n5XVQ01GtgvROOjxiru6pjubgsAAAAAAPRyPfa2XQAAoHcr/qZELznzVdt4RDZ/q2obj+glZ76Kvynp7tYAAAAAAEAvR3gCAAAuSW/uflf+Pr4K8AuQxWJRgF+A/H189ebud7u7NQAAAAAA0MsRngAAgEtSVUON+vj28Rrr49tHVQ013dQRAAAAAAC4XBCeAACAS9LAfiE63nLca+x4y3EN7BfSTR0BAAAAAIDLBeEJAAC4JI2PGqsTJ1vU7G6Wx+NRs7tZJ062aHzU2O5uDQAAAAAA9HKEJwAA4JIUd3WMJif8RP37Bqv+xDH17xusyQk/UdzVMd3dGgAAAAAA6OX8ursBAACAs4m7OoawBAAAAAAAmI6dJwAAAAAAAAAAAK0QngAAAAAAAAAAALRCeAIAAAAAAAAAANAK4QkAAAAAAAAAAEArhCcAAAAAAAAAAACtEJ4AAAAAAAAAAAC0QngCAAAAAAAAAADQCuEJAAAAAAAAAABAK4QnAAAAAAAAAAAArRCeAAAAAAAAAAAAtEJ4AgAAAAAAAAAA0ArhCQAAAAAAAAAAQCuEJwAAAAAAAAAAAK0QngAAAAAAAAAAALRCeAIAAAAAAAAAANAK4QkAAAAAAAAAAEArhCcAAAAAAAAAAACtEJ4AAAAAAAAAAAC0QngCAAAAAAAAAADQCuEJAAAAAAAAAABAK4QnAAAAAAAAAAAArRCeAAAAAAAAAAAAtNIjw5O8vDzdf//9SkhI0KhRozRp0iT9/e9/b1PndDqVlpam2NhYJScnKy8vr03Nnj17lJWVpeHDhyspKUmLFy+W2+02YxkA0COtWLFC119/fZs/rT87+fwFAAAAAABAT+bX3Q1ciI8//lg//vGPFRsbKz8/P+Xl5emhhx7Sm2++qYiICEnSgQMHNGXKFKWkpCg3N1elpaWaP3++rFarJk6cKEmqr6/XpEmTFBsbq82bN6uiokLZ2dmSZPwEALQVHh6u/Px8rzE/v1N/pfD5CwAAAAAAgJ6uR+88iYqKUmRkpH7zm9/IYrHogw8+MGo2bdqk4OBgLVy4UJGRkRo/fryysrK0Zs0ao2br1q2qq6vTkiVLFBUVpeTkZM2cOVN/+MMfdOzYse5YGgD0CL6+vgoNDfX6cxqfvwAAAAAAAOjpeuTOkzM1NjbK7XbryiuvNMaKi4s1evRoWSwWYywpKUl5eXmqqKhQWFiYiouLNWLECNlsNqNmzJgxampqUmlpqRITEzvcQ0lJycVZzEXidDq7u4WLrjeuSWJdPUln15SQkNBFnXS/iooK3XrrrfLx8dENN9ygX/ziF4qKipJk/uevdOl9Bku987+Bi4Vrc3Zcm/bx+QsAAAAAMFuvCE+WLFkiu92u5ORkY8zlcrX5H+fTvxldVVWlsLAwuVwu2e12r5rTx9XV1Z3qISYmRgEBARfQ/cXndDp73ZcGvXFNEuvqSXrjmi7U8OHDtWTJEl1zzTWqra3VunXrlJ6ertdff11Dhgwx/fNXurQ+gyX+fTkXrs3ZcW3ax3UBAAAAAHSHHh+erFy5Uu+8844cDof69u3rNdf6t54lyePxtDveno7UAMDl6LbbbvM6TkhI0Lhx47RhwwbNnz9fEp+/AAAAAAAA6Nl65DNPTlu6dKkcDofWrl2rG264wWvObre3+e3lmpoaSd/+BrTdbpfL5fKqOX185m9EAwDa5+fnp2HDhunLL7+UxOcvAAAAAAAAer4eG57k5ubq5Zdf1vr16xUbG9tmPi4uTkVFRcZvO0tSYWGhBg0apLCwMKNm586damho8KoJDAxUdHR01y8CAHqBkydPqry83AhG+PwFAAAAAABAT9cjw5OcnBzl5+frueeeU2hoqKqrq1VdXa2jR48aNenp6aqtrdWCBQu0d+9evfXWW3I4HJo8ebJRk5KSoqCgIGVnZ6u8vFzbt2/XsmXLlJGRIavV2h1LA4BLXm5urv72t79p//792rVrl375y1/qq6++UkZGhiQ+fwEAAAAAANDz9chnnmzcuFGSvL6Ik6TU1FTl5uZKksLDw5WXl6dFixZpwoQJCgkJ0fTp05WZmWnU22w2rV+/Xjk5OUpLS5PNZlNqaqpmz55t3mIAoIepqqrSnDlzdOjQIfXv31/R0dHatGmTsQuQz18AAAAAAAD0dD0yPCkvL+9QXWJiorZs2XLOmsjISDkcjovRFgBcFp5//vnz1vD5CwAAAAAAgJ6sR962CwAAAAAAAAAAoKsQngAAAAAAAAAAALTSI2/bBQAAUPxNid7c/a6qGmo0sF+IxkeNVdzVMV32OgAAAAAAcPkgPDFRw94dOlL0hty1VfLrP1DBN09Qv2vju7stAAB6nOJvSvSSM1/+Pr6y+VtV23hELznzNTlB5wxCLvR1AAAAAADg8sJtu0zSsHeHav64Ru76w7IE2uSuP6yaP65Rw94d3d0aAAA9zpu735W/j68C/AJksVgU4Bcgfx9fvbn73S55HQAAAAAAuLwQnpjkSNEbkq+ffPwDZbFY5OMfKPn6nRoHAACdUtVQoz6+fbzG+vj2UVVDTZe8DgAAAAAAXF64bZdJ3LVVsgTavMYsfgFy11Z1U0cAAPRcA/uFqLbxiAL8Aoyx4y3HNbBfSJe8DuY75NyhgwVvqGn/fpVERGhQ6gQNSOB2pwAAAAAAc7DzxCR+/QfK4272GvO4m+XXf2A3dQQAQM81PmqsTpxsUbO7WR6PR83uZp042aLxUWO75HUw1yHnDn2xeo2aDx2WAgPVfOiwvli9Roec3O4UAAAAAGAOwhOTBN88QWpx6+SJJnk8Hp080SS1uE+NAwCATom7OkaTE36i/n2DVX/imPr3DdbkhJ+c96HvF/o6mOtgwRuy+PnJN/DU7U59AwNl8fPTwQJudwoAAAAAMAe37TJJv2vjpbum6EjRG3LXVsmv/0AF3zzh1DgAAGfYU1alj/68V7WHjqn/AKtGJ1+ryBvYrdha3NUxFxR6XOjrYJ6myir52rxvd+oTEKCmSm53CgAAAAAwB+GJifpdG09YAgA4rz1lVfqv10rk62dRYF9/Ha1r0n+9VqK7740hQMFlIfCqgWo+dFi+gYHG2MnmZgVexb//AAAAAABzcNsuAAAuMR/9ea98/Szq08dPFsupn75+Fn30573d3RpgikGpE+Rxu9XSdOp2py1NTfK43RqUyu1OAQAAAADmIDwBAOASU3vomPz9fb3G/P19VXvoWDd1BJhrQEK8rpk2RQEDrpSamhQw4EpdM22KBiSwgxcAAAAAYA5u2wUAwCWm/wCrjtY1qU+fb/+aPnGiRf0HWLuxK8BcAxLiNSAhXk6nUzEJCd3dDgAAAADgMsPOEwAALjGjk69Vi9uj48fd8nhO/WxxezQ6+drubg0AAAAAAOCyQHgCAMAlJvKGgbr73hgFXRGopsYTCroikIfFAwAAAAAAmIjbdgEAcAmKvGEgYQkAAAAAAEA3YecJgP9r7+6Do6ruP45/Ntk8QCJPSTSIGBVkMZZAAo0QUhIp0DYaUKEI5GckFemAog6M0kZmiFgGgnV4SLRMQxmHgIg8FAiWqkgHraQ2CUHGBKjQCuUhkAASkpDIZu/vD4ZtloTnTXbv8n7NZHTPOXf5nnPuPX/s995zAQAAAAAAAABN8OQJAOC2cmj/Hu36fKuqz1SpQ+dwxQ35haJsMZ4Oy6NqD+7S2cJNsn9/UtZOd6rjoFEK6RF3zToAAAAAAABfxZMnAIDbxqH9e7Rj00rVnjuroHYhqj13Vjs2rdSh/Xs8HZrH1B7cpVN/XSZ7zRlZgkNlrzmjU39dptqDu65aBwAAAAAA4MtIngAAbhu7Pt8qP6tVAYFBslgsCggMkp/Vql2fb/V0aB5ztnCT5G+VX0CwLBaL/AKCJX+rzhZuumodAAAAAACAL2PbLi/C1igA0Lqqz1QpqF2IS5k1IFDVZ6o8FJHn2b8/KUtwqEuZxRok+/cnL/7/VeoAAAAAAAB8FU+eeAm2RgGA1tehc7jsF35wKbNf+EEdOod7KCLPs3a6U4a9waXMsDfI2unOq9YBAAAAAAD4MpInXoKtUQCg9cUN+YUcdrsu/NAgwzB04YcGOex2xQ35hadD85iOg0ZJjXY5LtTLMAw5LtRLjXZ1HDTqqnUAAAAAAAC+jOSJl7B/f1IWa5BLGVujAIB7RdlilDTq/xRyR0c1nK9VyB0dlTTq/xRli/F0aB4T0iNOYT+fJGtoZxn1NbKGdlbYzycppEfcVesAAAAAAAB8Ge888RLWTnde3LIrINhZxtYoAOB+UbaY2zpZ0pJLiZIbrQMAAAAAAPBVPHniJdgaBQAAAAAAAAAA70DyxEuwNQoAAAAAAAAAAN7BtNt2FRUVafny5dq3b5+OHTumF198UdOmTXNpU1JSonnz5mn//v0KCwtTWlqann/+eZc2Bw4c0Jw5c7R7927dcccdGjlypGbMmCGrte2Hhq1RAAAAAAAAAADwPNM+eVJXV6eePXvq1Vdf1V133dWs/ujRo5o0aZKio6P15z//WdOnT1dOTo5WrVrlbFNTU6OMjAyFhobqww8/1Ny5c7Vhwwa9/fbbbdkVAAAAAAAAAADgRUybPElKStKMGTOUkpKioKCgZvWrV69Wx44d9cYbb6hnz54aOXKk0tPTtWzZMmebgoICVVdXa8GCBerdu7eSk5P1yiuv6P3331ddXV1bdgcAAAAAAAAAAHgJ0yZPrqW0tFQJCQmyWCzOssGDB+vYsWOqqKhwtunXr59CQ0OdbRITE1VfX6/y8vI2jxkAAAAAAAAAAHiead95ci1VVVXq37+/S1lERIQk6eTJk4qMjFRVVZXCw8Nd2lz6XFlZeUP/3jfffHML0bpfSUmJp0NwO1/sk0S/zORG+3T5GgQAAAAAAADAHHw2eSLJ5akTSTIMo8Xy6zn2Wn70ox+1uH2YJ5SUlPjcj7a+2CeJfpmJL/YJAAAAAAAAQMt8dtuu8PDwZk+PnDp1StL/nkAJDw9XVVWVS5tLny9/IgUAAAAAAAAAANwefDZ5Ehsbq8LCQufTJpL05Zdf6u6771ZkZKSzze7du1VbW+vSJjg4WNHR0W0eMwAAAAAAAAAA8DzTbttVW1urw4cPS5IuXLigyspK7d27V+3bt1dUVJTGjx+vVatWKSsrS+np6dq7d6Ss1oEAABDjSURBVK9WrFihV1991fkdqampeueddzRz5kxNmzZNFRUVWrRokSZMmKD27dtfVxyXkjM//PCD+zt5CxoaGjwdgtv5Yp8k+mUmN9OnwMDAG94GENfPW9dgyTevAXdhbK6MsWkZ6y8AAAAAoK1ZjKaPZpjIV199pfT09Gbl8fHxys/PlyQVFxdr3rx52r9/v8LCwpSWlqbJkye7tD9w4IDmzJmj0tJShYaG6oknntCMGTNktV5fXuncuXP617/+desdAuCTvOl9SL6INRjAlbD+AgAAAABuhWmTJ97C4XCotrZWAQEB3N0IoBnufG5drMEAroT1FwAAAABwK0ieAAAAAAAAAAAANOGzL4wHAAAAAAAAAAC4GSRPAAAAAAAAAAAAmiB5AgAAAAAAAAAA0ATJEwAAAAAAAAAAgCZIngAAAAAAAAAAADRB8gQAAAAAAAAAAKAJkicAAAAAAAAAAABNkDwBAAAAAAAAAABoguSJlysoKNBTTz2lH//4x+rbt69SUlK0fPlyGYYhSdqwYYNsNluzv0OHDrl8z4EDB5Senq6YmBgNHjxY2dnZstvtnuhSMxs3bpTNZtPEiRNdyktKSjRmzBj16dNHycnJysvLa3as2fplxvnKyclpMeam8Zhxrq7VLzPOFVqPr14HN6qoqEhTpkzRo48+KpvNppycnGZt3DUOJ06c0AsvvKDY2FjFx8fr9ddfV01NTav17VZda2zcuaaYaWzy8vL0y1/+Uv3791d8fLwyMjL09ddfN2t3u543AAAAAADvZfV0ALi6Ll26aOrUqbr//vsVGBio4uJiZWVlyd/fX88++6wkyd/fXzt27Gh23CU1NTXKyMhQnz599OGHH6qiokIzZ86UJOd/PeXf//63fv/732vAgAEu5UePHtWkSZOUmpqq+fPnq7y8XLNmzVL79u2VlpYmyZz9ksw5X926ddOaNWtcyqzWi8uHmefqav2SzDlXaD2+eh3ciLq6OvXs2dPZz8u5axwaGxs1efJktWvXTitWrND58+eVmZmpzMxMLVmypO06fAOuNTaSe9YUs43NP//5T40dO1Z9+vSR1WpVXl6eJk6cqM2bN6t79+6Sbu/zBgAAAADgxQyYztSpU42pU6cahmEY69evNx566KGrtn///feNmJgY49y5c83KamtrWzXWq2loaDBGjhxpbNy40Zg5c6bx7LPPOuveeustIykpyXA4HC5lycnJzs9m7JcZ52vJkiXGsGHDrlhv1rm6Vr/MOFdoPb56HdyKYcOGGUuWLHEpc9c47Nixw+jVq5fx3XffOdtcKjt8+HBrdcltWhobd60pZh8bu91uxMbGGqtWrXKWcd4AAAAAALwR23aZiGEY2rNnj3bt2qVHHnnEWd7Y2KihQ4cqMTFRGRkZKioqcjmutLRU/fr1U2hoqLMsMTFR9fX1Ki8vb7P4Lzdv3jz16tVLo0aNalZXWlqqhIQEWSwWZ9ngwYN17NgxVVRUONuYrV+SOeeroqJCQ4YMUXJysqZMmaJ9+/Y568w8V1frl2TOuULr8dXrwJ3cNQ6lpaXq3r27oqKinG0GDRokf39/7dq1q416437uWFPMPjbnz5+X3W5X586dnWWcNwAAAAAAb0TyxATOnTun2NhY9enTR08//bTS0tKUnp4uSbr//vuVnZ2td999V0uWLFHXrl2Vnp6u4uJi5/FVVVUKDw93+c5LnysrK9uuI0188skn+uKLLzR79uwW61uKOSIiQpJ08uTJK7bx9n6Zcb5iYmK0YMEC5eXlKTs7W4ZhaPz48c59+s06V9fqlxnnCq3HV68Dd3PXOLTUJiAgQB07djTtWLlrTTH72CxYsEDh4eFKTk52lnHeAAAAAAC8Ee88MYGQkBBt3LhR58+f1+7du/X222+ra9euGj16tGJjYxUbG+tsGxcXpyNHjuhPf/pTi+/buFzTuzzbyvHjxzV79mwtXbrU5Q7Sy10em2EYLZZfz7Ft4Xr6Zcb5SkpKcvncv39/PfbYY8rPz9esWbNajMvb50q6dr/MOFdoPb56HbSG1hwHwzBMO1atvaaYYWxyc3O1detWrVixQu3atXOp47wBAAAAAHgbkicm4Ofn59yConfv3jp79qwWLlyo0aNHt9i+b9++2rZtm/NzeHi4Tpw44dKmqqrKWdfWysrKdPr0aY0fP95Z5nA4JEnR0dFavXq1wsPDm90leurUKUn/uxvVjP3q27dvs+O8fb4uZ7Va9fDDD+u7776TJFPOVUsu71dLzDZXaD2+eh3cKneNQ3h4uAoLC13a2O12VVdX+8xYSTe3pph1bBYuXKjVq1dr+fLleuihh1zqOG8AAAAAAN6IbbtMyOFwqL6+/or15eXlzh8bpIt3u+7evVu1tbXOsi+//FLBwcGKjo5u1VhbMnDgQBUUFGjjxo3Ov6FDh6pv377auHGjbDabYmNjVVhY6Lzz9FLMd999tyIjI03br5Z4+3xdzuFwaP/+/c6YzThXLbm8Xy0x21yh9fjqdXCr3DUOsbGx+u9//6vDhw872xQWFqqxsVFxcXFt1JvWdzNrihnHZv78+frggw/03nvvqU+fPs3qOW8AAAAAAN7IPysrK8vTQeDKcnJy1NjYKOniXZjbtm3T4sWL9eSTT2rIkCHKzc1VfX29LBaLjh8/rqVLl+qjjz5SZmamHnjgAUkX91lfu3atvvnmG/Xo0UNlZWX63e9+p7Fjx+rRRx9t8z4FBgYqLCzM5e+LL75QQ0ODnnvuOVmtVkVFRWn58uU6fvy47r33Xu3cuVMLFy7Uiy++qJiYGNP2y4zzNX/+fAUEBMgwDB0+fFgLFizQrl279MYbb+iuu+4y5VxdT7/MOFdoPb56Hdyo2tpaHTx4UFVVVdq8ebMiIiIUGRmpuro6derUyW3jcM899+izzz7Tjh071Lt3bx0+fFizZ8/WwIEDNW7cOE8OwRVda2zctaaYbWzmzJmjdevWadGiRbr33ntVV1enuro6ORwOBQUFSdJtfd4AAAAAALyXxWh6mx+8TnZ2trZt26YTJ04oKChI3bt31+jRozVu3Dj5+/tr3rx5+vTTT1VZWan27durV69emjJlihISEly+58CBA5ozZ45KS0sVGhqqJ554QjNmzJDV6h07t/3mN79RRUWF3nvvPWdZcXGx5s2bp/379yssLExpaWmaPHmyy3Fm65cZ52v69OkqLi7W6dOn1alTJ0VHR2vatGkudw+bca6u1S8zzhVaj69eBzfqq6++Unp6erPy+Ph45efnS3LfOFRUVGjOnDnauXOnAgICNHz4cGVmZl71XVmedK2xceeaYqaxudJTl08++aTmz5/v/Hy7njcAAAAAAO9F8gQAAAAAAAAAAKAJ3nkCAAAAAAAAAADQBMkTAAAAAAAAAACAJkieAAAAAAAAAAAANEHyBAAAAAAAAAAAoAmSJwAAAAAAAAAAAE2QPAEAAAAAAAAAAGiC5AkAAAAAAAAAAEATJE/gkyZNmiSbzab169d7OpQ2kZOTo6KiIk+HAQCsvwAAAAAAwCeQPIHPqaqqUmFhoSRp06ZNHo6mbeTm5vLjHQCPY/0FAAAAAAC+guQJfM6WLVtkt9v1k5/8REVFRaqoqPB0SE719fWeDgEAWg3rLwAAAAAA8BUkT+BzNm/erAcffFCvvfaaHA6HCgoKnHUZGRl65plnmh3z97//XTabTXv27JEkGYahd999V4mJierXr5+ee+45ff3117LZbNqwYcN1x2Kz2ZSbm6tFixY5v+uSQ4cO6eWXX1Z8fLxiYmI0btw4FRcXuxw/dOhQvf7661q3bp2GDx+u2NhYpaWl6dtvv3X5NyRp8eLFstlsNxwjALgL6y/rLwAAAAAAvoLkCXzKwYMHVVZWptTUVPXq1Us2m02bN2921qemprZ4N/SWLVt03333KSYmRpKUn5+vxYsXKyUlRbm5uYqLi9P06dNvKqYPPvhAZWVlevPNN7Vw4UJJ0tGjRzV27FgdOXJEWVlZysnJUefOnZWRkaG9e/e6HL9z506tX79eM2fOVHZ2tk6cOKEXXnhBjY2NkqQ1a9ZIkp5++mmtWbNGa9asUXJy8k3FCgA3i/WX9RcAAAAAAF9i9XQAgDtt2rRJFotFjz/+uCRp5MiReuutt7Rv3z717t1bI0aMUFZWlrZs2aJJkyZJkhoaGvTpp58qIyNDktTY2Kg//vGPSklJUWZmpiQpMTFR58+fV15e3g3HFBQUpD/84Q+yWv93ueXm5iooKEgrVqxQSEiI8994/PHHtXTpUi1evNjZtr6+XsuWLXO2MwxDL730ksrKyhQTE+O8mzoyMtLlzmoAaEusv6y/AAAAAAD4Ep48gc8wDEMFBQXq37+/unXrJuninc5+fn7OFxeHhoYqOTlZW7ZscR63fft21dTUOH/wq6ioUGVlpYYNG+by/SNGjLipuIYMGeLyw510cZua5ORkBQUFyW63y263yzAMJSQkqKSkxKXtgAEDnD/cSdKDDz4oSTp27NhNxQMA7sb6CwAAAAAAfA3JE/iMoqIiHTt2TD/96U9VXV2t6upqtWvXTrGxsdqyZYscDoeki3dD7927VwcPHpQkFRQUKCYmRvfdd58kqbKyUpLUpUsXl+8PCwu7qbjCw8OblZ0+fVpr1qzRww8/7PK3cuVKff/99y5tO3To4PI5MDBQ0sU7tgHAG7D+AgAAAAAAX8O2XfAZl+5uzs7OVnZ2drP6f/zjH0pISNCQIUPUoUMHFRQUKCMjQ59//rlee+01Z7uIiAhJF39ga+rUqVM3FZfFYmlW1qlTJw0cOFATJ068rvYA4M1YfwEAAAAAgK8heQKf0NDQoI8//liDBw/Wr3/9a5c6h8OhqVOnavPmzUpISFBgYKB+9rOf6aOPPlLXrl3lcDiUkpLibB8ZGamIiAht27ZNjz32mLP8k08+cVu8iYmJKi8vl81mc97JfCsCAgK4ExqAR7D+sv4CAAAAAOCLSJ7AJ2zfvl3nzp3ThAkT9MgjjzSrHzFihD7++GPNnj1b7dq1U2pqqtauXat33nlHgwYNctnaxd/fX5MnT9bcuXMVERGhpKQk7d69W1u3bpUk+fnd+m53L730ksaMGaP09HRNmDBBkZGROnPmjMrKyuTn56dXXnnlhr6vR48e2r59uwYOHKjQ0FDdc8896ty58y3HCQDXwvrL+gsAAAAAgC/inSfwCZs2bVKXLl2UlJTUYv1TTz2luro6ffbZZ5Kk+Ph4RUZG6sSJE0pNTW3W/plnntHLL7+sv/zlL5o6dapKSko0e/ZsSRdfenyrunXrpnXr1ikqKkrZ2dn61a9+pblz5+rbb7/VgAEDbvj7Zs2aJYvFoueff15jxozR3/72t1uOEQCuB+sv6y8AAAAAAL7IYhiG4ekgADNYuXKl3nzzTW3fvl3dunXzdDgAcNtg/QUAAAAAAG2NbbuAFvznP//R+vXrFRcXp+DgYJWWliovL0/Dhw/nhzsAaEWsvwAAAAAAwBuQPAFaEBwcrLKyMq1du1Y1NTUKCwvTmDFjNH36dEmSYRhqbGy84vEWi0X+/v5tFS4A+AzWXwAAAAAA4A3Ytgu4CRs2bNBvf/vbK9bHx8crPz+/DSMCgNsD6y8AAAAAAGgLJE+Am3DmzBkdOXLkivUhISF64IEH2jAiALg9sP4CAAAAAIC2QPIEAAAAAAAAAACgCT9PBwAAAAAAAAAAAOBNSJ4AAAAAAAAAAAA0QfIEAAAAAAAAAACgCZInAAAAAAAAAAAATfw/OREgvnO6sg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3" name="Picture 5" descr="C:\Users\munee\OneDrive\Documents\Data Science course\9_Capstone Project\Implot_Rental.png"/>
          <p:cNvPicPr>
            <a:picLocks noChangeAspect="1" noChangeArrowheads="1"/>
          </p:cNvPicPr>
          <p:nvPr/>
        </p:nvPicPr>
        <p:blipFill>
          <a:blip r:embed="rId2"/>
          <a:srcRect r="6656"/>
          <a:stretch>
            <a:fillRect/>
          </a:stretch>
        </p:blipFill>
        <p:spPr bwMode="auto">
          <a:xfrm>
            <a:off x="0" y="357166"/>
            <a:ext cx="9072594" cy="5652000"/>
          </a:xfrm>
          <a:prstGeom prst="rect">
            <a:avLst/>
          </a:prstGeom>
          <a:noFill/>
        </p:spPr>
      </p:pic>
      <p:pic>
        <p:nvPicPr>
          <p:cNvPr id="2054" name="Picture 6"/>
          <p:cNvPicPr>
            <a:picLocks noChangeAspect="1" noChangeArrowheads="1"/>
          </p:cNvPicPr>
          <p:nvPr/>
        </p:nvPicPr>
        <p:blipFill>
          <a:blip r:embed="rId3"/>
          <a:srcRect/>
          <a:stretch>
            <a:fillRect/>
          </a:stretch>
        </p:blipFill>
        <p:spPr bwMode="auto">
          <a:xfrm>
            <a:off x="8051762" y="5929306"/>
            <a:ext cx="1092238" cy="928694"/>
          </a:xfrm>
          <a:prstGeom prst="rect">
            <a:avLst/>
          </a:prstGeom>
          <a:noFill/>
          <a:ln w="9525">
            <a:noFill/>
            <a:miter lim="800000"/>
            <a:headEnd/>
            <a:tailEnd/>
          </a:ln>
          <a:effectLst/>
        </p:spPr>
      </p:pic>
      <p:sp>
        <p:nvSpPr>
          <p:cNvPr id="13" name="TextBox 12"/>
          <p:cNvSpPr txBox="1"/>
          <p:nvPr/>
        </p:nvSpPr>
        <p:spPr>
          <a:xfrm>
            <a:off x="2500298" y="5143512"/>
            <a:ext cx="1933543" cy="369332"/>
          </a:xfrm>
          <a:prstGeom prst="rect">
            <a:avLst/>
          </a:prstGeom>
          <a:noFill/>
        </p:spPr>
        <p:txBody>
          <a:bodyPr wrap="none" rtlCol="0">
            <a:spAutoFit/>
          </a:bodyPr>
          <a:lstStyle/>
          <a:p>
            <a:r>
              <a:rPr lang="en-AU" dirty="0" smtClean="0"/>
              <a:t>The scatter plots...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642918"/>
          </a:xfrm>
        </p:spPr>
        <p:txBody>
          <a:bodyPr>
            <a:noAutofit/>
          </a:bodyPr>
          <a:lstStyle/>
          <a:p>
            <a:r>
              <a:rPr lang="en-AU" sz="2000" dirty="0" smtClean="0"/>
              <a:t>Results: </a:t>
            </a:r>
            <a:r>
              <a:rPr lang="en-AU" sz="2000" b="1" dirty="0" smtClean="0"/>
              <a:t>Property Rental analysis (cont’d)</a:t>
            </a:r>
            <a:endParaRPr lang="en-US" sz="2000" dirty="0"/>
          </a:p>
        </p:txBody>
      </p:sp>
      <p:sp>
        <p:nvSpPr>
          <p:cNvPr id="5" name="Slide Number Placeholder 4"/>
          <p:cNvSpPr>
            <a:spLocks noGrp="1"/>
          </p:cNvSpPr>
          <p:nvPr>
            <p:ph type="sldNum" sz="quarter" idx="12"/>
          </p:nvPr>
        </p:nvSpPr>
        <p:spPr/>
        <p:txBody>
          <a:bodyPr/>
          <a:lstStyle/>
          <a:p>
            <a:fld id="{EBE91BFA-6F90-4EE1-A9C0-4F1EE5ABC0A7}" type="slidenum">
              <a:rPr lang="en-US" smtClean="0"/>
              <a:pPr/>
              <a:t>8</a:t>
            </a:fld>
            <a:endParaRPr lang="en-US"/>
          </a:p>
        </p:txBody>
      </p:sp>
      <p:sp>
        <p:nvSpPr>
          <p:cNvPr id="2050" name="AutoShape 2" descr="data:image/png;base64,iVBORw0KGgoAAAANSUhEUgAABk8AAAyUCAYAAAD92NRdAAAABHNCSVQICAgIfAhkiAAAAAlwSFlzAAALEgAACxIB0t1+/AAAADh0RVh0U29mdHdhcmUAbWF0cGxvdGxpYiB2ZXJzaW9uMy4xLjEsIGh0dHA6Ly9tYXRwbG90bGliLm9yZy8QZhcZAAAgAElEQVR4nOzdf3xP9f//8ft+Yl7ek22slbeStjXb2A8Tll8lpUYq/TCU3z+ilLQsyZYYFWHpHYbWLyTevdVHoR9C3tjMu/ZlJJVF2CZmY7Mf5/uHy0572fDC7IfdrpfLLnPOeZzzepznjufOzvM8n087wzAMAQAAAAAAAAAAQJJkX9UJAAAAAAAAAAAAVCc0ngAAAAAAAAAAAJRC4wkAAAAAAAAAAEApNJ4AAAAAAAAAAACUQuMJAAAAAAAAAABAKTSeAAAAAAAAAAAAlELjCaz4+Pho3rx5l7xf//799eSTT140rmvXrnrppZcuI7Oro7rkk5GRIR8fH61cubJSPq9///7y8fExv1q3bq2IiAi9//77MgyjUnI41x9//CEfHx999tlnF4yr7LICKgJ1a9WoznXr5V4TFzN37lz5+fldMGbr1q2Kj4+v8M8GKgL1ZdWojfXlhXTt2lU+Pj6KiYkps62goEBt27aVj4+P5s6dW6l5nSs7O1tz585VWlraZe2/cuVK+fj46PDhwxWcGXBh1PVVozrX9deqgICAKv9dAeDKOFZ1Aqheli1bpuuvv76q00AlCAgI0MSJEyVJp06d0qZNmzRlyhQVFBRo0KBBlZ5P48aNtWzZMv3zn/+s9M8Grjbq1tqjutWt5dm2bZveeecdjR49uqpTAcqgvqw9qnt96eLiojVr1uill16So+PffzZ///33ysvLk4ODQxVmd1Z2drbi4+P1z3/+U76+vpe8f+fOnbVs2TI1atToKmQHnB91fe1R3et6ALgYGk9gpXXr1lWdQqXIy8tT3bp1qzqNKmWxWKx+3u3bt9eePXu0Zs2aKrmJcXZ2rjXXH2qf2nJtU7dWv7oVqGmoL2uP6l5fduzYUd9++602bdqkzp07m+tXr16tLl266Ouvv6665CpIo0aNaDhBlaCurz2udl1PGQO42hi2q4Z78cUX1a1bN+3cuVN9+vRRq1at1KNHD61du7ZM7A8//KDIyEi1bt1aISEhevrpp/Xnn39axZTXfXb58uXq2rWrAgMD9dhjjyktLe28XQ+//fZbRUREqFWrVnrwwQeVlJRUbt6JiYnq0qWLAgMD9eSTT+r333+32n7mzBm98cYb6tSpk/z9/dW9e3ctWbLEKuZ83cxLyuTcuKSkJA0bNkxBQUGaPHmy1T4rVqxQt27dFBQUpMjISP3888+XnI8k7du3T8OHD1dwcLBat26tJ554Qj/++GOZuPnz5+uOO+5Q69atNXjwYB08eLDccqpsFotFhYWFVutmzZqlXr16KSgoSO3bt9ewYcP0yy+/mNvXrVsnHx8f7du3z2q/oqIiderUSbGxsZKkkydPatKkSerYsaP8/f0VHh6u4cOH66+//pJ0/mG7bC2r//u//9ODDz6owMBAtW3bVtHR0Tpx4sQVlwlqJ+pW6taKVF7deq7//e9/euqpp3THHXeoVatWuu+++7Rw4UIVFRVZxZ05c0bx8fG6++67zbp07NixOnny5HmP/cknn6hly5b68MMPNXfuXMXHx6uoqMgcQqFr165m7MXK+vPPP9dtt91mVb8OHz5cPj4+Sk1NNddNnz5d9957r7ns4+Ojt99+W/Pnz1enTp0UEhKiYcOGMVTMNYD6kvqyItlSX55bviXKGxYnNTVVQ4YMUUhIiHmu55bthXLp3LmzVq9eba7Lyckxr7HyfPvtt3rooYfM+9Hx48crIyPDKqa8a3zr1q3mNVI67kL15h9//KE777xTkvTCCy+YdfrWrVslSe+995769Omj0NBQhYWFqX///kpJSbH63PKuYVvr64ULF6p79+4KCAhQ27Zt9dhjj2nHjh02lS1qHup66vqKdG5df75nAeeWfUncsmXLFBMTo9tvv109evRQSkqKfHx8rIYwjI2NlY+Pj7766itz3QcffKCgoCDzsw3D0IIFC9StWzf5+/urS5cumjVrlgoKCqzyOHz4sJ577jmFhYUpMDBQffr00caNG8uc18qVK3XXXXeZ1/Du3buvvLAAVDl6nlwDjh8/rujoaA0ePFiNGzfWkiVL9Oyzz2rNmjXmEEhff/21Ro8erR49emjo0KE6deqU4uPjNWDAAH322WdycXEp99hff/21Xn75ZfXs2VMRERH67bff9PTTT6u4uLhM7L59+zRr1iyNGDFCFotFs2fP1siRI/XNN9+oQYMGZtzGjRu1e/duRUdHKz8/X7NmzdKgQYO0Zs0aOTs7S5LGjx+vr7/+WmPGjFHLli21adMmTZs2TSdOnNAzzzxzWeU0fvx4PfTQQxo4cKCcnJzM9T/88IP279+vqKgoFRcXa8aMGXrqqae0Zs0aszu+LfkcPnxYkZGRcnNz05QpU+Tk5KSFCxeqf//++uSTT+Tt7S1J+vjjj/Xmm2+qf//+6ty5s3bs2KFnn33WpnMoLi4ut+zPVXpogfMxDMO8aTh9+rQ2btyob775pkz5ZmRkaPDgwWrSpIlOnjypZcuW6dFHH9WaNWvk4eGhLl26qHHjxvrkk080YcIEc7+NGzfq8OHD6tOnjyRp6tSp+v777/Xcc8/pn//8p7KysvTDDz8oPz//vDnaWlYffvihpkyZoscff1zPPvusMjMzNXPmTO3fv18fffSR7O1pJ8alo261DXWrNVvr1nMdPHhQAQEBevjhh+Xi4qLdu3crPj5ex48f1/PPP2/GPfPMM9q0aZOGDh2qkJAQZWdna8OGDTp16pTV9VBiwYIFmj17tqZNm6aePXvq8OHDOnz4sFatWqWPPvpIkszrw5ayDgsLU3FxsbZv36677rpLxcXFSk5OVp06dbRt2zb5+/tLOvsgsE2bNla5rFixQr6+voqJidHx48cVFxenF154QYmJiRctV1Rv1Je2ob60drn1pa1++uknRUZGqk2bNoqLi5O9vb0WLlyofv366T//+Y+aNGly0WP07NlTzz//vHJzc1W/fn2tXbtWdevWVceOHcvEfvfddxo5cqS6du2qMWPGKCsrSzNnztSAAQO0cuVK1atX75LP4UL1ZuPGjRUfH6/Ro0drzJgxCg8PlyS1aNFCknTo0CE9+uijuuGGG3TmzBl98cUX6t+/vz799FP5+Phc9udK0r///W/NnDlTY8aMUXBwsHJzc5Wamqrs7OxLPkfUHNT1tqGut3Y16vq5c+eqffv2ev3111VQUKCAgAC5uLho69at5hCG27dvN+9Pu3fvLuns0LXBwcFm3q+//roWLVqkQYMGqX379vrxxx81b948/fnnn5oxY4YkKTc3V/369VN+fr5efPFFNWrUSB9//LGGDx+uBQsWqEOHDpKkDRs2aMKECbr//vvVq1cv7d+/X6NHj7apHAFUcwZqtKioKMPb29vYuXOnuS4rK8vw9fU15s+fb6678847jZEjR1rtm56ebrRs2dL44IMPzHXe3t7G22+/bS4/9NBDRp8+faz2++ijjwxvb29jzpw55rp+/foZLVu2NA4ePGiu++mnnwxvb2/jiy++MNd16dLFCAwMNLKyssx1e/fuNXx8fIxly5YZhmEYaWlphre3t5GQkGD1uS+//LIREBBgnDhxwjAMw/j0008Nb29v488//yxTJnfddZe5XBL31ltvlSm/Ll26GLfffruRk5Njrvvyyy8Nb29v43//+98l5TNt2jTD39/fOHz4sBmTk5NjhIWFGc8++6xhGIZRVFRk3HHHHcbTTz9tday4uDjD29vb+PTTT8vkeO65eXt7X/QrPT39gsfp169fuftFRUUZxcXF592vsLDQyM/PN8LCwozFixeb69966y2jbdu2Rn5+vrlu5MiRxkMPPWQu33fffcbUqVPPe+z09HTD29vb+Pe//20Yhu1llZOTYwQFBRlTpkyxiktKSjK8vb2N77777oJlAZSHupW69WrXredeE6UVFxcbBQUFRkJCghEaGmruu3nzZsPb29tYsWLFeXOYM2eOcdtttxmGYRivv/66ERgYaHz77bfnjSnNlrI2DMO4++67jddee80wDMNITU01/Pz8jMmTJxvDhw83DMMwTp48adx2223G6tWrrc73vvvuM4qKisx1CQkJhre3t5GZmXne80H1R31JfVnZ9eW55VuiS5cuRnR0tLncv39/o3fv3kZhYaG57uTJk0ZYWJgxffr0C+ZXcqyS+96S+9MnnnjCmDRpkmEYhuHv7291Dfbu3duIiIiwyn/Hjh2Gt7e38fHHH5/3fAzDMP773/8a3t7exvbt263iLlZvnnv/fD6FhYVGQUGBERERYbz66qvm+vKuYVs+NyYmxnjggQcu+Jm4tlDXU9dfzbr+fHXZuWVfEhcZGVnmswYNGmSMGjXKMAzDOHbsmOHj42NMmTLFuP/++w3DOHt/ffvttxv/+te/zJiWLVsasbGxVsf517/+ZXh7exv79u0zDMMwEhMTDW9vb+PHH380Y4qKiox7773XeOSRR8x1jzzyiPHwww9bHev9998vcw0DqHl4Hfsa0LBhQ7Vq1cpcbtSokdzc3Myusb/99pvS09PVo0cPFRYWml+enp66+eabz9u9uqioSLt379Zdd91ltb6k1f5c3t7e8vLyslqWVKaLbmhoqNXYurfeequaN2+unTt3SpLZ5fa+++6z2u++++5Tfn6+fvrpp/MXxgV06dKl3PWhoaGqX7++VT7S2be1LiWfpKQkhYaGWr3FVr9+fXXp0kXbt2+XdLYsjhw5UmaogdJDm1zI6NGjtWLFiot+NW7c+KLHCgwMNOM//PBDvfjii1q3bp1eeeUVq7gNGzaob9++atOmjfz8/BQQEKDjx49r//79Zswjjzyi7OxsrV+/XtLZ3iobNmzQI488Ysb4+/tr1apVWrBggdLS0mQYxgXzs7Wsdu7cqdzc3DLXd6tWrWSxWJScnHzRsgDKQ91qG+pWa7bWrec6ceKEpk6dqq5du8rf318tW7bU9OnTlZ2drczMTEln31h0cnJSr169LprHpEmTtHTpUiUkJFiN1X8htpS1JIWFhWnbtm2SZPY26dy5s5KSksxeKUVFRWV6noSHh1v1BDz3mkDNRX1pG+pLa5dbX9oiLy9PSUlJuueee8y3ngsLC1W3bl0FBQXZPLyUs7OzunfvrtWrV+vo0aPaunVruUN25ebmateuXbr33ntlZ2dnrg8KCtINN9xgVYdeiiupN3fu3KnBgwfr9ttvl5+fn1q2bKk9e/bo119/veLP9ff31+7duzVlyhQlJSVdsCc5rh3U9bahrrd2Ner68u5t27Rpo6SkJBmGoe3bt8vd3V2PPfaYfv75Zx07dsz8XnJ/+uOPP6qgoEA9evSwOk5J+Zc8R0hKSlKzZs0UEBBgxtjb2+vee+/Vjz/+qPz8fBUVFSk1NbXMNWxreQOo3hi26xrwj3/8o8w6Z2dn8yY2KytLkjRu3DiNGzeuTOz5fuEdO3ZMhYWFuu6666zWX3fddeUOg3RuHiVdYc+9mS5vUkI3NzcdPXpUksxx1N3d3a1iSpYvdx4LDw+PctdfLG9b8zlx4oRuvvnmMsd3d3c3Y0rGPHZzc7OKOXf5fLy8vOTp6XnROFu6z9avX9/qBiA0NNTsPty/f3/deuut+vHHHzVq1Ch17txZcXFx8vDwkJ2dnUaPHq0zZ86Y+15//fXq2LGjVqxYoR49emjlypVydna2uhGZOHGirrvuOn3wwQd644035OHhob59+2rEiBHlXk+2llXJ9f3YY4+Ve57Hjx+/aFkA5aFutQ11qzVb6tbyvPjii0pKStIzzzwjHx8f1a1bV99//73mzJljltnx48fVqFGji+ZRXFysL7/8UgEBAVYPOS7GlrKWzjaerFixQidOnNC2bdsUFham0NBQnT59Wrt27dK2bdvUrFmzMkPi2Hoto+ahvrQN9aW1y60vbXHixAkVFRXpzTff1Jtvvllm+0033WTzsXr27KknnnhC7733nq6//nqFhISUiTl58qQMwyjzM5LK1qGX4nLrzYMHD2rQoEG67bbbFBMToyZNmsjBwUExMTFW9/CX+7m9e/fW6dOntWzZMn3wwQeqV6+e7rnnHkVFRalhw4Y2nx9qFup621DXW7sadX15dW1YWJhmzZqlPXv2mPent9xyi9zc3LR9+3ZlZGSoXr16Zi4lzwnO/XmVLJdsP3HixHnr9uLiYrP+LywsLHPNNWrUiCHEgWsAjSe1QMkN7IsvvqjQ0NAy2y0WS7n7lTygKZnQu8Rff/11ReM2Hjt2rMy6rKws8wGPq6urJCkzM9PqwUvJzVjJ9jp16khSmcm8zvewvPRbYJfC1nxcXV3NdaVlZWWZMSW/iM+NK2+/8kRHR2vVqlUXjfv6669144032nTM0krGSP75559166236uuvv5azs7Nmz55t3hgZhlFuGT/22GMaMWKE0tPTtWLFCt13331W15bFYlFUVJSioqJ04MABLV++XLNnz1bjxo318MMPlzmerWVVcn3PnDnTHGu3tPJumoGKQN16FnXrxZ1bt54rPz9fGzZs0NixY9WvXz9z/ZYtW6zirrvuOvMBw4X+WLW3t9eiRYs0cOBAPffcc5o1a5ZNf9zaUtaSrOY9SU5OVt++fVW/fn35+flp27Zt5c53gtqN+vIs6suLu1h9KZ194HhumUvW5d6gQQPZ29vrySefLPNWsfT3z84WISEhatKkiRYtWqRhw4aV+3Ns0KCB7Ozsyi3HzMxMNW3a9IL5V/TLPps3b1Zubq7eeustqweDOTk5lzX3yrns7OwUGRmpyMhIHTt2TOvXr1dcXJyKiorMeQJQ+1DXn0Vdf3Hn1vUVUcYBAQGqV6+etm7dqu3bt+vxxx+XdLZHyrZt25SRkaHWrVub89CUXK+ZmZlWzxFKenyXbHd1dbWaiL5EVlaW7O3t1aBBAzk6OsrR0bHMNXfs2DHmPAGuATSe1ALNmzfXDTfcoF9//VUDBw60eT8HBwfddtttWr9+vYYNG2au/+qrr64on6SkJB07dsx8qP3zzz9r//79euKJJyTJvNFas2aNnnzySXO/L774QnXq1DHfFLj++uslnZ0wruQPkpMnTyolJaXct2Iul635hIaG6qOPPlJGRoZ5s3Lq1Cl988035iRi119/vRo3bqx169bp/vvvN4+1Zs0am3IZPXq0IiMjLxpnS/fZ8uzdu1eSzLd+Tp8+LUdHR6ubky+//FJ5eXll9u3YsaOuv/56RUdH68CBA+W+5Vfin//8p55//nktX75cP//8c7kxtpZVcHCwXFxc9Mcff5Tp4gxcTdStV6Y2163nOnPmjIqKiqwmFS0uLtbq1aut4tq3b6/58+frs88+00MPPXTBz/T391dCQoIGDhyocePGaebMmeZkpM7OzioqKlJBQYHVZ9pS1pLUpEkTNWvWTO+9955yc3MVHBws6WyjyjfffKO0tDQNGDDA1uJBLUB9eWWoL615eXkpIyNDJ06cMB8UJiUlKTc314xxcXFRSEiI9u7dq6ioqMvKpYSdnZ2GDh2q77777rzDJpY0IH/11VcaPny4ee/8v//9TwcPHrS6fr28vPTLL79Y7f/9999fVm4lb66f25vk9OnTkmRVx//444/69ddfz/tW/OVq1KiRHnnkEX3//ffnva9H7UBdf2Vqc13v7u4uZ2fnMnXjxo0bbT6mk5OTgoKCtH79eu3du1dhYWGSzt6ffvTRR8rKyrJ6SSkwMFBOTk5as2aNeS8rnS1v6e+fR2hoqL788kvt2rVLfn5+ks7ep69Zs0aBgYFmw0/Lli21fv16DR8+3DyWreUNoHqj8aQWsLOz08SJEzVmzBjl5eXp7rvvVoMGDcxxe++4447zjic6cuRIjRo1SuPHj1fPnj3166+/6v333y/zQP1SuLq6asiQIRo1apTy8/M1a9YseXl5qXfv3pIkHx8f3XvvvXrzzTd15swZtWzZUps2bdKyZcs0cuRI8wYlMDBQN954o/mWk2EYSkhIkIuLy+UV1HnYms+TTz6pVatWadCgQRo5cqScnZ21cOFC5eXlacSIEZLOvg08YsQIxcbGasqUKercubN27NihL7/80qZcbrzxxst6s6M8OTk55niveXl5Sk1N1TvvvCNvb2/zjeHw8HC99957mjhxonr27Km9e/dq0aJF5XbHt7e3V58+fTR79mz5+PgoMDDQavtjjz2mO++8U97e3nJ2dtY333yjEydOqH379uXmZ2tZWSwWPf/885o2bZoyMjLUoUMH1a1bV3/++ac2b96syMhIq5shoKJQt16Z2ly3nqtBgwZq1aqVEhIS5O7uLovFoo8//th8+FWiXbt26tKliyZPnqyDBw8qNDRUOTk5+u677/TMM8+UGSYrMDBQCQkJGjRokF544QXNmDFDDg4OuuWWWyRJixcv1u233646derIx8fHprIu0aZNG61YsUKtW7c2x+8OCwvTwoULzX8DJagvrwz1pbXu3btrzpw5ioqKUv/+/fXnn39q8eLFZd5qL9k+fPhwPfDAA3Jzc1NmZqZSUlLUrFkzq4doF/P444+bbzGfz9NPP60RI0ZozJgx6tOnj7KysjRz5kzdfPPNVo0u9957rxYsWKAFCxbIz89PGzdu1H//+1+bcynN3d1dDRs21Oeff66bb75ZderU0c0336x27drJwcFBUVFRGjBggA4dOqS3337bfAh8pV5++WVZLBYFBQWpYcOG2rNnjzZt2nRJZYprD3X9lanNdb2dnZ3uueceLV26VDfddJO8vLz0xRdf6Pfff7+kz2rTpo1mz54tDw8PNW/eXJLUtm1bxcTESLK+P73uuuv0xBNPaNGiRapTp47atWunn376SfHx8erVq5e5/4MPPqj33ntPI0eO1NixY3Xddddp6dKl2r9/v3nfK0mjRo3S8OHDNW7cOPXq1Uv79+9XYmKiTb2/AVRv/C+uJbp27ar33ntP77zzjqKiolRQUKAmTZqoTZs2Fxxj8s4771RsbKzeffddffnll/Lz89P06dPVt29fNWjQ4LJyueOOO3Trrbfq1Vdf1bFjxxQcHKzJkyebb05J0owZMzR79mx98MEHOnbsmLy8vPTiiy9avYHh6OioefPmKSYmRs8//7w8PDw0atQobd26tcInCbclH09PT3344YeaMWOGXnrpJRmGocDAQL3//vvmJHaSFBkZqZycHL3//vv65JNPFBISopkzZ553zo6r5aefftKjjz4q6exbGl5eXurTp49GjBhh/oLv2LGjJkyYoPfee09ffPGF/Pz8zD9Wy3P33Xdr9uzZVhPFlwgODtbq1av1xx9/yDAM3XzzzZo5c6Y6dep03hxtLavIyEh5enoqISFBn376qaSzP4/27dtX2E0fUB7q1itTW+vW8rz55pt65ZVXNGnSJNWvX1+9evVSjx49ytS3c+bM0bx58/TZZ59p/vz5atiwodq0aWM1AWlprVu31oIFCzRkyBC9+OKLmj59urp06aJHH31UCQkJmjlzpry8vPTNN9/YXNbS3/OelP4jNDQ0VI6OjmrSpInVRK6ARH15pagv/1ZyDzl79myNHDlSPj4+mjZtmsaOHWsVFxAQoGXLlik+Pl6TJ0/WqVOn5OHhoVatWpU76fuV6ty5s+bNm6f4+HiNHj1a9erVU8eOHRUVFWU1VNaIESN0/PhxLV68WGfOnFH37t01ceLEMo3UtrC3t1dsbKxmzpypAQMGqKioSImJiWrbtq2mT5+u+Ph4jRgxQs2bN1dMTIwSExNtmvPkYoKDg7VixQqtXLlSp06dkpeXl4YMGXJZ54BrC3X9lanNdf1LL71kzlVlb2+vBx98UCNHjtTEiRNt/qzSvU1K3HLLLfLw8FB2dnaZuQCff/55ubq6avny5VqyZInc3d01ePBgjR492oypX7++PvjgA82YMUNTp05VXl6efH199e6771r1zO7cubNee+01zZs3T2vXrpWfn5/i4+PNcwdQc9kZhmFUdRKoWb799luNGDFCH3zwAWOaw8qCBQsUHx+vjRs3VmgXZqA2oG4FANtQXwLAtY+6HgBQHdDzBBd08uRJvfXWW2rXrp0sFovS0tL0zjvvqGXLluVOAofaaf/+/fr999+VkJCgBx98kIYT4CKoWwHANtSXAHDto64HAFRXNJ7gghwdHXXw4EFNmjTJnJSxS5cueuGFFy577FFce1555RWlpKTo9ttv17PPPlvV6QDVHnUrANiG+hIArn3U9QCA6ophuwAAAAAAAAAAAEqxr+oEajrDMJSfny/aoACg8lEHA0DVoP4FgKpDHQwAQOWg8eQKnTlzRqmpqTpz5kxVp1Lh/t//+39VncI1hfKsOJQlSlTHOpjrs2JQjhWDcsTVUh3r33PVxOu/JuYs1cy8a2LOUs3NGxWrutXBNfW6rKl5SzU3d/IGUNPQeILzysvLq+oUrimUZ8WhLFGdcX1WDMqxYlCOqM1q4vVfE3OWambeNTFnqebmjWtbTb0ua2reUs3NnbwB1DQ0ngAAAAAAAAAAAJRC4wkAAAAAAAAAAEApNJ4AAAAAAAAAAACUQuMJAAAAAAAAAABAKTSeAAAAAAAAAAAAlELjCQAAAAAAAAAAQCk0ngAAAAAAAAAAAJRC4wkAAAAAAAAAAEApNJ4AAAAAAAAAAACU4ljVCQAAAAAAcCEpf6bqP2nrdDQ3S43ru6mnbzcFXe9f1WkBAADgGkbjCXAFcn/ZoRNbPlPh8aNybNhYru16qf4twVWdFgDUWjxcA4BrT8qfqUpIXiYnewdZnFx0/PQJJSQv0+AQUccDQCXjOQiA2oRhu4DLlPvLDmV9uVCFOX/Jrq5FhTl/KevLhcr9ZUdVpwYAtVLJw7Xjp09YPVxL+TO1qlMDAFyB/6Stk5O9g+o41pGdnZ3qONaRk72D/pO2rqpTA4BahecgAGobGk+Ay3Riy2eSg6PsnerKzs5O9k51JQfHs+sBAJWOh2YuQ5gAACAASURBVGsAcG06mpslZwdnq3XODs46mptVRRkBQO3EcxAAtQ2NJ8BlKjx+VHaOdazW2TnWUeHxo1WUEQDUbjxcA4BrU+P6bjpTdMZq3ZmiM2pc362KMgKA2onnIABqGxpPgMvk2LCxjMJ8q3VGYb4cGzauoowAoHbj4RoAXJt6+nZTQXGR8gvzZRiG8gvzVVBcpJ6+3ao6NQCoVXgOAqC2ofEEuEyu7XpJRYUqLsiTYRgqLsiTigrPrgcAVDoergHAtSnoen8NDnlUDeu5KqfglBrWc9XgkEeZLB4AKhnPQQDUNo5VnQBQU9W/JVi6Z4hObPlMhcePyrFhY7m263V2PQCg0p19uHZ27pOjuVlqXN9NPX278XANAK4BQdf7U58DQBXjOQiA2obGE+AK1L8lmJsEAKhGeLgGAAAAXD08BwFQmzBsFwAAAAAAAAAAQCk0ngAAAAAAAAAAAJRC4wkAAAAAAAAAAEApNJ4AAAAAAAAAAACUQuMJAAAAAAAAAABAKTSeAAAAAAAAAAAAlELjCQAAAAAAAAAAQCk0ngAAAAAAAAAAAJRC4wkAAAAAAAAAAEApjlWdAAAAAAAAQFXZvn27Fi1apLS0NB06dEijR4/WmDFjzO39+/fXtm3byuxXr1497dy5U5K0detWDRgwoEzM4sWL1b59e3P5yJEjio2N1Q8//CAnJyd169ZNEyZMkMViuQpnBgAArgSNJwAAAAAAoNY6deqUWrRooYiICMXFxZXZPnfuXBUUFJjLhmGoT58+6tChQ5nYVatWycPDw1x2dXU1/11UVKRhw4apXr16SkxM1OnTpxUdHa3o6GjNmTOngs8KAABcKRpPAAAAAABArdWpUyd16tRJkjRr1qwy2xs2bGi1vHnzZh0+fFiPPfZYmdhGjRpZNZ6cu19aWprWrl2rZs2aSZImTZqkoUOHKj09XU2bNr3SUwEAABWIOU8AAAAAAABstHTpUvn5+SkwMLDMtr59+6p9+/bq27ev1q9fb7UtJSVFTZs2NRtOJKldu3ZycHDQjh07rnreAADg0lR6z5OLjSUqScnJyZo2bZr27NkjNzc3RUZGaujQoVYx+/btU2xsrHbu3KkGDRqoZ8+eGjdunBwd/z4lW8YSPXnypKZOnar169ersLBQd9xxh15++eXzvikCAAAAAABqp4yMDH3zzTd6+eWXrdZ7eHgoJiZG/v7+Ki4u1tq1azV69Gi98cYbuv/++yVJmZmZcnd3t9rPyclJrq6uysjIuORcUlNTL/9EKlhycnJVp3BZamreUs3NnbyvnpCQkKpOAbjmVHrjycXGEj148KCGDBlibt+1a5cmTpwoFxcXRUZGSpJycnI0cOBABQQEaPny5Tp8+LCioqIkyfxu61ii48eP16+//qp33nlHzs7OevXVVzVq1CgtX75cdnZ2lVAiAAAAABMWA0BNsGLFCjk7O5sNIiWaN2+u5s2bm8uBgYHKysrS/Pnzy8SeyzCMy3r+4O/vrzp16lzyfhUtOTm5Rj60ral5SzU3d/IGUNNUeuPJxcYS/fjjj+Xq6qqYmBjZ2dmpRYsW2rt3rxYuXGg2nqxevVrZ2dmaMWOGLBaLfH19NXbsWMXFxWnMmDFycXGxaSzR/fv369tvv9WSJUsUGhoqSYqLi1OPHj20detW3X777ZVUKgAAAKjtmLAYAKq34uJiffLJJ4qIiLCpsblVq1b64osvzGV3d3dt2bLFKqawsFDZ2dlleqQAAICqV+3mPElJSVH79u2t3rro0KGDDh06pMOHD5sxrVu3trpZCQ8PV15ennbt2mXGXGws0R07dsjJyUlhYWFmzC233KLrr7+e8UYBAABQqTp16qRx48apR48e5b5J3LBhQ3l4eJhfP//880UnLC75cnZ2NreVvGQ0ffp0BQQEKCwsTJMmTdJXX32l9PT0q3qOAFCTbdy4UQcPHiy33i3Prl27rBqyg4KClJ6ergMHDpjrtmzZoqKiIgUHB1d4vgAA4MpUes+Ti8nMzCzTFa7kZuPo0aPy9PQsd5zQkuWScUJtGUs0MzNTDRs2lIODQ5ljXep4o9VprNGKVBPGdKxJKM+KUxPKkm69AICr6WITFufl5emmm27SoEGDdNddd5nbLvaSUdOmTSslfwCoLnJzc80GjYKCAmVkZGj37t1ycXGxqiuXLl2qgIAA+fn5lTnGkiVLdMMNN6hFixYqLi7WV199pU8++UTR0dFmTIcOHeTr66uoqCi99NJLysvL06uvvqru3btT9wIAUA1Vu8YTSWXG+jQMo9z1tux7rnPHEi0v/nLGG60uY41WJMZ0rFiUZ8WhLAEAtV11mbC4ur9AVBNetjhXTcxZqpl518Scpeqfd028T09NTbWaL2rZsmVatmyZwsLC9P7770s6O1fUhg0bFBMTU+4xCgoK9MYbb+jPP/+Us7OzmjdvrjfffFM9evQwYxwcHPTuu+8qNjZW/fr1M+ecKt3AAgAAqo9q13hSXq+PrKwsSX/3QHF3d9eRI0esYjIzM81tJd8vNpaou7u7/vrrLxUVFVn1Pjl27BjjjQIAAKDaqi4TFlfnF4hq4ssWNTFnqWbmXRNzlmpu3tVd27ZttWfPngvGNGnSxBwmvDxDhw7V0KFDL/pZnp6emjdv3iXnCAAAKl+1m/MkKChIW7ZsMXubSGfHZfby8pKnp6cZs3PnTuXm5lrF1K1b1+w+a8tYokFBQSooKNC2bdvMmF9//VWHDh1ivFEAAABUS5czYfFvv/1mLru7u5svHpVgwmIAAAAAsFbpjSe5ubnavXu3du/ebTWW6O+//y5Jevzxx3X8+HFNnjxZv/zyiz7//HMlJiZq8ODB5jEiIiLUoEEDRUVFac+ePdqwYYPeeust9e3bVy4uLpKsxxJNTU1VUlJSmbFEb7nlFnXu3FkxMTFKSkrSTz/9pKioKHPiTAAAAKC6YcJiAAAAALj6Kn3YrouNJXrDDTdowYIFmjZtmnr16iU3Nzc99dRT6tevn7mPxWLRkiVLFBsbq4cfflgWi0W9e/fWuHHjzBhbxxJ9/fXXNXXqVI0YMUJFRUUKDw/XpEmTZG9f7TrlAAAA4BrGhMUAAAAAUH1UeuOJLWOJhoaG6tNPP71gTIsWLZSYmHjBGFvGEv3HP/6huLi4C8YAAAAAVxsTFgMAAABA9VHtJowHAAAAaiMmLAYAAACA6oOxqQAAAAAAAAAAAEqh8QQAAAAAAAAAAKAUGk8AAAAAAAAAAABKofEEAAAAAAAAAACgFBpPAAAAAAAAAAAASqHxBAAAAAAAAAAAoBQaTwAApuLiYsXHx6tbt24KCAhQp06d9Oqrryo3N9cqLjk5WQ8//LACAgLUuXNnLViwoMyx9u3bpwEDBigwMFAdOnTQ9OnTVVhYaBVz5MgRPfXUUwoKClJYWJheeukl5eTkXNVzBAAAAAAAAC6GxhMAgGnx4sVKSEjQuHHjtGbNGr322mtat26dXnvtNTPm4MGDGjJkiPz8/LRq1So999xzmjt3rj788EMzJicnRwMHDpTFYtHy5cv12muvaeXKlXrzzTfNmKKiIg0bNkxZWVlKTExUfHy8tm7dqujo6Eo9ZwAAAAAAAOBcjlWdAACg+khOTlZ4eLjuueceSdKNN96oiIgIff/992bMxx9/LFdXV8XExMjOzk4tWrTQ3r17tXDhQkVGRkqSVq9erezsbM2YMUMWi0W+vr4aO3as4uLiNGbMGLm4uGjz5s1KS0vT2rVr1axZM0nSpEmTNHToUKWnp6tp06aVXwAAAAAAAACAaDwBAJQSEhKihIQE7d69W7fddpvS09P13XffqUuXLmZMSkqK2rdvLzs7O3Ndhw4dtGDBAh0+fFienp5KSUlR69atZbFYzJjw8HDl5eVp165dCg0NVUpKipo2bWo2nEhSu3bt5ODgoB07dlxS40lqauoVnnnFSk5OruoUrgmUY8WojeUYEhJS1SkAAAAAAGo4Gk8AAKZBgwYpLy9PDz30kOzs7FRYWKgHH3xQ48aNM2MyMzPLPJj08PCQJB09elSenp7KzMyUu7u7VUzJckZGhnmcc2OcnJzk6upqxtjK399fderUuaR9rpbk5GQe3FYAyrFiUI4AAAAAAFwe5jwBAJjWrVunpUuXaurUqVq5cqXmzJmj//73v5oxY4ZVXOleJ5JkGEa568tzsRjDMGw6DgAAAAAAAHC10PMEAGCaOnWq+vfvrwceeECS5OPjo4KCAo0fP96cq8Td3b1Mz5CsrCxJf/dAcXd315EjR6xiMjMzzW0l37ds2WIVU1hYqOzs7DI9UgAAAAAAAIDKRM8TAIDp9OnTsre3/tXg4OBgtRwUFKQtW7aYvU0kafPmzfLy8pKnp6cZs3PnTuXm5lrF1K1bV35+fmZMenq6Dhw4YMZs2bJFRUVFCg4OrvBzAwAAAAAAAGxF4wkAwHTnnXdq0aJFWrdunf744w9t2rRJM2fOVIcOHeTi4iJJevzxx3X8+HFNnjxZv/zyiz7//HMlJiZq8ODB5nEiIiLUoEEDRUVFac+ePdqwYYPeeust9e3b1zxOhw4d5Ovrq6ioKKWmpiopKUmvvvqqunfvfkmTxQMAAAAAAAAVjWG7AACmiRMnytXVVXFxcTp69Kjc3NzUsWNHPfvss2bMDTfcoAULFmjatGnq1auX3Nzc9NRTT6lfv35mjMVi0ZIlSxQbG6uHH35YFotFvXv3tpp43sHBQe+++65iY2PVr18/OTk5qVu3boqOjq7UcwYAAAAAAADOReMJAMDk4uKiqKgoRUVFXTAuNDRUn3766QVjWrRoocTExAvGeHp6at68eZecJwAAAAAAAHA1MWwXAAAAAAAAAABAKTSeAAAAAAAAAAAAlELjCQAAAAAAAAAAQCk0ngAAAAAAAAAAAJRC4wkAAAAAAAAAAEApNJ4AAAAAAIBaa/v27Ro5cqS6dOkiHx8fzZ0712r7ypUr5ePjU+br999/t4rbt2+fBgwYoMDAQHXo0EHTp09XYWGhVcyRI0f01FNPKSgoSGFhYXrppZeUk5Nz1c8RAABcOseqTgAAAAAAAKCqnDp1Si1atFBERITi4uLKjXFwcNCGDRus1jVq1Mj8d05OjgYOHKiAgAAtX75chw8fVlRUlCSZ34uKijRs2DDVq1dPiYmJOn36tKKjoxUdHa05c+ZcpbMDAACXi8YTAAAAAABQa3Xq1EmdOnWSJM2aNeu8cR4eHufdtnr1amVnZ2vGjBmyWCzy9fXV2LFjFRcXpzFjxsjFxUWbN29WWlqa1q5dq2bNmkmSJk2apKFDhyo9PV1Nmzat2BMDAABXhGG7AAAAAAAALqCoqEhdu3ZVeHi4Bg4cqO3bt1ttT0lJUevWrWWxWMx14eHhysvL065du8yYpk2bmg0nktSuXTs5ODhox44dlXMiAADAZvQ8AQAAAAAAOI+bb75Z06dPl6+vr06dOqUVK1ZowIABev/99xUaGipJyszMlLu7u9V+JcsZGRnnjXFycpKrq6sZcylSU1Mv53SuiuTk5KpO4bLU1Lylmps7eV89ISEhVZ0CcM2h8QQAAACoBrZv365FixYpLS1Nhw4d0ujRozVmzBhz+8qVKzVhwoQy+5Ue/kU6O2FxbGysdu7cqQYNGqhnz54aN26cHB3/vvU/cuSIYmNj9cMPP8jJyUndunXThAkTrN6YBgCcFRQUpKCgIHM5ODhYf/zxhxISEszGkwuxs7O74HbDMC4aUx5/f3/VqVPnkveraMnJyTXyoW1NzVuqubmTN4CahsYTAAAAoBpgwmIAqDlatWql9evXm8vu7u46cuSIVUxmZqa5reT7li1brGIKCwuVnZ1dpkcKAACoesx5AgAAAFQDnTp10rhx49SjR48Lvkns4eFh9eXg4GBuKz1hsa+vrzp37qyxY8fqo48+0qlTpyTJnLB4+vTpCggIUFhYmCZNmqSvvvpK6enpV/08AeBasGvXLqsJ5IOCgrRz507l5uaa6zZv3qy6devKz8/PjElPT9eBAwfMmC1btqioqEjBwcGVlzwAALAJjScAAABADcGExQBQ8XJzc7V7927t3r1bBQUFysjI0O7du/X7779LkuLj4/X999/rwIEDSktL05QpU7R582Y98cQT5jEiIiLUoEEDRUVFac+ePdqwYYPeeust9e3bVy4uLpKkDh06yNfXV1FRUUpNTVVSUpJeffVVde/eXU2bNq2ScwcAAOfHsF0AAABADVAdJyyuTpMVl6cmTO56rpqYs1Qz866JOUvVP++aOC9AamqqBgwYYC4vW7ZMy5YtU1hYmN5//32dPHlSkydPVkZGhlxcXOTt7a1Fixapffv25j4Wi0VLlixRbGysHn74YVksFvXu3Vvjxo0zYxwcHPTuu+8qNjZW/fr1M+ecio6OrtTzBQAAtqHxBAAAAKgBquOExdVlsuLy1MTJXWtizlLNzLsm5izV3Lyru7Zt22rPnj3n3T5hwgRNmDDhosdp0aKFEhMTLxjj6empefPmXXKOAACg8jFsFwAAAFBDtWrVSr/99pu57O7ubk5QXKK8CYvPjWHCYgAAAACwRuMJAAAAUEMxYTEAAAAAXB00ngAAAADVABMWAwAAAED1wZwnAAAAqHaOJe/QoVWfKe/IUdVt0lhevXupUci13SuCCYsBAAAAoPqodo0nxcXFmjdvnj777DMdPnxYjRo10l133aXnnntO9evXN+OSk5M1bdo07dmzR25uboqMjNTQoUOtjrVv3z7FxsZq586datCggXr27Klx48bJ0fHv0z5y5IhiY2P1ww8/mH84TpgwQRaLpdLOGQAAAH87lrxD+99dKDtHRzlYLMo/9pf2v7tQGj7kmm5AYcJiAAAAAKg+qt2wXYsXL1ZCQoLGjRunNWvW6LXXXtO6dev02muvmTEHDx7UkCFD5Ofnp1WrVum5557T3Llz9eGHH5oxOTk5GjhwoCwWi5YvX67XXntNK1eu1JtvvmnGFBUVadiwYcrKylJiYqLi4+O1detW3roDAACoQodWfXa24aRuXdnZ2Z397uioQ6s+q+rUAAAAAAC1RLXreZKcnKzw8HDdc889kqQbb7xRERER+v77782Yjz/+WK6uroqJiZGdnZ1atGihvXv3auHChYqMjJQkrV69WtnZ2ZoxY4YsFot8fX01duxYxcXFacyYMXJxcdHmzZuVlpamtWvXqlmzZpKkSZMmaejQoUpPT2fMZwAAgCqQd+SoHM7pBWxfp47yjhytoowAAAAAALVNtet5EhISouTkZO3evVuSlJ6eru+++06dOnUyY1JSUtS+fXvZ2dmZ6zp06KBDhw7p8OHDZkzr1q2tht8KDw9XXl6edu3aZcY0bdrUbDiRpHbt2snBwUE7duy4qucJAACA8tVt0ljF+flW64rz81W3SeMqyggAAAAAUNtUu54ngwYNUl5enh566CHZ2dmpsLBQDz74oNUkl5mZmQoJCbHaz8PDQ5J09OhReXp6KjMzU+7u7lYxJcsZGRnmcc6NcXJykqurqxljq9TU1EuKrymSk5OrOoVrCuVZcWpCWZ5bTwEAbOPVu5f2v7tQRXl5sq9TR8X5+TIKC+XVu1dVpwYAAAAAqCWqXePJunXrtHTpUk2dOlW33XabfvvtN8XFxWnGjBmKiooy40r3OpEkwzDKXV+ei8UYhmHTcUrz9/dXnTp1Lmmf6i45OZmHvxWI8qw4lCUAXNsahQRLw4fo0KrPlHfkqOo2aSyv3r2u6cniAQAAAADVi02NJxs3btSJEyd0//33S5KOHDmi6Oho/fzzzwoPD9crr7xSYQ0HU6dOVf/+/fXAAw9Iknx8fFRQUKDx48ebc5W4u7uX6RmSlZUl6e8eKO7u7jpy5IhVTGZmprmt5PuWLVusYgoLC5WdnV2mRwoAAAAqT6OQYBpLAAAAAABVxqY5T+bMmaNDhw6Zy9OmTVNaWpruvPNOff3115ozZ06FJXT69GnZ21un5eDgYLUcFBSkLVu2mL1NJGnz5s3y8vKSp6enGbNz507l5uZaxdStW1d+fn5mTHp6ug4cOGDGbNmyRUVFRQoO5o91AAAAAAAAAABqI5saT37//Xf5+vpKOtu48c0332jChAl65ZVX9Pzzz+urr76qsITuvPNOLVq0SOvWrdMff/yhTZs2aebMmerQoYNcXFwkSY8//riOHz+uyZMn65dfftHnn3+uxMREDR482DxORESEGjRooKioKO3Zs0cbNmzQW2+9pb59+5rH6dChg3x9fRUVFaXU1FQlJSXp1VdfVffu3dW0adMKOycAAAAAAAAAAFBz2DRs15kzZ1S3bl1J0s6dO1VUVKTOnTtLkm6++eZLnlz9QiZOnChXV1fFxcXp6NGjcnNzU8eOHfXss8+aMTfccIMWLFigadOmqVevXnJzc9NTTz2lfv36mTEWi0VLlixRbGysHn74YVksFvXu3dtq4nkHBwe9++67io2NVb9+/eTk5KRu3bopOjq6ws4HAAAAAAAAAADULDY1njRt2lSbNm1SWFiYVq9erZYtW8pisUg6O49IgwYNKiwhFxcXRUVFWU0OX57Q0FB9+umnF4xp0aKFEhMTLxjj6empefPmXXKeAAAAAAAAAADg2mTTsF39+/fX/Pnz1bFjR61atcqqh8f27dt16623XrUEAQAAAAAAAAAAKpNNPU8eeeQReXl56aeffpK/v7/uuOMOc5uLi4siIyOvWoIAAAAAAAAAAACVyabGE0kKDw9XeHh4mfWl5xABAAAAAAAAAACo6WwatkuSjh07prlz5+rJJ5/UAw88oF9++UWS9Mknn2j37t1XLUEAAAAAAAAAAIDKZFPjya+//qqIiAglJibK3t5ee/bsUV5eniRpz549WrRo0VVNEgAAAAAAAAAAoLLY1Hgybdo03XDDDfr66681f/58GYZhbgsODlZKSspVSxAAAAAAAAAAAKAy2dR4sn37dg0fPlz/+Mc/ZGdnZ7XNw8NDGRkZVyU5AAAAAAAAAACAymZT44m9/fnDjh07prp161ZYQgAAAAAAAAAAAFXJpsaT1q1ba8WKFeVuW716tdq0aVOhSQEAAAAAAAAAAFQVR1uCnn76afXv31+PP/647r33XtnZ2WndunWaN2+eNm/erKVLl17tPAEAAAAAAAAAACqFTT1PWrVqpSVLlsgwDE2bNk2GYehf//qXMjIytHjxYvn6+l7tPAEAAAAAAAAAACqFTT1PJCk4OFhLly5VTk6O/vrrL7m6uuof//jH1cwNAAAAAAAAAACg0tnU86Q0i8Wipk2b0nACAAAAAABqvO3bt2vkyJHq0qWLfHx8NHfuXKvtK1asUL9+/dS2bVuFhIToscce04YNG6xitm7dKh8fnzJfP/zwg1XckSNH9NRTTykoKEhhYWF66aWXlJOTc9XPEQAAXLrz9jxZvHixIiIi5O7ursWLF1/wIHZ2dnryyScrOjcAAAAAAICr6tSpU2rRooUiIiIUFxdXZvvWrVt1991368UXX1T9+vW1YsUKjRo1Sh988IGCgoKsYletWiUPDw9z2dXV1fx3UVGRhg0bpnr16ikxMVGnT59WdHS0oqOjNWfOnKt3ggAA4LKct/Fk+vTpCgkJkbu7u6ZPn37Bg9B4AgAAAAAAaqJOnTqpU6dOkqRZs2aV2f76669bLY8fP17ffvut1q9fX6bxpFGjRlaNJ6Vt3rxZaWlpWrt2rZo1ayZJmjRpkoYOHar09HQ1bdq0Ik4HAABUkPM2nvz4449ydnY2/w0AqB0yMzM1c+ZMfffddzp58qS8vLwUFRWlrl27mjHJycmaNm2a9uzZIzc3N0VGRmro0KFWx9m3b59iY2O1c+dONWjQQD179tS4cePk6Pj3r54jR44oNjZWP/zwg5ycnNStWzdNmDBBFoul0s4XAAAAuBTFxcU6ffq0rrvuujLb+vbtq7y8PN10000aNGiQ7rrrLnNbSkqKmjZtajacSFK7du3k4OCgHTt20HgCAEA1c97Gk5KGE0k6efKkGjZsKAcHhzJxxcXF+uuvv+Tm5nZ1MgQAVJqcnBz17dtXN910k+bMmSNPT0/9+eefql+/vhlz8OBBDRkyxBzWYNeuXZo4caJcXFwUGRlpHmfgwIEKCAjQ8uXLdfjwYUVFRUmS+Z1hCwAAAFATLViwQDk5OerZs6e5zsPDQzExMfL391dxcbHWrl2r0aNH64033tD9998v6exLSu7u7lbHcnJykqurqzIyMi45j9TU1Cs7kQqUnJxc1Slclpqat1RzcyfvqyckJKSqUwCuOedtPCktPDxcy5YtU2BgYJltu3btUp8+fbR79+4KTw4AULkWLFig4uJivf3223JycpIk3XjjjVYxH3/8sVxdXRUTEyM7Ozu1aNFCe/fu1cKFC83Gk9WrVys7O1szZsyQxWKRr6+vxo4dq7i4OI0ZM0YuLi4MWwAA59i+fbsWLVqktLQ0HTp0SKNHj9aYMWPM7StWrNC///1v/fzzzyosLNStt96qkSNHmkPNSGfH5R8wYECZYy9evFjt27c3l+n5BwCXZ+XKlZo3b57i4+PVuHFjc33z5s3VvHlzczkwMFBZWVmaP3++2XhyPoZhyM7O7pJz8ff3V506dS55v4qWnJxcIx/a1tS8pZqbO3kDqGnsbQkyDOO82woLC2Vvb9NhAADVXMm4zVOmTFGHDh3Uo0cPxcfHq6CgwIxJSUlR+/btrf7A69Chgw4dOqTDhw+bMa1bt7Z6CBceHq68vDzt2rXLjLnQsAUAUNuUTFg8fvx4NWnSpMz2kgmLExIStGLFCoWEhGjUqFFKSUkpE7tq1Spt2rTJ/AoNDTW3lfT8y8rKUmJiouLj47V161ZFR0df1fMDgJpu2bJliomJ0Zw5c3THHXdcNL5Vq1b67bffzGV3d3dlZmZaxRQWFio7O7tMjxQARwdFtAAAIABJREFUAFD1ztvzJCMjQ0ePHjWX9+/fX2bYrvz8fH3yySdWb1sAAGquAwcO6MCBA4qIiNC7776r33//XbGxscrPz9e4ceMknR1u4Ny3bkomxTx69Kg8PT3LHZKgZLlkSIKKHLagOg1ZINWMLt01AeVYMWpjOdbUNwOZsBj4/+zdfVTUdd7/8dc4gyAOiwkiaWStXEYEKki13rShHba2FrhsqU1lvTLvcl2v9WY95M0pxTXRLfVKs7zQ1oOZQYmambvWtau/VtluRtiNQLqwLc0EBEWUG3Vgfn948c0Rb8YWmBl5Ps7hTN/P9/399v58T4eGec/n8wY8V1ZWll588UWtXr3apcKJdGGnjot/F8fExGjNmjU6fPiwbr31VklSXl6eGhsbFRsb2yZ5AwCA7++KxZPs7GytXr1aJpNJJpNJc+bMaRHTvLT0cucAAN7H4XAoODhYixYtktlsVlRUlMrLy7V69WqjeCKpxbYCzSsUXdlu4Fox32fbAk/ZskBiSXdr4Tm2Dp7jjY2GxQDQOmpra3X48GFJ0vnz53X8+HEVFxfL399fffr00fr167V8+XItWbJEERERxhd9fHx81K1bN0nShg0b1Lt3b4WHh6upqUl/+tOf9NZbbzmt6hs6dKgiIiKUlpamefPmqaGhQYsWLdKDDz7I714AADzQFYsnSUlJGjBggBwOhyZNmqQ5c+Y47d8pXWgqf/vtt7PyBABuECEhIbr11ludVhr27dtXtbW1OnXqlAIDAxUcHNxiZUhVVZWk71agBAcHq7y83CmmeYuC5tUmwcHBysvLc4ph2wIAcJ0nNCz2tJV/l/LGlVfemLPknXl7Y86S5+ftjUX7wsJCp35R2dnZys7O1j333KONGzdq06ZNstvtmj17ttN1zeelC0WXF154QceOHVPnzp31wx/+UC+++KIefvhhI95sNmvt2rVKT09Xamqq0XOKbRMBAPBMVyye3Hrrrbr11lt1/vx5zZw5Uz/5yU908803t2duAIB2FhMTo/z8fDU1NRn9rL766itZrVYFBgYaMTt37nRaIbJv3z716tVLoaGhRkxGRoZqa2vVtWtXI8bPz0+RkZFGDNsWAMD34ykNiz1p5d+lvHHllTfmLHln3t6Ys+S9eXu6e++9VyUlJVc8/+c///ma95g4caImTpx4zbjQ0FCtWbPmuvIDAADucc1O72azWS+99JIOHTrUHvkAANzoqaeeUkVFhRYvXqx//vOf2rNnj9auXavU1FQjZtSoUaqurtaCBQt06NAhvfvuu8rKytL48eONmMTERAUEBCgtLU0lJSXau3evVq5cqdGjR8vf31+S87YFhYWF+vTTT9m2AABcQMNiAAAAAGh71yyedOrUSWFhYTp9+nR75AMAcKO77rpLr7zyig4cOKCkpCQtXrxYqampmjZtmhHTu3dvZWZmqrCwUMnJyfr973+vqVOnOhVYrFarNmzYoJqaGqWkpOiZZ57RyJEjnfqmNG9bcNNNNyk1NVVTpkxRXFycnn/++XadMwB4k6ysLD3//PNavXq10Vz+Wi7XsPjIkSPG/v4SK/8AAAAA4FJX3LbrYk8//bTWrFmjmJgYY0sWAMCN6b777rvmN5nj4uK0ZcuWq8aEh4crKyvrqjFsWwAA36FhMQAAAAB4DpeKJ7t27dLJkyeVkJCgfv36OX1zTZJMJpNeeeWVNkkQAAAA6AhoWAwAAAAAnsOl4snJkyfVu3dv9e7d2zgGAAAA0HpoWAwAAAAAnsOl4kl2dnZb5wEAAAAAAAAAAOARrtkw/lIOh0OnT59WU1NTW+QDAAAAAAAAAADgVi4XT/72t7/pl7/8pfr37697771XxcXFkqTf/e532r17d5slCAAAAAAAAAAA0J5cKp7s3btXTz31lBwOh6ZMmeK06qRbt25666232ixBAAAAAAAAAACA9uRS8eS//uu/lJSUpNdff12TJk1yOhcREXHVxpYAAAAAAAAAAADexKXiyf/+7/8qMTFRkmQymZzOBQYG6uTJk62fGQAAAAAAAAAAgBu4VDwJCAjQiRMnLnvuyJEjCgoKatWkAAAAAAAAAAAA3MWl4smPf/xjvfrqq04FFJPJpLq6OmVlZWn48OFtliAAAAAAAAAAAEB7srgSNHPmTD3xxBN66KGHdO+998pkMmnFihUqLS2VxWLRtGnT2jpPAAAAAAAAAACAduHSypOQkBBt3bpVTzzxhI4ePaqePXvq+PHjeuSRR/TWW2+pe/fubZ0nAAAAAAAAAABAu3Bp5Yl0oTH8zJkzNXPmzLbMR5JUWVmp5cuXa8+ePTp9+rR69eqltLQ0jRgxwoix2WxasmSJSkpKFBQUpDFjxmjixIlO9yktLVV6eroKCgoUEBCgpKQkzZo1SxbLd9MuLy9Xenq69u/fLx8fHyUkJGjOnDmyWq1tPk8AAAAAAAAAAOB5XC6eSFJ9fb0OHTqkiooKhYSEqG/fvurSpUurJnTmzBmNHj1at912m1566SWFhobq2LFj6tq1qxFz9OhRTZgwQYmJicrIyFBRUZHmz58vf39/jRkzxrjPuHHjFB0drZycHJWVlSktLU2SjNfGxkZNmjRJXbp0UVZWlurr6zV37lzNnTtXL730UqvOCwAAAAAAAAAAeAeXiyevvvqqXnvtNZ0+fVoOh0OSFBAQoKeeekpPP/20TCZTqySUmZmppqYmvfzyy/Lx8ZEk3XLLLU4xmzdvVmBgoBYuXCiTyaTw8HB98cUXWrdunVE82bFjh2pqarRs2TJZrVZFRERo+vTpysjI0LRp0+Tv7699+/bp4MGD2r17t/r06SNJevbZZzVx4kQdOXJEYWFhrTInAAAAAAAAAADgPVzqebJixQq99NJLSkpK0saNG7Vr1y69/vrrSk5O1qpVq7Ry5cpWS+iDDz5QTEyMfve732no0KF6+OGHtXr1ap0/f96Iyc/P15AhQ5wKNkOHDtW3336rsrIyI2bgwIFO228NGzZMDQ0NKioqMmLCwsKMwokkDR48WGazWQcOHGi1OQEAAAAAAAAAAO/h0sqTt956S5MnT9ZvfvMbY+z2229XXFycrFarcnJyNGPGjFZJ6PDhwzp8+LASExO1du1aff3110pPT9fZs2c1a9YsSRd6ogwaNMjpuh49ekiSKioqFBoaqsrKSgUHBzvFNB8fP37cuM+lMT4+PgoMDDRiXFVYWHhd8d7CZrO5O4UbCs+z9XjDs7z09xQAAAAAAAAA7+BS8aS+vl533333Zc/dfffdysrKarWEHA6HgoODtWjRIpnNZkVFRam8vFyrV682iieSWmwT1ryVmCvbh10rxuFwXPc2ZFFRUfL19b2uazydzWbjw99WxPNsPTxLAAAAAAAAAG3JpW277rvvPn344YeXPffXv/5VQ4YMabWEQkJCdNttt8lsNhtjffv2VW1trU6dOiXpwgqSS1eGVFVVSfpuBUpwcLAqKyudYpqPm1ebXC7GbrerpqamxYoUAAAAAAAAAADQMbhUPElJSdGuXbs0Z84cffDBB8rPz9cHH3ygZ555Rrt27dLjjz+uzz//3Pj5V8TExOjw4cNqamoyxr766itZrVYFBgYaMXl5ecZqE0nat2+fevXqpdDQUCOmoKBAtbW1TjF+fn6KjIw0Yo4cOaLDhw8bMXl5eWpsbFRsbOy/NA8AAAAAAAAAAOCdXNq2a9KkSZKkrVu3auvWrTKZTE6Fi8mTJ0v6brur4uLi753QU089pV/84hdavHixUlNT9fXXX2vt2rVKTU01YkaNGqVNmzZpwYIFGjt2rIqLi5WVlaXZs2cbMYmJiXr55ZeVlpamadOmqaysTCtXrtTo0aPl7+8v6UKT+YiICKWlpWnevHlqaGjQokWL9OCDDyosLOx7zwEAAAAAAAAAAHgvl4onmZmZbZ2H4a677tIrr7yi5cuXKycnR6GhoUpNTTUKOJLUu3dvZWZmasmSJUpOTlZQUJCmTp3qVGCxWq3asGGD0tPTlZKSIqvVqpEjRzr1TTGbzVq7dq3S09OVmpoqHx8fJSQkaO7cue02XwAAAAAAAAAA4FlcKp7cd999bZ1Hi3/ftf6dcXFx2rJly1VjwsPDr9nMPjQ0VGvWrLnuHAEAAAAAAAAAwI3JpeJJs6NHj8pms+nUqVMKDAzUoEGD1Lt377bKDQAAAAAAAAAAoN25VDxpamrSggUL9Pbbbzs1cu/UqZMee+wxPffcc+rUyaXe8wAAAAAAAB7jk08+0WuvvaaDBw/q22+/1a9//WtNmzbNKcZms2nJkiUqKSlRUFCQxowZo4kTJzrFlJaWKj09XQUFBQoICFBSUpJmzZoli+W7j17Ky8uVnp6u/fv3G1uHz5kzR1artV3mCgAAXOdSxWPNmjXasmWLpkyZovfee0+ffPKJdu3apV/96lfasmWLXnnllbbOEwAAAAAAoNXV1dUpPDxcs2fPVs+ePVucP3r0qCZMmKDIyEht3bpVM2fO1KpVq7Rp0yYj5syZMxo3bpysVqtycnK0ePFi5ebm6sUXXzRiGhsbNWnSJFVVVSkrK0urV6/WRx99RN9VAAA8lEsrT7Zu3aopU6bo17/+tTEWEBBgHOfm5mrq1KltkyEAAAAAAEAbuf/++3X//fdLklasWNHi/ObNmxUYGKiFCxfKZDIpPDxcX3zxhdatW6cxY8ZIknbs2KGamhotW7ZMVqtVERERmj59ujIyMjRt2jT5+/tr3759OnjwoHbv3q0+ffpIkp599llNnDhRR44cUVhYWPtNGgAAXJNLxZPy8nLFxsZe9lxsbKzWrl3bqkkBAAAAAAB4gvz8fA0ZMkQmk8kYGzp0qDIzM1VWVqbQ0FDl5+dr4MCBTttvDRs2TA0NDSoqKlJcXJzy8/MVFhZmFE4kafDgwTKbzTpw4MB1F08KCwv/9cm1EpvN5u4UvhdvzVvy3tzJu+0MGjTI3SkANxyXiiehoaH6+OOPNWTIkBbnPvnkk8suawUAAAAAAPB2lZWVLT6U7NGjhySpoqJCoaGhqqysVHBwsFNM8/Hx48eN+1wa4+Pjo8DAQCPmekRFRcnX1/e6r2ttNpvNKz+09da8Je/NnbwBeBuXep78/Oc/V2Zmpl544QUVFRWpoqJCxcXFWr58uTIzM/XYY4+1dZ4AAADADe2TTz7RlClTNHz4cN1xxx1atWpVixibzaaUlBRFR0crPj5emZmZLWJKS0s1duxY9e/fX0OHDtXSpUtlt9udYsrLyzV16lTFxMTonnvu0bx583TmzJk2mxsAeLuLV51IksPhuOy4K9deyuFwuHQfAADQvlxaefL000+rqqpKf/jDH7R+/XpjvFOnTho9erQmT57cZgkCAAAAHUFzw+LExERlZGS0ON/csLj5fFFRkebPny9/f39jz/3mhsXR0dHKyclRWVmZ0tLSJMl4bW5Y3KVLF2VlZam+vl5z587V3Llz9dJLL7XfhAHASwQHB7dYGVJVVSXpuxUowcHBKi8vd4qprKw0zjW/5uXlOcXY7XbV1NS0WJECAADcz6Xiiclk0vz58zV58mQVFBSourpa3bp108CBA403CgAAAAC+PxoWA4BniomJ0c6dO51WiOzbt0+9evVSaGioEZORkaHa2lp17drViPHz81NkZKQRs2bNGh0+fFi33nqrJCkvL0+NjY1X7DMLAADc55rbdp09e1YLFixQQUGBevTooYSEBD322GNKSEigcAIAAAC0kys1LP72229VVlZmxFytYXFzzNUaFgNAR1NbW6vi4mIVFxfr/PnzOn78uIqLi/X1119LkkaNGqXq6motWLBAhw4d0rvvvqusrCyNHz/euEdiYqICAgKUlpamkpIS7d27VytXrtTo0aPl7+8v6cLv7IiICKWlpamwsFCffvqpFi1apAcffJDCNQAAHuiaK098fX21fft2/fSnP22PfAAAAABchic2LC4sLLyu+PZms9ncncJ188acJe/M2xtzljw/b29sqlxYWKixY8cax9nZ2crOztY999yjjRs3qnfv3srMzNSSJUuUnJysoKAgTZ06VampqcY1VqtVGzZsUHp6ulJSUmS1WjVy5EjNmjXLiDGbzVq7dq3S09OVmpoqHx8fJSQkaO7cue06XwAA4BqXtu2KjY3V3//+d917771tnQ8AAACAK/C0hsVRUVHy9fW9rmvai81m87oPcb0xZ8k78/bGnCXvzdvT3XvvvSopKblqTFxcnLZs2XLVmPDwcGVlZV01JjQ0VGvWrLnuHAEAQPtzqXjyn//5n5o5c6Ykafjw4QoODm7xh1W3bt1aPzsAAAAAkmhYDAAAAADtyaXiyS9+8QtJ0vLlyy/bvFKSiouLWy8rAAAAAE5oWAwAAAAA7cel4slzzz133Uv4AQAAALiutrZWhw8fliSnhsX+/v7q06ePRo0apU2bNmnBggUaO3asiouLlZWVpdmzZxv3SExM1Msvv6y0tDRNmzZNZWVlV21YPG/ePDU0NNCwGAAAAAAu4VLxZNSoUW2dBwAAANCh0bAYAAAAADyHS8WTZvX19Tp06JAqKirUo0cPhYeHq0uXLm2VGwAAANBh0LAYAAAAADyHy8WTV199Va+99ppOnz4th8MhSQoICNBTTz2lp59+mm29AAAAAAAAAADADcGl4smKFSuUmZmp0aNH66GHHlJQUJCqqqr0xz/+UatWrVJDQ4NmzJjR1rkCAAAAAAAAAAC0OZeKJ2+99ZYmT56s3/zmN8bY7bffrri4OFmtVuXk5FA8AQAAAAAAAAAAN4ROrgTV19fr7rvvvuy5u+++Ww0NDa2aFAAAAAAAAAAAgLu4VDy577779OGHH1723F//+lcNGTKkVZMCAAAAAAAAAABwF5e27UpJSdGzzz6r6upqPfDAA0bPkw8++EB/+9vflJ6ers8//9yIv+uuu9osYQAAAAAAAAAAgLbkUvFk0qRJkqStW7dq69atMplMcjgcxvnJkydLkhwOh0wmk4qLi9sgVQBAe9u2bZvS0tI0ePBgbdiwwRi32WxasmSJSkpKFBQUpDFjxmjixIlO15aWlio9PV0FBQUKCAhQUlKSZs2aJYvlu//1lJeXKz09Xfv375ePj48SEhI0Z84cWa3W9poiAAAAAAAA0IJLxZPMzMy2zgMA4GG+/PJLvfDCC4qLi3MaP3r0qCZMmKDExERlZGSoqKhI8+fPl7+/v8aMGSNJOnPmjMaNG6fo6Gjl5OSorKxMaWlpkmS8NjY2atKkSerSpYuysrJUX1+vuXPnau7cuXrppZfad7IAAAAAAADARVwqntx3331tnQcAwIOcO3dOM2bM0OzZs5WXl6eysjLj3ObNmxUYGKiFCxfKZDIpPDxcX3zxhdatW2cUT3bs2KGamhotW7ZMVqtVERERmj59ujIyMjRt2jT5+/tr3759OnjwoHbv3q0+ffpIkp599llNnDhRR44cUVhYmFvmDgAAAAAAALjUMB4A0LEsWbJE/fr1U3Jycotz+fn5GjJkiEwmkzE2dOhQffvtt0aRJT8/XwMHDnTafmvYsGFqaGhQUVGRERMWFmYUTiRp8ODBMpvNOnDgQFtNDQAAAAAAALgml1aeAAA6jt27d+vDDz/Utm3bLnu+srJSgwYNchrr0aOHJKmiokKhoaGqrKxUcHCwU0zz8fHjx437XBrj4+OjwMBAI8ZVhYWF1xXf1mw2m7tTuCHwHFtHR3yOl/6OAgAAAADgelE8AQAYjh07pueee06vvvrqVZu2X7zqRJIcDsdlx1259lIOh8Ol+1wsKipKvr6+13VNW7HZbHxw2wp4jq2D5wgAAAAAwPdD8QQAYPj888914sQJjRo1yhhramqSJEVGRmrz5s0KDg5usTKkqqpK0ncrUIKDg1VeXu4UU1lZaZxrfs3Ly3OKsdvtqqmpabEiBQAAAAAAAGhP9DwBABh+9KMfaceOHdq2bZvxM2LECA0YMEDbtm3THXfcoZiYGOXl5RmrTSRp37596tWrl0JDQyVJMTExKigoUG1trVOMn5+fIiMjjZgjR47o8OHDRkxeXp4aGxsVGxvbTjMGAAAAAAAAWqJ4AgAwWK1W9evXz+nnBz/4gbp06aJ+/frJz89Po0aNUnV1tRYsWKBDhw7p3XffVVZWlsaPH2/cJzExUQEBAUpLS1NJSYn27t2rlStXavTo0fL395d0ocl8RESE0tLSVFhYqE8//VSLFi3Sgw8+qLCwMHc9AgAAAAAAAODK23YlJia6fBOTyaR33nmnVRICAHi23r17KzMzU0uWLFFycrKCgoI0depUpaamGjFWq1UbNmxQenq6UlJSZLVaNXLkSM2aNcuIMZvNWrt2rdLT05WamiofHx8lJCRo7ty57pgWAAAAAAAAYLhi8SQ8PPy6G/YCAG48GRkZLcbi4uK0ZcuWq14XHh6urKysq8aEhoZqzZo1/1J+AAAAAAAAQGu7YvFkxYoV7ZkHAAAAAAAAAACAR6DnCQAAAAAAAAAAwEWuuPLkUo2Njdq/f7/++c9/6uzZs07nTCaTJkyY0OrJAQAAAAAAAAAAtDeXiieVlZVKTU3VV199JZPJJIfDIUlOPVEongAAAAAAAAAAgBuBS8WTpUuXKiAgQH/5y180fPhw5eTkKCgoSNu2bdOOHTu0bt26ts4TAAAAAADALUaMGKGjR4+2GA8PD9fOnTuVm5urOXPmtDi/e/du9enTxzguLS1Venq6CgoKFBAQoKSkJM2aNUsWi8sbgwAAgHbi0v+dP/nkE6Wlpalnz56SpE6dOql3796aOnWqmpqa9Lvf/U6vvvpqmyS4bds2paWlafDgwdqwYYMxbrPZtGTJEpWUlCgoKEhjxozRxIkTna515U1JeXm50tPTtX//fvn4+CghIUFz5syR1Wptk/kAAAAAAOCpTtgO6Nut29VQXiG/niHqNTJZ3QfFujstt3v77bfV2NhoHNfX1ysxMVEPP/ywMWY2m7V3716n67p3727885kzZzRu3DhFR0crJydHZWVlSktLkyTjFQAAeA6XGsZXV1erR48e6tSpk/z9/XXq1CnjXFxcnD7++OM2Se7LL7/UCy+8oLi4OKfxo0ePasKECYqMjNTWrVs1c+ZMrVq1Sps2bTJimt+UWK1W5eTkaPHixcrNzdWLL75oxDQ2NmrSpEmqqqpSVlaWVq9erY8++khz585tk/kAAAAAAOCpTtgO6Mu163T2xEmZrVadPXFSX65dpxO2A+5Oze26d++uHj16GD9/+9vfZLfblZKS4hR3cUyPHj1kNpuNczt27FBNTY2WLVumiIgIxcfHa/r06XrjjTdUV1fX3lMCAADX4FLx5Oabb9aJEyckSbfddpv+53/+xzj38ccfy9/fv9UTO3funGbMmKHZs2crLCzM6dzmzZsVGBiohQsXKjw8XElJSRo7dqzT9mGuvCnZt2+fDh48qKVLlyo6Olr33HOPnn32Wf3pT3/SkSNHWn1OAAAAAAB4qm+3bpfJYpHZz08mk+nCq8Wib7dud3dqHufNN9/U8OHDjR06pAtf0BwxYoSGDRumcePG6ZNPPnG6Jj8/XwMHDnTa6WLYsGFqaGhQUVFRu+UOAABc49K2XUOGDFFeXp5+8pOfaMyYMZo3b57y8/Pl4+Ojzz77TE8++WSrJ7ZkyRL169dPycnJysvLczqXn5+vIUOGODWsHzp0qDIzM1VWVqbQ0NBrvimJi4tTfn6+wsLCnPYfHTx4sMxmsw4cONCiaHM1hYWF/8JsPZfNZnN3CjcUnmfr8YZnOWjQIHenAAAAALisobxC5ku2sO7k66uG8go3ZeSZPvvsM33++eeaMWOGMXb77bdr6dKlioiIUF1dnd5++22NHTtWGzduNHbTqKysVHBwsNO9mo+PHz9+3Xl40ucQ3vD32eV4a96S9+ZO3m2HzyCA1udS8WTmzJmqr6+XJP385z+Xr6+vdu/erfr6ej3zzDNKTU1t1aR2796tDz/8UNu2bbvs+crKyha/EHr06CFJqqioUGhoqEtvSi4X4+Pjo8DAwOt+4xIVFSVfX9/rusbT2Ww2fvG2Ip5n6+FZAgAAAK3Pr2fIhS27/PyMsaazZ+XXM8SNWXme7Oxs3XLLLRo2bJgxFhMTo5iYGOM4NjZW33zzjdavX99iK/LLufjLoa7ylM8hvPXvM2/NW/Le3MkbgLdxqXjStWtXde3a1Tj+2c9+pp/97GdtktCxY8f03HPP6dVXX71q0/ZL31g4HI7Ljrty7aUcDsf3euMCAAAAtKURI0bo6NGjLcbDw8O1c+dO5ebmas6cOS3O796922m1dWlpqdLT01VQUKCAgAAlJSVp1qxZslhc+vMAwA2q18hkfbl2nRobGtTJ11dNZ8/KYber18hkd6fmMc6cOaOdO3dqypQp1/zcYMCAAfrggw+M4+DgYJWXlzvFVFZWGucAAIBncemvowEDBuj1119XdHR0i3NFRUUaNWqU/v73v7dKQp9//rlOnDihUaNGGWNNTU2SpMjISG3evFnBwcEtVoZUVVVJ+m4FiitvSoKDg1tsCWa321VTU8MbFwAAAHict99+W42NjcZxfX29EhMT9fDDDxtjZrNZe/fudbque/fuxj+fOXNG48aNU3R0tHJyclRWVqa0tDRJMl4BdEzdB8VKkyfo263b1VBeIb+eIeo1MvnCOCRJ27dv1/nz5/Xoo49eM7aoqMj4jEK6sDolIyNDtbW1xhdU9+3bJz8/P0VGRrZZzgAA4PtxqXhy9uxZY2XHpex2u86fP99qCf3oRz/Sjh07nMZWrlypqqoqLVq0SLfeeqtiYmK0c+dOpxUi+/btU69evRQaGirJtTclMTExWrNmjQ4fPqxbb71VkpSXl6fGxkbFxvLmEAAAAJ7l4iKIJOXk5MhutyslJcVp/OIP6y61Y8cO1dTUaNmyZbJarYqIiND06dOVkZGjAoj8AAAgAElEQVShadOmyd/fv01yB+Adug+KpVhyFdnZ2XrggQdafOFy9erV6t+/v2677Taj58m+ffv08ssvGzGJiYl6+eWXlZaWpmnTpqmsrEwrV67U6NGj+d0LAIAH6nSlE2fPnlV1dbVOnjwp6cI31Kqrq51+ysvLtXv37hZ/xP0rrFar+vXr5/Tzgx/8QF26dFG/fv3k5+enUaNGqbq6WgsWLNChQ4f07rvvKisrS+PHjzfuk5iYqICAAKWlpamkpER79+5t8aZk6NChioiIUFpamgoLC/Xpp59q0aJFevDBB6+rWTwAAADgDm+++aaGDx+unj17GmONjY0aMWKEhg0bpnHjxumTTz5xuiY/P18DBw502iJ32LBhamhoUFFRUbvlDgDepqCgQCUlJXriiSdanDt9+rQWLFigRx55RP/xH/+hkpISvfbaa3rggQeMGKvVqg0bNqimpkYpKSl65plnNHLkSM2aNas9pwEAAFx0xZUnmZmZxjckTCaTU2HiYg6HQxMnTmyb7K6gd+/eyszM1JIlS5ScnKygoCBNnTrVqXF985uS9PR0paSkyGq1tnhTYjabtXbtWqWnpys1NVU+Pj5KSEjQ3Llz23U+AAAAwPX67LPP9Pnnn2vGjBnG2O23366lS5cqIiLC+Obz2LFjtXHjRqNhcWVlZYtvTDcfX7o17rUUFhb+i7NoWzabzd0pXDdvzFnyzry9MWfJ8/O+kZsqDxw4UCUlJZc9N2fOnMv2nLpUeHi4srKyWjs1AADQBq5YPImPj1dwcLAcDocWLlyoCRMm6JZbbnGK6dy5s/r27asBAwa0aZIZGRktxuLi4rRly5arXufKm5LQ0FCtWbPmX8oPAAAAaG/Z2dm65ZZbNGzYMGMsJiZGMTExxnFsbKy++eYbrV+/3iieXM21mh9fKioqSr6+vtd1TXux2Wxe9yGuN+YseWfe3piz5L15AwAAeKMrFk+ioqIUFRUl6cIfUT/5yU9adXsuAAAAAN/PmTNntHPnTk2ZMuWaBY8BAwbogw8+MI6Dg4NVXl7uFFNZWWmcAwAAAABcpefJxZ544gl1795dDQ0Nstls+vOf/yybzaaGhoa2zg8AAADAJbZv367z58/r0UcfvWZsUVGRUwP5mJgYFRQUqLa21hjbt2+f/Pz8FBkZ2Sb5AgAAAIC3ueLKk0v993//t9auXau6ujo5HA5JUteuXTV58mRNmjSpzRIEAAAA4Cw7O1sPPPBAi5Uiq1evVv/+/XXbbbcZPU/27dtn9DKUpMTERL388stKS0vTtGnTVFZWppUrV2r06NHy9/dv76kAAAAAgEdyqXiyadMmLV++XP/+7/+uRx55RD169FBlZaV27typFStWyGq1avTo0W2dKwAAANDhFRQUqKSk5LKNiU+fPq0FCxbo+PHj8vf3V79+/fTaa69pyJAhRozVatWGDRuUnp6ulJQUWa1WjRw5UrNmzWrPaQAAAACAR3OpePL666/rl7/8pebNm+c0PmzYMFmtVm3cuJHiCQAAANAOBg4cqJKSksuemzNnzmWLKpcKDw9XVlZWa6cGAAAAADcMl3qefPPNNxo+fPhlzw0fPlzffPNNqyYFAAAAAAAAAADgLi6tPOnevbsOHjzotNy/2cGDB9W9e/dWTwwAALSv2kMHdCpvu+zVFbJ0C1Hg4GR17Rvr7rQAAAAAAADanUvFk5/+9Kd66aWX1KVLFz388MMKDAxUTU2Ndu3apVWrVumJJ55o6zyB6/Zpcbly95Sq/ESdenb316Px4Yq7s6e70wIAj1R76ICq/rhOMltk8rPKfubkheOHJlBAAQAAAAAAHY5LxZMZM2bo66+/1sKFC5Weni6z2azGxkY5HA6NGDFCM2bMaOs8gevyaXG51ub+QxaLSQFdLDpZU6+1uf+QHu1PAQUALuNU3nbJbFEnHz9JksnHT01q0Km87RRPAAAAAABAh+NS8cTX11evvPKKPvvsM9lsNlVXV6tbt24aNGiQoqOj2zpH4Lrl7imVxWKSX+cL/4n7dbaoQXbl7imleAIAl2GvrpDJz+o0ZrL4yl5d4aaMAAAAAAAA3OeKxZM5c+boV7/6lcLCwoyx6OhoiiXwCuUn6hTQxfk/b18fsypO1LkpIwDwbJZuIbKfOSnT/608kSSH/aws3ULcmBUAAAAAAIB7dLrSia1bt+rkyZPtmQvQanp299fZ841OY2fPNyqku7+bMgIAzxY4OFlqtKvpfIMcDoeazjdIjfYL4wAAAAAAAB3MFYsngDd7ND5cdrtDDefscjguvNrtDj0aH+7u1ADAI3XtG6ughybIYr1JjoYzslhvUhDN4gEAAAAAQAflUs8TwNvE3dlTerS/cveUquJEnUK6++vR+HD6nQDAVXTtG0uxBAAAAAAAQNconmzdulX79++/5k1MJpMmT57cakkBrSHuzp4USwAAAAAAAAAA1+2qxZPNmze7dBOKJwAAAAAAAAAA4EZx1eJJTk6O+vfv3165AAAAAAAAAAAAuB09TwAAAACgA6k9dECn8rbLXl0hS7cQBQ5OpucVAAAAcIlO7k4AAAAAANA+ag8dUNUf18l+5qRMflbZz5xU1R/XqfbQAXenBgAAAHgUiicAAAAA0EGcytsumS3q5OMnk8mkTj5+ktlyYRwAAACA4Yrbdh08eLA98wAAAAAAtDF7dYVMflanMZPFV/bqCjdlBAAAAHgmep4AAAAAQAdh6RZyYcsuHz9jzGE/K0u3EDdmBQC41KfF5crdU6ryE3Xq2d1fj8aHK+7Onu5OCwA6FLbtAgAAAIAOInBwstRoV9P5BjkcDjWdb5Aa7RfGAQAe4dPicq3N/YdO1tQroItFJ2vqtTb3H/q0uNzdqQFAh0LxBAAAAAA6iK59YxX00ARZrDfJ0XBGFutNCnpogrr2jXV3agCA/5O7p1QWi0l+nS0ymS68Wiwm5e4pdXdqANChsG0XAAAAAHQgXfvGUiwBAA9WfqJOAV2cP7Lz9TGr4kSdmzICgI6JlScAAAAAAACAh+jZ3V9nzzc6jZ0936iQ7v5uyggAOiaKJwAAAAAAAFexatUq3XHHHS1+7Ha7EWOz2ZSSkqLo6GjFx8crMzOzxX1KS0s1duxY9e/fX0OHDtXSpUud7gFI0qPx4bLbHWo4Z5fDceHVbnfo0fhwd6cGAB0K23YBAAAAAABcQ+/evZWdne00ZrFc+Fjl6NGjmjBhghITE5WRkaGioiLNnz9f/v7+GjNmjCTpzJkzGjdunKKjo5WTk6OysjKlpaVJkvEKSFLcnT2lR/srd0+pKk7UKaS7vx6ND78wDgBoNxRPAAAAAAAArsFsNqtHjx6XPbd582YFBgZq4cKFMplMCg8P1xdffKF169YZxZMdO3aopqZGy5Ytk9VqVUREhKZPn66MjAxNmzZN/v5syYTvxN3Zk2IJALgZ23YBAAAAAABcQ1lZmX784x8rPj5eU6ZM0cGDB41z+fn5GjJkiEwmkzE2dOhQffvttyorKzNiBg4cKKvVasQMGzZMDQ0NKioqar+JAAAAl7DyBAAAAAAA4Cr69++vZcuW6Yc//KGqq6v1hz/8QaNGjdK2bdvUp08fVVZWatCgQU7XNK9SqaioUGhoqCorKxUcHOwU03x8/Pjx686psLDwe86m9dlsNnen8L14a96S9+ZO3m3n0t9BAP51FE8AAIbMzEzt3r1bX375pcxms+666y5Nnz5dAwYMcIqz2WxasmSJSkpKFBQUpDFjxmjixIlOMaWlpUpPT1dBQYECAgKUlJSkWbNmGftCS1J5ebnS09O1f/9++fj4KCEhQXPmzHH6Nh4AAADgbvfff7/T8aBBg/TII49o48aNmj9/viQ5rTqRJIfDcdnxy3El5lJRUVHy9fW97utam81m88oPbb01b8l7cydvAN6GbbsAAIaPP/5Yjz/+uDZt2qQ33nhDISEhevLJJ3XkyBEjprkZZmRkpLZu3aqZM2dq1apV2rRpkxHT3AzTarUqJydHixcvVm5url588UUjprGxUZMmTVJVVZWysrK0evVqffTRR5o7d267zhkAvMmqVat0xx13tPix2+1GjM1mU0pKiqKjoxUfH6/MzMwW9yktLdXYsWPVv39/DR06VEuXLnW6BwDg6iwWi+666y599dVXki6sILl09UhVVZWk71agBAcHq7Ky0imm+fjSFSkAAMD9WHkCADBc+gHb888/r/fff18ffvihRo8eLan1mmHu27dPBw8e1O7du9WnTx9J0rPPPquJEyfqyJEjCgsLa9/JA4CX6N27t7Kzs53Gmlf1NRe4ExMTlZGRoaKiIs2fP1/+/v7G7+jmAnd0dLRycnJUVlamtLQ0STJeAQBX19TUpJKSEvXv31+SFBMTo507d8rhcBirSPbt26devXopNDTUiMnIyFBtba26du1qxPj5+SkyMtI9EwEAAFfEyhMAwBXV19fLbrfrpptuMsZaqxlmfn6+wsLCjMKJJA0ePFhms1kHDhxo66kBgNcym83q0aOH00+ziwvc4eHhSkpK0tixY7Vu3Toj5uICd0REhOLj4zV9+nS98cYbqqurc8eUAMDjZWRk6KOPPtKRI0f02Wef6be//a2+/vpr4wtGo0aNUnV1tRYsWKBDhw7p3XffVVZWlsaPH2/cIzExUQEBAUpLS1NJSYn27t2rlStXavTo0fL393fX1AAAwBWw8gQAcEXLli1TcHCw4uPjjbHWaoZ5uRgfHx8FBgZed8NMT2qWKXlHM0FvwHNsHR3xOd7oe1KXlZXpxz/+sTp16qQ777xTv/nNbxQRESHpygXuzMxMlZWVKTQ09JoF7ri4uHafEwB4uoqKCs2ePVsnTpxQt27dFBkZqc2bNys6OlrShVWBmZmZWrJkiZKTkxUUFKSpU6cqNTXVuIfVatWGDRuUnp6ulJQUWa1WjRw5UrNmzXLXtAAAwFVQPAEAXNbq1au1a9cuZWVlqUuXLk7n2rIZ5sVbHbjKU5plSjQTbC08x9bBc7zx9O/fX8uWLdMPf/hDVVdX6w9/+INGjRqlbdu2qU+fPq1W4HaVpxWvL+WNxUNvzFnyzry9MWfJ8/O+Uf+/s3z58mvGxMXFacuWLVeNCQ8PV1ZWVmulBQAA2hDFEwBACytWrNDmzZv12muv6c4773Q652ozzPLycqeYS5thBgcHKy8vzynGbrerpqaGhpkAcAX333+/0/GgQYP0yCOPaOPGjZo/f76kti1wX8qTiteX8sbioTfmLHln3t6Ys+S9eQPwfKXFFdq/55CqT9SpW3d/DYnvq/A7Q9ydFgC4lcf1PMnMzNRjjz2mQYMG6Z577tG4ceP097//vUWczWZTSkqKoqOjFR8f36LJsSSVlpZq7Nix6t+/v4YOHaqlS5fKbrc7xZSXl2vq1KmKiYnRPffco3nz5unMmTNtNj8A8HQZGRl68803tWHDBmMbgovFxMQoLy/P+DBOunwzzIKCAtXW1jrFXNwMMyYmRkeOHNHhw4eNmLy8PDU2Nio2NratpgcANxSLxaK77rpLX331lSTXC9zNBe1mlxa4AQBAx1FaXKH3cgt1uqZBfl18dLqmQe/lFqq0uMLdqQGAW3lc8eTjjz/W448/rk2bNumNN95QSEiInnzySR05csSIOXr0qCZMmKDIyEht3bpVM2fO1KpVq7Rp0yYj5syZMxo3bpysVqtycnK0ePFi5ebm6sUXXzRiGhsbNWnSJFVVVSkrK0urV6/WRx99pLlz57brnAHAU6Snpys7O1svvviievTooePHj+v48eM6ffq0EdNazTCHDh2qiIgIpaWlqbCwUJ9++qkWLVqkBx98UGFhYe0+d6BZ/rFCLfzLCk19d74W/mWF8o959rZE6NiamppUUlJiFEZaq8ANAAA6jv17DslsMalzZ4tMpguvZotJ+/cccndqAOBWHlc8aV55EhERofDwcD3//PMymUz68MMPjZjNmzcrMDBQCxcuVHh4uJKSkjR27FitW7fOiNmxY4dqamq0bNkyRUREKD4+XtOnT9cbb7yhuro6SRf+SDx48KCWLl2q6Oho3XPPPXr22Wf1pz/9yalYAwAdxaZNm1RXV6fx48dr2LBhxs/ixYuNmOZmmIWFhUpOTtbvf//7KzbDrKmpUUpKip555pkWzTDNZrPWrl2rm266SampqZoyZYri4uL0/PPPt+ucgYvlHyvUelu2qutPyerjr+r6U1pvy6aAAo+RkZGhjz76SEeOHNFnn32m3/72t/r66681evRoSa1X4AYAAB1H9Yk6+fiYncZ8fMyqPlHnpowAwDN4fM+T+vp62e123XTTTcZYfn6+hgwZ4rQn89ChQ5WZmamysjKFhoYqPz9fAwcOlNVqNWKGDRumhoYGFRUVKS4uTvn5+QoLC1OfPn2MmMGDB8tsNuvAgQN88xlAh1NSUuJSXGs1wwwNDdWaNWtczg9oa+8cfF8+nczytVzo4eBr8ZXsZ/XOwfcVc3OUm7MDLjR9nz17tk6cOKFu3bopMjJSmzdvNrZZbC5wL1myRMnJyQoKCrpigTs9PV0pKSmyWq0tCtwAAKDj6NbdX6drGtS583cfE54/36hu3flSBYCOzeOLJ8uWLVNwcLDi4+ONscrKyhZN8pq3KqioqFBoaKgqKytb7NncfNy8D/TlYnx8fBQYGNhir+hrKSy8Mb+RarPZ3J3CDYXn2Xq84VnSzBPwPhW1VbL6OP+R2NncWRW1VW7KCHC2fPnya8a0VoEbAAB0DEPi++q93EKdk10+PmadP9+oRrtDQ+L7ujs1AHArjy6erF69Wrt27VJWVpa6dOnidO7iVSeSjH2dLx2/nGvFOBwOl+5zsaioKPn6+l7XNZ7OZrPx4W8r4nm2Hp4lgLYS0jVI1fWnjJUnknSu8ZxCuga5MSsAAACg7YTfGaKHH43S/j2HVH2iTt26+2tIfF+F3xni7tQAwK08tniyYsUKbd68Wa+99pruvPNOp3PBwcEtVoZUVV34RmjzCpTg4GCVl5c7xVRWVhrnml/z8vKcYux2u2pqalqsSAEAADe+pIgErbdlS/az6mzurHON53S+qVFJEQnuTg0AAABoM+F3hlAsAYBLeFzDeOlCI8w333xTGzZsMPZvvlhMTIzy8vKM1SbShebvvXr1UmhoqBFTUFCg2tpapxg/Pz9FRkYaMUeOHNHhw4eNmLy8PDU2Nio2NratpgegDeUfK9TCv6zQ1Hfna+FfVtDkGcB1ibk5SuMH/ULdugTqzPk6desSqPGDfkG/EwAAAAAAOhiPW3mSnp6urVu3atWqVerRo4exwsTPz08BAQGSpFGjRmnTpk1asGCBxo4dq+LiYmVlZWn27NnGfRITE/Xyyy8rLS1N06ZNU1lZmVauXKnRo0fL3//CXuZDhw5VRESE0tLSNG/ePDU0NGjRokV68MEHaRYPr5J/rFDvHHxfFbVVCukapKSIhA75QV/+sUKtt2XLp5NZVh9/Vdef0npbtsYPUod8HgC+n5ibo/idAQAAAABAB+dxxZNNmzZJksaPH+80PnLkSGVkZEiSevfurczMTC1ZskTJyckKCgrS1KlTlZqaasRbrVZt2LBB6enpSklJkdVq1ciRIzVr1iwjxmw2a+3atUpPT1dqaqp8fHyUkJCguXPntsNMgdZBweA77xx8Xz6dzEavAl+Lr2Q/q3cOvt/hngVwObWHDuhU3nbZqytk6RaiwMHJ6tq3fVdalhZXsJcyAAAAAADweB5XPCkpKXEpLi4uTlu2bLlqTHh4uLKysq4aExoaqjVr1ricH+BpKBh8p6K2SlYff6exzubOqqitclNGgOeoPXRAVX9cJ5ktMvlZZT9z8sLxQxParYBSWlyh93ILZbaY5NfFR6drGvRebqEefjSKAgoAAAAAAPAoHtnzBIDrKmqr1Nnc2WmsoxYMQroG6VzjOaexc43nFNI1yE0ZAZ7jVN52yWxRJx8/mUwmdfLxk8yWC+PtZP+eQzJbTOrc2SKT6cKr2WLS/j2H2i0HAAAAAAAAV1A8AbwcBYPvJEUk6HxTo87az8rhcOis/azONzUqKSLB3akBbmevrpDp/1aoNTNZfGWvrmi3HKpP1MnHx+w05uNjVvWJunbLAQAAAAAAwBUUTwAvR8HgOzE3R2n8oF+oW5dAnTlfp25dAjV+0C863PZlwOVYuoXIYT/rNOawn5WlW/ttl9Wtu7/On290Gjt/vlHduvtf4QoAAAAAAAD38LieJwCuz4WCwYXeJxW1VQrpGqSkiIQOWzCIuTmqw84duJrAwcmq+uM6NalBJovvhUJKo12Bg5PbLYch8X31Xm6hzskuHx+zzp9vVKPdoSHxfdstBwAAAAAAAFdQPAFuABQMAFxL176x0kMTdCpvu+zVFbJ0C1Hg4OR2axYvSeF3hujhR6O0f88hVZ+oU7fu/hoS35dm8QAAAAAAwONQPAEAoIPo2je2XYsllxN+ZwjFEgAAAAAA4PHoeQIAAAAAAAAAAHARiicAAAAAAAAAAAAXoXgCAAAAAAAAAABwEXqeAAAAAAAAAEAbyT9WqHcOvq+K2iqFdA1SUkSCYm6OcndaAK6BlScAAAAAAAAA0AbyjxVqvS1b1fWnZPXxV3X9Ka23ZSv/WKG7UwNwDRRPAAAAAAAAAKANvHPwffl0MsvX4iuTySRfi698Opn1zsH33Z0agGugeAIAAAAAAAAAbaCitkqdzZ2dxjqbO6uitspNGQFwFcUTAAAAAAAAAGgDIV2DdK7xnNPYucZzCuka5KaMALiKhvEAAAAAcInaQwd0Km+77NUVsnQLUeDgZHXtG+vutAAAgJdJikjQelu2ZD+rzubOOtd4TuebGpUUkeDu1ABcA8UTAABww8g/Vqh3Dr6vitoqhXQNUlJEgmJujnJ3WgC8TO2hA6r64zrJbJHJzyr7mZMXjh+aQAEF6KAyMzO1e/duffnllzKbzbrrrrs0ffp0DRgwwIjJzc3VnDlzWly7e/du9enTxzguLS1Venq6CgoKFBAQoKSkJM2aNUsWCx/RADeimJujNH6Q+DsF8EL8nxkAANwQ8o8Var0tWz6dzLL6+Ku6/pTW27I1fpD4wwTAdTmVt10yW9TJx0+SZPLxU5MadCpvO8UToIP6+OOP9fjjjys6OloWi0WZmZl68skn9c477ygsLMyIM5vN2rt3r9O13bt3N/75zJkzGjdunKKjo5WTk6OysjKlpaVJkvEK3Giav+D0zYlvdUvN/+uQhYOYm6M63JyBGwE9TwAAwA3hnYPvy6eTWb4WX5lMJvlafOXTyax3Dr7v7tQAeBl7dYVMFl+nMZPFV/bqCjdlBMDdMjMz9dhjjykiIkLh4eF6/vnnZTKZ9OGHH7aI7dGjh9OP2Ww2zu3YsUM1NTVatmyZIiIiFB8fr+nTp+uNN95QXV1de04JaBfNX3Cqrj8lv06+xhec8o8Vujs1ALgmVp4AAACXeXIPgIraKll9/J3GOps7q6K2yk0ZAZCkT4vLlbunVOUn6tSzu78ejQ9X3J093Z3WVVm6hch+5qRM/7fyRJIc9rOydAtxY1YAPEl9fb3sdrtuuukmp/HGxkaNGDFC586d07/927/pV7/6le6++27jfH5+vgYOHCir1WqMDRs2TA0NDSoqKlJcXFy7zQFoDxd/wanxXKN8Lb6S/azeOfg+KzEAeDyKJwAAwCWe3gMgpGuQqutPXfiD7P+cazynkK5BkqTS4grt33NI1Sfq1K27v4bE91X4nXwQCrSlT4vLtTb3H7JYTAroYtHJmnqtzf2H9Gh/jy6gBA5OVtUf16lJDTJZfOWwn5Ua7QocnOzu1AB4iGXLlik4OFjx8fHG2O23366lS5cqIiJCdXV1evvttzV27Fht3LjRKIpUVlYqODjY6V7Nx8ePH7+uHAoLPeeb+zabzd0pfC/emrfkPbl/c+Jb+XW6UDiRpLq6OjkcDn1T/63XzEHyjuc9aNAgd6cA3HAongAAAJd4eg+ApIgErbdlS/az6mzurHON53S+qVFJEQkqLa7Qe7mFMltM8uvio9M1DXovt1APPxpFAQVoQ7l7SmWxmOTX+cKfHX6dLWqQXbl7Sj26eNK1b6z00ASPXWkHwL1Wr16tXbt2KSsrS126dDHGY2JiFBMTYxzHxsbqm2++0fr1611aUWIyma4rj6ioKPn6+l47sI3ZbDav/NDWW/OWvCv3W2r+n/EFp7q6Ovn7++us/axu6RLkNXPwpucNoHVRPMENq+rDt3T6ox1qOlevTp27KODeRAXd95i704KHOWH7/+zdeVhU1f8H8DcwLALGIuJSZi6Byg6KCy5gmqWhiVuK+76nX/NLLpWiKVruaJlLipbhgppPaWollvpzQYzMLXNNRXYEZIAZzu8Pvly5gDIoMAvv1/P02Jw5M/dzD3c+c+eee845j/t790P5MAEWdRxRv3cv2PvwwghRaVRpCTCysJaV6dIaAF71XDHKp2BqgISsZDha1ZIWo4zYdwomCiOY/e8CrpmZArlQ4eSxf9h5Qnpjw4YNOHz4MG7cuAETExO4uLhg2rRp8PDwkOpERUVh1qxZJV57+PBhNGzYUHp8/fp1hIaG4sKFC6hZsyZ69uyJGTNmQKGo2J8HD1Meo2YN+Xuam5ogIUX35/W3auLNzhIiKmHFihXYsWMHNm/ejObNm5dZ38PDA0ePHpUeOzg44OHDh7I6SUlJ0nNEhqboDU5CCOSocqQbnEiO1yeIdA87T8ggJf+2C+m/7yp4YGyC/Dyl9JgdKFQoJeY8bqzfCCOFAibW1shJScWN9RuBcaN5gkJUCn1YA8CrnmupcyenpTyGRQ1TWZmpqQnS9OACLlGhM2fOoH///nBzc4NCocCGDRswfPhwfP/992jQoIFUz8TEBNHR0bLX2tvbS/+fmZmJESNGwM3NDTt37kR8fDxCQkIAQPq3onQVtgsAACAASURBVNSxt0Tqo2xp5AkA5OSp4Whv+YxXERHpprCwMOzduxdbtmxBixYtNHrNpUuXULt2bemxl5cXwsLCkJWVBSsrKwDAiRMnYGFhofF7EumTojc4/Zt9H6/UeHKDEz3B6xNEuomdJ2SQMk4fAAAYGf/vEDcyhshXIeP0Ab3rPOEc/ZXn/t79BScmFgUXgk0sLKBWKnF/736enBCVQp/XALC1t0TGI6U08gQA8vLUsOUF3FLxrjfdtGHDBtnjRYsW4ciRI/jtt98waNAg2XNFL9QVd+DAATx69AhLly6FtbU1mjVrhmnTpiEsLAxTpkyBpWXFfS6C/JtifVQclFDB3NQEOXlqqFQCQf5NK2wbRERVITQ0FHv37sWaNWtQu3ZtaX0SCwsL1KxZE0DBdF7u7u547bXXpDVPTpw4gbVr10rvExgYiLVr1yIkJARTpkxBfHw8Vq5ciUGDBlVo/iXSJYU3OHH6q6fj9Qki3cTOEzJI+bnZgLGJvNDIuKBcj3CO/sqlfJgAE2v5FETG5uZQPtSNKYhIv527/BBRx67jYcpj1LG3RJB/U52e318T+rwGQDv/Jvgx6iJyoYKpqQny8tRQqwTa+TfRdmg6h3e96Y/s7GyoVCrY2dnJytVqNTp37ozc3Fy8/vrrmDhxIlq1aiU9HxsbC09PT1gX+Q5s3749lEolLl26pNG8/Jpq2bwOEOSOqGPXkZDyGI4Gkg+JqPr55ptvAACjRo2Slffu3RthYWEAgIyMDMybNw+JiYmwtLSEk5MTNm/ejHbt2kn1ra2tsWXLFoSGhqJv376wtrZG7969MWPGjKrbGSLSObw+QaSb2HlCBsnYrAby85SAkfGTQpEPY7MaT3+RDjp57B/O0V+JLOo4IiclVbqzAwDyc3JgUYdtSy/m3OWHWB8VB4XCCDVrKJD6KBvro+KAIHe9v2Cor2sANG3uiO5BrhzJpwHe9aY/li5dCgcHB/j7+0tljRo1wpIlS9CsWTPpruehQ4di27ZtUqdIUlJSiXn1Cx8X3kmtqYsXL5ZZxwhAH18LAP/7vn38L2Ji/i3Xdp5XTExMlWynIuljzIB+xq2PMQO6H7eh3lV+9erVMuvMmjWr1HWnimvatCkiIiIqIiwiMhC8PkGkm9h5QgapZutApP++CyJfVdCBIvKlcn1SlXP0xz64WOoiy4asfu9euLF+I9RKJYzNzZGfkwOhUqF+b92fgoh0W9Sx61AojKQ5/i3MFFBChahj1/W+86QsWf+c19mRKU2bO7KzRAO8600/hIeH4+DBg4iIiECNGk9uDvHy8oKXl5f02NvbG//++y82bdqk0YgSIyOjcsXh6uoKc3Pzcr2mqujj1CD6GDOgn3HrY8yA/sZNRETPxusTRLrJuOwqRPqnVod+sGnfD8amFkC+GsamFrBp30/v1juxtbdEXp5aVlYZc/THPriITTGRSMtOh7WpJdKy07EpJhKxD8q+m1Sf2ft4o/G40TC3t4M6MxPm9nZozGlpqAI8THkMc1P51IHmpiZIMPDFybP+OY/kQxsLFpW3sIYqMxXJhzYi65/z2g6NysGijiPyc3JkZbzrTbesWLECERER2Lx5M5o3b15mfQ8PD9y6dUt67ODggKSkJFmdwsfFR6QQERERUeXj9Qki3cSRJ2SwanV48c4SbS/WXlVz9H9/5QhMjU1grii4c9RcYQ6ocvD9lSMGP/rE3sebJyNU4erYWyL1UbY08gQAcvLUcDTwxcnTT+0HTBQFHdcAjEwtkA8l0k/t15nRJ5qojiPxiuJdb7otLCwMe/fuxZYtW9CiRQuNXnPp0iXZAvJeXl4ICwtDVlYWrKysAAAnTpyAhYWFxu9JRERE+kuXR4tXZ7w+QaR7OPKEDF7WP+dxf/snuBM+Afe3f6LxHdCFi7VnPFLKFmu/frnqpi0pnKO/5ksWUGbnoeZLFpWyWHxCVjLMTMxkZWYmZkjISq7Q7RBVF0H+TaFSCShzVRCi4F+VSiDIv6m2Q6tUqrQEGCnk0/cYKcyhStOf6Z6q60i8onjXm+4KDQ1FZGQkli1bhtq1ayMxMRGJiYnIyMiQ6oSHh+P48eO4c+cOrly5goULF+LEiRMYNmyYVCcwMBA1a9ZESEgIrl69iujoaKxcuRKDBg2CpaVhd/ISERFVdxwtTkSkOY48IYNWeFIAE4XspABvjS7zrgpdWay9Kubod7SqhbTsdGnkCQDkqnPhaFWrUrdLZKhaNq8DBLkj6th1JKQ8hqO9JYL8mxr8eicKW8eCH2GmTxY5FKocKGz1Z7qn6jwSryje9aabvvnmGwDAqFGjZOW9e/dGWFgYACAjIwPz5s1DYmIiLC0t4eTkhM2bN6Ndu3ZSfWtra2zZsgWhoaHo27cvrK2t0bt3b8yYMaPqdoaIiIi0wlBGixMRVQV2npBBe5GTgspYrF1Xp4Lp2awrNsVEAqocmJmYIVedi7x8NXo266rt0IiqzLnLDxF17DoepjxGnQro7GjZvI7Bd5YUZ9O2F5IPbUQ+lDBSmEOocgC1CjZt9We6p4SsZFibyu+850i8ypEScx739+6H8mECLOo4on7vXuywKcPVq1fLrDNr1izMmjWrzHpNmzZFRERERYRFREREekSVlgAjC2tZmb6NFiciqiqctosM2otMIVPRi7XfyLqrs1PBeNVzxSifAbCtYYPMvMewrWGDUT4DdKJjh6gqnLv8EOuj4pD6KBs1ayiQ+igb66PicO7yQ22Hplesmnij1lujobC2g1BmQmFth1oajPTTJY5WtZCrzpWVcSRexUuJOY8b6zciJyUVJtbWyElJxY31G5ESw+kiiIiIiCqTwtax4CanIvRttDgRUVXhyBMyaC8yhUxFL9Z+Oi0OpgrdnQrGq56rTsRBpA1Rx65DoTCSFni3MFNACRWijl2vdqNHXpRVE2+96iwpjiPxqsb9vfthpFDAxKLg+9nEwgJqpRL39+7n6BMiIiLC7atxOH/8IB6lJuElOwd4d3wbDZ3dtR2WQTCE0eJERFWFI0/03LnLDzH7ixMY9ekRzP7iBO+SLsambS9ArUJ+nhJCCOTnKTU+KajoxdrT8zK4KDuRjnqY8hjmpiayMnNTEyS8wDR9pJ84Eq9qKB8mwNhcPjLU2NwcyoecLoKIiKi6u301DtH7tyMrIx3mNayQlZGO6P3bcftqnLZDMwiGMFqciKiqcOSJHiucZkahMJJNM4Mgd94p/T9WTbyBt0Yj/dR+qNISoLB1hE3bXhqfFFTkYu02pjWRq87louxEWvKsNU3q2Fsi9VG2NPIEAHLy1HB8zmn6SL9xJF7ls6jjWDBll8WTkaH5OTmwqMPpIoiIiKq788cPwlihgKlZwW9nUzNz5P2vnKNPKoa+jxYnIqoq7DypQhW9GDGnmdGMrpwUtLZ1R/SjGE4Fo0e4mLHhKKuzOci/KdZHxUEJFcxNTZCTp4ZKJRDk31TboVeo65cTcPLYP0hLeQxbe0u0829SYR3EROVRv3cv3Fi/EWqlEsbm5sjPyYFQqVC/N6eLICIiqu4epSbBvIaVrExhaoZHqUlaioiIiKorTttVRSpjMWJOM6NfGls14FQweoSLGRuWop3NRkYF/yoURog6dh0A0LJ5HYwLcofdSzWQma2C3Us1MM7ARvFdv5yAH6MuIuOREhY1TJHxSIkfoy7i+mVOk0RVz97HG43HjYa5vR3UmZkwt7dD43Gj2UFNREREeMnOAaq8XFmZKi8XL9k5aCkiIiKqrjjyBMDRo0excuVK3Lp1C/Xr18f48eMRFBRUoduojFEinGZG/3AqGP3BxYwNy8OUx6hZQ/6VV7yzuWXzOgbVWVLcyWP/wERhBLP/fWeYmSmQCxVOHvuHo09IK+x9vJlPiajKxT64iO+vHMG/KffxyqPj6NmsK8/PyaBV9AwYVcG749uI3r8deSgYcaLKy0W+SgXvjm9rOzT6n6x/zj/39OhERPqk2o88+eOPPzB16lR07doV+/fvx+DBgzFnzhz8+uuvFbqdyhglEuTfFCqVgDJXBSEK/jXEaWaItIGLGVeNo0eP4p133oGrqyvefPNNREVFVcp26thbIidPLSurbp3NaSmPYVrse8jU1ARpHK1IRETVROyDi9gUE4m07HRYGJsjLTsdm2IiEfvgorZDI6oUlTEDRlVo6OyOTr0Gw6qmDXKys2BV0wadeg3meic6Iuuf80g+tBGqzFQYWVhDlZmK5EMbkfUPZ2kgIsNT7UeebNmyBZ6ennj//fcBAE2aNEFsbCw2bdqEgICACttOZYwSadm8DhDkjqhj15GQ8hiOenIXCZE+4GLGla+w83rcuHF45513cOLECcyZMwd2dnYVmn8BVJs1TZ7F1t4SGY+U0sgTAMjLU8O2GnUgERFR9fb9lSMwNTaBucIc6lw1zBXmgCoH3185wtEnZJD0eZ3Uhs7u7CzRUemn9gMmChibFvxWNjK1QD6USD+1n6NPiMjgVPuRJ7GxsfDz85OV+fn54Y8//oBarX7Kq8qvskaJtGxeB4sm+GHjnK5YNMFP50+AiPRF/d69IFQqqJVKCCEK/uVixhWqaOd1kyZNMHToULz11lvYtGlThW+rOqxpUpZ2/k2gVgnk/u97KDdXBbVKoJ1/E22HRkREVCUSspJhZmImKzMzMUNCVrKWIiKqXFwnlSqDKi0BRgr5LA1GCnOo0jhLAxEZnmo/8iQpKQkODvJFx2rXro3c3Fykp6fD3t5eo/e5ePHZQ72NAHR2r4GTlzORnKaErbUCHd2tYfT4X8TE/Pu84Ve6mJgYbYdgUNieFacq2jL/DX+oT/4f8lOSYWxrC5NO7XETAjc13LaPj08lR6jfYmNj0a9fP1mZn58f5s+fD7VaDRMTk6e88vkY+pomZWna3BHdg1xx8tg/SEt5DFt7S7Tzb8L1ToiIqNpwtKqFtOz0ghEn/5OrzoWjVS0tRkVUebhOKlUGha1jwZRdpk9maRCqHChs+buCiAxPte88AQAjIyPZYyFEud/D1dUV5sXWRyjOxwcYGFjut9aamJgYXvytQGzPilNlbenjAwzoX/nbqaYqqvMaKLsDu6rpckepi68ZgIK7btMf30VMzF3tBvQMutyO+qQ6tiO/b4moND2bdcWmmEhAlQMhBHJUOcjLV6Nns67aDo2oUnDqWqoMNm17IfnQRuRDCSOFOYQqB1CrYNOWszQQkeGp9p0nDg4OSExMlJUlJyfD1NQUNjY2WoqKiKh6qIjOa0CzDuyqwo7SisF2rBhsRyKiJ7zquWKUT8HaJ/9m38crNWqhZ7OuXO+EDBbXSaXKYNXEG3hrNNJP7YcqLQEKW0fYtO3F9U6IyCBV+84TLy8vnDx5EpMmTZLKTpw4AU9PzwqfMoaIiJ5g5zURERFVNa96rvCq58rOZao2qvvUtVQ5rJp4s7OEiKqFar9g/PDhwxEbG4vw8HDcuHED27dvx6FDhzBq1Chth0ZEZNAKO6+LYuc1ERERERERERHpgmrfeeLh4YHVq1fj4MGD6NmzJ7Zu3YqFCxciICBA26ERERk0dl4TEREREREREZGuqvbTdgFAly5d0KVLF22HQURUrRR2Xq9YsQJffvkl6tWrx85rIiIiIiIiIiLSCew8ISIirWHnNRERERERERER6aJqP20XERERERERERERERFRUew8ISIiIiIiIiIiIiIiKoKdJ0REREREREREREREREWw84SIiIiIiIiIiIiIiKgILhj/goQQAIDc3FwtR1I5cnJytB2CQWF7Vhx9aUszMzMYGRlpOwyDpas5WF+OT13HdqwY1bUdmX8rl67m3+L08fjXx5gB/YxbH2MG9CNu5uDKpYs5WB+Oy9Loa9yA/sbOuCsX8y9RxTIShd+69FwyMjJw7do1bYdBRDrK1dUV5ubm2g7DYDEHE9HTMP9WLuZfInoW5uDKxRxMRE/D/EtUsdh58oLy8/ORlZUFU1NT9uwSUQm866NyMQcT0dMw/1Yu5l8iehbm4MrFHExET8P8S1Sx2HlCRERERERERERERERUBBeMJyIiIiIiIiIiIiIiKoKdJ0REREREREREREREREWw84SIiIiIiIiIiIiIiKgIdp4QEREREREREREREREVwc4TIiIiIiIiIiIiIiKiIth5QkREREREREREREREVAQ7T4iIiIiIiIiIiIiIiIpg5wkREREREREREREREVER7Dyppvbt2wdnZ2cMHz5cVh4TE4O+ffvCzc0N/v7+2LBhQ4nXXr9+HUOHDoW7uzv8/PywZMkSqFSqKopcdyQlJWH27Nlo164d3Nzc0K1bN/zyyy+yOmxPzeTn5yM8PBxdu3aFm5sbOnXqhAULFiArK0tWj+1J2nDgwAEEBQWhVatW8PDwQPfu3bF582YIIaQ6PDbLh99Bz2fNmjVwdnYu8V/R/WcbkqHS11xcVtxRUVGlfq5v376t1biL0secXVrMutjWzOuki/Q13xanT7lLn3OBvl4X6dy5c6lt3qNHD52Om4iqnkLbAVDVu3HjBj7//HO0bNlSVn7v3j2MHj0agYGBCAsLw6VLlzB37lxYWloiODgYAJCZmYkRI0bAzc0NO3fuRHx8PEJCQgBA+rc6yMzMxKBBg/Daa69h9erVqFu3Lh48eAArKyupDttTc19//TU2bdqExYsXw9XVFbdu3cLs2bORnZ2NRYsWAWB7kvbY29tj4sSJaNSoEczMzHDu3DnMmzcPJiYmGDZsGI/NcuJ30It5+eWXERkZKStTKApO59iGZMj0NReXFTcAmJiYIDo6usTrCmnzc6uPOftpMQO62dbM66Rr9DXfFqWPuUsfc4E+XxfZvXs31Gq19Dg7OxuBgYHo3r27TsdNRFogqFrJyckRPXv2FPv27RMhISFi2LBh0nOfffaZ6NSpk8jPz5eV+fv7S4+//fZb4e7uLjIyMkqUZWVlVck+6ILly5eLN954Q+Tm5j61DttTcxMmTBCTJ0+WlS1dulS888470mO2J+mSiRMniokTJwoheGyWB7+DXszq1atFly5dnvo825CqG33NxUXj3rNnj2jevPkz62srbn3M2c+KWRfbmnmd9IU+5Vt9zF36mgsM6bpIZGSkaNGihYiPj9eruImo8nHarmpm8eLFcHJyQq9evUo8Fxsbi3bt2sHIyEgq8/Pzw/379xEfHy/V8fT0hLW1tVSnffv2UCqVuHTpUuXvgI44evQovLy8sHDhQvj5+aF79+4IDw9HXl6eVIftqTkfHx/ExMTg8uXLAIC7d+/i2LFj6NSpk1SH7Um6QAiBuLg4nD9/Hq1btwbAY7M8+B304uLj49GxY0f4+/tjwoQJuHLlivQc25CqC33NxaXFDQBqtRqdO3dG+/btMWLECJw9e1b2Om3FrY85+1kxA7rZ1szrpMv0Md/qY+4C9DMXGNJ1ke+++w4BAQGoU6eOXsVNRJWPnSfVyOHDh/Hbb7/hk08+KfX5pKQkODg4yMpq164NAEhISHhqncLHiYmJFR2yzrpz5w4OHTqEvLw8rF+/HpMmTcK2bduwevVqqQ7bU3MjR45EcHAw+vTpAxcXF3Tp0gXu7u6YMWOGVIftSdqUkZEBLy8vuLm5YcCAAQgODsbQoUMB8NjUFL+DXpy7uzuWLl2KDRs2YMmSJRBCYODAgdJ8/WxDMnT6moufFXejRo2wZMkSrFu3DqtXr0a9evUwdOhQnDt3Tnq9NuLWx5xdVsy62NbM66Sr9DXf6mPuAvQ3FxjKdZE///wTf/31FwYMGCCV6UPcRFQ1uOZJNfHgwQN88skn+PLLL2W94sUV7VUHIC0KV7xck9caMiEEHBwcsGDBApiYmMDV1RUPHz5EeHi47II/21MzR44cwXfffYdFixahefPmuHXrFsLCwrB06VLZXKFsT9IWKysr7Nu3D9nZ2bhw4QKWLVuGevXqoU+fPgB4bJaF30EVo+hoPKBg1F6PHj2wbds2zJ07FwDbkAybvubiZ8Xt5eUFLy8vqa63tzf+/fdfbNq0qdQ1O6oibn3M2ZrErIttzbxOukof860+5q5C+poLDOW6SGRkJF555RW0b9/+mdvWtbiJqGqw86Sa+Ouvv5CSkoKBAwdKZfn5+QCAFi1aYMeOHXBwcCjRO56cnAzgSQ+7g4MDHj58KKuTlJQkPVddODo64tVXX4WJiYlU1qRJE2RlZSE9PR02NjZsz3JYtGgRhgwZgnfffRcA4OzsjLy8PMycORNTpkyBpaUl25O0ytjYGA0bNgQANGvWDOnp6VixYgX69OnDY1MD/A6qHAqFAi4uLrh16xYAsA3J4OlrLn5W3KXx8PDA0aNHpcdVHbc+5mxNYvbw8CjxOm23dXHM66Qr9DHf6mPuehp9yQWGcF0kMzMTP/zwAyZMmCDr8ND1uImo6nDarmqiTZs2OHDgAPbt2yf917lzZ3h4eGDfvn1wdnaGl5cXTp06JfWmA8CJEydQv3591K1bF0DBHVsXLlxAVlaWrI6FhQVatGhR5fulLV5eXrhz5450MgYAt27dgrW1NWxsbKQ6bE/NZGdnw9hYno6KnoABbE/SLfn5+VAqlQB4bGqC30GVIz8/H1evXpV+wLENqbrR11xcNO7SXLp0SfpcA1Uftz7mbE1iLo2227o45nXSVfqQb/Uxdz2NvuQCQ7gusn//fuTl5SEoKEhWrutxE1EVqtTl6EmnhYSEiGHDhkmP//33X+Hp6Sk+/vhjcf36dXHgwAHh7u4utm3bJtXJyMgQfn5+YtKkSeLKlSvi2LFjonXr1iIsLEwLe6A9Fy9eFC4uLiI0NFTcuHFD/Prrr6Jt27Zi+fLlUh22p+ZmzZol2rZtKw4fPizu3r0rfvvtN9GlSxcxatQoqQ7bk7Rl9erV4sSJE+LOnTvin3/+ETt37hReXl5iwYIFQggem8+L30Hlt3jxYvF///d/4s6dOyIuLk5Mnz5duLi4iLi4OCEE25AMm77m4rLiXrNmjYiOjha3b98Wly9fFgsWLBDOzs7i6NGjWo27OH3M2cVj1sW2Zl4nXaSv+bY0+pK79DUXGMJ1kcDAQDF16tQS5boeNxFVHXaeVGPFTySEEOLs2bMiKChIuLi4iI4dO4r169eXeN3ff/8thgwZIlxdXUWbNm1EWFiYyMvLq6Kodcfx48fFu+++K1xdXUWXLl3E2rVrS7QD21MzWVlZIiwsTHTu3Fm4urqKTp06iY8++kikpKTI6rE9SRvCwsJEly5dhJubm2jZsqXo3bu32L59u1CpVFIdHpvlx++g8ps+fbro0KGDcHFxEX5+fmLMmDHSj+pCbEMyVPqai8uKe9GiRSIgIEC4uroKX19fMXjwYHHixAmtx12cPubs4jHrYlszr5Mu0td8Wxp9yV36nAv0+bpIbGyscHJyEidPniz1eV2Nm4iqlpEQRcagERERERERERERERERVXNc84SIiIiIiIiIiIiIiKgIdp4QEREREREREREREREVwc4TIiIiIiIiIiIiIiKiIth5QkREREREREREREREVAQ7T4iIiIiIiIiIiIiIiIpg5wkREREREREREREREVER7DwhIiIiIiIiIiIiIiIqgp0nRERERERERERERERERbDzhIiIiIiIiIiIiIiIqAh2nhARERERERERERERERXBzhMiIiIiIiIiIiIiIqIi2HlCRERERERERERERERUBDtPiIiIiIiIiIiIiIiIimDnCRERERERERERERERURHsPCEiIiIiIiIiIiIiIiqCnSdERERERERERERERERFsPOEiIiIiIiIiIiIiIioCHaeEBERERERERERERERFcHOEyIiIiIiIiIiIiIioiLYeUJERERERERERERERFQEO0+IiIiIiIiIiIiIiIiKYOcJAQCcnZ2xbt26cr9uyJAhGD58eJn1OnfujDlz5jxHZJVDV+JJTEyEs7MzoqKiqmybarUaO3fuxMCBA+Hj4wNXV1d07doVn3zyCW7dulVlcTzNqFGjMGTIEG2HQSTDHKkdzJFlW7NmDVq0aFFh71f8bx8VFQVnZ2fEx8fLtnn27NkK2yZRRWCe1g7m6bJ99dVXcHZ2rpD3+vDDD+Hs7Cz95+bmhm7duiE8PBy5ubkVsg3SHcxr2lFd8trRo0cRERFR4e9b2rmjLiqaS52dneHr64vg4GD89ttvlb7d5/lcF7Vlyxb8/PPPFRQREZVFoe0ASDdERkaiXr162g6DKlleXh4mTZqEkydPol+/fhg7diysrKxw8+ZN7NmzB9OmTcO+ffu0HSaRzmGOrB6YIzUTHh4OExMTtGrVStuhEEmYp6sH5mmgbt26WLVqFQBAqVTiwoULCA8PR2pqKj766CMtR0cViXmtetBWXjt69ChiYmIwdOjQCn9vfTFgwAAEBQUBAFJTU/Hdd99h/Pjx+Pbbb+Hh4aHl6J4uIiICbdu2xRtvvKHtUIiqBXaeEADA09NT2yFUCaVSCQsLC22HoTXh4eE4fvw4vvjiCwQEBEjlvr6+GDBgAO9eIHoK5sjqgTmSSH8xT1cPzNOAmZmZ7Hhv06YN7t+/j4MHD7LzxMAwr1UPhpLX8vLyYGxcNZPbVNQxU7duXdnnzM/PD23atMHhw4d1uvOEiKoWp+3SUx9++CG6du2KCxcuoF+/fvDw8ED37t1x+PDhEnVPnjyJ4OBgeHp6wsfHB1OnTsWDBw9kdUobOrhz50507twZ7u7ueO+993DlyhW4ublhzZo1Jbbx66+/IjAwEB4eHggKCsK5c+dKjTsiIgIBAQFwd3fH8OHDcfv2bdnzubm5+Pzzz9GpUye4urqiW7du2LJli6zO04aBFrZJ8Xrnzp3D2LFj4eXlhXnz5sles3v3bnTt2hVeXl4IDg7G33//Xe54AOD69esYN24cvL294enpiWHDhiEuLq5Eva+++godOnSAp6cnRo0ahXv37pXaTpUh77RBlAAAIABJREFUJycH27dvxxtvvCE7KSuq6J0LW7duRb9+/dCyZUv4+vpiyJAhiI2NldUvnC7m2rVrGDRoENzd3dGtWzdER0dDCIF169ahQ4cO8PX1xZw5c5CTkyN7/R9//IG+fftKUw788MMPpcZ1+/ZtvP/++/D19ZWOx+LHWOEw77L+plQ9MEcyR5aXruXIwr9PTEwMRo0aBU9PT3To0AEbN24sNbYrV67gvffeg7u7O7p06VLqHYoXL17E6NGj4ePjI7VxeXNk4dQzq1atkqY5KJzWQgiBDRs2oGvXrnB1dUVAQABWrFiBvLw86fXdunXDokWLpMd//vknnJ2dMX78eKksIyMDLVq0wI8//ihrxxs3bmDYsGHw9PRE165d8c0335QrdtItzNPM0+VVmXm6rPzyxx9/YNKkSejQoQM8PDzQo0cPbNy4EWq1WlYvMTERU6ZMgaenJ/z8/LBy5Urk5+fL6iiVSixcuBBvv/02PD090bFjR0yfPh0PHz587raxtraGSqWSlZW1/5cvX4azszOio6NLvN+AAQMwbty4546numJeY14rL23ltQ8//BB79+7FnTt3pPO5olNnl+f3d0REBN544w24u7vLjuF79+498xz2aVPPFp92rrDe5cuXpfPpDRs2YMKECejXr1+J1//2229wdnbGn3/+WWp7PouZmRnMzc1l+TQpKQlz5sxB165d4e7ujs6dO+Pjjz9Genp6qe1R3usRKSkpCAoKQs+ePZGYmAgA2Lt3r/TZbdmyJYKCgnD06FFpO/fu3cPu3bulv13Rz/+ePXvwzjvvwNXVFe3bt0doaCgyMzOl50eNGoVJkybJtt+sWTMEBgZKZUIItGnTBl999RWAJ5/buLg4TJ48GV5eXvD398eaNWtKfMcRGSKOPNFjaWlpmD17NkaNGgVHR0ds2bIF06dPx8GDB/Hqq68CAH7++WdMnjwZ3bt3x5gxY/D48WOEh4dj6NCh2L9/PywtLUt9759//hkfffQRevbsicDAQNy6dQtTp04tNTFev34dK1aswPjx42FtbY1Vq1ZhwoQJ+OWXX1CzZk2p3m+//YbLly9j9uzZyMnJwYoVKzBy5EgcPHgQZmZmAICZM2fi559/xpQpU+Di4oLff/8dixcvRnp6Ot5///3naqeZM2eiT58+GDFiBExNTaXykydP4saNGwgJCUF+fj6WLl2KSZMm4eDBgzAxMdE4nvj4eAQHB6NWrVpYuHAhTE1NsXHjRgwZMgS7du2Ck5MTAGDHjh1YtmwZhgwZAn9/f5w/fx7Tp0/XaB/y8/M1+lJSKJ7+kf7zzz+RmZmJTp06abTN+/fvY8CAAXj55ZeRm5uLH374AUOGDMGePXtk8zYLIfDBBx8gODgYEyZMwFdffYWpU6eif//+SEhIwKeffoqbN2/is88+Q926dTFlyhQAQHJyMkaOHImGDRti+fLl0jGhVCrRqFEj6f3v3buH/v3745VXXsG8efNgZWWF7777DiNGjMDOnTvRvHlzqa4mf1OqPpgjNcMcWUDXcmShDz74AEFBQRgxYgSOHTuGzz77DDY2NrIfi0IITJkyBcHBwZg4cSL279+PkJAQ1K5dG35+ftL+BQcHo1WrVggLC4OxsTE2btyIwYMH4/vvv0edOnU02u/IyEgMGDBANs1B4efps88+w+bNmzFy5Ei0a9cOcXFxWLduHR48eIClS5cCAFq3bo0zZ85I73f27FmYm5vj3LlzyM/Ph7GxMc6dOwe1Wo2WLVvK9vH9999H//79MXbsWOzbtw+hoaFwcnLi9GF6jHlaM8zTBSozT5eVX+7duwc3Nzf07dsXlpaWuHz5MsLDw5GWloYPPvhAeq/Jkyfj9u3bmDNnDhwcHLB161bcvHlTFpdSqUROTg6mTJkCBwcHJCUlYevWrRg4cCAOHjwIc3PzMvet8MJeTk4OYmNjsWfPHvTo0aNc+9+8eXO4u7tj165dsjb9+++/ceHCBaxdu1ajdiY55jXNMK8V0FZemzhxIlJSUnD16lVpGkBra2sA5fv9HR0djWvXriEkJAQKhQI2NjbSc5qcw2pKCIGpU6di8ODBmDJlCmrWrAl3d3eMHTsWV69ele37rl270KxZM7i5uZX5vvn5+VI+TU1Nxfbt25Geno633npLqpOWlgYrKyvMnDkTdnZ2uHfvHr766iuMHTsWkZGRsvcr7/WIBw8eYMSIEbC1tcWWLVvw0ksv4ezZs/jwww8xfPhwzJ49G7m5ubh69SoePXoEoGCk0tixY+Hm5iZ1ctetWxcA8O2332L+/Pno06cPQkJCcOvWLSxfvhx///03IiIiYGRkBF9fX2zevBlCCBgZGeHs2bMwMzPD33//jZSUFNjb2+Pvv/9GamoqfH19ZfHOnDkT7777LgYNGoTo6GiEh4ejQYMGePfddzX5MxLpL0F6KSQkRDg5OYkLFy5IZcnJyaJZs2biq6++ksreeOMNMWHCBNlr7969K1xcXMT27dulMicnJ7F27VrpcZ8+fUS/fv1kr/v222+Fk5OTWL16tVQ2ePBg4eLiIu7duyeV/fnnn8LJyUn88MMPUllAQIBwd3cXycnJUtm1a9eEs7OziIyMFEIIceXKFeHk5CQ2bdok2+5HH30k3NzcRHp6uhBCiD179ggnJyfx4MGDEm3SpUsX6XFhvZUrV5Zov4CAANGmTRuRmZkplR06dEg4OTmJP/74o1zxLF68WLi6uor4+HipTmZmpvD19RXTp08XQgihVqtFhw4dxNSpU2XvFRYWJpycnMSePXtKxFh835ycnMr87+7du099jx9++EE4OTmJ48ePP3NbpVGpVCIvL08EBgaKBQsWSOWrV68WTk5O4qeffpLKrl69KpycnERgYKDIz8+XyidPnizeeust6fHnn39e4pgobPPBgwdLZR9++KHo0KGD7G+lUqnEW2+9JWtPTf6mVH0wRzJH6nuOLPz7LFmyRLatqVOnik6dOgm1Wi3bRtHjVQgh+vbtKwYMGCA9HjJkiOjdu7dQqVRSWUZGhvD19ZVtIyAgQMyePbtEHEWPp+KfByGESElJES4uLiI0NFRW/uWXXwonJydx/fp1IYQQBw4cEM2aNRNpaWlCCCHGjRsnQkNDRYsWLcSff/4phCj4u7/55psl2rHoZyYnJ0f4+vqKTz75RJB+Yp5mntalPF2e/JKfny/y8vLEpk2bRMuWLaVcfvz4ceHk5CSOHTsme6/27dsLJyenZ8aWlJQknJ2dxeHDh5+5H09rx5EjR4rs7Oxy7/+uXbuEi4uLSExMlMoWLlwo/Pz8RF5e3jNjoZKY15jX9CmvFf/bFCrP729vb2+pzQuV5xy2efPmJbY/ePBgMWzYsBL7s2vXLlk9tVotAgICZPuenJxc4nP0NKX9rVxcXMSOHTue+bq8vDwRFxcnnJycxF9//SWVa3o9ovBz/c8//4hOnTqJUaNGicePH0vPb9y4UbRq1eqZMRQ/Xxei4G/Upk0bMW7cOFn5gQMHZMfY+fPnhZOTk7h8+bIQQogFCxaI6dOni3bt2olDhw4JIYTYtm2b8PT0FLm5uUKIJ3/T9evXy977nXfeEaNHj35mrESGgNN26TFbW1vZPIz29vaoVauWNFTy1q1buHv3Lrp37w6VSiX9V7duXTRq1Ajnz58v9X3VajUuX76MLl26yMq7detWan0nJyfUr19f9hhAiWHHLVu2hL29vfT49ddfR+PGjXHhwgUAkIaBFr9rqkePHsjJyXmuYZcAnjr8tWXLlrCyspLFAxTczVGeeM6dO4eWLVvK7tq1srJCQEAAzp49C6CgLR4+fCgbsgwAb7/9tkb7MHnyZOzevbvM/xwdHZ/6HkIIAICRkZFG27xw4QJGjRqFNm3aoEWLFnBxccHVq1dL3D0HAO3atZP+/7XXXpPKim6rUaNGsmHcFy5cKHFMODs7o0mTJrL3/v333+Hv7y8Nn1WpVBBCoF27doiJiZHVLetvStULc6RmmCML6FqOLFS8Tbp16ya117Pqvfnmm7h48SLUajWUSiXOnTuHt956C0II6Vi3sLCAl5fXU4/18oiLi0NeXh66d+8uKy88PgrzdatWrZCfn4+zZ88iPz8fMTEx8Pf3R4sWLaQRKadPny5xpxsAdOzYUfp/MzMzvPbaayU+R6RfmKc1wzxdoDLzdFn5JT09HYsWLULnzp3h6uoKFxcXLFmyBI8ePUJSUhKAgqm9zM3NS7xXaQv67t+/H0FBQfD29kaLFi3Qrl07CCFKja24unXrSu21Y8cOhIaG4urVq5g0aZLURpruf48ePWBhYYG9e/cCKJgO6fvvv0efPn2eebc8PR3zmmaY1wpoM689TXl+f/v4+OCll14q9X00PYfVVOfOnWWPjY2N0b9/fxw4cAC5ubkACqa7MjExQc+ePQFAdt6rUqlKTLU4cOBA6e/09ddfY+DAgZg/fz72798v1RFCYOvWrXjnnXfg6ekJFxcX9O3bFwBKtLum1yOuXLmC4OBgeHl54YsvvkCNGjWk51xcXJCeno6ZM2fixIkTyMrK0qh9bt68iZSUlBLn4m+99RYUCoX02XF1dYWlpSVOnz4N4Ml5d6tWraRz8TNnzsDLy0s2KgxAiRFSr7/+Os/FqVrgGZEeK+1LyszMTJozPTk5GQAwY8YMzJgxo0Tdp32Jp6SkQKVSwc7OTlZuZ2dX6gJgxeMoHN5bfH2LoidlhWrVqoWEhAQAkOaMdHBwkNUpfFx8TklN1a5du9TysuLWNJ709HTZNFNF6xXWKZy7slatWrI6xR8/Tf369aWhmM/yrB85hSeOmny53bt3DyNHjkTz5s0xf/581KlTByYmJpg/f750YlLIxMREGuILPGnH4u1ramoqOyYSExNLHUpbvE1SUlIQGRlZYkhs4XsWpemxSNUDc6RmmCML6FqOLFS8DQrbNyEhAfXq1Xtmvby8PKSmpkKtVkOtVmPZsmVYtmxZiW0Udui8iLS0NAAlj6fCx4XP16lTB6+99hrOnDmD+vXr4/Hjx/D29oavry/OnDmD/v3748qVK7K5roGS7QjIP8+kn5inNcM8XaCq8jRQMr98+OGHOHfuHN5//304OzvDwsICx48fx+rVq6V6CQkJsLOzK3ERtHj7HzlyBP/973/Rt29fTJs2Dba2tjAyMsKAAQM0ymlmZmayc2hvb2/Y2Njg/fffR3R0NPz9/TXe/xo1aqBXr17YvXs3xowZg8OHDyM9PV26MEjlx7ymGea1AtrMa09Tnt/fxf8ORWl6DqsJY2PjUo/VPn36IDw8HD/99BMCAwOxa9cuvP3229LUdHv37sWsWbOk+r6+vti2bZv02NHRUZZP27Vrhzt37iAsLAw9e/aEkZERtm7disWLF2PMmDFo164drK2tkZqairFjx5ZoT00/d6dPn0Z6ejr69+9fok3btGmD5cuXIyIiAmPGjIGxsTH8/f0xe/ZsWYdocU87F1coFLC1tZWeNzU1hZeXF86cOYNevXrh77//hq+vL/Lz87Fjxw4IIXD27FkMHTq0xDaKTstWuH88F6fqgJ0nBszW1hZAwcl+0XnDCxX/Mi1kb28PhUKB1NRUWXlqauoLLQaVkpJSoiw5OVm6M6cwESclJcnuECk8wSx8vnAe4KIL0AJPviyK0/QujuI0jcfGxkYqKyo5OVmqU/gFVrxeaa8rzezZs6U7wp7l559/xiuvvFLqc25ubrC2tkZ0dHSZ84wW3uGwcuVK2ZdvZmam7K6IF1G7du2nHhNFT7RsbW3Rpk2bEhfSgOf/2xIBzJGFmCML6FqOLJScnCzNkQ5AusO5+A+j5ORk2QWXpKQkmJqaws7ODjk5OTA2Nsbw4cNL3I0GQKP59ctS+HlKSkoqNd7C5wFId7bVr18frq6usLKygq+vLyIjI3H69Gmo1epSR55Q9cM8XYB5uoC28nROTg6io6Mxbdo0DB48WCo/deqUrJ6joyNSU1OleeQLFebBQocOHUKjRo3w6aefSmWJiYkl7oguj8K7m69duwZ/f/9y7f97772H7du34+zZs9i5cyfatm2LBg0aPHcs9GzMawWY1wro4vlneX5/P+vvWNY5rLm5ubTmSNEOprS0tBIdL0/bTu3atdG5c2fs2rULdevWxc2bN2W5NSAgALt375YeFx0V8jRNmzbFsWPHkJycDAcHBxw6dAjt27eXrW9VODLreQ0ZMgR3797FxIkTsWHDhhK5oEePHujRowcyMzMRHR2NxYsXY+bMmfjmm2+e+p5Fz8WLUqlUSEtLK3EuvmXLFpw5cwYODg5o3LgxhBAIDQ3FmTNnkJKSwjUFiYpg54kBa9y4MV5++WXcvHkTI0aM0Ph1JiYmaN68OY4ePYqxY8dK5T/99NMLxXPu3DlpASqgYDHCGzduYNiwYQAgfWEcPHhQ9kX9ww8/wNzcXLojoPAuhevXr0sn9hkZGYiNjX3qkNHnoWk8LVu2xLfffovExETpRODx48f45ZdfpIV669WrB0dHRxw5cgTvvPOO9F4HDx7UKJbJkycjODi4zHrPGhJsbm6OwYMHY/369Th+/LhsGG+hX375BZ07d0Z2djYA+Z0lcXFxuHnz5lPvEiovDw8PbNu2TXZMXL16Ff/884/sZKl9+/a4dOkSnJ2dpTs3iCoCc+SLYY6s3BxZ6MiRI/Dy8pIe//TTT6hbt26JOx2PHDkia4PDhw/D1dUVJiYmsLS0hI+Pj7Sg54sqbZSMu7s7TE1NcfDgQXh7e0vlP/zwAwDIfhT6+vpiz549OHr0qNRJ0rJlS2RnZ2PLli1o0KCBRndykuFjnn4xzNMVk6dzc3OhVqtl75Wfn48DBw7I6rm7uyMnJwfHjx+XpjbJzc3Fzz//LKunVCpL3GlcdIqY53H16lUAT0YRlGf/X3/9dXh7e2PVqlU4d+4cli9f/kKx0LMxr70Y5rWKO/982qiBivr9XdY5bL169SCEwI0bN6Rp5e7evYubN29qPPoHKOgAHjlyJFatWoUmTZrAx8dHes7Ozq7EaK2yXLt2DaamptLoFaVSKet4AF48ZxsbG2Px4sVQq9UYM2YMNm3aJDt/LmRtbY0ePXogLi5O1lFX2rl4o0aNUKtWLRw8eBCBgYFS+eHDh6FSqUqci69cuRLbtm2TzsWbNGmCWrVqITw8HBYWFnB3d3+hfSQyJOw8MWBGRkaYO3cupkyZAqVSiTfffBM1a9ZEQkICTp8+jQ4dOjx1jtQJEyZg4sSJmDlzJnr27ImbN29i27ZtUCgUL3SXyOjRozFx4kTk5ORgxYoVqF+/Pnr37g2gYL2Lt99+G8uWLUNubi5cXFzw+++/IzIyEhMmTJBOutzd3fHKK68gLCwMarUaQghs2rQJlpaWz9dQT6FpPMOHD8fevXsxcuRITJgwAWZmZti4cSOUSiXGjx8PoODLcfz48QgNDcXChQvh7++P8+fP49ChQxrF8sorrzz1bpXymDx5Mi5duoSJEyeif//+6NixI6ysrHDr1i3s2bMHSqUSnTt3Rtu2bWFiYoKQkBAMHToU9+/fx9q1a8s9vPZZhg8fjm+++UY6JpRKZYm7aABg6tSp6Nu3L4YOHYpBgwahbt26SE1NxV9//QVjY2NMmzatwmKi6oU58sUwR1Zujix08OBBWFpawtPTE8eOHcOhQ4cQGhoqm6LD2NgYW7ZsgUqlQqNGjbB//37ExcVh48aNUp2QkBAMGTIE48aNw7vvvotatWohKSkJsbGxaNiwoexu6rI0adIEv/zyC9q0aQNra2u88sorsLOzw7Bhw7B582aYm5ujbdu2+PPPPxEeHo5evXqhcePG0usLpwY4e/Ysxo0bB6DgTsDCdU+CgoIqoOXIEDBPvxjm6YrJ0zVr1oSHhwc2bdoEBwcHWFtbY8eOHdKFzEIdO3aEu7s7QkJC8MEHH6BWrVrYunVrieOtffv2mDdvHj7//HP4+fnh/Pnz2Ldvn8ZrjOTm5kp3Pefl5eHatWtYt24dateujTfffBMAyr3/7733Hv773//Czs6uxJoaVLGY114M81rFnX82btwYO3fuRFRUFJo2bQpra2s0bty4wn5/l3UO27FjR1hbW+Ojjz7CxIkTkZGRgfXr15foqChL27Zt8eqrr+Ls2bOyKbo0ER8fL+XTR48eITo6GsePH8d7770njaZq3749Nm/ejI0bN6JFixaIjo7G77//Xq7tlMbY2BhLlizBzJkzMWbMGGzevBkeHh5YvXo1kpOT0bp1a9SuXRu3b9/G999/L3X6AQXn4mfOnMHx48dhZ2cHR0dH1KlTB5MnT8b8+fMxd+5cdOvWDbdv38by5cvh6+uL9u3bS693c3NDjRo1cObMGcyfP18qb9WqFQ4ePIjWrVvzxlWiIth5YuA6d+6MrVu34osvvkBISAjy8vJQp04dtGrVShreXZo33ngDoaGhWL9+PQ4dOoQWLVpgyZIlGDRokNQDX14dOnTA66+/jgULFiAlJQXe3t6YN2+eLCkvXboUq1atwvbt25GSkoL69evjww8/lN1VolAosG7dOsyfPx8ffPABateujYkTJ+L06dMlFjB7UZrEU7duXXzzzTdYunQp5syZAyEE3N3dsW3bNukOCgAIDg5GZmYmtm3bhl27dsHHxwfLly/He++9V6ExP4upqSm+/PJL7NmzB1FRUdi3bx9yc3NRr149dOjQQbr7ycnJCUuWLEF4eDjGjx+Pxo0bY/78+YiIiCgxn+rzcnBwwNdff40FCxZg2rRpqF+/Pt5//30ppkIvv/wydu/ejdWrV2PJkiVIT0+Hvb09XFxcNLrTh+hZmCNfDHNk5eXIQp999hnWrVuHDRs2oGbNmpgxYwYGDBggq2NkZIRVq1Zh/vz5uHTpEhwdHbF48WJ06NBBquPm5obIyEiEh4dj3rx5ePz4MWrXrg0PDw/Z3WmamDt3LhYsWIAxY8YgLy8PixcvRlBQED744APY2Nhg586d2LJlCxwcHDBq1ChMnjxZ9vq6devi1Vdfxf3792V32bVu3RpxcXGcsotkmKdfDPN0xeTpZcuW4ZNPPsHHH38MKysr9OrVC927dy8xmm/t2rWYP38+FixYAEtLS/Tt2xetW7fGypUrpTr9+/fHvXv3sG/fPmzfvh0+Pj746quvpAWOyxIfHy99DygUCtSpUwedOnXC5MmTpQvH5d3/N954A8bGxujduzcvmFUB5rUXw7xWMXmtb9++OH/+PD799FNkZmZK64FU1O/vss5hbWxs8MUXX2Dx4sWYOnUqGjRogJkzZ8pu/tGEkZERunTpgoiICPTq1atcry26toulpSUaNGiAOXPmYNCgQVKdSZMmIT09HRs2bEBeXh7at2+P1atX49133y3XtkpjYmKCzz77DP/5z38watQobN68Ge7u7ti6dSuOHDmCR48ewdHREYGBgZg6dar0uv/85z+YO3cuJk2ahNzcXEyePBlTpkzBoEGDYGZmhq+//hr79u2DjY0NevXqhRkzZsg6WM3MzODp6YlTp07Jzrtbt26NgwcP8lycqBgjIYTQdhCkH3799VeMHz8e27dv5/yHRETFMEdSRYqKisKsWbMQHR3NKayIKgjzNFHpfvzxR0yfPh0//vgjmjRpou1wqByY14gK1ghxdnbmtINEVCk48oRKlZGRgZUrV6Jt27awtrbGlStX8MUXX8DFxaXUhe2IiKoT5kgiIt3GPE1Utn///Rd3797FqlWr0KlTJ3ac6DjmNaIncnNzceXKFfz666+4fv06Fi9erO2QiMhAsfOESqVQKHDv3j18/PHHSE9Ph42NDQICAvDf//73uedTJSIyFMyRRES6jXmaqGzh4eE4cOAAXF1d8cknn2g7HCoD8xrREwkJCejXrx9sbW0xc+ZMLnBORJWG03YREREREREREREREREVYaztAIiIiIiIiIiIiIiIiHQJO09ekBACOTk54AAeIqKqxxxMRKQdzL9ERNrDHExERFQ12HnygnJzc3Hx4kXk5uZqO5QK9ddff2k7hCpRHfazOuwjUH32k+TKysH6flzoe/yA/u8D49c+Q9gHQ2QI58A8tp5gWzzBtniCbaG7qjIHG/JxYMj7BnD/9J2h7x+RvmDnCZVKqVRqO4QqUR32szrsI1B99pPKR9+PC32PH9D/fWD82mcI+0C6icfWE2yLJ9gWTxhKW5w9exYTJkxAQEAAnJ2dsWbNGtnzu3fvxuDBg9G6dWv4+PjgvffeQ3R0dIn3uX79OoYOHQp3d3f4+flhyZIlUKlUsjoPHz7EpEmT4OXlBV9fX8yZMweZmZmyOhkZGZg1axZatWoFLy8vTJ06FYmJiRW/4xXEUI6D0hjyvgHcP31n6PtHpC/YeUJEREREREREBunx48do2rQpZs6ciTp16pR4/vTp03jzzTexadMm7N69Gz4+Ppg4cSJiY2OlOpmZmRgxYgSsra2xc+dOfPrpp4iKisKyZcukOmq1GmPHjkVycjIiIiIQHh6O06dPY/bs2bLtzZw5E+fPn8cXX3yBrVu34sGDB5g4cSKn4CIiItJBCm0HQERERERERERUGTp16oROnToBAFasWFHi+c8++0z2eObMmfj1119x9OhReHl5AQAOHDiAR48eYenSpbC2tkazZs0wbdo0hIWFYcqUKbC0tMSJEydw5coVHD58GA0bNgQAfPzxxxgzZgzu3r2LBg0a4MaNG/j111+xZcsWtGzZEgAQFhaG7t274/Tp02jTpk1lNgURERGVE0eeEBEREREREREByM/PR3Z2Nuzs7KSy2NhYeHp6wtraWipr3749lEolLl26JNVp0KCB1HECAG3btoWJiQnOnz8PADh//jxMTU3h6+sr1WnSpAnq1asn1SEiIiLdwZEnRERERERatmbNGoSHh5co/+uvv6BQFJyyx8TEYPHixbh69Spq1aqF4OBgjBkzRla6og3yAAAgAElEQVT/+vXrCA0NxYULF1CzZk307NkTM2bMkN4DKJiTPzQ0FCdPnoSpqSm6du2KWbNmyS4KEhFVVxs2bEBmZiZ69uwplSUlJcHBwUFWr/Bx4XolpdUxNTWFjY2NrI6trS1MTExKvNfzrHty8eLFcr/mecTExFTJdrTBkPcN4P7pu/Lun4+PTyVFQlR9sfOEiIiIiEgHvPzyy4iMjJSVFXZ63Lt3D6NHj0ZgYCDCwsJw6dIlzJ07F5aWlggODgbwZE5+Nzc37Ny5E/Hx8QgJCQEA6d/COflr1KiBiIgIZGdnY/bs2Zg9ezZWr15dhXtLRKR7oqKisG7dOoSHh8PR0VGj1xgZGT3zeSGErE5p9YvX0ZSrqyvMzc3L/bryiImJMdgLsoa8bwD3T98Z+v4R6Qt2nhARERER6QATExPUrl271Od27NgBGxsbzJ8/H0ZGRmjatCmuXbuGjRs3Sp0nFTUnPxFRdRQZGYlFixZh9erV6NChg+w5BwcHPHz4UFaWlJQkPVf476lTp2R1VCoVHj16JKuTmpoKtVotG32SkpJSYtQKERERaR/XPCEiIiIi0gHx8fHo2LEj/P39MWHCBFy5ckV6LjY2Fu3atZPdmezn54f79+8jPj5eqlMRc/ITEVU3ERERWLRoEcLDw6XF5Yvy8vLChQsXkJWVJZWdOHECFhYWaNGihVTn7t27uHPnjlTn1KlTUKvV8Pb2lurk5eXhzJkzUp2bN2/i/v37Uh0iIiLSHRx5QkRERESkZe7u7li6dCkaN26MtLQ0fP311xg4cCD27duHhg0bIikpqcTUDYWjVBISElC3bt0Km5O/PKpqvv3KYuhzpZcH2+IJtsUTz9MWujbNTFZWltShkZeXh8TERFy+fBmWlpZo2LAhNm3ahOXLl2Px4sVo1qyZlAtNTU1ha2sLAAgMDMTatWsREhKCKVOmID4+HitXrsSgQYNgaWkJoKBDu1mzZggJCcGcOXOgVCqxYMECdOvWTRrV16RJE/j7+2P+/PlYuHAhzM3NsWDBAri5uckWkSciIiLdwM4TIiIiIiItK36ns4+PD3r06IFt27Zh7ty5AErOky+EKLW8NOWdk19TVTHffmXhXOJPsC2eYFs88f/s3X9UVXW+//HX8UggHSLjaEcdxvHGKBGo/NBGIcdqeW3VQjKZJpHBzB9ljDMm0zpJLX9gClqmo46Tc8y8p2um5o8u3tUd83bHMeRqHmAmQumrTnlGEwQzREHlyPcPL1uPmEke+SHPx1os2nu/9mfvz/kDd/t9Pp/PrfJZFBcXKy0tzdhet26d1q1bp4EDB+qdd97RmjVrVFdXpxdffNHrvIbjkmSxWLR69WplZWUpOTlZFotFI0eOVEZGhpE3m81asWKFsrKylJqaKj8/Pw0bNkyZmZle7b722muaN2+ennvuOXk8HiUkJGjGjBnq0IGJQZrL6YMF+jb/A91R7tbRfaEKHpSk2+9h5A8AoDGKJwDwHU64CnR08weqLStXwN1d1X1kku6K5aEaaA8Kvy7Wf+z/SP88cVQ/qvqrRoQPU3S3yJa+LbQjHTt21H333acvv/xS0sURJFeODKmsrJR0aQSKr+bkB6RLLxfrTpar451debmINuv+++9XaWnpdx7/+OOPr6udsLAwOZ3Oa2ZsNpuWL19+zcwdd9yhnJyc67omfO/0wQJV/tdKydxR9R0DVFf9zcXtRybwNw4A0AhfbQCAqzjhKtChFSt19sQ3MlssOnviGx1asVInXMwHD9zqCr8u1luudTpZ860COvjrZM23esu1ToVft+3pidC2XLhwQaWlpUZhJDo6Wvn5+cZoE+nifPvdu3eXzWYzMr6Ykx9oeLlYV/2NTAEW4+Xi6YM8BwFo277N/0Ayd1QHvwDJZLr429zx4n4AAK5A8QQAruLo5g9k6thR5oAAmUymi787dtTRzTxUA7e6/9j/kfw6mOXf0V8mk0n+Hf3l18Gs/9j/UUvfGm5hOTk52r17t9xutz777DP97ne/01dffaWUlBRJ0ujRo3Xy5EnNmjVLBw8e1NatW+V0OjV+/HijjcTERAUFBclut6u0tFQ7duy45pz8xcXF2rt3b6M5+YHLXy6aeLkI4BZSd7Jcpo7e002aOvqr7mR5C90RAKA1Y9ouALiK2rJymS0Wr30d/P1VW8ZDNXCrKz9dKYtfoNe+28y3qfx0ZQvdEdqD8vJyvfjiizpx4oTuvPNORUREaO3atYqKipIk9ejRQw6HQ9nZ2UpKSlJISIjS09OVmppqtOHLOfnRvtWdLJcpwPs5iJeLAG4FHe/senFUnV+Asa++7qw63tm1Be8KANBaUTwBgKsIuLvrxSm7Ai49VF84e1YBd/NQDdzqut4eopM138r/sm8lnvOcU9fbQ1rwrnCre+ONN743ExcXp40bN14z46s5+dG+8XIRwK0qeFCSKv9rpS6oVqqv14XztZKnTsGDklr61gAArVCrm7YrNzdXTzzxhAYMGKB+/frp0Ucf1apVq4z5nTdt2qQ+ffo0+vnqq6+82jlw4IDS0tLUt29fxcfHa/78+aqrq/PKlJWVKT09XdHR0Ro4cKBefvllVVdXN1tfAbRe3Ucmqb6uTp7aWtXX11/8XVen7iN5qAZudSPCh+n8BY/O1p1VfX29ztad1fkLHo0IH9bStwYAzSJ4UJLkqdOF8xefg3i5COBWcfs9MQp5ZII6WjrLVFerjpbOCmGxeADAd2h1I0/uuusuPf/88+rVq5duu+027d27V7NmzZLZbNbYsWMlXZxuYMeOHY3Oa1BdXa1x48YpKipK69ev17Fjx2S32yXJ+O3xeDRp0iR16tRJTqdTNTU1yszMVGZmppYsWdJMvQXQWt0VGyM9O0FHN3+g2rJyBdzdVd1HJl3cD+CWFt0tUuNjL6598s+ao/pRpxCNCB+m6G6RLX1rANAsbr8nRnpkgr7N/0B1J8vV8c6uCh6UxMtFALeE2++J0e33xMjlcumnsbEtfTsAgFas1RVP4uPjvbZDQ0O1fft27dmzxyieSFKXLl2+s43c3FxVVVVpwYIFslgsCg8P19SpU5WTk6MpU6YoMDBQeXl52r9/v7Zt26aePXtKkmbMmKGJEyfK7XazYCYA3RUbQ7EEaKeiu0UqulukXC6XYvmfagDtUMPLRQAAAKC9anXFk8vV19frs88+U0FBgSZPnmzs93g8euihh3Tu3Dn99Kc/1fPPP68BAwYYxwsLC9W/f39ZLlvsOSEhQbW1tSopKVFcXJwKCwsVGhpqFE4kadCgQTKbzSooKGhy8aS4uPgGeto6uVyulr6FZtEe+tke+ii1vn7ywhUAAAAAAABom1pl8eTUqVMaMmSIzp8/L4/Ho/T0dKWlpUmSevXqpfnz5ys8PFxnzpzR+++/r7S0NL3zzjuKi4uTJFVUVMhqtXq12bB9/Pjx78z4+fkpODjYyDRFZGSk/P39vz/YRrSXb9q2h362hz5K7aefAAAAAAAAAG6+Vlk8uf3227VlyxbV1NSoqKhICxcuVLdu3TRq1ChFR0crOjrayMbExOif//yn3nrrLaN4ci0mk+max+vr6783AwAAAAAAAAAAbl2tsnjSoUMHYzqt8PBwffvtt1q0aJFGjRp11Xy/fv20fft2Y9tqtaqsrMwrU1FRYRxr+J2fn++VqaurU1VVVaMRKQAAAAAAAAAAoP3o0NI3cD0uXLig2tra7zxeUlLitYB8dHS0ioqKdPr0aWNfXl6eAgICFBERYWTcbrcOHz5sZPLz8+XxeBQTw8KIAAAAAAAAAAC0V62ueLJ06VLt2rVLbrdbhw4d0oYNG+RwOPT4449LkpYtW6a//vWvOnz4sPbv369XX31VeXl5Gjt2rNFGYmKigoKCZLfbVVpaqh07dmjx4sVKSUlRYGCgJCk+Pl7h4eGy2+0qLi7W3r17NWfOHA0fPrzJi8UDAAAAAAAAAIBbR6ubtuvMmTOaOXOmysrK5O/vr9DQUGVkZOipp56SdHEx+VmzZun48eMKDAxU7969tWrVKg0ePNhow2KxaPXq1crKylJycrIsFotGjhypjIwMI2M2m7VixQplZWUpNTVVfn5+GjZsmDIzM5u9zwAAAAAAAAAAoPVodcUTu90uu93+ncenT5+u6dOnf287YWFhcjqd18zYbDYtX768yfcIAAAAAAAAAABuXa1u2i4AAAAAAAAAAICWRPEEAAAAAAAAAADgMhRPAAAAAAAAAAAALkPxBADwnbZs2aI+ffro6aef9trvcrmUnJysqKgoDR06VA6Ho9G5Bw4cUFpamvr27av4+HjNnz9fdXV1XpmysjKlp6crOjpaAwcO1Msvv6zq6uqb2SUAAAAAAADge1E8AQBc1aFDh/T6668rLi7Oa/+RI0c0YcIERUREaPPmzZo2bZqWLl2qNWvWGJnq6mqNGzdOFotF69ev19y5c7Vp0yYtXLjQyHg8Hk2aNEmVlZVyOp1atmyZdu/erczMzGbrIwAAAAAAAHA1FE8AAI2cO3dOL7zwgl588UWFhoZ6HVu7dq2Cg4M1e/ZshYWFacSIEUpLS9PKlSuNTG5urqqqqrRgwQKFh4dr6NChmjp1qt59912dOXNGkpSXl6f9+/dr/vz5ioqK0sCBAzVjxgz9+c9/ltvtbtb+AgAAAAAAAJejeAIAaCQ7O1u9e/dWUlJSo2OFhYUaPHiwTCaTsS8+Pl5Hjx7VsWPHjEz//v1lsViMTEJCgmpra1VSUmJkQkND1bNnTyMzaNAgmc1mFRQU3KyuAQAAAAAAAN+rY0vfAACgddm2bZt27typLVu2XPV4RUWFYmNjvfZ16dJFklReXi6bzaaKigpZrVavTMP28ePHjXauzPj5+Sk4ONjIXK/i4uLvPOZyuZrUVmvT1u9favt94P5bXlP7cOXfKAAAAAAAmoriCQDA8PXXX2vmzJl68803vUaNXOnyUSeSVF9ff9X913Pulerr66+rnctFRkbK39+/0X6Xy9WmX6K29fuX2n4fuP+Wdyv0AQAAAADQ9lA8AQAYPv/8c504cUKjR4829l24cEGSFBERobVr18pqtTYaGVJZWSnp0ggUq9WqsrIyr0xFRYVxrOF3fn6+V6aurk5VVVWNRqQAAAAAAAAAzYk1TwAAhp/97GfKzc3Vli1bjJ+HHnpI/fr105YtW9SnTx9FR0crPz/fGG0iXVz8vXv37rLZbJKk6OhoFRUV6fTp016ZgIAARUREGBm3263Dhw8bmfz8fHk8HsXExDRTjwEAAAAAAIDGKJ4AAAwWi0W9e/f2+rnjjjvUqVMn9e7dWwEBARo9erROnjypWbNm6eDBg9q6daucTqfGjx9vtJOYmKigoCDZ7XaVlpZqx44dWrx4sVJSUhQYGCjp4iLz4eHhstvtKi4u1t69ezVnzhwNHz5coaGhLfURAAAAAAAAABRPAABN06NHDzkcDhUXFyspKUmvvfaa0tPTlZqaamQsFotWr16tqqoqJScn66WXXtLIkSOVkZFhZMxms1asWKHOnTsrNTVVkydPVlxcnObNm9cS3QIAAAAAAAAMrHkCALimnJycRvvi4uK0cePGa54XFhYmp9N5zYzNZtPy5ctv6P4AAAAAAAAAX2PkCQAAAAAAAAAAwGUongAAAAAAAAAAAFyG4gkAAAAAAAAAAMBlKJ4AAAAAAAAAAABchuIJAAAAAAAAAADAZSieAAAAAAAAAAAAXIbiCQAAAAAAuCV9+umnmjx5sh588EH16dNHS5cubZRxuVxKTk5WVFSUhg4dKofD0Shz4MABpaWlqW/fvoqPj9f8+fNVV1fnlSkrK1N6erqio6M1cOBAvfzyy6qurvbKnDp1StOnT9eAAQMUHR2t3/zmNzp+/LhvOw0AAHyC4gkAAAAAALglnTlzRmFhYXrxxRd19913Nzp+5MgRTZgwQREREdq8ebOmTZumpUuXas2aNUamurpa48aNk8Vi0fr16zV37lxt2rRJCxcuNDIej0eTJk1SZWWlnE6nli1bpt27dyszM9Prei+++KIKCgr0xz/+Uf/2b/+mr7/+Ws8//7zq6+tv3ocAAAB+kI4tfQMAAAAAAAA3w89//nP9/Oc/lyQtWrSo0fG1a9cqODhYs2fPlslkUlhYmL744gutXLlSY8aMkSTl5uaqqqpKCxYskMViUXh4uKZOnaqcnBxNmTJFgYGBysvL0/79+7Vt2zb17NlTkjRjxgxNnDhRbrdboaGhOnTokP7nf/5Hq1evVlxcnCQpJydHjz76qHbv3q2f/exnzfSpAACA68HIEwAAAAAA0C4VFhZq8ODBMplMxr74+HgdPXpUx44dMzL9+/eXxWIxMgkJCaqtrVVJSYmRCQ0NNQonkjRo0CCZzWYVFBRIkgoKCuTn56eBAwcamXvuuUfdunUzMgAAoPVg5AkAAAAAAGiXKioqFBsb67WvS5cukqTy8nLZbDZVVFTIarV6ZRq2G9YruVrGz89PwcHBXpk777xTZrO5UVs/ZN2T4uLiJp/zQ7hcrma5Tku4lfsm0b+2rqn9u/JvGYAbR/EEAAAAAAC0W5ePOpFkrD9y5f7rOfdK9fX1Xpmr5a/MXK/IyEj5+/s3+bymcLlct+wL2Vu5bxL9a+tu9f4BbQXTdgEAAAAAgHbpaqM+KisrJV0agWK1WlVRUeGVadhuGG1ytUxdXZ2qqqq8Mt988408Ho9X7sSJE41GrQAAgJbX6oonubm5euKJJzRgwAD169dPjz76qFatWmV880O6WH1NTk5WVFSUhg4dKofD0aidAwcOKC0tTX379lV8fLzmz5+vuro6r0xZWZnS09MVHR2tgQMH6uWXX1Z1dfVN7yMAAAAAAGh50dHRys/P93rnkJeXp+7du8tmsxmZoqIinT592isTEBCgiIgII+N2u3X48GEjk5+fL4/Ho5iYGCNz/vx57dmzx8j84x//0NGjR40MAABoPVpd8eSuu+7S888/r/fee09bt27VxIkT9fvf/15Op1OSdOTIEU2YMEERERHavHmzpk2bpqVLl2rNmjVGG9XV1Ro3bpwsFovWr1+vuXPnatOmTVq4cKGR8Xg8mjRpkiorK+V0OrVs2TLt3r1bmZmZzd5nAAAAAADge6dPn9a+ffu0b98+nT9/XsePH9e+ffv01VdfSZJGjx6tkydPatasWTp48KC2bt0qp9Op8ePHG20kJiYqKChIdrtdpaWl2rFjhxYvXqyUlBQFBgZKurjIfHh4uOx2u4qLi7V3717NmTNHw4cPV2hoqKSLi8MPHTpUs2fP1t69e/XZZ5/JbrcrKirKaxF5AADQOrS6NU/i4+O9tkNDQ7V9+3bt2bNHY8eO1dq1axUcHKzZs2fLZDIpLCxMX3zxhVauXKkxY8ZIujh6paqqSgsWLJDFYlF4eLimTp2qnJwcTZkyRYGBgcrLy9P+/fu1bds29ezZU5I0Y8YMTZw4UW6323i4AQAAAAAAbVNxcbHS0tKM7XXr1mndunUaOHCg3nnnHfXo0UMOh0PZ2dlKSkpSSEiI0tPTlZqaapxjsVi0evVqZWVlKTk5WRaLRSNHjlRGRoaRMZvNWrFihbKyspSamio/Pz8NGzas0Rc0X3vtNc2bN0/PPfecPB6PEhISNGPGDHXo0Oq+2woAQLvX6oonl6uvr9dnn32mgoICTZ48WZJUWFiowYMHey2mFh8fL4fDoWPHjslms6mwsFD9+/eXxWIxMgkJCaqtrVVJSYni4uJUWFio0NBQo3AiSYMGDZLZbFZBQQHFEwAAAAAA2rj7779fpaWl18zExcVp48aN18yEhYUZM2J8F5vNpuXLl18zc8cddygnJ+eaGQAA0Dq0yuLJqVOnNGTIEJ0/f14ej0fp6enGN0UqKioUGxvrlW9YxK28vFw2m00VFRWNFltr2G5YCO5qGT8/PwUHBzdaLO56FBcXN/mc1s7lcrX0LTSL9tDP9tBHqfX188q/VQAAAAAAAADahlZZPLn99tu1ZcsW1dTUqKioSAsXLlS3bt00atQoSfIadSLJWNjtyv1X832Z+vr662rnSpGRkfL392/yea2Vy+VqFy9+20M/20MfpfbTTwAAAAAAAAA3X6ucVLNDhw7q2bOnwsPD9dRTT2nChAlatGiRpIsjSK4cGVJZWSnp0ggUq9WqiooKr0zDdsNok6tl6urqVFVV1WhECgAAANCctmzZoj59+ujpp5/22u9yuZScnKyoqCgNHTpUDoej0bkHDhxQWlqa+vbtq/j4eM2fP191dXVembKyMqWnpys6OloDBw7Uyy+/rOrq6pvZJQAAAABoU1pl8eRKFy5cUG1trSQpOjpa+fn5xmgTScrLy1P37t1ls9mMTFFRkU6fPu2VCQgIUEREhJFxu906fPiwkcnPz5fH41FMTExzdAsAAABo5NChQ3r99dcVFxfntf/IkSOaMGGCIiIitHnzZk2bNk1Lly7VmjVrjEx1dbXGjRsni8Wi9evXa+7cudq0aZMWLlxoZDwejyZNmqTKyko5nU4tW7ZMu3fvbrSoMQAAAAC0Z62ueLJ06VLt2rVLbrdbhw4d0oYNG+RwOPT4449LkkaPHq2TJ09q1qxZOnjwoLZu3Sqn06nx48cbbSQmJiooKEh2u12lpaXasWOHFi9erJSUFAUGBkq6uMh8eHi47Ha7iouLtXfvXs2ZM0fDhw9nsXgAAAC0iHPnzumFF17Qiy++2OiZdO3atQoODtbs2bMVFhamESNGKC0tTStXrjQyubm5qqqq0oIFCxQeHq6hQ4dq6tSpevfdd3XmzBlJF79UtH//fs2fP19RUVEaOHCgZsyYoT//+c9yu93N2l8AAAAAaK1a3ZonZ86c0cyZM1VWViZ/f3+FhoYqIyNDTz31lCSpR48ecjgcys7OVlJSkkJCQpSenq7U1FSjDYvFotWrVysrK0vJycmyWCwaOXKkMjIyjIzZbNaKFSuUlZWl1NRU+fn5adiwYXzjDgAAAC0mOztbvXv3VlJSkvLz872OFRYWavDgwV7r88XHx8vhcOjYsWOy2WwqLCxU//79ZbFYjExCQoJqa2tVUlKiuLg4FRYWKjQ0VD179jQygwYNktlsVkFBQZO+SFRcXHwDvW15LperpW+h1eCzuITP4pIf8lmwDiEAALhVtLriid1ul91uv2YmLi5OGzduvGYmLCxMTqfzmhmbzably5c3+R4BAAAAX9u2bZt27typLVu2XPV4RUVFo5eSDWv+lZeXy2azqaKiotH6fQ3bDesGXi3j5+en4ODgRmsLfp/IyEj5+/s36ZzWwuVy8ZL3//BZXMJncQmfBQAAaO9aXfEEAAAAaG++/vprzZw5U2+++abXqJErXT7qRJKxDuCV+6/n3CvV19dfVzsAAAAA0B5QPAEAAABa2Oeff64TJ05o9OjRxr4LFy5IkiIiIrR27VpZrdZGI0MqKyslXRqBYrVaVVZW5pWpqKgwjjX8vnJKsLq6OlVVVTUakQIAAAAA7VWrWzAeAAAAaG9+9rOfKTc3V1u2bDF+HnroIfXr109btmxRnz59FB0drfz8fGO0iXRx8ffu3bvLZrNJkqKjo1VUVKTTp097ZQICAhQREWFk3G63Dh8+bGTy8/Pl8XgUExPTTD0GAAAAgNaN4gkAAADQwiwWi3r37u31c8cdd6hTp07q3bu3AgICNHr0aJ08eVKzZs3SwYMHtXXrVjmdTo0fP95oJzExUUFBQbLb7SotLdWOHTu0ePFipaSkKDAwUNLFRebDw8Nlt9tVXFysvXv3as6cORo+fHiTFosHAAAAgFsZxRMAAACgDejRo4ccDoeKi4uVlJSk1157Tenp6UpNTTUyFotFq1evVlVVlZKTk/XSSy9p5MiRysjIMDJms1krVqxQ586dlZqaqsmTJysuLk7z5s1riW4BAAAAQKvEmicAAABAK5STk9NoX1xcnDZu3HjN88LCwuR0Oq+ZsdlsWr58+Q3dHwAAAADcyhh5AgAAAAAAAAAAcBmKJwAAAAAAAAAAAJeheAIAAAAAAAAAAHAZiicAAAAAAAAAAACXoXgCAAAAAAAAAABwGYonAAAAAAAAAAAAl6F4AgAAAAAAAAAAcBmKJwAAAAAAAAAAAJeheAIAAAAAAAAAAHAZiicAAAAAAAAAAACXoXgCAAAAAAAAAABwGYonAAAAAAAAAAAAl6F4AgAAAAAAAAAAcBmKJwAAAAAAAAAAAJeheAIAAAAAAAAAAHAZiicAAAAAAAAAAACX8VnxZOfOndq6dauxXVZWpvHjx2vIkCHKzMzU2bNnfXUpAAAAAAAAAACAm8ZnxZMlS5bo6NGjxnZ2drb279+vhx9+WP/93/+tJUuW+OpSAAAAAAAAAAAAN43PiidfffWVwsPDJUk1NTX6+OOPNX36dM2cOVO/+93v9Oc//9lXlwIAAAAAAAAAALhpfFY8OXfunAICAiRJRUVF8ng8Gjp0qCSpV69eOn78uK8uBQAAAAAAAAAAcNP4rHgSGhqqTz75RJKUm5ur++67TxaLRZJUUVGhoKAgX10KAAAAAAAAAADgpvFZ8eRXv/qV/vSnP2nIkCHavHmzUlNTjWOffvqpfvrTn15XOw6HQ7/4xS8UGxurgQMHaty4cfrb3/7mldm0aZP69OnT6Oerr77yyh04cEBpaWnq27ev4uPjNX/+fNXV1XllysrKlJ6erujoaA0cOFAvv/yyqqurf+CnAAAAAAAAAAAA2jqfFU+efPJJrVy5UqNHj9af/vQnjRgxwjgWGBioMWPGXFc7e/bs0ZNPPqk1a9bo3XffVdeuXfX000/L7XZ75cxmsz755BOvnx/96EfG8erqao0bN04Wi0Xr16/X3LlztWnTJi1cuNDIeDweTZo0SZWVlXI6nVq2bJl2796tzMzMG/w0AKBtys3N1RNPPKEBAwaoX79+evTRR7Vq1VLhoxgAACAASURBVCrV19cbGZfLpeTkZEVFRWno0KFyOByN2qF4DQAAgLbiwoULWrZsmYYNG6aoqCj9/Oc/15w5c3T69GmvHM/BAAC0Lx192VhCQoISEhIa7c/IyLjuNq58+Jg3b54++ugj7dy5UykpKV7HunTp8p3t5ObmqqqqSgsWLJDFYlF4eLimTp2qnJwcTZkyRYGBgcrLy9P+/fu1bds29ezZU5I0Y8YMTZw4UW63W6Ghodd93wBwK7jrrrv0/PPPq1evXrrtttu0d+9ezZo1S2azWWPHjtWRI0c0YcIEJSYmKicnRyUlJXrllVe8iuQNxeuoqCitX79ex44dk91ulyTjd0PxulOnTnI6naqpqVFmZqYyMzO1ZMmSFus/AAAA2p+3335bb731lrKzsxUZGakvv/xSmZmZqqmp0bx58ySJ52AAANohnxZPTpw4oTVr1sjlcunkyZNauHCh7rnnHm3YsEGRkZG69957m9xmTU2N6urq1LlzZ6/9Ho9HDz30kM6dO6ef/vSnev755zVgwADjeGFhofr372+suyJdLO7U1taqpKREcXFxKiwsVGhoqFE4kaRBgwbJbDaroKCA4gmAdic+Pt5rOzQ0VNu3b9eePXs0duxYrV27VsHBwZo9e7ZMJpPCwsL0xRdfaOXKlcb/NFK8BgAAQFvicrmUkJCgRx55RJL0ox/9SImJifrrX/9qZHgOBgCg/fFZ8eQf//iHUlNTde7cOUVFRam0tFS1tbWSpNLSUu3Zs0evvfZak9tdsGCBrFarhg4dauzr1auX5s+fr/DwcJ05c0bvv/++0tLS9M477yguLk7SxUXqrVarV1sN28ePH//OjJ+fn4KDg43M9SouLm5q11o9l8vV0rfQLNpDP9tDH6XW18/Y2NiWvoUbUl9fr88++0wFBQWaPHmypIuF6cGDB8tkMhm5+Ph4ORwOHTt2TDabjeI1AAAA2pTY2Fi99dZb2rdvn+6991653W795S9/0YMPPmhkeA4GAKD98VnxJDs7Wz169NDKlSsVGBioyMhI41hMTIzeeOONJre5bNkyffjhh3I6nerUqZOxPzo6WtHR0V7t//Of/9Rbb71lFE+u5fKHnaupr6//3syVIiMj5e/v36RzWjOXy9XmX/xej/bQz/bQR6n99LM5nDp1SkOGDNH58+fl8XiUnp6utLQ0SReLzld+zg1TKJaXl8tmszV78Vq6dgG7tRXVmqqt37/U9vvA/be8pvaBfw8AAE3xzDPPqLa2VqNGjZLJZFJdXZ2eeOIJrynIW+NzcHN9ifNWeJb4Lrdy3yT619bxDAy0PJ8VTz799FO9/vrruuOOO+TxeLyOdenSpckPAYsWLdLatWu1atWq65ruq1+/ftq+fbuxbbVaVVZW5pWpqKgwjjX8zs/P98rU1dWpqqqq0cMMALQXt99+u7Zs2aKamhoVFRVp4cKF6tatm0aNGiWpcQG6YTH56yk634zitfTdBey2XlRr6/cvtf0+cP8t71boAwCgdfvoo4/03nvvad68ebr33nv15ZdfKicnRwsWLDDWKpFa33Nwc3yJ81b+d/hW7ptE/9q6W71/QFvRwWcNdfjupk6cOKGAgIDrbisnJ0fvvfeeVq9eraioqOs6p6SkxGsB+ejoaBUVFen06dPGvry8PAUEBCgiIsLIuN1uHT582Mjk5+fL4/EoJibmuu8XAG4lHTp0UM+ePRUeHq6nnnpKEyZM0KJFiyRdLDpfWQyvrKyUdOmbd1ar1ShWN7ha8frKDMVrAAAAtIR58+bpV7/6lR5//HH16dNHw4cPV0ZGhlavXq0zZ85I4jkYAID2yGfFk/79++v999+/6rHc3FyvxdyvJSsrS+vWrdPChQuNESvHjx/XqVOnjMyyZcv017/+VYcPH9b+/fv16quvKi8vT2PHjjUyiYmJCgoKkt1uV2lpqXbs2KHFixcrJSVFgYGBki7OTxoeHi673a7i4mLt3btXc+bM0fDhw5lnFAD+z4ULF4w1rKKjo5Wfn298y066WJju3r27bDabkaF4DQAAgLaipqam0RdCzWaz1zbPwQAAtD8+K5785je/UV5enkaPHq01a9bIZDLpo48+Unp6uj755BP9+te/vq521qxZozNnzmj8+PFKSEgwfubOnWtkTp06pVmzZumxxx7T2LFjVVpaqlWrVunhhx82MhaLRatXr1ZVVZWSk5P10ksvaeTIkV5zlprNZq1YsUKdO3dWamqqJk+erLi4OM2bN89XHwsAtClLly7Vrl275Ha7dejQIW3YsEEOh0OPP/64JGn06NE6efKkZs2apYMHD2rr1q1yOp0aP3680QbFawAAALQlDz/8sFatWqWPPvpI//znP/XJJ5/ojTfeUHx8vPH8ynMwAADtj8/WPOnXr59Wr16tBQsWKDs7W/X19XrzzTfVt29fvf322woPD7+udkpLS783M336dE2fPv17c2FhYXI6ndfM2Gw2LV++/LruDQBudWfOnNHMmTNVVlYmf39/hYaGKiMjQ0899ZQkqUePHnI4HMrOzlZSUpJCQkKUnp6u1NRUo42G4nVWVpaSk5NlsVi+s3idlZWl1NRU+fn5adiwYcrMzGz2PgMAAKB9e+WVVxQcHKycnByVl5crJCREQ4YM0QsvvGBkeA4GAKD98VnxRJJiYmL03nvvqbq6Wt98842Cg4N1xx13+PISAICbyG63ey2KeTVxcXHauHHjNTMUrwEAANBWBAYG8hwMAAAa8WnxpIHFYpHFYrkZTQMAAAAAAAAAANxUN1Q8efvtt5WYmCir1aq33377mlmTyaSnn376Ri4HAAAAAAAAAABw091Q8WT+/PmKjY2V1WrV/Pnzr5mleAIAAAAAAAAAANqCGyqe/P3vf9dtt91m/DcAAAAAAAAAAEBb1+FGTm4onEjSqVOnZDabddtttzX66dixo06dOnXDNwsAAAAAAAAAAHCz3VDx5HIJCQn6/PPPr3qspKRECQkJvroUAAAAAAAAAADATeOz4kl9ff13Hqurq1OHDj67FAAAAAAAAAAAwE1zQ2ueHD9+XOXl5cb2oUOHZDabvTJnz57Vhg0b1LVr1xu5FAAAAAAAAAAAQLO4oeLJunXrtGzZMplMJplMJk2fPr1Rpr6+/juPAQAAAAAAAAAAtDY3VDwZMWKE+vXrp/r6ek2aNEnTp0/Xv/zLv3hlbrvtNvXq1YuRJwAAAAAAAAAAoE24oeLJj3/8Y/34xz/W+fPnNW3aNP3rv/6runXr5qt7AwAAANqN3Nxcvf3223K73Tp37px69Oih5ORkjRs3TiaTSZLkcrmUnZ2t0tJShYSEaMyYMZo4caJXOwcOHFBWVpaKiooUFBSkESNGKCMjQx07Xnr0LysrU1ZWlnbt2iU/Pz8NGzZM06dPl8ViadY+AwAAAEBrdUPFkwZms1lLlixRREQExRMAAADgB7jrrrv0/PPPq1evXrrtttu0d+9ezZo1S2azWWPHjtWRI0c0YcIEJSYmKicnRyUlJXrllVcUGBioMWPGSJKqq6s1btw4RUVFaf369Tp27JjsdrskGb89Ho8mTZqkTp06yel0qqamRpmZmcrMzNSSJUtarP8AAAAA0Jr4pHjSoUMHhYaG6tSpU75oDgAAAGh34uPjvbZDQ0O1fft27dmzR2PHjtXatWsVHBys2bNny2QyKSwsTF988YVWrlxpFE9yc3NVVVWlBQsWyGKxKDw8XFOnTlVOTo6mTJmiwMBA5eXlaf/+/dq2bZt69uwpSZoxY4YmTpwot9ut0NDQZu87AAAAALQ2HXzV0HPPPafly5fr2LFjvmoSAAAAaJfq6+v197//XQUFBbr//vslSYWFhRo8eLAxhZd0seBy9OhR4xm8sLBQ/fv395p+KyEhQbW1tSopKTEyoaGhRuFEkgYNGiSz2ayCgoLm6B4AAAAAtHo+GXkiSR9++KG++eYbDRs2TL1791aXLl28jptMJv3xj3/01eUAAACAW86pU6c0ZMgQnT9/Xh6PR+np6UpLS5MkVVRUKDY21ivf8MxdXl4um82miooKWa1Wr0zD9vHjx412rsz4+fkpODjYyFyv4uLiJuVbG5fL1dK30GrwWVzCZ3HJD/ksrvw7BQAA0Fb5rHjyzTffqEePHurRo4exDQAAAOD63X777dqyZYtqampUVFSkhQsXqlu3bho1apQkeY06kS6OULna/qv5vkx9ff11tXO5yMhI+fv7N+mc1sLlcvGS9//wWVzCZ3EJnwUAAGjvfFY8Wbduna+aAgAAANqlDh06GNNphYeH69tvv9WiRYs0atQoWa3WRiNDKisrJV0agWK1WlVWVuaVqaioMI41/M7Pz/fK1NXVqaqqqtGIFAAAAABor3y25snl6uvrderUKV24cOFmNA8AAAC0CxcuXFBtba0kKTo6Wvn5+cZoE0nKy8tT9+7dZbPZjExRUZFOnz7tlQkICFBERISRcbvdOnz4sJHJz8+Xx+NRTExMc3QLAAAAAFo9nxZP/vd//1e/+tWv1LdvX91///3at2+fJOnVV1/Vtm3bfHkpAAAA4JaydOlS7dq1S263W4cOHdKGDRvkcDj0+OOPS5JGjx6tkydPatasWTp48KC2bt0qp9Op8ePHG20kJiYqKChIdrtdpaWl2rFjhxYvXqyUlBQFBgZKurjIfHh4uOx2u4qLi7V3717NmTNHw4cPV2hoaIv0HQAAAABaG58VT3bs2KFnnnlG9fX1mjx5steokzvvvFMbNmzw1aUAAACAW86ZM2c0c+ZMPfbYY/rlL3+ptWvXKiMjQ9OnT5ck9ejRQw6HQ8XFxUpKStJrr72m9PR0paamGm1YLBatXr1aVVVVSk5O1ksvvaSRI0cqIyPDyJjNZq1YsUKdO3dWamqqJk+erLi4OM2bN6/Z+wwAAAAArZXP1jz5/e9/rxEjRignJ0d1dXVasmSJcSw8PFzr16/31aUAAACAW47dbpfdbr9mJi4uThs3brxmJiwsTE6n85oZm82m5cuXN/keAQAAAKC98NnIk//3//6fEhMTJUkmk8nrWHBwsL755htfXQoAAAAAAAAAAOCm8VnxJCgoSCdOnLjqMbfbrZCQEF9dCgAAAAAAAAAA4KbxWfFkyJAhevPNN70KKCaTSWfOnJHT6dSDDz7oq0sBAAAAAAAAAADcND5b82TatGl66qmn9Mgjj+j++++XyWTSokWLdODAAXXs2FFTpkzx1aUAAAAAAAAAAABuGp+NPOnatas2b96sp556SkeOHNHdd9+t48eP67HHHtOGDRt01113+epSAAAAAAAAAAAAN43PRp5IFxeGnzZtmqZNm/aD23A4HNq2bZsOHToks9ms++67T1OnTlW/fv28ci6XS9nZ2SotLVVISIjGjBmjiRMnemUOHDigrKwsFRUVKSgoSCNGjFBGRoY6drzU7bKyMmVlZWnXrl3y8/PTsGHDNH36dFkslh/cBwAAAAAAAAAA0Hb5bORJg5qaGhUXF+vjjz9WcXGxampqmnT+nj179OSTT2rNmjV699131bVrVz399NNyu91G5siRI5owYYIiIiK0efNmTZs2TUuXLtWaNWuMTHV1tcaNGyeLxaL169dr7ty52rRpkxYuXGhkPB6PJk2apMrKSjmdTi1btky7d+9WZmbmjX8QAAAAAAAAAACgTfLpyJM333xTq1at0qlTp1RfXy9JCgoK0jPPPKPnnntOJpPpe9twOBxe2/PmzdNHH32knTt3KiUlRZK0du1aBQcHa/bs2TKZTAoLC9MXX3yhlStXasyYMZKk3NxcVVVVacGCBbJYLAoPD9fUqVOVk5OjKVOmKDAwUHl5edq/f7+2bdumnj17SpJmzJihiRMnyu12KzQ01JcfDwAAAAAAAAAAaAN8VjxZtGiRHA6HUlJS9MgjjygkJESVlZX6r//6Ly1dulS1tbV64YUXmtxuTU2N6urq1LlzZ2NfYWGhBg8e7FWMiY+Pl8Ph0LFjx2Sz2VRYWKj+/ft7Tb+VkJCg2tpalZSUKC4uToWFhQoNDTUKJ5I0aNAgmc1mFRQUUDwBAABoISdcBTq6+QPVut0qDg1V95FJuis2pqVvCwAAAADQTviseLJhwwY9++yz+u1vf2vs69Wrl+Li4oyps35I8WTBggWyWq0aOnSosa+iokKxsbFeuS5dukiSysvLZbPZVFFRIavV6pVp2D5+/LjRzpUZPz8/BQcHG5nrVVxc3KR8W+ByuVr6FppFe+hne+ij1Pr6eeXfKQDA9TnhKtChFStl6thRCgjQ2RPf6NCKldKzEyigAAAAAACahc+KJzU1NRowYMBVjw0YMEBOp7PJbS5btkwffvihnE6nOnXq5HXsyinAGqYJu56pwb4vU19ff13tXC4yMlL+/v5NOqc1c7lc7eLFb3voZ3voo9R++gkA7cHRzR/I1LGjzAEBMp05LXNAgDy1tTq6+QOKJwAAAACAZuGzBeMfeOAB7dy586rHPvnkEw0ePLhJ7S1atEhOp1OrVq3Svffe63XMarU2GhlSWVkp6dIIFKvVqoqKCq9Mw3bDaJOrZerq6lRVVdVoRAoAAACaR21ZuTpc8aWUDv7+qi0rb6E7AgAAAAC0Nz4rniQnJ+vDDz/U9OnTtX37dhUWFmr79u166aWX9OGHH+rJJ5/U559/bvxcS05Ojt577z2tXr1aUVFRjY5HR0crPz/fGG0iSXl5eerevbtsNpuRKSoq0unTp70yAQEBioiIMDJut1uHDx82Mvn5+fJ4PIqJ4VuNAAAALSHg7q66cPas174LZ88q4O6uLXRHAAAAAID2xmfTdk2aNEmStHnzZm3evFkmk8mruPHss89KujQl1r59+67aTlZWljZv3qylS5eqS5cuxgiTgIAABQUFSZJGjx6tNWvWaNasWUpLS9O+ffvkdDr14osvGu0kJibqD3/4g+x2u6ZMmaJjx45p8eLFSklJUWBgoKSLi8yHh4fLbrfr5ZdfVm1trebMmaPhw4ezWDwAAEAL6T4ySYdWrJSntlb19fUXf9fVqfvIpJa+NQAAAABAO+Gz4onD4fBJO2vWrJEkjR8/3mv/yJEjlZOTI0nq0aOHHA6HsrOzlZSUpJCQEKWnpys1NdXIWywWrV69WllZWUpOTpbFYtHIkSOVkZFhZMxms1asWKGsrCylpqbKz89Pw4YNU2Zmpk/6AgAAgKa7KzZGenaCjm7+QLVut/xDQ9V9ZBLrnQAAbpqKigq98cYb+stf/qJTp06pe/fustvteuihh4yMy+VSdna2SktLFRISojFjxmjixIle7Rw4cEBZWVkqKipSUFCQRowYoYyMDHXseOn1S1lZmbKysrRr1y7jPcT06dNlsViarb8AAOD7+ax48sADD/ikndLS0uvKxcXFaePGjdfMhIWFfe9C9TabTcuXL7/u+wMAAMDNd1dsjO6KjZHL5VJkbGxL3w4A4BZWXV2tlJQU/eQnP9GSJUtks9n09ddf6/bbbzcyR44c0YQJE5SYmKicnByVlJTolVdeUWBgoMaMGWO0M27cOEVFRWn9+vU6duyY7Ha7JBm/PR6PJk2apE6dOsnpdKqmpkaZmZnKzMzUkiVLmr/zAADgO/mseNLgyJEjcrlc+vbbbxUcHKzY2Fj16NHD15cBAAAAAAC4YQ6HQxcuXNAf/vAH+fn5SZJ+9KMfeWXWrl2r4OBgzZ49WyaTSWFhYfriiy+0cuVKo3iSm5urqqoqLViwQBaLReHh4Zo6dapycnI0ZcoUBQYGKi8vT/v379e2bdvUs2dPSdKMGTM0ceJEud1uphAHAKAV8Vnx5MKFC5o1a5bef/99XbhwwdjfoUMH/eIXv9DMmTPVoYPP1qcHAAAAAAC4Ydu3b1d0dLReffVVbd++XcHBwXr00Uf17LPPGsWUwsJCDR48WCaTyTgvPj5eDodDx44dk81mU2Fhofr37+81/VZCQoJqa2tVUlKiuLg4FRYWKjQ01CicSNKgQYNkNptVUFBA8QQAgFbEZ8WT5cuXa+PGjZo8ebIee+wxdenSRRUVFfrP//xPvfnmm+ratavS09N9dTkAAAAAAIAbdvjwYR0+fFiJiYlasWKFvvrqK2VlZens2bPGuqkVFRWKvWIayS5dukiSysvLZbPZVFFRIavV6pVp2D5+/LjRzpUZPz8/BQcHG5nrVVxc3KT8D+VyuZrlOi3hVu6bRP/auqb278q/UQBunM+KJ5s3b9bkyZP161//2tgXFBRkbG/atIniCQAAAAAAaFXq6+tltVo1Z84cmc1mRUZGqqysTMuWLTOKJ5K8Rp00nHe1/VfzfZn6+vrraudykZGR8vf3b9I5TeVyuW7ZF7K3ct8k+tfW3er9A9oKn82jVVZWppiYmKsei4mJUXl5ua8uBQAAAAAA4BNdu3bVT37yE5nNZmPfPffco9OnT+vbb7+VdHEEyZUjQyorKyVdGoFitVpVUVHhlWnYbhhtcrVMXV2dqqqqGo1IAQAALctnxRObzaY9e/Zc9dinn36qu+++21eXAgAAAAAA8Ino6GgdPnzYa/3WL7/8UhaLRcHBwUYmPz/fGG0iSXl5eerevbtsNpuRKSoq0unTp70yAQEBioiIMDJut1uHDx82Mvn5+fJ4PN/5hVQAANAyfFY8GTVqlBwOh15//XWVlJSovLxc+/bt0xtvvCGHw6Ff/OIXvroUAAAAAACATzzzzDMqLy/X3Llz9Y9//EN/+ctftGLFCqWmphqZ0aNH6+TJk5o1a5YOHjyorVu3yul0avz48UYmMTFRQUFBstvtKi0t1Y4dO7R48WKlpKQoMDBQ0sVF5sPDw2W321VcXKy9e/dqzpw5Gj58OIvFAwDQyvhszZPnnntOlZWVevvtt/XWW28Z+zt06KCUlBQ9++yzvroUAAAAAACAT9x333364x//qDfeeEPr16+XzWZTamqqJk2aZGR69Oghh8Oh7OxsJSUlKSQkROnp6V4FFovFotWrVysrK0vJycmyWCwaOXKk17opZrNZK1asUFZWllJTU+Xn56dhw4YpMzOzWfsMAAC+n8+KJyaTSa+88oqeffZZFRUV6eTJk7rzzjvVv39/Y/5PAAAAAACA1uaBBx7QAw88cM1MXFycNm7ceM1MWFiYnE7nNTM2m03Lly9v8j0CAIDm5ZPiydmzZ5Wdna3HH39c/fv317Bhw3zRLAAAAAAAAAAAQLPzyZon/v7++uCDD3T27FlfNAcAAAAAAAAAANBifLZgfExMjP72t7/5qjkAAAAAAAAAAIAW4bM1T37zm99o2rRpkqQHH3xQVqtVJpPJK3PnnXf66nIAAAAAAAAAAAA3hc+KJ7/85S8lSW+88YYWLVp01cy+fft8dTkAAAAAAAAAAICbwmfFk5kzZzYaaQIAAAAAAAAAANDW+Kx4Mnr0aF81BQBoIQ6HQ9u2bdOhQ4dkNpt13333aerUqerXr59XzuVyKTs7W6WlpQoJCdGYMWM0ceJEr8yBAweUlZWloqIiBQUFacSIEcrIyFDHjpf+6SkrK1NWVpZ27dolPz8/DRs2TNOnT5fFYmmW/gIAAAAAAABX47MF4xvU1NSouLhYH3/8sT777DPV1NT4+hIAgJtkz549evLJJ7VmzRq9++676tq1q55++mm53W4jc+TIEU2YMEERERHavHmzpk2bpqVLl2rNmjVGprq6WuPGjZPFYtH69es1d+5cbdq0SQsXLjQyHo9HkyZNUmVlpZxOp5YtW6bdu3crMzOzWfsMAAAAAAAAXMlnI08k6c0339SqVat06tQp1dfXS5KCgoL0zDPP6LnnnmNaLwBo5RwOh9f2vHnz9NFHH2nnzp1KSUmRJK1du1bBwcGaPXu2TCaTwsLC9MUXX2jlypUaM2aMJCk3N1dVVVVasGCBLBaLwsPDNXXqVOXk5GjKlCkKDAxUXl6e9u/fr23btqlnz56SpBkzZmjixIlyu90KDQ1t3s4DAAAAAAAA/8dnI08WLVqkJUuWaMSIEXrnnXf04Ycf6t///d+VlJSkpUuXavHixb66FACgmdTU1Kiurk6dO3c29hUWFmrw4MFeBfH4+HgdPXpUx44dMzL9+/f3mn4rISFBtbW1KikpMTKhoaFG4USSBg0aJLPZrIKCgpvdNQAAAAAAAOA7+WzkyYYNG/Tss8/qt7/9rbGvV69eiouLM6ZteeGFF3x1OQBAM1iwYIGsVquGDh1q7KuoqFBsbKxXrkuXLpKk8vJy2Ww2VVRUyGq1emUato8fP260c2XGz89PwcHBRuZ6FRcXf+cxl8vVpLZam7Z+/1Lb7wP33/Ka2ocr/0YBAAAAANBUPiue1NTUaMCAAVc9NmDAADmdTl9dCgDQDJYtW6YPP/xQTqdTnTp18jp25TSMDVM1Xs/0jN+Xqa+vb/I0j5GRkfL392+03+VytemXqG39/qW23wfuv+XdCn0AAAAAALQ9Ppu264EHHtDOnTuveuyTTz7R4MGDfXUpAMBNtmjRIjmdTq1atUr33nuv1zGr1dpoZEhlZaWkSyNQrFarKioqvDIN2w2jTa6WqaurU1VVVaMRKQAAAAAAAEBz8tnIk+TkZM2YMUMnT57Uww8/rJCQEFVWVmr79u3/n727j4r6vPO4/xlmhhlhCAiIqCXuFpKgBSMPa1fJNqR3adK0SnXtg8qycTXJptbdNG4OjXpSJW1Fd1M9MbG1YNYlMVbvjUZNmzR2t6ZdZZM4kgcqmFuyVRoVBATCwwAzzP0HdWR8CujAzDDv1zmeOXPNNb+5rkn8+Zvf97q+X/3v//6viouL9Yc//MHT/3Of+5yvPhoA4EMlJSXau3evtm/frqlTp17xekZGhn75y1967RA5fPiwJk6cqMTERE+fkpISdXR0KDIy0tPHarV6jpmRkaEtW7bo9OnTuvXWWyVJFRUVcrlcyszMHImpAgAAAAAAAFflTFKiRgAAIABJREFUs+DJQw89JEnau3ev9u7dK4PB4EnjIkkPP/ywpEvpWKqrq3310QAAHykuLtbevXu1efNmjRs3zrPDxGq1KioqSpK0YMEC7dixQ2vWrFFhYaGqq6tVXl6uxx9/3HOc2bNn67nnnlNRUZGWL1+uc+fOadOmTVq4cKEiIiIk9ReZT01NVVFRkVatWiWHw6GnnnpK9957r5KSkkZ+8gAAAAAAAMCf+Sx4Ulpa6qtDAQD8ZMeOHZKkJUuWeLXPnTtXJSUlkqRJkyaptLRU69atU35+vuLi4rRs2TIVFBR4+ttsNm3fvl3FxcWaP3++bDab5s6dqxUrVnj6GI1Gbd26VcXFxSooKJDZbFZeXp5Wrlw5AjMFAAAAAAAArs1nwZO/+Zu/8dWhAAB+cuLEiUH1y87O1ssvv3zdPikpKSovL79un8TERG3ZsmXQ4wMAAAAAAABGgs8KxgMAAAAAAAAAAIwGARk8eeedd/TII4/onnvu0R133KHNmzd7vb5nzx7dcccdV/w5deqUV7+TJ0+qsLBQ06ZNU05OjtavXy+n0+nVp76+XsuWLVNGRoZmzJihVatWqb29fdjnCAAAAAAAAAAAAlNABk86OzuVkpKixx9/XOPHj79qH6PRqP/5n//x+vOZz3zG83p7e7sWL14sm82m3bt360c/+pH27Nmjp59+2tPH5XLpoYceUlNTk8rLy/Xss8/qrbfeIt8+AAAARlRpaam+8Y1vKCsrSzNmzNDixYv13nvvXdHPbrdr/vz5Sk9PV25u7lXrDrKACAAAAABuXkAGT+6++26tWLFC999/vywWyzX7jRs3zuuP0Wj0vHbgwAG1tbVpw4YNSk1NVW5urh599FG99NJL6uzslCQdPnxYNTU1Wr9+vdLT0zVjxgw9+eST+vWvf626urphnycAAAAgSW+//ba++c1vaseOHXrppZeUkJCgBx54wOua9OOPP9bSpUs1depU7d27V4899pg2b96sHTt2ePqwgAgAAAAAfMNnBeNHmsvl0he/+EX19PTotttu03e+8x391V/9lef1yspKTZ8+XTabzdN21113yeFw6Pjx48rOzlZlZaWSkpI0efJkT5+ZM2fKaDTq2LFjSkpKGtE5AQAAIDRdvoPkxz/+sQ4ePKjf//73WrhwoSRp586dio6O1tq1a2UwGJSSkqIPP/xQZWVlWrRokSTvBUQ2m02pqal69NFHVVJSouXLlysiIsKzgOiNN97wXAc/+eSTevDBB1VXV8c1MAAAIa7ybJX21xxUQ0eTEiLjNCc1TxkT0vw9LAAYcUEZPPnLv/xLrV+/Xqmpqers7NR//ud/qrCwUC+88IKys7MlSY2NjYqPj/d638Xn58+fv2Yfs9ms6OhoT5/BqqqqutHpBCy73e7vIYyIUJhnKMxRCrx5ZmVl+XsIAIAg1dXVJafTqbFjx3raKisrNWvWLBkMBk9bTk6OSktLde7cOSUmJo74AqJgvwYOtGsHf+K7uITv4pIb+S64BgaCW+XZKm2z75I5zCibOUItXa3aZt+lJVkigAIg5NxU8GT27NmD7mswGLR///6b+TiPjIwMZWRkeJ5nZmbqT3/6k7Zt2+YJnnzaWK7H7XZ/ap/LpaWlXTfFWLCx2+0hcdEbCvMMhTlKoTNPAEBo2LBhg+Lj45Wbm+tpa2xsvOLfunHjxkmSGhoalJiYOOILiIL5Gphrh0v4Li7hu7iE7wIITftrDsocZpTF1P/vu8VkkZzd2l9zkOAJgJBzU8GTlJSUIQcZhsudd96p3/zmN57n8fHxqq+v9+rT2Njoee3iY0VFhVcfp9Optra2K35QAgAAACPh2Wef1Wuvvaby8nKNGTPG67XLr73dbvdV269mOBYQAQCA0aWho0k2c4RXW7gxXA0dTX4aEQD4z00FTzZu3Oircdy048ePe1beSf27U0pKStTR0aHIyEhJ/QXirVarpk6d6umzZcsWnT59WrfeeqskqaKiQi6XS5mZmSM/CQAAAIS0jRs3aufOnXr++ec1ZcoUr9fi4+Ov2BnS1NR/I+PidTALiAAAwM1IiIxTS1erZ+eJJPW4epQQGefHUQGAf4T5ewBX09HRoerqalVXV6u3t1fnz59XdXW1Tp06Jal/Nd7vfvc7nT59WjU1NfrhD3+ow4cP6+///u89x5g9e7aioqJUVFSkEydO6M0339SmTZu0cOFCRUT0R9BzcnKUmpqqoqIiVVVV6ejRo3rqqad07733UigTAAAAI6qkpES/+MUvtH37dqWnp1/xekZGhioqKjy7TaT+xUETJ05UYmKip8+7776rjo4Orz6XLyCqq6vT6dOnPX1YQAQAACRpTmqeevtc6nZ2y+12q9vZrd4+l+ak5vl7aAAw4nxaMN7lcunIkSP6v//7P3V3d3u9ZjAYtHTp0kEdp6qqSoWFhZ7nu3bt0q5duzRjxgy98MIL+uSTT7RmzRqdP39eERERuv322/X8889r1qxZnvfYbDZt375dxcXFmj9/vmw2m+bOnasVK1Z4+hiNRm3dulXFxcUqKCiQ2WxWXl6eVq5ceZPfBOB/lWertL/moP7UfEafafud5qTmkZ8UAIAAVVxcrL1792rz5s0aN26cZ4eJ1WpVVFSUJGnBggXasWOH1qxZo8LCQlVXV6u8vFyPP/645zizZ8/Wc889p6KiIi1fvlznzp277gKiVatWyeFwsIAIAABI6i8KvySrv/ZJQ0eTEiLjuJ8AIGT5LHjS2NiogoIC/fGPf5TBYLhq/uXBBk8+//nP68SJE9d8/YknntATTzzxqcdJSUlReXn5dfskJiZqy5YtgxoXECwqz1Zpm32XzGFGWcMsaulq1Tb7Li3JEhc8AAAEoB07dkiSlixZ4tU+d+5clZSUSJImTZqk0tJSrVu3Tvn5+YqLi9OyZctUUFDg6c8CIgAAcLMyJqRx7wAA5MPgyfr16xUVFaXf/va3uueee7R7927FxcXplVde0YEDB1RWVuarjwLwKfbXHJQ5zCiLySJXj6s/V6mzW/trDnIBBABAALrewqGBsrOz9fLLL1+3DwuIAAAAAODm+azmyTvvvKN/+Id/0Pjx4/sPHBamSZMmadmyZfrqV7+qH/7wh776KACfoqGjSeHGcK+2cGO4Gjqa/DQiAAAAAAAAAAgePguetLS0aNy4cQoLC1NERIRaW1s9r2VnZ+vtt9/21UcB+BQJkXHqcfV4tfW4epQQGeenEQEAAAAAAABA8PBZ8GTChAlqbm6WJP3FX/yF/uu//svz2ttvv+0pUAlg+M1JzVNvn0vdzm653W51O7vV2+fSnNQ8fw8NAAAAAAAAAAKez2qezJo1SxUVFfryl7+sRYsWadWqVaqsrJTZbNYHH3ygBx54wFcfBeBTZExI05Ks/tonf+o6o8+MidOc1DzqnQAAAASQo9X12nPopOqbOzU+NkLzclOUPWW8v4cFAAAAQD4Mnjz22GPq6uqSJP3t3/6tLBaL3njjDXV1den73/++CgoKfPVRAAYhY0KaMiakyW63Kysry9/DAQAAwABHq+u1dc/7MpkMihpj0oW2Lm3d8740bxoBFAAAACAA+Cx4EhkZqcjISM/zr33ta/ra177mq8MDAAAAwKix59BJmUwGWcP7f5JZw01yyKk9h04SPAEAAAACgM9qntx555364IMPrvra8ePHdeedd/rqowAAAAAgqNU3d8piNnq1WcxGNTR3+mlEAC565ZVXdMcdd1yRftxut2v+/PlKT09Xbm6uSktLr3jvyZMnVVhYqGnTpiknJ0fr16+X0+n06lNfX69ly5YpIyNDM2bM0KpVq9Te3j6cUwIAADfAZ8GT7u7+wtRX43Q61dvb66uPAgAAAICgNj42Qt29Lq+27l6XEmIj/DQiAJL00Ucf6d/+7d+UnZ3t1f7xxx9r6dKlmjp1qvbu3avHHntMmzdv1o4dOzx92tvbtXjxYtlsNu3evVs/+tGPtGfPHj399NOePi6XSw899JCamppUXl6uZ599Vm+99ZZWrlw5YnMEAACDc1PBk+7ubrW0tOjChQuS+i8UWlpavP7U19frjTfeUGxsrE8GDAAAAADBbl5uipxOtxw9Trnd/Y9Op1vzclP8PTQgZPX09Oh73/ueHn/8cSUlJXm9tnPnTkVHR2vt2rVKSUnRnDlzVFhYqLKyMk+fAwcOqK2tTRs2bFBqaqpyc3P16KOP6qWXXlJnZ/+ussOHD6umpkbr169Xenq6ZsyYoSeffFK//vWvVVdXN6LzBQAA13dTNU9KS0v13HPPSZIMBoOWLFly1X5ut1sPPvjgzXwUAAAAAIwa2VPGS/Omac+hk2po7lRCbITm5aZQ7wTwo3Xr1un2229Xfn6+KioqvF6rrKzUrFmzZDAYPG05OTkqLS3VuXPnlJiYqMrKSk2fPl02m83T56677pLD4dDx48eVnZ2tyspKJSUlafLkyZ4+M2fOlNFo1LFjx64I2lxPVVXVTcx28Ox2+4h8jj+M5rlJzC/YDXV+WVlZwzQSIHTdVPAkNzdX8fHxcrvdWrt2rZYuXarPfOYzXn3Cw8OVnJxMzRMAAAAAGCB7yniCJUCAeOONN/T73/9er7zyylVfb2xsvOLG5Lhx4yRJDQ0NSkxMVGNjo+Lj4736XHx+/vx5z3Eu72M2mxUdHe3pM1hpaWmyWCxDes9Q2e32UXtDdjTPTWJ+wW60zw8IFjcVPElLS1NaWpqk/p0nX/7yl0nPBQAAAAAAgsbZs2f1gx/8QD/72c+8do1cbuCuE0meuq+Xtw/mvZdzu92DOg4AABg5NxU8Gejb3/62JMnhcOgPf/iDWltbFR0drc997nOyWq2++hgAAAAAAACf+cMf/qDm5mYtWLDA09bX1ydJmjp1qnbu3Kn4+PgrdoY0NTVJurQDJT4+XvX19V59GhsbPa9dfLw8JZjT6VRbW9sVO1IAAIB/+Sx4Ikk///nPtXXrVnV2dnpWYERGRurhhx/WQw895MuPAgAAAAAAuGl//dd/rQMHDni1bdq0SU1NTXrqqad06623KiMjQ7/85S+9dogcPnxYEydOVGJioiQpIyNDJSUl6ujoUGRkpKeP1WrV1KlTPX22bNmi06dP69Zbb5UkVVRUyOVyKTMzc6SmDAAABiHMVwfasWOHfvKTnygvL08///nP9corr6isrExf/vKXtXHjRr300ku++igAAAAAAACfsNlsuv32273+3HLLLRozZoxuv/12Wa1WLViwQC0tLVqzZo1qa2v16quvqry8XEuWLPEcZ/bs2YqKilJRUZFOnDihN998U5s2bdLChQsVEREhqb/IfGpqqoqKilRVVaWjR4/qqaee0r333jukYvEAAGD4+WznyYsvvqi/+7u/06pVq7za77rrLtlsNr3wwgtauHChrz4OAAAAAABgREyaNEmlpaVat26d8vPzFRcXp2XLlqmgoMDTx2azafv27SouLtb8+fNls9k0d+5crVixwtPHaDRq69atKi4uVkFBgcxms/Ly8rRy5Up/TAsAAFyHz4Inf/rTn3TPPfdc9bV77rlHv/jFL3z1UQAAAAAAAMOmpKTkirbs7Gy9/PLL131fSkqKysvLr9snMTFRW7ZsuanxAQCA4eeztF2xsbGqqam56ms1NTWKjY311UcBAAAAAAAAAAAMG5/tPPnKV76iZ555RmPGjNH999+v6OhotbW16bXXXtPmzZv17W9/21cfBQAAAAAAAAAAMGx8Fjz53ve+p1OnTmnt2rUqLi6W0WiUy+WS2+3WF7/4RX3ve9/z1UcBAAAAAAAAAAAMG58FTywWi37605/qgw8+kN1uV0tLi2JiYpSVlaX09HRffQwAAAgCHbXH1FqxT7c01OlMdZKiZ+YrMjnT38MCAAAAAAAYlJsKnjzxxBP6zne+o6SkJE9beno6wRIAAEJYR+0xNb1eJhlNcpuscrZf6H9+31ICKAAAAAAAICjcVMH4vXv36sKFC74aCwAAGAVaK/ZJRpPCzFbJYOh/NJr62wEAAAAAAILATQVPAAAALudsaZDBZPFqM5gscrY0+GlEAAAAAAAAQ0PwBAAA+JQpJkFuZ7dXm9vZLVNMgp9GBAAAAAAAMDQ3XTB+7969OnLkyKf2MxgMevjhh2/24wAAQICLnpmvptfL1CeH5Harr9chuZyKnpnv76EBAAAAAAAMyk0HT3bu3DmofkMJnrzzzjt6/vnnVVNTozNnzui73/2uli9f7tXHbrdr3bp1OnHihOLi4rRo0SI9+OCDXn1Onjyp4uJivfvuu4qKitKcOXO0YsUKmUyXpl1fX6/i4mIdOXJEZrNZeXl5euKJJ2Sz2QY1VgAA4C0yOVO6b6laK/bJ0FAnU2ySomfmUyweAAAAAAAEjZsOnuzevVvTpk3zxVg8Ojs7lZKSotmzZ6ukpOSK1z/++GMtXbrU8/rx48e1evVqRUREaNGiRZKk9vZ2LV68WOnp6dq9e7fOnTunoqIiSfI8ulwuPfTQQxozZozKy8vV1dWllStXauXKlXrmmWd8OicAAEJJZHKmIpMzZbfbdVtWlr+HAwAAAAAAMCQ3HTwZDnfffbfuvvtuSdLGjRuveH3nzp2Kjo7W2rVrZTAYlJKSog8//FBlZWWe4MmBAwfU1tamDRs2yGazKTU1VY8++qhKSkq0fPlyRURE6PDhw6qpqdEbb7yhyZMnS5KefPJJPfjgg6qrq1NSUtLITRoAAAAAAAAAAASEoCwYX1lZqVmzZslgMHjacnJydObMGZ07d87TZ/r06V7pt+666y45HA4dP37c0ycpKckTOJGkmTNnymg06tixYyM0GwAAAAAAAAAAEEgCcufJp2lsbFTWZSlAxo0bJ0lqaGhQYmKiGhsbFR8f79Xn4vPz5897jnN5H7PZrOjoaE+fwaqqqhpS/2Bgt9v9PYQREQrzDIU5SoE3z8vPUwAAAAAAAACCw00FT2pqanw1jiEbuOtEktxu91XbB/Pey7nd7kEdZ6C0tDRZLJYhvSeQ2e32kLjxGwrzDIU5SqEzTwAAAAAAAADDLyjTdsXHx1+xM6SpqUnSpR0o8fHxamxs9Opz8fnF3SZX6+N0OtXW1nbFjhQAAAAAAAAAABAagjJ4kpGRoYqKCs9uE0k6fPiwJk6cqMTERE+fd999Vx0dHV59rFarpk6d6ulTV1en06dPe/pUVFTI5XIpMzNzhGYDAAAAAAAAAAACSUAGTzo6OlRdXa3q6mr19vbq/Pnzqq6u1qlTpyRJCxYsUEtLi9asWaPa2lq9+uqrKi8v15IlSzzHmD17tqKiolRUVKQTJ07ozTff1KZNm7Rw4UJFRERI6i8yn5qaqqKiIlVVVeno0aN66qmndO+99yopKckvcwcAAAAAjJzKs1Va+9uNWvbqau38+JeqPDv66lkCAABg6AKyYHxVVZUKCws9z3ft2qVdu3ZpxowZeuGFFzRp0iSVlpZq3bp1ys/PV1xcnJYtW6aCggLPe2w2m7Zv367i4mLNnz9fNptNc+fO1YoVKzx9jEajtm7dquLiYhUUFMhsNisvL08rV64c0fkCAAAAAEZe5dkqbbPvkjnMKJs5Qm0dbdpm36UlWVLGhDR/Dw8AAAB+FJDBk89//vM6ceLEdftkZ2fr5Zdfvm6flJQUlZeXX7dPYmKitmzZMuQxAgAAAACC2/6agzKHGWUxWSRJ5jCzjGFG7a85SPAEAAAgxAVk2i4AAAAAAIZbQ0eTwo3hXm3hxnA1dDT5aUQAAAAIFARPAAAAAAAhKSEyTj2uHq+2HlePEiLj/DQiAAAABAqCJwAAj3feeUePPPKI7rnnHt1xxx3avHnzFX3sdrvmz5+v9PR05ebmqrS09Io+J0+eVGFhoaZNm6acnBytX79eTqfTq099fb2WLVumjIwMzZgxQ6tWrVJ7e/uwzQ0AAOByc1Lz1NvnUrezW263W719vertc2lOap6/hwYAAAA/I3gCAPDo7OxUSkqKHn/8cY0fP/6K1z/++GMtXbpUU6dO1d69e/XYY49p8+bN2rFjh6dPe3u7Fi9eLJvNpt27d+tHP/qR9uzZo6efftrTx+Vy6aGHHlJTU5PKy8v17LPP6q233tLKlStHZJ4AAABSf1H4JVnfUsyYaLX3dirSFKElWd+i3gkAQJLUbD+mqtU/0NEHH1HV6h+o2X7M30MCMIICsmA8AMA/7r77bt19992SpI0bN17x+s6dOxUdHa21a9fKYDAoJSVFH374ocrKyrRo0SJJ0oEDB9TW1qYNGzbIZrMpNTVVjz76qEpKSrR8+XJFRETo8OHDqqmp0RtvvKHJkydLkp588kk9+OCDqqurU1JS0shNGgAAhLSMCWmeYIndbidwAgCQ1B84+WhrmQwmk4w2m7qbL+ijrWXSw0sVm5Xp7+EBGAHsPAEADFplZaVmzZolg8HgacvJydGZM2d07tw5T5/p06fLZrN5+tx1111yOBw6fvy4p09SUpIncCJJM2fOlNFo1LFjrOQBAAAAAPjXmb37+gMnVqsMBkP/o8mkM3v3+XtoAEYIO08AAIPW2NiorKwsr7Zx48ZJkhoaGpSYmKjGxkbFx8d79bn4/Pz5857jXN7HbDYrOjra02coqqqqrvma3W4f8vECSbCPXwr+OTB+/xvqHC4/TwWLd955R88//7xqamp05swZffe739Xy5cu9+tjtdq1bt04nTpxQXFycFi1apAcffNCrz8mTJ1VcXKx3331XUVFRmjNnjlasWCGT6dKlf319vYqLi3XkyBGZzWbl5eXpiSee8Ap8AwAAhDJHfYOMl10bhVksctQ3+GlEAEYawRMAwJAM3HUiSW63+6rtg3nv5dxu96COc7m0tDRZLJYr2u12e9DeRJWCf/xS8M+B8fvfaJjDYF2sOzV79myVlJRc8frFulMXXz9+/LhWr16tiIgIT+rEi3Wn0tPTtXv3bp07d05FRUWS5Hm8WHdqzJgxKi8vV1dXl1auXKmVK1fqmWeeGbkJAwAABDDr+AR1N1+Q0Wr1tPV1d8s6PsGPowIwkkjbBQAYtPj4+Ct2hjQ1NUm6tAMlPj5ejY2NXn0uPr+42+RqfZxOp9ra2q7YkQIAoeLuu+/WihUrdP/99181IDyw7lRKSormzJmjwsJClZWVefoMrDuVmpqq3NxcPfroo3rppZfU2dkpSZ66U+vXr1d6erpmzJihJ598Ur/+9a9VV1c3YvMFAAAIZBPn5svtdMrlcMjtdvc/Op2aODff30MDMEIIngAABi0jI0MVFRWe3SZS/024iRMnKjEx0dPn3XffVUdHh1cfq9WqqVOnevrU1dXp9OnTnj4VFRVyuVzKzKTwHgBcDXWnAAAARk5sVqY++/BSWWLHytXeLkvsWH2WYvFASCFtFwDAo6OjwxPQ6O3t1fnz51VdXa2IiAhNnjxZCxYs0I4dO7RmzRoVFhaqurpa5eXlevzxxz3HmD17tp577jkVFRVp+fLlOnfunDZt2qSFCxcqIiJCUv/NvtTUVBUVFWnVqlVyOBx66qmndO+99yopKckvcweAQBeIdaeuV3MqGIyGmkC+wndxCd/FJTfyXYRKqkUAoSE2K5NgCRDCCJ4AADyqqqpUWFjoeb5r1y7t2rVLM2bM0AsvvKBJkyaptLRU69atU35+vuLi4rRs2TIVFBR43mOz2bR9+3YVFxdr/vz5stlsmjt3rlasWOHpYzQatXXrVhUXF6ugoMBTrHjlypUjOl8ACDaBVnfqWjWngkEo1dP5NHwXl/BdXMJ3AQAAQh3BEwCAx+c//3mdOHHiun2ys7P18ssvX7dPSkqKysvLr9snMTFRW7ZsGfIYASBUDbbuVH19vVefq9Wdqqio8OpD3SkAAAAA8EbNEwAAACAIUHcKuLbKs1Va+9uNWvbqaq397UZVng3ulHIAAADwP4InAAAAQADo6OhQdXW1qqurvepOnTp1SpK0YMECtbS0aM2aNaqtrdWrr76q8vJyLVmyxHOM2bNnKyoqSkVFRTpx4oTefPPN69adqqqq0tGjR6k7haBWebZK2+y71NLVKps5Qi1drdpm30UABYBPnKxuUPlPK/TMj/5L5T+t0MnqBn8PCQAwQgieAAAAAAGgqqpKX//61/X1r39dZ8+e1a5du/T1r39dq1evliRP3amqqirl5+frX//1X69Zd6qtrU3z58/X97///WvWnRo7dqwKCgr0yCOPKDs7Wz/+8Y9HfM6AL+yvOShzmFEWk0UGg0EWk0XmMKP21xz099AQJEpLS/WNb3xDWVlZmjFjhhYvXqz33nvvin52u13z589Xenq6cnNzVVpaekWfkydPqrCwUNOmTVNOTo7Wr18vp9Pp1ae+vl7Lli1TRkaGZsyYoVWrVqm9vX3Y5ocbd7K6Qb/aU6VP2hyyjjHrkzaHfrWnigAKAIQIap4AAICAdrK6QUcO1aqluVMxsRGalZuslCkJ/h4W4HPUnQJuTENHk2zmCK+2cGO4Gjqa/DQiBJu3335b3/zmN5Weni6TyaTS0lI98MAD2r9/v2dH3scff6ylS5dq9uzZKikp0fHjx7V69WpFRERo0aJFkqT29nYtXrxY6enp2r17t86dO6eioiJJ8jy6XC499NBDGjNmjMrLy9XV1aWVK1dq5cqVeuaZZ/zzBeCajhyqldFkUHh4/+2z8HCTeuTUkUO1XI8CQAggeAIAAHyuo/aYWiv26ZaGOp2pTlL0zHxFJg+9lsLF1X5Gk8Frtd/989L4wQoAkCQlRMappatVFpPF09bj6lFCZJwfR4VgcvkOkh//+Mc6ePCgfv/732vhwoWSpJ07dyo6Olpr166VwWBQSkqKPvzwQ5WVlXmCJwcOHFBbW5s2bNggm82m1NRUPfrooyopKdHy5csVERGhw4cPq6amRm+88YYmT54sSXryySf14IMPqq6ujvSJAaaluVPZCnM7AAAgAElEQVTWMWavNrPZqJbmTj+NCAAwkkjbBQAAfKqj9piaXi+Ts/2C3CarnO0X1PR6mTpqjw35WANX+xkM/Y9Gk0FHDtUOw8gBAMFoTmqeevtc6nZ2y+12q9vZrd4+l+ak5vl7aAhSXV1dcjqdGjt2rKetsrJSs2bNksFg8LTl5OTozJkzOnfunKfP9OnTZbPZPH3uuusuORwOHT9+3NMnKSnJEziRpJkzZ8poNOrYsaFfK2F4xcRGqLfX5dXW2+tSTGzENd4BABhN2HkCAAB8qrVin2Q0KcxslXo7FGa2qk8OtVbsG/LuE1b7AQA+TcaENC3J6q990tDRpITIOM1JzVPGhDR/Dw1BasOGDYqPj1dubq6nrbGxUVlZWV79xo0bJ0lqaGhQYmKiGhsbFR8f79Xn4vPz5897jnN5H7PZrOjoaE+fwaqqqhpS/xtlt9tH5HNuxodnunSkul0t7U7F2EyaNcWm2yeO+dT3fdrcxn2mTw3vOORwSEajQS6XW26X9Nmp4UHxvQTDGG8G8/N2+TkKwM0jeAIAAHzK2dIgg9Xm1WYwWeRsGXphzZjYCH3S5vDkmZZY7QcAuFLGhDSCJfCJZ599Vq+99prKy8s1Zoz3zfeBu04kye12X7X9aj6tj9vtHtRxBkpLS5PFYvn0jjfBbrcH/A3Zo9X1+u/335fJZFJcjEXdvS799/tdui3lNmVPGX/N9w1qblnSbSmX6u/FJgRP/b1g+G93M5gfgJFA8AQAAPiUKSZBzvYLMpitnja3s1ummKH/yJyVm6xf7alSj5wym43q7XXJ5XRrVm7ykI5TebaKFckAAOC6Nm7cqJ07d+r555/XlClTvF6Lj4+/YmdIU1OTpEs7UOLj41VfX+/Vp7Gx0fPaxceKigqvPk6nU21tbVfsSMHg7Dl0UiaTQdY/L7axhpvkkFN7Dp28bvBksFKmJARFsAQA4HvUPAEAAD4VPTNfcjnV1+uQ3O7+R5ezv32IUqYk6P55aYq6xSpHV6+ibrEOuVh85dkqbbPvUktXq2zmCLV0tWqbfZcqz45MqgsAABD4SkpK9Itf/ELbt29Xenr6Fa9nZGSooqLCs9tEkg4fPqyJEycqMTHR0+fdd99VR0eHVx+r1aqpU6d6+tTV1en06dOePhUVFXK5XMrMHFp6U/Srb+6UxWz0arOYjWogzSsA4CYRPAEAAD4VmZypuPuWymQbK4PTIZNtrOLuWzrkeicXpUxJUOEjM/VPq/4fFT4yc8gr//bXHJQ5zCiLySKDwSCLySJzmFH7aw7e0HgAAMDoUlxcrF27dunpp5/WuHHjdP78eZ0/f16ffPKJp8+CBQvU0tKiNWvWqLa2Vq+++qrKy8u1ZMkST5/Zs2crKipKRUVFOnHihN58801t2rRJCxcuVEREf8rRnJwcpaamqqioSFVVVTp69Kieeuop3XvvvUpKShrxuY8G42Mj1H1ZUffuXpcSSPMKALhJpO0CAAA+F5mcqcjkTNntdt3m51y9DR1Nspm9fzyHG8PV0NHkpxEBAIBAsmPHDknyCoRI0ty5c1VSUiJJmjRpkkpLS7Vu3Trl5+crLi5Oy5YtU0FBgae/zWbT9u3bVVxcrPnz58tms2nu3LlasWKFp4/RaNTWrVtVXFysgoICmc1m5eXlaeXKlSMw09FpXm6Ktu55Xw45ZTEb1d3rktPp1rzcFH8PDQAQ5AieAACAUS0hMk4tXa2ymC4VVO1x9SghMs6PowIAAIHixIkTg+qXnZ2tl19++bp9UlJSVF5eft0+iYmJ2rJly6DHh+vLnjJemjdNew6dVENzpxJiIzQvN8Un9U4AAKGN4AkAABjV5qTmaZt9l+TsVrgxXD2uHvX2uTQnNc/fQwMAAIAPZE8ZT7AEAOBzQVvzZPPmzbrjjjuu+ON0Oj197Ha75s+fr/T0dOXm5qq0tPSK45w8eVKFhYWaNm2acnJytH79eq9jAACA4JYxIU1Lsr6lmDHRau/tVMyYaC3J+pYyJqT5e2gAAAAAACBABfXOk0mTJmnXrl1ebSZT/5Q+/vhjLV26VLNnz1ZJSYmOHz+u1atXKyIiQosWLZIktbe3a/HixUpPT9fu3bt17tw5FRUVSZLnEQAABL+MCWkESwAAADBkHbXH1FqxT86WBpliEhQ9M1+RyZn+HhYAYAQE7c4Tqb/Q2rhx47z+XLRz505FR0dr7dq1SklJ0Zw5c1RYWKiysjJPnwMHDqitrU0bNmxQamqqcnNz9eijj+qll15SZ2enP6YEAAAAAACAANBRe0xNr5fJ2X5BBqtNzvYLanq9TB21x/w9NADACAjq4Mm5c+f0hS98Qbm5uXrkkUdUU1Pjea2yslKzZs2SwWDwtOXk5OjMmTM6d+6cp8/06dNls9k8fe666y45HA4dP3585CYCAAAAAACAgNJasU8ymhRmtspgMCjMbJWMpv72q+ioPaYzL/5Ap599RGde/AFBFgAIckGbtmvatGnasGGDPvvZz6qlpUX//u//rgULFuiVV17R5MmT1djYqKysLK/3XNyZ0tDQoMTERDU2Nio+Pt6rz8Xn58+fH9J4qqqqbmI2gclut/t7CCMiFOYZCnOUAm+el5+DAAAAAADBw9nSIIPV5tVmMFnkbGm4ou/FXSoymrx2qei+paT5AoAgFbTBk7vvvtvreVZWlr761a/qhRde0OrVqyXJa9eJJLnd7qu2X81g+gyUlpYmi8UypPcEMrvdHhI3fkNhnqEwRyl05gkAAAAAGBmmmIT+lF1mq6fN7eyWKSbhir4Dd6lIksFsVZ8caq3YF5LBk8qzVdpfc1ANHU1KiIzTnNQ8ahACCDpBnbZrIJPJpM997nP64x//KKl/B8nlu0eampokXdqBEh8fr8bGRq8+F59fviMFAAAM3sWUBbe8+RwpCwAAABCUomfmSy6n+nodcrvd6ut1SC5nf/tlnC0NMpi8F9Vea5fKaFd5tkrb7LvU0tUqmzlCLV2t2mbfpcqzoy9rC4DRbdQET/r6+nTixAlPYCQjI0MVFRWe3SaSdPjwYU2cOFGJiYmePu+++646Ojq8+litVk2dOnVkJwAAwCgxsLCm22SlsCYAAACCUmRypuLuWyqTbazcjnaZbGMVd400XKaYBLmd3V5t19qlMtrtrzkoc5hRFpNFBoNBFpNF5jCj9tcc9PfQAGBIgjZ4UlJSorfeekt1dXX64IMP9C//8i86deqUFi5cKElasGCBWlpatGbNGtXW1urVV19VeXm5lixZ4jnG7NmzFRUVpaKiIp04cUJvvvmmNm3apIULFyoiIsJfUwMAIKh5pSwYRGFNAAAAIFBFJmdqYsFa3frdn2piwdprpuAayi6V0a6ho0nhxnCvtnBjuBo6mvw0IgC4MUFb86ShoUGPP/64mpubFRMTo6lTp2rnzp1KT0+XJE2aNEmlpaVat26d8vPzFRcXp2XLlqmgoMBzDJvNpu3bt6u4uFjz58+XzWbT3LlztWLFCn9NCwCAoDeUwpoYPU5WN+jIoVq1NHcqJjZCs3KTlTIl9FZaAgCA0BSZnCndt1StFfvkbGmQKSZB0TPzQ7LeSUJknFq6WmUZkMasx9WjhMg4P44KAIYuaIMnP/nJTz61T3Z2tl5++eXr9klJSVF5ebmvhgUAQMgzxSSop+mM3D2dMvb2qNcRLkN4hMLjJvp7aBgmJ6sb9Ks9VTKaDLKOMeuTNod+tadK989LI4ACAABCRmRy5qgIltxssfc5qXnaZt8lObsVbgxXj6tHvX0uzUnNG8ZRB5dm+zGd2btPjvoGWccnaOLcfMVmBf//O8BoE7RpuwAAQGCyTE5TX2er3M5eSQa5nb3q62yVZfLgf3AhuBw5VCujyaDwcJMMhv5Ho8mgI4dq/T00AMAQNduPqWr1D+R45jlVrf6Bmu3ULANCiS+KvWdMSNOSrG8pZky02ns7FTMmWkuyvjWkAMxo1mw/po+2lqm7+YKMNpu6my/oo61lnG+BABS0O08AAEBg6j5VJWNkjPq6O+Tu7ZXBZFaYJVLdp6qkv/mGv4eHYdDS3CnrGLNXm9lsVEtzp59GBAC4ERdv6BlMJslq9dzQ08NLWRENhIiBxd4l9T86u7W/5uCQgh8ZE9IIllzDmb37ZDCZZLRaJUlGq1Uuh0Nn9u7jXAsEGHaeAAAAn3K2NCgsIlrm2ElyRY2TOXaSwiKiqXkyisXERqi31+XV1tvrUkxshJ9GBAC4EQNv6BkMhv5Hk0ln9u7z99AAjBCKvQ8/R32DwiwWr7Ywi0WOen4vAYGGnScAAMCnTDEJcrZfkMFs9bS5nd0yxVD7YrSalZusX+2pUo+cMpuN6u11yeV0a1Zusr+HBmCYdNQeoyjyKOSob5DRZvNq44YeEFoo9j78rOMT+lN2WS/9Xurr7pZ1PL+XgEDDzhMAAOBT0TPzJZdTfb0Oye3uf3Q5+9sxKqVMSdD989IUdYtVjq5eRd1ipVg8MIp11B5T0+tl/YFyq03O9gtqer1MHbXkag921vEJ6uvu9mrjhh4QWuak5qm3z6VuZ7fcbre6nd0Ue/exiXPz5XY65XI45Ha7+x+dTk2cy+8lINCw8wQAAPhUZHKmdN9StVbsk6GhTqbYJJ+vSK48W6X9NQfV0NGkhMg4zUnNI6eyn6VMSSBYAgQp0/lanXlx/6B3kbRW7JOMJoX9eYehwWxVnxxqrdjH7pMgN3Fuvj7aWsYNPSCE9Rd7F9fawyg2K1N6eKnO7N0nR32DrOMTNHFuPvVOgABE8AQAAPhcZHKmIpMzZbfbdVtWlk+PXXm2Stvsu2QOM8pmjlBLV6u22XdpSZb4UQcAQ9RRe0wRx38tZ0Sk1y4S3bf0moEQZ0uDDFbv1E4GkyXoaltdLRAf6rxu6NXVyZKUxA09hLyT1Q06cqhWLc2diomN0Kzc5CEtGAnGNIcUex9+sVmZnFuBIEDaLgAAEFT21xyUOcwoi8kig8Egi8kic5hR+2sO+ntoABB0Wiv2yR1mVJi5v0B4mNkqGU39u0uuwRSTILfTO7VTsNW2uhiIb+lq9QrEf9RR5++h+V1sVqbSfrhW1n9aprQfruXmHkLayeoG/WpPlT5pc8g6xqxP2hz61Z4qnaweXLCYNIcAENwIngAAgKDS0NGkcGO4V1u4MVwNHU1+GhEABC9nS4MU5p2Q4NN2kQysbeUO0tpW1wrEv9Xyvr+HBiCAHDlUK6PJoPBwkwyG/kejyaAjh2oH9f6BaQ4HG6AeCZVnq7T2txu17NXVWvvbjao8W+XX8QBAoCJ4AgAAgkpCZJx6XD1ebT2uHiVExvlpRAAQvEwxCVKfU5LkcnSot/lj9Z4/pT5HxzVXRkcmZyruvqUy2cbK7WiXyTZWcddJ8xWIrhWIb+39xE8jAhCIWpo7ZTYbvdrMZqNamjsH9X5nS4MMJotXm7/THF5r5x0BFAC4EjVPAAS1i/ln68+26A9vVww5/yyA4DMnNU/b7LskZ7fCjeHqcfWot89FrnoAuAHRM/PVse85OdsvqK+rTXK7JUmGcOt1a59crG0VrBIi49TS1SrLgJuaPa4eRZuj/DgqAIEmJjZCn7Q5FB5+6fZZb69LMbERg3q/KSahP2WX2epp83eaw4E77yT1Pzq7tb/mIHVOAOAy7DwBELQG5p81hxuGnH8WQHDKmJCmJVnfUsyYaLX3dipmTLSWZH2LH3sAcAMikzPVOfVeqbdbcrtlMJllih4nY2RMQKSWGS5zUvPU2+dSt7Nbbrdb3c5u9fa59PmYaf4eGoAAMis3WS6nWz09Trnd/Y8up1uzcpMH9f5ATHNIClwAGDx2ngAIWgPzzzqdPQoPN6lHTh05VMvuE2CUy5iQRrAEAHzEOS5ZYdZIGWPGy2AweNr9nVpmOPUH4vtXYDd0NCkhMk5zUvPUd6bb30MDEEBSpiTo/nlpOnKoVi3NnYqJjRhStoPI5EzpvqVqrdgnZ0uDTDEJip6Z79ede9faeUcKXAC4EsETAEGrpblT1jFmr7ah5J8FgJFQebbqiptzBH4ABJpATC0z3K4WiLefsftpNAACVcqUhJtanBdoaQ6HMwXuxbTaNxJoAoBARNouAEErJjZCvb0ur7ah5J8FgOFGQU4AwSIQU8sAAHxvuFLgDkyrbR1jJq32DWq2H1PV6h/I8cxzqlr9AzXbj/l7SEBIY+cJgGE3XKtPZuUm61d7qtSjG8s/C4yko9X12nPopOqbOzU+NkLzclOUPWW8v4eFYUZBTgDBYiRTy7AjDwh8F69d685eUNLbh7l2HWWGIwXuwLTakkirfQOa7cf00dYyGUwmyWpVd/MFfbS1THp4qWKzAmf3EhBKCJ5gxHTUHrvqj7FrtWN0uLj6xGgyeK0+uX9e2k1fQA3MP1t/1qHYOCvbghGQjlbXa+ue92UyGRQ1xqQLbV3auud9ad40foSOcg0dTbKZvXfDUZATQKAaidQyF3fkmcOMXjvylmSJAAoQIAZeu1rDDVy7YlBIq33zzuzdJ4PJJKPVKkNnh4xWq1wOh87s3UfwBPAT0nZhRHTUHlPT62X9eZStNjnbL6jp9TI1/f7/vWp7Ry3bEkeLgatPDIb+R6PJoCOHan1y/JQpCSp8ZKa+mN//SOAEgWjPoZN//vHZ//fAGm6SyWTQnkMn/T00DLOEyDj1uHq82ijICSCUDdyRZzAYZDFZZA4zan/NQX8PDcCfce2KG0Fa7ZvnqG9QmMXi1RZmschRT+ozwF8InmBEtFbsk4wmhZmtMhgMCjNbJaNJn7x14KrtrRX7/D1k+EhLc6fMZqNXG6tPEGrqmztluezvgcVsVAN/D0a9Oal56u1zqdvZLbfbrW5nt88KcgLoXx298qeHteRHB7Xyp4d1tLre30PCp2joaFK4MdyrjR15QGDh2hU3YlZuslzO/nTapNW+MdbxCerr7vZq6+vulnU8i0QBfyF4ghHhbGmQweQdPTeYLOrr6bpqu7OFqPrNqjxbpbW/3aif/fEXWvvbjX4rTszqE0AaHxuh7sv+HnT3upTA34NRb7gKcgK4lFbmQluXV0pEAiiBjR15QODj2hU34mJa7ahbrHJ09SrqFqtP0nWHkolz8+V2OuVyOOR2u/sfnU5NnJvv76EBIYuaJyMolIsFm2IS+lNzma2eNrezW2HhY+R2dl/RborhH9ebMTCXtDXM4tdc0gOLupvNRvX2ulh9Ar/w5zl4Xm6Ktu55Xw45ZTEb1d3rktPp1rzclBH5fPjXcBTkDBbN9mM6s3efHPUNso5P0MS5+eRrhs8MTCsjSdZwkxxyas+hkyFzjR2M5qTmaZt9l+TsVrgxXD2uHnbkAQFm4LWr2+2Wo8fJtSsGJWVKwrAHS05WN/y57mmL/vB2xaiqexqblSk9vLT/+rmuTpakJK6fAT8jeDJCQr1YcPTMfDW9XqY+OWQwWeR2dksup6I+P1sd7//2ivbomUTVb8bAXNKuHpcsJovk7Nb+moMjfgNvYFH3luZOxcRGjKqLGwQHf5+Ds6eMl+ZN055DJ9XQ3KmEEAugIzQ124/po61l/UUvbTZ1N1/QR1vLpIeX8gMwhJ068b6O/e41tV1o1C1j45X5ha9o8h3TbuhY9c2dihrj/XOGtDKBr39HXv/1akNHkxIi4zQnNS9kg8zASBnK+Td7ynj9f3+VpH2/+0idDqcirAblf+GzXLvC705WN+hXe6pkNBlkDjfokzaHfrWnalTtcInNylRsVqbsdrvSsrL8PRwg5BE8GSHBsjKuo/aYWiv26ZaGOp2pTlL0zHxFJt/8DY7I5EzpvqVqrdgnZ0uDTDEJnmNbJyZftR03rqGjSTaz95Zqf+aSHonVJ8D1BMI5OHvK+IA63wPD7czeff2BE2v/7lKj1SqXw6Eze/cRPAlRp068rzf3vagwk0mWMZHq+KRVb+57UXfnF9xQAGV8bIQutHV5zu0SaWWCRSjvyAP8Yajn36PV9frvd+o0NipcUVa3TOZw/fc7dbotaSzXs/CrI4dqZTQZFB5uktPZo/Bwk3rk1JFDtdxzADAsCJ6MkGBYGddRe0xNr5dJRpPcJquc7Rf6n9+31GcBlKsd51rtuHEJkXFq6Wrt33HyZ+SSRigLhnMwMNo46htktNm82sIsFjnqqWsWKH7zm99o06ZN+uMf/6iJEyfqH//xHzVv3rxh+7xjv3tNYSaTzOH91yfmcIt6/9x+I8ETUiICCFaBfv4duPCow9kTsIs/EXpamjtlHWP2ajObjWrhdx2AYULwZITcyMq4kc7P31qxTzKaFGa2Sr0dCjNb1SeHWiv2EdwIMgNzSbvdbnU7u8kljZAWSKuTQ7n+FUKLdXyCupsveHaeSFJfd7es41kVGAjee+89/dM//ZMefvhhfe1rX9Phw4e1atUqjR07Vvfcc8+wfGbbhUZZxkR6tZnM4Wq70HhDxyMlIoBgFAznXxYeIVDFxEbokzaHwgf8ruvtdSmGXacAhkmYvwcQKublpsjp7C+0NpiCaxfz819o6/LKz3+0un7YxuhsaZBhwE4FSTKYLHK2sEI02PTnkv6WYsZEy9HXrZgx0VqS9S3SIyBkDfUcPFz8cW4H/GXi3Hy5nU65HA653e7+R6dTE+dS1ywQbN++XdOnT9c///M/Kzk5WYWFhbrvvvu0bdu2YfvMW8bGy9nb49Xm7O3RLWPjb/iY2VPG68eP5KhsVZ5+/EgOgRMAAS8Yzr/jYyPU3evyaiMtIgLBrNxkuZxu9fz5d11Pj1Mup1uzcpP9PTQAoxQ7T0bIUFfG+SM/vykmQc72CzKYL60QdTu7ZYphhWgwuphL2m63K4siYwhxgbI6ORBqrwAjJTYrU3p4qc7s3SdHfYOs4xM0cW4+9U4CRGVlpb7xjW94teXk5Gjt2rVyuVwyGo2DOk5VVdWgPzNqwm1qrH9TDkeXwowm9bmccvf1KfH2bNnt9iGN31f89bmBiO/iEr6LS27ku+C3x/X56vw7FJlf+Ire3PeietW/48TZ26M+p1OZX/jKVfsPTIvoz4VHwOVSpiTo/nlpOnKoVvVnHYqNs2pWbjL1TgAMG4InI2goxYL9sU02ema+ml4vU58cktutvl6H5HIqeiYrRAEMj5HM9xwIBdtJgYBQE5uVSbAkQDU2Nio+3nvF8bhx49TT06PW1lbFxsYO6jhpaWmyWCyf3lGSlKVTt6Xo2O9eU9uFRo0dl6jML3zlhuqd+AILTC7hu7iE7+ISvovh4avzrzS0APbEqX+tMx8e0yctzbJE3qKJU/9aje29arxKgMwg6YvTxuhIdbvae9yKCXfqC9NsMnT+SXb7nwb9mcFgtAdLR+v8PjcjXJ9Tf8CktbNOdnudn0c0PIb6349zNuB7BE808sXaBsMf+fkjkzOl+5aqtWKfDA11MsUmKXpmPvVOAAwLf+R79rdAqr0CAAaDweu52+0e9s+cfMc0vwVLACBQ+Or8O9QAtjT4+xxZWdKC2aM7iDaa5yYxv2A32ucHBIuQD54E6s27gdtkLWajuntdI7JNNjI5U5HJmbLb7bqNkzSAYTQw37MkJScnq7KyUtu2bRu1wRN/ndsB4HLx8fE6f/68V1tTU5PMZrOio6P9NCoAGP04/wIAEDxCvmC8P4q1DUb2lPF6eN40jb1ljNq7nBp7yxg9PG+a31POAICvVFZWKicnx6stJydH7733nlwu1zXeFdw4twMIFBkZGTpy5IhX2+HDhzV9+vRhybcPAOjH+RcAgOAR8jtP/FEsc7AMkv52hlXSnwu4j3B+0dGaG/NyoTDPUJijFHjzZIvt9Y1UvudA+/9iqOf2QBv/jQj2OTB+/yPfs+898MADWrBggZ599lndf//9OnLkiF5//XU999xz/h4aAIxqnH8BAAgeIR888U+xzMAXKrkVQ2GeoTBHKXTmOdoMd77nYP//ItjHLwX/HBi//42GOQSiO++8U88884w2btyon/3sZ5owYYJ++MMfjtq0iQAQKDj/AgAQPEI+eCL5p1gmAIQ68j0DgH996Utf0pe+9CV/DwMAQg7nXwAAgkPI1zzh5h0A+Af5ngEAAAAAABCoQj54ws07APCPBx54QJWVlXr22Wf10Ucf6cUXX9Trr7+uJUuW+HtoAAAAAAAACHEhHzzh5h0A+MfFfM+vvfaa5syZo//4j/8g3zMAAAAAAAACQsjXPKFYGwD4D/meAQAAAAAAEIhCPngicfMOAAAAAAAAAABcQvDkJrndbklST0+Pn0fie93d3f4ewogIhXmGwhylwJxneHi4DAaDv4cxag3mHByI/18MRbCPXwr+OTB+/7uROXD+HV6j5Rp4NPz98BW+i0v4Li650e+Cc/DwGulz8Gj+OzGa5yYxv2DHNTDgfwb3xX91cUM++eQTffjhh/4eBoAAlZaWJovF4u9hjFqcgwFcC+ff4cX5F8D1cA4eXpyDAVwL51/Atwie3KS+vj51dHTIbDYT2QVwBVZ9DC/OwQCuhfPv8OL8C+B6OAcPL87BAK6F8y/gWwRPAAAAAAAAAAAABgjz9wAAAAAAAAAAAAACCcETAAAAAAAAAACAAQieAAAAAAAAAAAADEDwBAAAAAAAAAAAYACCJwAAAAAAAAAAAAMQPAEAAAAAAAAAABiA4AkAAAAAAAAA4P9n777DorjWP4B/EbDAGlRQiYrGaBakr2AFFVGvJcEYy71BsfcajddLgh0bklgC2IIlwY496tVYYhcTRY0FSWJB0AgIKgrSdjm/P/wxl6XIolJ29/t5nn149uy7s+edGc6Z3TMzh4jy4OAJERERERERERERERFRHhw80QP79+9H79690aJFCzg5OaFHjx5Yv349hBAAgN27d8Pa2rrA4/79+2rLuX37NgYNGgRHR0e4ublh8eLFUCqV5ZGSRvbu3Qtra2sMGTJErTwyMhJ9+/aFg4MDPDw8EBoaWuC92pJrYc+PFFUAACAASURBVDnqwvYMDg4uNIe89dOl7UiaCQ0NRb9+/eDi4oKWLVti6NCh+P3339ViKvr+X1x7DFTsfVvX+hNt7ye0sQ9g+05lRdv/v9+FpKQk+Pn5oW3btnBwcEDXrl3xyy+/qMXow/rIyclBSEgIunTpAgcHB3To0AHz5s1DWlqaWpwurouLFy9i7Nix6NixI6ytrREcHFwg5l3lnZCQgPHjx0OhUKBly5aYPn06UlNTSy03ejPafixaErrYD+j6cZQu91uenp6FbruPP/5YitHW3Ih0nVF5V4BKX61atTBu3Dg0btwYlStXxqVLlzBnzhwYGhpi8ODBAABDQ0OcOnWqwPtypaamYujQoXBwcEB4eDji4+Ph6+sLANLfiuTu3bv49ttv4erqqlb+8OFDjBgxAl5eXggICEBUVBRmzJgBExMTDBgwAID25FpUjoBubM/69etj+/btamVGRq+aLF3ajqS53377Df/85z/h4OAAIyMjhIaGYsiQIfjpp59gZWUlxVXk/b+49rii79u61J9oez+hzX0A23cqbdr+//0upKamon///vjggw8QFBQES0tLPHr0CKamplKMvqyPDRs2YN26dVi0aBHs7e0RExMDPz8/pKenY+HChQB0d128fPkSTZs2lfLK713lrVKpMGrUKFSrVg1hYWFIT0+Hn58f/Pz8EBQUVHYJU7G0/VhUU7rcD+jqcZSu91s7d+6ESqWSnqenp8PLyws9evQAoN25Eek8QXpp3LhxYty4cUIIIXbt2iWaNWv22vgtW7YIR0dH8eLFiwJlaWlppVrXksrMzBQ9e/YUe/fuFb6+vmLw4MHSa998843o0KGDyMnJUSvz8PCQnmtDrq/LURe2Z1BQkOjcuXORr+vKdqS3o1QqhUKhEJs3b5bKtHH/z9sea+O+rY39ibb3E9rcB7B9p9Km7f/f78rSpUtFp06dRFZWVpEx+rI+xo4dKyZMmKBWFhgYKD755BPpuT6si86dO4ugoCC1sneV96lTp4RcLhcxMTFSTG5ZbGxsaaVE74i2H4vmp8v9gC4fR+lbv7V9+3Zha2sr4uPjhRC6lRuRruFtu/SMEALXrl3D5cuX0apVK6lcpVLB09MT7u7uGDp0KC5evKj2vitXrsDZ2RkymUwqc3d3R0ZGBqKiosqs/ppYtGgR5HI5Pv300wKvXblyBW3btoWBgYFU5ubmhr///hvx8fFSTEXP9XU5ArqxPePj49G+fXt4eHhg7NixiI6Oll7Tle1Ibyc9PR1KpRI1a9ZUK9eW/b+w9lib9m1t7k+0vZ/Q9j6A7TuVJm3//35Xjh07BoVCgfnz58PNzQ09evRASEgIsrOzpRh9WR8uLi6IjIzErVu3AABxcXE4efIkOnToIMXoy7rI713lfeXKFVhZWaFRo0ZSTJs2bWBoaIjLly+XUTZUUtp+LFoUXe8HdPU4St/6rW3btqFjx46oW7cuAN3KjUjX8LZdeuLFixdo3749srOzoVKpMH78eAwaNAgA0LhxYyxevBg2NjZ4+fIldu7ciUGDBmHjxo3SZa5JSUmwsLBQW2bu88ePH5dtMq9x5MgRnDlzBnv37i309aSkJLi4uKiV1a5dGwCQmJgIS0vLCp9rcTnqwvZ0dHREYGAgPvzwQzx79gwbNmyAt7c39u7di0aNGunEdqS3FxgYCAsLC3h4eEhl2rD/v6491oZ9W9v7E23vJ7S9D2D7TqVJ2/+/36XY2FjExsbCy8sLa9aswf379+Hv74/MzExMnToVgP6sj2HDhiEjIwN9+vSBgYEBlEolevfuLa0HQH/WRX7vKu/CYoyNjWFmZqa160aXafux6Ovoej+gy8dR+tRvXb9+HTdv3sSUKVOkMl3JjUgXcfBET5iammLv3r1IT0/H1atXsWTJErz//vvo06cPFAoFFAqFFNu8eXM8ePAA69atK/Re6vnlHRkvT48ePcLs2bOxevVqtZH4/PLXV/z/5Hia5FHeuWqSoy5sz7xnAgKvzhj8+OOPsXHjRsyYMQOAdm9HenshISE4dOgQwsLCUK1aNalcG/b/17XHhdWhou3b2tyfaHs/oQt9ANt3Ki3a/v/9rgkhYGFhgXnz5sHQ0BD29vZISEhASEiI2qCBPqyPo0ePYtu2bVi4cCGaNWuGmJgYBAQEIDAwUO0e8fqwLgpTmnkLIbR63egqbT8WLYo+9AO6fBylT/3W9u3b0aBBA7i7u6uV60JuRLqIgyd6olKlStJl1DY2NkhJScGyZcukA6T8nJyccOzYMem5hYUFEhIS1GKSkpKk1yqCmzdv4smTJ/D29pbKcnJyAAC2trbYunUrLCwsCozIJycnA/jfqH5FzlWTHJ2cnAq8Txu3Z15GRkaws7NDTEwMAGj9dqS3s2zZMmzduhXr169Hs2bNio2vaPv/69pjbdi3tbk/0fZ+Qhf7ALbv9K5o+//3u1anTh00bNgQhoaGUlmTJk2QlpaGlJQUmJmZ6c36WLhwIQYOHIhevXoBAKytrZGdnY1p06Zh4sSJMDEx0Zt1kd+7ytvCwgIRERFqMUqlEs+fP9fadaPLtP1YtCj62A/o0nGUvvRbqampOHjwIMaOHas24KELuRHpKs55oqdycnKQkZFR5OtRUVFSAw28OpP16tWrSEtLk8rOnTuHqlWrwtbWtlTrqqnWrVtj//792Lt3r/Tw9PSEk5MT9u7dC2traygUCkREREgj+MCrPOrVqwdLS0sAFTtXTXIsjDZuz7xycnLwxx9/SDlo+3akNxcQEIBt27bhhx9+gIODg0bvqej7f972WBv3bW3qT7S9n9DFPoDtO70r2v7//a4pFArExsZKPxwCQExMDGQyGczMzKQYfVgf6enpqFRJ/Wtv3h/nAP1ZF/m9q7wVCgXi4uIQGxsrxUREREClUqF58+ZllA29KW0/Fs2lj/2ALh1H6Uu/tW/fPmRnZ6N3795q5bqQG5HOKuUJ6akCCAoKEufOnROxsbHizp07Ijw8XCgUCjFv3jwhhBDBwcHi1KlT4v79++LWrVti3rx5wtraWhw7dkxaxosXL4Sbm5sYP368iI6OFidPnhStWrUSAQEB5ZWWRnx9fcXgwYOl5w8ePBDOzs5i1qxZ4vbt22L//v3C0dFRbNy4UYrRtlzz56gL23PRokXiwoULIjY2Vly7dk1MmTJF2NnZiWvXrgkhdHM7UvHmzp0rnJ2dxZkzZ0RiYqL0eP78uRRT0ff/4trjir5v62J/ou39hLb1AWzfqSxp+//327hx44aws7MT/v7+4u7du+LEiROiTZs2YunSpVKMvqyPr7/+WrRp00YcOXJExMXFiTNnzojOnTuL4cOHSzG6ui5SU1NFVFSUiIqKEh06dBAzZ84UUVFRIiYmRgjx7vJWKpWiZ8+e4vPPPxfXr18XFy9eFF26dBETJ04s85zp9bT9WLSkdK0f0OXjKH3pt7y8vMSkSZMKlOtCbkS6ioMneiAgIEB07txZODg4CFdXV/HZZ5+JTZs2CaVSKYQQYuHChaJjx47C3t5etGzZUvj4+Ihz584VWM5ff/0lBg4cKOzt7UXr1q1FQECAyM7OLut0SiT/wZIQQly8eFH07t1b2NnZifbt24s1a9YUeJ825Zo/R13YnlOmTBHt2rUTdnZ2ws3NTYwcOVI6IMyla9uRiieXywt9+Pr6SjEVff8vrj0WomLv27rYn2h7P6FtfQDbdypL2v7//bZOnz4tevXqJezt7UXnzp3FihUrCuShD+sjLS1NBAQECE9PT2Fvby8NIjx58kQtThfXxYULFwo9dvLx8ZFi3lXejx49EmPHjhVOTk7C1dVVfP311+LFixelniOVjLYfi5aUrvUDun4cpev91pUrV4RcLhfnz58v9HVtzo1IlxkIkeeaMCIiIiIiIiIiIiIiIj3HOU+IiIiIiIiIiIiIiIjy4OAJERERERERERERERFRHhw8ISIiIiIiIiIiIiIiyoODJ0RERERERERERERERHlw8ISIiIiIiIiIiIiIiCgPDp4QERERERERERERERHlwcETIiIiIiIiIiIiIiKiPDh4QkRERERERERERERElAcHT4iIiIiIiIiIiIiIiPLg4AkREREREREREREREVEeHDwhIiIiIiIiIiIiIiLKg4MnREREREREREREREREeXDwhIiIiIiIiIiIiIiIKA8OnhAREREREREREREREeXBwRMiIiIiIiIiIiIiIqI8OHhCRERERERERERERESUBwdPiIiIiIiIiIiIiIiI8uDgCRERERERERERERERUR4cPCEiIiIiIiIiIiIiIsqDgydERERERERERERERER5cPCEiIiIiIiIiIiIiIgoDw6eaClra2usXLmyxO8bOHAghgwZUmycp6cnpk+f/gY1Kx0VpT6PHz+GtbU1du/eXWafqVKpEB4eDm9vb7i4uMDe3h5dunTB7NmzERMTUyqf+euvvyIkJKRUlmttbY1Lly4VG1seeRdn9+7d2Lt3b7l8NlVsbJPLh760yUUpq+2g6X76Lh08eBDW1tZ48OBBmX4u6Se24eWjrNvwgQMHwtrausBj+PDhJVrOjh07YG1tjcePH2sUv3fvXnTt2hX29vZo1aoVAKB9+/aYNWtWiXPw9vbWqL5Dhgwp83abdBfbyPJRXse5O3bswIABA9CiRQvY29ujXbt2+OKLL3DhwoUyq0dFsnv3brU+w97eHt26dUNoaChycnLUYoODg2Fra1tONSWi0mJU3hWgN7N9+3a8//775V0NKmXZ2dkYP348zp8/j379+mHUqFEwNTXFvXv3sGvXLkyePLlUfsz/7bffsGrVKkyYMOGdL1sT5ZV3cfbs2QNDQ0P06tWrzD+bKja2yfqhorZNRPR22IbrDwcHB8yYMUOtrHr16iVaRqdOnfDRRx+hRo0axcY+efIEM2bMgJeXFxYsWICqVasCAFavXl3izyUqL2wj9UNWVhbGjRuHCxcuoG/fvhg6dCjMzMzw999/4/Dhwxg8eDDCw8Ph5ORU3lUtF6tWrUKtWrXw/Plz7Nu3D99++y0MDQ0xbNgwKaZfv35o3759OdaSiEoDB0+0lLOzc3lXoUxkZGRIXzL0UUhICE6fPo1Vq1ahY8eOUnnLli3xr3/9C8ePHy/H2r1SGttIG/Imyottsn7Qt7ZJ37c36Q+24fpDJpO99fauVasWatWq9dqY3HUdGxuL7Oxs9O7dG66urtLrPDOZtAnbSP0QEhKCc+fOITQ0FO7u7mqvffrpp4iIiCizQV8hBLKyslClSpUy+TxN2NrawtLSEgDQrl073Lp1C+Hh4WqDJ5aWllJMWdD3fZaorPC2XWXkq6++QpcuXXD16lX069cPTk5O6NGjB44cOVIg9vz58xgwYACcnZ3h4uKCSZMm4dGjR2oxhV06Gx4eDk9PTzg6OuLzzz9HdHQ0HBwcEBwcXOAzTpw4AS8vLzg5OaF3795F3kYpLCwMHTt2hKOjI4YMGYL79++rvZ6VlYVvv/0WHTp0gL29Pbp27YoffvhBLSb3Msf4+PhC10n+uEuXLmHUqFFQKBSYM2eO2nt27tyJLl26QKFQYMCAAfjrr79KXB8AuH37NkaPHo3mzZvD2dkZgwcPxrVr1wrEff/992jXrh2cnZ0xfPhwPHz4sND1VBoyMzOxadMmdOrUSe1Hurw6deqk9nzTpk34+OOPYW9vD3d3dwQEBCArK0t6PXcdX7t2DRMmTIBCoYCHhweCg4OlS06Dg4MREhIClUolXZrq6emp9v7CttG+ffvg4+ODVq1awcXFBf369cPJkydLPW9NtnlSUhKmT5+OLl26wNHREZ6enpg1axZSUlLU4k6ePIl+/fpBoVCgefPm8PLyQnh4OIBXl53/9ttviIiIkNbLV199VeL8qGJgm8w2uaRK2jYVtk8UdutCa2trrFixAsHBwXB3d4dCocDUqVORkZGBv/76CwMHDoSzszM++eQTREREFPq5xe0XgOb9w+u2dy5N29Tc214Ut5+kpaXBz88PLi4uaNmyJebMmYOMjIxCP5sIYBvONrz0bNiwAX379oWrqytatWqFgQMH4vfff1eLyX/bLqVSCWtra6xatQrLli2Du7s7XF1dsWzZMvzrX/8CAPj4+KjtZ4XdtuvevXuYNGkSWrZsCUdHR3h7e+Py5cvF1vnKlSvo06cPHBwc0K1bNxw6dOhdrArSYmwj2UaWVGZmJjZu3IguXboUGDjJ1aZNG3z44YdqZf/973/Ru3dvODo6olWrVvDz8ytwPBgfH48vv/xSatv69euHM2fOqMXkbp+IiAj07t0bDg4OOHjwIAAgISEBY8eOhZOTE9zc3LB8+XKsXr0a1tbWastITU3FwoUL1bZH7nf5XHfu3MGYMWPQqlUr6RjW39+/xOvLwMAAcrkcf//9t1p5/tt2de3atdDfDLZv345mzZohMTFRKituXeZ+jzh27BimTp0KV1dXjBw5ssR1J6KS45UnZejZs2fw8/PD8OHDUadOHfzwww+YMmUKDh06hIYNGwIAjh8/jgkTJqBHjx4YOXIkXr58iZCQEAwaNAj79u2DiYlJocs+fvw4Zs6ciZ49e8LLywsxMTGYNGlSgXswAq8672XLlmHMmDGQyWT47rvvMHbsWPzyyy9qZxKcOXMGt27dgp+fHzIzM7Fs2TIMGzYMhw4dQuXKlQEA06ZNw/HjxzFx4kTY2dnh7NmzWLRoEVJSUvDFF1+80XqaNm0a+vTpg6FDh8LY2FgqP3/+PO7evQtfX1/k5OQgMDAQ48ePx6FDh2BoaKhxfeLj4zFgwACYm5tj/vz5MDY2xtq1azFw4EDs2LEDcrkcALB161YsWbIEAwcOhIeHBy5fvowpU6ZolENOTk6h6z4/I6Oi/wWvX7+O1NRUdOjQQaPPXLx4MTZu3Ijhw4ejZcuWiImJwbJly5CQkIBly5apxU6bNg29evVC//79cerUKYSEhMDKygq9evVCv379EB8fjz179mDLli0AIG3vvO/Pv40ePnyIHj16oFGjRhBC4MyZMxgzZgzWrFmjcQ5vkrcm2/zZs2cwNTXFtGnTULNmTTx8+BDff/89Ro0ahe3btwMAYmNjMWHCBHTv3h1ffPEFKlWqhNu3b+PFixcAgNmzZ2PatGkwNDSUbvdQ3FmHVLGxTdYM2+RXSto2lUR4eDicnZ2xcOFC3Lt3D9988w0qV66M69evw8fHB6NGjcLq1asxceJEnDhxosT7RUn7h8K2d16atKm5NNlPZsyYgRMnTmDy5Mn48MMPsWfPHgQFBb3LVUw6iG24ZtiGqxNCQKlUFvm+R48ewdvbG/Xq1UNWVhZ++uknDBgwAHv27MFHH3302mVv3rwZdnZ2mDdvHjIzM+Hs7Ix69eph1qxZ8Pf3h7W1dZG3PoqLi8Pnn3+Ohg0bYs6cOTA1NcXWrVsxZMgQabCmMImJiRg2bBiaNGmCZcuWIT09Hd9++y0yMzPRtGnTYtcH6S62kZphG/nKjRs38PLlS7Rr106jzwRetXnz58+Ht7c3pkyZgqSkJCxduhR3797Fli1bUKlSJaSlpcHHxweZmZn46quvUKtWLWzduhWjR49GaGgo3NzcpOU9ffoUM2bMwJgxY9CgQQPUqVMHQgiMHTsW8fHxmDlzJiwsLLBp0ybcvn1brS7Z2dkYMWIEHjx4gHHjxuGDDz7A2bNnMXv2bKhUKnh7ewMARo8ejZo1a2L+/Pl477338Pfff+Pq1asa55zX33//DSsrq9fGfPLJJ9iwYQPmzp2rdhXNgQMH0KZNG9SpU0fjdZlr7ty56N69O4KCgiCEeKO6E1EJCSoTvr6+Qi6Xi6tXr0plycnJwsbGRnz//fdSWadOncTYsWPV3hsXFyfs7OzEpk2bpDK5XC5WrFghPe/Tp4/o16+f2vu2bNki5HK5CAoKksp8fHyEnZ2dePjwoVR2/fp1IZfLxcGDB6Wyjh07CkdHR5GcnCyV/fnnn8La2lps375dCCFEdHS0kMvlYt26dWqfO3PmTOHg4CBSUlKEEELs2rVLyOVy8ejRowLrpHPnztLz3Ljly5cXWH8dO3YUrVu3FqmpqVLZ4cOHhVwuF7///nuJ6rNo0SJhb28v4uPjpZjU1FTRsmVLMWXKFCGEECqVSrRr105MmjRJbVkBAQFCLpeLXbt2Fahj/tzkcnmxj7i4uCKXcfDgQSGXy8Xp06df+1lCCBEbGytsbGzEhg0b1Mr37dsn5HK5+Ouvv4QQ/1vHa9asUYv75JNPxIgRI6TnQUFBolmzZgU+53XbKC+VSiWys7PF6NGjxZgxY6TyCxcuCLlcLi5evFjke0uSt6bbPL/s7Gxx7do1IZfLxc2bN4UQQhw6dEjI5XLx4sWLIj/Px8dHDB48uNh6UcXHNpltcmm2yUIU3CeEKLwNlMvlwsvLS+Tk5EhlEydOFHK5XPz8889SWe76LOl+UdL+obDtXVzbV1ibmlu/4vaT27dvC2tra7X/JyGE6N27d7HbhPQX23C24SVtw4V4tb0Ke19Rx6VKpVJkZ2eLHj16iEWLFknl4eHhQi6Xi8TERCHEqzZQLpeLLl26CKVSqbaMixcvFvoZ7dq1EzNnzpSeT5s2TXh4eIi0tDSpLDs7W/zjH/8QX375pVT2+eefi2HDhknPAwIChLOzs3j69KlUdvPmTSGXy3nMqsfYRrKNfFfHuTk5OSI7O1t6qFQqKQeFQiHmz5+vFn/p0iUhl8vFyZMnhRBChIWFCblcLq5duybFqFQq0b17d/HPf/6zQA7nz59XW97JkyeFXC4Xp06dksqysrJEhw4dhFwul8r27NkjrK2txY0bN9TeP336dNG2bVuhUqlEcnKykMvl4tixY69dn/nl7isPHjwQ2dnZIjk5WYSGhgobGxtx+PBhtdj8v6Pcu3dPyOVy8d///lcqe/TokbC2tha7d+8WQmi+LnO/R0ybNq1E9Seit8fbdpWhGjVqqE2uVatWLZibm0uXxcbExCAuLg49evSAUqmUHpaWlmjcuHGRl22rVCrcunULnTt3Vivv2rVrofFyuRz16tVTew6gwOW5rq6uamfWf/TRR/jwww+lkfncy20//vhjtfd9/PHHyMzMxPXr14teGa9R1O1QXF1dYWpqqlYfANKlkprW59KlS3B1dUXdunWlGFNTU3Ts2BEXL14E8GpdJCQkqF3aCwDdu3fXKIcJEyZg586dxT5yzzQojPj/swgMDAyK/byIiAjk5OSge/fuavtO7iW3kZGRavH5z5z+6KOPCmz/1ylsG925cweTJk2Cu7s7bG1tYWdnhxMnTuDevXsaLxcoWd6abnMhBH788Ud88skncHZ2hp2dHfr27QsAUv1sbGxgZGSEL7/8EsePH8ezZ89KVG/SPmyTNcM2+ZWStE0l1bZtW7XlfvDBB1J5rsaNGwMo+X5R0v6hqO2dlyZtat76vW4/uXbtGoQQBbZtt27diq0H6Te24ZphG67O0dGxwPuaNWsmvX758mUMGzYMrVu3lo5nb9++rdHxbPv27aUz0kvq7Nmz6NixIypXriztqwDQunXrAu10Xr///jtatGihNnm9ra2t1I+Q/mIbqRm2ka8UdZy7atUq2NnZSY8VK1YAAK5evYq0tLQC+4+TkxNkMpnUbl26dAmNGjWCg4ODtMxKlSqhe/fuuHbtGjIzM6VyExMTtGnTRu3zr1+/jipVqqhdEWNsbFxgu505cwaNGzeGtbV1gePdpKQk3L9/HzVr1kT9+vWxdOlS7N69u8S3RfP09ISdnR3atGmDb775BhMnTixyv8/1wQcfwN7eHgcOHJDKDhw4gCpVqkjbW9N1mUuTY3Uierd4264y9N577xUoq1y5stRhJCcnAwCmTp2KqVOnFogtqrN78uQJlEolatasqVZes2ZNtcv7iqpH7mWweTsuoPBbEpmbm0v3Zcy9/6KFhYVaTO7z/Pe61FTt2rULLS+u3prWJyUlRfoRKn9cbkzuPYzNzc3VYvI/L0q9evU0mijsdZfO5h5gaTKokbvvtG/fvtDX8w8EmJmZqT3Pux9qIv82Sk1NxbBhw/Dee+/B19cX9evXh7GxMVatWoXo6GiNlwuULG9Nt/mPP/6IRYsWYeTIkWjbti1kMhmePn2KUaNGSXl/8MEH+P7777FmzRp88cUXyMnJQcuWLfH1118XeasE0m5skzXDNvmVkrRNJZV/XRobG8PQ0BAymUwqe9P9oqT9Q1HbOy9N2tSicsufR1HbNv9+Q5Qf23DNsA1XZ2pqqvYjXl5xcXEYPnw47O3tMXfuXFhaWqJSpUqYPXu2RsfJmrSfRXny5Ak2b96MzZs3F3itWrVqRb7v8ePHaNSoUYFyTdct6S62kZphG/lK7vvzH+f27dtXGrjIvfUV8L/95/PPPy90ebnHlykpKYUe01lYWCAnJwcvXryQbmdVWL6JiYmoWbNmgUGd/LFPnjzB3bt3YWdnV2R9DAwMsGHDBnz33XdYsGABUlNT0bRpU0yePLnAwFVhvv/+e9SqVQuPHz/G6tWrERwcDIVCUWDAJz8vLy8sWbIEz58/x3vvvYf9+/ejY8eO0nG+pusy19v0NUT0Zjh4UoHknjH01VdfwdXVtcDreX9EyatWrVowMjLC06dP1cqfPn2q0b0vi/LkyZMCZcnJydIZLLk/wCclJamdSZHb+Oe+ntsZZmdnqy2rqDP73/SsXk3rY2ZmJpXllZycLMXkdkj54wp7X2H8/PywZ8+eYuOOHz+OBg0aFPqag4MDZDIZTp06hX79+r12Obn7zsaNGwv9gpV3fbwL+bfR77//jvj4eHz33XdwdnaWyksyIJOrJHlrus0PHz4Md3d3/Pvf/5ZiCru3qZubG9zc3JCZmYmIiAgsXrwYo0ePfqOJ70n7sU1+hW3yKyVpm4BXX7I1Xcdvo7j9oqT9gybbkVVfqgAAIABJREFUW9M2VRN5t23eH2qSkpLeaHlEudiGv8I2XHNnzpzBy5cv8d1336n9kPvixYtCf4jO722uTDQzM4OHhwd8fHwKvFbYD9K5ateuXeT6L2p+FSKAbWQutpGv2Nvbw9TUFGfOnFE7zq1Tp450fJZ3XeXuP0uXLpXm0Mkrtw01MzMr9GTK5ORkVKpUSW3em8K2RZ06dfD06VMIIdRez79uatSogcaNG+Obb74pNL/cie4bNWqEpUuXIicnBzdu3MDKlSvxxRdf4ODBg4UOcuVlbW0tDTK1aNEC3bp1w8KFC/HTTz+9dj/6+OOPERgYiJ9//hkKhQLR0dGYNGmSWt2B4tclEZUfDp5UIB9++CHq16+Pe/fuYejQoRq/z9DQEM2aNcOxY8cwatQoqfznn39+q/pcunQJT548kRrrv/76C3fv3sXgwYMBQDrIOnToEIYMGSK97+DBg6hSpYp0Vlfugfvt27elCbVevHiBK1euaPRFRFOa1sfV1RVbtmzB48ePpQOVly9f4pdffpEmLHv//fdRp04dHD16FJ988om0rEOHDmlUlwkTJmDAgAHFxr3u0tkqVarAx8cHa9aswenTpws9a/iXX36Bp6cn2rZti0qVKiExMVGtvm+qcuXKUKlUyM7OLnLC4LzS09MBQC02Pj4ev/32W4nPjChJ3ppu84yMDLXbGQDAvn37XlsHDw8PxMbGSmelyGQyVK5cGS9fvixRPqS92Ca/HX1uk4FXZwHeuXNH7fXTp09rVN+SKG6/eNf9A1DyNvV1HB0dYWBggKNHj6pto8OHD79VHYnYhr8dXWvDNZGRkQEDAwO149krV64gNjYW9evXf6tlF8fd3R3R0dGwsbHR6Ng7l5OTE7Zt24Znz55J7XJUVBRiYmI4eEKvxTby7ehaG5l7nBsaGoqzZ89Kt3ctSvPmzWFiYoIHDx4UuHVZXq6urjh8+DCioqJga2sL4NUE94cOHYKjo6PaJOqFcXBwQGZmJs6cOSMde2dnZ+PEiRNqce7u7jh+/Dhq1KhR7CTuwKtBaUdHR0yePBknTpzA3bt3ix08yat69eqYOHEiZs+ejSNHjrz29l21a9dGq1atcODAATx48AA1atRQuw2ZpuuSiMoPB08qEAMDA8yYMQMTJ05ERkYG/vGPf6B69epITEzEr7/+inbt2hXZKI8dOxbjxo3DtGnT0LNnT9y7dw8bN26EkZHRW51NMWLECIwbNw6ZmZlYtmwZ6tWrh88++wzAq5H37t27Y8mSJcjKyoKdnR3Onj2L7du3Y+zYsdLBiaOjIxo0aICAgACoVCoIIbBu3TqYmJi82Yoqgqb1GTJkCPbs2YNhw4Zh7NixqFy5MtauXYuMjAyMGTMGwKvOdMyYMfD398f8+fPh4eGBy5cva/xjToMGDd7qzLdcEyZMQFRUFMaNG4d//vOfaN++PUxNTRETE4Ndu3YhIyMDnp6eaNSoEYYNG4aZM2fir7/+gouLCwwNDfHw4UOcPHkS06dPL9GXviZNmgAANmzYgNatW6NKlSqvvXWVQqGAqakp/P39MW7cOLx48QLBwcGoW7fuG52BpGnemm5zd3d3rF+/HmvXroWtrS1OnTqFs2fPqn3mtm3bcOnSJXTo0AF169ZFYmIiNm3aJN1rFHj1JWPHjh04evQoLC0tUbNmzXeynaliYpv8dvS5TQZe3ac6NDQUoaGhsLW1xZkzZ3DhwoW3rkN+xe0X77p/ADRrUzXVpEkTdO3aFd988w2USiUaN26MPXv2SLewIHpTbMPfji624cXJnX/qP//5DwYOHIiHDx8iJCREo9vhvK3JkyejX79+GDx4MLy9vVG3bl08ffoUN27cQOXKlTFx4sRC3zdkyBBs27YNI0aMwJgxY5Ceno7ly5fzti5ULLaRb0cX28gJEybg5s2bGDNmjHS7LjMzMzx79gznz59Hdna2NA+MTCbDv//9byxatAiPHz+Gm5sbqlatikePHuHcuXMYMGAAmjdvjt69e+PHH3/E2LFjMXnyZNSsWRPbtm3D3bt3sXbt2mLr1L59e9jZ2eGrr77C1KlTYW5ujk2bNhW4EqVnz57YuXMnBg8ejGHDhqFp06ZIT0/H3bt38fvvvyMoKAjR0dFYtGgRevTogYYNGyIzMxMbN25E9erV1eYH0lSfPn2k234XN/eJl5cXpk+fjjt37qBr167SbeBKsi6JqPxw8KSC8fT0xI8//ohVq1bB19cX2dnZqFu3Llq0aCFNUlaYTp06wd/fH2vWrMHhw4dha2uLxYsXo3///mqXQpZEu3bt8NFHH2HevHl48uQJmjdvjjlz5qg19IGBgfjuu++wadMmPHnyBPXq1cNXX32ldvaFkZERVq5ciblz5+Lf//43ateujXHjxuHXX3997QSIb0KT+lhaWmLz5s0IDAzE9OnTIYSAo6MjNm7cKE1gBwADBgxAamoqNm7ciB07dsDFxQVLly4t8l6UpcHY2BirV6/Grl27sHv3buzduxdZWVl4//330a5dO7WzhKZNm4bGjRtjy5Yt2LBhA4yNjVG/fn20a9euwBnCxenYsSP+9a9/Yd26dVi6dCnq1auHX375pch4c3NzBAcHY/HixZgwYQLq1auH0aNH4+rVq2/0g1pJ8tZkm48fPx4pKSkIDQ1FdnY23N3dERQUhF69ekkx1tbWOHnyJAIDA/H06VPUqlUL7u7umDJlihQzYsQI3LlzB//5z3/w8uVLfPbZZwgICChxfqQ92Ca/HX1uk8eMGYNnz55hw4YNyMrKQteuXTFjxgzpi/K7osl+8S77B0CzNrUkFixYgAULFuC7776DoaEhunfvji+++AJ+fn5vtDyiXGzD346uteHFsbGxQUBAAFasWIHRo0ejSZMmmDdvHtavX1/qn21lZYWdO3ciKCgIAQEBSElJgbm5Oezs7Aq9lVeuunXrYu3atViwYAEmT56M+vXrY+rUqQgPDy/1OpP2Yxv5dnStjaxcuTK+//577Nq1C3v27MGBAweQkZGBmjVrwsnJCSEhIejcubNanS0tLbFu3Trs2rVLyrdt27bSYI6pqSk2bdqEwMBALFy4EBkZGbCxscGaNWukK29ex8DAACtXrsScOXPg7+8PExMT9OvXD3K5HDt27JDijI2NsX79eqxevRo//vgjHj16hOrVq6Nx48bS1Ry1a9eW2syEhARUq1YNDg4OWL9+/RvNtWdsbIwxY8Zg5syZOHPmjNrVJPn94x//wJw5c/D48WP07NmzwOuarEsiKj8GQghR3pWg0nHixAmMGTMGmzZtQosWLcq7OkREeo1tMhGR9mIbTkRUNLaRVFaEEOjXrx9MTEwQFhZW3tUhIj3AK090xIsXL7B8+XK0adMGMpkM0dHRWLVqFezs7AqdAI6IiEoP22QiIu3FNpyIqGhsI6ks7dixA1lZWfjwww+RlpaG3bt34/r161i5cmV5V42I9AQHT3SEkZERHj58iFmzZiElJQVmZmbo2LEj/vOf/7zxfUeJiOjNsE0mItJebMOJiIrGNpLKUpUqVfDjjz/iwYMHUKlUaNq0KZYtW4ZOnTqVd9WISE/wtl1ERERERERERERERER5VCrvChAREREREREREREREVUkHDx5S0IIZGZmghfwEBGVPbbBRETlg+0vEVH5YRtMRERUNjh48paysrJw48YNZGVllXdVSt3NmzfLuwpajevvzXHdUVG0pQ3Wt31Yn/JlrqSvKnr7q2/7K/PVffqYMxWtorfB74q+7/fMn/kTUfnj4AlpLCMjo7yroNW4/t4c1x1pO33bh/UpX+ZKVDHp2/7KfHWfPuZMpO/7PfNn/kRU/jh4QkRERERERERERERElAcHT4iIiIiIiIiIiIiIiPLg4AkREREREREREREREVEeHDwhIiIiIiIiIiIiIiLKg4MnREREREREREREREREeXDwhIiIiIiIiIiIiIiIKA8OnhAREREREREREREREeXBwRMiIiIiIiIiIiIiIqI8jMq7AkREREREREREpD/S7lxGSsQ+KJ8lwqhGHZi1+RSmTZqXd7WIiIjUcPCESIdceXQDP0UfRWJaMuqYmqOnTRco3rcv72oREWmMX6SJiIiIdFvanctIPrwWMDSCQVUZlKlPXz3vNoLHfUREVKFw8IRIR1x5dAPrIrfDuJIhZMYmeJaegnWR2zHcBRxAISKtwC/SRETajSfyEJEmUiL2AYZGqGRcFQBgYFwVOchASsQ+HvMREVGFwjlPiHTET9FHYVzJEFWMqsDAwABVjKrAuJIhfoo+Wt5VIyLSSN4v0gYGBq++UBsavSon0jN79+6FtbU1hgwZolYeGRmJvn37wsHBAR4eHggNDS3w3tu3b2PQoEFwdHSEm5sbFi9eDKVSqRaTkJCA8ePHQ6FQoGXLlpg+fTpSU1NLMyXScbkn8jxLT1E7kefKoxvlXTUiqmCUzxJhYFRFrczAqAqUzxLLqUZERESF4+AJkY5ITEtGZcPKamWVDSsjMS25nGpERFQy/CJN9Mrdu3fx7bffwtXVVa384cOHGDFiBGxtbbFnzx58+eWXCA4OxubNm6WY1NRUDB06FDKZDOHh4ViwYAF2796NJUuWSDEqlQqjRo1CcnIywsLCEBISgl9//RV+fn5lliPpHp7IQ0SaMqpRB0KZqVYmlJkwqlGnnGpERERUOA6eEOmIOqbmyFJlqZVlqbJQx9S8nGpERFQy/CJNBGRlZWHKlCmYNm0arKys1F7bunUrzMzMMHfuXDRt2hQ9e/bEoEGDsHbtWilm//79eP78OQIDA2FjYwMPDw9MnjwZW7ZswcuXLwEA586dQ3R0NBYvXgwHBwe0bNkSs2bNws8//4y4uLgyzZd0B0/kISJNmbX5FFApkZOdASEEcrIzAJXyVTkREVEFwsETIh3R06YLsnNUyFRmQgiBTGUmsnNU6GnTpbyrRkSkEX6RJgIWLVoEuVyOTz8tuN9fuXIFbdu2hYGBgVTm5uaGv//+G/Hx8VKMs7MzZDKZFOPu7o6MjAxERUVJMVZWVmjUqJEU06ZNGxgaGuLy5cullRrpOJ7IQ0SaMm3SHObdRsBIVhMiIxVGspow5xx3RERUAXHCeCIdoXjfHsNdwEk6iUhrmTZpDnQbgZSIfVA+S4RRjTowa/Mpv0iT3jhy5AjOnDmDvXv3Fvp6UlISXFxc1Mpq164NAEhMTISlpSWSkpJgYWGhFpP7/PHjx9Jy8scYGxvDzMxMitHUjRsVdz6LyMjI8q5CmSrvfG0NG+NI+nlkGGTAyMAISqGEUuSgrcy5VOpW3vmWB23JOX87RVQY0ybNeYxHREQVXoUbPMnJycHKlSuxb98+xMfHo1atWujcuTO+/PJLmJqaSnGRkZFYtGgR/vjjD5ibm2PAgAEYOXKk2rJu374Nf39/XL16FdWrV0fPnj0xdepUGBn9L+2EhAT4+/vj/PnzMDY2RpcuXfD111+rna1HpC0U79tzsISItBq/SJO+evToEWbPno3Vq1e/9jg071UnACCEKLRck/fmJ4TQaDl52dvbo0qVKsUHlrHIyEi9+gG3IuTrAhc0fdRUOpHH0rRuqZ3IUxHyLWv6mDMRERFReatwgycbNmzAunXrsGjRItjb2yMmJgZ+fn5IT0/HwoULAfxvskwvLy8EBAQgKioKM2bMgImJCQYMGADgf5NlOjg4IDw8HPHx8fD19QUA6W/uZJnVqlVDWFgY0tPT4efnBz8/PwQFBZXPCiAiIiIivXPz5k08efIE3t7eUllOTg4AwNbWFlu3boWFhUWBK0OSk1/NJ5F7BYqFhQUSEhLUYpKSkqTXcv9GRESoxSiVSjx//rzAFSlEJcETeYiIiIhIl1S4wZPIyEi4u7ujW7duAIAGDRrAy8sLp0+flmLyTpZpYGCApk2b4s8//8TatWulwZO8k2XKZDLY2Nhg8uTJCAgIwMSJE2FiYiJNlnnkyBHpns+zZs3CyJEjERcXV2CSTiIiIiKi0tC6dWvs379frWz58uVITk7GvHnz0LBhQygUChw8eFDtCpFz586hXr16sLS0BAAoFAoEBAQgLS1Numr73LlzqFq1KmxtbaWYlStXIjY2Fg0bNgQAREREQKVSoXlzXvlFREREREQEVMAJ411cXBAZGYlbt24BAOLi4nDy5El06NBBiuFkmURERESkS2QyGeRyudrjvffeQ7Vq1SCXy1G1alV4e3vj2bNnmDNnDu7cuYMDBw4gLCwMw4cPl5bj5eWF6tWrw9fXF3/88QdOnTqF5cuXo3///jAxMQHw6rjZxsYGvr6+uHHjBi5duoR58+aha9euPHmIiIiIiIjo/1W4K0+GDRuGjIwM9OnTBwYGBlAqlejduzemTp0qxXCyzPKjLZMUVlRcf29OG9cd70tNRETvUv369REaGopFixbh008/hbm5OcaPHw8fHx8pRiaT4YcffoC/vz/69u0LmUyGzz77TO1Y2tDQEGvWrIG/vz98fHykef/8/PzKIy0iogohKSkJS5cuxcmTJ/HixQvUq1cPvr6+8PT0lGI49yoREZF+qXCDJ0ePHsW2bduwcOFCNGvWDDExMQgICEBgYKA0VwnAyTLLAycpfDtcf2+O646IiPRRQEBAgTJXV1fs2rXrte9r2rQpwsLCXhtjaWmJlStXvlX9iIh0RWpqKvr3748PPvgAQUFBsLS0xKNHj6TbHwKce5WIiEgfVbjBk4ULF2LgwIHo1asXAMDa2hrZ2dmYNm2aNFcJJ8skIiIiIiIionchNDQUOTk5WLFiBYyNjQG8mn81L869SkREpH8q3Jwn6enpqFRJvVqGhoZqzxUKBSIiIqSrTYDCJ8u8evUq0tLS1GLyT5YZFxeH2NhYKYaTZRIRERERERHpj2PHjkGhUGD+/Plwc3NDjx49EBISguzsbCmGc68SERHpnwp35UmnTp2wfv16NGrUSLpt19KlS+Hm5iZNcunt7Y3Nmzdjzpw5GDRoEG7duoWwsDBMmzZNWo6XlxdWrFgBX19fTJw4EfHx8a+dLHP69OnIyMjgZJlEREREREREeiQ2NhaxsbHw8vLCmjVrcP/+ffj7+yMzM1OaM4pzr5YPbZz78l1i/sy/JHi7c6J3r8INnsyYMQNmZmYICAhAYmIizM3N0b59e0yZMkWK4WSZRERERERERPQuCCFgYWGBefPmwdDQEPb29khISEBISIjabwice7Vs6fvcl8yf+etz/kQVRYUbPDExMYGvr6/a5PCF4WSZRERERERERPS26tSpg4YNG6rdMrxJkyZIS0tDSkoKzMzMOPcqERGRHqpwc54QEREREREREZUVhUKB2NhY5OTkSGUxMTGQyWQwMzOTYjj3KhERkX7h4AkRERERERER6a1hw4YhMTERCxYswL1793Dy5EmsWbNG7dbg3t7eePbsGebMmYM7d+7gwIEDCAsLw/Dhw6UYLy8vVK9eHb6+vvjjjz9w6tSp1869euPGDVy6dIlzrxIREVVQFe62XUREREREREREZcXOzg6rVq3C0qVLER4eDktLS/j4+GDUqFFSDOdeJSIi0j8cPCEiIiIiIiIivdauXTu0a9futTGce5WIiEi/8LZdREREREREREREREREeXDwhIiIiIiIiIiIiIiIKA8OnhARkSQnJwchISHo0qULHBwc0KFDB8ybNw9paWlqcZGRkejbty8cHBzg4eGB0NDQAsu6ffs2Bg0aBEdHR7i5uWHx4sVQKpVqMQkJCRg/fjwUCgVatmyJ6dOnIzU1tVRzJCIiIiIiIiIiKg4HT4iISLJhwwasW7cOU6dOxaFDh7BgwQIcPXoUCxYskGIePnyIESNGwNbWFnv27MGXX36J4OBgbN68WYpJTU3F0KFDIZPJEB4ejgULFmD37t1YsmSJFKNSqTBq1CgkJycjLCwMISEh+PXXXzlZJhERERERERERlTtOGE9ERJLIyEi4u7ujW7duAIAGDRrAy8sLp0+flmK2bt0KMzMzzJ07FwYGBmjatCn+/PNPrF27FgMGDAAA7N+/H8+fP0dgYCBkMhlsbGwwefJkBAQEYOLEiTAxMcG5c+cQHR2NI0eOoFGjRgCAWbNmYeTIkYiLi4OVlVXZrwAiIiIiIiIiIiJw8ISIiPJwcXHBunXrcOvWLTRr1gxxcXE4efIkOnbsKMVcuXIFbdu2hYGBgVTm5uaG0NBQxMfHw9LSEleuXIGzszNkMpkU4+7ujoyMDERFRcHV1RVXrlyBlZWVNHACAG3atIGhoSEuX75cosGTGzduvGXmpS8yMrK8q1Cm9Clf5lrxuLi4lHcViIiIiIiISMtx8ISIiCTDhg1DRkYG+vTpAwMDAyiVSvTu3RtTp06VYpKSkgr8MFm7dm0AQGJiIiwtLZGUlAQLCwu1mNznjx8/lpaTP8bY2BhmZmZSjKbs7e1RpUqVEr2nLEVGRurVj7n6lC9zJSIiIiIiItJNnPOEiIgkR48exbZt27Bw4ULs3r0bQUFBuHDhAgIDA9Xi8l51AgBCiELLC1NcjBBCo+UQERERERERERGVFl55QkREkoULF2LgwIHo1asXAMDa2hrZ2dmYNm2aNFeJhYVFgStDkpOTAfzvChQLCwskJCSoxSQlJUmv5f6NiIhQi1EqlXj+/HmBK1KIiIiIiIiIiIjKEq88ISIiSXp6OipVUu8aDA0N1Z4rFApERERIV5sAwLlz51CvXj1YWlpKMVevXkVaWppaTNWqVWFrayvFxMXFITY2VoqJiIiASqVC8+bN33luREREREREREREmuLgCRERSTp16oT169fj6NGjePDgAc6ePYulS5fCzc0NJiYmAABvb288e/YMc+bMwZ07d3DgwAGEhYVh+PDh0nK8vLxQvXp1+Pr64o8//sCpU6ewfPly9O/fX1qOm5sbbGxs4Ovrixs3buDSpUuYN28eunbtWqLJ4omIiIiIiIiIiN413raLiIgkM2bMgJmZGQICApCYmAhzc3O0b98eU6ZMkWLq16+P0NBQLFq0CJ9++inMzc0xfvx4+Pj4SDEymQw//PAD/P390bdvX8hkMnz22WdqE88bGhpizZo18Pf3h4+PD4yNjdGlSxf4+fmVac5ERERERERERET5cfCEiIgkJiYm8PX1ha+v72vjXF1dsWvXrtfGNG3aFGFhYa+NsbS0xMqVK0tcTyIiIiIiIiIiotLE23YRERERERERERERERHlwcETIiIiIqIKYP/+/ejduzdatGgBJycn9OjRA+vXr4cQAgCwe/duWFtbF3jcv39fbTm3b9/GoEGD4OjoCDc3NyxevBhKpVItJiEhAePHj4dCoUDLli0xffp0pKamllmuREREREREFR1v20VEREREVAHUqlUL48aNQ+PGjVG5cmVcunQJc+bMgaGhIQYPHgzg1XxRp06dKvC+XKmpqRg6dCgcHBwQHh6O+Ph46VaMuX9VKhVGjRqFatWqISwsDOnp6fDz84Ofnx+CgoLKKFsiIiIiIqKKjYMnREREREQVgJubm9pzKysrHDt2DL/99ps0eAIAtWvXLnIZ+/fvx/PnzxEYGAiZTAYbGxtMnjwZAQEBmDhxIkxMTHDu3DlER0fjyJEjaNSoEQBg1qxZGDlyJOLi4mBlZVU6CRIREREREWkR3raLiIiIiKiCEULg2rVruHz5Mlq1aiWVq1QqeHp6wt3dHUOHDsXFixfV3nflyhU4OztDJpNJZe7u7sjIyEBUVJQUY2VlJQ2cAECbNm1gaGiIy5cvl3JmRERERERE2oFXnhARERERVRAvXrxA+/btkZ2dDZVKhfHjx2PQoEEAgMaNG2Px4sWwsbHBy5cvsXPnTgwaNAgbN26Eq6srACApKQkWFhZqy8x9/vjx4yJjjI2NYWZmJsVo6saNG2+UZ1mIjIws7yqUKear+7QlZxcXl/KuAhEREdE7wcETIiIiIqIKwtTUFHv37kV6ejquXr2KJUuW4P3330efPn2gUCigUCik2ObNm+PBgwdYt26dNHjyOgYGBq99XQhRbEx+9vb2qFKlSoneUxYiIyP16gdc5qv79DFnIiIiovLGwRMiIiIiogqiUqVK0u20bGxskJKSgmXLlqFPnz6Fxjs5OeHYsWPScwsLCyQkJKjFJCUlSa/l/o2IiFCLUSqVeP78eYErUoiIiIiIiPQV5zwhIiIiIqqgcnJykJGRUeTrUVFRahPIKxQKXL16FWlpaVLZuXPnULVqVdja2koxcXFxiI2NlWIiIiKgUqnQvHnzUsiCiIiIiIhI+3DwhIiIiIioAggODsb58+cRFxeHu3fvYseOHQgNDUWvXr0AACEhITh9+jRiY2MRHR2N+fPn49y5cxg8eLC0DC8vL1SvXh2+vr74448/cOrUKSxfvhz9+/eHiYkJAMDNzQ02Njbw9fXFjRs3cOnSJcybNw9du3aFlZVVueRORERERERU0fC2XUREREREFcDLly8xe/ZsJCQkoEqVKrCyssLUqVPx+eefA3g1mfycOXPw+PFjmJiYQC6XY/369Wjbtq20DJlMhh9++AH+/v7o27cvZDIZPvvsM0ydOlWKMTQ0xJo1a+Dv7w8fHx8YGxujS5cu8PPzK/OciYiIiIiIKioOnhARERERVQC+vr7w9fUt8vWvv/4aX3/9dbHLadq0KcLCwl4bY2lpiZUrV5a4jkRERERERPqCgydEREREREQaSLtzGSkR+6B8lgijGnVg1uZTmDbhPDFERERERLqIc54QEREREREVI+3OZSQfXgtl6lMYVJVBmfoUyYfXIu3O5fKuGhERERERlQIOnhARERERERUjJWIfYGiESsZVYWBggErGVQFDo1flRERERESkczh4QkREREREVAzls0QYGFVRKzMwqgLls8RyqhEREREREZUmDp4QEREREREVw6hGHQhlplqZUGbCqEadcqoRERERERGVJg4J981QAAAgAElEQVSeEBERERERFcOszaeASomc7AwIIZCTnQGolK/KiYiIiIhI53DwhIiIiIiIqBimTZrDvNsIGMlqQmSkwkhWE+bdRsC0SfPyrhoREREREZUCo/KuABERERERkTYwbdKcgyVERERERHqCV54QERERERERkd4KDg6GtbV1gYdSqZRiIiMj0bdvXzg4OMDDwwOhoaEFlnP79m0MGjQIjo6OcHNzw+LFi9WWAQAJCQkYP348FAoFWrZsienTpyM1NbXUcyQiIqKS45UnRERERERERKTX6tevj+3bt6uVGRm9+snk4cOHGDFiBLy8vBAQEICoqCjMmDEDJiYmGDBgAAAgNTUVQ4cOhYODA8LDwxEfHw9fX18AkP6qVCqMGjUK1apVQ1hYGNLT0+Hn5wc/Pz8EBQWVYbZERESkCQ6eEBEREREREZFeMzQ0RO3atQt9bevWrTAzM8PcuXNhYGCApk2b4s8//8TatWulwZP9+/fj+fPnCAwMhEwmg42NDSZPnoyAgABMnDgRJiYmOHfuHKKjo3HkyBE0atQIADBr1iyMHDkScXFxsLKyKrN8iYiIqHi8bRcRERERERER6bX4+Hi0b98eHh4eGDt2LKKjo6XXrly5grZt28LAwEAqc3Nzw9//x97dR0Vd5v8ff40DgjhEyWikS9bGGiGo3Gir6Gbtcd1vLZobtYksad5V5K7pdlix481YAW6mq2b6HTPPtGZiqWV72tTtu/4MKXPENkJo1QpSuTVEEDRwfn+4fnLUvInhTp6PczzT57ren+tm/pj4zHuu6zp8WMXFxUZMv379ZLFYjJjBgwerrq5OeXl5RkxwcLCROJGkgQMHymw2a8+ePU09RQAAcJVYeQIAAAAAANqtPn36aP78+frpT3+qyspKvfrqqxo9erQ2bdqknj17qry8XNHR0W73nF2lUlpaqqCgIJWXl8tqtbrFnL0uKyuTpIvGeHt7KyAgwIi5Grm5uVd9T1vjdDpbeggtivkz/6tx/ucUgMYjeQIAAAAAANqtu+66y+06Ojpa9913n1577TU988wzkuS26kSSXC7XRcsv5nIxLpfrito5X3h4uHx8fK76vrbC6XS26y+DmT/zb8/zB1oLtu0CAAAAAAD4Ly8vL/Xu3VtfffWVpDMrSM5fGVJRUSHp+xUoVqtV5eXlbjFnr8+uNrlYTH19vaqqqi5YkQIAAFoeyRMAAAAAAID/On36tAoKCozESGRkpLKzs43VJpKUlZWl7t27KygoyIjZu3evampq3GJ8fX0VFhZmxBQVFamwsNCIyc7OVkNDg6KioppjagAA4CqQPAEAAAAAAO1Wenq6Pv74YxUVFemzzz7Tn/70J3399ddKSEiQJI0ePVqVlZWaM2eODhw4oHfffVcOh0Pjx4832oiLi5O/v79SUlJUUFCg7du3a9GiRUpISJCfn5+kM4fMh4aGKiUlRbm5udq9e7fmzZun4cOHKzg4uEXmDgAAfhhnngAAAAAAgHartLRUTz/9tI4eParrr79eYWFhWrt2rSIiIiRJPXr0kN1uV1pamkaOHKnAwEAlJycrMTHRaMNisWj16tWy2WyKj4+XxWLRqFGjNH36dCPGbDZrxYoVstlsSkxMlLe3t4YNG6bU1NRmnzMAALg8kicAAAAAAKDdevHFFy8bExMTo7feeuuSMSEhIXI4HJeMCQoK0rJly65qfAAAoGWwbRcAAAAAAAAAAMA5SJ4AAAAAAAAAAACcg+QJAAAAAAAAAADAOUieAAAAAAAAAAAAnIPkCQAAAAAAAAAAwDlIngAAAACtwObNm/Xb3/5W/fv3V9++fXXvvfdq1apVcrlcRozT6VR8fLwiIiI0dOhQ2e32C9rZv3+/kpKS1KdPH8XGxiojI0P19fVuMSUlJUpOTlZkZKQGDBigmTNnqrq6usnnCAAAAABtRatMnpSXlys1NVWDBg1SRESEhg8frg8++MAthgdHAAAAXEu6dOmiJ554Qm+88YbeffddTZw4UX/961/lcDgkSYcOHdKECRMUFhamjRs3atq0aVqyZInWrFljtFFdXa1x48bJYrEoMzNTzz33nDZs2KAFCxYYMQ0NDZo0aZIqKirkcDi0dOlSffzxx0pNTW32OQMAAABAa+XV0gM4X3V1tRISEnTLLbdo8eLFCgoK0pEjR9S5c2cj5uyDY1xcnNLT05WXl6dnnnlGfn5+GjNmjNHOuHHjFBERoczMTBUXFyslJUWSjNezD46dOnWSw+FQbW2tUlNTlZqaqsWLFzf/5AEAANBuxcbGul0HBwdr27Zt2rVrlx555BGtXbtWAQEBmjt3rkwmk0JCQvTFF19o5cqVxt/AmzdvVlVVlebPny+LxaLQ0FBNnTpV6enpmjJlivz8/JSVlaX8/Hxt2bJFPXv2lCTNmjVLEydOVFFRkYKDg5t97gAAAADQ2rS6lSd2u12nT5/WSy+9pJiYGP3kJz9R//79FRYWZsSc++AYEhKiESNGKCkpSStXrjRizn1wDA0N1dChQzV16lS9/vrrOnHihCQZD44ZGRmKiIjQgAEDNGvWLL3//vsqKipq9rkDAAAAkuRyufTvf/9be/bs0Z133ilJysnJ0aBBg2QymYy42NhYHT58WMXFxUZMv379ZLFYjJjBgwerrq5OeXl5RkxwcLCROJGkgQMHymw2a8+ePc0xPQAAAABo9VrdypNt27YpMjJSzz77rLZt26aAgADde++9mjx5sry9vSX98IOj3W5XcXGxgoKCLvvgGBMTc9kHR351BwAAgOZ0/Phx/eIXv9B3332nhoYGJScnKykpSdKZrW2jo6Pd4rt27SpJKi0tVVBQkMrLy2W1Wt1izl6XlZUZ7Zwf4+3trYCAACPmSuXm5l5VfHNyOp0tPYRmxXyvfW1lzud/TgEAALRVrS55UlhYqMLCQsXFxWnFihX6+uuvZbPZdPLkSU2fPl0SD44tqa38wd5a8f79eG3xvePBEQBwtTp37qxNmzaptrZWe/fu1YIFC3TTTTfpgQcekCS3Hw9JMg6TP7/8Yi4X43K5rqidc4WHh8vHx+eq7mkOTqezXf1/mPle+9rjnAEAAFqax5InO3bs0LFjx/Sb3/xG0pmD2FNTU/Wf//xHgwcP1uzZs6/owcrlcslqtWrevHkym80KDw9XSUmJli5daiRPJB4cWwJ/sDcO79+Px3sHAGgvOnToYKyKDg0N1bFjx7Rw4UI98MADslqtF/zAp6KiQtL3PySyWq0qKSlxiykvLzfqzr5mZ2e7xdTX16uqquqCHxYBAAAAQHvlsTNPFi9erMOHDxvXaWlpys/P1y9/+Uv985//vOID2Lt166ZbbrlFZrPZKLvttttUU1OjY8eOSdIVPziefVA862IPjufH8OAIAACA1uL06dOqq6uTJEVGRio7O9v40ZB05gy/7t27KygoyIjZu3evampq3GJ8fX2NMwQjIyNVVFSkwsJCIyY7O1sNDQ2KiopqjmkBAAAAQKvnseTJ119/rdDQUElSbW2tPvjgA82YMUOzZ8/Wn/70J73//vtX1E5kZKQKCwt1+vRpo+yrr76SxWJRQECAEcODIwAAAK4lS5Ys0c6dO1VUVKSDBw9q/fr1stvtuv/++yVJo0ePVmVlpebMmaMDBw7o3XfflcPh0Pjx44024uLi5O/vr5SUFBUUFGj79u1atGiREhIS5OfnJ+nMWYGhoaFKSUlRbm6udu/erXnz5mn48OGc+QcAAAAA/+Wx5MmpU6fk6+srSdq7d68aGho0dOhQSdKtt956xWeIPProoyotLdVzzz2nL7/8Uv/617+0YsUKJSYmGjE8OAIAAOBac+LECc2ePVv33Xeffve732nt2rWaPn26ZsyYIUnq0aOH7Ha7cnNzNXLkSP3lL39RcnKy29/JFotFq1evVlVVleLj4/XnP/9Zo0aNctv+1mw2a8WKFbrhhhuUmJioxx9/XDExMXr++eebfc4AAAAA0Fp57MyT4OBgffjhhxowYIA2b96s3r17y2KxSDqzXZa/v/8VtdO7d2+9/PLLevHFF5WZmamgoCAlJiZq0qRJRszZB8e0tDSNHDlSgYGBP/jgaLPZFB8fL4vF8oMPjjabTYmJifL29tawYcOUmprqoXcFAAAAuDIpKSlKSUm5ZExMTIzeeuutS8aEhITI4XBcMiYoKEjLli276jECAAAAQHvhseTJ73//e82aNUubNm1SWVmZMjIyjLpPPvlEP/vZz664rSFDhmjIkCGXjOHBEQAAAAAAAAAANAWPJU8eeughde/eXZ999pnCw8Pdkh9+fn4aM2aMp7oCAAAAAAAAAABoMh5LnkjS4MGDNXjw4AvKz90qCwAAAAAAAAAAoDXz2IHxknT06FEtWbJEY8eO1f33368DBw5IktavX699+/Z5sisAQBMpLy9XamqqBg0apIiICA0fPlwffPCBW4zT6VR8fLwiIiI0dOhQ2e32C9rZv3+/kpKS1KdPH8XGxiojI0P19fVuMSUlJUpOTlZkZKQGDBigmTNnqrq6uknnBwAAAAAAAFyOx1aefPnll0pMTNSpU6cUERGhgoIC1dXVSZIKCgq0a9cu/eUvf/FUdwCAJlBdXa2EhATdcsstWrx4sYKCgnTkyBF17tzZiDl06JAmTJiguLg4paenKy8vT88884zbFo3V1dUaN26cIiIilJmZqeLiYuMQ5LOvDQ0NmjRpkjp16iSHw6Ha2lqlpqYqNTVVixcvbv7JAwAAAAAAAP/lseRJWlqaevTooZUrV8rPz0/h4eFGXVRUlF588UVPdQUAaCJ2u12nT5/WSy+9JG9vb0nST37yE7eYtWvXKiAgQHPnzpXJZFJISIi++OILrVy50kiebN68WVVVVZo/f74sFotCQ0M1depUpaena8qUKfLz81NWVpby8/O1ZcsW9ezZU5I0a9YsTZw4UUVFRQoODm7eyQMAAAAAAAD/5bHkySeffKIXXnhB1113nRoaGtzqunbtqrKyMk91BQBoItu2bVNkZKSeffZZbdu2TQEBAbr33ns1efJkI5mSk5OjQYMGyWQyGffFxsbKbreruLhYQUFBysnJUb9+/WSxWIyYwYMHq66uTnl5eYqJiVFOTo6Cg4ONxIkkDRw4UGazWXv27Lmq5Elubq4HZt+0nE5nSw+hWbWn+TLX1ic6OrqlhwAAAAAAaOM8ljzp0OGHj085evSofH19PdUVAKCJFBYWqrCwUHFxcVqxYoW+/vpr2Ww2nTx5UtOnT5d05kyU87+Y7Nq1qySptLRUQUFBKi8vl9VqdYs5e302mX6xGG9vbwUEBFx1wj08PFw+Pj5XdU9zcjqd7erL3PY0X+YKAAAAAMC1yWMHxvfr109vvvnmRes2b96s/v37e6orAEATcblcCgwM1Lx58xQeHq777rtPkydP1po1a9zizl11cva+i5VfzOViXC7XFbUDAAAAAAAANBWPJU/+8Ic/KCsrS6NHj9aaNWtkMpm0detWJScn68MPP9STTz7pqa4AAE2kW7duuuWWW2Q2m42y2267TTU1NTp27JikMytIzl8ZUlFRIen7FShWq1Xl5eVuMWevz642uVhMfX29qqqqLliRAgAAAAAAADQnjyVP+vbtq9WrV8vlciktLU0ul0vLly9XWVmZXn31VYWGhnqqKwBAE4mMjFRhYaFOnz5tlH311VeyWCwKCAgwYrKzs43VJpKUlZWl7t27KygoyIjZu3evampq3GJ8fX0VFhZmxBQVFamwsNCIyc7OVkNDg6Kiopp0ngAAAAAAAMCleCx5IklRUVF644039Mknn2jr1q3atWuXMjMzFRkZ6cluAABN5NFHH1Vpaamee+45ffnll/rXv/6lFStWKDEx0YgZPXq0KisrNWfOHB04cEDvvvuuHA6Hxo8fb8TExcXJ399fKSkpKigo0Pbt27Vo0SIlJCTIz89P0plD5kNDQ5WSkqLc3Fzt3r1b8+bN0/Dhw6/qsHgAAAAAAADA0zx2YPy5LBaLLBZLUzQNAGhCvXv31ssvv6wXX3xRmZmZCgoKUmJioiZNmmTE9OjRQ3a7XWlpaRo5cqQCAwOVnJzslmCxWCxavXq1bDab4uPjZbFYNGrUKOPQeUkym81asWKFbDabEhMT5e3trWHDhik1NbVZ5wwAAAAAAACcr1HJk1dffVVxcXGyWq169dVXLxlrMpk0duzYxnQHAGgGQ4YM0ZAhQy4ZExMTo7feeuuSMSEhIXI4HJeMCQoK0rJly656jAAAAAAAAEBTalTyJCMjQ9HR0bJarcrIyLhkLMkTAAAAAAAAAADQFjQqefLvf/9bHTt2NP4bAAAAAAAAAACgrWvUgfFnEyeSdPz4cZnNZnXs2PGCf15eXjp+/HijBwsAAAAAANCUNm3apNtvv/2C3TOcTqfi4+MVERGhoUOHym63X3Dv/v37lZSUpD59+ig2NlYZGRmqr693iykpKVFycrIiIyM1YMAAzZw5U9XV1U05JQAA8CM0KnlyrsGDB+vzzz+/aF1eXp4GDx7sqa4AAAAAAAA87uDBg3rhhRcUExPjVn7o0CFNmDBBYWFh2rhxo6ZNm6YlS5ZozZo1Rkx1dbXGjRsni8WizMxMPffcc9qwYYMWLFhgxDQ0NGjSpEmqqKiQw+HQ0qVL9fHHHys1NbXZ5ggAAK6Mx5InLpfrB+vq6+vVoYPHugIAAAAAAPCoU6dO6amnntLTTz+t4OBgt7q1a9cqICBAc+fOVUhIiEaMGKGkpCStXLnSiNm8ebOqqqo0f/58hYaGaujQoZo6dapef/11nThxQpKUlZWl/Px8ZWRkKCIiQgMGDNCsWbP0/vvvq6ioqFnnCwAALq1RZ56UlZWptLTUuD548KDMZrNbzMmTJ7V+/Xp169atMV0BAAAAAAA0mbS0NPXq1UsjR45Udna2W11OTo4GDRokk8lklMXGxsput6u4uFhBQUHKyclRv379ZLFYjJjBgwerrq5OeXl5iomJUU5OjoKDg9WzZ08jZuDAgTKbzdqzZ88FSRsAANByGpU8WbdunZYuXSqTySSTyaQZM2ZcEONyuX6wDgAAAAAAoKVt2bJFO3bs0KZNmy5aX15erujoaLeyrl27SpJKS0sVFBSk8vJyWa1Wt5iz12VlZUY758d4e3srICDAiLlSubm5VxXfFjmdzpYeQoti/sz/apz/GQWg8RqVPBkxYoT69u0rl8ulSZMmacaMGfrpT3/qFtOxY0fdeuutrDwBAAAAAACtzpEjRzR79mwtX77cbdXI+c5ddSJ9v335+eVXcu/5zv7w9GqEh4fLx8fnqu5pS5xOZ7v+Mpj5M//2PH+gtWhU8uTmm2/WzTffrO+++07Tpk3Tr371K910002eGhsAAAAAAECT+vzzz3X06FGNHj3aKDt9+rQkKSwsTGvXrpXVar1gZUhFRYWk71egWK1WlZSUuMWUl5cbdWdfz98SrL6+XlVVVResSAEAAC3LI6e4m81mLV68WAcOHPBEcwAAAAAAAM3i5z//uTZv3qxNmzYZ/+655x717dtXmzZt0u23367IyEhlZ2cbq02kM4e/d+/eXUFBQZKkyMhI7d27VzU1NW4xvr6+CgsLM2KKiopUWFhoxGRnZ6uhoUFRUVHNNGMAAHAlPJI86dChg4KDg3X8+HFPNAcAAAC0K3a7XQ8++KCio6M1YMAAjRs3Tp9++qlbzIYNG3T77bdf8O/rr792i9u/f7+SkpLUp08fxcbGKiMjQ/X19W4xJSUlSk5OVmRkpAYMGKCZM2equrq6yecJAK2RxWJRr1693P5dd9116tSpk3r16iVfX1+NHj1alZWVmjNnjg4cOKB3331XDodD48ePN9qJi4uTv7+/UlJSVFBQoO3bt2vRokVKSEiQn5+fpDOHzIeGhiolJUW5ubnavXu35s2bp+HDh3NYPAAArUyjtu0612OPPaZly5YpMjLS+NUFAAAAgMvbtWuXHnroIUVERMjLy0t2u11jx47VO++84/Zlmtls1vbt293u7dKli/Hf1dXVGjdunCIiIpSZmani4mKlpKRIkvHa0NCgSZMmqVOnTnI4HKqtrVVqaqpSU1O1ePHiZpgtALQ9PXr0kN1uV1pamkaOHKnAwEAlJycrMTHRiLFYLFq9erVsNpvi4+NlsVg0atQoTZ8+3Ygxm81asWKFbDabEhMT5e3trWHDhik1NbUlpgUAAC7BY8mT9957T99++62GDRumXr16GXt+nmUymfTyyy97qjsAAADgmmG3292un3/+eW3dulU7duxQQkKCW935f2efa/PmzaqqqtL8+fNlsVgUGhqqqVOnKj09XVOmTJGfn5+ysrKUn5+vLVu2qGfPnpKkWbNmaeLEiSoqKuKXzwAgKT09/YKymJgYvfXWW5e8LyQkRA6H45IxQUFBWrZsWaPGBwAAmp7HkifffvutevTooR49ehjXANCWHXXu0eGNb6uupFS+N3ZT91Ej1SWafYgBAE2vtrZW9fX1uuGGG9zKGxoadM899+jUqVP62c9+pieeeEL9+/c36nNyctSvXz9ZLBajbPDgwaqrq1NeXp5iYmKUk5Oj4OBgI3EiSQMHDpTZbNaePXtIngAAAACAPJg8WbdunaeaAoAWd9S5RwdXrJTJy0tmi0Unj36rgytWSpMnkEABADS5+fPny2q1aujQoUbZrbfeqoyMDIWGhurEiRN68803lZSUpNdee00xMTGSpPLyclmtVre2zl6XlZX9YIy3t7cCAgKMmCuVm5t7tVNrNk6ns6WH0KyY77Wvrcw5Ojq6pYcAAADgER5LnpzL5XKpurpanTt3VocOHjmTHgCa1eGNb59JnPj6SpLMvr5qqKvT4Y1vkzwBADSppUuX6r333pPD4VCnTp2M8sjISEVGRhrXUVFR+uabb/TKK68YyZNLMZlMl6x3uVyXjTlfeHi4fHx8ruqe5uB0OtvVF7jM99rXHucMAADQ0jya2fjoo4/0+9//Xn369NGdd96pffv2SZKeffZZbdmyxZNdAUCTqispVYfzvgzq4OOjupLSFhoRAKA9WLhwoRwOh1atWqU77rjjsvF9+/bVV199ZVxbrVaVl5e7xZy9Prva5GIx9fX1qqqqumBFCgAAAAC0Vx5Lnmzfvl2PPvqoXC6XHn/8cZ0+fdqou/7667V+/XpPdQUATc73xm46ffKkW9npkyfle2O3FhoRAOBal56erjfeeEOrV69WRETEFd2Tl5fndoB8ZGSk9u7dq5qaGqMsKytLvr6+CgsLM2KKiopUWFhoxGRnZ6uhoUFRUayuBAAAAADJg8mTv/71rxoxYoT+9re/adKkSW51oaGhKigo8FRXANDkuo8aKVd9vRrq6uRyuc681ter+6iRLT00AMA1yGazad26dVqwYIG6du2qsrIylZWV6fjx40bM0qVL9f/+3/9TYWGh8vPz9eyzzyorK0uPPPKIERMXFyd/f3+lpKSooKBA27dv16JFi5SQkCA/Pz9JUmxsrEJDQ5WSkqLc3Fzt3r1b8+bN0/DhwzksHgAAAAD+y2NnnvznP//R9OnTJV24n3JAQIC+/fZbT3UFAE2uS3SUNHmCDm98W3UlpfK9sZu6jxrJeScAgCaxZs0aSdL48ePdykeNGqX09HRJ0vHjxzVnzhyVlZXJz89PvXr10qpVqzRo0CAj3mKxaPXq1bLZbIqPj5fFYtGoUaOMv9MlyWw2a8WKFbLZbEpMTJS3t7eGDRum1NTUZpgpAAAAALQNHkue+Pv76+jRoxetKyoqUmBgoKe6AoBm0SU6imQJAKBZXMkq7RkzZmjGjBmXjQsJCZHD4bhkTFBQkJYtW3bF4wMAAACA9sZj23b94he/0PLly90SKCaTSSdOnJDD4dDdd9/tqa4AAAAAAAAAAACajMdWnkybNk0PP/ywfv3rX+vOO++UyWTSwoULtX//fnl5eWnKlCme6goAAAAAAAAAAKDJeGzlSbdu3bRx40Y9/PDDOnTokG688UaVlZXpvvvu0/r169WlSxdPdQUAAAAAAAAAANBkPLbyRDpzMPy0adM0bdo0TzYLAAAAAAAAAADQbDyaPJGk2tpaHThwQKWlperWrZtuu+02derUydPdAAAAAAAAAAAANAmPJk+WL1+uVatW6fjx43K5XJIkf39/Pfroo3rsscdkMpk82R0AAAAAAAAAAIDHeSx5snDhQtntdiUkJOjXv/61AgMDVVFRoX/84x9asmSJ6urq9NRTT3mqOwAAAAAAAAAAgCbhseTJ+vXrNXnyZP3xj380ym699VbFxMTIYrEoMzOT5AkAAAAAAAAAAGj1OniqodraWvXv3/+idf3791ddXZ2nugIAAAAAAAAAAGgyHkueDBkyRDt27Lho3YcffqhBgwZ5qisAAAAAAAAAAIAm47Ftu+Lj4zVr1ixVVlbql7/8pXHmybZt2/TRRx/JZrPp888/N+J79+7tqa4BAAAAAAAAAAA8xmPJk0mTJkmSNm7cqI0bN8pkMsnlchn1kydPliS5XC6ZTCbt27fPU10DAAAAAAAAAAB4jMeSJ3a73VNNAQAAAAAAAAAAtBiPJU+GDBniqaYAAAAAAAAAAABajMeSJ2cdOnRITqdTx44dU0BAgKKjo9WjRw9PdwMAAAAAAAAAANAkPJY8OX36tObMmaM333xTp0+fNso7dOigBx98ULNnz1aHDh081R0AAAAAAAAAAECT8FjyZNmyZXrrrbf0+OOP67777lPXrl1VXl6uv//971q+fLm6deum5ORkT3UHAAAAAAAAAADQJDyWPNm4caMef/xxPfnkk0aZv7+/cb1hwwaSJwAAAAAAAAAAoNXz2D5aJSUlioqKumhdVFSUSktLPdUVAAAAAAAAAABAk/FY8iQoKEi7du26aN0nn3yiG2+80VNdAQAAAAAAAAAANBmPbdv1wAMPaOIMXuoAACAASURBVOnSpaqvr9e9994rq9WqiooKvffee1q1apWmTJniqa4AAAAAAAAAAACajMdWnjz22GMaPXq0Xn31VT3wwAO666679Nvf/lavvPKKRo8ercmTJ/+odjdt2qTbb79dY8eOdSt3Op2Kj49XRESEhg4dKrvdfsG9+/fvV1JSkvr06aPY2FhlZGSovr7eLaakpETJycmKjIzUgAEDNHPmTFVXV/+osQIAAAAAAAAAgLbPYytPTCaTnnnmGU2ePFl79+5VZWWlrr/+evXr109du3b9UW0ePHhQL7zwgmJiYtzKDx06pAkTJiguLk7p6enKy8vTM888Iz8/P40ZM0aSVF1drXHjxikiIkKZmZkqLi5WSkqKJBmvDQ0NmjRpkjp16iSHw6Ha2lqlpqYqNTVVixcvbsS7AQAAAAAAAAAA2iqPJE9OnjyptLQ03X///erXr5+GDRvW6DZPnTqlp556Sk8//bSys7NVXFxs1K1du1YBAQGaO3euTCaTQkJC9MUXX2jlypVG8mTz5s2qqqrS/PnzZbFYFBoaqqlTpyo9PV1TpkyRn5+fsrKylJ+fry1btqhnz56SpFmzZmnixIkqKipScHBwo+cBAAAAAAAAAADaFo9s2+Xj46O3335bJ0+e9ERzkqS0tDT16tVLI0eOvKAuJydHgwYNkslkMspiY2N1+PBhI8mSk5Ojfv36yWKxGDGDBw9WXV2d8vLyjJjg4GAjcSJJAwcOlNls1p49ezw2FwAAAOBS7Ha7HnzwQUVHR2vAgAEaN26cPv300wvi2LoWADxv8+bN+u1vf6v+/furb9++uvfee7Vq1Sq5XC4jhs9fAADaH49t2xUVFaVPP/1Ud955Z6Pb2rJli3bs2KFNmzZdtL68vFzR0dFuZWe3BistLVVQUJDKy8tltVrdYs5el5WVGe2cH+Pt7a2AgAAj5krl5uZeVXxb5XQ6W3oIbRrv34/XFt+78z+nAAD4Ibt27dJDDz2kiIgIeXl5yW63a+zYsXrnnXeM1dBsXQsATaNLly564okndOutt6pjx47avXu35syZI7PZrEceeYTPXwAA2imPJU/+8Ic/aNq0aZKku+++W1ar1W1liCRdf/31l23nyJEjmj17tpYvX+62auR857d99hch55dfyb3nc7lcV9TOucLDw+Xj43NV97Q1TqeTL4Mbgffvx+O9AwBc687/BfPzzz+vrVu3aseOHUpISJDE1rUA0FRiY2PdroODg7Vt2zbt2rVLjzzyCJ+/AAC0Ux5Lnvzud7+TJL344otauHDhRWP27dt32XY+//xzHT16VKNHjzbKTp8+LUkKCwvT2rVrZbVaL1gZUlFRIen7FShWq1UlJSVuMeXl5Ubd2dfs7Gy3mPr6elVVVV2wIgUAAABoLrW1taqvr9cNN9xglP3Q1rV2u13FxcUKCgq67Na1MTExl9269mq+vGvNq6/b4qrVxmC+1762Mue2/qMnl8ulzz77THv27NHjjz8uqXV+/gIAgKbnseTJ7Nmzr3q1xsX8/Oc/1+bNm93KFi1apIqKCs2bN08333yzIiMj9fe//91thUhWVpa6d++uoKAgSVJkZKTS09NVU1Ojzp07GzG+vr4KCwszYpYtW6bCwkLdfPPNkqTs7Gw1NDQoKiqq0XMBAAAAfoz58+fLarVq6NChRllr3Lq2ta6+bm+rVpnvta89zrm5HT9+XL/4xS/03XffqaGhQcnJyUpKSpLUOj9/pdadwPaUtpI0bCrMn/lfDf4/AXiex5In564UaQyLxaJevXq5lV133XU6ceKEUT569GitWbNGc+bMUVJSkvbt2yeHw6Gnn37auCcuLk4vvfSSUlJSNGXKFBUXF2vRokVKSEiQn5+fpDO/FAkNDVVKSopmzpypuro6zZs3T8OHD+cXH9eQmgN7dCz7bdVXlsrr+m4KGDhSnW8jOQZciU2bNiklJUUDBw7U6tWrjXKn06m0tDQVFBQoMDBQY8aM0cSJE93u3b9/v2w2m/bu3St/f3+NGDFC06dPl5fX9//rKSkpkc1m086dO+Xt7a1hw4ZpxowZl9y2EQCudUuXLtV7770nh8OhTp06udW1tq1rAeBa0blzZ23atEm1tbXau3evFixYoJtuukkPPPCApNb5+dtaE9ie0t6Thsyf+bfn+QOthceSJ2fV1tbqwIEDKi0tVdeuXRUSEnLBQ19j9ejRQ3a7XWlpaRo5cqQCAwOVnJysxMREI8ZisWj16tWy2WyKj4+XxWLRqFGjNH36dCPGbDZrxYoVstlsSkxMNL64S01N9eh40XJqDuxRxT9WSmYvmXwtqq/+9sz1ryeQQAEu4+DBg3rhhRcUExPjVs6BmQDQdBYuXKi1a9dq1apVuuOOO9zq2LoWaN2OOvfo8Ma3VVdSKt8bu6n7qJHqEs0zR1vRoUMHYzut0NBQHTt2TAsXLtQDDzzA5y8AAO2UR5Mny5cv16pVq3T8+HHjVxj+/v569NFH9dhjj/3oX7Klp6dfUBYTE6O33nrrkveFhITI4XBcMiYoKEjLli37UeNC63cs+23J7KUO3r6SJJO3r06rTsey3yZ5AlzCqVOn9NRTT+npp59Wdna2iouLjToOzASAppGenq6NGzdq9erVxjaz52LrWqD1Ourco4MrVsrk5SWzxaKTR7/VwRUrpckTSKC0UadPn1ZdXZ0kPn8BAGivOniqoYULF2rx4sUaMWKEXnvtNb333nv629/+ppEjR2rJkiVatGiRp7oCrlh9ZalMXu7LmE1ePqqvLG2hEQFtQ1pamnr16qWRI0deUPdDB2YePnzYSLJc7sDMszGXOjATANoTm82mdevWacGCBeratavKyspUVlam48ePGzGjR49WZWWl5syZowMHDujdd9+Vw+HQ+PHjjZi4uDj5+/srJSVFBQUF2r59+yW3rs3NzdXu3bvZuhZopMMb3z6TOPH1lclkOvPq5aXDG99u6aHhCixZskQ7d+5UUVGRDh48qPXr18tut+v++++XxOcvAADtlcdWnqxfv16TJ0/WH//4R6Ps1ltvVUxMjCwWizIzM/XUU095qjvginhd30311d/K9N+VJ5Lkqj8pr+u7teCogNZty5Yt2rFjhzZt2nTR+tZ4YGZbOCyzvR122J7my1xbn7a4P/SaNWskye2LOEkaNWqUsQqbrWuB1quupFTm885s6+Djo7oSfrTVFpw4cUKzZ89WSUmJfHx8FBwcrOnTp+vhhx+WxOcvAADtlceSJ7W1terfv/9F6/r373/Z7bOAphAwcKQq/rFSp1Unk5ePXPUnpYZ6BQy88Nf0AKQjR45o9uzZWr58+SUPbW9tB2a29sMy29thf+1pvswVnlJQUHBFcWxdC7ROvjd208mj38rs+/2Ptk6fPCnfG/nRVluQkpJinMv3Q/j8BQCg/fHYtl1DhgzRjh07Llr34YcfatCgQZ7qCrhinW+LUuCvJ8jLcoNcddXystygQA6LB37Q559/rqNHj2r06NEKCwtTWFiYNm3apI8++khhYWH69NNPr/jAzLMHZJ51sQMzz4/hwEwAANAWdR81Uq76ejXU1cnlcp15ra9X91H8aAsAAKCt8tjKk/j4eM2aNUuVlZX65S9/qcDAQFVUVGjbtm366KOPZLPZ9PnnnxvxvXv39lTXwCV1vi2KZAlwhX7+859r8+bNbmWLFi1SRUWF5s2bp5tvvpkDMwEAAM7TJTpKmjxBhze+rbqSUvne2E3dR43ksHgAAIA2zGPJk0mTJkmSNm7cqI0bN8pkMhnbuEjS5MmTJX2/Hcu+ffs81TUAwEMsFot69erlVnbdddfpxIkTRvno0aO1Zs0azZkzR0lJSdq3b58cDoeefvpp4564uDi99NJLSklJ0ZQpU1RcXHzJAzNnzpypuro6DswEAABtVpfoKJIlAAAA1xCPJU/sdrunmgIAtGIcmAkAAAAAAIBrnceSJ0OGDPFUUwCAViQ9Pf2CMg7MBAAAAAAAwLXMYwfGAwAAAAAAAAAAXAs8tvIEAADgWpNzJFfv5G9VaU2FunUO1IjQYYq8KbylhwUAAAAAAJoYK08AAAAuIudIrl5xrlNl7TFZvP1UWXtMrzjXKedIbksPDQAAAAAANDGSJwAAABfxTv5WeXcwy8fLRyaTST5ePvLuYNY7+VtbemgAAAAAAKCJkTwBAAC4iNKaCnU0d3Qr62juqNKaihYaEQAAAAAAaC4kTwAAAC6iW+dAnWo45VZ2quGUunUObKERAQAAAACA5tKoA+Pj4uKuONZkMumdd95pTHcAAADNZkToML3iXCfVn1RHc0edajil7043aETosJYeGgAAAAAAaGKNSp6EhITIZDJ5aiwAAACtRuRN4Roffebsk9KaCnXrHKgRocMUeVN4Sw8NAAAAAAA0sUYlTxYuXOipcQAAALQ6kTeFkywBAAAAAKAdalTyBGiLag7s0bHst1VfWSqv67spYOBIdb4tqqWHBQAAAAAAAABoJTyaPGloaNDOnTv15Zdf6uTJk251JpNJEyZM8GR3wFWrObBHFf9YKZm9ZPK1qL762zPXv55AAgUAAAAAAAAAIMmDyZPy8nIlJibqq6++kslkksvlkiS3M1FInqClHct+WzJ7qYO3ryTJ5O2r06rTsey3SZ4AAAAAAAAAACRJHTzVUEZGhvz9/fV///d/crlcyszM1D//+U89+eST6tmzp7Zu3eqproAfrb6yVCYvH7cyk5eP6itLW2hEAAAAAAAAAIDWxmPJk08++USPPvqobrzxxjMNd+igHj16KDk5Wffdd5+effZZT3UF/Ghe13eTq959SzlX/Ul5Xd+thUYEAAAAAAAAAGhtPJY8qaysVNeuXdWhQwf5+fnp2LFjRl1MTIx27drlqa6AHy1g4EipoV6nv6uTy+XS6e/qpIb6M+UAAAAAAAAAAMiDyZObbrpJR48elSTdcsst+uc//2nU7dq1S35+fp7qCvjROt8WpcBfT5CX5Qa56qrlZblBgRwWDwAAAAAAAAA4h8cOjB80aJCys7P1q1/9SmPGjNHMmTOVk5Mjb29vffbZZxo7dqynugIapfNtUSRLAAAAAAAAAAA/yGPJk2nTpqm2tlaS9MADD8jHx0dbtmxRbW2t/vznPysxMdFTXQEAAAAAAAAAADQZjyVPOnfurM6dOxvXv/nNb/Sb3/zGU80DAAAA17RPPvlEq1atUn5+vg4fPqwnn3xSU6ZMMeo3bNigGTNmXHDfli1b1LNnT+N6//79stls2rt3r/z9/TVixAhNnz5dXl7f/+lfUlIim82mnTt3ytvbW8OGDdOMGTNksViadpIAAAAA0EZ47MyTvn376rPPPrtoXV5envr27euprgAAAIBrzokTJxQSEqKnn35aN95440VjzGazPvzwQ7d/P/nJT4z66upqjRs3ThaLRZmZmXruuee0YcMGLViwwIhpaGjQpEmTVFFRIYfDoaVLl+rjjz9Wampqk88RAAAAANoKj608OXnypFwu10Xr6uvr9d1333mqKwAAAOCac9ddd+muu+6SJC1cuPAH47p27fqDdZs3b1ZVVZXmz58vi8Wi0NBQTZ06Venp6ZoyZYr8/PyUlZWl/Px8txUrs2bN0sSJE1VUVKTg4GDPTgwAAAAA2qBGJU9Onjyp2tpaI2lSXV2tysrKC2K2bNmiLl26NKYrAAAAoN1raGjQPffco1OnTulnP/uZnnjiCfXv39+oz8nJUb9+/dy23xo8eLDq6uqUl5enmJgY5eTkKDg42G2rr4EDB8psNmvPnj0kTwAAAABAjUye2O12vfTSS5Ikk8mk8ePHXzTO5XJp4sSJjekKAAAAaNduvfVWZWRkKDQ0VCdOnNCbb76ppKQkvfbaa4qJiZEklZeXy2q1ut139rqsrOwHY7y9vRUQEGDEXKnc3NwfO50m53Q6W3oIzYr5Xvvaypyjo6NbeggAAAAe0ajkydChQ2W1WuVyuTR37lxNmDDBbc9lSerYsaNuu+02zjwBAAAAGiEyMlKRkZHGdVRUlL755hu98sorRvLkUkwm0yXrXS7XZWPOFx4eLh8fn6u6pzk4nc529QUu8732tcc5AwAAtLRGJU/Cw8MVHh4u6czD2K9+9Su25wIAAACaSd++fbVt2zbj2mq1qqSkxC2mvLzcqDv7mp2d7RZTX1+vqqqqC1akAAAAAEB71cFTDT388MPq0qWL6urq5HQ69cEHH8jpdKqurs5TXQAAAAA4R15entsB8pGRkdq7d69qamqMsqysLPn6+iosLMyIKSoqUmFhoRGTnZ2thoYGRUVFNd/gAQAAAKAVa9TKk/P97//+r1asWKETJ04Yh8h37txZkydP1qRJkzzZFQAAAHBNqampMRIa3333ncrKyrRv3z75+fmpZ8+eWrp0qfr06aNbbrnFOPMkKyvLOINQkuLi4vTSSy8pJSVFU6ZMUXFxsRYtWqSEhAT5+flJkmJjYxUaGqqUlBTNnDlTdXV1mjdvnoYPH85h8QAAAADwXx5LnqxZs0Yvvvii7r//ft13333q2rWrysvL9fe//10LFy6UxWJRQkKCp7oDAAAArim5ublKSkoyrtetW6d169ZpwIABeu2113T8+HHNmTNHZWVl8vPzU69evbRq1SoNGjTIuMdisWj16tWy2WyKj4+XxWLRqFGjNH36dCPGbDZrxYoVstlsSkxMlLe3t4YNG6bU1NRmnS8AAAAAtGYeS5787W9/0+9//3vNnDnTrXzw4MGyWCx67bXXSJ4AAAAAP+DOO+9UQUHBD9bPmDFDM2bMuGw7ISEhcjgcl4wJCgrSsmXLrnqMAHAtstvt2rJliw4ePCiz2azevXtr6tSp6tu3r1uc0+lUWlqaCgoKFBgYqDFjxmjixIluMfv375fNZtPevXvl7++vESNGaPr06fLy+v7rl5KSEtlsNu3cudNIYM+YMUMWi6VZ5gsAAK6Mx848+eabb3T33XdftO7uu+/WN99846muAAAAAAAAPGLXrl166KGHtGbNGr3++uvq1q2bxo4dq6KiIiPm0KFDmjBhgsLCwrRx40ZNmzZNS5Ys0Zo1a4yY6upqjRs3ThaLRZmZmXruuee0YcMGLViwwIhpaGjQpEmTVFFRIYfDoaVLl+rjjz9m9R8AAK2Qx5InXbp0UX5+/kXr8vPz1aVLF091BQAAAAAA4BF2u10PPvigQkNDFRISoueff14mk0k7duwwYtauXauAgADNnTtXISEhGjFihJKSkrRy5UojZvPmzaqqqtL8+fMVGhqqoUOHaurUqXr99dd14sQJSVJWVpby8/OVkZGhiIgIDRgwQLNmzdL777/vlqwBAAAtz2PJk//5n//R4sWLtXbtWh07dkySVFVVpXXr1mnJkiW69957PdUVAAAAAABAk6itrVV9fb1uuOEGoywnJ0eDBg2SyWQyymJjY3X48GEVFxcbMf369XPbfmvw4MGqq6tTXl6eERMcHKyePXsaMQMHDpTZbNaePXuaemoAAOAqeOzMk6eeekpff/215s6dK5vNJrPZrIaGBrlcLt1zzz166qmnPNUVAAAAAABAk5g/f76sVquGDh1qlJWXlys6OtotrmvXrpKk0tJSBQUFqby8XFar1S3m7HVZWZnRzvkx3t7eCggIMGKuVG5u7lXFt0VOp7Olh9CimD/zvxrnf0YBaDyPJU98fHz08ssv67PPPpPT6VRlZaWuv/56RUdHKyIiwlPdAAAAAAAANImlS5fqvffek8PhUKdOndzqzl11Ikkul+ui5RdzuRiXy3VF7ZwrPDxcPj4+V3VPW+J0Otv1l8HMn/m35/kDrUWjkiczZszQE088oeDgYKMsIiKCZAkAAAAAAGhTFi5cqLVr12rVqlW644473OqsVusFK0MqKiokfb8CxWq1qqSkxC2mvLzcqDv7mp2d7RZTX1+vqqqqC1akAACAltWoM082btyob7/91lNjAQAAAAAAaHbp6el64403tHr16ov+IDQyMlLZ2dnGahPpzOHv3bt3V1BQkBGzd+9e1dTUuMX4+voqLCzMiCkqKlJhYaERk52drYaGBkVFRTXV9AAAwI/gsQPjAQAAAAAA2hqbzaZ169ZpwYIF6tq1q8rKylRWVqbjx48bMaNHj1ZlZaXmzJmjAwcO6N1335XD4dD48eONmLi4OPn7+yslJUUFBQXavn27Fi1apISEBPn5+Uk6c8h8aGioUlJSlJubq927d2vevHkaPny4264eAACg5XnszBMAAAAAAIC2Zs2aNZLklgiRpFGjRik9PV2S1KNHD9ntdqWlpWnkyJEKDAxUcnKyEhMTjXiLxaLVq1fLZrMpPj5eFotFo0aN0vTp040Ys9msFStWyGazKTExUd7e3ho2bJhSU1ObYaYAAOBqNDp5snHjRu3cufOycSaTSZMnT25sdwAAAAAAAB5TUFBwRXExMTF66623LhkTEhIih8NxyZigoCAtW7bsiscHAABaRqOTJ2vXrr2iOJInAAAAAAAAAACgLWh08iQzM1N9+vTxxFgAAAAAAAAAAABaHAfGAwAAAAAAAAAAnIPkCQAAAAAAAAAAwDlIngAAAAAAAAAAAJyjUWee5Ofne2ocAAAAAAAAQLuQcyRX7+RvVWlNhbp1DtSI0GGKvCm8pYcFADgHK08AAAAAAACAZpJzJFevONepsvaYLN5+qqw9plec65RzJLelhwYAOEerS57Y7XY9+OCDio6O1oABAzRu3Dh9+umnF8Q5nU7Fx8crIiJCQ4cOld1uvyBm//79SkpKUp8+fRQbG6uMjAzV19e7xZSUlCg5OVmRkZEaMGCAZs6cqerq6iabHwAAAAAAANqvd/K3yruDWT5ePjKZTPLx8pF3B7Peyd/a0kMDAJyj1SVPdu3apYceekhr1qzR66+/rm7dumns2LEqKioyYg4dOqQJEyYoLCxMGzdu1LRp07RkyRKtWbPGiKmurta4ceNksViUmZmp5557Ths2bNCCBQuMmIaGBk2aNEkVFRVyOBxaunSpPv74Y6WmpjbrnAEAAAAAANA+lNZUqKO5o1tZR3NHldZUtNCIAAAX06gzT5rC+StInn/+eW3dulU7duxQQkKCJGnt2rUKCAjQ3LlzZTKZFBISoi+++EIrV67UmDFjJEmbN29WVVWV5s+fL4vFotDQUE2dOlXp6emaMmWK/Pz8lJWVpfz8fG3ZskU9e/aUJM2aNUsTJ05UUVGRgoODm3fyAAAAAAAAuKZ16xyoytpj8vHyMcpONZxSt86BLTgqAMD5Wt3Kk/PV1taqvr5eN9xwg1GWk5OjQYMGyWQyGWWxsbE6fPiwiouLjZh+/frJYrEYMYMHD1ZdXZ3y8vKMmODgYCNxIkkDBw6U2WzWnj17mnpqAAAAAAAAaGdGhA7Td6cbdLL+pFwul07Wn9R3pxs0InRYSw8NAHCOVrfy5Hzz58+X1WrV0KFDjbLy8nJFR0e7xXXt2lWSVFpaqqCgIJWXl8tqtbrFnL0uKysz2jk/xtvbWwEBAUbMlcrNbR+HejmdzpYeQpvG+/fjtcX37vzPqbbAbrdry5YtOnjwoMxms3r37q2pU6eqb9++bnFOp1NpaWkqKChQYGCgxowZo4kTJ7rF7N+/XzabTXv37pW/v79GjBih6dOny8vr+//1lJSUyGazaefOnfL29tawYcM0Y8YMt8Q3AAAAAFxLIm8K1/joM2eflNZUqFvnQI0IHabIm8JbemgAgHO06uTJ0qVL9d5778nhcKhTp05udeeuOpEkl8t10fKLuVyMy+W6onbOFR4eLh8fn8sHtmFOp7NNfhncWvD+/Xi8d83n7LlTERER8vLykt1u19ixY/XOO+8YWxmePXcqLi5O6enpysvL0zPPPCM/Pz9j68Sz505FREQoMzNTxcXFSklJkSTj9ey5U506dZLD4VBtba1SU1OVmpqqxYsXt8wbAAAAPC7nSC5fEALAeSJvCuezEABauVabPFm4cKHWrl2rVatW6Y477nCrs1qtF6wMqag4c6jW2RUoVqtVJSUlbjHl5eVG3dnX7Oxst5j6+npVVVVdsCIFaIt4UMXV4twpAADgSTlHcvWKc528O5hl8fZTZe0xveJcp/HR4u9SAAAAtGqt8syT9PR0vfHGG1q9erUiIiIuqI+MjFR2drax2kSSsrKy1L17dwUFBRkxe/fuVU1NjVuMr6+vwsLCjJiioiIVFhYaMdnZ2WpoaFBUVFRTTQ9oFmcfVCtrj7k9qOYcaR9bzMEzOHcKAJrPJ598oscff1x33323br/9di1ZsuSCGKfTqfj4eEVERGjo0KEXJL2lM9smJiUlqU+fPoqNjVVGRobq6+vdYkpKSvT/2bv3sKiq/X/g72FmmOGiICCoZZ2SuOhAIIQppmiSt7yRnVLx0sE0s5vH049Sy7yUqJWlZMejfo+p1aELSuXRsgueUsscKaPQAlMpFRQEuc3AzKzfH8SOzUVBgbm9X8/jg7Nmzcxae2Y+s/dee33W3LlzERkZiZiYGCxcuBDl5eXt1jdyXh8c2wu1ixIalQYKhQIalQZqFyU+OLbX2k0jIiIiIrosm5t5snTpUuzYsQPr1q1D165dpRkmWq0WnTp1AgBMmjQJb775Jp577jlMmzYNOTk52Lp1K5588knpecaMGYPXXnsNycnJePTRR3Hu3Dm88sormDx5Mtzd3QHUnuwLCQlBcnIyFi5cCIPBgGXLlmH48OG84pnsXv0DVQC1f01GfHBsL6/yoxbjulNtxx7X7bkWztRf9tX22Guqx8rKSgQGBkppERti2kSyR4UVRfBUu8vKXJWuKKwoslKLiIiIiIhaxuYGT958800AQFJSkqx8woQJ0kHkddddh40bN2LFihUYN24cfH19MXfuXCQmJkr1PT09sWXLFixduhQTJ06Ep6cnJkyYgPnz50t1lEolNmzYgKVLPSxoLAAAIABJREFUlyIxMVFarHjBggUd0FOi9sUDVbpWXHeq7Tjbuj3O1F/2ldrS4MGDMXjwYAC1KWwbYtpEskf+Hr4oqSqVLugBgGpzNfw9fK3YKiIiIiKiK7O5wZPjx4+3qF50dDTef//9y9YJDAzE1q1bL1unW7duWL9+fYvbR2QveKBK14LrThER2Z7m0iZu3LgR586dQ7du3a6YNjE6OvqKaRM5eEJtaWxIPDbr0wCTEa5KV1Sbq1FjMWNsSLy1m0ZEREREdFk2N3hCRG2DB6p0tVJSUrBjxw5s2bJFWiOqvsjISOzatUs2Q6SpdadSUlJQUVEBDw8PqU7DdafWr1+P06dP44YbbgDAdaeIiC6HaRNbx5bTzKnO50H769dwqSqBxc0bhptuh6lrr2t6Tlvu7+DOUfim5CiKqy7CS90JA7wjYDljhP7M1bfZlvvbXuylz5ylSERERI6CgydEDiqyuw5JUbVrnxRWFMHfwxdjQ+K53gldFtedIiKybUyb2DK2nGauIu8Iir7OBJQqKDr7QpiMcMvLhO8tgfDodXUXD9hyfwEgClG4F+Pb7Plsvb/twRn7TERERGRtHDwhcmCR3XUcLKFW4bpTRES2i2kTHUPpwQxAqYKLWgsAUKi1sMCA0oMZVz14QkRE9i3rbHajCx+JiMj6OHhCREQSrjtFRNeqWH8EZ3ZkwFBQCG2AP3pMGAefKJ4QbgtMm+gYTCWFUGg9ZWUKlQamkkIrtYiIiKwp62w2NuvToHZRwlPtjpKqUmzWp2Fw5yhEgTPOiIisycXaDSAiIiIix1CsP4ITGzbBWHwRSk9PGIsv4sSGTSjWH7F20+xCRUUFcnJykJOTg5qaGpw/fx45OTk4deoUgNq0iSUlJXjuueeQl5eHjz76CFu3bpXNFhwzZgw6deqE5ORkHD9+HPv27bts2sTs7GwcPnyYaRM7kMrbH8JklJUJkxEqb38rtYiIiKzpg2N7oXZRQqPSQKFQQKPSQO2ixDclR63dNCIip8fBEyIiIiJqE2d2ZEChUkGp1UKhUNT+ValwZkeGtZtmF7KzszF+/HiMHz8eZ8+eRVpaGsaPH49FixYB+DNtYnZ2NsaNG4fVq1c3mzbx0qVLmDhxIp566qlm0yZ26dIFiYmJmDNnDqKjo/HCCy90eJ+dkVf/cYDZBEuNAUIIWGoMgNlUW05ERE6nsKIIrkpXWZmr0hWlNWVWahEREdVh2i4iIiIiahOGgkIoPeXpiFw0GhgKmI6oJfr163fF9IlMm2j/PHr1BUbMROnBDJhKCqHy9odX/3Fc74SIyEn5e/iipKoUGpVGKqs2V8NL3cmKrSIiIoCDJ0RERETURrQB/rUpu7RaqcxiNEIbwHRERPV59OrLwRIiIgIAjA2Jx2Z9GmAywlXpimpzNWosZgzwjrB204iInB4HT4iIiIioTfSYMA4nNmyC2WCAi0YDi9EIYTKhxwSmIyIiIrKGwzkFSM/MRUFxJQJ83JEQF4jo0ABrN4vqieyuQ1JU7donhRVF8PfwxdiQeFjOGK/8YCIialccPCEiIiKiNuET1ReYPRNndmTAUFAIbYA/ekwYV1tOREREHepwTgE2pB+FSqVAJzcVLl6qwob0o0BCOAdQbExkdx0iu+tkZfozeiu1hoiI6nDwhIiIiIjajE9UXw6WEBER2YD0zFyoVApoXWtP/WhdVTDAhPTMXA6eEBERtQAHT6gRTuslIiIiIiIism8FxZXo5CY/7aNRK1FYXGmlFhEREdkXF2s3gGxL3bTei5eqZNN6D+cUWLtpRERERERERNRCAT7uMNaYZWXGGjP8fdyt1CIiIiL7wpknJHO5ab33xGit3DoiIiIiIuooWWezGy1g3DAnPxHZroS4QGxIPwoDTNColTDWmGEyCSTEBVq7aURERHaBM09IpqC4Ehq1UlbGab1ERERERM4l62w2NuvTUFJVCk+1O0qqSrFZn4ass9nWbhpRm/v2228xZ84cDBkyBMHBwVi3bl2jOnq9HhMnTkRYWBji4uKwcePGRnVyc3Mxbdo0hIeHIzY2FitXroTJZJLVKSgowNy5cxEZGYmYmBgsXLgQ5eXl7dKv6NAAzE4IR5fObiivMqFLZzfM5mLxRERELcaZJyQT4OOOi5eqpJknAKf1EhERdSRe6U1EtuCDY3uhdlFCo9IAQO1fkxEfHNvLmEQOp7KyEoGBgRgzZgxSUlIa3f/7779j5syZ0v0//fQTFi1aBHd3d0yZMgUAUF5ejgceeABhYWF45513cO7cOSQnJwOA9NdsNmPWrFlwc3PD1q1bUVVVhQULFmDBggVYu3Ztu/QtOjSAgyVERERXiTNPSCYhLhAmk4Ch2gQhav9yWi8REVHH4JXeRGQrCiuK4Kp0lZW5Kl1RWFFkpRYRtZ/Bgwdj/vz5GDVqFDQaTaP73377bXh5eWHJkiUIDAzE2LFjMW3aNGzatEmq8+GHH+LSpUtYtWoVQkJCEBcXhyeeeAJvvfUWKitrMzns378fx44dw8qVKxEWFoaYmBg8++yz+Pjjj5Gfn99h/SUiIqKW4eAJyXBaLxERkfV8cGwvzBYTiqpKkH/pDIqqSmC2mPDBsb3WbhoRORl/D19Um6tlZdXmavh7+FqpRUTWk5WVhQEDBkChUEhlsbGxOHPmDM6dOyfViYiIgKenp1Rn4MCBMBgM+Omnn6Q6PXv2xI033ijV6d+/P5RKJY4cOdJBvSEiIqKWYtouaoTTeomIiKzjt9KzKK+uhItCAReFC8wWM0oMZTBZzNZuGhE5mbEh8disTwNMRrgqXVFtrkaNxYyxIfHWbhpRh7tw4QKioqJkZV27dgUAFBYWolu3brhw4QL8/Pxkdepunz9/XnqehnXUajW8vLykOq2Rne34M1P1er21m2BV7D/73xoN4xQRXTsOnhARERHZCJOldlFZhcLlj78KQJilciKijhLZXYekKHANJqI/1J91AgBCiCbLW/LYhoQQLXqehnQ6XZNpxhyFXq936pPB7D/778z9J7IVHDwhsmFcNJiIyLkoXZRQKACLsEABBQQEFIraciKijhbZXcd9TyLUziBpODOkqKh2/Z+6GSh+fn4oKCiQ1blw4YJ0X93fgwcPyuqYTCZcunSp0YwUIiIisj4OnhDZqLpFg9UuStmiwUlR4EEsEXWIwzkFSM/MRUFxJQJ83JEQF3hVaR0r8o6g9GAGTCWFUHn7w6v/OHj06tsOLbZ/Pb164OylAlSaDDBZTFC5qOCu0qJ7Z6bTJCIispbIyEjs2rVLNkNk//796NGjB7p16ybVSUlJQUVFBTw8PKQ6Wq0WvXv3luqsX78ep0+fxg033AAAOHjwIMxmM/r25b4REQHF+iM4syMDhvx8ZPfsiR4TxsEnivGByFq4YDxRO8vNKcTW1w/i84zav7k5hS163AfH9kLtooRGpYFCoYBGpYHaRclFg4moQxzOKcCG9KO4eKkKndxUuHipChvSj+JwTsGVH1xPRd4RFO3ZBFP5RSi0njCVX0TRnk2oyOOiqE0ZGxIPlVINXzdv9OzcA75u3lAp1VxjgIiIqB1VVFQgJycHOTk5qKmpwfnz55GTk4NTp04BACZNmoSSkhI899xzyMvLw0cffYStW7ciKSlJeo4xY8agU6dOSE5OxvHjx7Fv3z688sormDx5Mtzd3QHULjIfEhKC5ORkZGdn4/Dhw1i2bBmGDx+Onj17WqXvRGQ7ivVHcGLDJhiLLwJaLYzFF3FiwyYU63nsRGQtnHlC1I5ycwrx3/RsKFUKqF0VKLtkwH/TszEqQYfAUP/LPrawogieandZmavSFYUVRe3ZZCIiAEB6Zi5UKgW0rrW7ClpXFQwwIT0zt1WzT0oPZgBKFVzUWgCAQq2FBQYUf76ds1GawDUGiIiIOl52djamTZsm3U5LS0NaWhpiYmKwbds2XHfdddi4cSNWrFiBcePGwdfXF3PnzkViYqL0GE9PT2zZsgVLly7FxIkT4enpiQkTJmD+/PlSHaVSiQ0bNmDp0qVITEyEWq1GfHw8FixY0KH9JSLbdGZHBhQqFZRaLRSVFVBqtTAbDDizI4OzT4ishIMnRO3oQGYelCoFXF1VMJmq4eqqQjVMOJCZd8XBE38PX5RUlUKj+nMBwGpzNfw9fNu72UREKCiuRCc3+W6CRq1EYXFlq57HVFIIhdZTVibMJpiKz0L4dJfNRsGImRxAAdcYIKqvrdIHWgvTFhLZh379+uH48eOXrRMdHY3333//snUCAwOxdevWy9bp1q0b1q9f3+o2EpHjMxQUQukpP3Zy0WhgKGhZBhMiantM20XUjkqKK6FWyxf5VauVKGnBycexIfGosZhhNBkhhIDRZESNxczULUTUIQJ83GGsMcvKjDVm+Pu4N/OIpqm8/SFMRlmZufwiFH/MRlEoFLWzUpSq2lkqRER/aKv0gdbCtIVERH+msV77/GetSmNN5Iy0Af6wGOXHThajEdqAy198S0Tth4MnRO3I28cdNQ1OPtbUmOHdgpOPtalb7oO3mxfKayrh7eaFpKj7eDUyEXWIhLhAmEwChmoThKj9azIJJMQFtup5vPqPA8wmWGoMEELAUmMAzCYoPLrI6ilUGphKeDBNRH+qnz5Qoaj9q1IpkJ6Za+2mtUj9tIUcKCYiZ1SXxrrskgFaN7WUxpoDKERN6zFhHITJBLOh9tjJbDBAmEzoMWGctZtG5LSYtovsXm5OIQ5k5qGkuBLePu4YENfriimxOsqAuF74b3o2qlF78rG62gSzSWBAXK8WPZ6pW4jIWqJDA4CEcKRn5qKwuBL+V5kux6NXX2DETFnaGoWLCsJiktUTJiNU3rYRu4nINrRV+kBraSptIQeKiciZ1E9jDaBVaayJnJFPVF9g9kyc2ZEBQ34+ND17oseEcVzvhMiKOHhCdq3+guz1r2RpyYLsHSEw1B+jEnQ4kJmHgrMG+PhqbWpwh4jocqJDA9pkbQGPXn1lOf7rUtlYYIBCpalN62U21c5SISL6Q4CPOy5eqoLW9c9DlqtJH2gtKm//2pRdaq1UxoFiInImJcWV0LqpZWUtTWNN5Kx8ovrCJ6ov9Ho9dFFR1m4OkdPj4AnZNXu4kiUw1B+Bof7Q6/WI4g8fEVGTs1GutIiyLc8yJKL2kRAXiA3pR2GACRq1EsYa81WlD7QWr/7jOFBMRE7N28cdZZcM0vE60PI01kRERLaAgydk13glCxGRfWo4G+VybH2WIRG1j7ZKH2gtVzNQTETkSOqnsVarlaipMbcqjTUREZG1cfCE7BqvZCEicnz2MMuQqKOsW7cOqampjcp//PFHqFS13xG9Xo8VK1bg+PHj8PX1xZQpU/Dggw/K6ufm5mLp0qX47rvv0KlTJ4wdOxbz58+XnsNWtFX6QGtpzUAxEZGjqZ/GuuHs4Yq8IxxcJiIim2dbR0dErdQWV7Jwp42IyLZxliGR3HXXXYe0tDRZWd2gx++//46ZM2dizJgxSElJwU8//YRFixbB3d0dU6ZMAQCUl5fjgQceQFhYGN555x2cO3cOycnJACD9JSIiagt1aazrq1v/DkoVFFpPmMov1t4eMZPH4kREZFNcrN0AomtRdyVLp85aGKpq0KmztlVpXOp22kzlF2U7bRV5R9q55URE1FLePu6oqTHLyjjLkJyZUqlE165dZf/qvP322/Dy8sKSJUsQGBiIsWPHYtq0adi0aZNU58MPP8SlS5ewatUqhISEIC4uDk888QTeeustVFZyUJKIiNpX6cEMQKmCi1oLhUIBF7UWUKpqy4mIiGwIZ56Q3WvqSpaWqr/TBgAKtRYWGFB6MINXvBARWUFTswGZL5tI7ty5cxg0aBBcXFwQGhqKxx9/HCEhIQCArKwsDBgwAAqFQqofGxuLjRs34ty5c+jWrRuysrIQEREBT09Pqc7AgQNhMBjw008/ITo6usP7REREzsNUUgiF1lNWplBpYCoptFKLiIiImsbBkw50OKcA6Zm5KCiuRICdLXhpy64l7RZ32oiIbEdzKRy6j5jZbL5sR5R1NhsfHNuLwooi+Hv4YmxIPCK766zdLLIR4eHhWLVqFW6++WaUlJTg3//+NyZNmoSdO3fixhtvxIULFxAVFSV7TN3MlMLCQnTr1g0XLlyAn5+frE7d7fPnz7eqPdnZ2dfQm/al1+ut3YQOxf46Pnvpc8MYRNSQytu/NvvDHxcxAoAwGaHydsx9OyIisl8cPOkgh3MKsCH9KFQqBTq5qXDxUhU2pB8FEsI5gHINrjVXKnfaiIhsx+VmAwYmLnHYwZL6ss5mY7M+DWoXJTzV7iipKsVmfRqSosABFAIADB48WHY7KioKo0ePxrZt27Bo0SIAkM06AQAhRJPlTWlJnfp0Oh00Gk2rHtMR9Hq9U53AZX8dnzP2mRyXV/9xKNqzCRYYoFBpIExGwGyCV/9x1m4aERGRDAdPOkh6Zi5UKgW0rrWbXOuqggEmpGfmcvDkGlxr2i3utBER2Q7OBgQ+OLYXahclNKrak9EalQYwGfHBsb0cPKEmqVQq9OnTBydPngRQO4Ok4eyRoqIiAH/OQPHz80NBQYGszoULF6T7yHpycwo7bJYdZ7kRUUtcS6aH5nj06guMmNnmz0tERNTWOHjSQQqKK9HJTb65NWolCou5KOe1uNYTbY6008YDYCKydw1nA/5W1gVHL/RAudkTfq8fdOhUXXUKK4rgqXaXlbkqXVFYUWSlFpGts1gsOH78OMLDwwEAkZGR2LVrF4QQ0iyS/fv3o0ePHujWrZtUJyUlBRUVFfDw8JDqaLVa9O7d2zodIeTmFOK/6dlQqhTQuqlRdsmA/6ZnY1SCrs1jH2e5EVFLXGumh8vx6NXXLo+7O0Ldsf1vxWdw/aX/8dieiMiKXKzdAGcR4OMOY41ZVmasMcPfx72ZR1BLqLz9a2eL1NPatFsevfqiR+IS3PDI6+iRuMQud+DqDoBLqkplB8BZZ203DzkRUUNe/ccBZhMsNQbkX/LGgbO9UFWjgXtnD+kkYm6OY89C8ffwRbW5WlZWba6Gv4evlVpkPcX6I8hetBiHH5yD7EWLUaw/Yu0m2YSUlBR88803yM/Pxw8//IB//OMfOHXqFCZPngwAmDRpEkpKSvDcc88hLy8PH330EbZu3YqkpCTpOcaMGYNOnTohOTkZx48fx759+/DKK69g8uTJcHfnvqm1HMjMg1KlgKurCgpF7V+lSoEDmXlt/lr1Z7kpFApoVBqoXZT44NjeNn8tIrJf9TM9KBSK2owPSlVtObWL+sf2WhcNj+2JiKyMgycdJCEuECaTgKHaBCFq/5pMAglxgdZuml2rf6JNCAFLjcEp027xAJiIHIFHr77wHTETKs8u+OFCDyiVCmi7dIFS69GuJxFtydiQeNRYzDCajBBCwGgyosZixtiQeGs3rUMV64/gxIZNMBZfhNLTE8biizixYRMHUFC76PuTTz6JkSNHYs6cOSgvL8fbb7+NsLAwAMB1112HjRs3Ijs7G+PGjcPq1asxd+5cJCYmSs/h6emJLVu24NKlS5g4cSKeeuopTJgwAfPnz7dWt5xCRd4RnNm+GKdT5+DM9sWoyJN/nkuKK6FWK2VlarUSJe0wU72wogiuSldZGWe5EVFDppJCKFTyda2cLaVqR+OxPRGRbWHarg4SHRoAJIQjPTMXhcWV8PdxR0JcINc7uUaOlHbrWjDNCxE5iroUDobnP4Obm1q2eHV7nUS0JZHddUiKgtOnYTyzIwMKlQpKbW0KN6VWC7PBgDM7MuAT5Vy/8Q29/PLLV6wTHR2N999//7J1AgMDsXXr1rZqFl1BS1LfePu4o+ySAa6ufx6i1dSY4d0OM9X9PXxRUlUqra8EOO8sNyJqXsOUqkDrMz1Q6/DYnojItnDwpANFhwZwsKQdMFcqD4CJyPF05ElEWxPZXed0gyUNGQoKofSUr2nmotHAUMArXck+1U99AwAKtRYWGFB6MEPajx0Q1wv/Tc9GNUxQq5WoqTHDbBIYENerzdszNiQem/VpgMkIV6Urqs3VTjnLjYguz6v/OBTt2QQLDFCoNLUps50w00NH4rE9EZFtYdouIgfANC9E5GgGxPWC2SRQ/Ue6y+pqU7udRCTbow3wh8UoX9PMYjRCG8ArXck+tST1TWCoP0Yl6NCpsxaGqhp06qxtl8XigbpZbvfB280L5TWV8HbzQlLUfU4/cEtEcvVTqgpDOVSeXeDbBovFU/N4bE9EZFs488QJHc4pQHpmLgqKKxHA9GEOgWleiMjR1J1EPJCZh5LiSnj7uGNAXK92OYlItqfHhHE4sWETzAYDXDQaWIxGCJMJPSbwSld7xH3Plqe+CQz177A4x1luRNQSzPTQseof2/9WdQbXu/HYnojImjh44mQO5xRgQ/pRqFQKdHJT4eKlKmxIPwokhFvtIDY3p5Anx9oAD4CJyNF05ElER2Pvv60+UX2B2TNxZkcGDAWF0Ab4o8eEcU6/3ok9ssV9T2tg6hsiImqpumN7vV6PqKgoazeHiMipcfDEyaRn5kKlUkD7Rw55rasKBpiQnplrlQPY3JxC/Dc9G0qVAlo3NcouGfDf9Ox2S1FARNSR6q62zj97ET0P7XfKq62p41n7t7VYf6RNBj18ovpysMQB2Nq+p7V49OoLjJiJ0oMZMJUUQuXtD6/+43g1NxGRDco6m82sDkREBICDJ06noLgSndzkb7tGrURhcaVV2nMgMw9KlUJaENjVVYVqmHAgM4+DJ0Rk1+pfba11VTjt1dbU8az521qsP4ITGzZBoVJB6ekJY/FFnNiwCZg9kwMhTsrW9j2tialviIhsX9bZbGzWp0HtooSn2h0lVaXYrE9DUhQ4gEJE5IS4YLyTCfBxh7HGLCsz1pjh7+NulfaUFFdCrVbKytRqJUqc8ICaiBxL/autFYravyqVAumZudZuGjk4a/62ntmRUTtwotVCoVDU/lWpcGZHRru/NtkmW9v3JCIi+1KRdwRnti/G6dQ5OLN9MSryjrTr631wbC/ULkpoVBooFApoVBqoXZT44Njedn1dIiKyTRw8cTIJcYEwmQQM1SYIUfvXZBJIiAu0Snu8fdxR0+CAuqbGDG8eUBORnSsoroSmwQlsZ73amjqWNX9bDQWFcNFoZGUuGg0MBYXt/tpkm2xt35PI3hTrjyB70WIY1r6G7EWLUaxv3xPHRLZEdT4PRXs2wVR+EQqtJ0zlF1G0Z1O7DqAUVhTBVekqK3NVuqKwoqjdXpOIiGwXB0+cTHRoAGYnhKNLZzeUV5nQpbMbZlsxhcyAuF4wmwSq/zigrq42wWwSGBDXyyrtISJqK7zamqzFmr+t2gB/WIxGWZnFaIQ2gKk4nZWt7XsS2ZO6VIjG4ouAViulQuQACjkL7a9fA0oVXNS1M1pd1FpAqULpwfab0erv4Ytqc7WsrNpcDX8P33Z7TSIisl1c88QJRYcG2MwBa2CoP0Yl6HAgMw8lxZXw9nHHgLheXO/EDrTVgsBEHaVu8faC4koE+Li3++LtCXGB2JB+FAbwamvqWNb8be0xYRxObNgEs8EAF40GFqMRwmRCjwnjkJtTyN97J2VL+55E9kSWCrGyAkqtFmaDAWd2ZLT7fjf39ckWuFSVQNFZPmihUGlgKmm/Ga1jQ+KxWZ8GmIxwVbqi2lyNGosZY0Pi2+01yfkwxhLZDw6ekNUFhvrz5Imd4YLAZG/qL97eyU3VIYu3R4cGAAnhSM/MRf5ZA3r6urX7gA1RHWv9tvpE9QVmz2x0MFjsfj3+m54NpUoBrZsaZZcM+G96NkYl6LgPQETUDENBIZSenrKyjkiFyH19shUWN28IkxEKtVYqEyYjVN7tt+8Q2V2HpKjatU8KK4rg7+GLsSHxXCye2gxjLJF94eAJEbVa/avgAHToVXBEV6P+4u0AoHVVwQAT0jNz23Uwo+5qa71ej6ioqHZ7HSJb4hPVt9FvwUevH4RSpYDrH99BV1cVqmHCgcw8Dp4QETVDG+APY/FFaZ8b6JhUiNzXJ1thuOl2uOVlwgIDFCoNhMkImE3w6j+uXV83sruOgyXUbhhjiewL1zwholbjgsDUVj799FPcfffd0Ol0uOuuu5Cent4ur8PF24msq6S4EuoG30G1WokSfgeJiJrVY8I4CJMJZoMBQojav3+kQmxP3NcnW2Hq2gu+I2ZC5dkFwlAOlWcX+I6YCY9ePMFM9osxlsi+cOYJak/evfLKKzh58iR69OiBhx56CAkJCdZuFpHNstZVcORYvv/+ezz22GOYPXs27r77buzfvx8LFy5Ely5dMGTIkDZ9rQAfd1y8VCXNPAG4eDtRR/L2cUfZJYM08wQAamrM8OZ3kIioWbJUiPn50PTs2SF58bmvT7bEo1dfDpaQQ2GMJbIvTj/zpO7kXXx8PDIyMpCYmIiFCxfiiy++sHbTiGyWta6CI8eyZcsWRERE4PHHH0evXr0wbdo0jBgxAps3b27z10qIC4TJVLtoOxdvJ+p4A+J6wWwSqP7jO1hdbYLZJDAgrpe1m0ZEZNN8ovpCt3wJtI/NhW75kg5J6cJ9fSKi9sMYS2RfnH7wpCNP3hE5Cp+ovrh59kxofLrAXF4OjU8X3MzFzaiVsrKyEBsbKyuLjY3F999/D7PZ3KavFR0agNkJ4ejS2Q3lVSZ06eyG2e24WDwRyQWG+mNUgg6dOmthqKpBp85aLhZPRGSjuK9PRNR+GGOJ7IvTp+3KysrCvffeKyuLjY3FkiVLYDaboVQqm3kkkXNrakFgota4cOEC/Pz8ZGVdu3ZFdXU1SktL4ePj0+Lnys7OvmIdBYB7YrQA/pgeXfkb9PrfWtHia6PX6zvstWyBM/WXfW25PjGuAFwBAKWV+dDr89ugVY1FRUW1y/MSETkL7uu3L6YOJ3JujLFE9sPpB0/a6uRdS07cOQJnOkHUHrhjIoOUAAAgAElEQVT9rp49bjuevLsyhUIhuy2EuKrn0el00DRYdM+W6PV6p/o8OFN/2VciIiJqjY5c94+IiIiujdMPngBtc/LO1k/ctQWeNLk23H5Xj9vOMfn5+eH8+fOysqKiIqjVanh5eVmpVURERERE7ad+6nAA6NWrF7KysrB582YOnhAREdkYpx884ck7IiLriIyMxIEDBzB37lypbP/+/YiIiGDKRCIiIiJySG2ZOtwZMmDYYwaCtsT+s/+twYtOidqe0w+e8OQdEZF1zJgxA5MmTUJqaipGjRqFAwcOYM+ePXjttdes3TQiIiIionbRluv+OXoGDGfPQMD+s//O3H8iW+Fi7QZY24wZM5CVlYXU1FScOHEC27dvx549e5CUlGTtphERObRbb70Va9euxe7duzF27Fi88cYbWL58OdMVEBEREZFDa6t1/4iIiKh9Of3Mk7qTd2vWrME///lPdO/enSfviIg6yLBhwzBs2DBrN4OIiIiIqEMwdTgREZH9cPrBE4An74iIiIiIiIio/TF1OBERkf1w+rRdRERERETO6NNPP8Xdd98NnU6Hu+66C+np6dZuEhGRw2PqcCIiIvvBwRMiIiIiIifz/fff47HHHkN8fDwyMjKQmJiIhQsX4osvvrB204iIHBrX/SMiIrIfTNtFRERERORktmzZgoiICDz++OMAgF69eiErKwubN2/mCTwionbG1OFERET2gYMn10gIAQCorq62cks6htFotHYT7Bq339Wz123n6uoKhUJh7WY4LHuKwfb6Gb5aztRf9tU2Mf5eXlZWFu69915ZWWxsLJYsWQKz2XzFvPt18Tc7O7vd2nit9Hq9tZvQodhfx2cvfdbpdIzB7cye9oGvlT3te7QH9p/9by3GX6K2pRB1v7p0VcrKyvDzzz9buxlEZKN0Oh00Go21m+GwGIOJqDmMv5en0+nwzDPP4L777pPK9u3bh1mzZuHgwYPw8fG57OMZf4nochiD2xdjMBE1h/GXqG1x5sk18vDwQFBQENRqNUd2iagRV1dXazfBoTEGE1FzGH+vrGHcbM01VYy/RHQ5jMHtizGYiJrD+EvUtjh4co1cXFzQqVMnazeDiMgpMQYTEV0dPz8/nD9/XlZWVFQEtVoNLy+vKz6e8ZeIyHoYg4mIiDqGi7UbQEREREREHSsyMhIHDhyQle3fvx8RERFXXO+EiIiIiIjIGXDwhIiIiIjIycyYMQNZWVlITU3FiRMnsH37duzZswdJSUnWbhoREREREZFN4ILxRERERERO6NNPP8WaNWtw6tQpdO/eHXPmzEFCQoK1m0VERERERGQTOHhCRERERERERERERERUD9N2ERERERERERERERER1cPBEyIiIiIiIiIiIiIiono4eEJERERERERERERERFQPB0+IiIiIiIiIiIiIiIjq4eAJERERERERERERERFRPRw8cVIffvghEhIScNttt+HWW2/FqFGj8H//938QQkh19Ho9Jk6ciLCwMMTFxWHjxo2Nnic3NxfTpk1DeHg4YmNjsXLlSphMpo7sik3YuXMngoODMWPGDFk5t2HT1q1bh+Dg4Eb/6veb245smTPHUEeOd84Wmy5cuIAFCxZgwIABCAsLw/Dhw/H555/L6jhSf8m+Me46Ztyt42zxF2AMJufjjN/zhpz9ez906NAmPwOjR4+W6jhy/y0WC1JTUxEfH4+wsDAMHjwYy5YtQ0VFhayeI28DIrskyCl99dVXYu/evSI3N1ecPn1apKeni/DwcLFlyxYhhBC//fabiIiIEM8884z45ZdfREZGhggLCxPbt2+XnqOsrEwMHDhQzJkzR+Tk5IgvvvhCxMTEiJSUFGt1yyry8vJEbGysmDx5spg+fbpUzm3YvLVr14ohQ4aIwsJC2b863HZk65w1hjp6vHOm2FRWVibi4+PFgw8+KL799luRn58vDh06JH788UepjiP1l+wf465jxt06zhR/hWAMJufkbN/zhvi9F6KoqEj23p86dUqEh4eL1NRUIYTj93/Tpk0iIiJC7N69W+Tn54svv/xS3HHHHeLpp5+W6jj6NiCyRxw8IcnDDz8sHn74YSGEEKtXrxaDBw8WFotFun/16tUiLi5Ouv3WW2+J8PBwUVZW1qisoqKi4xpuRUajUYwdO1bs3LlTJCcnyw5quQ2bt3btWjFs2LBm7+e2I3vk6DHUGeKdM8Wml19+Wdx5552iurq62TqO1F9yTIy7jtNfZ4q/QjAGk3Nytu95Q/zeN5aWliZ69+4tzp07J4Rw/P7PmTNHPPLII7KyVatWibvvvlu67ejbgMgeMW0XQQiBo0eP4siRI+jXrx8AICsrCwMGDIBCoZDqxcbG4syZMzh37pxUJyIiAp6enlKdgQMHwmAw4KeffurYTljJihUrEBQUhHHjxjW6j9vw8s6dO4dBgwYhLi4Oc+bMwbFjx6T7uO3InjhLDHWWeOcssenTTz9FZGQkli9fjtjYWIwaNQqpqamoqamR6jhSf8mxMO46Zn+dJf4CjMHkvJzpe94Qv/eN/ec//8GQIUMQEBAAwPH7HxUVBb1ej5ycHABAfn4+MjMzMXjwYKmOo28DInvEwRMnVlZWhsjISISFheG+++7DlClTMG3aNAC1uTj9/Pxk9bt27QoAKCwsbLZO3e3z58+3d/Ot7pNPPsGXX36JxYsXN3k/t2HzwsPDsWrVKmzcuBErV66EEAKTJk3CqVOnAHDbkX1wphjqLPHOmWLT6dOnsWfPHtTU1GDDhg2YO3cutm3bhrVr10p1HKm/5BgYd//kaP11pvgLMAaTc3K273lD/N7L/fDDD/jxxx9x3333SWWO3v+//e1vmDJlCu655x706dMHw4YNQ3h4OObPny/VcfRtQGSPVNZuAFmPh4cHdu7ciaqqKnz33Xd46aWX0L17d9xzzz0AIBvpBiAtyNmwvCktqWPPzp49i8WLF+Of//ynbLS/IW7DptW/sgKovQJj9OjR2LZtGxYtWgSA245sn7PEUGeKd84Um4QQ8PPzw7Jly6BUKqHT6VBQUIDU1FTZAZyj9JccA+OunKP0F3Cu+AswBpNzcrbveUP83sulpaXh+uuvx8CBA2Xljtz/vXv34j//+Q9eeOEFhIaG4uTJk0hJScGqVauQnJws1XPkbUBkjzh44sRcXFxw4403AgBCQkJQWlqKNWvW4J577oGfn1+jEeuioiIAf456+/n5oaCgQFbnwoUL0n2O7Mcff0RxcTEmTZoklVksFgBA79698fbbb3MbtoJKpUKfPn1w8uRJAOC2I7vgLDHUmeOdI8cmf39/3HDDDVAqlVJZr169UFFRgdLSUnh5eTlUf8kxMO46ftyt48jxF2AMJgIc/3veEL/3fyovL8euXbswZ84c2cl+R+//Cy+8gKlTp2L8+PEAgODgYNTU1ODJJ5/Eo48+Cnd3d4ffBkT2iGm7SGKxWGAwGAAAkZGROHjwoDTCDQD79+9Hjx490K1bN6nOd999h4qKClkdrVaL3r17d2zjO9jtt9+ODz/8EDt37pT+DR06FLfeeit27tyJ4OBgbsNWsFgsOH78uLQzwG1H9shRY6gzxztHjk2RkZE4ffq0dEIWAE6ePAlPT094eXlJdRylv+SYGHcdo79NceT4CzAGEwGO/z1viN/7P2VkZKCmpgYJCQmyckfvf1VVFVxc5Kdh6w+mAY6/DYjsUvutRU+2bO3atWL//v3i9OnTIi8vT7zzzjsiMjJSLFu2TAghxG+//SYiIiLEs88+K3Jzc8WHH34owsPDxbZt26TnKCsrE7GxsWLu3Lni2LFjIjMzU/Tr10+kpKRYq1tWlZycLKZPny7d5jZs3ooVK8TXX38tTp8+LY4ePSrmzZsn+vTpI44ePSqE4LYj2+fsMdRR450zxabs7GzRp08fsXTpUnHixAnxxRdfiP79+4uXX35ZquNI/SX7x7jrmHG3jjPFXyEYg8k5Odv3vCF+7/80ZswY8dhjjzUqd/T+P/3006J///7ik08+Efn5+eLLL78Uw4YNE0lJSVIdR98GRPaIgydOKiUlRQwbNkyEhYWJ6OhoMWHCBLF9+3ZhMpmkOt9++61ISEgQffr0EYMGDRIbNmxo9Dy//PKLmDp1qtDpdOL2228XKSkpoqampiO7YjMaHtQKwW3YnHnz5ok77rhD9OnTR8TGxooHH3xQ2mmuw21HtszZY6ijxjtni03/+9//xPjx44VOpxPDhg0Tr732WqN2OlJ/yb4x7jpm3K3jbPFXCMZgcj7O+D1viN97IbKyskRQUJA4cOBAk/c7cv8rKipESkqKGDp0qNDpdGLw4MHimWeeEcXFxbJ6jrwNiOyRQoh6c8GIiIiIiIiIiIiIiIicHNc8ISIiIiIiIiIiIiIiqoeDJ0RERERERERERERERPVw8ISIiIiIiIiIiIiIiKgeDp4QERERERERERERERHVw8ETIiIiIiIiIiIiIiKiejh4QkREREREREREREREVA8HT4iIiIiIiIiIiIiIiOrh4AkREREREREREREREVE9HDwhIiIiIiIiIiIiIiKqh4MnRERERERERERERERE9XDwhIiIiIiIiIiIiIiIqB4OnhAREREREREREREREdXDwRMiIiIiIiIiIiIiIqJ6OHhCRERERERERERERERUDwdPiIiIiIiIiIiIiIiI6uHgCRERERERERERERERUT0cPCEiIiIiIiIiIiIiIqqHgydERERERERERERERET1cPCEiIiIiIiIiIiIiIioHg6eEBERERERERERERER1cPBEyIiIiIiIiIiIiIiono4eOJAgoODsX79+lY/burUqZgxY8YV6w0dOhQLFy68ipa1D1tpz/nz5xEcHIz09PQOeb3LvV/PPvsshg4d2iHtuNrPW2t98803CA4OxuHDh9v9tYishfHbOpw1frfGb7/9huDgYGRkZFi7KURXxFhqHc4US3NycrBu3TqUl5e322u0xuU+A0lJSZg6dap0u6l96obbkvvd1FYYj63DluKxLfr2228RHByMvXv3ysp//fVXBAcHY+zYsY0eM3/+fMTGxrZpO2ztt4SILo+DJw4kLS0N99xzj7WbQURErcT4TUR07RhLqb3l5OQgNTXVLk949enTB2lpaQgJCbF2U8gJMB6TLQoPD4darW40QKzX6+Hm5oZffvkFly5danRfVFRUm7bDnn9LiJwRB08cSEREBAICAqzdjHZnMBis3QRyMPxMkbUxflNbEULAaDRauxlEVsFYSvamI2O2p6cnIiIi4Onp2SGvR86N8Zisqbn3RaPRQKfTQa/Xy8r1ej3uuusueHp6IisrSyo/e/Yszp49i+jo6HZtLxHZNg6eWNFTTz2F+Ph4fPfdd7j33ntx6623YtSoUfjkk08a1T1w4ACmTJmCiIgIREVF4bHHHsPZs2dldZqaGvvOO+9g6NChCA8Px/33349jx44hLCwM69ata/QaX3zxBcaMGYNbb70VCQkJzU7X3rp1K4YMGYLw8HDMmDEDp06dkt1fXV2NF198EYMHD4ZOp8Pw4cOxZcsWWZ309HQEBwfj3LlzTW6ThvUOHz6MWbNmITIyEs8995zsMe+99x7i4+MRGRmJKVOm4Jdffml1ewAgNzcXs2fPRt++fREREYHp06fj6NGjjer961//wh133IGIiAgkJSXh999/b3I72QKDwYDly5dj5MiRiIiIwKBBgzBv3jwUFBRIdT766COEhoaitLRUKps9ezaCg4ORnZ0tla1cuRIjR45s9rWKi4uRkJCAsWPH4vz581L59u3bMXr0aOh0OgwcOBApKSmorq6W7i8rK8Ozzz6LQYMGSXVmz56Nixcvyp6/pKQE8+bNQ2RkJG6//XasWrUKZrNZuv9aP1PLly/HHXfcIXtOADhx4gSCg4OxZ8+eZvtOzofxm/G7I5w7dw5///vfERMTg/DwcNx777348ssvZXXqtvvBgweRkJCAsLAw7Nq1S0q39d5772HlypXo378/+vXrh/nz58vifU1NDV566SUMHToUOp0O/fv3x/Tp0/Hrr7/KXsdoNOK5555DTEwMoqKisHDhQlRWVgKofZ/69++P1atXN+rDSy+9hH79+sniPlEdxlLG0vbWXBqqdevWoXfv3o3q7du3DwsWLEB0dDRiY2OxdOlSaXAjPT0dTz/9NABg8ODBCA4ORnBwsPQc5eXleOGFF2Tb+Z133pG9bnMxGwA2bdqE4cOHIywsDP369cP999+PI0eOtPu2IAIYjxmP20bdNjp69CgeeeQRREZGIi4uDuvWrYPFYpHq1cXgEydOYPr06YiIiEB8fDzefPPNRs+ZnZ2NmTNnIioqSupnw+0aHByM1NRUvPLKKxg4cCAiIiKabWN0dDRycnKk/VgAOHLkCKKjoxERESH7rNX9v/7gSU1NDVJTUxEfHw+dToehQ4fin//8J4QQUp2CggIp3VdYWBgGDx6Mxx57DBaL5Yq/JURke1TWboCzKykpwYIFC5CUlAR/f39s2bIF8+bNw+7du3HDDTcAAD777DM88sgjGDVqFB588EFUVlYiNTUV06ZNQ0ZGBtzd3Zt87s8++wzPPPMMxo4dizFjxuDkyZNSwG4oNzcXa9aswUMPPQRPT0+8+uqrmDNnDj7//HN06tRJqvfll18iJycHCxYsgNFoxJo1a/C3v/0Nu3fvhqurKwDgySefxGeffYZHH30Uffr0wVdffYUVK1agtLQUjz/++FVtpyeffBL33HMPHnjgAajVaqn8wIEDOHHiBJKTk2GxWLBq1SrMnTsXu3fvhlKpbHF7zp07hylTpsDX1xfLly+HWq3Gpk2bMHXqVLz77rsICgoCALz99tt46aWXMHXqVMTFxeHIkSOYN29ei/pgsVia3PYNqVRX/loKIWAyma5Yz2AwwGg04tFHH4Wfnx8uXLiAN954A5MmTcLu3buh0WgQExMDi8WCb7/9FsOGDYPFYoFer4dGo8GhQ4eg0+kA1B5w3XbbbU2+ztmzZ/HAAw/A29sbW7ZsQefOnQHUDrhs27YNSUlJiImJwcmTJ7FmzRoUFBRgzZo1AIAXXngB//vf//D3v/8dN9xwA4qKinDgwIFGV+EtXboUd911F9atW4esrCy8/vrrUKvVLd7+DTX8THXp0gXbtm1DZmYm7rzzTqneu+++Cx8fH1kZEcD43VKM33Itjd8VFRVITEyE0WjEU089BR8fH7z99tuYPXs2Nm7cKMu9fPHiRSxatAgPPfQQrr/+evj7+0v3vfbaa+jfvz9WrVqF06dPY/Xq1XB1dcWKFSsAABs2bMD27dsxf/58BAUF4dKlS9Dr9SgrK5O1JzU1FbfddhtefPFFnDhxAmvWrIHRaMSLL74IV1dXJCQkYOfOnXjiiSek99lkMmHHjh0YN26c9BkjaoixtGUYS+VaGktba8mSJRg+fDheffVV/PDDD3j11Vfh4+ODRx55BHFxcZgzZw5ef/11vP766/Dx8ZEeV1NTg5kzZ+K3337Dww8/jL/85S/46quvsHjxYpjNZkyaNEmq21TM3rlzJ15++WU8+uij6Nu3LyoqKpCdnd0ofUxHbgtyPozHLcN4fGVPPvkkxo8fj8mTJ2Pfvn1ITU1Fz549MX78eKmOEAKPP/44/vrXv2LWrFnYuXMnli5diqCgIOm8ww8//IApU6bgtttuQ0pKClxcXLBp0yYkJibigw8+kM1u+s9//oPQ0FAsW7bssjOCoqOjsXHjRnz//ffo378/ioqKcPLkSURFRaGoqEh2oZJer4enp6dscGP+/PnYv38/HnroIfTp0wdHjx7Fa6+9hvLycvzjH/+Q+l9QUICnn34a/v7+KCwsRGZmJoQQl/0tISIbJchqkpOTRVBQkPjuu++ksqKiIhESEiL+9a9/SWV33nmnmDNnjuyx+fn5ok+fPmL79u1SWVBQkHjttdek2/fcc4+49957ZY976623RFBQkFi7dq1UlpiYKPr06SN+//13qeyHH34QQUFBYteuXVLZkCFDRHh4uCgqKpLKfv75ZxEcHCzS0tKEEEIcO3ZMBAUFic2bN8te95lnnhFhYWGitLRUCCHE+++/L4KCgsTZs2cbbZNhw4ZJt+vqvfLKK42235AhQ8Ttt98uysvLpbI9e/aIoKAg8f3337eqPStWrBA6nU6cO3dOqlNeXi5iYmLEvHnzhBBCmM1mcccdd4jHHntM9lwpKSkiKChIvP/++43a2LBvQUFBV/yXn59/2edJTEy87OOHDBnS7GNNJpO4cOGCCA4OFp988olUftddd4nnn39eCCFEdna26N27t3juuefE7NmzhRBClJWVidDQUPHhhx9Kj6n7vOXl5YnBgweLpKQkUVlZKd1/+vRpERISIv7973/L2pCRkSGCgoLEL7/8IoQQYvTo0eKFF15ots1ff/21CAoKarTdV65cKSIiItr0MzV58mSpz0IIUV1dLW6//XaxcuXKZttHzonxm/G7veP31q1bRVBQkDh69KhUZjabxciRI8Vf//rXRm07cOCA7LXy8/NFUFCQSEpKkpUvXbpUhIeHS7dnzZol5s6d22yb655n4sSJsvLt27eLkJAQkZeXJ4QQ4tSpUyI4OFh8/PHHUp29e/eKoKAg8fPPP192u5DzYixlLG3vWFq3H/ntt9/KnmPt2rUiNDS0Ub1nn31WVm/27Nli5MiR0u3m3rcdO3aI4OBgkZ2dLStfuHChGDBggDCbzbJt0DBmL1myRIwfP/6y/W7KkCFDLrstEhMTL7stEhMTxfTp0y9bh5wD4zHj8dXG4/oxpG4bbdiwQVbv7rvvFjNnzpRur127ttF7ajQaRUxMjFi8eLFUNnXqVDFhwgRhMpmksrKyMhETEyM7Rg8KChJDhw4VNTU1l22vEEKUlpaK4OBgsW7dOiGEEB9//LGIiYkRFotFfP3110Kn0wmj0Si1u/6+9KFDh0RQUJDYu3ev7DnXr18vdDqdKCkpEUIIERERId54441m29DcZ46IbBPTdlmZt7c3br31Vum2j48PfH19pWmvJ0+eRH5+PkaNGgWTyST969atG2666aZmp3KbzWbk5ORg2LBhsvLhw4c3WT8oKAg9evSQ3QbQaPptdHS0bGT8lltuwc0334zvvvsOwJ/TGkePHi173OjRo2E0GvHDDz80vzEuY8iQIU2WR0dHw8PDQ9YeADhz5kyr2nP48GFER0fLrlzw8PDAkCFD8O233wKo3RYFBQWyqbsALpvKqr5HHnkE77333hX/1b9iuDnh4eFNPvauu+5qVDcjIwMJCQno27cvevfujQEDBkAIIUvJEhMTg0OHDgGANNskLi4Ohw8flmalmM3mRjNPjh07hilTpiAyMhKvv/463NzcpPsOHjwIi8WCkSNHyj67AwcOBAApz6hOp8OOHTuwceNGHDt2TDbdtb6G233EiBGorKzEzz//fMXt1ZSmPlP3338//ve//6GwsBBA7RVSxcXFuPfee6/qNcixMX63DOO3XEvj9+HDh3HjjTciLCxMKnNxccHIkSNx9OhR2ew8d3d39O/fv8nXGzx4sOz2LbfcAoPBgOLiYgC1MXjfvn149dVXcfTo0WavXm74eRwxYgQsFouUQuKGG27AgAED8O6770p13n33XURGRkrvLVFTGEtbhrFUrjX7wq3RVMxs+BloypdffombbroJwcHBjfZ7L1y4IEsl1FTM1ul0yMnJwfLly3H48OFWrYNy5513NrktIiMjW/wcRADjcUsxHl9ZS2PpoEGDpP+7urriL3/5i1TPYDDg8OHDGDFihDTDzmQyQavVIjIystHnbdCgQS2aKdO5c2fccsst0vuh1+sRGRkJhUKB8PBwaf+2rKwMubm5spRdX331Fdzd3TFo0CDZdyA2NhbV1dXSe6jT6bB582a8+eabOHHiRAu3GhHZKqbtsrK69Eb1ubq6SjvMRUVFAGqnBs6fP79R3eZ+zIqLi2EymdClSxdZeZcuXeDi0njMrGE76qa5Ntxxb2pKoa+vr3SyuS6Pup+fn6xO3e36edZbo2vXrk2WX6ndLW1PaWkpbrrppkbP7+fnJ9WpW8fD19dXVqfh7eb06NED3bp1u2K9lvzge3h4yE6o1Wn4fu/duxf/7//9P0ycOBFPPPEEvL29oVAocN9998ne25iYGLz33nsoLS3FoUOHEBMTg+joaFRVVeGnn37CoUOHcOONNzZa9O+bb75BaWkp/vrXv8qmLAN/fnbr7xDVV1JSAgBYtGgRunTpgu3bt+PFF19E165dMXnyZDz00EOyz2pz273us9daTX2mhg8fjueffx7p6el46KGH8O677yImJqbJzwYR43fLMH7LtTR+l5aWNuo7UNsvi8WCsrIyaDQaAJfvR3PbuW4NktmzZ0OpVCIjIwPr16+Hl5cXJkyYgHnz5kGr1UqPa/j58fHxgYuLiywG33fffXjiiSeknOFffvklli9f3mzbiADG0pZiLJVraSxtraa2Z0sGMoqLi3HixAn06dOnyfvr9nuBprfXhAkTUFVVhbS0NGzfvh1ubm4YMWIEkpOT4e3tfdnX7tKlS5PbwsPDg+tNUaswHrcM4/GVeXl5yW43FUuVSiU8PT2brVdaWgqz2YyXXnoJL730UqPX+Mtf/iK73dR+c3Oio6Oxc+dOmEwmabF4AHBzc0NoaCiOHDmCiooKWCwW2eBJUVERKisrm4y5wJ+xfs2aNXj11VeRmpqKpUuX4rrrrsOsWbNw//33t7iNRGQ7OHhi4+p2lp966ilZ0K7T8Memjo+PD1QqVaNFty9evNii3JbNqbtStb6ioiLpCpW6H8kLFy7ITrTX7WjV3V93wqempkb2XPUPLOpTKBRX1d6WtsfLy0sqq6+oqEiqU7eT1LBeU49ryoIFC7Bjx44r1vvss89w/fXXt+g5r2TPnj246cH26DwAACAASURBVKab8Pzzz0tl58+fb7Qoev11T/R6PSZPngwPDw/07t0bhw4dana9k6lTpyI/Px8PP/wwNm7cKPuM1n12t23bJpuRUqfu/fD09ERycjKSk5Nx+vRpvPPOO3j11Vfh7++PiRMnSvWb2+5170tbfKZcXV0xYcIEvP/++xg9ejQOHDiAlStXNvl4oith/K7F+H11vLy8cOzYsUblRUVFcHFxkeX8vtptDNTGvYcffhgPP/wwCgoK8NFHH+Hll1+Gu7u7LBd4w89PcXExLBaL7ETJnXfeCV9fX7z33nsAag9AW3oFJFFzGEtrMZZendZu56vl7e2Nm266CatXr27y/ptvvln6f1PvpUKhwJQpUzBlyhQUFxfj008/RUpKCsxmM1atWtWmbSW6WozHtRiPO0anTp3g4uKCGTNmYNSoUY3ur3vf6rTmfYmKisJbb72FI0eOICcnR1rAHQD69u0LvV6P8vJyuLq6ygZKvL294enpiS1btjT5vD179gRQO5CzbNkyLFu2DMePH8eWLVuwePFi3Hjjjc3OFici28XBExt3880347rrrsOvv/6KBx54oMWPUyqVCA0NxaeffopZs2ZJ5R9//PE1tefw4cMoLi6WrvL45ZdfcOLECUyfPh0ApJ2o3bt3Y8aMGdLjdu3aBY1GI/3wdO/eHUDtYnB1PzBlZWXIyspq8oqXq9XS9kRHR+Ott97C+fPnpR2RyspKfP7559KivN27d4e/vz/27t2Lu+++W3qu3bt3t6gtjzzyCKZMmXLFelc7NbYpBoOh0YyQjIyMRvUCAgJw44034o033kDF/2fv3sOqKvP//782h1DcDJqopKJjMYkEKodoFEyqyw7OB8tSx8xIzWPGfC1iGLXMMBUos5QsQ5EwD5hhZZ+PTVqTYw6ZIVaMSNlJskTwEHIyN+zfH/5cucUTujlseD6uy0v3Wu+91vte2e1ive973eXlCg4OlnSqqPLRRx9p7969io6OrvU9JycnzZ8/X9XV1ZowYYKWL19ufLd///7GqOQzr9eFdOvWTU888YTWrVunb775xmbf2df9/fffl7u7uzGN215/p/76179qxYoVmjFjhjw8PM47nRy4GPrvK9PS++/Q0FC9//772rNnj/z9/SWdWtxz06ZN6t27d60fGO2hU6dOevjhh/Xee+/V6oO3bNmiSZMmGZ/ff/99mUwmmx8oXVxcdN999ykrK0uSFBUVdc7iOVAX9KVXpqX3paev87fffms8sKqurtZ//vOfyzre+UbAR0RE6MMPP1Tbtm2N/56X6+qrr9aIESP073//u1ZfDDQm+uMr09L747pyd3dXSEiIvv76a8XHx9v12Kf/W6SlpcnJycnmfjY4OFgbNmzQ8ePHFRgYaHPPHRERodTUVFkslkt+NWLPnj01c+ZMZWVl6ZtvvlG/fv3O+28JgKaJ4kkTZzKZ9OSTTyomJkZVVVW6/fbb5eHhoUOHDmnHjh0aMGDAeR/uTpkyRY888oji4uI0ZMgQff/991q5cqVcXFyuaLTE+PHj9cgjj+jEiRNauHChOnfurKFDh0o69Q/DXXfdpQULFui3337TDTfcoE8++USZmZmaMmWKcfPRu3dvde3a1RhRZbVatXz5crm7u1/ehTqPS81nzJgx2rBhg8aNG6cpU6boqquu0rJly1RVVaXJkydLOlUomDx5shISEvTss88qMjJSu3bt0vvvv39JuXTt2rXBR21ERERo9uzZev755xUeHq5du3bp7bffPuf02xtvvFHr169X3759jXe1hoWFadmyZcafz8XJyUlJSUmKi4vThAkTlJaWpj59+qh79+4aN26cnnrqKX3zzTcKCQmRs7OzDhw4oI8//lgzZ85Uly5dNHLkSN122226/vrrddVVV+mjjz7Sr7/+qv79+9ucJzc317juu3fvVnp6usaPH2+MvrHX36k//vGP+vOf/6zs7Gw9+OCD9fKAEi0D/feVaen997333qvXX39dU6ZM0bRp09SuXTutXbtW3333ndEv28OUKVPk7+8vf39/mc1mff755yooKNCIESNs4oqKihQbG6u7775b33//vRYuXKi//OUvuu6662zi/vrXv+q1115TTU1NrWMAl4O+9Mq09L60U6dOCg0N1auvvmqMGF6zZs1lP7A63eetWrVKgwcPlrOzswIDAzVkyBCtX79eDz30kMaNGydfX19VVlbqu+++0xdffKFFixZd8LhPPfWUzGazgoKC1LZtWxUUFOiTTz7R6NGjLytPoD7QH1+Zlt4fX474+Hg9+OCDmjRpku655x61b99eJSUlys3NVffu3S+7j/T29laXLl308ccfKygoyChmSKeKJ6Wlpdq1a5dNsU+S/vznP+uuu+7SlClTNG7cOAUEBOjkyZMqLCzUhx9+qGXLlqmiokJjx47VkCFDjFmHGzZskKurq/FM5Xz/lgBomiieOIBbb71Vr7/+ul555RXFx8fr5MmT6tSpk2688cYLLsJ62223KSEhQUuXLtX7778vf39/JSUladSoUTav+6iLAQMG6E9/+pPmzJmjI0eOKDg4WLNnz7b5xyY5OVkvvfSS3njjDR05ckSdO3fWP/7xD5vRFS4uLlqyZImeeeYZPfHEE+rQoYMeeeQR7dixw1hI3F4uJR9vb2+tWrVKycnJmjlzpqxWq3r37q2VK1caMxsk6YEHHlBZWZlWrlypN998UyEhIXrhhRea7LsrR4wYoQMHDujtt9/WG2+8oZCQEL322msaMmRIrdjT656cWSQJDQ2Vi4uLOnXqZLNo39mcnZ313HPP6fHHH9fDDz+stLQ09e7dW3FxcerRo4dWr16tFStWyNXVVV26dNGAAQOMad/BwcHauHGjfvrpJ1mtVvXo0UMvvPBCrUXmZs2apXfffVcxMTG66qqr9NBDD+lvf/ubsd+ef6cGDRqk7OxsForHFaP/vjItuf9u06aN3njjDSUnJ2vevHmqqqqSn5+fli5daow6tIfQ0FBt2rRJGRkZOnnypLp27arp06fr/vvvt4l79NFHlZeXp9jYWFVXV+uuu+7Sk08+Wet4nTt31g033KCamhpjxgxwpehLr0xL7ksl6bnnntOsWbM0a9Ysmc1mRUdHKyAgQK+88kqdj9WrVy9NmTJFb775pjIyMmS1WlVQUCBXV1elpaXp1Vdf1euvv65ffvlFHh4e6tGjR63Foc8lODhY69evV1ZWlioqKtS5c2eNHz/eeFAKNBX0x1empffHdRUYGKjMzEylpKRo9uzZqqioUIcOHdSnTx9FRUVd0bFDQ0P1zjvvGG/OOK1jx47q2rWrfvrpJ4WEhNT63oIFC5Senq6srCwtWrRI7u7u6tatmyIjI+Xk5CQ3Nzf16tVLa9as0S+//CIXFxf17NlTr776qvz8/CSd/98SAE2TyWq1Whs7CTScf/3rX5o8ebLeeOONc65hAUCaMGGCSktLlZmZ2dipAAb6bziCoqIi3XrrrXrqqaea1Q/vaD7oSwGgaaA/BgA4AmaeNGPHjx/Xiy++qH79+slsNmvv3r165ZVXdMMNN5xzgTegpfvqq6/05Zdfatu2bVq4cGFjp4MWjP4bjubo0aP64Ycf9Nprr+kPf/jDOWc4Ag2NvhQAmgb6YwCAo6J40oy5uLjowIEDmjVrln799Vd5enrqlltu0d///vfLfq8o0JwNGzZMbdq0UXR0tO66667GTgctGP03HM2//vUvTZ8+XT4+Pnruuefs/p5w4HLQlwJA00B/DABwVLy2CwAAAAAAAAAA4AxOjZ2Ao7NarTpx4oSoQQFAw6MPBoDGQf8LAI2HPhgAgIZB8eQK/fbbb8rLy9Nvv/3W2KkY/vvf/zZ2CpeFvBueo+buqHnD/i6nD+bvz++4FqdwHX7HtcClaor3wA2lJf9/Qttbppbc9qaqOfTBLf3vFe1v2e2XuAaAo6B40gxVVVU1dgqXhbwbnqPm7qh5o2ng78/vuBancB1+x7UALq4l/39C21umltx21J+W/veK9rfs9ktcA8BRUDwBAAAAAAAAAAA4A8UTAAAAAAAAAACAM1A8AQAAAAAAAAAAOAPFEwAAAAAAAAAAgDNQPAEAAAAAAAAAADgDxRMAAAAAAAAAAIAzUDwBAAAAAAAAAAA4A8UTAAAAAAAAAACAM7g0dgIAAKDhlH+7S79mvyPLsUMyO7dWeVuT2lwX3NhpAUCDOLMPdGnbUZ797qYPBAAAAHBOFE8AB5H7S57e3btZh8oPq2Ob9hriN0hB1wQ0dloAHEj5t7t0+P1lkrOLTK3MMpX9eurzneN5eAig2Tu7D7SUHaUPBAAAAHBeFE8AB5D7S56W52TK1clZZld3Hav8VctzMvVwiCigALhkv2a/Izm7yMm11akNzq6Ss7N+zX6HB4cAmr2z+0CTayvVqIo+EABgYIYiAOBMrHkCOIB3926Wq5Oz3FzcZDKZ5ObiJlcnZ727d3NjpwbAgViOHZLJxc1mm8nFTZZjhxopIwB1kZqaquHDhyskJERhYWEaO3asvvjii1pxZWVlmj9/vm6++WYFBATo1ltv1bp162xi9u3bp+joaPXu3Vvh4eFKSkqSxWJpqKY0CvpAAMCFnJ6haCk7ajNDsfzbXY2dGgCgkTDzBHAAh8oPy+zqbrPtKuerdKj8cCNlBMARubTteOqHwdMzTyRZLSfk0rZjI2YF4FJ99tlnGjFihAIDA+Xi4qLU1FSNGTNG7777rnx8fCRJFotF48ePV01NjRITE9WtWzeVlJTYFEbKyso0duxYBQYGat26dTp48KDi4+Mlyfi9OaIPBABcCDMUAQBnY+YJ4AA6tmmv36p/s9n2W/Vv6timfSNlhOZq48aNuvfee3XjjTeqT58+Gjx4sNLS0mS1Wo2YnJwcDRs2TIGBgYqMjFRqamqt41zKiOaioiJNnTpVQUFBCgsL08yZM1VWVlbvbWzJPPvdLVVbVHOy6tR/0+qTUrXl1HYATd7pmSd+fn7y9fXVvHnzZDKZtG3bNiMmKytL+/bt02uvvab+/fura9eu6tu3r0JDQ42YjRs3qrS0VMnJyfLz81NkZKSmTZum1atXq6KiojGa1iDO7gNrTlbRBwIADMxQBACcjeIJ4ACG+A3SyZpqnbCckNVq1QnLCZ2sqdYQv0GNnRqamauvvlqPPPKI1q5dq/fee08TJkzQSy+9pIyMDEnSgQMHNH78ePn7+2vDhg16/PHHtXjxYq1atco4xukRzWazWevWrdPcuXOVlZWlBQsWGDHV1dWaOHGiDh8+rIyMDKWkpGjHjh2aMWNGg7e5JWlzXbDa3zleLuZ2slaVyepmVnsWSgYcVmVlpSwWi9q1a2ds27JliwICArRixQrdfPPNuv322zV37lybokhubq769u0rs9lsbIuIiFBVVZX27NnToG1oSGf3gS7mdvSBAACDS9uOslpO2GxjhiIAtGy8tgtwAEHXBOjhkFNrnxwqP6yObdpriN8gFouH3YWHh9t89vHx0ZYtW/TZZ5/poYce0po1a+Tp6alnnnlGJpNJvr6++vrrr7Vs2TI98MADkmxHNJvNZvn5+WnatGlKTExUTEyM3N3dtX37du3du1cffPCBunfvLkmaNWuWJkyYoMLCQuP1M7C/NtcFGw8Kc3JyeGgIOLDk5GR5eXkpMjLS2LZ//34dOHBAbm5uSklJ0dGjR/XMM8/o8OHDeuGFFyRJJSUl8vLysjnW6c/FxcV1yiEvL+/KGtEYeg0x/vjLMauUk1PnQ+RcxneaC9reMtWl7SEhIfWYCVB/PPvdrcPvL1ONqmRycTtVSGGGIgC0aBRPAAcRdE0AxRI0KKvVqq+++kq7du3SlClTJJ0ardy/f3+ZTCYjLjw8XKmpqTp48KC8vb0vOqI5NDRUubm58vHxMQonktSvXz85Oztr165ddS6e1PXhXUt++HE2rsUpXIffNYdr0RIe3KWkpGjTpk3KyMhQ69atje1Wq1Umk0nPP/+8PDw8JJ1ax+Rvf/ubnnrqKZtZKudyZv9+KQICAuTm5nbxwGYkJyenRfwdOxfaTtuB5qzNdcHSneP1a/Y7shw7JJe2HeXZ724GGwFAC0bxBABg4/jx47r55pt18uRJVVdXa+rUqYqOjpZ0arTy2T88d+jQQZJ06NAheXt7X9KI5nPFuLq6ytPTs86jnqW6PbzjAcDvuBancB1+x7VwDAsXLtSaNWuUlpamXr162ezr2LGjampqjMKJJPn6+kqSfvnlF7Vr105eXl4qKiqy+V5JSYkk1eqbAQBoSc6cpQ0AAGueAABstGnTRm+//bbWr1+vp59+Wq+//rreeustY//Zo5JPLyZ/KaOVLxZzesQ0AODcEhMTtXbtWqWnpyswMLDW/uDgYB06dEjl5eXGtu+//16S1LlzZ0lSUFCQdu/ebROzfft2tWrVSv7+/vXcAgAAAABwDBRPAAA2nJyc1L17d/n5+WnkyJEaP368Fi5cKOnUiOSzZ4YcPnxY0u8zULy8vIwRzKedPaL5XDEWi0WlpaWMegaA80hISFBmZqYWLFigDh06qLi4WMXFxTp+/LgRM2rUKLm4uGj69Onat2+fdu7cqeeee05RUVFq27atJCkqKkoeHh6Kj49XQUGBtm7dqhdffFGjRo2Su7t7YzUPAAAAAJoUiicAgAuqqalRVVWVpFOjlbOzs43ZJtKp0cqdO3eWt7e3EXOxEc1BQUEqLCzU/v37jZjs7GxVV1crOJhp8gBwLqtWrVJFRYUefvhhRUREGL/mzp1rxHTq1Enp6ekqKSnR0KFDFRcXp8jISCUkJBgxZrNZ6enpKi0t1bBhw/SPf/xDQ4cOVWxsbGM0CwAAAACaJNY8AQAYFi9erJCQEPn4+OjkyZPKyclRamqq7r33XknS/fffr1WrVmn27NmKjo5Wfn6+MjIyFBcXZxwjKipKL7/8suLj4xUTE6ODBw/WGtEcHh4uPz8/xcfHa+bMmaqqqtKcOXN0xx131HmxeABoKQoKCi4pLjAwUKtXr75gjK+vrzIyMuyRFgAAAAA0SxRPAACGiooKPf300yoqKpKbm5t8fHwUGxurkSNHSpK6dOmi1NRUzZ8/X3fffbfat2+vqVOnavTo0cYxTo9oTkhI0LBhw2Q2m2uNaHZ2dtbSpUuVkJCg0aNHy9XVVYMGDdKMGTMavM0AAAAAAADA2SieAAAM8fHxio+Pv2BMaGiozQLy53IpI5q9vb21ZMmSOucIAAAAAAAA1LcmuebJzp07NWXKFN1yyy3q2bOnFi9efN7YTz/9VL169dKgQYNq7du3b5+io6PVu3dvhYeHKykpSRaLxSamqKhIU6dOVVBQkMLCwjRz5kyVlZXZvU0AAAAAAAAAAMAxNMniSUVFhXx9fRUXF6dOnTqdN+7IkSOaPn26+vfvX2tfWVmZxo4dK7PZrHXr1mnu3LnKysrSggULjJjq6mpNnDhRhw8fVkZGhlJSUrRjxw5eGwMAAAAAAAAAQAvWJF/bNXDgQA0cOFCStHDhwnPGWK1WxcfHa/jw4aqurtb+/ftt9m/cuFGlpaVKTk6W2WyWn5+fpk2bpsTERMXExMjd3V3bt2/X3r179cEHH6h79+6SpFmzZmnChAkqLCxk0WIAAAAAAAAAAFqgJjnz5FIsX75cVVVVmjx58jn35+bmqm/fvjKbzca2iIgIVVVVac+ePUaMj4+PUTiRpH79+snZ2Vm7du2q3wYAAAAAAAAAAIAmqUnOPLmYL774QmlpaXrrrbfk5HTu+k9JSYm8vLxstp3+XFxcfN4YV1dXeXp6GjGXKi8vr07x9S0nJ6exU7gs5N3wHDV3R8g7JCSksVMAAAAAAAAAcBkcrnhSVlamxx57TE8//bSuueaayzqGyWS64H6r1XrRmLMFBATIzc3tsvKxt5ycHId8aEveDc9Rc3fUvAEAAAAAAAA4BocrnhQWFurAgQN67LHHjG01NTWyWq3y9/fX888/r8GDB8vLy0tFRUU23y0pKZH0+wwULy8vZWdn28RYLBaVlpbWmpECAAAAAAAAAABaBocrnlx77bXauHGjzbbVq1fr448/1muvvWbMRgkKClJiYqLKy8vVpk0bSdL27dvVqlUr+fv7GzFLlizR/v371a1bN0lSdna2qqurFRwc3ICtAgAAAAAAAAAATUWTLJ6Ul5dr//79kqSTJ0+quLhY+fn5cnd3V/fu3XX99dfbxLdv316urq4226OiovTyyy8rPj5eMTExOnjwoF588UWNGjVK7u7ukqTw8HD5+fkpPj5eM2fOVFVVlebMmaM77rhDPj4+DddgAAAAAAAAAADQZDTJ4kleXp6io6ONz5mZmcrMzFRYWJhWrlx5Sccwm81KT09XQkKChg0bJrPZrKFDhyo2NtaIcXZ21tKlS5WQkKDRo0fL1dVVgwYN0owZM+zeJgAAAAAAAAAA4BiaZPHkpptuUkFBwSXHx8TEKCYmptZ2X19fZWRkXPC73t7eWrJkSZ1zBAAAAAAAAAAAzZNTYycAAAAAAAAAAADQlFA8AQAAAAAAAAAAOAPFEwAAAAAAAAAAgDNQPAEAAAAAAAAAADgDxRMAAAAAAAAAAIAzUDwBAAAAAAAAAAA4A8UTAAAAAAAAAACAM1A8AQAAAAAAAAAAOAPFEwAAAAAAAAAAgDNQPAEAAAAcQGpqqoYPH66QkBCFhYVp7Nix+uKLL84b/+mnn6pXr14aNGhQrX379u1TdHS0evfurfDwcCUlJclisdRn+gDQZNXU1CglJUWDBg1SYGCgBg4cqDlz5qi8vNwmLicnR8OGDVNgYKAiIyOVmppa61iX0r8WFRVp6tSpCgoKUlhYmGbOnKmysrJ6bSMAAKg7iicAAACAA/jss880YsQIrVq1SqtXr1bHjh01ZswYFRYW1oo9cuSIpk+frv79+9faV1ZWprFjx8psNmvdunWaO3eusrKytGDBgoZoBgA0OStWrNDy5csVGxurTZs2ae7cudq8ebPmzp1rxBw4cEDjx4+Xv7+/NmzYoMcff1yLFy/WqlWrjJhL6V+rq6s1ceJEHT58WBkZGUpJSdGOHTs0Y8aMBm0zAAC4OIonAAAAgAM4PfPEz89Pvr6+mjdvnkwmk7Zt22YTZ7VaFR8fr+HDh6tv3761jrNx40aVlpYqOTlZfn5+ioyM1LRp07R69WpVVFQ0VHMAoMnIyclRRESE7rzzTnXt2lURERGKiorSV199ZcSsWbNGnp6eeuaZZ+Tr66shQ4YoOjpay5YtM2IupX/dvn279u7dq6SkJAUGBiosLEyzZs3SP//5z3MWwwEAQONxaewEAAAAANRdZWWlLBaL2rVrZ7N9+fLlqqqq0uTJk/Xyyy/X+l5ubq769u0rs9lsbIuIiFBVVZX27Nmj0NDQS84hLy/v8hvgwHJycho7hUZD21umurQ9JCSkHjOpHyEhIVq+fLny8/PVq1cvFRYW6uOPP9Ytt9xixOTm5qp///4ymUzGtvDwcKWmpurgwYPy9va+pP41NzdXPj4+6t69uxHTr18/OTs7a9euXfLx8WmYRgMAgIuieAIAAAA4oOTkZHl5eSkyMtLY9sUXXygtLU1vvfWWnJzOPcm8pKREXl5eNttOfy4uLq5TDgEBAXJzc6tb4g4uJyfHIR8O2wNtp+3N1bhx41RVVaX77rtPJpNJFotF9957r2JjY42YkpKSWtehQ4cOkqRDhw7J29v7kvrXc8W4urrK09Ozzn2woxewW3JBUqL9Lb39kv2vQXPvq4HGQPEEAAAAcDApKSnatGmTMjIy1Lp1a0mn3rX/2GOP6emnn9Y111xzWcc9c0Q1ALQUmzdv1tq1azVv3jz16tVLP/zwgxITE5WcnKz4+Hgj7uw+0mq1nnP7uVwsxmq11rkPduQCdksoyl0I7W/Z7Ze4BoCjoHgCAAAAOJCFCxdqzZo1SktLU69evYzthYWFOnDggB577DFjW01NjaxWq/z9/fX8889r8ODB8vLyUlFRkc0xS0pKJKnWaGgAaAnmzZunBx98UPfcc48kqWfPnjp58qTi4uIUExMjd3d3eXl51ZoZcvjwYUm/z0C5lP7Vy8tL2dnZNjEWi0WlpaX0wQAANDEsGA8AAAA4iMTERK1du1bp6ekKDAy02Xfttddq48aNevvtt41fI0eO1DXXXKO3335bAwYMkCQFBQVp9+7dKi8vN767fft2tWrVSv7+/g3aHgBoCiorK2u96tDZ2dnmc1BQkLKzs43ZJtKpvrNz587y9vY2Yi7WvwYFBamwsFD79+83YrKzs1VdXa3g4GC7tw0AAFw+iicAAACAA0hISFBmZqYWLFigDh06qLi4WMXFxTp+/Lgkyc3NTddff73Nr/bt28vV1VXXX3+9PDw8JElRUVHy8PBQfHy8CgoKtHXrVr344osaNWqU3N3dG7OJANAobrvtNqWlpWnz5s366aef9Mknn+iFF15QeHi40S/ef//9OnbsmGbPnq1vv/1W7733njIyMvTwww8bx7mU/jU8PFx+fn6Kj49XXl6ePv/8c82ZM0d33HEHi8UDANDE8NouAAAAwAGsWrVKkmwe1EnS0KFDlZiYeMnHMZvNSk9PV0JCgoYNGyaz2ayhQ4faLIwMAC3Jk08+KU9PTyUmJurQoUNq3769br75ZpvXIHbp0kWpqamaP3++7r77brVv315Tp07V6NGjjZhL6V+dnZ21dOlSJSQkaPTo0XJ1ddWgQYM0Y8aMBm0zAAC4OIonAAAAgAMoKCio83diYmIUExNTa7uvr68yMjLskRYAODx3d3fFx8fbLA5/LqGhoXrrrbcuGHMp/au3t7eWLFlS5zwBAEDD4rVdAAAAAAAAAAAAZ6B4AgAAAAAAAAAAcAaKJwAAAAAAAAAAAGegeAIAAAAAAAAAAHAGiicAAENqaqqGDx+ukJAQhYWFFcLz5QAAIABJREFUaezYsfriiy9sYrKystSzZ89av3788UebuH379ik6Olq9e/dWeHi4kpKSZLFYbGKKioo0depUBQUFKSwsTDNnzlRZWVm9txMAAAAAAAC4EJfGTgAA0HR89tlnGjFihAIDA+Xi4qLU1FSNGTNG7777rnx8fIw4Z2dnbd261ea7V199tfHnsrIyjR07VoGBgVq3bp0OHjyo+Ph4STJ+r66u1sSJE9W6dWtlZGSosrJSM2bM0IwZM7Ro0aIGaC0AAAAAAABwbhRPAACG1NRUm8/z5s3T5s2btW3bNo0aNcpmX4cOHc57nI0bN6q0tFTJyckym83y8/PTtGnTlJiYqJiYGLm7u2v79u3au3evPvjgA3Xv3l2SNGvWLE2YMEGFhYU2xRoAAAAAAACgIfHaLgDAeVVWVspisahdu3Y226urq3XrrbcqIiJCY8eO1c6dO2325+bmqm/fvjKbzca2iIgIVVVVac+ePUaMj4+PUTiRpH79+snZ2Vm7du2qx1YBAAAAAAAAF8bMEwDAeSUnJ8vLy0uRkZHGth49eigpKUl+fn6qqKjQ+vXrFR0drZUrVyo0NFSSVFJSIi8vL5tjnf5cXFx83hhXV1d5enoaMZcqLy+vTvE5OTl1im/OuBancB1+1xyuRUhISGOnAAAAAABwcE2yeLJz506lpaVp7969+vnnn/Xoo48qJibG2L9+/Xq9/fbb+uabb2SxWPSnP/1JU6ZM0cCBA22Os2/fPiUkJGj37t3y8PDQkCFDFBsbKxeX35tdVFSkhIQE/ec//5Grq6sGDRqk6dOn24yWBoCWKCUlRZs2bVJGRoZat25tbA8KClJQUJDxOTg4WD/99JOWL19uFE8uxGQyXXC/1Wq9aMzZAgIC5ObmdkmxOTk5PFj9/3EtTuE6/I5rAQAAAADAKU3ytV0VFRXy9fVVXFycOnXqVGv/jh07dPvtt2v58uVav369QkJC9Mgjjyg3N9eIOb1Ysdls1rp16zR37lxlZWVpwYIFRszpxYoPHz6sjIwMpaSkaMeOHZoxY0aDtBMAmqqFCxcqIyNDaWlp6tWr10Xj+/Tpox9++MH47OXlpZKSEpuY059PzzY5V4zFYlFpaWmtGSkAAAAAAABAQ2qSxZOBAwcqNjZWgwcPPudI4ueee07R0dEKCAhQjx49FBcXp+7du2vLli1GzJmLFfv5+SkyMlLTpk3T6tWrVVFRIUnGYsVJSUkKDAxUWFiYZs2apX/+858qLCxssPYCQFOSmJiotWvXKj09XYGBgZf0nT179tgsIB8UFKTdu3ervLzc2LZ9+3a1atVK/v7+RkxhYaH2799vxGRnZ6u6ulrBwcF2ag0AAAAAAABQd02yeFJXNTU1qqystFnQmMWKAaDuEhISlJmZqQULFqhDhw4qLi5WcXGxjh8/bsSkpKTo3//+t/bv36+9e/fq2Wef1fbt2/XQQw8ZMVFRUfLw8FB8fLwKCgq0detWvfjiixo1apTc3d0lSeHh4fLz81N8fLzy8vL0+eefa86cObrjjjvk4+PT4G0HAAAAAAAATmuSa57UVWpqqsrKyjRkyBBjW1NfrLi+Oepir+Td8Bw1d0fI2xHXDVi1apUk6eGHH7bZPnToUCUmJkqSjh8/rtmzZ6u4uFju7u66/vrrlZaWpv79+xvxZrNZ6enpSkhI0LBhw2Q2mzV06FDFxsYaMc7Ozlq6dKkSEhI0evRoY90pXp0IAAAAAACAxubwxZOsrCwtWbJEKSkp6tix4yV9p7EXK65vjrrYK3k3PEfN3VHzdgQFBQUXjZk+fbqmT59+0ThfX19lZGRcMMbb21tLliy55PwAAAAAAACAhuDQr+3KzMzUM888o0WLFmnAgAE2+1isGAAAAAAAAAAAXA6HLZ5kZGRo3rx5SklJ0cCBA2vtZ7FiAAAAAAAAAABwOZpk8aS8vFz5+fnKz8/XyZMnVVxcrPz8fP3444+SpOXLlyspKUlz5syRn5+fsaDxsWPHjGOwWDEAAAAAAAAAALgcTXLNk7y8PEVHRxufMzMzlZmZqbCwMK1cuVKrVq2SxWJRXFyczfdO75dYrBgAAAAAAAAAAFyeJlk8uemmmy64aPFHH310ScdhsWIAAAAAAAAAAFBXTfK1XQAAAAAAAAAAAI2F4gkAAADgAFJTUzV8+HCFhIQoLCxMY8eO1RdffGETs379eo0ePVo33XSTQkJCNHLkSG3durXWsfbt26fo6Gj17t1b4eHhSkpKksViaaimAAAAAECTR/EEAAAAcACfffaZRowYoVWrVmn16tXq2LGjxowZo8LCQiNmx44duv3227V8+XKtX79eISEheuSRR5Sbm2vElJWVaezYsTKbzVq3bp3mzp2rrKwsLViwoDGaBQAAAABNUpNc8wQAAACArdTUVJvP8+bN0+bNm7Vt2zaNGjVKkvTcc8/ZxMTFxelf//qXtmzZoqCgIEnSxo0bVVpaquTkZJnNZvn5+WnatGlKTExUTEyM3N3dG6ZBAAAAANCEMfMEAAAAcECVlZWyWCxq167deWNqampUWVlpE5Obm6u+ffvKbDYb2yIiIlRVVaU9e/bUa84AAAAA4CiYeQIAAAA4oOTkZHl5eSkyMvK8MampqSorK9OQIUOMbSUlJfLy8rKJO/25uLi4Tjnk5eXVKb65yMnJaewUGg1tb5nq0vaQkJB6zAQAAKDhUDwBAAAAHExKSoo2bdqkjIwMtW7d+pwxWVlZWrJkiVJSUtSxY8dLOq7JZKpTHgEBAXJzc6vTdxxdTk5Oi304TNtpOwAAQEtC8QQAAABwIAsXLtSaNWuUlpamXr16nTMmMzNT8+bN06JFizRgwACbfV5eXioqKrLZVlJSYuwDAAAAALDmCQAAAOAwEhMTtXbtWqWnpyswMPCcMRkZGZo3b55SUlI0cODAWvuDgoK0e/dulZeXG9u2b9+uVq1ayd/fv95yBwAAAABHQvEEAAAAcAAJCQnKzMzUggUL1KFDBxUXF6u4uFjHjx83YpYvX66kpCTNmTNHfn5+RsyxY8eMmKioKHl4eCg+Pl4FBQXaunWrXnzxRY0aNUru7u6N0TQAAAAAaHJ4bRcAAADgAFatWiVJevjhh222Dx06VImJiUaMxWJRXFycTUxYWJhWrlwpSTKbzUpPT1dCQoKGDRsms9msoUOHKjY2tgFaAQAAAACOwW7Fk23btunXX3/V//zP/0iSioqKNGPGDH3zzTeKiIjQ008/3eIWkwQAAADspaCg4KIxH3300SUdy9fXVxkZGVeaEgAAAAA0W3Z7bdeiRYv0888/G5/nz5+vvXv36rbbbtOHH36oRYsW2etUAAAAAAAAAAAA9cZuxZMff/xRfn5+kqTKykp99NFHmj59up5++mk98cQT+uc//2mvUwEAAAAAAAAAANQbuxVPfvvtN7Vq1UqStHv3blVXVysyMlKS1KNHDxUXF9vrVAAAAAAAAAAAAPXGbsUTHx8fffLJJ5KkjRs36oYbbpDZbJYklZSUyMPDw16nAgAAAAAAAAAAqDd2K548+OCDeu2113TzzTdrw4YNGj16tLFv586d+tOf/mSvUwEAAAAAAAAAANQbF3sdaMSIEercubO++uorBQQEaMCAAcY+d3d3PfDAA/Y6FQAAAAAAAAAAQL2xW/FEkiIiIhQREVFre2xsrD1PAwAAAAAAAAAAUG/s9touSTpy5IgWL16sMWPG6J577tG3334rSXrzzTeVn59vz1MBAAAAAAAAAADUC7sVT77//ntFRUUpIyNDTk5OKigoUFVVlSSpoKBAaWlp9joVAAAAAAAAAABAvbFb8WT+/Pnq0qWLPvzwQ7322muyWq3GvuDgYOXm5trrVAAAAAAAAAAAAPXGbmue7Ny5U88//7z+8Ic/qLq62mZfhw4dVFxcbK9TAQAAAAAAoAX4PL9IWR/vU9GRCnW62l33RvoqtFenxk4LANAC2G3miZPT+Q915MgRtWrVyl6nAgAAAAAAQDP3eX6RlmZ9qaOllfJo7aKjpZVamvWlPs8vauzUAAAtgN2KJ3379tX69evPuW/jxo268cYb7XUqAAAAAAAANHNZH++Ti4tJra5ykcl06ncXF5OyPt7X2KkBAFoAu722629/+5sefPBB3X///brrrrtkMpm0efNmLVmyRNu3b9fatWvtdSoAAAAAAAA0c0VHKuTR2vbRlZursw4dqWikjAAALYndZp706dNH6enpslqtmj9/vqxWq1599VUVFxdrxYoV8vPzs9epAAAAAAAA0Mx1utpdJ07arqt74mS1Ol7t3kgZAQBaErvNPJGk4OBgrV27VmVlZTp69Kg8PT31hz/8wZ6nAAAAAAAAQAtwb6SvlmZ9qSpZ5ObqrBMnq2WxWHVvpG9jpwYAaAHsNvPkTGazWT4+PhROAAAAAABAk1dSUqIZM2aof//+CgwM1B133KGPPvrIJiYnJ0fDhg1TYGCgIiMjlZqaWus4+/btU3R0tHr37q3w8HAlJSXJYrHYxBQVFWnq1KkKCgpSWFiYZs6cqbKysnptn6MK7dVJk+7trXZ/aK2ySova/aG1Jt3bW6G9OjV2agCAFuCKZp6sWLFCUVFR8vLy0ooVKy4YazKZNGbMmEs67s6dO5WWlqa9e/fq559/1qOPPqqYmBibmJycHM2fP18FBQVq3769HnjgAU2YMMEmZt++fUpISNDu3bvl4eGhIUOGKDY2Vi4uvze7qKhICQkJ+s9//iNXV1cNGjRI06dPl9lsvrSLAAAAAAAAHFZZWZlGjRqlP/7xj1q0aJG8vb31yy+/qE2bNkbMgQMHNH78eEVFRSkxMVF79uzRk08+KXd3dz3wwAPGccaOHavAwECtW7dOBw8eVHx8vCQZv1dXV2vixIlq3bq1MjIyVFlZqRkzZmjGjBlatGhRwzfeAYT26kSxBADQKK6oeJKUlKSQkBB5eXkpKSnpgrF1KZ5UVFTI19fXuCk5GzctAFA/UlNT9cEHH+i7776Ts7OzbrjhBk2bNk19+vSxiaOADQAAgOYiNTVVNTU1evnll+Xq6ipJ6tq1q03MmjVr5OnpqWeeeUYmk0m+vr76+uuvtWzZMuM5xMaNG1VaWqrk5GSZzWb5+flp2rRpSkxMVExMjNzd3bV9+3bt3btXH3zwgbp37y5JmjVrliZMmKDCwkL5+Pg0bOMBAMB5XVHx5Msvv9RVV11l/NleBg4cqIEDB0qSFi5cWGs/Ny0AUD8+++wzjRgxQoGBgXJxcVFqaqrGjBmjd9991+gTKWADAACgOdmyZYuCgoL07LPPasuWLfL09NTgwYM1adIko5iSm5ur/v37y2QyGd8LDw9XamqqDh48KG9vb+Xm5qpv3742A4EiIiJUVVWlPXv2KDQ0VLm5ufLx8TGeQUhSv3795OzsrF27dtXpOUReXp4dWt94cnJyGjuFRkX7W3b7Jftfg5CQELseD8AVFk9OF04k6fjx42rbtq2cnZ1rxdXU1Ojo0aNq3779lZzO0BRvWgCgOTj7vc3z5s3T5s2btW3bNo0aNUoSBWwAAAA0L/v379f+/fsVFRWlpUuX6scff1RCQoJOnDih2NhYSafWRDn7wWSHDh0kSYcOHZK3t7dKSkrk5eVlE3P6c3FxsXGcs2NcXV3l6elpxFyqgIAAubm51ek7TUVOTk6LftBL+1t2+yWuAeAorqh4cqaIiAhlZmaqd+/etfbt2bNHw4cPV35+vl3O1RRvWpraiA9HreCTd8Nz1NwdIe/mcCNUWVkpi8Widu3aGdsoYAMAAKA5sVqt8vLy0pw5c+Ts7KyAgAAVFRUpJSXFKJ5Isrn/Pf29c20/l4vFWK3WSzoOAABoOHYrnpy+aTgXi8UiJycne51KUtO7aWlKIz4ctXpN3g3PUXN31LwdUXJysry8vBQZGWlsaw4FbEcovjUUrsUpXIffNYdr0Vz/jWjodakAoKXo2LGjunXrZvMmjeuuu07l5eX69ddf5enpKS8vr1r3qIcPH5b0+72wl5eXioqKbGJKSkqMfad/z87OtomxWCwqLS2tdW8MAAAa1xX9dFRcXKxDhw4Zn0//IHemEydO6M0331THjh2v5FQ2uGkBgPqXkpKiTZs2KSMjQ61bt7bZ58gFbIpvv+NanMJ1+B3XomlryHWpAKAlCQoKUm5urmpqaoyBnz/88IPMZrM8PT2NmP/93/+1uVfdvn27OnfuLG9vbyMmMTFR5eXlatOmjRHTqlUr+fv7GzFLlizR/v371a1bN0lSdna2qqurFRwc3KDtBgAAF3ZF00EyMzN13333adiwYTKZTJo+fbqGDRtm82vUqFF6++23NXbsWHvlrKCgIGVnZ9vMdjnXTcvu3btVXl5uE3P2TUthYaH2799vxHDTAgDSwoULlZGRobS0NPXq1ctm36UWsE8XrE87VwH77BgK2ABwfqmpqRo+fLj8/Pzk6+urefPmyWQyadu2bUbMmetS+fr6asiQIYqOjtayZcuMmDPXpfLz81NkZKSmTZum1atXq6KiojGaBgCNaty4cTp06JDmzp2r77//Xh9//LGWLl2q0aNHGzH333+/jh07ptmzZ+vbb7/Ve++9p4yMDD388MNGTFRUlDw8PBQfH6+CggJt3bpVL774okaNGiV3d3dJp1536+fnp/j4eOXl5enzzz/XnDlzdMcdd/DaWgAAmpgrmnkyZMgQ9enTR1arVRMnTtT06dN17bXX2sRcddVV6tGjR51mnpSXlxsFjZMnT6q4uFj5+flyd3dX9+7ddf/992vVqlWaPXu2oqOjlZ+fr4yMDMXFxRnHiIqK0ssvv6z4+HjFxMTo4MGDF7xpmTlzpqqqqrhpAdDiJSYmasOGDUpPTzeKzWdi1B0ANA31uS4VALQkN9xwg1555RW98MILWrdunby9vTV69GhNnDjRiOnSpYtSU1M1f/583X333Wrfvr2mTp1qU2Axm81KT09XQkKChg0bJrPZrKFDh9qsm+Ls7KylS5cqISFBo0ePlqurqwYNGqQZM2Y0aJsBAMDFXVHxpFu3burWrZtOnjypxx9/XLfffruuueaaK04qLy9P0dHRxufMzExlZmYqLCxMK1eu5KYFAOpJQkKCNmzYoMWLF6tDhw7GDJNWrVrJw8NDkihgA0ATUZ/rUl2quq451Vw0h7WBLhdtb5nq0nZHff3jgAEDNGDAgAvGhIaG6q233rpgjK+vrzIyMi4Y4+3trSVLltQ5RwAA0LDssiKks7OzFi1aJH9/f7sUT2666SYVFBRcMIabFgCwv1WrVkmSzesHJGno0KFKTEyUxKg7AGgKGmtdqrPVZc2p5qIlrw1E22k7AABAS2KX4omTk5N8fHx0/PhxexwOANBILla4Po0CNgA0noULF2rNmjVXtC5VUVGRTczZ61IBAAAAQEt3RQvGn2ny5MlasmSJDh48aK9DAgAAADhDYmKi1q5dq/T0dAUGBtbaHxQUpOzsbGO2iXTudal2796t8vJym5gz16UCAAAAgJbOLjNPJGnTpk06evSoBg0apOuvv94Y2XaayWTSK6+8Yq/TAQAAAC1KQ65LBQAAAAAtnd2KJ0ePHlWXLl3UpUsX4zMAAAAA+2jIdakAAAAAoKWzW/EkMzPTXocCAAAAcJaGXpcKAAAAAFoyu615ciar1arjx4+rpqamPg4PAAAAAAAAAABQb+xaPPn000/14IMPqnfv3rrpppuUn58vSXr22Wf1wQcf2PNUAAAAAAAAAAAA9cJuxZOtW7dq3LhxslqtmjJlis2sk7Zt2+rNN9+016kAAAAAAAAAAADqjd2KJy+99JKGDBmiN954QxMnTrTZ5+fnd8nvaAYAAAAAAAAAAGhMdiuefPPNN4qKipIkmUwmm32enp46evSovU4FAAAAAAAAAABQb+xWPPHw8NCRI0fOua+wsFDt27e316kAAAAAAAAAAADqjd2KJzfffLNeffVVmwKKyWRSRUWFMjIydMstt9jrVAAAAAAAAAAAAPXGxV4HevzxxzVy5Ejdeeeduummm2QymbRw4ULt27dPLi4uiomJsdepAAAAAAAAAAAA6o3dZp507NhRGzZs0MiRI3XgwAF16tRJxcXF+stf/qI333xTV199tb1OBQAAAAAAAAAAUG/sNvNEOrUw/OOPP67HH3/cnocFAAAAAAAAAABoMHYtnkhSZWWlvv32Wx06dEgdO3bUddddp9atW9v7NAAAAAAAAAAAAPXCrsWTV199VWlpaTp+/LisVqskycPDQ+PGjdPkyZNlMpnseToAAAAAAAAAAAC7s1vxZOHChUpNTdWoUaN05513qn379jp8+LDef/99LV68WFVVVXrsscfsdToAAAAAAAAAAIB6YbfiyZtvvqlJkybp//2//2ds69Gjh0JDQ2U2m7Vu3TqKJwAAAAAAAAAAoMlzsteBKisrdeONN55z34033qiqqip7nQoAAAAAAAAAAKDe2K14MmDAAG3btu2c+z755BP179/fXqcCAAAAAAAAAACoN3Z7bdewYcM0a9YsHTt2TLfddpux5smWLVv06aefKiEhQf/973+N+BtuuMFepwYAAAAAAAAAALAbuxVPJk6cKEnasGGDNmzYIJPJJKvVauyfNGmSJMlqtcpkMik/P99epwYAAAAAAAAAALAbuxVPUlNT7XUoAAAAtHBHcnbp5w3vqKrokFp16qjOQ+/W1SHBjZ0WAAAAAKCFsFvxZMCAAfY6FAAAAFqwIzm79N3SZTK5uMjZbNaJI0f13dJl0qTxFFAAAAAAAA3CbsWT0w4cOKCcnBz9+uuv8vT0VEhIiLp06WLv0wAAAKCZ+nnDO6cKJ61aSZKcW7VSdVWVft7wDsUTAAAAAECDsFvxpKamRrNnz9b69etVU1NjbHdyctLw4cP19NNPy8nJyV6nAwAAQDNVVXRIzmazzTYnNzdVFR1qpIwAAAAAAC2N3aoZS5Ys0VtvvaUpU6bo//7v/7Rz505t2rRJjzzyiN566y298sor9joVAAAAmrFWnTqq5sQJm201J06oVaeOjZRR07Fz505NmTJFt9xyi3r27KnFixfXilm9erX+8pe/qE+fPoqIiFBcXJyKi4ttYvbt26fo6Gj17t1b4eHhSkpKksViaahmAAAAAECTZ7fiyYYNGzRlyhTFxMTo2muvlYeHh3r06KFHH31UkydPVlZWlr1OBQAAgGas89C7ZbVYVF1VJavVeup3i0Wdh97d2Kk1uoqKCvn6+iouLk6dOnWqtf/999/Xs88+q+joaL333nt66aWXtHfvXj3xxBNGTFlZmcaOHSuz2ax169Zp7ty5ysrK0oIFCxqyKQAAAADQpNmteFJUVKTg4HO/gzo4OFiHDtnvNQs1NTVKSUnRoEGDFBgYqIEDB2rOnDkqLy+3icvJydGwYcMUGBioyMhIpaam1joWo+4AAACalqtDgnXtpPFyu7qdqsvK5HZ1O13LYvGSpIEDByo2NlaDBw+Wm5tbrf05OTny8/PTX//6V/n4+CgkJET333+/vvzySyNm48aNKi0tVXJysvz8/BQZGalp06Zp9erVqqioaMjmAAAAAECTZbc1T7y9vfXZZ5+pf//+tfbt3LnznCPjLteKFSu0fPlyzZ8/XwEBAfrhhx80Y8YMVVZWat68eZJOLVw/fvx4RUVFKTExUXv27NGTTz4pd3d3PfDAA5J+H3UXGBiodevW6eDBg4qPj5ck43cAAAA0vKtDgimWXIaQkBCtW7dO2dnZ+vOf/6zDhw9r06ZNioyMNGJyc3PVt29fmc9YVyYiIkJVVVXas2ePQkNDGyFzAAAAAGha7FY8ue+++5SSkiKLxaLBgwfLy8vL+GEtLS1NMTEx9jqVcnJyFBERoTvvvFOS1LVrV0VFRenf//63EbNmzRp5enrqmWeekclkkq+vr77++mstW7bMKJ6cOerObDbLz89P06ZNU2JiomJiYuTu7m63nAEAAID6duedd+r48eOaPHmyLBaLLBaLBgwYoMTERCOmpKREXl5eNt87/fnstVEuJi8v78qTdkA5OTmNnUKjoe0tU13aHhISUo+ZAAAANBy7FU8mT56sw4cPG7NCTnNyctKoUaM0adIke51KISEhWr58ufLz89WrVy8VFhbq448/1i233GLE5Obmqn///jKZTMa28PBwpaam6uDBg/L29mbUHQAAAJqVnJwcvfTSS/r73/+u0NBQFRUV6bnnnlNcXJwWLVp00e+fee98KQICAs75+rDmLCcnp8U+HKbttB0AAKAlsVvxxGQy6cknn9SkSZO0e/duHTt2TG3btlXfvn3VoUMHe51GkjRu3DhVVVXpvvvuk8lkksVi0b333qvY2FgjpqSkpNYN3uk8Dh06JG9v72Y96s5RR0WRd8Nz1NwdIW9+yAQANLQXXnhBt912mzHTumfPnvLw8NDIkSP17bff6rrrrpOXl5eKiopsvldSUiJJte6NAQAAAKClskvx5MSJE5o/f77uuece9e3bV4MGDbLHYc9r8+bNWrt2rebNm6devXrphx9+UGJiopKTk23WKjl75JzVaj3n9nNx5FF3jjoyiLwbnqPm7qh5AwBQ3yorK+Xk5GSzzdnZ2eZzUFCQEhMTVV5erjZt2kiStm/frlatWsnf37/BcgUAAACApszp4iEX5+bmpnfeeUcnTpywx+Euat68eXrwwQd1zz33qGfPnrrjjjsUGxur9PR0VVRUSDo1au7s2SOHDx+W9PsMFC8vL2OU3WmMugMAAEBTVV5ervz8fOXn5+vkyZMqLi5Wfn6+fvzxR0nSbf8fe3cfFOV97///uewu4LIGFESiMaaRo8SCEaHmKDZqOiZpWiTk0BuVw69WcmtpNB6HxngSJU1Fm0QnahKLpn4xxoFTMcak6UTbaHMIbc2KyaEgGUwbrZFbReRmgYX9/UHcuGKMxIWYnzqiAAAgAElEQVRl4fWYcbb7ud57Xe/PTmej1/t6fz7f+Q4FBQXs2bOHkydPYrPZWL16NePHj+emm24CIDExkaFDh5KZmUl5eTmHDh1iw4YNzJ8/X3v+iYiIiIiIfM4jxROAKVOm8OGHH3rqdFd0tU/UFRUVubpNoOuJulGjRhEREeGKOXr0KE1NTW4xeupORAarw4cP8/DDDzN79mwmTJjAxo0b3Y4XFBQwYcKEbn8u3LS7oKKigrS0NCZNmkRCQgJr167F4XC4xVRVVbF48WJiY2OZOnUqTzzxBI2Njb0+RxERX1ZSUsK9997Lvffey+nTp8nLy+Pee+9l5cqVQNc+hA8//DAvv/wy3/ve93j00Ue56aabePnll11/X7ZarWzfvp2GhgZSUlL4xS9+QXJystsSuCIiIiIiIoOdx/Y8+fnPf85jjz0GwOzZswkLC+u29FVISIhHrvWd73yHV155hbFjx7qW7Xr++edJSEhwPS03b948du7cyapVq0hLS6OsrIzc3FyWL1/uOk9iYiKbN28mMzOTjIwMKisr9dSdiLicsR3hsz17sVdVEzgynFHJSQyPm+LttHpVc3MzkZGRJCYmkp2dfdkYo9HIoUOH3MaGDx/u+t+NjY0sXLiQmJgY8vPzqaysdC2peOG1o6ODBx54gCFDhpCbm0tLSwsrVqxgxYoVV7WhsYjIYHXbbbdRXl7+pceNRiMPPfQQDz300BXPExkZSW5urqfTExERERERGTA8Vjz50Y9+BHRtUrl+/frLxpSVlXnkWitXriQ4OJjs7Gyqq6sJDQ3l9ttvZ+nSpa6Y0aNHk5OTw5o1a0hKSiI0NJTFixeTmprqirnw1F1WVhYpKSlYrVY9dSciQFfh5JMtWzGYTBitVlrPnOWTLVvhwfQBXUCZOXMmM2fOBPjS33L4YvnDy9m3bx8NDQ2sW7cOq9VKVFQUS5YsITs7m4yMDCwWC4WFhRw7dox33nmHsWPHAvDkk09y//33c/LkScaMGePZiYmIiIiIiIiIiPSAx4onTz31VI83Wf+6LBYLmZmZbpvDX058fDy7d+++YoyeuhORy/lsz96uwklgIADGwEA67HY+27N3QBdPrkZHRwd33HEHbW1t/Nu//RuPPPII3/rWt1zHi4uLmTx5Mlar1TU2Y8YM7HY7paWlxMfHU1xczJgxY1yFE4Bp06ZhNBo5cuSIiiciIiIiIiIiIuJVHiuezJs3z1OnEhHxOntVNcaLbv4D+AUEYK+q9lJG/cM3vvEN1q5dS1RUFM3Nzfzud78jLS2NHTt2EB8fD0BtbS1hYWFun7vwvqam5ktjzGYzwcHBrpieKCkp6VG8zWbr8TUGKn0XXfQ9fGEgfBdxcXHeTkFERERERER8nMeKJxe0tLRw/PhxqqurGTFiBJGRkQwZMsTTlxER6VWBI8NpPXPW1XkC0NnaSuDIcC9m5X2xsbHExsa63k+ZMoV//etfbNu2zVU8uZKv6lB0Op1fq4sxOjqagICAq4q12Wy6sfo5fRdd9D18Qd+FiIiIiIiISBePFk9efvllXnnlFc6fP4/T6QRg6NCh/PSnP+Whhx7qs2W9RESu1ajkJD7ZspUOux2/gAA6W1txOhyMSk7ydmr9zq233sqBAwdc78PCwqiqqnKLqa2tdR278FpUVOQW43A4aGho6NaRIiIiIiIiIiIi0tf8PHWi9evX88ILLzB37lx27NjB22+/zauvvkpSUhIbN25kw4YNnrqUiEivGx43hZsfTCdg+DA6GhsJGD6Mmwf4ZvFfV2lpqdsG8rGxsRw9epSmpibXWGFhIYGBgUycONEVc/LkSU6cOOGKKSoqoqOjgylT9B2LiIiIiIiIiIh3eazz5H/+53948MEHefTRR11j3/jGN4iPj8dqtZKfn8/SpUs9dTkRkV43PG7KoCuWNDU1uQoa7e3t1NTUUFZWhsViYezYsWzatIlJkyZx0003ufY8KSwsZPPmza5zJCYmsnnzZjIzM8nIyKCyspINGzYwf/58LBYLAAkJCURFRZGZmckTTzyB3W7n6aef5q677tJm8SIiIiIiIiIi4nUeK560tLTwrW9967LHvvWtb5Gbm+upS4mISC8pKSkhLS3N9T4vL4+8vDymTp3Kjh07OH/+PKtWraKmpgaLxcL48eN55ZVXmD59uuszVquV7du3k5WVRUpKClarleTkZJYtW+aKMRqNbNmyhaysLFJTUzGbzcyZM4cVK1b06XxFREREREREREQux2PFk29/+9u89957bjfQLvjf//3fy46LiEj/ctttt1FeXv6lxx9//HEef/zxrzxPZGTkVxbNIyIiePHFF3uco4iIiIhIb3r99dfJzMxk2rRpbN++3TVus9lYs2YN5eXlhIaGsmDBAu6//363z1ZUVJCVlcXRo0cZOnQoc+fOZdmyZZhMX9x+qaqqIisri/fff9/1ENHjjz+O1WrtqymKiIjIVfBY8SQlJYUnn3yS+vp6vvOd7xAaGkpdXR0HDhzgL3/5C1lZWfz97393xX/zm9/01KVFRERERERERK7ZJ598wrPPPkt8fLzb+KlTp0hPTycxMZHs7GxKS0tZuXIlFouFBQsWANDY2MjChQuJiYkhPz+fyspKMjMzAVyvHR0dPPDAAwwZMoTc3FxaWlpYsWIFK1as4IUXXujbyYqIiMgVeax48sADDwCwZ88e9uzZg8FgwOl0uo4/+OCDADidTgwGA2VlZZ66tIiIiIiIiIjINWlra2Pp0qUsX76coqIiKisrXcd27dpFcHAwq1evxmAwEBkZyccff8zWrVtdxZN9+/bR0NDAunXrsFqtREVFsWTJErKzs8nIyMBisVBYWMixY8d45513GDt2LABPPvkk999/PydPntT+fyIiIv2Ix4onOTk5njqViIiIiIiIiEifWrNmDePHjycpKYmioiK3Y8XFxUyfPh2DweAaS0hIICcnh8rKSiIiIiguLmby5Mluy2/NmDEDu91OaWkp8fHxFBcXM2bMGFfhBGDatGkYjUaOHDmi4omIiEg/4tE9T0REREREREREfM0777zDe++9x+uvv37Z47W1tcTFxbmNjRgxAoDq6moiIiKora0lLCzMLebC+5qaGtd5Lo0xm80EBwe7Yq5WSUlJj+L7G5vN5u0UvErzH9zzB89/B5f+RonItfNY8URERERERERExNecPn2ap556ipdffvmKm7Zf3HUCuJYqv3T8aj57qQtLnPdEdHQ0AQEBPfpMf2Gz2Qb1jV7Nf3DPH/QdiPgKFU9EREREREREZND6+9//zpkzZ5g3b55rrLOzE4CJEyeya9cuwsLCunWG1NXVAV90oISFhVFVVeUWU1tb6zp24fXSJcEcDgcNDQ3dOlJERETEu/y8nYCIiIiIiIiIiLf8+7//O/v27eP11193/bnjjju49dZbef3115kwYQKxsbEUFRW5uk0ACgsLGTVqFBEREQDExsZy9OhRmpqa3GICAwOZOHGiK+bkyZOcOHHCFVNUVERHRwdTpkzpoxmLiIjI1VDxREREREREREQGLavVyvjx493+XHfddQwZMoTx48cTGBjIvHnzqK+vZ9WqVRw/fpw333yT3NxcFi1a5DpPYmIiQ4cOJTMzk/Lycg4dOsSGDRuYP38+FosF6NpkPioqiszMTEpKSvjggw94+umnueuuu7RZvIiISD+jZbtERERErqD4dAlvHNtPdVMd4UGhzI2aQ+z10d5OS0RERPrQ6NGjycnJYc2aNSQlJREaGsrixYtJTU11xVitVrZv305WVhYpKSlYrVaSk5NZtmyZK8ZoNLJlyxaysrJITU3FbDYzZ84cVqxY4Y1piYiIyBWoeCIiIiLyJYpPl7DNlofZz4jVbKG+5RzbbHksikMFFBERkQEsOzu721h8fDy7d+++4uciIyPJzc29YkxERAQvvvjiNeUnIiIive+aiieJiYlXHWswGHjjjTeu5XIiIiIifeqNY/sx+xkJMAUAdL06Wnnj2H4VT0REREREREQGsGsqnkRGRmIwGDyVi4iIiEi/Ut1Uh9VscRvzN/pT3VTnpYxEREREREREpC9cU/Fk/fr1nspDREREpN8JDwqlvuWcq/MEoK2jjfCgUC9mJSIiIiIiIiK9zc/bCYiIiIj0V3Oj5tDe2UGroxWn00mro5X2zg7mRs3xdmoySB0+fJiHH36Y2bNnM2HCBDZu3NgtprGxkTVr1nD77bcTHR3NHXfcQX5+vltMRUUFaWlpTJo0iYSEBNauXYvD4eiraYiIiIiIiPR7Ht0wvqOjg/fff59//OMftLa2uh0zGAykp6d78nIiIiIivSr2+mgWxXXtfVLdVEd4UChzo+ZovxPxmubmZiIjI0lMTLzsZsYOh4P09HQ6OzvJzs7mxhtvpLa21q0w0tjYyMKFC4mJiSE/P5/KykoyMzMBXK8iIiIiIiKDnceKJ7W1taSmpvLPf/4Tg8GA0+kEcNsTRcUTERER8TWx10erWCL9xsyZM5k5cyZw+SV0CwoKqKio4MCBA4SEhABwww03uMXs27ePhoYG1q1bh9VqJSoqiiVLlpCdnU1GRgYWi6XbeUVERERERAYbjy3btXbtWoYOHcq7776L0+kkPz+fP/7xj/zsZz9j7Nix7N+/31OXEhERERGRyzhw4ADR0dH89re/5fbbb+fOO+/kmWeeobm52RVTXFzM5MmTsVqtrrEZM2Zgt9spLS31RtoiIiIiIiL9jsc6Tw4fPkxmZiYjR44EwM/Pj9GjR7N48WI6Ozv55S9/ycsvv+ypy4mIiIiIyCVOnDjBqVOnCAgIYNOmTZw9e5bVq1dTV1fH888/D3R1jIeFhbl97sL7mpqaHl2vpKTEM4n7GJvN5u0UvEZzH5x6Mve4uLhezERERESk73iseFJfX8+IESPw8/PDYrFw7tw517H4+Hh++9vfeupSIiIiIiJyGU6nE4PBwLPPPsvQoUOBrn1Mfv7zn/Pf//3fDBs27Iqfv3jJ3asRHR1NQEDA187XF9lstkF7c1hz19xFREREBhOPLdt1/fXXc+bMGQBuuukm/vjHP7qO/e1vf9PaySIiIiIivSw8PJyRI0e6CicAkZGRAJw+fRro6jKpra11+9yF95d2pIiIiIiIiAxWHiueTJ8+naKiIgAWLFjAa6+9RnJyMj/84Q95+eWXSUxM9NSlRERERETkMqZMmUJ1dTVNTU2usX/84x8AjBo1CoDY2FiOHj3qFlNYWEhgYCATJ07s24RFRERERET6KY8VTx577DEWL14MwH/8x3/w7LPPMmbMGIKDg/nFL37Bf/3Xf3nqUiIiIiIig1JTUxNlZWWUlZXR3t5OTU0NZWVlfPrppwDMnz8fk8nE448/TkVFBYcPH+bXv/41iYmJhISEAJCYmMjQoUPJzMykvLycQ4cOsWHDBubPn69ucRERERERkc95bM+ToKAggoKCXO+///3v8/3vf99Tp++mtraW559/noMHD3L+/HlGjRpFZmYmd9xxhyvGZrOxZs0aysvLCQ0NZcGCBdx///1u56moqCArK4ujR48ydOhQ5s6dy7JlyzCZPPbViIiIiIh4RElJCWlpaa73eXl55OXlMXXqVHbs2MHIkSPZvn07a9asITk5mdDQUO666y4effRR12esVivbt28nKyuLlJQUrFYrycnJLFu2zBtTEhERERER6Zc8ViG49dZbefXVV4mJiel2rLS0lHnz5vHhhx965FqNjY3Mnz+fm266iRdeeIGIiAhOnz7tVrw5deoU6enpJCYmkp2dTWlpKStXrsRisbBgwQLXeRYuXEhMTAz5+flUVlaSmZkJ4HoVEREREekvbrvtNsrLy68YExMTw2uvvXbFmMjISHJzcz2ZmoiIiIiIyIDiseJJa2srTqfzssccDgft7e2euhQ5OTl0dnayefNmzGYzADfccINbzK5duwgODmb16tUYDAYiIyP5+OOP2bp1q6t4sm/fPhoaGli3bh1Wq5WoqCiWLFlCdnY2GRkZWrZARERERERERERERGQQuqbiSWtrKy0tLa6iSWNjI/X19d1i3nnnHYYPH34tl3Jz4MABYmNj+eUvf8mBAwcIDg7mnnvu4cEHH3QVU4qLi5k+fToGg8H1uYSEBHJycqisrCQiIoLi4mImT56M1Wp1xcyYMQO73U5paSnx8fFXnVNJSYnH5ucJNpvN2yl8Lcq77/lq7r6Qd1xcnLdTEBERERERERERka/hmoonOTk5bN68GQCDwcCiRYsuG+d0OrvtNXItTpw4wYkTJ0hMTGTLli18+umnZGVl0dra6lqruba2ttuNyxEjRgBQXV1NREQEtbW1hIWFucVceF9TU9OjnKKjowkICPi6U/Iom83mkzdtlXff89XcfTVvERERERERERER8Q3XVDyZNWsWYWFhOJ1OVq9eTXp6erfls/z9/Rk3bhy33nrrNSV6MafTSVhYGE8//TRGo5Ho6GiqqqrYtGmT20aXF3edXPjc5cYv52piRERERERERERERERk4Lmm4kl0dDTR0dFAV7Hhzjvv9OjyXF8mPDycG2+8EaPR6BobN24cTU1NnDt3juDgYMLCwrp1j9TV1QFfdKCEhYVRVVXlFlNbW+s6JiIiIiIiIiIiIiIig4+fp0704x//mOHDh2O327HZbPzpT3/CZrNht9s9dQmX2NhYTpw4QWdnp2vsn//8J1arleDgYFdMUVGR2yb2hYWFjBo1ioiICFfM0aNHaWpqcosJDAxk4sSJHs9bRERERERERERERET6P48VTwB+85vfkJCQQGpqKo888ggLFiwgISGB3/zmN568DD/96U+prq7mmWee4R//+AcHDx5ky5YtpKamumLmzZtHfX09q1at4vjx47z55pvk5ua67cuSmJjI0KFDyczMpLy8nEOHDrFhwwbmz5+PxWLxaM4iIiIiIiIiIiIiIuIbrmnZrovt3LmT559/nnvvvZfvfe97jBgxgtraWt566y3Wr1+P1Wpl/vz5HrnWN7/5TV566SWef/558vPziYiIIDU1lQceeMAVM3r0aHJyclizZg1JSUmEhoayePFitwKL1Wpl+/btZGVlkZKSgtVqJTk52W3fFBERERERERERERERGVw8Vjx59dVX+c///E+eeOIJt/EZM2ZgtVrZsWOHx4onAN/+9rf59re/fcWY+Ph4du/efcWYyMhIcnNzPZaXiIiIiIiIiIiIiIj4No8t2/Wvf/2L2bNnX/bY7Nmz+de//uWpS4mIiIiIiIiIiIiIiPQajxVPhg8fzrFjxy577NixYwwfPtxTlxIREREREREREREREek1HiuefPe73+WFF15g165dnDt3DoCGhgby8vLYuHEj99xzj6cuJSIiveTw4cM8/PDDzJ49mwkTJrBx48ZuMTabjZSUFGJiYpg1axY5OTndYioqKkhLS2PSpEkkJCSwdu1aHA6HW0xVVRWLFy8mNjaWqVOn8sQTT9DY2Nhrc/ugrIoVLxWyYe9pVrxUyAdlVb12LRERERERERER8W0e2/Nk6dKlfPrpp6xevZqsrCyMRiMdHR04nU7uuOMOli5d6qlLiYhIL2lubiYyMpLExESys7O7HT916hTp6emu46WlpaxcuRKLxcKCBQsAaGxsZOHChcTExJCfn09lZSWZmZkArteOjg4eeOABhgwZQm5uLi0tLaxYsYIVK1bwwgsveHxeH5RVsaXgI0wmA4H+Bs42tLCl4CO4bxLxt4z0+PVERERERERERMS3eax4EhAQwEsvvcT//d//YbPZqK+vJyQkhLi4OGJiYjx1GRER6UUzZ85k5syZAKxfv77b8V27dhEcHMzq1asxGAxERkby8ccfs3XrVlfxZN++fTQ0NLBu3TqsVitRUVEsWbKE7OxsMjIysFgsFBYWcuzYMd555x3Gjh0LwJNPPsn999/PyZMnGTNmjEfnVXCw4vPCiYkmRxuB/ibsOCg4WKHiiYiIiIiIiIiIdHNNxZPHH3+cRx55xO0mV0xMjIolIiIDVHFxMdOnT8dgMLjGEhISyMnJobKykoiICIqLi5k8eTJWq9UVM2PGDOx2O6WlpcTHx1NcXMyYMWNchROAadOmYTQaOXLkiMeLJ1Vnmhk6xP0/eQFmI9Vnmj16HRERERERERERGRiuqXiyZ88e5s2b5/GbXCIi0j/V1tYSFxfnNjZixAgAqquriYiIoLa2lrCwMLeYC+9rampc57k0xmw2Exwc7IrpiZKSkiset5g7qD/fir+pa6uvpuZm2hydDB1iwmaz9fh6A8lgn/8F+h6+MBC+i0t/p0RERESkfys+XcIbx/ZT3VRHeFAoc6PmEHt9tLfTEpFBzmPLdomIyOBwcdcJgNPpvOz41Xz2Uk6n86rOc6no6GgCAgK+/LyWrj1PjCYDjvZWTOYAzDj5/xInETeIl+2y2Wy6yYy+h4vpuxARERGRvlZ8uoRttjzMfkasZgv1LefYZstjURwqoIiIV/l5OwEREfEdYWFh3TpD6urqgC86UMLCwqitrXWLufD+QrfJ5WIcDgcNDQ3dOlI8If6WkTx43ySGXTcEe5uTYdcN4UFtFi8iIiIiIuJ1bxzbj9nPSIApAIPBQIApALOfkTeO7fd2aiIyyF1z58mePXt4//33vzLOYDDw4IMPXuvlRETEi2JjY3nrrbfcOkQKCwsZNWoUERERrpjs7GyampoICgpyxQQGBjJx4kRXzIsvvsiJEye48cYbASgqKqKjo4MpU6b0Su7xt4wk/paRerJeRERERESkH6luqsNqtriN+Rv9qW6q81JGIiJdrrl4smvXrquKU/FERKT/a2pq4sSJEwC0t7dTU1NDWVkZFouFsWPHMm/ePHbu3MmqVatIS0ujrKyM3Nxcli9f7jpHYmIimzdvJjMzk4yMDCorK9mwYQPz58/HYun6C3FCQgJRUVFkZmbyxBNPYLfbefrpp7nrrru0j5aIiIiIiMggEh4USn3LOQJMXyzF3NbRRnhQqBezEhHxQPEkPz+fSZMmeSIXERHxspKSEtLS0lzv8/LyyMvLY+rUqezYsYPRo0eTk5PDmjVrSEpKIjQ0lMWLF5Oamur6jNVqZfv27WRlZZGSkoLVaiU5OZlly5a5YoxGI1u2bCErK4vU1FTMZjNz5sxhxYoVfTpfERERERER8a65UXPYZssDRyv+Rn/aOtpo7+xgbtQcb6cmIoOcNowXERGX2267jfLy8ivGxMfHs3v37ivGREZGkpube8WYiIgIXnzxxR7nKCIiIiIiIgNH7PXRLIrr2vukuqmO8KBQ5kbN0WbxIuJ1Kp6IiIiIiPiIw4cP88orr3Ds2DE+++wzfvazn5GRkXHZ2L/85S8sXLiQG264gf373TdcraioICsri6NHjzJ06FDmzp3LsmXLMJn0zwMRERHpe7HXR6tYIiL9jp+3ExARERERkavT3NxMZGQky5cvZ+TIkV8ad+bMGR5//HGmT5/e7VhjYyMLFy7EarWSn5/PM888Q0FBAc8991xvpi4iIiIiIuJTrql4cuzYMe13IiIiIiLSR2bOnMmyZcu45557CAgIuGyM0+kkMzOTH/zgB0yePLnb8X379tHQ0MC6deuIiopi1qxZLFmyhNdee43m5ubenoKIiIiIiIhPUOeJiIiIiMgAsm3bNux2Ow899NBljxcXFzN58mSsVqtrbMaMGdjtdkpLS/sqTRERERERkX5NixqLiIiIiAwQH374Ia+88gq7d+/Gz+/yz0nV1tYSFhbmNnbhfU1NTY+uV1JS8vUS9XE2m83bKXiN5j449WTucXFxvZiJiIiISN9R8UREREREZABobGxk6dKlPPXUU1x//fVf6xwGg6FH8dHR0V+6fNhAZbPZBu3NYc1dcxcREREZTFQ8EREREREZAE6ePMmpU6dYunSpa6yzsxOn08nEiRN59tlnueeeewgLC6Oqqsrts7W1tQDdOlJEREREREQGKxVPREREREQGgJtvvpl9+/a5jb322mscPHiQ3/zmN65ulNjYWLKzs2lqaiIoKAiAwsJCAgMDmThxYp/nLSIiIl9P0/EjnCvai6O+GlNIOMHTkggaN8XbaYmIDBgqnoiIiIiI+IimpiZOnDgBQHt7OzU1NZSVlWGxWBg7dizjx493iw8NDcVsNruNJyYmsnnzZjIzM8nIyKCyspINGzYwf/58LBZLn85HREREvp6m40eo+8NWMJowBFpxNJ7ten93ugooIiIeouKJiIiIiIiPKCkpIS0tzfU+Ly+PvLw8pk6dyo4dO67qHFarle3bt5OVlUVKSgpWq5Xk5GSWLVvWW2mLiIiIh50r2gtGE37mQAAM5kA6sXOuaK+KJyIiHqLiiYiIiIiIj7jtttsoLy+/6viMjAwyMjK6jUdGRpKbm+vJ1ERERPqtirJq3j94nPozzYQMtzB91jgibwn3dlrXxFFfjSHQ6jZmMAXgqK/2UkYiIgOPn7cTEBERERERERER6Q0VZdX8vqCE8w12AoeYOd9g5/cFJVSU+XaRwRQSjtPR6jbmdLRiCvHtopCISH+i4omIiIiIiIiIDFo5OTn84Ac/IC4ujqlTp7Jw4UI+/PDDbnE2m42UlBRiYmKYNWsWOTk53WIqKipIS0tj0qRJJCQksHbtWhwOh1tMVVUVixcvJjY2lqlTp/LEE0/Q2NjYa/Mb7N4/eByjyYC/vwmDoevVaDLw/sHj3k7tmgRPS4IOB53tdpxOJ53tduhwdI2LiIhHqHgiIiIiIiIiIoPW3/72N374wx+yc+dOXnvtNcLDw/nJT37CyZMnXTGnTp0iPT2diRMnsmfPHh577DE2btzIzp07XTGNjY0sXLgQq9VKfn4+zzzzDAUFBTz33HOumI6ODh544AHq6urIzc1l06ZN/PWvf2XFihV9OufBpP5MM2az0W3MbDZSf6bZSxl5RtC4KRZBFlMAACAASURBVITenY7JOgynvRGTdRih2ixeRMSjtOeJiIiIiIiIiAxal3aQ/OpXv2L//v289957zJ8/H4Bdu3YRHBzM6tWrMRgMREZG8vHHH7N161YWLFgAwL59+2hoaGDdunVYrVaioqJYsmQJ2dnZZGRkYLFYKCws5NixY7zzzjuMHTsWgCeffJL777+fkydPMmbMmL6d/CAQMtzC+QY7/v5f3AJrb+8gZLjFi1l5RtC4KSqWiIj0ogHRefL6668zYcIEfvKTn7iNe6qlVkREREREREQGh5aWFhwOB8OGDXONFRcXM336dAwGg2ssISGBzz77jMrKSlfM5MmTsVq/2MR7xowZ2O12SktLXTFjxoxxFU4Apk2bhtFo5MiRI709tUFp+qxxdDictLU5cDq7XjscTqbPGuft1EREpJ/z+c6TTz75hGeffZb4+Hi38QsttYmJiWRnZ1NaWsrKlSuxWCyup0IutNTGxMSQn59PZWUlmZmZAK5XERERERERERk81q1bR1hYGLNmzXKN1dbWEhcX5xY3YsQIAKqrq4mIiKC2tpawsDC3mAvva2pqXOe5NMZsNhMcHOyKuVolJSU9iu9vbDZbn13r3yYF8ElZE+fq7VisRv5tUhDnmk9is5386g/3kr6cf3802OcPnv8OLv2NEpFr59PFk7a2NpYuXcry5cspKipyPe0BnmupFREREREREZHBYdOmTbz99tvk5uYyZMgQt2MXd50AOJ3Oy45fzlfFOJ3OqzrPxaKjowkICOjRZ/oLm83Wtzd644DEvrvcV+nz+fczg33+oO9AxFf49LJda9asYfz48SQlJXU75qmWWhEREREREREZ+NavX09ubi6vvPIKt9xyi9uxsLCwbp0hdXV1wBcdKGFhYdTW1rrFXHh/odvkcjEOh4OGhoZuHSkiIiLiXT7befLOO+/w3nvv8frrr1/2uKdaaq9Wf2uX9dX2R+Xd93w1d1/IW0+RiIiIiIj4huzsbPbs2cP27duZOHFit+OxsbG89dZbbh0ihYWFjBo1ioiICFdMdnY2TU1NBAUFuWICAwNd54yNjeXFF1/kxIkT3HjjjQAUFRXR0dHBlCna+FtERKQ/8cniyenTp3nqqad4+eWX3bpGLtWbLbWX6k/tsr7a+qe8+56v5u6reYuIiIiISP+TlZXFnj172LhxIyNGjHA9TBkYGMjQoUMBmDdvHjt37mTVqlWkpaVRVlZGbm4uy5cvd50nMTGRzZs3k5mZSUZGBpWVlWzYsIH58+e7lgVPSEggKiqKzMxMnnjiCex2O08//TR33XUXY8aM6fvJi4iIyJfyyeLJ3//+d86cOcO8efNcY52dnQBMnDiRXbt2XXVLbVVVlVvMpS21IiIiIiIiIjJw7dy5E4BFixa5jScnJ5OdnQ3A6NGjycnJYc2aNSQlJREaGsrixYtJTU11xVutVrZv305WVhYpKSlYrVaSk5NZtmyZK8ZoNLJlyxaysrJITU3FbDYzZ84cVqxY0QczFRERkZ7wyeLJv//7v7Nv3z63sQ0bNlBXV8fTTz/NjTfe6LGWWhEREREREREZuMrLy68qLj4+nt27d18xJjIyktzc3CvGRERE8OKLL151fiIiIuIdPrlhvNVqZfz48W5/rrvuOoYMGcL48eMJDAxk3rx51NfXs2rVKo4fP86bb75Jbm6u25MkiYmJDB06lMzMTMrLyzl06FC3llrprun4ET579SlObHqYz159iqbjR7ydkoiIiIiIiIiIiIiIx/hk8eRqXGipLSkpISkpiV//+tdf2lLb0NBASkoKv/jFL7q11Iq7puNHqPvDVhyNZzEEWnE0nqXuD1tVQBERERERERERERGRAcMnl+26nAvrkF7MUy218oVzRXvBaMLPHAiAwRxIJ3bOFe0laNwUL2cnIiIiIiIiIiIiInLtBmznifQOR301BlOA25jBFICjvtpLGYmIiIiIiIiIiIiIeJaKJ9IjppBwnI5WtzGnoxVTSLiXMhIRERERERERERER8awBs2yX9I3gaUnU/WErndgxmAK6CikdDoKnJXk7tX6r+HQJbxzbT3VTHeFBocyNmkPs9dHeTktEREREREREREREvoQ6T6RHgsZNIfTudEzWYTjtjZiswwi9O137nXyJ4tMlbLPlUd9yDqvZQn3LObbZ8ig+XeLt1ERERERERERERETkS6jzRHosaNwUFUuu0hvH9mP2MxLw+T4xAaYAcLTyxrH96j4RERERERERERER6afUeSLSi6qb6vA3+ruN+Rv9qW6q81JGIiIiIiIiIiIiIvJVVDwR6UXhQaG0dbS5jbV1tBEeFOqljERERERERERERETkq6h4ItKL5kbNob2zg1ZHK06nk1ZHK+2dHcyNmuPt1ERERMQHHT58mIcffpjZs2czYcIENm7c6Hb8d7/7Hampqdx2223ExcXx4x//mEOHDnU7T0VFBWlpaUyaNImEhATWrl2Lw+Hoq2mIiIiIiIj0eyqeiPSi2OujWRT3I0KGBNPY3kzIkGAWxf1I+52IiIjI19Lc3ExkZCTLly9n5MiR3Y7/9a9/5c4772Tbtm387ne/Iy4ujkceeYTi4mJXTGNjIwsXLsRqtZKfn88zzzxDQUEBzz33XF9ORUREREREpF/ThvEivSz2+mgVS0RERMQjZs6cycyZMwFYv359t+O//vWv3d4vX76cd999lwMHDhAbGwvAvn37aGhoYN26dVitVqKioliyZAnZ2dlkZGRgsVh6fyIiIiIiIiL9nDpPRESkRzZu3MiECRO6/bl4uRebzUZKSgoxMTHMmjWLnJycbufRkjHSnxWfLmH1u+tZ/OZKVr+7nuLTJd5OSeRr6ezspKWlhWHDhrnGiouLmTx5Mlar1TU2Y8YM7HY7paWl3khTRERERESk31HniYiI9Njo0aPJy8tzGzOZuv6TcurUKdLT00lMTCQ7O5vS0lJWrlyJxWJhwYIFwBdLxsTExJCfn09lZSWZmZkArlcRbyk+XcI2Wx5mPyNWs4X6lnNss+WxKA51EorPycnJobGxkblz57rGamtrCQsLc4u78L6mpqZH5y8pGZyFRZvN5u0UvEZzH5x6Mve4uLhezERkcGs6foRzRXtx1FdjCgkneFoSQeOmeDstEZEBS8UTERHpMaPRyIgRIy57bNeuXQQHB7N69WoMBgORkZF8/PHHbN261VU80ZIx0p+9cWw/Zj8jAaYAgK5XRytvHNuv4on4lIKCAl588UU2bdpEeHj4VX3GYDD06BrR0dEEBAR8nfR8ls1mG7Q3hzV3zV1EvKfp+BHq/rAVjCYMgVYcjWe73t+drgKKiEgvUfFERER6rLKykttvvx0/Pz9uueUWHn30UaKiooCu5WCmT5/udgMuISGBnJwcKisriYiI+MolY+Lj43uUT0+ffB7MT45eSt9Fl4u/h3+d+YxAvwA62jpcY06nk3+1fDYovq+BMEfd5IO8vDx+9atf8cILL/Dtb3/b7VhYWBhVVVVuY7W1ta5jIiIi0v+cK9oLRhN+5kAADOZAOrFzrmiviiciIr1ExRMREemRSZMmsW7dOm6++Wbq6+v57W9/y7x583j99dcZO3YstbW13W5cXuhSqa6uJiIiwqNLxkDPnnzW05Nf0HfR5dLv4YaGP1Pfcs7VeQLQ6mjlhiGhA/770v8nBobc3Fyee+45Nm3a1K1wAhAbG0t2djZNTU0EBQUBUFhYSGBgIBMnTuzrdEVEROQqOOqrMQRa3cYMpgAc9dVeykhEZOBT8URERHpk5syZbu/j4uL43ve+x44dO1i5ciXQfdkXp9N52fHL6emSMSKeNjdqDttseeBoxd/oT1tHG+2dHcyNmuPt1ERoamrixIkTALS3t1NTU0NZWRkWi4WxY8eybds2nn/+edasWUNUVJSrIG02mwkJCQEgMTGRzZs3k5mZSUZGBpWVlWzYsIH58+dr2UQREZF+yhQSjqPxLIbPO08AnI5WTCFXtzSn9G9nbEf4bM9e7FXVBI4MZ1RyEsPj1FEk4m0qnoiIyDUxmUx885vf5J///CfQ1UFyafdIXV0d8EUHipaMkf4s9vpoFsV17X1S3VRHeFAoc6PmaL8T6RdKSkpIS0tzvc/LyyMvL4+pU6eyY8cOdu7cicPhYPny5W6fu3AcwGq1sn37drKyskhJScFqtZKcnMyyZcv6dC4iIiJy9YKnJVH3h610YsdgCsDpaIUOB8HTkrydmlyjM7YjfLJlKwaTCaPVSuuZs3yyZSs8mK4CioiXqXgiIiLXpLOzk/LyciZNmgR0LQfz1ltv4XQ6XV0khYWFjBo1ioiICFeMloyR/iz2+mgVS6Rfuu222ygvL//S43/605+u6jyRkZHk5uZ6Ki0RERHpZUHjpsDd6Zwr2oujvhpTSDjB05K038kA8NmevV2Fk8CuriJjYCAddjuf7dmr4omIl6l4Ij6n6fgR/WVBxIuys7OZPXs2o0aNcu158umnn5KdnQ3AvHnz2LlzJ6tWrSItLY2ysjJyc3PdnoLWkjEiIiIiIiI9EzRuyqC//1F8umTAdYjbq6oxWt33s/ELCMBepf1sRLxNxRPxKU3Hj1D3h61gNGEItOJoPNv1/u70Qf8XCJG+Ul1dzfLlyzlz5gwhISFMnDiRXbt2ERMTA8Do0aPJyclhzZo1JCUlERoayuLFi0lNTXWdQ0vGiIiIiIiI9C1fLzwUny5hmy0Ps58Rq9lCfcs5ttnyWBSHT83jUoEjw2k9c9bVeQLQ2dpK4EjtZyPibSqeiE85V7QXjCb8Pt8gzWAOpBM754r2qngi0keef/75r4yJj49n9+7dV4zRkjEiIiIiIiJ9YyAUHt44th+zn5EAUwBA16ujlTeO7feZOVzOqOQkPtmylQ67Hb+AADpbW3E6HIxK1n42It7m5+0ERHrCUV+N4fP/SF5gMAXgqFcro4iIiIiIiIjI5VxceDAYDASYAjD7GXnj2H5vp3bVqpvq8Df6u435G/2pbqrzUkaeMTxuCjc/mE7A8GF0NDYSMHwYN2uzeJF+QZ0n4lNMIeE4Gs9iMH/Ryuh0tGIKUSujiIiIiIiIiHy5wbyHanVTHVaz+/6SvlZ4CA8Kpb7lnKvzBKCto43woFAvZuUZw+OmqFgi0g+p80R8SvC0JOhw0Nlux+l00tluhw5H17iIiMhVKj5dwup317P4zZXsOvUWxadLvJ2SiIiIiPSiC3uoOhrPuu2h2nT8iLdT6xPhQaG0dbS5jfla4WFu1BzaOztodbTidDppdbTS3tnB3Kg53k5NRAYoFU/EpwSNm0Lo3emYrMNw2hsxWYcRqs3iRUSkBy6s91zfcg6r2UKTo5lttjwVUERERER6WUVZNbkvFfGnvV2vFWV9twT3xXuoGgyGrr1Ujaau8UFgIBQeYq+PZlHcjwgZEkxjezMhQ4JZFPcjn97vRET6Ny3bJT4naNwUFUtERORru3SjSbOfGePn6z3rH14iIiIivaOirJrfF5RgNBkw+xs432Dn9wUl3HNfNJG39P5S3I76agyBVrexwbSHalfhoevvwtVNdYQHhTI3ao7P/f039vpon8tZRHyXiiciIiI+ajCv2XwtBsJ6zyIiIiLe9EFZFQUHK6g608zI4RbumxVJ/C0jr/iZ9w8ex2gy4O9vwuFow9/fRBsO3j94vE+KJ9pDVYUHEZGe0rJdIiIiPmiwr9l8LQbCes8ivuSDsipWvFTIomf2s+KlQj4oq/J2SiIicg0+KKtiS8FHnG1oYegQE2cbWthS8NFX/r7Xn2nGbDa6jZnNRurPNPdmui7aQ1VERHpKnSciIiI+6OI1mwEM5kA6sXOuaK+6T77C3Kg5bLPlgaMVf6M/7Z3tdHbiU+s9i/iKCzfYTCaD2w027pv0lU8oi4hI//Bp+Ucc+fPbNJyt5bphYXzUMBaTKYxA/65bSoH+Juw4KDhYccXf9pDhFs432PH3/+JWVHt7ByHDLV/6GU8KGjcF7k5X57aIiFw1n+w8ycnJ4Qc/+AFxcXFMnTqVhQsX8uGHH3aLs9lspKSkEBMTw6xZs8jJyekWU1FRQVpaGpMmTSIhIYG1a9ficDj6YhoiIiJfm6O+GsPne3ZcMJjWbL4Wl240GWSyaKNJkV5ScLACk8lAoL8Jg6Hr1WQyUHCwwtupiYjIVfi0/CMO7X2VpvPnCBgSRNP5c1jr/pdhnZVucQFmI9Vf0UEyfdY4OhxO2tocOJ1drx0OJ9NnjevNKbgJGjeFUamrufFnLzEqdbUKJyIickU+2Xnyt7/9jR/+8IfExMRgMpnIycnhJz/5CW+88QZjxowB4NSpU6Snp5OYmEh2djalpaWsXLkSi8XCggULAGhsbGThwoXExMSQn59PZWUlmZmZAK5XERGR/khrNl+bi9d7ttlsKpyI9JKqM80MHeL+T46rucEmIiL9w5E/v42fyYTZv+uhHbN/AH5GE9c1l9ASeIMrrrW9g/Cv6CCJvCWce+6L5v2Dx6k6bWd4aCDTZ43rk/1OREREvg6f7jyJiooiMjKSX/3qVxgMBt577z1XzK5duwgODmb16tVERkYyd+5c0tLS2Lp1qytm3759NDQ0sG7dOqKiopg1axZLlizhtddeo7lZ/6ATEZH+S2s2i4gvGDncQmt7h9vY1dxgExGR/qHhbC0ms7/bWPB1QZg7GrF/3kFib3PgcDi5b1bkV54v8pZw0h6exh1JXa8qnIiISH/mk8WTS7W0tOBwOBg2bJhrrLi4mOnTp2MwGFxjCQkJfPbZZ1RWVrpiJk+ejNVqdcXMmDEDu91OaWlp301ARESkh4LGTSH07nRM1mE47Y2YrMMIvTtdSw+ISL9y36xIHA7n17rBJiIi3nfdsDAc7W1uY/5GJyNGjmTYdUNobHEw7LohPKi9rEREZADyyWW7LrVu3TrCwsKYNWuWa6y2tpa4uDi3uBEjRgBQXV1NREQEtbW1hIWFucVceF9TU9OjHEpKSr5G5r3HZrN5O4WvRXn3PV/N3RfyvvQ3SMTTgsZNUbFERPq1+FtGwn2TKDhYQfWZZsKHW7hvVqRusImI+Igpt3+XQ3tfpR0wmf1xtLfR6XAw83tJpE2Y5O30REREepXPF082bdrE22+/TW5uLkOGDHE7dnHXCYDT6bzs+OVcTczFoqOjCQgI+OrAPmCz2Xzypq3y7nu+mruv5i0iIjIYxd8yUsUSEREfNXbCJGYmpXLkz2/TcLaW64aFMeX27zJWhRMRERkEfLp4sn79enbt2sUrr7zCLbfc4nYsLCysW/dIXV0d8EUHSlhYGFVVVW4xtbW1rmMiIiK+qqKsmvcPHqf+TDMhwy3ajFNEREREvpaxEyapWCIiIoOSzxZPsrOz2bNnD9u3b2fixIndjsfGxvLWW2/hdDpdXSSFhYWMGjWKiIgIV0x2djZNTU0EBQW5YgIDAy97ThERkWvRdPwI54r24qivxhQSTvC0pF5ZdquirJrfF5RgNBkIHGLmfIOd3xeUcM990SqgiIiIiEi/80FZFQUHK6g608xILfEoIiL9hE9uGJ+VlUVeXh7PPfccI0aMoKamhpqaGs6fP++KmTdvHvX19axatYrjx4/z5ptvkpuby6JFi1wxiYmJDB06lMzMTMrLyzl06BAbNmxg/vz5WCwWb0xNREQGqKbjR6j7w1YcjWcxBFpxNJ6l7g9baTp+xOPXev/gcYwmA/7+JgyGrlejycD7B497/FoiIiIi0v99Wv4Re3LW8v/WLWdPzlo+Lf/I2ym5fFBWxZaCjzjb0MLQISbONrSwpeAjPiir+uoPi4iI9CKf7DzZuXMngFshBCA5OZns7GwARo8eTU5ODmvWrCEpKYnQ0FAWL15MamqqK95qtbJ9+3aysrJISUnBarWSnJzMsmXL+m4yIiIyKJwr2gtGE37mQAAM5kA6sXOuaK/Hu0/qzzQTOMTsNmY2G6k/0+zR64iIiIhI//dp+Ucc2vsqfiYTAUOCaDp/jkN7X2VmUmq/WI6r4GAFJpOBQP+uW1SB/ibsOCg4WKHukwGg+HQJbxzbT3VTHeFBocyNmuPtlERErppPFk/Ky8uvKi4+Pp7du3dfMSYyMpLc3FxPpCUiIvKlHPXVGAKtbmMGUwCO+mqPXytkuIXzDXb8/b/4z3x7ewchw9VVKSIiIjLYHPnz2/iZTJj9AwAw+wfQ/vl4fyieVJ1pZugQ99tTAWYj1Xrwx+cVny5hmy0Ps58Rq9lCfcs5ttnymHldHHHEeTs9EZGv5JPLdomIiPgaU0g4Tker25jT0YopxPN7kEyfNY4Oh5O2NgdOZ9drh8PJ9FnjPH4tEelbhw8f5uGHH2b27NlMmDCBjRs3doux2WykpKQQExPDrFmzyMnJ6RZTUVFBWloakyZNIiEhgbVr1+JwOPpiCiLiI87YjlCy8insL2ymZOVTnLF5fqlR6RsNZ2sxmf3dxkxmfxrO1nopI3cjh1tobe9wG2tt7yBcD/74vDeO7cfsZyTAFIDBYCDAFIDZz8hf6/vPsnH9zYXf3g/uf1i/vSL9gIonIiIifSB4WhJ0OOhst+N0Oulst0OHo2vcwyJvCeee+6IZel0g9pZ2hl4XqM3iRQaI5uZmIiMjWb58OSNHdl/K5NSpU6SnpzNx4kT27NnDY489xsaNG13L3gI0NjaycOFCrFYr+fn5PPPMMxQUFPDcc8/15VREpB87YzvCJ1u20nrmLAQG0nrmLJ9s2aqbeD7qumFhONrb3MYc7W1cNyzMSxm5u29WJA6HE/vnD/7Y2xw4HE7umxXpkfN/UFbFipcKWfTMfla8VKi9VPpQdVMd/kb3wp2/0Z9z7ee/5BOD28W/vUarVb+9Iv2ATy7bJb6r6fgRzhXtxVFfjSkknOBpSR5f619EpD8KGjcF7k7vs9/AyFvCVSwRGYBmzpzJzJkzAVi/fn2347t27SI4OJjVq1djMBiIjIzk448/ZuvWrSxYsACAffv20dDQwLp167BarURFRbFkyRKys7PJyMjAYtGTviKD3Wd79mIwmTAGBmJobsIYGEiH3c5ne/YyPE7/fvM1U27/Lof2vko7XR0njvY2Oh0Optz+XW+nBtC1r8l9kyg4WEH1mWbCh1u4b1akR/Y7ubAZvclkcNuMnvsmaT+VPhAeFEp9yzkCTAGusbaONoLNQ72YVf918W8voN9ekX5AxZM+9EFZFQUHK6g608xID/5lwFc0HT9C3R+2gtGEIdCKo/Fs1/u701VAEZFBIWjcFI/+3qkgLSKXKi4uZvr06RgMBtdYQkICOTk5VFZWEhERQXFxMZMnT8Zq/WIfphkzZmC32yktLSU+Pv6qr1dSUuLR/H2FzWbzdgpeo7kPDvaTJ+HzwglAc3NTV0fAyZNf+T3ExWkfg/5m7IRJzExK5cif36bhbC3XDQtjyu3f7Rf7nVwQf8vIXrk/os3ovWtu1By22fLA0Yq/0Z+2jjbaOzuYHjLZ26n1S/aqaoxW930y/QICsFd5fp9MEbk6Kp70ET3tAOeK9oLRhJ+5q4JuMAfSiZ1zRXt1s09EpIdUkBaRy6mtre1243LEiBEAVFdXExERQW1tLWFh7ku1XHhfU1PTo+tFR0cTEBDw1YEDiM1mG7Q3hzX3wTP3kjFjupaNCQykubkJiyWIDrudgDFjiB5E38NAMnbCpH5VLOkr2ozeu2Kvj2ZRXNfeJ9VNdYQHhTI3ag6dn7V+9YcHocCR4a7f3gs6W1sJHKkVBUS8RXue9JGLn3YwGLpeTSYDBQcrvJ1an3HUV2Mwuf/j2mAKwFGvCrqISE9dXJA2GAxdhWmjqWtcRAa1i7tOAJxO52XHr+azIjI4jUpOwulw0GHv2qutw27H6XAwKtnze7UNRgcOHOD73/8+0dHR3HnnnRQUFHg7pQFLm9F7X+z10Tw1eymbv/9Lnpq9lNjro72dUr+l316R/kfFkz5SdaaZALPRbWywPe1gCgnH6XB/usDpaMUUogq6iEhPqSAtIpcTFhbWrXukrq4O+KIDJSwsjNraWreYC+8v7UgRkcFpeNwUbn4wnYDhw8BuJ2D4MG5+MF1r7nvAhx9+yM9//nPmzJnD3r17SU1N5YknnuDdd9/1dmoDUm9vRi/iSRf/9nY0Nuq3V6Qf0LJdfWTkcAtnG1pc62zC4HvaIXhaEnV/2Eondv5/9u49rKoq/+P4B5FUxCETFW2cpsnA5CK30RBNMc3GBh1LMy95yWwiL2VmeClzsBQ100GyFG0M7YKjZlm/zGzSKSVLxMq8ZY1J5gXwionc1u8PH3YcLnpU5ADn/XoeHp6z9nfvs9Zin+/enLX32i6161wYSCnIl2c4I+gAcLlqX99E+dkn5OL22y3dDEgDCA4O1gcffCBjjHUXyebNm9W8eXN5e3tbMXFxcTp79qzq169vxdStW1etW7d2WN0BVC03hIbohtAQpaamMlVXBVq6dKmCgoL0+OOPS5JuueUWpaWlacmSJYqMjHRw7Wqea/kweuBaKMq9AKoG7jypJFztcOFByY3ufli1PRrK5GSrtkdDNWJufgC4Ip7hvaSCfBXmXbiluzAvhwFpwAmcPXtWu3fv1u7du5WXl6eMjAzt3r1bP/30kySpf//+OnnypKZOnaoffvhB77//vpKSkjR8+HBrG1FRUWrQoIFiYmK0d+9ebdq0SfPmzdOAAQPk7u48F/YAgCOkpaUpIiLCpiwiIkJff/21CgoKylkLVyPstqaaHh2hxZO7aXp0BAMnAAC7cedJJeFqhwvq3xLCYAkAVID6t4RIdz+sUynvKv/kMdW+vok8w3uRY4EabufOnRo8eLD1Ojk5WcnJyWrbtq2WLVumG2+8UYmJiZoxY4Z69eqlRo0aaeTIkRo0aJC1joeHh5YuXarY2Fj16dNHHh4e6t27t8aNG+eIJgGAU8nMzCw1RWLjxo2Vm5urU6dO6YYbFp2qzQAAIABJREFUbrB7Wzt37qzo6lWq1NRUR1fBoWi/c7dfqvg+COUuQaDCMXhSicJua+p0gyUAgGuHAWnA+bRr10579+69aExYWJhWrVp10ZiWLVsqKSmpIqsGALBT0bSKRYwxV7Qdf39/1alT59KBVVBqaqpTf9FL+527/RJ9AFQXTNsFAAAAAABQCby8vJSRkWFTlpWVJTc3N3l6ejqoVgAAoCwMngAAAAAAAFSC4OBgbdmyxaZs8+bNCgoKkqurq4NqBQAAysLgCQAAAAAAQCUYOnSo0tLSlJCQoB9//FHLly/XunXrNHz4cEdXDQAAlMAzTwAAAAAAACpBmzZtFB8fr7lz5+rVV19Vs2bN9PzzzysyMtLRVQMAACUweAIAAAAAAFBJunbtqq5duzq6GgAA4BKYtgsAAAAAAAAAAKAYBk8AAAAAAAAAAACKYdquq2SMkSTl5uY6uCa2zp8/7+gqXBHqXfmqa92rS72vu+46ubi4OLoaNdaV5uDqsv9UBvriAvrhNzWlL8i/11ZVPQeuLDXlc3IlaLtzuty2k4OvrZqSg535MyXRfmdvv3Rt+oD8C1QsF1N01MUVOXPmjPbt2+foagCoovz9/VWnTh1HV6PGIgcDKA/599oi/wK4GHLwtUUOBlAe8i9QsRg8uUqFhYU6e/as3NzcGNkFUApXfVxb5GAA5SH/XlvkXwAXQw6+tsjBAMpD/gUqFoMnAAAAAAAAAAAAxfDAeAAAAAAAAAAAgGIYPAEAAAAAAAAAACiGwRMAAAAAAAAAAIBiGDwBAAAAAAAAAAAohsETAAAAAAAAAACAYhg8AQAAAAAAAAAAKIbBEwAAAAAAAAAAgGIYPAEAAAAAAAAAACiGwRMAAAAAAAAAAIBiGDyp4tauXat7771Xf/7zn9WmTRv16NFDr732mowxVkxqaqr69OmjgIAAde7cWYmJiaW2s3//fg0ePFiBgYGKiIjQzJkzlZ+f77B6r169Wr6+vqV+fvrpJ4fWu6Q1a9bI19dXQ4cOtSmvin1eUll1r6r9Pn/+/DLrVfw9q0Ofw/Gq82f2avE5spWZmalJkyapffv2CggIUPfu3fWf//zHJsYZ+qNLly5l7hf33HOPFeMM/QBcirPmjMLCQiUkJKhbt24KCAhQp06dNG3aNJ09e9Ymrrq3/auvvlJ0dLQiIyPl6+ur+fPnl4qpqDYePXpUI0eOVHBwsNq2bavJkycrOzv7mrXtUi7V9pUrV2rQoEFq166dQkND9cADD2jTpk2ltlMd2w7HcdZzcmc9lkjOczwp4szHFcDpGFRpn3/+ufn444/N/v37zcGDB83q1atNYGCgWbp0qTHGmJ9//tkEBQWZZ5991nz//ffm3XffNQEBAWb58uXWNs6cOWM6dOhgoqOjze7du82nn35q2rZta+Li4hxW71WrVpnbbrvNHDt2zOYnPz/fofUu7ocffjARERFmwIABZsiQIVZ5Ve1ze+peVfs9Pj7eREZGlqpXkerQ53C86vyZrQh8jn5z5swZ061bNzNixAjz1VdfmfT0dPPll1+a7777zopxlv7Iysqy2R9++uknExgYaBISEowxztMPwMU4c85YvHixCQoKMh9++KFJT083n332menYsaOZOHGiFVMT2r5x40bz4osvmg8++MB07NjRxMfH2yyvqDbm5+ebnj17mn79+plvvvnGbN261dx5551m9OjRldbWki7V9qeeesq8/vrr5ttvvzU//vijmTVrlmndurXZvn27FVNd2w7HcNZzcmc+lhjjPMeTIs58XAGcDYMn1dBjjz1mHnvsMWOMMbNnzzadOnUyhYWF1vLZs2ebzp07W6/ffPNNExgYaM6cOVOq7OzZsw6pd9GX+BfjyHqfP3/e9OzZ06xZs8bExMTYnPRV9T6/WN2rar/Hx8ebrl27lru8qvc5HK86f2YrCp+j37z00kvmzjvvNLm5ueXGOFN/FJecnGxat25tjhw5Yoxx3n4AinPmnBEdHW1GjRplUzZr1izz17/+1Xpd09retWvXUl9yVVQbN23aZHx8fMyBAwesmKKygwcPXqsm2a2stpflL3/5i5k1a5b1uia0HZXDmc/JnflYYoxzHk+KOPNxBXAGTNtVjRhj9M0332j79u1q166dJCktLU3t27eXi4uLFRcREaFffvlFR44csWKCgoLk4eFhxXTo0EE5OTnatWuXQ+otSQUFBerSpYs6dOigYcOG6auvvrJZz5H1njFjhnx8fNSrV69Sy6p6n1+s7lLV7fcjR47ojjvuUOfOnRUdHa09e/bY1Kkq9zkcrzp/ZisSn6MLNmzYoODgYD3//POKiIhQjx49lJCQoLy8PCvGmfqjuLfffluRkZFq2rSpJOftB6A4Z84ZoaGhSk1N1e7duyVJ6enp2rhxozp16mTF1NS2F1dRbUxLS1OLFi100003WTHh4eFydXXV9u3bK6k1V6ewsFDnzp1Tw4YNrTJnaTuunjOfkzvzsUTieFISxxWg5mDwpBo4c+aMgoODFRAQoH79+mngwIEaPHiwpAtzanp5ednEN27cWJJ07NixcmOKXmdkZDik3jfffLNmzpypBQsWKD4+Xs2aNdPgwYO1bds2a31H1Xv9+vX67LPP9Nxzz5W5vCr3+aXqXlX7PTAwULNmzVJiYqJmzpwpY4z69+9vPYulKvc5HK86f2YrEp+j3xw8eFDr1q1TXl6eFi5cqJEjR2rZsmWKj4+3YpypP4p8++23+u6779SvXz+rzBn7ASjJmXPGQw89pIEDB+q+++6Tn5+funbtqsDAQI0bN86KqaltL66i2lhWjJubmzw9PatFP0hSYmKisrOz1bNnT6vMWdqOq+Ps5+TOfCyROJ6UxHEFqDlqO7oCuLT69etrzZo1OnfunHbs2KE5c+aoWbNmuu+++yTJZiRbkvVQ9pLlZbEn5kpdrN7BwcEKDg62YkNCQvTzzz9ryZIlCgsLc1i9Dx8+rOeee06vvvqqzej/pd6/KvS5PXWvqv1e/GoU6cJVK/fcc4+WLVumZ555psz3rgp9Dserzp/Zisbn6DfGGHl5eWnatGlydXWVv7+/jh49qoSEBJt/4JylP4okJyfr97//vTp06GBT7mz9AJTkzDnj448/1ttvv63p06frtttu04EDBxQXF6dZs2YpJibGiquJbS/pWrbRGFMt+mH16tVasGCBEhIS1KRJE7vWqSltx9XhnNy5jyUSx5OycFwBagYGT6qBWrVqWbfotWrVSqdOndLcuXN13333ycvLq9Roc1ZWlqTfRrW9vLx09OhRm5jMzExrmSPqXZY2bdpow4YN1mtH1Pu7777T8ePH1b9/f6ussLBQktS6dWu99dZbVbbP7al7mzZtSq1XFfq9pNq1a8vPz08HDhyw3rcq9jkcrzp/Zq81Z/4cNWnSRH/4wx/k6upqld1yyy06e/asTp06JU9PT6fqD0nKzs7WBx98oOjoaJt/tJytH4CyOHPOmD59uh588EH97W9/kyT5+voqLy9P48eP1+jRo+Xu7l5j215cRbXRy8tLKSkpNjH5+fk6ffp0le+H5ORkTZ8+XfHx8erYsaPNspredlw9zsmd+1gicTwpieMKUHMwbVc1VFhYqJycHEkX7iRISUmxRrAlafPmzWrevLm8vb2tmB07dujs2bM2MXXr1lXr1q0dUu+y7Nq1yzqISI6p9+233661a9dqzZo11k+XLl3Upk0brVmzRr6+vlW2z+2pe1mqQr+XVFhYqL1791r1qqp9Dserzp/Za82ZP0fBwcE6ePCg9U+7JB04cEAeHh7y9PS0YpylPyTp3XffVV5enu69916bcmfrB6Aszpwzzp07p1q1bP8lLP7Fn1Rz215cRbUxODhY6enpOnjwoBWTkpKigoIChYSEVFJrLl9SUpKmT5+uhISEUneySjW77agYnJM797FE4nhSkrMfV4Aa5Vo+jR5XLz4+3mzevNkcPHjQ/PDDD2bFihUmODjYTJs2zRhjzM8//2yCgoLMlClTzP79+83atWtNYGCgWbZsmbWNM2fOmIiICDNy5EizZ88es3HjRtOuXTsTFxfnsHrPnz/fbNq0yfz0009m9+7dZtq0acbX19ds2LDBofUuS0xMjBkyZIj1uqr2uT11r6r9PmPGDPPFF1+YgwcPmm+++caMHTvW+Pn5mW+++cYYU736HI5XnT+zV4PP0W927txp/Pz8TGxsrPnxxx/Np59+asLDw81LL71kxThTfxhjTFRUlBkzZkypcmfrB6AszpwzJk6caMLDw8369etNenq6+eyzz0zXrl3N8OHDrZia0Pbs7Gyza9cus2vXLtOpUyfz7LPPml27dpkDBw4YYyqujfn5+aZnz57mgQceMN9++6356quvTLdu3czo0aMrvc1FLtX2xYsXm9atW5t3333XHDt2zPo5ceKEtY3q2nY4lrOdkzvzscQY5zmeFHHm4wrgbBg8qeLi4uJM165dTUBAgAkLCzO9e/c2y5cvN/n5+VbMV199Ze69917j5+dn7rjjDrNw4cJS2/n+++/Ngw8+aPz9/c3tt99u4uLiTF5ensPqPX36dBMZGWn8/f1N27ZtzaBBg8zmzZsdXu+ylDzpM6Zq9nlZSta9qvb72LFjTceOHY2fn5+JiIgwI0aMsL7wLVJd+hyOV50/s1eDz5Gt//73v+Zvf/ub8ff3N127djUvv/xyqXY4S3+kpaUZHx8fs2XLljKXO0s/ABfjrDnj7NmzJi4uznTp0sX4+/tbXwAdP37cJq66t/2LL74wPj4+pX4GDRpkxVRUGw8fPmyio6NNmzZtTFhYmJk4caI5c+bMNW9jeS7V9sjIyEv2jTHVs+1wLGc8J3fWY4kxznM8KeLMxxXA2bgYU+weMgAAAAAAAAAAACfHM08AAAAAAAAAAACKYfAEAAAAAAAAAACgGAZPAAAAAAAAAAAAimHwBAAAAAAAAAAAoBgGTwAAAAAAAAAAAIph8AQAAAAAAAAAAKAYBk8AAAAAAAAAAACKYfAEAAAAAAAAAACgGAZPAAAAAAAAAAAAimHwBAAAAAAAAAAAoBgGTwAAAAAAAAAAAIph8AQAAAAAAAAAAKAYBk8AAAAAAAAAAACKYfAEAAAAAAAAAACgGAZPAAAAAAAAAAAAimHwBAAAAAAAAAAAoBgGTwAAAAAAAAAAAIph8AQAAAAAAAAAAKAYBk8AAAAAAAAAAACKYfAEAAAAAAAAAACgGAZPAAAAAAAAAAAAimHwpAby9fXVggULLnu9Bx98UEOHDr1kXJcuXTR58uQrqNm1UVXqk5GRIV9fX61evbpS3q+sv1dBQYHGjh0rPz8/ffTRRxXyPr6+vtbPbbfdpvbt22vcuHE6fPiwTdzPP/8sX19fvfvuuxXyvpfrwIEDeuaZZ9SlSxf5+/srODhY9957rxYtWqQTJ05c9vbs/TwAl0JOdoyqkJOrsmPHjumFF17QXXfdpYCAAAUHB6tfv35aunSpzp8/7+jqAdcUedkxqlpedvS5a2Vyprai+iAXO4YjcrGvr68eeeSRMpdHRUXJ19dXEyZMqJT6AMDlqu3oCqDiJScnq1mzZo6uBipZfn6+nnrqKW3YsEFz587VXXfdVWHb7tevn+69917l5+dr586dio+P148//qgVK1bIzc1NktSkSRMlJyfrD3/4Q4W9r73++9//asyYMWrRooUefvhh3XLLLcrNzdXXX3+tpKQkffnll1q8ePFlbfO5556Ti4vLNaoxnAk5GVXN7t279dBDD6levXoaPHiwWrVqpby8PG3btk2vvPKKXFxcNGTIEEdXE7hmyMuQHHvuCoBc7Ezc3d21efNmHT9+XDfccINVvnfvXu3bt0/u7u4OrB0AXByDJzVQUFCQo6tQKXJyclS3bl1HV6NKKD5wMm/ePHXt2rVCt+/t7W3tV2FhYcrNzdWcOXP03XffWeXXXXedQ/a9rKwsPfnkk2rTpo0SExN13XXXWcs6duyo4cOHa926dZe93ZYtW1ZkNeHEyMmoSnJzczV69Gh5enrq7bff1vXXX28t69ixo4YOHaoff/zRgTUErj3yMqTKP3fNy8tTrVq15OrqWmnvCVRl5GLnERAQoAMHDujDDz/UwIEDrfL33ntPgYGBOnPmjANrBwAXx7RdVcCECRPUrVs37dixQ3379lWbNm3Uo0cPrV+/vlTsli1bNHDgQAUFBSk0NFRjxowpNX1SWbe/rlixQl26dFFgYKAeeOAB7dmzRwEBAZo/f36p9/j0008VFRWlNm3a6N5779W2bdvKrHdSUpIiIyMVGBiooUOH6qeffrJZnpubqxdffFGdOnWSv7+/unfvrqVLl9rErF69Wr6+vjpy5EiZfVIybtu2bXrkkUcUHBysqVOn2qyzcuVKdevWTcHBwRo4cKC+//77y66PJO3fv19///vfFRISoqCgIA0ZMkTffPNNqbhFixapY8eOCgoK0vDhw3Xo0KEy++lay8/P17hx47Rhwwb985//LDVwUt5tzVd6m3TRupL0yy+/WGVlTQdQ9N6X2qdyc3P1wgsvqF27dgoODtbYsWO1ceNG+fr6auvWrRety4oVK3TmzBlNnjzZZuCkSL169dS7d2/rdWZmpiZPnqxu3bopMDBQXbp00ZQpU3Tq1Cmb9arbFDyoOORkcvK1kJOTo+eff15/+ctfFBQUpDvuuENjx47V0aNHbeLszZuS9H//93+69957FRgYqHbt2mnSpEmlcllJH330kdLT0/XUU0/ZDJwUadiwoUJDQ63Xl+r/V155RcHBwfr1119ttpOdna3AwECbu/5++uknPf7442rbtq2175e3PwPFkZfJy9dCyXPXis5nRVP0JCUl6c4771RgYKAOHz5s/a1SU1M1fPhwBQUFqWPHjmXeJb19+3Y9+OCDatOmjUJDQ/XYY4/pwIEDNjHGGCUmJqpbt27y9/dXZGSk5s6dq7y8vArqKeACcjG5+ErVqlVL99xzj9auXWuVGWP0wQcfKCoqqsx17Ml/GzduVN++fRUcHKyQkBBFRUVpxYoV1vKi8+qPPvpId999twIDA9W/f3/99NNPOnPmjJ5++mmFhoaqc+fOpfr466+/1siRI9WxY0e1adNG99xzjxYvXqyCggIrpug4snLlSs2cOVPh4eFq166dxo0bd8lzcgDVB4MnVcTJkyc1adIkPfDAA0pISFCzZs00duxYHTx40Ir55JNPNHz4cHl7e2vevHmaNm2a9u/fr8GDB5c6yS/uk08+0bPPPqvQ0FAlJCSoR48eGjNmjAoLC0vF7t+/X3PnztWjjz6q+Ph4SVJ0dHSpKwE+++wzrVmzRpMmTdL06dOVnp6uhx56SLm5uVbM+PHjtXTpUg0YMECvvvqqIiMjNWPGDP3zn/+84n4aP368AgMDtWDBAvXp08cq37Jli1atWqWYmBjNnDlTR48e1ciRI20ObPbU58iRIxo4cKDS09P1/PPPa/bs2crJydGDDz6offv2WXFvvfWW5syZo+7duyshIUFt2rTR2LFj7WpDYWGh8vPzL/ljj4KCAj355JP65JNPNH/+fN155512rXe1igZNfv/7318y1p59as6cOXrzzTc1ePBgzZ8/X40bNy51klmeL7/8Uk2bNpWPj49d8SdPnlT9+vU1fvx4LVmyRGPGjLFOboEi5GT7kJPtl5OTo/Pnz2v06NFatGiRJkyYoF9++UX9+/cv9YwRe/7ub7zxhsaNG6egoCC9/PLLmjBhgj777DP9/e9/L3NfKvLFF1/I1dVVHTp0uGSd7en/v/71r/r111+1YcMGm3XXr1+v3Nxc/fWvf5UkHTp0SPfff79+/vlnTZ06VfPnz1fDhg01bNgw7d69275OhFMjL9uHvHzlrkU+27Rpk9auXauYmBi9/PLL8vT0tJY99dRTCgoKUkJCgrp3767Zs2fr3//+t7V8165dGjJkiAoKCjRnzhzFxsbqhx9+0IABA5SRkWHFzZ49W3PmzFG3bt306quvqm/fvlqyZEmVeLYCah5ysX3IxaX16tVLaWlpSk9Pl3Th//hjx47pnnvuKRVrT/47ePCgRo0apT/+8Y+aP3++EhIS1Ldv31L7wP79+7Vw4UI9+eSTmjVrlg4dOqSxY8fqySefVLNmzRQfH6877rhDM2bMsLlw89ChQwoICFBsbKwWLVqkvn376tVXX9XcuXNL1ffll1/WqVOnNGvWLI0ZM0affPKJ4uLi7O4bAFWcgcPFxMQYHx8fs2PHDqssKyvLtGrVyixatMgqu/POO010dLTNuunp6cbPz88sX77cKvPx8TEvv/yy9fq+++4zffv2tVnvzTffND4+PiY+Pt4qGzRokPHz8zOHDh2yyr799lvj4+NjPvjgA6ssMjLSBAYGmqysLKts3759xtfX1yQnJxtjjNmzZ4/x8fExS5YssXnfZ5991gQEBJhTp04ZY4xZtWqV8fHxMYcPHy7VJ127drVeF8XNmzevVP9FRkaa22+/3WRnZ1tl69atMz4+Pubrr7++rPrMmDHD+Pv7myNHjlgx2dnZpm3btmbs2LHGGGMKCgpMx44dzZgxY2y2FRcXZ3x8fMyqVatK1bFk23x8fC75k56eftHtDBo0yIpNSkq6aNyQIUNKlZfcT8rj4+Nj5s+fb/Ly8sy5c+fM1q1bTadOncrcF318fMyaNWts3vtS+9SJEydMQECAmT17ts32nnjiCePj42O++OKLi9bv7rvvNvfff3+p8vz8fJOXl2f9lCcvL8988803xsfHx3z33Xc2dS+r31DzkZPJyVeaky8nZ+Tn55vMzEzj6+tr1q9fb7OdS/3ds7OzTXBwsHn++edttrlt2zbj4+NjNm7cWO77Dh8+3ERERNhVR3v63xhj+vXrZ0aMGGGz7tChQ82gQYOs1xMmTDAdO3a02S/y8/PN3XffXepvB5REXiYvX4u8XNa5a0Xms8jISBMSEmL1XZGiv9XMmTNtyseMGWM6depkCgoKjDHGjBo1yoSHh5tff/3Vivn555+Nn5+fefHFF40xxhw/ftz4+fmZ2NhYm229+uqrxsfHx+zfv7/ctgKXi1xMLr7aXHzPPfdYf/NJkyaZ4cOHG2OM6d69u4mJibHWsSf/ffjhh8bHx8ecOXPmou9dsp+WLVtmfHx8zLRp06yy/Px8Ex4ebqZMmVLmdgoLC01eXp5ZsmSJCQsLM4WFhcaY33JrUTuKxMbGmsDAwIv2C4DqgztPqojrr79ebdq0sV7fcMMNatSokXVr64EDB5Senq4ePXrYjPJ7e3vr5ptv1vbt28vcbkFBgXbv3l1qKqfu3buXGe/j46PmzZvbvJZU6hbbsLAwmwd93XrrrfrTn/6kHTt2SJJ1y2zJqwjuuecenT9/Xt9++235nXERkZGRZZaHhYWpfv36NvWRfrtDwt76bNu2TWFhYWratKkVU79+fUVGRuqrr76SdKEvjh49anN7riT95S9/sasNo0aN0sqVKy/506RJk0tu69Zbb1WzZs20aNEi6wqOK2GMsdmvil/5Iknz58+Xn5+f2rRpowcffFANGjTQnDlz7Nr2pfapffv26fz586X20ZIPvC955UvRFUjGmDIf7B4QECA/Pz/rp3hbX3/9df31r39VUFCQ/Pz8rKuB/ve//9nVJtR85GT7kJMvz7vvvqt7771XISEhat26tdq3by9jTKncc6m/+44dO3T27NlS+1+bNm3k4eGh1NTUcutgjLG7vvb0vyRFRUVZDwGVpIyMDG3dulU9e/a0Yj7//HN17txZderUseprjFH79u0vWl+gCHnZPuTlq1PR+Sw0NFS/+93vynyvkv3TvXt3q++kC33dpUsX1atXz4q58cYbFRwcbPX1N998o7y8PPXo0cNmW0V/R/IrKhq52D7k4rJFRUVp7dq1ys3N1fr168udssue/NeqVSvVrl3bmonj5MmTZW7r1ltvtemnP/7xj5Kk9u3bW2Wurq76wx/+YDMt26lTpzR9+nR16dJF/v7+8vPz08yZM3X69GllZmbavEenTp1KvWdOTo51LAFQvfHA+CqirJPq6667zprKIysrS5I0btw4jRs3rlRseQes48ePKz8/Xw0bNrQpb9iwoWrVKj12VrIeRc+QKDmlSPETkCKNGjXSsWPHJMma39HLy8smpuj1lc7/2Lhx4zLLL1Vve+tz6tQp3XzzzaW27+XlZcUU3SbaqFEjm5iSr8vTvHlzeXt7XzKudu1Lfzy9vLw0f/58DRo0SMOGDdMbb7xhc2Jgr3feeUcTJ060Xrdt21bLli2zXvfv31/33Xefzp8/rw0bNuhf//qXpk6dqpkzZ15y25f62xT1Z8l9qmR/Tpo0Se+88471etSoURo9erSaNWtW5sONV6xYIWOM1qxZo+XLl1vlr7/+umbMmKERI0aoffv28vDw0IkTJ/TII4+U2s/hvMjJ9iEn2+/jjz/W008/rT59+uiJJ57Q9ddfLxcXF/Xr16/U3/NS/Ve0/z3wwANlvld5/zxKkre3t7744gudP39ederUuWid7el/6cI/4dOnT9e6des0YMAAffDBB6pVq5bNFx7Hjx9XcnKykpOTS23Pzc3tovUAJPKyvcjLV6ei81nJ/iyuZH8UxR47dkzNmjXTqVOnylzfy8tLe/bskfRbvi/5dy96fbHjAXAlyMX2IReXLSoqSnPnztXLL7+svLy8UgM7RezJf3/84x+1aNEiLVy4UI8//rgKCwvVtm1bTZw40XpGq1S6z4vydFnlxfefCRMmaNu2bXr88cfl6+urunXr6r///a/i4+PtPncvPj0cgOqLwZNqouihrhMmTFBYWFip5R4eHmWud8MNN6h27do6ceKETfmJEycuOif6pZQ1gp6VlWVdhVI0n29mZqbNl/lFJ1NFy4u+uCn5QMPyTvTLusPAHvbWx9PT0yorLis5A2aBAAAgAElEQVQry4opOhEqGVfWemUpOQhQnk8++cSuZ4rcfPPNWrJkiQYPHqyHHnpIy5YtszlJvO6665STk2OzTsn9ITIyUitXrrReF78aRrpwkhsQECDpwtUy586d09tvv62BAwcqMDDwknW8mKL+PH78uP7whz9Y5SX7c9SoURo4cKBNnaQLAz1btmzR999/b125I0n+/v6SpJSUFJvtrFu3Th06dNBTTz1llRVdeQTYi5x8ATnZfuvWrdPNN9+sF154wSrLyMgodaefPYr2v5deeskmbxYp64uCIuHh4Vq5cqU+//zzSz4ny57+L3q/9u3b6/3339eAAQO0du1ade7c2eYfyeuvv1633367hg4dWmp7V7ofAcWRly8gL1+dis5nF/t7ZGVl2eTwoiuZi/qvvL7OzMy0+rpov8/MzCxzW0XLgcpCLr6AXFy25s2bKzQ0VIsWLVKPHj3k7u5eZpw9+U+SIiIiFBERofPnzyslJUUzZ87U3//+d23cuNGu+pTn/Pnz2rRpk5544gkNGjTIKi/53QIA58DgSTXxpz/9STfeeKP+97//adiwYXav5+rqqttuu00bNmyweSD2Rx99dFX12bZtm44fP259QfP999/rxx9/1JAhQyTJOlH68MMPbf6x+OCDD1SnTh3ri/hmzZpJuvAQrxYtWkiSzpw5o7S0tHJvcb8S9tYnLCxMb775pjIyMqyTjV9//VX/+c9/FBERYdW5SZMm+vjjj60HRxZt2x4lBwHKczm3v7Zq1UqLFi3SsGHD9PDDDyspKck6MW3evLn+85//KD8/37oq5L///a/N+g0bNix1lc/FPP7443rvvfe0YMECvfrqq3avVxYfHx/VqVNHGzZsUFBQkFW+fv16m7jf//73ZZ6U3X///VqyZImef/55JSYmWld5lCcnJ6fUP5LvvvvuVbQAzoicfHVqek4uS05OTqkrkq8094SEhMjd3V0///xzmQ/ZvJi77rpLLVq00Jw5c/TnP/+51N/1xIkT+t///qeQkBC7+r9IVFSUnn76aW3ZskU7d+602b8lqUOHDtq1a5d8fX0vmaeBK0FevjrOmJfLU1n57OOPP1ZwcLD1+qOPPpK3t7d1pXdYWJg+/fRTmzsFDx8+rLS0NGsfDwwMlJubmz788EOFhIRY2/rggw+sbQCViVx8dZwhFw8dOlQeHh7q379/uTH25L/i6tSpo86dO+vgwYN64YUXlJ2dXe5AnT1yc3NVUFBgc+5eWFiotWvXXvE2AVRfDJ5UEy4uLnrmmWc0evRo5eTk6K677lKDBg107Ngxbd26VR07dix3PtDo6Gg99thjGj9+vHr27Kn//e9/WrZsmWrXrn1VV0Q8/PDDeuyxx3T+/HnNnTtXzZs3V+/evSVJvr6++stf/qI5c+YoNzdXfn5++vzzz5WcnKzo6GjrBCMwMFC///3vFRcXp4KCAhljtGTJknKvQLhS9tZn6NCheuedd/TQQw8pOjpa1113nRYvXqycnBw9+uijkqRatWrp0UcfVWxsrJ5//nl17txZ27dv17p16+yqS3mDAFcrKChICxYs0COPPKK///3vWrx4serVq6cePXpoxYoVevbZZxUVFaX9+/fb3GVyJW644QY9+OCDWrRokfbu3WtzW+zluv7669W/f3/961//Ur169RQUFKRNmzYpLS1Nksq8Tbu4Ro0a6aWXXtKYMWN03333qX///mrZsqXy8/N14MABvffeezb7U4cOHfTaa69p8eLFat26tTZt2qTPP//8iusP50ROvjo1NSdnZWWV+b5//vOf1aFDB02dOlUvvviiIiIitH37dq1Zs+aKpp3x8PDQU089pRkzZigjI0MRERGqW7euDh8+rM2bN2vgwIE2X6IVd9111yk+Pl7Dhw/X3/72Nw0ZMkStWrVSXl6etm/frjfffFPR0dEKCQmxq/+LdO3aVfXq1dOECRPUoEEDde7c2Wb5mDFj1KdPHw0ePFgDBgyQt7e3Tpw4oe+++061atXSE088cdn9ABRHXr46zpiXy1NZ+ezDDz+Uu7u7goKCtHHjRq1bt06xsbHWuW90dLT69eun4cOHa+jQocrNzdX8+fPVoEEDDR48WNKFC6CGDBmi1157TXXq1FF4eLi+/fZbJSQkqFevXvrTn/5kZ08BFYNcfHVqai4urlu3buVO11XEnvz39ttva9u2berUqZOaNm2qY8eOafny5dYzAK9GgwYN1KZNGy1ZskReXl7y8PDQW2+9pXPnzl3VdgFUTwyeVCNdunTR66+/rldeeUUxMTHKy8tT06ZN9ec//9lmuqKS7rzzTsXGxmrhwoVat26dWrdurZkzZ2rAgAFq0KDBFdWlY8eOuvXWWzVt2jQdP35cISEhmjp1qs3VV7NmzdI///lPLV++XMePH1fz5s01YcIEmysoateurQULFugf//iHnnrqKTVu3FiPPfaYtm7dWuEPOLSnPt7e3nrjjTc0a9YsTZ48WcYYBQYGatmyZdZD6CRp4MCBys7O1rJly/Tvf/9boaGheumll8qdf76yhIeHa968eRozZoxGjRqlV155ReHh4Xr22We1dOlS/d///Z+CgoIUHx9f7kmrvR566CEtX75cCxcu1EsvvXRV2xo3bpwKCgr0+uuva/HixerYsaOefPJJjR8/3q599I477tA777yjxYsXa/HixTp27Jjc3Nz0xz/+UXfeeafNFTMjR47UqVOnlJiYqLy8PHXo0EHx8fH629/+dlVtgPMhJ1+dmpiT9+3bp8cff7xU+b/+9S/df//9OnTokPUcpqIpC4o/hPhyDBw4UN7e3lqyZIlWrVol6UJ/tW/f/pL/6LZu3Vpr1qxRYmKili9frsOHD8vNzU2+vr4aOXKk+vXrZ23Pnv6XJHd3d3Xp0kXvv/++7rvvvlLPU7nxxhu1cuVKxcfHa+bMmTp16pRuuOEG+fn52XVVI2AP8vLVcba8XNa0h1Ll5bPZs2drwYIFSkxMVIMGDTRu3Dgr/0oXcvXSpUs1d+5cjRs3Tq6urmrXrp2efvppm+cpPPXUU/L09NSKFSu0dOlSeXl5afjw4Ro1apTddQEqErn46tTEXHy57Ml/vr6+2rhxo2bNmqUTJ07ohhtuUIcOHTR27NgKqcOcOXP03HPPacqUKapfv7569eqlHj16KCYmpkK2D6D6cDHGGEdXApXv008/1aOPPqrly5df9MorwFFmzpypN998U19++eUlH2oMVHfkZACoWsjLuFZWr16tiRMnatOmTXY9jBlwZuRiAICjceeJEzhz5ozmzZun8PBweXh4aM+ePXrllVfk5+fHPLioErZt26atW7fK399ftWrV0pYtW5SUlKRBgwYxcIIah5wMAFULeRkAHI9cDACoihg8cQK1a9fWoUOHNGXKFJ06dUqenp6KjIzU008/fcVzhwIVqX79+vr888/1r3/9Szk5OWratKkeffRRRUdHO7pqQIUjJwNA1UJeBgDHIxcDAKoipu0CAAAAAAAAAAAoppajK1DdGWN0/vx5MQYFAJWPHAwAjkH+BQDHIQcDAFA5GDy5Srm5udq5c6dyc3MdXZVr6rvvvnN0Faod+uzy0We4XFU9BzvbPk17azZnay8urqrn34rCfl8afWKL/oAjVHQOZj8uG/1SGn1SNvoFqLkYPIFdcnJyHF2Faoc+u3z0GWoaZ9unaW/N5mztBST2+7LQJ7boD9QE7Mdlo19Ko0/KRr8ANReDJwAAAAAAAAAAAMUweAIAAAAAAAAAAFAMgycAAAAAAAAAAADFMHgCAAAAAAAAAABQDIMnAAAAAAAAAAAAxTB4AgAAAAAAAAAAUAyDJwAAAAAAAAAAAMUweAIAAAAAAAAAAFBMbUdXAFXb2R+261TKu/rdsXT9sruFPMN7qf4tIY6uFgBcc0X5L//kMdW+vgn5DwAAABDnyQAA58GdJyjX2R+2K2vdYuVnn5CpXVf52SeUtW6xzv6w3dFVA4Brqnj+c6nrQf4DADiFsz9s1y/Ln9PBhGj9svw5jnsASuE8GQDgTBg8QblOpbwrudZWLbe6kovLhd+utS+UA0ANVjz/uZD/AABOgC9EAdiD82QAgDNh8ATlyj95TC6169iUudSuo/yTxxxUIwCoHOQ/AICz4QtRAPbgPBkA4EwYPEG5al/fRCb/vE2ZyT+v2tc3cVCNAKBykP8AAM6GL0QB2IPzZACAM2HwBOXyDO8lFeSrMC9HMubC74L8C+UAUIMVz3+G/AcAcAJ8IQrAHpwnAwCcCYMnKFf9W0LU6O6HVdujoVzyc1Tbo6Ea3f2w6t8S4uiqAcA1VTz/mZxs8h8AoMbjC1EA9uA8GQDgTGo7ugKo2urfEqL6t4QoNTVVt4aGOro6AFBpivIfAADOoP4tIdLdD+tUyrvKP3lMta9vIs/wXhwLAZTCeTIAwFkweAIAAAAA4AtRAAAAoBim7QIAAAAAAE7rq6++UnR0tCIjI+Xr66v58+eXG/vFF1/otttuU7du3Uot279/vwYPHqzAwEBFRERo5syZys/Pt4k5evSoRo4cqeDgYLVt21aTJ09WdnZ2hbcJAABcPQZPAAAAAACA0/r111/VsmVLjR8/Xk2bNi037vjx45o4caLat29fall2draGDRsmDw8PrVixQi+88IJWr16tOXPmWDEFBQV65JFHlJWVpaSkJCUkJGjr1q2aNGnSNWkXAAC4OkzbBQAAAAAAnFanTp3UqVMnSdLcuXPLjDHGKCYmRn379lVBQYEOHjxos3zt2rU6ffq0Zs2aJQ8PD7Vq1UpPPPGE4uLiNHr0aLm7u2vz5s3as2eP1q9fr5tuukmSNGXKFI0YMULp6elq0aLFtW0oAAC4LNx5AgAAAAAAcBFLlixRTk6OHn300TKXp6WlKSgoSB4eHlZZhw4dlJOTo127dlkxLVq0sAZOJCk8PFyurq7avn37tW0AAAC4bNx5AgAAAFQxa9asUUxMjMLDw7V06VKrPDU1VTNmzNDevXvVqFEjDRw4UCNGjLBZd//+/YqNjdWOHTvUoEED9ezZU+PGjVPt2r+d+h89elSxsbHasmWL3Nzc1K1bN02cONHmSz8AwAVff/21XnvtNa1atUq1apV9DWpmZqa8vLxsyopeZ2RklBvj5uYmT09PK+Zy7Ny587LXKU9qamqFbasmoV9Ko0/KVhX6JTQ01NFVAGocBk8AAACAKuTHH3/Uiy++qLCwMJvyQ4cO6eGHH1ZUVJTi4uK0a9cuPfPMM3J3d9fAgQMl/TbnfkBAgFasWKEjR44oJiZGkqzfRXPu16tXT0lJSTp37pwmTZqkSZMmKT4+vnIbCwBVXHZ2tsaOHavnnntOzZo1u6JtuLi4XHS5MeaSMWXx9/dXnTp1rqhOxaWmpvKlaxnol9Lok7LRL0DNxeAJAAAAUEXk5uZq7NixGj9+vFJSUnTkyBFr2VtvvSVPT0/94x//kIuLi1q2bKl9+/Zp8eLF1uAJc+4DQMVKT0/XoUOHNHbsWKussLBQxhi1bt1aL774onr06CEvLy8dPXrUZt3MzExJv92B4uXlpZSUFJuY/Px8nT59utQdKQAAwPF45gkAAABQRcyYMUM+Pj7q1atXqWVpaWlq3769zdXJERER+uWXX6xBFubcB4CK9ac//Ulr167VmjVrrJ8HHnhAzZo105o1a9SxY0dJUnBwsHbs2KGzZ89a627evFl169ZV69atrZj09HSbh82npKSooKBAISEhldswAABwSdx5AgAAAFQB69ev12effaY1a9aUuTwzM7PUlBCNGzeWJB07dkze3t6VPud+Rc63X1VVhTnMqxr6xBb9Yas6Tl1z9uxZa0AjLy9PGRkZ2r17t9zd3XXTTTfJx8fHJr5Ro0Zyc3OzKY+KitLLL7+smJgYjR49WkeOHNG8efM0YMAAubu7S7ow4N2qVSvFxMRo8uTJysnJ0bRp09S9e3fu+gMAoApi8AQAAABwsMOHD+u5557Tq6++etGHtpecE98YU2a5PeuWdCVz7lfUfPtVFXOYl0af2KI/aoadO3dq8ODB1uvk5GQlJyerbdu2WrZsmV3b8PDw0NKlSxUbG6s+ffrIw8NDvXv31rhx46wYV1dXLVy4ULGxsRo0aJDc3NzUrVs3TZo0qcLbBAAArh6DJwAAAICDfffddzp+/Lj69+9vlRUWFkqSWrdurbfeekteXl6l7gzJysqS9NsdKMy5DwCXr127dtq7d6/d8aNHj9bo0aNLlbds2VJJSUkXXdfb21sLFiy47DoCAIDKxzNPAAAAAAe7/fbbS82p36VLF7Vp00Zr1qyRr6+vgoODlZKSYt1tIl2YT7958+by9vaWxJz7AAAAAFBRGDwBAAAAHMzDw0M+Pj42P7/73e9Ur149+fj4qG7duurfv79OnjypqVOn6ocfftD777+vpKQkDR8+3NpOVFSUGjRooJiYGO3du1ebNm266Jz7O3fu1LZt25hzHwAAAABKYPAEAGBJTExU3759FRoaqrZt22rYsGH6+uuvS8WlpqaqT58+CggIUOfOnZWYmFgqZv/+/Ro8eLACAwMVERGhmTNnKj8/3ybm6NGjGjlypIKDg9W2bVtNnjxZ2dnZ16x9AFCd3XjjjUpMTNTOnTvVq1cvzZ49WyNHjtSgQYOsmKI590+fPq0+ffpowoQJ5c6537BhQw0aNEjR0dEKCwvT9OnTHdEsAAAAAKiSeOYJAMDy5Zdf6v7771dAQIBq166txMREDR06VO+99551NfKhQ4f08MMPKyoqSnFxcdq1a5eeeeYZubu7a+DAgZKk7OxsDRs2TAEBAVqxYoWOHDmimJgYSbJ+FxQU6JFHHlG9evWUlJSkc+fOadKkSZo0aZLi4+Md0wEAUIXExcWVKgsLC9OqVasuuh5z7gMAAADA1WPwBABgKXkHyfTp0/Xxxx/rs88+04ABAyRJb731ljw9PfWPf/xDLi4uatmypfbt26fFixdbgydr167V6dOnNWvWLHl4eKhVq1Z64oknFBcXp9GjR8vd3V2bN2/Wnj17tH79et10002SpClTpmjEiBFKT09n6hgAAAAAAAA4DNN2AQDKde7cOeXn56thw4ZWWVpamtq3by8XFxerLCIiQr/88ouOHDlixQQFBcnDw8OK6dChg3JycrRr1y4rpkWLFtbAiSSFh4fL1dVV27dvv9ZNAwAAAAAAAMrFnScAgHLNmjVLXl5e6ty5s1WWmZmp0NBQm7jGjRtLko4dOyZvb29lZmbKy8vLJqbodUZGhrWdkjFubm7y9PS0Yuy1c+fOy4qvTKmpqY6uQqWivTVbdWlvyRwFAAAAAMDlYvAEAFCmhIQEffjhh0pKSlK9evVslhW/60SSjDFllpflUjHGGLu2U5y/v7/q1KlzWetUhtTUVKf6Epf21mzO1l4AAAAAgHNj2i4AQClz585VUlKSXnvtNd122202y7y8vErdGZKVlSXptztQvLy8lJmZaRNT9LrobpOyYvLz83X69OlSd6QAAAAAAAAAlYnBEwCAjbi4OL399ttaunSpAgICSi0PDg5WSkqKdbeJJG3evFnNmzeXt7e3FbNjxw6dPXvWJqZu3bpq3bq1FZOenq6DBw9aMSkpKSooKFBISMi1ah4AAAAAAABwSQyeAAAssbGxSk5O1pw5c9S4cWNlZGQoIyNDZ86csWL69++vkydPaurUqfrhhx/0/vvvKykpScOHD7dioqKi1KBBA8XExGjv3r3atGmT5s2bpwEDBsjd3V3ShYfMt2rVSjExMdq5c6e2bdumadOmqXv37mrRokWltx0AAAAAAAAowjNPAACWN954Q5JsBkIkqXfv3oqLi5Mk3XjjjUpMTNSMGTPUq1cvNWrUSCNHjtSgQYOseA8PDy1dulSxsbHq06ePPDw81Lt3b40bN86KcXV11cKFCxUbG6tBgwbJzc1N3bp106RJkyqhpQAAAAAAAED5GDwBAFj27t1rV1xYWJhWrVp10ZiWLVsqKSnpojHe3t5asGCB3fUDAAAAAAAAKgPTdgEAAAAAAAAAABTD4AkAAAAAAAAAAEAxDJ4AAAAAAAAAAAAUw+AJAAAAAAAAAABAMQyeAAAAAAAAAAAAFFPb0RUAAAAAAKAipR3eqff2fKxjZ7PUpH4j9WzVTcHN/B1dLQAAAFQjVe7Ok8TERPXt21ehoaFq27athg0bpq+//rpUXGpqqvr06aOAgAB17txZiYmJpWL279+vwYMHKzAwUBEREZo5c6by8/NtYo4ePaqRI0cqODhYbdu21eTJk5WdnX3N2gcAAAAAuHbSDu/UktRknTx3Sh5u7jp57pSWpCYr7fBOR1cNAAAA1UiVGzz58ssvdf/99+uNN97Qm2++qSZNmmjo0KFKT0+3Yg4dOqSHH35YrVu31jvvvKMnn3xS8+fP1xtvvGHFZGdna9iwYfLw8NCKFSv0wgsvaPXq1ZozZ44VU1BQoEceeURZWVlKSkpSQkKCtm7dqkmTJlVqmwEAAAAAFeO9PR/LrZar6tSuIxcXF9WpXUdutVz13p6PHV01AAAAVCNVbtqukneQTJ8+XR9//LE+++wzDRgwQJL01ltvydPTU//4xz/k4uKili1bat++fVq8eLEGDhwoSVq7dq1Onz6tWbNmycPDQ61atdITTzyhuLg4jR49Wu7u7tq8ebP27Nmj9evX66abbpIkTZkyRSNGjFB6erpatGhRuY0HAAAAAFyVY2ez5OHmblN2net1OnY2y0E1AgAAQHVU5e48KencuXPKz89Xw4YNrbK0tDS1b99eLi4uVllERIR++eUXHTlyxIoJCgqSh4eHFdOhQwfl5ORo165dVkyLFi2sgRNJCg8Pl6urq7Zv336tmwYAAAAAqGBN6jdSbkGuTVluQa6a1G/koBoBAACgOqpyd56UNGvWLHl5ealz585WWWZmpkJDQ23iGjduLEk6duyYvL29lZmZKS8vL5uYotcZGRnWdkrGuLm5ydPT04qx186dNX/+3NTUVEdXodqhzy5fTeqzknkKAAAA117PVt20JDVZyj+v61yvU25BrvIKC9SzVTdHVw0AAADVSJUePElISNCHH36opKQk1atXz2ZZ8btOJMkYU2Z5WS4VY4yxazvF+fv7q06dOpe1TnWSmprKF8GXiT67fPQZAAAArlZwM38ND73w7JNjZ7PUpH4j9WzVTcHN/B1dNQAAAFQjVXbwZO7cuXrrrbf02muv6bbbbrNZ5uXlVerOkKysC/PXFt2B4uXlpaNHj9rEZGZmWsuKfqekpNjE5Ofn6/Tp06XuSAEAAAAAVA/BzfwZLAEAAMBVqZLPPImLi9Pbb7+tpUuXKiAgoNTy4OBgpaSkWHebSNLmzZvVvHlzeXt7WzE7duzQ2bNnbWLq1q2r1q1bWzHp6ek6ePCgFZOSkqKCggKFhIRcq+YBAAAAAAAAAIAqrMoNnsTGxio5OVlz5sxR48aNlZGRoYyMDJ05c8aK6d+/v06ePKmpU6fqhx9+0Pvvv6+kpCQNHz7ciomKilKDBg0UExOjvXv3atOmTZo3b54GDBggd3d3SRceMt+qVSvFxMRo586d2rZtm6ZNm6bu3burRYsWld52AAAAAAAAAADgeFVu2q433nhDkmwGQiSpd+/eiouLkyTdeOONSkxM1IwZM9SrVy81atRII0eO1KBBg6x4Dw8PLV26VLGxserTp488PDzUu3dvjRs3zopxdXXVwoULFRsbq0GDBsnNzU3dunXTpEmTKqGlAAAAAAAAAACgKqpygyd79+61Ky4sLEyrVq26aEzLli2VlJR00Rhvb28tWLDA7voBAAAAAICa46uvvtJrr72mPXv26JdfftGoUaM0evRoa/nKlSu1Zs0aff/998rPz9ett96q6OhoderUyWY7+/fvV2xsrHbs2KEGDRqoZ8+eGjdunGrX/u2rl6NHjyo2NlZbtmyxLuCcOHGiPDw8Kq29AADAPlVu2i4AAAAAAIDK8uuvv6ply5YaP368mjZtWmr51q1bddddd2nJkiVauXKlQkND9dhjjyktLc2Kyc7O1rBhw+Th4aEVK1bohRde0OrVqzVnzhwrpqCgQI888oiysrKUlJSkhIQEbd26ldkvAACooqrcnScAAAAAAACVpVOnTtZdJHPnzi21fPbs2Tavx48fr08//VQbNmxQcHCwJGnt2rU6ffq0Zs2aJQ8PD7Vq1UpPPPGE4uLiNHr0aLm7u2vz5s3as2eP1q9fr5tuukmSNGXKFI0YMULp6ek8exUAgCqGO08AAAAAAADsVFhYqHPnzqlhw4ZWWVpamoKCgmym3+rQoYNycnK0a9cuK6ZFixbWwIkkhYeHy9XVVdu3b6+8BgAAALtw5wkAAAAAAICdEhMTlZ2drZ49e1plmZmZ8vLysokrep2RkVFujJubmzw9Pa2Yy7Fz587LXqc8qampFbatmoR+KY0+KVtV6JfQ0FBHVwGocRg8AQAAAAAAsMPq1au1YMECJSQkqEmTJnat4+LictHlxphLxpTF399fderUuez1SkpNTeVL1zLQL6XRJ2WjX4Cai8ETAAAAAAAgSTqeul2/vPOuco4eU92mTdS8dy/dEBri6GpVCcnJyZo+fbri4+PVsWNHm2VeXl46evSoTVlmZqa1rOh3SkqKTUx+fr5Onz5d6o4UAADgeDzzBAAAAAAA6Hjqdv24cLHOHz8hVw8PnT9+Qj8uXKzjqTyPIykpSdOnT1dCQoL1cPnigoODtWPHDp09e9Yq27x5s+rWravWrVtbMenp6Tp48KAVk5KSooKCgv9n787Dqi7z/48/D0cU8ZAKKJiDDkqJ5oaYpeDkMqj1/aJZlqmIu6aEuaPglwwnAR3DwkzDhcHUXMKFZpyyXzOWjqbiyqg4aKOmyeKSoqCy/P7g8pNHcKsDar0e18V1+Nz759YLDuf9uVo7k88AACAASURBVO+bVq0UoBIREXnYKHgiIiIiIiIiIpxeux5TpUqYHRwwmUwlr5UqcXrt+gc9tHJ1+fJlDh06xKFDh7h+/TrZ2dkcOnSI48ePA7Bo0SJiY2OZPn063t7eZGdnk52dzYULF4w2AgMDcXJyIiwsjPT0dDZv3sycOXPo27cvjo6OAPj5+eHt7U1YWBhpaWns2rWL6dOn07VrVzw8PB7IvYuIiMjtadsuERERERERESE/MwuzxWKVZlelCvmZWQ9oRBUjLS2N4OBg43rlypWsXLmSNm3asHTpUpYtW0ZBQQETJ060qncjH8BisZCYmEhUVBS9evXCYrHQs2dPxo8fb5Q3m80sWLCAqKgogoKCsLe3JyAggPDw8Iq5UREREbkvCp6IiIiIiIiICA5utUu27HJwMNKKrl7Fwe3eDkZ/VD3zzDOkp6ffNv+rr766p3a8vLxISkq6Yxl3d3fmzZt3X+MTERGRB0PbdomIiIiIiIgIj/fsQXFBAYX5+RQXF5e8FhTweM8eD3poIiIiIhVOwRMRERERERERwdm3FQ1GDKWKc00Kc3Op4lyTBiOG4uyrw8xFRETkt0fbdomIiIiIiIgIUBJAUbBERERERCtPRERERERERERERERErCh4IiIiIiIiIiIiIiIichMFT0RERERERERERERERG6i4ImIiIiIiIiIiIiIiMhNFDwRERERERERERERERG5iYInIiIiIiIiIiIiIiIiN1HwRERERERERERERERE5CYKnoiIiIiIiIiIiIiIiNyk0oMegIjIw+pc6m5Or11PfmYWDm61ebxnD5x9Wz3oYYmIiIiIiIiIiEg508oTEZEynEvdzbEFC7l67jxmi4Wr585zbMFCzqXuftBDExERERERERERkXKm4ImISBlOr12PqVIlzA4OmEymktdKlTi9dv2DHpqIiIiIiIiIiIiUMwVPRETKkJ+ZhV2VKlZpdlWqkJ+Z9YBGJCIiIiIiIiIiIhVFwRMRkTI4uNWm6OpVq7Siq1dxcKv9gEYkIiIiIiIiIiIiFUXBExGRMjzeswfFBQUU5udTXFxc8lpQwOM9ezzooYmIiIiIiIiIiEg5U/BERKQMzr6taDBiKFWca1KYm0sV55o0GDEUZ99WD3poIiIiIiIiIiIiUs4q2aqhb775hh9//JH//d//BSAzM5Pw8HD+85//4O/vz1tvvUWVW84PEBF5mDn7tlKwREREKkxKSgpLlizh5MmTXLt2jbp169KrVy8GDRqEyWQCIDU1lejoaNLT03FxcaFfv34MGzbMqp2MjAyioqLYu3cvTk5OdO/enfHjx1Op0k9v/TMzM4mKiuJf//oX9vb2BAQEMGXKFCwWS4Xes4iIiIiIyMPKZsGT999/n4CAAOM6Ojqaw4cP06VLF/72t79Rs2ZNJk6caKvuRERERER+VZydnRk1ahSenp5UrlyZXbt2MW3aNMxmMwMGDODUqVMMHTqUwMBAYmJiOHjwIFOnTsXR0ZF+/foBkJuby6BBg2jWrBmrVq3izJkzhIWFARivhYWFDB8+nKpVq5KUlEReXh7h4eGEh4fz/vvvP7D7FxEREREReZjYLHhy/PhxvL29AcjLy+Orr75ixowZ/O///i9NmjRhwYIFCp6IiIiIiNyGn5+f1bWHhwdffvklO3bsYMCAAaxYsYLq1avz9ttvYzKZ8PLy4siRIyxcuNAInqSkpHDx4kVmzpyJxWLB29ubMWPGEBMTQ2hoKI6OjmzdupXDhw/zxRdfUL9+fQAiIyMZNmwYJ0+exMPDo8LvXUREyseuQ5kk/zODzHNXcHN25KUOXrRu7PaghyUiIvJIsNmZJ9euXcPBwQGAvXv3UlhYSIcOHQDw9PQkOzvbVl2JiIiIiPyqFRcXs3//fnbv3s0zzzwDwJ49e2jXrp2xhReUBFxOnz7NmTNnjDItW7a02n7L39+f/Px8Dh48aJTx8PAwAicAbdu2xWw2s3v37oq4PRERqQC7DmWyIHk/5y/m4VS1Eucv5rEgeT+7DmU+6KGJiJS7yZMnM3ny5Ac9jEdC//79iY+Pf9DDeCjZbOWJh4cHW7ZsoU2bNqSkpPDUU08Zf7Tl5OTg5ORkq65ERERERH6VLl26xB/+8AeuX79OYWEhISEhBAcHAyXvqX19fa3K16pVC4CsrCzc3d3JycnB1dXVqsyN6xsPM5VVxt7enurVq9/3A09paWn3Vf5RlJqa+qCH8NDRnFjTfFi79eeUPDjJ/8ygUiUTDpVLPvpxqFyJfApI/meGVp+IyEOlf//+7NixAwCz2Yybmxvdu3fnzTffxM7OZs/+i9w3mwVP+vfvT2RkJOvWrSM7O5vY2Fgjb+fOnTzxxBO26kpERERE5FepWrVqrFu3jry8PPbu3cvs2bOpU6cOL7/8MoDVqhMoWaFSVnpZ7lamuLj4ntq5WdOmTalSpcp91XmUpKam6oPgW2hOrGk+5GGWee4KTlWtP/apYm8m69yVBzQiEZHbGzx4MIMHD6awsJCDBw8yadIk6tSpw2uvvVYu/V2/fh17e/tyaVt+PfNrs9Ddq6++ysKFC+nTpw8fffQR3bt3N/JuPsRSRERERETKZmdnR/369fH29ua1115j6NChxMXFASUrSG5dGXL27FngpxUorq6u5OTkWJW5cX1jtUlZZQoKCrh48WKpFSkiIvLocnN25Or1Qqu0q9cLqe3s+IBGJCJye46OjtSqVQt3d3c6depEu3btOHz4sJGflJRE586dadGiBS+//DI7d+60qr906VLatWuHr68v0dHRFBUVWeV36tSJRYsWMXLkSFq0aMHKlSsBWLduHQEBATRt2pTAwEC++eYbq3qbN28mMDCQpk2bEhAQwPr1642877//nkaNGrFp0yZefPFFWrRoQWhoKPn5+SQmJtKuXTv8/f1Zt27dPc3B5MmTCQsLIy4ujjZt2tC+fXuSkpKM/G+//ZZGjRpZ1UlOTqZTp06l2oiNjcXX15cOHTrwj3/8g1OnTtG/f398fHwYOnQoFy5csGonLy+PCRMm0LJlSzp27Mjnn39ulf/vf/+b/v3707x5czp16sTcuXMpLPzpd0yjRo1Ys2YN/fv3p2nTpmzZsoV///vf9OnTh5YtW/L0008TFBTExYsX72kuHhY2Xffk7+/PyJEjad++vVX6+PHj+eMf/2jLrkREREREfvWKiorIz88HwMfHh23bthmrTQC2bt3K448/jru7u1Fm7969XL582aqMg4MDTZo0McqcPHmSEydOGGW2bdtGYWEhrVq1qojbEhGRCvBSBy8KCorJv1ZAcXHJa0FBMS918HrQQxMRuaNjx46xe/dumjdvDsCaNWv4+OOPmTZtGp999hndu3dn2LBh/PDDDwDs2LGD2NhY3nzzTVatWkVBQQGbNm0q1e5HH31Ex44d+eyzzwgICGD37t1EREQwcOBANmzYwB//+EdGjRrF6dOngZLgSEhICF26dCElJYUBAwYQHh7Ovn37rNr98MMP+b//+z8SExPZtWsXr7/+OseOHePjjz8mKCiIyMhIzp07d0/3/uWXX1JYWMjKlSt5/fXXmTFjBv/5z3/ua/42bdqEo6Mjn376KX/84x+ZPHkykZGRDB8+nBUrVnDixAkWLFhgVWfFihU0bNiQ5ORkXn31VcaPH8/JkycBOH/+PIMHD6ZDhw6kpKQQHR3NunXr+Mtf/mLVRnx8PP369WPjxo20aNGCiRMn0qpVK1JSUli+fDmBgYH3dR8PA5sGT86dO0d8fDwDBw7kxRdf5OjRowCsXr2aQ4cO2bIrEREREZFflfj4eP71r39x8uRJjh07xurVq0lISODFF18EoE+fPly4cIFp06Zx9OhRPvvsM5KSkhgyZIjRRmBgIE5OToSFhZGens7mzZuZM2cOffv2xdGx5EljPz8/vL29CQsLIy0tjV27djF9+nS6du2Kh4fHA7l3ERGxvdaN3RjxUnNqPlaV3LwCaj5WlREvNdd5JyLyUFqwYAE+Pj40b96c559/njZt2tCzZ0+gJDgxdepU2rdvj4eHBwMGDKBly5akpKQAsHz5crp160bv3r1p2LAh4eHh1KhRo1QfnTt35tVXX8XDwwM3NzeWLl1Kt27d6NevHw0aNODNN9+kcePGrFixAoBPPvmEpk2bEhoaiqenJ0FBQXTp0qVU0GDUqFH4+vri4+NDly5dSE9P5//+7/9o0KABQ4cOBeDAgQP3NA+PP/44EyZMwNPTk379+lGvXj127dp1X3Pp4eFBaGgov//973n99de5cOEC7du3p3379nh7e9OzZ89SK3e8vb0ZOXIkDRo0YOTIkTRr1sxYnbNs2TLatWvHkCFDqF+/Ps888wyhoaGsWrXKqo1XX32Vbt264eHhgbOzMz/88AMdO3bEw8ODJ554gt69e/PYY4/d1708aDY78+S7774jKCiIa9eu0axZM9LT042n5NLT09mxYwezZs2yVXciIlIOdu7cyeLFizl8+DCnT5/mjTfeIDQ01MhPTk5mypQppep98cUX1K9f37jOyMggKiqKvXv34uTkRPfu3Rk/fjyVKv30ayczM5OoqCj+9a9/YW9vT0BAAFOmTMFisZTvTYqIPKSuXLnCW2+9RWZmJlWqVMHDw4Px48cb+zzXrVuXhIQEoqOj6dGjBy4uLoSEhBAUFGS0YbFYSExMJCoqil69emGxWOjZsyfjx483ypjNZhYsWEBUVBRBQUHGz+Dw8PAKv2cRESlfrRu7KVgiIo+E1157jf79+1NUVMT3339PdHQ0sbGxhIaG8v333zN69Gir8/muXbtmPPjz3XffGWcEQsn73aeeeqpUH7emfffdd7z00ktWaS1btuS7774z8lu0aFEq/9ZtuLy8flrR5+LiQv369Y3zPipVqkT16tU5f/78Pc3Dk08+aXVdu3ZtY6vee3XreACr88hdXFxKjefGKp+br2/Mw5EjR/jqq6/w8fEx8gsLC0ttjda0aVOr66CgIAYPHoy/vz9+fn688MIL1KxZ877u5UGzWfAkOjqaunXrsnDhQhwdHa0mq1WrVrz77ru26kpERMrJlStX8PLyIjAwkJiYmDLLmM1mNm/ebJXm7OxsfJ+bm8ugQYNo1qwZq1at4syZM4SFhQEYr4WFhQwfPpyqVauSlJREXl4e4eHhhIeH8/7775fT3YmIPNzCwsKMn5O307p1az799NM7lvHy8rLaG7ks7u7uzJs3777HKCIiIiJSHqpXr248lOnp6cmlS5eYMGEC/fv3ByAuLo4GDRpY1bnx8GVxcbFVYOV2qlatanV983a4Zblb/g03PyhqMplKHZRuMplKBRpup6y6N8ZhZ2dnjOvG/RYUFNyxjRvlbh3jrfd2p/m7cuUKgYGBvP7663ccu4ODg9X1+PHjCQwM5J///Cfr16/n/fffZ82aNY/Uanebbdu1c+dORowYwWOPPVZqsmvVqlXqcEsREXn4PPfcc4wfP54XXniBKlWq3LZcrVq1rL7MZrORl5KSwsWLF5k5cybe3t506NCBMWPGsHz5cq5cuQKU7L9/+PBhYmNjadasGW3atCEyMpLPP//c2FNTRERERKQi7Ny5k5EjR9KxY0caNWpEfHx8qTKpqan06tWLZs2a0aFDBxISEkqVycjIIDg4mObNm+Pn50dsbGypD7UyMzMJCQnBx8eHNm3aEBERQW5ubrndm4jIo8psNlNYWMhjjz1GrVq1OH36NPXr17f6urGqwtPTk/379xt1i4qKOHjw4F37aNCgQanzS/bu3WsEae6WX9FuPLh68+fsR44csUnbN88flGwz5unpCZRs6ZWRkVFq/m/egeR2nnzySYYPH86qVatwdXXlyy+/tMl4K4rNgic3Il9lOXfuXKnIk4iIPJoKCwvp1KkT/v7+DBo0qNQ+mXv27KFly5ZW22/5+/uTn59vvHnZs2cPHh4eVr9o27Zti9lsZvfu3RVzIyIiIiIi/LT6euLEibi5ld7i6tSpUwwdOpQmTZqwdu1axo0bR3x8PMuWLTPK3Fh9bbFYWLVqFe+88w7JycnMnj3bKHNj9fXZs2dJSkpi7ty5fPvtt9o2UUSEkp/F2dnZZGVlkZqayocffoivry9OTk6MGDGC9957j+TkZE6cOMGBAweYP38+O3bsAErOBty4cSOrV6/m2LFjzJgx4562yerfvz9///vfWbZsGd999x3vvfcehw4dok+fPka7aWlpxMfH89133/Hxxx/zxRdfEBwcXK5zcTv16tWjdu3axMfHc/z4cdavX8/GjRtt0vahQ4dYsGAB3333HQsWLGDfvn307t0bgH79+vHf//6XyMhIDh8+zLFjx/jb3/7G/Pnzb9tefn4+f/rTn9i1axenTp1i8+bNnD59mt///vc2GW9Fsdm2XS1btmTNmjV07ty5VF5KSgpPP/20rboSEZEHxNPTk9jYWLy9vbly5Qpr1qwhODiYpUuX0rp1awBycnJwdXW1qnfj+sbTEWWVsbe3p3r16j9rpWJaWtrPuZ0KkZqa+qCHUKF0v79uj8r9+vr6PughiIjII+S5557jueeeA0q2hbnVihUrqF69Om+//TYmkwkvLy+OHDnCwoUL6devH2C9+tpiseDt7c2YMWOIiYkhNDQUR0dHY/X1zecFRkZGMmzYME6ePPlIbWMiImJrixcvZvHixZhMJlxdXXn22WeZOHEiUBLkqFy5MgkJCURGRlKjRg18fHzo1q0bgFH23Xff5erVq7z00ksEBATctc9WrVrxzjvv8MEHHxAdHY2npyfz5s2jTp06QMmZgx988AF//vOfWbBgAXXq1GHGjBmlzkGpKPb29syaNYu3336bDRs24O/vz7Bhw+66Ze+96NOnD+np6cybN4+aNWvy5z//2fi9VKdOHT7++GNmzpxJnz59MJlMNGjQwNhSrSx2dnacPXuWcePGce7cOdzc3HjjjTfo2LHjLx5rRbJZ8GT06NH079+fPn368Pzzz2Mymdi0aRPz5s1j69atfPLJJ7bqSkREHhAfHx+rA8JatWrF999/z6JFi4zgyZ3cbQ/Se92n9FZNmza94zZjD0pqaupv6kNc3e+v22/tfkVERG7Ys2cP7dq1s3qf6ufnR0JCAmfOnMHd3f2uq69bt25919XXCp6IyG/V0qVL71qmd+/exkqIsgwYMIABAwbcNv+rr74qM/3FF1/kxRdfvG29mwPst/rd735Henq6VVpoaGipcl9//fVt279ZWWfP3jo3zz77bKnVJgMHDrxjG7eO8ZVXXuGVV165bR9ladSoEYsWLbpt/q19VK5cucwHEh41NguetGjRgsTERGbOnEl0dDTFxcXMnz+f5s2bs2TJEry9vW3VlYiIPERatGhhtWelq6srmZmZVmVycnKMvBuv27ZtsypTUFDAxYsXS61IERERERF5kHJycko9QFCrVi0AsrKycHd3f+RXXz8qq0srmualNM1J2R6GedGDTiK2Z7PgCZQ8gfzJJ5+Qm5vL+fPnqV69Oo899pgtuxARkYfMwYMHjT8eoWR1SkxMDJcvX6ZatWpAyQHxDg4ONGnSxCgzb948Tpw4Qb169QDYtm0bhYWFtGrVquJvQkRERETkDm5dHV1cXFxm+r3UvdWDXn2t1aVl07yUpjkpm+ZF7lVkZCQpKSll5iUkJNzTjh5SsWwaPLnBYrFYLVUVEZFHw+XLlzlx4gQA169fJzs7m0OHDuHo6Ej9+vWZO3cuzZs35/e//71x5snWrVv54IMPjDYCAwP54IMPCAsLIzQ0lDNnzjBnzhz69u2Lo6MjULLNgbe3N2FhYURERJCfn8/06dPp2rWrtisQERERkYeKq6trqZUhZ8+eBX5agaLV1yIicjdvvvkmQ4YMKTPPzc2tgkcj9+IXBU+WLFlCYGAgrq6uLFmy5I5lTSaT1f5rIiLy8ElLSyM4ONi4XrlyJStXrqRNmzYsXbqUS5cuMW3aNLKzs3F0dOTJJ59k8eLFtGvXzqhjsVhITEwkKiqKXr16YbFY6NmzJ+PHjzfKmM1mFixYQFRUFEFBQdjb2xMQEEB4eHiF3q+IiIiIyN34+Pjw17/+1WqFyNatW3n88cdxd3c3ymj1tYiI3ImLiwsuLi4PehhyH35R8CQ2NhZfX19cXV2JjY29Y1kFT0REHn7PPPNMqUO+bjZlyhSmTJly13a8vLxISkq6Yxl3d3fmzZt332MUEREREbGlu62+7tOnD8uWLWPatGkEBwdz6NAhkpKSmDhxotGGVl+LiIj8+vyi4Mn+/fupXLmy8b2IiIiIiIiIyKPkbquv69atS0JCAtHR0fTo0QMXFxdCQkIICgoy6mj1tYiIyK/PLwqe3AicAFy6dIkaNWpgNptLlSsqKuL8+fNaliQiIiIiIiIiD5W7rb4GaN26NZ9++ukdy2j1tYiIyK+Lna0a8vf359///neZeQcPHsTf3/+e29q5cycjR46kY8eONGrUiPj4eKv85ORkGjVqVOrr+PHjVuUyMjIIDg6mefPm+Pn5ERsbS0FBgVWZzMxMQkJC8PHxoU2bNkRERJCbm3vPYxURERERERERERERkV+XX7Ty5GbFxcW3zSsoKMDO7t7jNFeuXMHLy4vAwEBiYmLKLGM2m9m8ebNVmrOzs/F9bm4ugwYNolmzZqxatYozZ84QFhYGYLwWFhYyfPhwqlatSlJSEnl5eYSHhxMeHs77779/z+MVEREREREREREREZFfj18UPMnOziYrK8u4PnbsWKltu65evcrq1aupXbv2Pbf73HPP8dxzzwEQFxd323K1atW6bV5KSgoXL15k5syZWCwWvL29GTNmDDExMYSGhuLo6MjWrVs5fPgwX3zxBfXr1wcgMjKSYcOGcfLkSR3YJiIiIiIiIiIiIiJlmjdvHmvWrOGrr7560EORcvCLgicrV65k7ty5mEwmTCYTU6ZMKVWmuLj4tnm/RGFhIZ06deLatWs88cQTjBo1iqefftrI37NnDy1btsRisRhp/v7+5Ofnc/DgQVq3bs2ePXvw8PAwAicAbdu2xWw2s3v37vsKnqSlpdnmxh5iqampD3oIjxzN2f37Nc2Zr6/vgx6CiIiIiIiIiMivws6dO1m8eDGHDx/m9OnTvPHGG4SGht61XqNGjYzv7ezscHFxoW3btkyYMAE3N7fyHLI84n5R8KR79+60aNGC4uJihg8fzpQpU2jQoIFVmcqVK+Pp6XlfK0/uxtPTk9jYWLy9vbly5Qpr1qwhODiYpUuX0rp1awBycnJwdXW1qnfjOjs7+7Zl7O3tqV69ulHmXjVt2pQqVar83Ft66KWmpuqD4PukObt/mjMRERERERERESnLvRz1cDuRkZF06dKFoqIiTpw4wfTp05kwYQJLly4tp9GWuHbtGpUrVy7XPqT8/KLgSb169ahXrx7Xr19n3LhxdOnShTp16thqbLfl4+ODj4+Pcd2qVSu+//57Fi1aZARP7sRkMt0x/8ZqGRERERERERERERF58O71qIeyWCwW4wgINzc3XnvtNWbOnGlVZv/+/cyePZt9+/ZhsVho164dkydPNs7ZLiws5N1332XNmjVcv36d559/vtSD+ZMnT+bMmTN07NiRxMREfvjhB9LS0igqKiIuLo6UlBQuXLhAw4YNGTNmDB07djTqZmRkEB0dTWpqKmazGT8/PyIiIozVMfHx8WzYsIGxY8cSFxdHVlYWfn5+zJw5k2+++YY5c+aQlZWFv78/M2bMwMnJ6f4mWEq591Pc78BsNvP+++9z9OhRWzT3s7Ro0YL//ve/xrWrqys5OTlWZW5c3/hPXVaZgoICLl68WOo/voiIiIiIiIiIiIjArkOZhH+4lSHvbCL8w63sOpT5oId0z7Kzs9m0aZPVw/lHjhwhODiYZ599luTkZD766CNycnIYNWoUxcXFACxZsoTly5cTERHBmjVrcHV1LXPlyr59+9i5cycffvgh69atw2w2M3v2bJKTk3nrrbfYsGEDfn5+hISEkJ6eDkBeXh5DhgwBYMWKFSxcuJDvv/+eN954w+j/xtjXrVtHfHw8CQkJ7N69m9GjR7NmzRrmzJljpM2fP788p/A3wybBEzs7Ozw8PLh06ZItmvtZDh48aHWAvI+PD3v37uXy5ctG2tatW3FwcKBJkyZGmZMnT3LixAmjzLZt2ygsLKRVq1YVN3gRERERERERERGRR8CuQ5ksSN7P+Yt5OFWtxPmLeSxI3v9QB1CmTp2Kj48PLVq0wN/fn5ycHKuVJ4sWLaJz586MHDmSBg0a0KRJE2JiYtizZ49x1nViYiLBwcF0796dBg0aMHbsWJ588slSfZnNZuPICW9vb/Ly8li2bBljx44lICCABg0aMGnSJJo2bcrChQsB+Oyzz/jxxx+ZPXs2jRs3xsfHh1mzZrF//362b99utH3t2jViYmLw9vamTZs2PP/882zbto2ZM2fSuHFjWrduTWBgINu2bSvnGf1tsEnwBOD1119n3rx5nDlz5he3dfnyZQ4dOsShQ4e4fv062dnZHDp0iOPHjwMwd+5cvv76a06cOMHhw4f505/+xNatWxkwYIDRRmBgIE5OToSFhZGens7mzZuZM2cOffv2xdHREQA/Pz+8vb0JCwsjLS2NXbt2MX36dLp27Xpfh8WLiIiIiIiIiIiI/BYk/zODSpVMOFSuhMlU8lqpkonkf2Y86KHd1tixY1m3bh3r1q1j8eLFVKlShdDQUAoLCwFIS0vj888/N46L8PHxoWvXrgAcP36c3NxcsrOzSz1wf/PqlRu8vLyoVq2acX3ixAmuX79e6pxfX19fYyenjIwMGjZsSI0aNYz8G9cZGT/Nq5ubm7GNGJTsrOTq6oqLi4tV2rlz5+57jqS0X3Tmyc02btzI+fPnCQgI4Mknn7RaBQIl54x8+OGH99RWWloawcHBxvXKlStZKnvtUAAAIABJREFUuXIlbdq0YenSpVy6dIlp06aRnZ2No6MjTz75JIsXL6Zdu3ZGHYvFQmJiIlFRUfTq1QuLxULPnj0ZP368UcZsNrNgwQKioqIICgrC3t6egIAAwsPDf+FsiIiIiIiIiIiIiPz6ZJ67glNV64+Vq9ibyTp35QGN6O5cXFyoX78+AJ6enlSrVo3evXuzfft2/Pz8KCoqokePHgwfPrzMujdvnXU3Dg4OZabf7YztezmDu1Il63k3mUzY29uXSisqKrprW3J3NguenD9/nrp161K3bl3j+ud65plnjP3eyjJlyhSmTJly13a8vLxISkq6Yxl3d3fmzZt332MUERERERERERER+a1xc3bk/MU8HCr/9NHy1euF1HZ2fICjuj92diUbMl29ehWAp556ivT0dOrVq3fbIEbt2rXZu3evcWg9wJ49e+7aV/369bG3t2f37t14eXkZ6Tdfe3l5sWrVKi5evMhjjz0GwLFjx7hw4YJVHalYNguerFy50lZNiYiIiIiIiIiIiMhD6KUOXixI3k8+BVSxN3P1eiEFBcW81KF8P+S/fPmycXb1zUc9ODo6GqtKbufGtlvFxcX88MMPzJo1C2dnZ2PbrREjRvDqq68yefJkgoKCqFGjBidOnGDjxo1MnjwZi8XCwIEDmTt3Lg0aNKBp06Zs2LCBI0eOWG21VZaqVasSFBTEnDlzcHFxwdPTk+TkZA4cOEBUVBRQcgTF3LlzmThxImPHjuXq1atERUXRvHlznn32WRvMnvwcNgue3Ky4uJjc3FyqVatmRPFERERERERERERE5NHWurEbvNSc5H9mkHXuCrWdHXmpg1dJejm621EPdxIVFUVUVBQmkwlnZ2eaN2/OkiVLqFmzJgBPPPEEy5cvZ86cOQwcOJCCggLq1KmDv78/lStXBmDgwIGcPXuW6dOnU1BQQNeuXenfvz8pKSl3Hfu4ceMwmUxERkby448/0rBhQz744AMaNWoElGz1tWjRIqKjo+nduzdmsxl/f38iIiLuaTsvKR82DZ5s376dDz74gL1791JYWMjq1at56qmn+NOf/kSbNm3o0qWLLbsTERERERERERERkQrWurFbuQdLbnW3ox5u517rNG7cmAULFtw232w2M2nSJCZNmmSVPnbsWOP7mJiYMutWrlyZsLAwwsLCbtu+l5cXixYtum1+aGgooaGhVmmjRo1i1KhRVmlDhgxhyJAht21H7p3NloVs3ryZwYMHU1xczMiRI60OpalRowarV6+2VVciIiIiIiIiIiIiIiLlxmbBk/fee4/u3bvz8ccfM3z4cKs8b2/vnxUVFBERERERERERERERqWg2C5785z//ITAwEKDUPmzVq1fn/PnztupKRERERERERERERESk3NgseOLk5MS5c+fKzDt58iQuLi626kpERERERERERERERKTc2Cx48oc//IH58+dbBVBMJhNXrlwhKSmJjh072qorERERERERERERERGRclPJVg2NGzeO1157jW7duvHMM89gMpmIi4sjIyODSpUqERoaaquuREREREREREREREREyo3NVp7Url2btWvX8tprr3Hq1Cnc3NzIzs7mf/7nf1i9ejXOzs626kpERERERERERERERKTc2GzlCZQcDD9u3DjGjRtny2ZFREREREREREREREQqjE2DJwB5eXkcPXqUrKwsateuTcOGDalataqtuxERERERERERERERESkXNg2ezJ8/n8WLF3Pp0iWKi4sBcHJyYvDgwbz++uuYTCZbdiciIiIiIiIiIiIi8kDMmzePNWvW8NVXXz3ooUg5sFnwJC4ujoSEBPr27Uu3bt1wcXHh7Nmz/P3vfyc+Pp78/HzGjh1rq+5ERERERERERERE5DciISGBL774gmPHjmE2m3nqqacYM2YMLVq0uGO9Ro0aGd/b2dnh4uJC27ZtmTBhAm5ubuU9bHmE2Sx4snr1akaMGMGbb75ppHl6etK6dWssFgurVq1S8ERERERERERERERE7tuOHTt49dVXadasGZUqVSIhIYGBAweyYcMGPDw87lg3MjKSLl26UFRUxIkTJ5g+fToTJkxg6dKl5Trma9euUbly5XLtQ8qPna0aysvL4+mnny4z7+mnnyY/P99WXYmIiIiIiIiIiIjIb0hCQgKvvPIK3t7eeHl5MWPGDEwmE998881d61osFmrVqoWbmxtPP/00r732GgcOHLAqs3//fgYMGEDLli3x9/dn0qRJnDt3zsgvLCxk1qxZPPPMM7Rq1YqIiAiuXr1q1cbkyZMZOHAgf/nLX+jYsSPNmzenoKCAa9euERsbi7+/P02bNqVHjx784x//sKqbkZHBkCFDaNmyJb6+vowePZrMzEwjPz4+noCAAP72t78REBBAixYtGDVqFLm5uWzcuJGuXbvi4+NDaGgoly5dMuqlp6czaNAgWrduTcuWLXn++efZsGHDfc39b5XNgift27e/7X/ULVu20K5dO1t1JSIiIiIiIiIiIiIPyOWjuzn98VucmDuS0x+/xeWjuyt8DHl5eRQUFFCzZs37qpednc2mTZvw8fEx0o4cOUJwcDDPPvssycnJfPTRR+Tk5DBq1CjjbO8lS5awfPlyIiIiWLNmDa6urmWuXNm3bx87d+7kww8/ZN26dZjNZmbPnk1ycjJvvfUWGzZswM/Pj5CQENLT0417GTJkCAArVqxg4cKFfP/997zxxhtG/zfGvm7dOuLj40lISGD37t2MHj2aNWvWMGfOHCNt/vz5Rp0JEyZQo0YNVqxYQUpKCpMnT6Z69er3NWe/VTbbtqtXr15ERkZy4cIFOnfubJx58uWXX7J9+3aioqL497//bZR/6qmnbNW1iIiIiIiIiIiIiFSAy0d3c/bvC8FcCZODhYLc8yXX3YZSrWGrChvHzJkzcXV1pUOHDnctO3XqVKZNm0ZRURH5+fk8+eSTLF682MhftGgRnTt3ZuTIkUZaTEwM7du3Jy0tjWbNmpGYmEhwcDDdu3cHYOzYsXz77bdkZWVZ9WU2m4mNjaVatWoAXLlyhWXLljF16lQCAgIAmDRpErt27WLhwoXMmjWLzz77jB9//JHZs2dTo0YNAGbNmsULL7zA9u3badu2LVCyDVhMTAzOzs4APP/883zyySds2bIFFxcXAAIDA9m2bZsxntOnTzNkyBCeeOIJgLtucSY/sVnwZPjw4QCsXbuWtWvXYjKZrKJiI0aMAKC4uBiTycShQ4ds1bWIiIiIiIiISLkpKipi3rx5rF+/njNnzuDs7Mwf//hHxo0bZ3w4BpCamkp0dDTp6em4uLjQr18/hg0bZtVWRkYGUVFR7N27FycnJ7p378748eOpVMlmH9GIiJSrH7etB3Ml7OwdADDZO1BEPj9uW19hwZO5c+eyceNGkpKSqFq16l3Ljx07ls6dO1NUVMTp06eJi4sjNDSUZcuWYTabSUtL4/jx43z11Vel6h4/fhxPT0+ys7Np1cr6/nx8fPj888+t0ry8vKx+N5w4cYLr16/j6+trVc7X15dvv/0WKPnd0LBhQyNwAhjXGRkZRvDEzc3NCJwAuLq64urqagRObqTdvN3Y4MGDiYiIIDk5mTZt2tCpUyeaNGly1zkTGwZPEhISbNWUiIiIiIiIiMhDY8mSJSxatIjo6GiaNm3Kf//7X8LDw8nLy2PGjBkAnDp1iqFDhxIYGEhMTAwHDx5k6tSpODo60q9fPwByc3MZNGgQzZo1Y9WqVZw5c4awsDAA41VE5GFXcCELk4PFKs1UqQoFF7JuU8O24uLiWLFiBYsXL6Zx48b3VMfFxYX69esD4OnpSbVq1ejduzfbt2/Hz8+PoqIievToYSwQuLXuzYsE7sbBwaHMdJPJdMd6d8sHSgXaTSYT9vb2pdKKioqM65CQELp3786WLVvYvn078+fPZ9iwYbz55pt37e+3zmbBk/bt29uqKRERERERERGRh0Zqair+/v5069YNgN/97ncEBgby9ddfG2VWrFhB9erVefvttzGZTHh5eXHkyBEWLlxoBE9SUlK4ePEiM2fOxGKx4O3tzZgxY4iJiSE0NBRHR8cHcn8iIvejUo3aFOSex2T/U5CguOAqlWrULve+Y2JiWLt2LYmJib9o9YSdXclR4DcOfH/qqadIT0+nXr16tw1i1K5dm7179/Lcc88ZaXv27LlrX/Xr18fe3p7du3fj5eVlpN987eXlxapVq7h48SKPPfYYAMeOHePChQtWdX4uDw8P+vTpQ58+ffjoo49YtGiRgif3wGYHxt9w6tQpNmzYwNKlS9mwYQOnTp2ydRciIiIiIiIiIhXG19eX1NRUYwvykydP8s9//rPUB2jt2rWz+tDNz8+P06dPc+bMGaNMy5YtsVh+emLb39+f/Px8Dh48WEF3IyLyy1Rv2wMKCyi6nk9xcTFF1/OhsKAkvRxFRUWxcuVKZs+eTa1atcjOziY7O5tLly7dtW5ubi7Z2dlkZWWxb98+Zs6cibOzs3Fo/IgRIzh69CiTJ0/mwIEDnDx5kq1btzJ16lRyc3MBGDhwIImJiaSkpPDdd9/x3nvvceTIkbv2XbVqVYKCgpgzZw7/7//9P44dO8af//xnDhw4YBwSHxgYyGOPPcbEiRM5fPgw+/btY+LEiTRv3pxnn332Z89Zfn4+06ZNY9u2bZw8eZKDBw/y9ddf06BBg5/d5m+JzVaeFBUVMW3aNNasWWO1LMjOzo5XXnmFt956y4joiYiIiIiIiIg8KgYPHkx+fj4vv/wyJpOJgoICXnrpJcaPH2+UycnJKbWffa1atQDIysrC3d2dnJwcXF1drcrcuM7Ozr6vMaWlpf2cWylTamqqzdr6NdG8lKY5KdvDMC+3/vwpT9UatoJuQ/lx23oKLmRRqUZtqrftUe7nnSxbtgzACDjc0LNnT2JiYu5YNyoqiqioKEwmE87OzjRv3pwlS5ZQs2ZNAJ544gmWL1/OnDlzGDhwIAUFBdSpUwd/f38qV64MlARPzp49y/Tp0ykoKKBr167079+flJSUu4593LhxmEwmIiMj+fHHH2nYsCEffPABjRo1Akq2+rqxPWTv3r0xm834+/sTERFxT9t53Y6dnR2XLl0iIiKC7OxsLBYLzz77LJMmTfrZbf6W2Cx4Mm/ePD799FNGjhzJ//zP/1CrVi1ycnL461//yvz586lduzYhISG26k5EREREREREpEJs2rSJTz75hBkzZtC4cWP++9//EhMTw8yZM63OKrn1A64be+Tfywdf9/vhWNOmTalSpcp91SlLampqhX7o+qjQvJSmOSnbb3VeqjVsVWGHw9+Qnp5ervUaN27MggULbptvNpuZNGlSqcDD2LFjje9vF8SpXLkyYWFhdzzfysvLi0WLFt02PzQ0lNDQUKu0UaNGMWrUKKu0IUOGGAGmypUrM3v27Nu2KXdms+DJ2rVrGTlyJG+88YaR5uTkZFwnJycreCIiIiIiIiIij5wZM2bQv39/XnzxRQAaNWrE9evXmThxonFWiaura6nVI2fPngV+WoHi6upKZmamVZmcnBwjT0RERB4eNttHKzMzk1atyo42tmrViqysLFt1JSIiIiIiIiJSYfLy8kptRW42m62ufXx82LZtm7HaBGDr1q08/vjjuLu7G2X27t3L5cuXrco4ODj8ooOPRURExPZsFjxxd3dnx44dZebt3LkTNzc3W3UlIiIiIiIiIlJhOnfuzOLFi9m0aRPff/89W7Zs4d1338XPzw9HR0cA+vTpw4ULF5g2bRpHjx7ls88+IykpyWpv/sDAQJycnAgLCyM9PZ3NmzczZ84c+vbta7QjIiIiDwebbdv18ssvM3fuXAoKCnjhhRdwdXXl7NmzbNy4kcWLF5faj01ERERERERE5FEwdepUqlevTkxMDFlZWbi4uPCHP/zBap/7unXrkpCQQHR0ND169MDFxYWQkBCCgoKMMhaLhcTERKKioujVqxcWi4WePXtaHTwvIiIiDwebBU9ef/11zp49y5IlS6wOtrGzs6Nv376MGDHCVl2JiIiIiIiIiFQYR0fHux70C9C6dWs+/fTTO5bx8vIiKSnJlsMTERGRcmCz4InJZGLq1KmMGDGCvXv3cuHCBWrUqEHLli2Ng9FEREREREREREREREQedjYJnly9epXo6GhefPFFWrZsSUBAgC2aFRERERERERERERERqXA2OTC+SpUqrF+/nqtXr9qiORERERERERERERERkQfGJsETgFatWrFv3z5bNSciIiIi8puRkJDAK6+8gq+vL23atGHQoEFlvrdOTU2lV69eNGvWjA4dOpCQkFCqTEZGBsHBwTRv3hw/Pz9iY2MpKCiwKpOZmUlISAg+Pj60adOGiIgIcnNzy+3+REREREREHjU2C56MHj2alStX8tFHH/Gf//yH8+fPc+HCBasvEREREREpbceOHbz66qssW7aM5cuXU7t2bQYOHMjJkyeNMqdOnWLo0KE0adKEtWvXMm7cOOLj41m2bJlRJjc3l0GDBmGxWFi1ahXvvPMOycnJzJ492yhTWFjI8OHDOXv2LElJScydO5dvv/2W8PDwCr1nEREREZFH3bx58+jUqdODHoaUE5sdGN+7d28A3n33XeLi4sosc+jQIVt1JyIiIiLyq3HrCpIZM2awadMmvvnmG/r27QvAihUrqF69Om+//TYmkwkvLy+OHDnCwoUL6devHwApKSlcvHiRmTNnYrFY8Pb2ZsyYMcTExBAaGoqjoyNbt27l8OHDfPHFF9SvXx+AyMhIhg0bxsmTJ/Hw8KjYmxcRERERuQcpKSksWbKEkydPcu3aNerWrUuvXr0YNGgQJpPptvUaNWpkfG9nZ4eLiwtt27ZlwoQJuLm5VcTQ5RFls+DJW2+9dcf/pCIiIiIicm/y8vIoKCigZs2aRtqePXto166d1XtuPz8/EhISOHPmDO7u7uzZs4eWLVtisViMMv7+/uTn53Pw4EFat27Nnj178PDwMAInAG3btsVsNrN7924FT0RERETkoeTs7MyoUaPw9PSkcuXK7Nq1i2nTpmE2mxkwYMAd60ZGRtKlSxeKioo4ceIE06dPZ8KECSxdurRcx3zt2jUqV65crn1I+bFZ8KRPnz62akpERERE5Ddt5syZuLq60qFDByMtJycHX19fq3K1atUCICsrC3d3d3JycnB1dbUqc+M6OzvbaOfWMvb29lSvXt0oc6/S0tLuq/yjKDU19UEP4aGjObGm+bB2688pERERW/Hz87O69vDw4Msvv2THjh13DZ5YLBbjvbObmxuvvfYaM2fOtCqzf/9+Zs+ezb59+7BYLLRr147Jkyfj7OwMlGx/++6777JmzRquX7/O888/X+p99eTJkzlz5gwdO3YkMTGRH374gbS0NIqKioiLiyMlJYULFy7QsGFDxowZQ8eOHY26GRkZREdHk5qaitlsxs/Pj4iICGN1THx8PBs2bGDs2LHExcWRlZWFn58fM2fO5JtvvmHOnDlkZWXh7+/PjBkzcHJyAiA9PZ2YmBgOHDhAQUEBderUYeTIkXTv3v1n/Cv8ttgseHJDXl4eR48eJSsri1q1auHl5UXVqlVt3Y2IiIiIyK/S3Llz2bhxI0lJSaXeR9+60ru4uLjM9LLcrUxxcfF9ryRv2rQpVapUua86j5LU1FR9EHwLzYk1zYeIiPxW7fkhjQ2HN5F1+Sy1q7nQ3TsAnzpNK6z/4uJiDhw4wO7duxk5cuR91c3OzmbTpk34+PgYaUeOHCE4OJgRI0bw1ltvkZ+fz5///GdGjRrFihUrMJlMLFmyhOXLl/P222/TtGlT1q9fz9KlS6lRo4ZV+zeCLx9++CEAZrOZWbNmsW7dOv70pz/RsGFD1qxZQ0hICGvXrqVRo0bk5eUxZMgQvLy8WLFiBfn5+UyfPp033niDVatWGe/Ts7OzWbduHfHx8Vy8eJHRo0czevRoTCYTc+bM4fLly7z55pvMnz+fiRMnAjBhwgSjXQcHB44dO/ZLpv43xabBk/nz57N48WIuXbpk/CHn5OTE4MGDef3117Wtl4iIiIjIHcTFxbFixQoWL15M48aNrfJcXV1LrQw5e/Ys8NMKFFdXVzIzM63K5OTkGHk3Xrdt22ZVpqCggIsXL5Z6ck5ERERE5FZ7fkhjUepK7O3MWOwduZD3I4tSVzLEl3IPoFy6dIk//OEPXL9+ncLCQkJCQggODr5rvalTpzJt2jSKiorIz8/nySefZPHixUb+okWL6Ny5s1UgJiYmhvbt25OWlkazZs1ITEwkODjYWLExduxYvv32W7Kysqz6MpvNxMbGUq1aNQCuXLnCsmXLmDp1KgEBAQBMmjSJXbt2sXDhQmbNmsVnn33Gjz/+yOzZs41gzKxZs3jhhRfYvn07bdu2BUq2AYuJiTFWwzz//PN88sknbNmyBRcXFwACAwOt3u+fPn2aIUOG8MQTTwBom977YLPgSVxcHAkJCfTt25du3brh4uLC2bNn+fvf/058fDz5+fmMHTvWVt2JiIiIiPyqxMTEsHbtWhITE2nSpEmpfB8fH/76179arRDZunUrjz/+OO7u7kaZmJgYLl++bPyxtnXrVhwcHIw2fXx8mDdvHidOnKBevXoAbNu2jcLCQlq1alURtyoiIiIij7ANhzdhb2emSqWSFchVKlWBgqtsOLyp3IMn1apVY926deTl5bF3715mz55NnTp1ePnll+9Yb+zYsXTu3JmioiJOnz5NXFwcoaGhLFu2DLPZTFpaGsePH+err74qVff48eN4enqSnZ1d6v2yj48Pn3/+uVWal5eX8V4c4MSJE1y/fr3UalVfX1++/fZboGTLroYNG1qtYrlxnZGRYQRP3NzcjMAJlDwY5erqagRObqSdO3fOuB48eDAREREkJyfTpk0bOnXqVObfG1KazYInq1evZsSIEbz55ptGmqenJ61bt8ZisbBq1SoFT0REREREyhAVFcXatWuJj4+nVq1axgoTBwcHY6/iPn36sGzZMqZNm0ZwcDCHDh0iKSnJWI4PJU+ZffDBB4SFhREaGsqZM2eYM2cOffv2xdHRESjZK9rb25uwsDAiIiKMLQG6du2qp9BERERE5K6yLp/FYu9olVbZXJmsy2fLvW87Ozvq168PgLe3Nz/++CNxcXF3DZ64uLgY9Tw9PalWrRq9e/dm+/bt+Pn5UVRURI8ePRg+fHiZdW/ssnQvHBwcyky/265M97JrU6VK1h/nm0wm7O3tS6UVFRUZ1yEhIXTv3p0tW7awfft25s+fz7Bhw6w+x5ey2dmqoby8PJ5++uky855++mny8/Nt1ZWIiJSTnTt3MnLkSDp27EijRo2Ij48vVSY1NZVevXrRrFkzOnToQEJCQqkyGRkZBAcH07x5c/z8/IiNjaWgoMCqTGZmJiEhIfj4+NCmTRsiIiLIzc0tt3sTEXmYLVu2jCtXrjBkyBD8/f2Nr3feeccoU7duXRISEkhLS6NHjx7MmjWLkJAQgoKCjDIWi4XExEQuXrxIr169mDx5Mj179mT8+PFGGbPZzIIFC6hZsyZBQUGMHDmS1q1bM2PGjAq9ZxERERF5NNWu5sK1wmtWadcKr1G7msttapSfG9tw3S87u5KPxa9evQrAU089RXp6OvXq1aN+/fpWXxaLBScnJ2rXrs3evXut2tmzZ89d+6pfvz729vbs3r3bKn337t14eXkBJatVjh49ysWLF438Y8eOceHCBaPML+Hh4UGfPn147733GD16NMuXL//Fbf4W2GzlSfv27fnmm29o165dqbwtW7aUmS4iIg+XK1eu4OXlRWBgIDExMaXyT506xdChQ438gwcPMnXqVBwdHenXrx8Aubm5DBo0iGbNmrFq1SrOnDlDWFgYgPFaWFjI8OHDqVq1KklJSeTl5REeHk54eDjvv/9+xd2wiMhDIj09/Z7KtW7dmk8//fSOZby8vEhKSrpjGXd3d+bNm3fP4xMRERERuaG7dwCLUldCwVUqmytzrfAa14sK6e4dUK79xsfH4+vri4eHB9evXyc1NZWEhAReeumlu9bNzc0lOzub4uJifvjhB2bNmoWzs7NxaPyIESN49dVXmTx5MkFBQdSoUYMTJ06wceNGJk+ejMViYeDAgcydO5cGDRrQtGlTNmzYwJEjR0odGH+rqlWrEhQUxJw5c3BxccHT05Pk5GQOHDhAVFQUULKCfO7cuUycOJGxY8dy9epVoqKiaN68Oc8+++zPnrP8/HxiYmLo2rUrv/vd77h06RJff/01DRo0+Nlt/pbYLHjS6/+zd+9xUZfp/8dfw3ASxlBARM1sgwQNSIL1BK1YuZW7grqWecjV1FxT95u6hqVriRl4KtO0XHAzykgrNLXd73Za+6XSCdFC0RYqM5NzSJwZnN8ffJl1hBSTo76fjwcPmnuuue/rc6eDfK6573vMGJYsWUJRURG333679cyT9957j48//piYmBiOHDlijb/pppuaamgREWkiQ4YMYciQIUDtWVbnS0pKws3NjaVLl2IwGPD19eWrr74iISHBWjzZvXs3xcXFrFy5EpPJhL+/Pw8//DBxcXHMmTMHFxcX9u/fz7Fjx3jnnXesy2aXLFnC9OnTOXnypLaNEREREREREWmjgrsFMDWk9uyT3NICvFw9iPQf1uznnZSVlfH444+Tk5ODk5MTPXv2ZP78+dx3330XfW1MTAwxMTEYDAbc3d0JCgrixRdfpHPnzgDceOONvPrqq6xdu5bJkydjNpvp1q0b4eHhODo6AjB58mQKCgpYtmwZZrOZO++8k/vvv5/du3dfdPx58+ZhMBhYsmQJZ86cwcfHhw0bNuDn5wfUbvW1efNmYmNjGTt2LEajkfDwcBYtWtSo7bx+jp2dHT/99BOLFi0iLy8Pk8nEwIEDeeSRR35xn1cTg+VSNmy7AH9/f9uODQabveAJCWo6AAAgAElEQVTq/ifXHXCZkZHRFMO2usrKStLT0wkICMDJyam102k2qamp9Q41kgvTnF06zVnbMmzYMCIjI5kzZ461bcKECfTq1ctma5eUlBQmT57Mhx9+iLe3N4888gg5OTm89NJL1piTJ09yxx13sHXrVkJDQ3n22WfZvXs37733njWmurqam2++mdjYWKKiohqVY917sIjIufSzpPnp38BXL82JLc2HtIamfg/Wn+OGaV7q05w0TPMicuVqspUnDe15LyIiV5b8/Px6/yjs0qULALm5uXh7e5Ofn4+np6dNTN3jugOQG4pxcHDAzc3NGnMpGvOL4+cZOSTvzSSnsIyu7i6MjvAltE/XSx7rUlxt/4jW9V7ZrrbrFRERERERkatbk555IiIiV77zl4vWrTJszDLSi8XUrU5sap9n5LAp+Qvs7Q107GDPj8XlbEr+AkYHNXsBRURERERERERE2h+71k5ARETaD09Pz3orQwoKCoD/rkDx9PQkPz/fJqbucd1qk4ZizGYzxcXF9VakNIXkvZnY2xtwdrTHYKj9bm9vIHlvZpOPJSIiIiIiIiIi7Z+KJyIi0mjBwcGkpKTYnGm1f/9+unfvjre3tzXm0KFDlJaW2sQ4OzvTt29fa8zJkyf57rvvrDEpKSnU1NRwyy23NHneOYVlODkYbdqcHIzkFpY1+VgiIiIiIiIiItL+tcniyWeffcbMmTMZOnQofn5+rF+/vl5MamoqY8aMITAwkIiIiAbPXMnMzGTSpEkEBQURFhbGihUrMJvNNjE5OTnMmjWL4OBg+vfvz6JFiygpKWm2axMRactKS0vJyMggIyOD6upq8vLyyMjI4MSJEwCMGzeOoqIinnjiCbKystizZw+JiYlMnTrV2seIESPo2LEj0dHRHD9+nA8//JC1a9cyfvx4XFxcAAgLC8Pf35/o6GjS09P5/PPPWbZsGXfeeSc9e/Zs8uvq6u5CZXWNTVtldQ1e7i5NPpaIiIiIiIiIiLR/bbJ4UlZWhq+vLwsWLKBr1/p70Z86dYpp06bRt29fduzYwbx581i/fj1bt261xpSUlDBlyhRMJhPbt29n+fLlJCcns2bNGmtMTU0NDz74IAUFBSQmJvLcc8/xySef8Nhjj7XIdYqItDXp6emMHDmSkSNHcvr0abZt28bIkSNZvHgxAD169CA+Pp709HSioqJYtWoVs2bNYuLEidY+TCYTW7Zsobi4mDFjxrBw4UJGjRrF/PnzrTFGo5FNmzbRuXNnJk6cyMyZMwkNDeWpp55qlusaHeGL2WyhosqMxVL73Wy2MDrCt1nGExERERERERGR9q3JDoxvSkOGDGHIkCEAPPPMM/WeT0pKws3NjaVLl2IwGPD19eWrr74iISGBCRMmALB7926Ki4tZuXIlJpMJf39/Hn74YeLi4pgzZw4uLi7s37+fY8eO8c4779CrVy8AlixZwvTp0zl58mSTf/r584wckvdmklNYRld3F0ZH+OqgYhFpUwYMGMDx48cvGBMaGsqbb755wRhfX18SExMvGOPt7c3GjRsvOcdfIrRPVxgdRPLeTHILy/DSe7CIiIiIiIiIiFxAmyyeXExaWhqDBw/GYDBY28LCwoiPjyc7Oxtvb2/S0tLo168fJpPJGhMeHk5FRQVHjx4lNDSUtLQ0evbsaS2cAAwaNAij0cjBgwebtHjyeUYOm5K/wN7eQMcO9vxYXM6m5C9gdJBu3omItIDQPl31fisiIiIiIiIiIo1yWcWTESNGNDrWYDCwa9euyxnOKj8/n5CQEJu2Ll26AJCbm4u3tzf5+fl4enraxNQ9zsvLs/ZzfoyDgwNubm7WmMZKT0+/4PMvvZ9HtdmMATvK/u/YlWrzWV7anYahrMsljdVaUlNTWzuFdkdzdumupDk7/31KRERERERERERE2ofLKp74+vrarP5oSeePa7FYGmxvzGvPZ7FYLvm6AgICcHJy+tnnN/7vu3Tq6GTTr4vFQkm5uV3cYE1NTW0XebYlmrNLpzkTERERERERERGRtuCyiicNnUfSEjw9PeutDCkoKAD+uwLF09OTnJwcm5j8/Hzrc3XfU1JSbGLMZjPFxcX1VqRcrq7uLvxYXI6z43+nvLK6Bi93lyYdR0RERERERERERESkOQwbNozIyEjmzJnT2qk0O7vWTuCXCA4OJiUlxbraBGD//v10794db29va8yhQ4coLS21iXF2dqZv377WmJMnT/Ldd99ZY1JSUqipqeGWW25p0pxHR/hiNluoqDJjsdR+N5stjI7wbdJxRERERERERERERK5kO3fuxM/Pj8mTJ7d2Km1OcnIyfn5+1q+goCDuvvtuXnzxxdZOrd1p0gPja2pqOHDgAN988w2VlZU2zxkMBqZNm9aofkpLS60FjerqavLy8sjIyMDFxYVevXoxbtw4tm7dyhNPPMGkSZPIyMggMTGRBQsWWPsYMWIEGzZsIDo6mjlz5pCdnc3atWsZP348Li61qz3CwsLw9/cnOjqaRYsWUVFRwbJly7jzzjub9LB4qD2omNFBJO/NJLewDC93F0ZH+OrwYhEREREREREREZFG+vrrr1m9ejWhoaHN0r/ZbMZgMGA0Gpul/8aoqqrC0dHxF7/eaDTy4YcfAlBRUUFKSgoxMTF06tSJUaNGNVWaDaqsrLzg8RbtSZMVT/Lz85k4cSLffvstBoOhwTNIGls8SU9PZ9KkSdbH27ZtY9u2bfTv35+XX36ZHj16EB8fT2xsLFFRUXh4eDBr1iwmTpxofY3JZGLLli3ExMQwZswYTCYTo0aNYv78+dYYo9HIpk2biImJYeLEiTg4ODBs2DAee+yxy52OBoX26apiiYiIiIiIiEg7lJ+fz9NPP83evXv56aef6N69O9HR0dx2223WmNTUVGJjYzl+/DgeHh5MmDCB6dOn2/STmZlJTEwMhw4domPHjkRGRjJ//nzs7Zv0860iIs2qMPUgP+x4i4qcXJy7etF9VBTuIU27k09DqqqqmDt3LgsWLCAlJYXs7OyLviYzM5PY2FhSU1MxGo2EhYWxaNEiunatvU+7fv16du3axcMPP8y6des4efIk//znP+nVq5dNP99//z233347q1evZufOnXz++ed069aNmJgYevbsyeLFi0lNTaV79+7ExMTYFHdSU1NZtWoVR44cwcXFhTvuuINHH30Uk8kEwMKFC8nOzmbo0KFs2bKF06dPk56ejtFo5KWXXuLVV1/l9OnTXHvttUycOJHx48df9MzuuuMtAHr27Mnrr7/OF198YS2eWCyWi/b93XffsWTJElJTU/Hy8uJ//ud/6o3j5+fHY489xqFDh9i7d691ji427wCvv/46CQkJnDp1Ci8vL+677z6mT59uHf+2224jMjKSH3/8kT179uDk5MRDDz3Evffey1NPPcXbb7+Nk5MTf/rTn2xqA6+99hpbtmzh1KlTuLi4cOONN7JmzRqbsRujyX4yr1ixgo4dO/Lvf/+boUOHsn37djw8PNi5cye7d+8mISGh0X0NGDCA48ePXzAmNDSUN99884Ixvr6+JCYmXjDG29ubjRs3Njo3EREREREREbm6lJSUMH78eK6//nrWrVuHt7c3p0+fxtXV1Rpz6tQppk2bxogRI4iLi+Po0aMsXrwYFxcXJkyYYO1nypQpBAYGsn37drKzs4mOjgawfhcRaesKUw/y9aYEDPb2GE0mKgt/5OtNCTBjWrMXUGJjY+nduzdRUVH1zrJuSHl5OVOnTsXX15ekpCTrzkOzZ89m+/bt1pv0ubm5vPbaa6xatQqTyWRTeDjfs88+y8KFC1m8eDGrV69m3rx53HDDDUycOJHFixezdu1a5s+fz3vvvYeDgwO5ublMmzaNYcOGsWzZMvLy8vjrX//KokWLePbZZ639Hj58GJPJxPPPPw/UfvB/3bp17Nq1i0WLFnHjjTeSkZHBX//6V4xGI/fdd1+j5sxisfD555+TmZnJ/fffb22/WN9nz55l1qxZdOjQga1btwLw1FNP1TuLHGDjxo38+c9/Zu7cuVgslkbN+/vvv8+SJUv4y1/+wm233UZqairLli3D1dXV+nMT4JVXXmHWrFkkJyfz9ttvs2zZMvbu3cvAgQN5/fXXeeedd3jyyScZMGAAN954I19++SVLly5l+fLl9O/fn9LSUg4fPtyouTpfkxVPPvvsM6Kjo63VGzs7O3r06MGsWbM4e/YsTz75JC+88EJTDSciIiIiIiIi0iLi4+M5e/YsGzZswMHBAYBrr73WJiYpKQk3NzeWLl2KwWDA19eXr776ioSEBOtNoN27d1NcXMzKlSsxmUz4+/vz8MMPExcXx5w5c6zbjIuItGU/7HirtnDi7AyA0dmZmooKftjxVrMWT9555x0++ugjdu7c2ejX7NmzhzNnzrBmzRo6deoEwKpVqxg+fDgff/wxgwYNAmq3mlq5ciXdunW7aJ8TJ07kjjvuAGDGjBncc889TJkyhd/+9rcAPPTQQ0RGRvLNN9/Qu3dvtm7dipubG8uXL8fBwYEbb7yRxx9/nOnTp/Pdd99x3XXXAbXFkhUrVlgL8+Xl5fz9739nw4YNhIeHA7UrSL755hteeeWVCxZPampqCA4OBmpX65jNZh544AEiIyMb3feBAwf46quv+Ne//sX1118P1BZP7r777nrj3XHHHTYFj9dff/2i856QkMDdd9/N1KlTAfjVr37Ft99+y9/+9jebvvr378+UKVMA+NOf/kRCQgJGo9G6y9X06dP5+9//zieffMKNN95IdnY2Li4u/Pa3v7Wu7PHz87vo/9eGNFnxpKioiC5dumBnZ4eLiwtnzpyxPhcaGqoDaURERERERESkXXrvvfcIDg7mySef5L333sPNzY3hw4czY8YMazElLS2NwYMH22yjEhYWRnx8PNnZ2Xh7e5OWlka/fv2sN3MAwsPDqaio4OjRo822f7+ISFOqyMnFeM77GICdkxMVObnNNubp06d5/PHHeeGFF2zeQy8mMzMTHx8f6w18wPo4MzPTWjzx9PRsVOEEwN/f3/rfdStUGmorKCgAICsri6CgIOvPC4CQkBBrfnXFE19fX5sVjf/5z3+oqKhg9uzZNj9bzGaz9ciMn2M0Gq1FpsrKSg4dOsTy5cu59tprmTBhQqP6zsrKwt3d3Vo4Abjhhhvo3LlzvfGCgoJsHjdm3rOysvj9739v87qQkBDi4+MpKSmx/n8+d27t7Oxwd3e3aTMYDHh4eFjne/DgwfTs2ZM77riDsLAwBg4cyO233467u/sF56whTVY86datG4WFhQBcf/31vP/++4SFhQHw6aef6tMTIiIiIiIiItIufffdd3z33XeMGDGCTZs2ceLECWJiYqisrLSerZqfn2+9GVan7gZabm4u3t7e5Ofn4+npaRNT97ihbVAuJD09/ZdeTj2pqalN1teVRPNSn+akYW1hXs5//2lOzl29qCz80bryBOBsZSXOXb2abcwjR45QWFjIuHHj/jvm2bMA9O3bl6SkJG6++eYGX3uxs0EAOnTo0Ohczj2jqq7vhs6tOrfA0ZgcnM+Zz3Nf/+yzz9oUMBrr3DNbevfuTXp6Oi+88AITJky4rL4bKtycnzs07pob4/y5NRgMDbbV/XlwdXXlzTff5ODBg3zyySckJSWxYsUKEhMT6du376WNfXmp/9fgwYNJSUnht7/9LRMmTGDRokWkpaXh4ODAl19+yeTJk5tqKBERERERERGRFmOxWPD09GTZsmUYjUYCAgLIycnhueeesxZPoP6NorobTI25gXSpN5kCAgJwcnK6pNc0JDU1tUVvurYXmpf6NCcNuxrnpfuoKL7elEBNRQV2Tk6crazEYjbTfVRUs405cOBAdu/ebdO2du1aCgoKWLZsmXX1xvl8fX3Zvn07xcXFXHPNNQB8/fXXFBUV4evr22z5nsvHx4ddu3ZRU1OD0WgE4ODBg9b8fo6vry9OTk58//33DBky5LLzMBqNVFVVNbpvX19fCgsLbbYW++abbygqKrroWI2Zdx8fHw4ePGizRdfBgwfp1q3bJa0u+rlr/fWvf82vf/1rZs2axfDhw9m1a1frFU/mzZtHeXk5AH/4wx9wcnLinXfeoby8nIULF9qcdi8iIiIiIiIi0l54eXlx3XXXWW96Qe1Nn9LSUs6cOYObmxuenp71Vo/UbSFStwLF09OTnJwcm5j8/HzrcyIi7YF7yC0wYxo/7HiLipxcnLt60X1UVLOed2Iymejdu7dN2zXXXENZWVm99nONGDGC5557jgULFjB37lwqKyuJiYkhKCiIgQMHNlu+55owYQKJiYn89a9/5YEHHiAvL4+YmBjuuuuuny36QO0KigcffJCnn34aOzs7Bg0aRGVlJUePHiU3N5cZM2ZccNy6n0lVVVUcPnyYt956i7vuuqvRfQ8aNIjevXvzyCOPsHjxYiwWC0899VSDq0zO15h5nz59OrNnzyYwMJCIiAjS0tJ4+eWXWbBgQWOntkEffPAB3333HaGhobi7u3PkyBGys7Px8fG55L6arHji6upqsyfb73//+3p7lomIiIiIiIiItDfBwcGkpaVx9uxZ7OzsAPj2228xmUy4ublZY95++20sFot1Fcn+/fvp3r073t7e1pi4uDhKS0ut91D279+Ps7PzJX8aVkSkNbmH3NKsxZKm4uzszObNm4mNjWXs2LEYjUbCw8NZtGhRk20rdTFeXl4kJCSwatUqRo0ahYuLC3fccQePPvroRV87e/ZsPD092bp1K8uXL8fV1RUfHx+b1RoNqampsR4E7+DggLe3N+PHj2fWrFmN7tvOzo4NGzbw17/+lXHjxtGlSxf+/Oc/s2HDhovm3Zh5v+2221i6dCkJCQmsXr2aLl268NBDDzF+/PiL9n8h11xzDR988AEvvPACpaWldOvWjT/96U+MGTPmkvsyWC52ukwj3XzzzbzyyisEBgbWe+7o0aOMGzeOw4cPN8VQbUplZSXp6elNtly2rboalyBeLs3ZpdOcyaVq6+/BV9ufaV3vle1qu165sLb+/ttU9Oe+Ps2JLc3H1ePIkSOMHTuWsWPHMnHiRE6cOMFjjz3GPffcw9y5cwE4deoUv//974mMjGTSpElkZGSwaNEiFixYYN2No6SkhLvuuot+/foxZ84csrOziY6OZtSoUURHRzcql6Z+D9af44ZpXurTnDRM8yJy5WqylSeVlZUNHhYDYDabqa6ubqqhRERERERERERazE033cTzzz/P008/zfbt2/H29mbixIk8+OCD1pgePXoQHx9PbGwsUVFReHh4MGvWLJttzE0mE1u2bCEmJoYxY8ZgMpkYNWqUzbkpIiIi0jZcVvGksrKS8vJya9GkpKSk3oExlZWVvPPOO7i7u1/OUCIiIiIiIiIirebWW2/l1ltvvWBMaGgob7755gVjfH19SUxMbMrUREREpBlcVvEkPj7euseZwWBg6tSpDcZZLBamT59+OUOJiIiIiIiIiIiIiIi0iMsqnkRERODp6YnFYmHp0qVMmzaNa6+91ibG0dERHx8fbr755stKVEREREREREREREREpCVcVvEkICCAgIAAoHblyW9/+1ttzyUiIiIiIiIiIiIiIu1akx0Yf9999wFQUVHBkSNHOHPmDG5ubtx00004Ozs31TAiIiIiIiIiIiIiIiLNqsmKJwB/+9vf2LRpE2VlZdZD5F1dXZkxYwYPPvhgUw4lIiIiIiIiIiIiIiLSLJqseLJ161aefvppRo4cye9+9zu6dOlCfn4+b7/9Ns888wwmk4nx48c31XAiIiIiIiIiIiIiIiLNosmKJ6+88gr3338/ixYtsmkPDw/HZDLx8ssvq3giIiIiIiIiIiIiIiJtnl1TdfT9998zdOjQBp8bOnQo33//fVMNJdKmpZ1OZ+m/n+GFb19j6b+fIe10emunJCIiIiIiIiIiIu3Y+vXrGTZsmE3btm3bGDp0KH369GHhwoV88skn+Pn5kZ2dfVljvfXWW/j5+V1WH1eCJiueuLu7c+zYsQafO3bsGO7u7k01lEiblXY6nc2p2ygqP4OznRNF5WfYnLpNBRQREREREREREZHLsHDhQvz8/Fi5cqVNe3Z2Nn5+fnzyySeN7mvjxo3cdtttjYp9//33GTduHP3796dfv34MGzaM+fPnU1JSckn5X64HHniAbdu2WR8XFBSwdOlSJk+ezN69e1m0aBHBwcHs27cPLy+vFs3tStVkxZO7776bdevWkZSUxJkzZwAoLi5m27ZtrF+/nuHDhzfVUCJt1q5j7+JgZ8TJ3gmDwYCTvRMOdkZ2HXu3tVMTERERERERERFp15ycnHj55Zc5depUi4z38ccfM2fOHMLDw0lKSmLXrl0sWbIEk8lEVVVVi+RQx9XV1WaBwsmTJ6mpqeG2226ja9eudOzYEUdHR7p06YKdXZPd9r+qNdkszp07l0GDBrF06VIGDhxIQEAAAwYM4PHHH2fQoEHMnTu3qYYSabNySwtwNDratDkaHcktLWiljERERERERERERJpWZkYuic+nsG75+yQ+n0JmRm6LjBscHIy/vz9PP/30hfPLzGTq1Kn069ePkJAQ/vznP5OTkwNAcnIyzz77LKdOncLPzw8/Pz/Wr1/fYD8ffPABffr0YdasWfj4+HDddddx6623snTpUmsho26rrPfee48//OEPBAYG8rvf/Y4DBw7Y9PXNN98wc+ZMQkJCGDBgADNnzuTkyZM2Mfv27eO+++7j5ptvJjQ0lD/+8Y/WvM/dtis5OZmxY8cCcMcdd1hX3jS0bVdjxv373/9OeHg4/fr1Y86cOfz4448XnN+rRZMVT5ycnHj++ed5/fXXiY6OZtq0aURHR/P666+zceNGHB0dL96JSDvn5epBVY1t1bmqpgovV49WykhERERERERERKTpZGbk8o/kdH4qrsC5gwM/FVfwj+T0FimgGAwGoqOjefvtt/nyyy8bjCkvL2fq1KkAJCUlkZCQwPfff8/s2bOxWCwMHz6c6dOn4+3tzb59+9i3bx8PPPBAg315enpy4sQJvvjii4vmtnLlSmbPns3OnTu5+eabmTlzprXwkZeXx/jx4+nRowdJSUls3boVV1dXpkyZQkVFBVBbOJk+fTrBwcFs376dbdu2MXz4cGpqauqNNXz4cDZu3AjA66+/zr59+wgODq4X15hx//nPf7JmzRpmzJjBjh07CA0NZcOGDRe93quB/eW8+NFHH+Whhx6iZ8+e1rbAwEACAwMvOzGR9ijSfxibU7eBuRKLxUKluZLqszVE+g+7+ItFRERERERERETauAN7szDaG3B0rL217OhoTxVmDuzNwrdP85+1ERoayu23387KlSt5+eWX6z2/Z88ezpw5w5o1a+jUqRMAq1atYvjw4Xz88ccMGjQIFxcXjEYjXbp0ueBYEydOJC0tjXvuuYcuXboQEBDAoEGDiIqKsvZdZ/r06QwdOhSAmJgYDhw4wKuvvsrcuXNJSkqiV69eLF682BofGxtL//792bt3L3fddRcbNmxgyJAhREdHW2N8fHwazMvZ2Rk3Nzeg9izyn7uOxoz70ksvcffdd3P//fcD8Ktf/YovvviCPXv2XHBurgaXtfJkx44dWsIj7V7a6XSW/vsZZu1ZzNJ/P3NZh7sHdwtgashYOnVwo+JsJZ06uDE1ZCzB3QKaMGMREREREREREZHWUVRYhoOD0abNwcFIUWFZi+Xwl7/8hYMHD/L+++/Xey4zMxMfHx+b4kbd48zMzEsax8XFheeff54PPviAefPm0bVrV/72t79x99138/XXX9vEnrvyw97enqCgILKysgBIT0/nyy+/JDg42PrVv39/ysvLOXHiBABHjx4lLCzskvK7mMaMm5WVVW/Vyi233NKkebRXl7XyRKS9SzudzubUbTjYGTE5uFBUfobNqduYGsIvLngEdwsguFsAqamphISENHHGIiIiIiIiIiIiraeTuws/FVdYV54AVFfX0MndpcVy+NWvfsXYsWNZvXo18fHx9Z43GAxNOl6PHj0YPXo0o0ePZt68edx1113Ex8cTGxt7wdfV5XH27FkGDhzIkiVL6sXUrSBpDr90XIvF0mw5tSdNduaJSHu069i7ONgZcbJ3wmAw4GTvhIOdkV3H3m3t1ERERERERERERNqcwRE+1JgtVFWZsVhqv9eYLQyOaHiLqeYye/ZscnNz2b59u027r68vWVlZFBcXW9u+/vprioqK8PX1BcDBwaHBs0Qaw83NDU9PTwoKCmzaDx06ZP1vs9nMl19+yQ033ADATTfdRFZWFt7e3vTq1cvmq26FTN++fUlJSflFOf2cxozr4+PD4cOHbV6XlpbWpHm0V5e98mTHjh0cOHDgonEGg4EZM2Zc7nAiTSq3tACTg21V3NHoSG5pwc+8QkRERERERERE5Orl28eL4aMDOLA3i6LCMjq5uzA4wqdFzjs5l7u7Ow8++KD14PQ6I0aM4LnnnmPBggXMnTuXyspKYmJiCAoKYuDAgQD07NmT/Px8Dh8+TM+ePenQoQMdOnSoN8b69espKytjyJAh9OjRg7KyMnbu3MlXX33FpEmTbGLj4+Pp0qUL1157LS+++CKFhYWMHz8egPvvv58333yT2bNnM3PmTLp06cLp06d5//33GTduHNdffz0zZ85kxowZrFy5kpEjR2I0GklNTSU8PJzu3bv/ojlqzLiTJ09m/vz5BAUFER4ezkcffcRHH330i8a70lx28SQpKalRcSqeSFvk5epBUfkZnOydrG1VNVV4uXq0YlYiIiIiIiIiIiJtl28frxYvljRk8uTJJCUlcfr0aWubs7MzmzdvJjY2lrFjx2I0GgkPD2fRokXWbbRuv/127r77bh588EGKioqYPXs2c+bMqdf/r3/9a5KSknjsscfIy8vDxcWFX/3qV6xatZM8+rEAACAASURBVIrIyEib2AULFrB27Vr+85//cN1117Fx40a6du0KgKenJ0lJSTz99NPMnDmTsrIyunbtyoABA7jmmmsA+M1vfsPzzz/Pc889x8svv4yzszMBAQFERET84vlpzLh33XUXp06d4oUXXmDVqlWEhYXx0EMPXXRLsqvBZRdPtm/fTlBQUFPkItLiIv2HsTl1G5grcTQ6UlVTRfXZGiL9h7V2aiIiIiIiIiIiIvJ/4uLi6rU5OTmxd+/eeu2+vr5s3rz5Z/tycHBg9erVFx1z4MCB1tUqFxMQEMCOHTt+9vmePXvyzDPPXLCPiIiIny2WzJkzx6bAExoayvHjx21iBgwYUK+tMeNOnTqVqVOn2rRNnjz5gq+5GujME7mqBXcLYGrIWDp1cKOkuoxOHdyYGjL2Fx8WLyIiIiIiIiIiIiLt32WvPBFp74K7BahYIiIiIiIiIiIiIiJWKp6IiIiIiIiIiIiIiPwCDW2VJVeGyyqeHDt2rKnyEBERERERERERERERaRN05omIiIiIiIiIiIiIiMg5VDwRERERERERERERERE5h4onIiIiIiIiIiIiIiIi51DxRERERERERERERERE5BwqnoiIiIiIiIiIiIiIiJxDxRMRERERkTbgs88+Y+bMmQwdOhQ/Pz/Wr19fLyY1NZUxY8YQGBhIREQE8fHx9WIyMzOZNGkSQUFBhIWFsWLFCsxms01MTk4Os2bNIjg4mP79+7No0SJKSkqa7dpERERERNqq7Oxs/Pz8+OSTTxoVv3DhQiZPnty8SUmboOKJiIiIiEgbUFZWhq+vLwsWLKBr1671nj916hTTpk2jb9++7Nixg3nz5rF+/Xq2bt1qjSkpKWHKlCmYTCa2b9/O8uXLSU5OZs2aNdaYmpoaHnzwQQoKCkhMTOS5557jk08+4bHHHmuR6xQRuRLs3LkTPz+/ejfPmqrILSIi9S1cuBA/Pz/rV0hICGPHjuXDDz9s0TwWLVrEs88+a/P4/vvvrxfXt29fkpOTWzI1aWIqnoiIiIiItAFDhgxh/vz5DB8+HCcnp3rPJyUl4ebmxtKlS/H19SUyMpJJkyaRkJBgjdm9ezfFxcWsXLkSf39/IiIiePjhh3n11VcpKysDYP/+/Rw7dowVK1YQGBhI//79WbJkCf/61784efJki12viEh79fXXX7N69WpCQ0Nt2puqyC0iIj8vNDSUffv2sW/fPrZv305gYCCzZs3i22+/bbEcOnbsiJubW4uNV1VV1WJjiS0VT0RERERE2oG0tDQGDx6MwWCwtoWFhfHDDz+QnZ1tjenXrx8mk8kaEx4eTkVFBUePHrXG9OzZk169elljBg0ahNFo5ODBgy10NSIi7VNVVRVz585lwYIF9OzZ0+a5pipyi4i0ByeOf8GO+BW8tHIBO+JXcOL4Fy0yroODA126dKFLly74+Pjwl7/8herqajIyMoDaIvXSpUsJDw8nODiYe++9l48//timj3379vG73/2OwMBAxowZw5EjR2yer66u5sknn+TWW28lICCA8PBw5s+fb33+3G271q9fzxtvvMGnn35qXRGTnJzMbbfdRk1NDY8++qi1vc4XX3zBH//4R/r160d4eDiPPPIIhYWF9fp/6aWXGDp0KEFBQVqh2ErsWzsBERERERG5uPz8fEJCQmzaunTpAkBubi7e3t7k5+fj6elpE1P3OC8vz9rP+TEODg64ublZYxorPT39kuLbo9TU1NZOoc3RnNjSfNg6/33qShMbG0vv3r2JiooiJSXF5rmfK3LHx8eTnZ2Nt7f3RYvc569mERFpi04c/4IP33oFO3t7nDq4UvrTGT586xWGRE2kl19Qi+VRXV3N9u3bcXBwICAgAIvFwp/+9Cfs7e1Zv349Hh4evPvuu0ybNo3k5GR69+7N6dOneeihh4iMjGTdunWcOHGC2NhYm35ffvll/vWvf7Fy5Up69epFfn4+hw4dajCHBx54gG+//ZZTp05Zzyzs2LEjERERhIeHEx0dzfDhw63xX331FZMmTWLGjBk8/vjjVFRUsHr1ah566CGSkpKsP0MOHz6MyWTi+eefB8BoNDbHFMpFqHgiIiIiItJOnHtDDsBisTTY3pjXns9isTSqn3MFBAQ0uMXYlSI1NfWKvxF8qTQntjQfV5d33nmHjz76iJ07dzb4fFMVuRurKQvYKgI2TPNSn+akYW1hXlry59HB//dP7OztcXCs/Xegg6MT1f/X3tzFk08//ZTg4GAAysvLcXZ2ZvXq1fTs2ZOPP/6Yw4cPk5KSYi1ST506lQMHDvDaa6+xZMkSkpKS8PT0ZOnSpRiNRnx8fMjLy2PJkiXWMX744QduuOEGBg4ciMFgoHv37gQFNXxdrq6uODs7W1fE1HF2dgZqCynntm/evJnbb7+dmTNnWtvi4uK49dZbSU9PJzAwEKgtlqxYsQJXV9cmmjn5JVQ8ERERERFpBzw9PevdWCsoKAD+e3PO09OTnJwcm5j8/Hzrc3Xfz/+0tNlspri4uN4NPRERqXX69Gkef/xxXnjhBZtVI+drziL3+ZqqgK0iYMM0L/VpThp2Nc5L8Y/5OHWwvalv7+BI8Y/5zT52UFAQK1asAOCnn37i7bff5tFHH6V79+6kp6dTXV3NrbfeavOac88MycrKIjAw0GYlxy233GIT/4c//IEpU6Zw5513MmjQIMLCwoiIiMDR0fGy809PT+fEiRN88MEH9Z47ceKEtXji6+urwkkboOKJiIiIiEg7EBwczNtvv22zQmT//v10794db29va0xcXBylpaXWX7b279+Ps7Mzffv2tcZs3LiR7777juuuuw6AlJQUampq6v3iKHI1Szudzq5j75JbWoCXqweR/sMI7hbQ2mlJKzly5AiFhYWMGzfO2nb27FkA+vbta/0kc1MUuUVE2rprOntS+tMZ68oTAHN1Fdd0bv73MWdnZ5uz+wICAvj3v//NSy+9hJ+fHx07duSNN95o8HU/p67QXadPnz68//77pKSk8Omnn7J8+XLWrVvHa6+9dsECemOcPXuWqKgoHnzwwXrPeXh4NCpfaTk6MF5ERC7J+vXrrYednft17uFlqampjBkzhsDAQCIiIoiPj6/XT2ZmJpMmTSIoKIiwsDBWrFihA9BE5KpWWlpKRkYGGRkZVFdXk5eXR0ZGBidOnABg3LhxFBUV8cQTT5CVlcWePXtITExk6tSp1j5GjBhBx44diY6O5vjx43z44YesXbuW8ePH4+LiAtTuv+/v7090dDTp6el8/vnnLFu2jDvvvLPe4cciV6u00+lsTt1GUfkZTA4uFJWfYXPqNtJOX/nn/EjDBg4cyO7du9m5c6f167bbbuPmm29m586d+Pn5ERwcTEpKis1NuIaK3IcOHaK0tNQm5twit4hIW3fLb+7mrNlMdVUlFouF6qpKzprN3PKbu1slH6PRSFVVFQEBARQXF1NVVUWvXr1svrp27QrUruj48ssvqampsb6+ofNMXF1dueOOO3jsscd44403+M9//sOnn37a4PgODg42/V2o/aabbuL48eNcd9119XK83MKMND0VT0RE5JL16NGDffv22XzZ29cuZjx16hTTpk2jb9++7Nixg3nz5rF+/Xq2bt1qfX1JSQlTpkzBZDKxfft2li9fTnJyMmvWrGmtSxIRaXXp6emMHDmSkSNHcvr0abZt28bIkSNZvHgxUPveGx8fT3p6OlFRUaxatYpZs2YxceJEax8mk4ktW7ZQXFzMmDFjWLhwIaNGjWL+/PnWGKPRyKZNm+jcuTMTJ05k5syZhIaG8tRTT7X4NYu0VbuOvYuDnREneycMBgNO9k442BnZdezd1k5NWonJZKJ37942X9dccw0dOnSgd+/eODs7N1mRW0SkrevlF8SQqIm4dnSjsrwU145uLXZYfN2HjPLy8vjmm2/YsGEDmZmZ3H777QwaNIgBAwYwZ84c3n//fU6ePMkXX3xBQkIC77zzDlD7gaS8vDyWLl1KVlYWe/fuJSEhwWaMF198kV27dvGf//yHkydP8sYbb2A0Grn++usbzKlnz5588803ZGZmUlhYaN0mrGfPnnz22Wfk5ORQWFgIwIwZM8jKymLhwoV8+eWXnDx5kv3797N48WJKSkqab+LkF9G2XSIicsmMRqPNgWfnSkpKws3NjaVLl2IwGPD19eWrr74iISGBCRMmALB7926Ki4tZuXIlJpMJf39/Hn74YeLi4pgzZ45+cRSRq9KAAQM4fvz4BWNCQ0N58803Lxjj6+tLYmLiBWO8vb3ZuHHjJecocrXILS3A5GD77xFHoyO5pQWtlJG0B3VF7tjYWKKiovDw8PjZIndMTAxjxozBZDLVK3KLiLQHvfyCWqRYcr7PP/+c8PBwAFxcXLjuuut48sknGTlyJACbNm1i3bp1PPnkk+Tl5dGpUyeCgoIYOHAg8N9/B8fGxpKcnEzv3r155JFHmDVrlnUMV1dXtmzZwrfffovFYsHHx4d169Zxww03NJjTmDFj+PTTTxk7diwlJSXExsYyevRoFi5cyFNPPcXtt99OdXU1x48f58Ybb+TVV19l7dq1TJ48GbPZTLdu3QgPD2+SM1Wkaal4IiIilyw7O5vf/OY32NnZ0adPH/7nf/4Hf39/ANLS0hg8eLDNgZdhYWHEx8eTnZ2Nt7c3aWlp9OvXz2ZJanh4OBUVFRw9epTQ0NAWvyYRERGROl6uHhSVn8HJ/r97uVfVVOHl6nGBV8nVJi4url5bUxW5RUSkvri4uAbfe8/VoUMHoqOjiY6O/tmYW2+9td6h8ud+iOnee+/l3nvvvWAe53Jzc2PTpk314sLDw/nHP/5Rr71Pnz4Nxv9c/9J62m3xZP369Tz33HP12o8cOWLdOiY1NZXY2FiOHz+Oh4cHEyZMYPr06TbxmZmZxMTEcOjQITp27EhkZCTz58+39iEiIraCgoJYuXIlN9xwA0VFRbz44ouMGzeOnTt30qtXL/Lz8wkJCbF5Td0qldzcXLy9vcnPz693IGbd4/MP2WyM9PS2u/94ampqa6fQonS9V7b2cr3nvweJiFyqSP9hbE7dBuZKHI2OVNVUUX22hkj/Ya2dmoiIiIi0kHZdIejRowfbtm2zaTt/z/0RI0YQFxfH0aNHWbx4MS4uLtZtY+r23A8MDGT79u1kZ2dbq5IXqk6KiFzNhgwZYvM4JCSE3/3ud7z88svWffnPXXUCWA/NPL+9IY2JOV9AQABOTk4XD2xhqampV9VNXF3vle1qu14RuboFdwtgakjt2Se5pQV4uXoQ6T+M4G4BrZ2aiIiIiLSQdl080Z77IiKtz97enptuuolvv/0WqF1Bcv7qkYKC2v3B696zPT09ycnJsYnJz8+3PiciIiLweUYOyXszySkso6u7C6MjfAnt07W107pqBHcLULFERERE5Cpm19oJXI66PfcjIiKYOXMmx44dsz73c3vu//DDD2RnZ1tjLrTnvoiIXNzZs2c5fvy4tTASHBxMSkqKdbUJwP79++nevTve3t7WmEOHDlFaWmoT4+zsTN++fVv2AkRERNqgzzNy2JT8BT8Wl9Oxgz0/FpezKfkLPs/IufiLRURERETksrXblSdtbc/9trzfflNpL/uctyWas0t3Jc3Zlbq9TVxcHEOHDqV79+7W998TJ05YDzQbN24cW7du5YknnmDSpElkZGSQmJjIggULrH2MGDGCDRs2EB0dzZw5c8jOzmbt2rWMHz9eq/5ERESA5L2Z2NsbcHas/ZXN2dGeCswk783U6hMRERERkRbQbosnbW3P/ba6335T0T7nl05zduk0Z+1Dbm4uCxYsoLCwkE6dOtG3b1+SkpIIDAwEas+jio+PJzY2lqioKDw8PJg1axYTJ0609mEymdiyZQsxMTGMGTMGk8nEqFGjmD9/fmtdloiISJuSU1hGxw62v645ORjJLSxrpYxERERERK4u7bZ4cj7tuS8i0jKefvrpi8aEhoby5ptvXjDG19eXxMTEpkpLRETkitLV3YUfi8utK08AKqtr8HJvnRWamRm5HNibRc7pIo58msLgCB98+3i1Si4iIiIiIi2hXZ95ci7tuS8iIiIiIleK0RG+mM0WKqrMWCy1381mC6MjfFs8l8yMXP6RnM5PxRU4OBr4qbiCfySnk5mR2+K5iIiIiIi0lHZbPImLi+OTTz7h5MmTfPnll/zlL3/hxIkTjB8/Hqjdc7+oqIgnnniCrKws9uzZQ2JiIlOnTrX2MWLECDp27Eh0dDTHjx/nww8/1J77IiIiIiLS6kL7dGXG6CA6X9OBknIzna/pwIzRQa1y3smBvVkY7Q04OtpjMNR+N9obOLA3q8VzERERERFpKe122y7tuS8iIiIiIley0D5d28Th8EWFZTh3cLBpc3AwUqTzV0RERETkCtZuiyfac19ERERERKT5dXJ34afiChzPOX+lurqGTq10/oqIiIiISEtot9t2iYiIiIiISPMbHOFDjdlC1f+dv1JVZabGbGFwhE9rpyYiIiIi0mxUPBEREREREZGf5dvHi+GjA+h4jTPVVRY6XuPM8NEB+Pbxau3URERERESaTbvdtktERESaT9rpdHYde5fc0gK8XD2I9B9GcLeA1k5LRERaiW8fL3z7eJGamkpISEhrpyMiIiIi0uy08kRERERspJ1OZ3PqNorKz2BycKGo/AybU7eRdjq9tVMTEREREREREWkRKp6IiIiIjV3H3sXBzoiTvRMGgwEneycc7IzsOvZua6cmIiIiIiIiItIiVDwRERERG7mlBTgaHW3aHI2O5JYWtFJGIiIiIiIiIiItS2eeiIiIiA0vVw+Kys/gZO9kbauqqcLL1aMVsxIREWkaOtdLROro/UBERC5EK09ERETERqT/MKrP1lBprsRisVBprqT6bA2R/sNaOzURkTYtMyOXxOdTWLf8fRKfTyEzI7e1U5Lz6FwvEamj9wMREbkYFU9ERETERnC3AKaGjKVTBzdKqsvo1MGNqSFj9Sk8EZELyMzI5R/J6fxUXIFzBwd+Kq7gH8npKqC0MTrXS0Tq6P1A2qLC1IOkL36cz6fPJH3x4xSmHmztlESuatq2S0REROoJ7hagYomIyCU4sDcLo70BR8faX7EcHe2pwsyBvVn49vFq5eykTm5pASYHF5s2neslcnXS+4G0NYWpB/l6UwIGe3uMJhOVhT/y9aYEmDEN95BbWjs9kauSiiciIiIiIiKXqaiwDOcODjZtDg5GigrLmmyM0qyDnEl5C3NRLganDmABS1U59p28cBsUhauPbqxcjM71EpE6ej+QtuaHHW/VFk6cnQEwOjtTU1HBDzveUvFEpJVo2y4REREREZHL1MndherqGpu26uoaOrm7/MwrLk1p1kEK/jcBc8mPWAwGqvO/p7rge85iwFzyIwX/m0Bplrb2uBid6yUidfR+IG1NRU4udk5ONm12Tk5U5GgLUJHWouKJiIiIiIjIZRoc4UON2UJVlRmLpfZ7jdnC4AifJun/TMpbYLTHzsGZs2VnwGAHBjss5Wewc3AGo31tjFyQzvUSkTp6P5C2xrmrF2crK23azlZW4txV23+KtBZt2yUiIiJtXtrpdHYde5fc0gK8XD2I9B+mX2yvcIWpB/lhx1tU5OTi3NWL7qOitF2BtGm+fbwYPjqAA3uzKCoso5O7C4MjfJrsvBNzUS4GZxMAlhozBoMdFgtYzGYADPZOmIv0ydTG0LleIlJH7wfSlnQfFcXXmxKoqajAzsmJs5WVWMxmuo+Kau3URK5aKp6IiIhIm5Z2Op3NqdtwsDNicnChqPwMm1O3MTUE/bJ7hdJhmdJe+fbxarbD4e07eWEu+RGDgzMGoz2Wmtotwgz2tb/SWcyV2HdqW59MVeFbRESk8dxDboEZ0/QBIpE2RMUTERERadN2HXsXBzuj9TBPJ3snMFey69i7ugl3hdJhmSL1uQ2KouB/EzhLBXYubtQU5wNg6ODO2eoKqDHjNqjtfDJVhW8REZFL5x5yi/69K9KG6MwTERERadNySwtwNDratDkaHcktLWiljKS56bBMkfpcfW7B465p2Js6Y7BYcPC8FgePa7HDgr2pMx53TcPVp+3cbDm38G0wGHCyd8LBzsiuY++2dmoiIiIiIo2ilSciIiLSpnm5elBUfsa68gSgqqYKL1ePVsxKmpNzVy8qC3+0rjwBHZYpArUFlLZUILmQ3NICTA4uNm0qfIuIiIhIe6KVJyIiItKmRfoPo/psDZXmSiwWC5XmSqrP1hDpP6y1U5Nm0n1UFBazmZqKCiwWS+13HZYp0q54uXpQVVNl06bCt7Rn8fHx3HPPPYSEhNC/f3+mTJnC4cOH68WlpqYyZswYAgMDiYiIID4+vl5MZmYmkyZNIigoiLCwMFasWIHZbG6JyxAREZFLoOKJiIiItGnB3QKYGjKWTh3cKKkuo1MHN6aGjNWe+Vcw95BbuGHGNJzcO1NTUoKTe2du0GHxIu2KCt9ypfn000+599572bp1K6+++ipeXl5MnjyZkydPWmNOnTrFtGnT6Nu3Lzt27GDevHmsX7+erVu3WmNKSkqYMmUKJpOJ7du3s3z5cpKTk1mzZk1rXJaIiIhcgLbtEhERkTYvuFuAiiVXGR2WKdK6SrMOciblLcxFudh38sJtUNQlbRlWW/iuPfskt7QAL1cPIv2H6b1c2q3zV5A89dRTvPvuu3z00UeMHz8egKSkJNzc3Fi6dCkGgwFfX1+++uorEhISmDBhAgC7d++muLiYlStXYjKZ8Pf35+GHHyYuLo45c+bg4uJSb2wRERFpHSqeiIiIiIiIiFVp1kEK/jcBjPYYnE2YS36sfXzXtEvqpzkK35kZuRzYm0VRYRmd3F0YHOGDbx+dhyQtr7y8HLPZTOfOna1taWlpDB48GIPBYG0LCwsjPj6e7OxsvL29SUtLo1+/fphMJmtMeHg4FRUVHD16lNDQ0Ba9jtamv9MiItKWqXgiIiIiIiIiVmdS3gKjPXYOzgAYHJw5S0Vte5/IVssrMyOXfySnY7Q34NzBgZ+KK/hHcjrDRwfoZqu0uJUrV+Lp6UlERIS1LT8/n5CQEJu4Ll26AJCbm4u3tzf5+fl4enraxNQ9zsvLu6Qc0tPTf0HmDUtNTW2yvhor94cKjnxWjMEIRqOBvNwidialctOvr8Gru3OL59OQ1piXtk5z0rC2MC/nv/+IyOVT8URERERERESszEW5GJxNNm0GeyfMRbmtlFGtA3uzMNobcHSs/TXW0dGeKswc2Jul4om0qOeee45//vOfJCYm0qFDB5vnzl11AmCxWBpsb0hjYs4VEBCAk5PTJb2mIampqa1y0zXx0xQ6uDpb/04DVFWZyfvejrtHtP5N4Naal7ZMc9IwzYvIlUsHxouIiIiIiIiVfScvLOZKmzaLuRL7Tq1boCgqLMPBwWjT5uBgpKiwrJUykqvRM888Q2JiIn//+9/p06ePzXOenp71Vo8UFBQA/12B4unpSX5+vk1M3ePzV6Rc6fR3WkRE2joVT0RERERERMTKbVAU1Jg5W12BxWLhbHUF1Jhr21tRJ3cXqqtrbNqqq2vo5K4DtqVlxMXF8dprr7FlyxYCAwPrPR8cHExKSop1tQnA/v376d69O97e3taYQ4cOUVpaahPj7OxM3759m/8i2hD9nRYRkbZOxRMRERERERGxcvW5BY+7pmFv6oylogR7U2c87pqGq88trZrX4AgfaswWqqrMWCy132vMFgZH+LRqXnJ1iImJYdu2baxZs4YuXbqQl5dHXl4eP/30kzVm3LhxFBUV8cQTT5CVlcWePXtITExk6tSp1pgRI0bQsWNHoqOjOX78OB9++CFr165l/PjxuLhcXUUD/Z0WEZG2TmeeiIiIiIiIiA1Xn1tavVhyPt8+XgwfHcCBvVkUFZbRyd2FwRE+Ou9EWsTWrVsBbAohAKNGjSIuLg6AHj16EB8fT2xsLFFRUXh4eDBr1iwmTpxojTeZTGzZsoWYmBjGjBmDyWRi1KhRzJ8/v+Uupo3Q32kREWnrVDwRERERERGRdsG3j5durEqrOH78eKPiQkNDefPNNy8Y4+vrS2JiYlOk1e7p77SIiLRlKp6IiIjI/2fv3uNyvv//gT/q6kBlhSRGm8PnKrpKqSGFapphTpljOcxpcpp9zCKHKadkTomN2DCfERa2+bLJMKfPRsJymnNGSgdR6XB1vX5/9Ov96VIRqquu63G/3dzS63q+39fr9brePXv3fr1frzcREREREdUgcYnx+PHKQSRnpcLKtD562/nAuZFC09UiItIqfOYJERERERERERFRDRGXGI+NsVF49DQDZoYmePQ0AxtjoxCXGK/pqhERaRXOPCEiIiIiokpz5nISoo9cR1JaNhrWM4GvZ0u4tmqo6WoRERHVWD9eOQhDfRmMDYwBoPCrMhc/XjnI2SdERBWIgydERERERFQpzlxOwrroCzAw0EOd2gZIf/wU66IvAL6OHEAhqgRpsWdxf/de5CQlo1ZDKzTu1wf1XNpqulpEVMGSs1JhZmiiVmYkM0JyVqqGakREpJ24bBcREREREVWK6CPXYWCgh1pGBtDTK/xqYKCH6CPXNV01Iq2TFnsWN9dtQG5aOmRmZshNS8fNdRuQFntW01UjogpmZVofeQV5amV5BXmwMq2voRoREWknDp4QEREREVGlSErLhrGhTK3M2FCG5LRsDdWISHvd370XegYGkNWqBT09vcKvBga4v3uvpqtGRBWst50P8lUFyFXmQgiBXGUu8lUF6G3no+mqERFpFS7bpeWybpxFxqm9UD5KhoGFFczd+sC0Badt12RxifH48cpBJGelwsq0Pnrb+XBNUyIiIqqWGtYzQfrjp6hl9L8/O3LzC2BVz+Q5WxHRq8hJSobMzEytTN/YGDlJyRqqERFVFudGCox2Aa8NXTSpBwAAIABJREFUEBFVMg6eaLGsG2eRemADIDOAXi0zKDPTC79/fwwHUGqouMR4bIyNgqG+DGaGJnj0NAMbY6Mw2gU8SSIiIqJqx9ezJdZFX0AOlDA2lCE3vwBKpYCvZ0tNV41I69RqaFW4ZFetWlKZKjcXtRpaabBWRFRZnBspeB2AiKiScfBEi2Wc2gvIDKBvWHjyrGdYCyrkIOPUXg6e1FA/XjkIQ30ZjA2MAaDwqzIXP145yJMmInppnMlGRJXNtVVDwNcR0UeuIzktG1b1TODr2ZIPiyeqBI379cHNdRtQkJMDfWNjqHJzIZRKNO7XR9NVI9JpPOcmIqq5OHiixZSPkqFXS33atp6BMZSPOG27pkrOSoWZofoyF0YyIyRnpWqoRkRUU3EmGxFVFddWDTlYUsyZy0mIPnIdSWnZaMjBJKpA9VzaAh+Pwf3de5GTlIxaDa3QuF+fwnIi0giecxMR1WwcPNFiBhZWUGamQ8/wf9O2hTIXBhactl1TWZnWx6OnGdLMEwDIK8iDlWl9DdaKiGoizmQjIqp6Zy4nYV30BRgY6KFObQOkP36KddEXAF9HDqBQhajn0paDJUTVCM+5iYhqNn1NV4Aqj7lbH6BACVV+DoQQUOXnAAXKwnKqkXrb+SBfVYBcZS6EEMhV5iJfVYDedj6arhoR1TDJWakwkhmplXEmGxFR5Yo+ch0GBnqoZWQAPb3CrwYGeog+cl3TVSMiokrAc24iopqNgydazLRFW9R/fwwMzOpC5GTCwKwu6vNh8TWacyMFRrsMgkVtc2TmZ8OitjlGuwziHStE9NKsTOsjryBPrYwz2YiIKldSWjaMDWVqZcaGMiSnZWuoRkREVJl4zk1EVLNx2S4tZ9qiLQdLtIxzIwUHS4jotfW288HG2ChAmQsjmRHyCvI4k41Ix8TExGDlypW4ffs2GjdujPHjx8PX11fT1dJqDeuZIP3xU9Qy+t+fYbn5BbCqZ/KcrYiIqKbiOTcRUc3GmSdEREQ6iDPZiHTb+fPnMWXKFPj4+GDv3r3w9/fHrFmzcPjwYU1XTav5eraEUimQk6eEEIVflUoBX8+Wmq4aERFVAp5zExHVbJx5QkREpKM4k41Id23atAlOTk745JNPAAAtWrRAXFwcNm7cCC8vLw3XTnu5tmoI+Doi+sh1JKdlw6qeCXw9W/Jh8UREWozn3ERENRcHT4iIiIiIdExcXBwGDBigVubu7o7g4GAUFBRAJpOVsSW9LtdWDTlYQkRERERUA3DwhIiIiIhIx6SkpMDS0lKtrEGDBsjLy0NGRgbq1atXrv3Ex8dXRvWqldjYWE1Xodphn6hjf6hzcXHRdBWIiIiIKgQHT4iIiIiIdJCenp7a90KIl96HQqGAsbFxRVWp2omNjeWF4GewT9SxP4iIiIi0Fx8YT0RERESkYywtLfHw4UO1stTUVBgaGsLc3FxDtSIiIiIiIqo+OHhCRERERKRjnJ2dcfLkSbWyEydOwMnJic87ISIiIiIiAgdPAAAxMTH44IMPoFAo8N577yE6OlrTVSIi0gnMv0REmjFy5EjExcUhIiICN2/exNatW3HgwAGMHj1a01UjIiIiIiKqFnR+8OT8+fOYMmUKfHx8sHfvXvj7+2PWrFk4fPiwpqtGRKTVmH+JiDSnTZs2CA8Px/79+9G7d29s3rwZCxYsgJeXl6arRkREREREVC3o/APjN23aBCcnJ3zyyScAgBYtWiAuLg4bN27kH49ERJWI+ZeISLO6du2Krl27aroaRERERERE1ZLOzzyJi4uDu7u7Wpm7uzvOnz+PgoICDdWKiEj7Mf8SEREREREREVF1pfMzT1JSUmBpaalW1qBBA+Tl5SEjIwP16tV77vZCCABAfHx8pdWxuoiNjdV0FWoc9tnL06Y+UygUMDIygp6enqarUi29bv4FakYO1qZjujzYXu1WU9rL/Fv5ivJvXl6ehmtS+XJzczVdhWqHfaKO/VESc3DlqowczOO4dOyXktgnpasu/cL8S1SxdH7wBECJpFJ0IlIe+fn5FV0dItIS8fHxUCgUMDY21nRVqq3Xyb8AczARlY75t/IV5d+///5bwzWpfNV5gF5T2Cfq2B8lMQdXrsrIwTyOS8d+KYl9Urrq0i/Mv0QVS+cHTywtLfHw4UO1stTUVBgaGsLc3PyF25uamkIul8PQ0JAju0RUgpGRkaarUG29bv4FmIOJqGzMv5WL+ZeInoc5uHIxBxNRWZh/iSqWzg+eODs74+TJk5g4caJUduLECTg5OUEmk71we319fdSpU6cyq0hEpJVeN/8CzMFERJrC/EtEpDnMwURERFVD5x8YP3LkSMTFxSEiIgI3b97E1q1bceDAAYwePVrTVSMi0mrMv0REREREREREVF3piZddYF4LxcTEYMWKFbhz5w4aNWqEgIAA+Pr6arpaRERaj/mXiIiIiIiIiIiqIw6eEBERERERERERERERFaPzy3YREREREREREREREREVx8ETIiIiIiIiIiIiIiKiYjh4QkREREREREREREREVAwHT4iIiIiIiIiIiIiIiIrh4AkREREREREREREREVExHDzRUSkpKQgKCkLHjh3h4OCAbt264bffflOLiY2NxYcffggHBwd4enoiMjKyxH6uX7+O4cOHw9HREe7u7liyZAmUSmVVNaPKqFQqREREwMfHBw4ODujSpQvmz5+PrKwstThd7rPTp08jICAAXl5esLW1xerVq0vEVFT/JCUlYeLEiXB2dka7du0wa9YsZGZmVlrbiIroUu7U9ryniznrRW3etWsX/P390b59e7i4uGDw4ME4evRoif3UpDYTFffTTz/B19cX77zzDtq0aYMePXrgm2++gRBCiqmpOa2i7NmzB7a2thg5cqRauS71y+rVq2Fra1viX/G26FJ/ALp1/qMNeAwX0sVzvfJ4Ub9ER0eXevzcuXNHLU6b+iUyMhIDBgyAi4sL2rVrh48++gjnz58vEaeLxwsRARCkc548eSJ8fHzE2LFjxenTp8Xdu3fFn3/+KS5evCjF/PPPP8LJyUnMmTNHXLt2Tezdu1c4ODiIrVu3qu3Hw8NDBAQEiMuXL4vDhw+Ldu3aidDQUE00q1Jt2LBBODk5if3794u7d++KY8eOiU6dOomZM2dKMbreZ0eOHBFffvml2Ldvn+jUqZMIDw9Xe72i+kepVIrevXuLQYMGiQsXLog//vhDvPvuu2Ly5MlV1lbSTbqWO7U97+liznpRmz/77DOxefNm8ddff4mbN2+KsLAw0bp1a3H27Fkppqa1mai448ePi4MHD4rr16+LhIQEER0dLRwdHcWmTZuEEDU7p1WEGzduCHd3dzF06FAxYsQIqVzX+iU8PFx4eXmJ5ORktX9FdK0/dO38RxvwGC6ki+d65fGifvnhhx9Eq1atShw/SqVSitG2fhkzZozYsWOHuHz5srh27Zr4/PPPhZOTk0hISJBidPV4ISIhOHiig5YvXy7effddkZeXV2bM0qVLRZcuXYRKpVIr8/T0lL7//vvvhaOjo3jy5EmJsqysrMqpvIYEBASISZMmqZWFhYWJDz74QPqeffY/Xbt2LXESVlH9c/ToUSGXy8Xt27elmKKy4ic3RBVN13KnLuU9XcxZpbW5NN27dxdhYWHS9zW5zUSlmTBhgpgwYYIQQnty2qvIzc0VvXv3Fnv27BGBgYFqgye61i/h4eGia9euZb6ua/2ha+c/2oDHcEm6eK5XHqX1S9HgyfNoe78olUrh7Ows/vOf/0hlPF6IdBeX7dJBMTExcHZ2xoIFC+Du7o4ePXogIiIC+fn5UkxcXBw6duwIPT09qczd3R3379/HgwcPpBgnJyeYmZlJMR4eHsjJycGlS5eqrkFVwMXFBbGxsbh8+TIA4O7duzhy5Ai6dOkixbDPnq+i+icuLg5NmzbFW2+9JcW4ublBJpPh7NmzVdQa0kW6ljt1Pe8xZxUu3fb06VPUrVtXKtP2NpPuEELgwoULOHv2LNq3bw9Au3PaiyxevBhyuRx9+vQp8Zou9suDBw/QuXNneHp6IiAgAFeuXJFe07X+0LXzH23BY/jFeK5XtoKCAnh7e8PDwwMfffQRTp8+rfa6tvfL06dPoVQqS5wD83gh0k0cPNFBCQkJOHDgAPLz87Fu3TpMnDgR3333HcLDw6WYlJQUWFpaqm3XoEEDAEBycnKZMUXfP3z4sDKbUOVGjRoFPz8/9O/fH/b29ujatSscHR0xbdo0KYZ99nwV1T+lxRgaGsLc3Fzr+5A0S9dyp67nPeaswvWfMzMz0bt3b6lM29tM2u/JkydwdnaGg4MDBg0aBD8/PwwfPhyAdue05/n1119x7NgxfPHFF6W+rmv94ujoiLCwMERGRmLJkiUQQmDIkCHSev+61h+6dv6jDXgMlw/P9UrXrFkzLFmyBGvXrkV4eDgaNWqE4cOH48yZM1KMtvdLWFgYLC0t4enpKZXxeCHSXQaargBVPSEELC0tMX/+fMhkMigUCiQlJSEiIkLtoljxEfWi7UorL015YmqSgwcPYvv27Vi0aBFatWqF27dvIzQ0FGFhYQgMDJTi2GfPV5n9I4TQiT4kzdG13Mm8p9s5Kzo6GmvXrkVERASsrKzKtU1NbzPpBlNTU+zZswdPnz7FuXPnsGzZMjRq1Aj9+/cHoN05rTSJiYn44osv8PXXX6vdKfssXeqX4jMsgcKZmD179sR3332H2bNnA9Ct/tC18x9twGO4/HT5XK8szs7OcHZ2lr5v27Yt/vnnH2zcuBGurq4v3L6m90tERAT279+PLVu2oHbt2mqv8Xgh0k0cPNFBVlZWsLGxgUwmk8patGiBrKwsZGRkwNzcHJaWliVGvVNTUwH8b3Td0tISSUlJajEpKSnSa9pk0aJFGDZsGPr27QsAsLW1RX5+PqZPn47JkyfDxMSEffYCFdU/lpaWOHXqlFqMUqnE48ePtb4PSbN0LXfqet7T5ZwVFRWFRYsWITw8HJ06dVJ7TVvbTLpDX19fWirDzs4OGRkZWLFiBfr376/VOa0sFy9eRFpaGoYMGSKVqVQqAEDr1q2xbds2neyX4gwMDGBvb4/bt28DqLjfDzWFrp3/aCNdP4bLosvnei+rTZs2iImJkb7X1n5ZsWIFtm3bhm+++QatWrVSe43HC5Hu4rJdOsjZ2RkJCQnSH0YAcPv2bZiZmcHc3FyKOXXqlDSSDgAnTpxA48aNYW1tLcWcO3cOWVlZajG1atVC69atq6g1VePp06fQ11f/cSn+BwTAPnuRiuofZ2dn3L17FwkJCVLMqVOnUFBQgLZt21ZRa0gX6Vru1PW8p6s5a8uWLVi0aBEiIiJK3LkKaGebSbepVCrk5OQA0O6cVpYOHTrgp59+wp49e6R/3t7eaNOmDfbs2QNbW1ud7JfiVCoVrl69Kl0c07X+0LXzH22k68dwWXT1XO9VXLp0STp+AO3sl9DQUGzfvh2bNm2Cg4NDidd5vBDpLtm8efPmaboSVLWaNGmCzZs3Iy0tDTY2Njh//jzCwsIwZMgQuLm5AQDeeustfPPNN0hMTISNjQ1OnjyJFStWYNKkSXB0dARQuBbmzp07ER8fjxYtWuDixYtYsGABBg4cCC8vL002scLdunULu3fvho2NDYyNjXHhwgWEhobCwcFBWuZB1/ssKysLN27cQEpKCn788Uc0aNAA1tbWyM7OhoWFRYX1T5MmTXDo0CEcPXoUdnZ2SEhIwBdffIEOHTpg8ODBmuwC0nK6lju1Pe/pYs56UZs3btyIL7/8EgsXLoSzszOys7ORnZ2N/Px81KpVq0a2mai41atXo6CgAEDh3aIxMTFYtWoV+vXrh86dO9fonPaqjIyMUL9+fbV/x44dQ25uLkaPHg0DAwOd65fQ0FAYGhpCCIGEhASEhYXh7NmzCA4ORsOGDXWuP3Tt/Ecb8BgupIvneuXxon6JiIhATk4O9PT0kJiYiK+//hr79u1DUFAQmjdvDkD7+iUkJAS7du3CypUrYWNjI50Dq1QqGBsbA6i4PFeT+oWI/j9BOun3338Xffv2FQqFQnTt2lWsWbNG5Ofnq8WcPn1a+Pr6Cnt7e9G5c2exbt26Evu5du2aGDZsmFAoFKJDhw4iNDS0xH60QVZWlggNDRXe3t5CoVCILl26iDlz5oi0tDS1OF3us//+979CLpeX+Ofv7y/FVFT/JCYmioCAANGmTRvh6uoqZs6cKZ48eVLpbSTSpdyp7XlPF3PWi9rs5eX1wj4Roma1mai40NBQ0bVrV+Hg4CBcXV1Fv379xNatW4VSqZRiampOq0iBgYFixIgRamW61C+ffvqp6NSpk7C3txfu7u5i7Nix4sKFC2oxutQfQujW+Y824DFcSBfP9crjRf2yaNEi4eXlJRQKhWjXrp3w9/cXJ06cKLEfbeqX0vpDLpeLwMBAtThdPF6ISAg9IYrNOSMiIiIiIiIiIiIiItJxfOYJERERERERERERERFRMRw8ISIiIiIiIiIiIiIiKoaDJ0RERERERERERERERMVw8ISIiIiIiIiIiIiIiKgYDp4QEREREREREREREREVw8ETIiIiIiIiIiIiIiKiYjh4QkREREREREREREREVAwHT4iIiIiIiIiIiIiIiIrh4AkREREREREREREREVExHDwhIiIiIiIiIiIiIiIqhoMnRERERERERERERERExXDwhIiIiIiIiIiIiIiIqBgOnhARERERERERERERERXDwRMiIiIiIiIiIiIiIqJiOHhCRERERERERERERERUDAdPiIiIiIiIiIiIiIiIiuHgCRERERERERERERERUTEcPCEiIiIiIiIiIiIiIiqGgydERERERERERERERETFcPCEiIiIiIiIiIiIiIioGA6eEBERERERERERERERFcPBkxrK1tYWa9eufenthg0bhpEjR74wztvbG7NmzXqFmlWO6lKfhw8fwtbWFtHR0VXyfsOGDYOtrS0WLlxY4rUZM2bAx8enwt7r8ePHWL16Na5cuVLitVc93gAgKSkJc+fOxbvvvgsHBwd07NgRfn5+2Lx58+tWGQCwb98+2Nra4p9//qmQ/ZF2Y+7UDObO6svW1lbtX7t27eDn54djx45ptF4V/TmRbmGu1wxN5XpbW1vY2dmhc+fOmDhxIq5du1Yl719dbNq0CYcOHSpRHh0djT179migRkSvjvlbM3Q5f0dHR8PW1hYPHjyQylavXo3Tp0+XiK0unxcRVS0DTVeAXk1UVBQaNWqk6WpQFYmKisKYMWPQsGHDSnuPx48fIyIiAjY2NrCzs6uwfQ4cOBC1atXC+PHjYWNjg5SUFMTGxuLQoUMYMWJEhbwPUXkxd+qWmpo7q9qgQYPg6+sLAEhPT8f27dsxfvx4fP/992jTpo2Ga0f08pjrdYeDgwNmz54NIQRu376N8PBw+Pv7Y9++fbC0tNR09arEli1b4ObmhnfffVetfPfu3ZDJZOjbt6+Gakb08pi/dUd1yd+enp6IiopCvXr1pLKIiAjIZDK88847VVYPIqq+OHhSQzk5OWm6ClUiJycHtWrV0nQ1NEqhUCAhIQGRkZGYPXt2he9fCIG8vLwK3y8A/PLLL3jw4AEOHDiAZs2aSeU9e/aESqWqlPckeh7mTt1Rk3NneVXU52xtba32s+Hu7o4OHTrg119/5eAJ1UjM9brDzMxM+rydnZ3RpEkT+Pv748cff8SoUaNeeb/P61v2O1HlYf7WHZWVv8ur6DOoV6+e2sAJEdGzuGxXFSlafuLcuXMYMGAA2rRpgx49euDXX38tEXvy5En4+fnByckJLi4umDJlChITE9ViSpvOumPHDnh7e8PR0RGDBw/GlStX4ODggNWrV5d4j8OHD6NXr15o06YNfH19cebMmVLrvWXLFnh5ecHR0REjR47EnTt31F7Py8vDl19+iS5dukChUKBbt27YtGmTWkxp0yCL98mzcWfOnMG4cePg7OyMefPmqW2za9cu+Pj4wNnZGX5+fiWmdZanPgBw/fp1fPzxx2jbti2cnJwwYsQIXLhwoUTc+vXr0alTJzg5OWH06NG4d+9eqf1UmerUqYMRI0YgKioKSUlJz4198OAB/v3vf6Ndu3ZwdHTEgAEDSiy9UtTvp06dgq+vLxwcHLBv3z7pbrXPP/9cmkL7xx9/SNsJIbB+/Xp06dIFLi4uGDduXInP9FkZGRkAUOqdI/r6heknLy8Pbm5uWLp0aYmYZcuWoX379tIFyqysLAQFBcHFxQXt2rXDvHnzkJOTo7bNP//8A1tbW+zatQtLliyBm5sb2rdvj2nTpkn1KZKZmYlFixapHS87duyQXj948CBsbW1x/fp1te0KCgrQpUsXhISEPLf99PqYO5k7X1VNyp35+fmIiIiAj48PFAoFvL298fXXX0MIIcWsXr0arVu3xuXLlzF06FA4OjoiMjISQOFxvWbNmpfO0WUxMjKCsbExlEqlWnlKSgqCgoLg7u4OhUKBPn36ICYmRi3m6NGjGD16NDp27AhnZ2f06dOn1CUgivKvl5cXFAoFPD09MXPmzBJxFfWzv2HDBnTr1g0ODg5o3749Bg8ejLNnz75K91AlYK5nrq8oCoUCAHD37l0AwK1btzBt2jTpc+rWrRu+/PLLEuePtra2iIiIwMqVK+Hh4SFd0Hte7t28eTMGDBgAV1dXtGvXDsOGDUNcXJzafou2//vvv6Xtu3XrhqNHj0IIgbVr16JTp05o164dZs2ahdzcXGnblJQUzJo1Cz4+PnB0dIS3tzfmzp2rdj7r7e2Ne/fuYdeuXdLvoNWrV2PYsGH4888/cerUKal8xowZAIDz589j4sSJ6NSpE9q0aYOePXtiw4YNKCgoqOBPg3QB8zfzd0V5Nn8DwJ07d/DJJ59I5+iDBw8u8ZkWLaX1oj4sK88/+zna2toCAFatWiXlz2fPZV/0XkSkXTjzpAo9evQIQUFBGD16NKysrLBp0yZ8+umn2L9/P2xsbAAAhw4dwqRJk9CjRw+MHTsW2dnZiIiIwPDhw7F3716YmJiUuu9Dhw5hzpw56N27N3r16oXbt29jypQppd7df/36daxYsQLjx4+HmZkZVq1ahYCAAPz222+oU6eOFHfs2DFcvnwZQUFByM3NxYoVKzBq1Cjs378fRkZGAIDp06fj0KFDmDx5Muzt7XH8+HEsXrwYGRkZ+OSTT16pn6ZPn47+/fvjo48+gqGhoVR+8uRJ3Lx5E4GBgVCpVAgLC8PEiROxf/9+yGSyctfnwYMH8PPzQ/369bFgwQIYGhpiw4YNGDZsGHbu3Am5XA4A2LZtG5YtW4Zhw4bB09MTZ8+exaefflquNqhUqnLNrDAwKN+P4MiRI7FlyxasW7cOc+fOLTUmKysL/v7+yM3NxYwZM1CvXj1s27YNH3/8MSIjI+Hu7i7FpqenY/bs2Rg/fjyaNGmCunXrIiIiApMmTcLkyZPh4eEBAGjZsqW0za5du2BnZ4fg4GA8evQIoaGh+Pzzz7Fly5Yy6+3g4AAA+PTTTzF+/Hg4OjpKx04RIyMj+Pr6Ys+ePZg6dar0mSuVSuzevRt9+vSRtpk9ezYOHz6MqVOnonnz5ti9ezfCw8NLfe81a9bAzc0NYWFhSEhIwNKlS2FkZITFixcDKLxYOWbMGPzzzz+YMGEC3n77bRw/fhxffPEFCgoKMGTIEHh5ecHKygo7d+5Uu6h37NgxPHjwAAMGDCiz7VRxmDvLh7mzpJqSO6dNm4YTJ05g/PjxsLe3x4ULF7BmzRpkZmbis88+k+KEEJgyZQr8/f0xefJktePuVXJ0EZVKJQ2UpKenY+vWrcjIyMD7778vxTx58gRDhw4FAHz22Wdo0KAB/u///g+TJk3CunXr0KVLFwCFA9idOnXCiBEjYGhoiNjYWMydOxe5ubkYMmQIgMILACNGjMCdO3cQEBCA1q1bIyUlpcSFlor62d+zZw+WL1+OyZMno23btsjKykJ8fDweP378wr6hqsNcXz7M9c9X9Ay8ouUak5KS0KRJE3Tv3h1vvPEGbt68ibVr1+LevXtYsWKF2rbbt29Hq1atMH/+fLXBlbJy7/379zFo0CC8+eabyMvLw759+zBs2DD88MMP0sW3ou0/++wz+Pn5ISAgAOvXr8eUKVMwcOBAJCcnY+HChbh16xaWLl0Ka2trTJ48GUDhz4SpqSmmT5+OunXr4t69e1i/fj3GjRuHqKgoAIVLy4wbNw4ODg74+OOPARTOJuzevTumT58OmUwmzb4surP63r17cHBwwIcffggTExNcvnwZERERePTokdrvHKLyYv4uH+bv53s2f9+7dw8DBw5EkyZNMG/ePJiammL79u346KOPsGPHDrRq1Uratjx9CJSd54uLiorCoEGD1Ja1LTqOX+a9iEiLCKoSgYGBQi6Xi3Pnzkllqampws7OTqxfv14qe/fdd0VAQIDatnfv3hX29vZi69atUplcLhdr1qyRvu/fv78YMGCA2nbff/+9kMvlIjw8XCrz9/cX9vb24t69e1LZX3/9JeRyudi3b59U5uXlJRwdHUVqaqpU9vfffwtbW1sRFRUlhBDiypUrQi6Xi40bN6q975w5c4SDg4PIyMgQQgjxww8/CLlcLhITE0v0SdeuXaXvi+JWrlxZov+8vLxEhw4dRGZmplR24MABIZfLxfnz51+qPosXLxYKhUI8ePBAisnMzBTt2rUTn376qRBCiIKCAtGpUycxZcoUtX2FhoYKuVwufvjhhxJ1fLZtcrn8hf/u3r373P34+/uLESNGCCGEWLNmjVAoFOL+/ful9t+WLVuEXC4XFy5ckMoKCgpE9+7dxcCBA0vU7eTJk2rvdffuXSGXy8WePXtK1EMul4uePXuKgoICqWzjxo1CLpeLlJSU57Zh2bJlolWrVkIulwuFQiH8/f3F1q3Bgh89AAAgAElEQVRbhVKplGLu3LkjbG1txS+//CKVHTx4UMjlcvH3338LIYS4fv26sLW1Vfs5EEIIX19ftb4sasfo0aPV4kJCQoSjo6P0/e7du4Wtra2Ij49Xi5s1a5bo2LGj1NaVK1eK9u3bi9zcXCkmICBA9O/f/7ntporB3Mncqe25888//xRyuVwcPHhQbdu1a9cKhUIhHj16JIQQIjw8XMjlcrFz585Xep+ylNa/9vb2Ytu2bWpxq1evFk5OTiWOx5EjR5aZDwsKCkR+fr4ICQkRvXr1ksp37NhRal8WV5E/+8HBwaJv377P7QfSLOZ65vpXzfXDhw8X+fn5Ii8vT1y7dk0MGTJE2NvbS+ePxalUKpGfny/2798v7OzsRFpamvSaXC4X3t7eIj8/X22b5+Xe4pRKpcjPzxe9evUS8+fPL7F98XPcq1evCrlcLnr16iVUKpVUPmnSJPH++++X+R75+fniwoULQi6Xi4sXL0rlXl5eIigoqNT+KfpdWJaiPtm4caNwdXVVqw9ReTB/M39XVv6eMWOG6NSpk1rfKJVK8f7776vVvzx9KETZeb60z/HZ4/Bl34uItAuX7apCFhYWamuH16tXD/Xr15emqt6+fRt3795Fjx49oFQqpX/W1tZo1qxZmctLFBQU4PLly+jatataebdu3UqNl8vlaNy4sdr3AEpMmXV1dVVb+/Ff//oXmjdvjnPnzgGANF2yZ8+eatv17NkTubm5+Ouvv8rujOfw8vIqtdzV1RWmpqZq9QEK7/p6mfqcOXMGrq6uag8QNjU1hZeXF06fPg2gsC+SkpLUptsCQPfu3cvVhkmTJmHXrl0v/GdlZVWu/QHA8OHDYWJigq+//rrU18+cOYO33npLmu0BFC6N1b17d1y4cEFtGQATExO4ubmV+70BwMPDQ1pqCyjZ/2X597//jZiYGMydOxc+Pj64du0aQkJCMGrUKOmuFRsbG3Ts2BE7d+6Uttu5cyecnZ2l97lw4QKEECU+k+J3RhdXdBd08frm5OQgLS0NQOEdR82aNYOtra3az5uHhwdSUlKkqdsDBw7E48ePpaVpHj58iKNHj2LgwIHP7zCqMMyd5cPcWbrqnjuPHz8OExMTdO7cWe34dXd3R15eXonjwdvb+5Xe53mGDBki9e23336LIUOGIDg4GHv37pVijh8/DhcXF1haWpbImRcvXpT66cGDB5g5cya6dOkCe3t72NvbY+vWrbh165a0r5MnT+LNN998YV9W1M++QqHA5cuXsWDBApw5c0btM6Xqg7m+fJjr1f33v/+Fvb09FAoFevbsifv372P58uVS+3NzcxEREYH33nsPjo6OsLe3xyeffAKVSlVimZ7OnTuXebd0abn33LlzGD16NDp06IDWrVvD3t4eV69eVct3RTp27Cj9/+2335bK9PT0pPJmzZqpLf8jhMDmzZvxwQcfwMnJCfb29vjwww8BoNT3KK+MjAwsWrQI3t7eUCgUsLe3x5IlS/D48WOkpKS88n5JdzF/lw/zt7oX5e/jx4/D09NTWkpWqVRCCIGOHTsiNjZWbV8v6sMiz8vz5VXe9yIi7cFlu6rQG2+8UaLMyMhI+iM+NTUVQOHyHdOmTSsRW9YvoLS0NCiVStStW1etvG7dumoXUsqqR9HU1GcvJpT20Kz69esjOTkZQNnPsyj6/tnnS5RXgwYNSi1/Ub3LW5+MjAy1h5cXjyuKefjwIYDC9hb37Pdlady4MaytrV8Y9zK/uM3MzDBq1CisXr1ampZfXEZGRqnPFrG0tIRKpcKTJ09gbGwMoPztKK68x01pGjduDD8/P/j5+SEvLw9z587F7t27cfjwYel5AYMGDcLUqVOlPxqPHTuGBQsWSPso6zMprc3Pq2/R81PS0tJw8+ZN2Nvbl7r9o0ePAACNGjVC586dsWvXLvTo0QPR0dEwMjJCjx49XthuqhjMneXD3Fm66p47U1NTkZ2drTZ4U1xRLgIKB3XKeqDl6+RoKysrtffv2LEjEhISEBoait69e0NPTw9paWmIi4srM2cW9eP48ePx6NEjTJ48GW+//TaMjY2xa9cubN++Xa1Nxf+wL0tF/ez369cPT58+RVRUFLZu3YratWvj/fffR2BgICwsLF5YD6oazPXlw1yvztHREXPnzoW+vj4aNGhQ4jhYunQptm/fjilTpsDR0RGmpqa4cuUKZs+eXeIzLeucsrTce+/ePYwaNQqtWrVCcHAwGjZsCJlMhuDgYOlcs4hMJoOZmZn0fdFn8+xnZmhoqFanzZs3Y/HixRg7diw6duwIMzMzpKenY9y4ca81CDxjxgycOXMGn3zyCWxtbVGrVi38/vvvCA8P5+AyvRLm7/Jh/lb3ovydlpaGqKgoaZnC4oovewaU/7MvK8+/jNc55yaimomDJ9VI0R/wM2bMgKura4nXi590F1evXj0YGBggPT1drTw9Pb1c61GWpegO/eJSU1Olu0rMzc0BFD7MsPhFkKKTo6LXiy465efnq+2r+AWh4orfgfUyylsfc3Nzqay41NRUKaboxObZuNK2K01QUBB27979wrhDhw6hSZMm5donAPj7++Pbb78t9Q5qc3NzXLlypUR5amoq9PX11dZ5fdU+rghGRkYYOXIkdu/ejRs3bkiDJ++++y7q16+PXbt2AQBq166tdgdM8c+k+InVq94hZ2FhgWbNmpX6oHoAaN68ufT/wYMHY/z48bh79y527dqFnj17lvnzSFWPubMQc2fZqnPutLCwgJmZWakP/QSApk2bVur7l6Vly5Y4cuQIUlNTYWlpCQsLC1hbW2P69OmlxtetWxcJCQm4fPkyli9frnZ3ZPFZhUWxRXd3vo7y/uzr6elJA/hpaWmIiYlBaGgoCgoKEBYW9tr1oKrBXF+IuV6dqalpmYPPAPDLL7/A19cX48aNk8oSEhJKjS2rb0srP3HiBLKysrBy5Uq1C6KZmZmoXbv2c+tcXgcOHICHh4fac0heN3fm5ubi6NGjmDp1Kvz9/aXyU6dOvdZ+iZ6H+bsQ87e6F+VvCwsLdOjQASNHjizx2qv2pSavgxBRzcXBk2qkefPmePPNN3Hr1i189NFH5d5OJpOhVatWiImJUfvD4Jdffnmt+pw5cwZpaWnSnRnXrl3DzZs3MWLECACQTnz279+v9gtt3759MDY2ln4RNmrUCEDhA9yKLgI9efIEcXFxpd6l8qrKWx9XV1d8//33ePjwoXTykJ2djd9++016MHCjRo1gZWWFgwcP4oMPPpD2tX///nLVZdKkSfDz83th3MssPQMUnmCMGjUK4eHhcHZ2VnvN1dUVBw4cwKVLl9C6dWsAhQ90279/PxwdHaWTu7I8OzOjIqSmpqJevXolTlJu374NQP3uGwMDA/Tv3x/R0dEAgF69eqn98eno6Ag9PT0cPHhQrW8PHDjwSnXz8PDAoUOHYGFhoXZxsjSdO3dGo0aNEBQUhISEBCxbtuyV3pMqB3Pn62Hu1Gzu9PDwQGRkJJRKZYm6adLff/8NQ0NDafDIw8MDUVFRsLGxkf4Af1bRgzeL3w2YnZ0tLXtYxM3NDfv27cN///tfdOjQ4ZXr+Co/+/Xq1cPAgQPx+++/49q1a6/83lT1mOtfjy7k+tLk5ORIebpI8SUJX9XTp08BqOe7Cxcu4NatW2XeXf6ycnJySsyOK63uz85YKWJkZITs7Gy1sry8PBQUFKjVW6VS4aeffqqQOhOVhvn79ehq/vbw8MClS5dga2tbIo9XtrLyKhHpJg6eVCN6enqYPXs2Jk+ejJycHLz33nuoU6cOkpOT8ccff6BTp05lru8ZEBCACRMmYPr06ejduzdu3bqF7777DgYGBq91h8OYMWMwYcIE5ObmYsWKFWjcuDH69esHALC1tUX37t2xbNky5OXlwd7eHsePH0dUVBQCAgKkEwZHR0c0adJEustTCIGNGzfCxMTk1TqqDOWtT9Gsh1GjRiEgIABGRkbYsGEDcnJyMH78eACF0/PHjx+PkJAQLFiwAJ6enjh79my5L9Q3adLkpe6KfhlFd1D/+eefsLGxkcp9fX2xefNmBAQEYOrUqahbty62b9+OmzdvYsOGDS/cb9GdxT///DOaNWsGY2NjNGvW7LVmWOzZswe7d+9G7969YW9vD319fVy8eBGRkZF48803S6y1OmjQIKxfvx4qlarEM0VatGiBbt26YenSpVAqlWjWrBl2794tTT1+Wb1798auXbswYsQIjBo1Ci1btsTTp09x8+ZNnD9/HuHh4VKsvr4+BgwYgFWrVsHW1haOjo6v9J5UOZg7Xw9zp2ZzZ4cOHdC9e3cEBARg1KhRUCgUyM/Px927d3Ho0CFs2LABMpnsldtdHg8ePJDuZn78+DGOHj2K33//HYMHD5YGj0aOHIl9+/bBz88PI0aMgI2NDZ48eYKrV68iKSkJISEhaN68ORo1aoRly5ZBX18fKpUKGzZsgImJidodjX369MG2bdswadIkTJgwAa1atUJ6ejp++eUXrFq1qtz1Lu/P/pw5c2BmZgZnZ2dYWFjg6tWrOH78uNpd11T9Mde/Hl3J9c/y8PDADz/8gH/9619o1KgRfv75Z9y8efO19+vm5gaZTIbAwEAMHz4c9+/fx5o1a6SLqRXBw8MD33zzDTZs2IDWrVvj6NGjOH78eIm4Fi1a4M8//8Tvv/+OunXrwsrKCg0bNkTz5s2xc+dOHDx4ENbW1qhbty6aNGmCNm3aYOPGjbC0tISZmRm2bdsmDQYRVQbm79ejq/l7ypQp+PDDDzF8+HAMHToU1tbWSE9Px8WLF6Gvr4+pU6dW2nu3aNECv/32Gzp06AAzMzM0adKkxPJxRKQ7OHhSzXh7e2Pz5s346quvEBgYiPz8fDRs2BDvvPOO9CCq0rz77rsICQnBunXrcODAAbRu3RpLlizB0KFD1ZYceRmdOnXCv/71L8yfPx9paWlo27Yt5s2bpzbqHxYWhlWrVmHr1q1IS0tD48aNMWPGDLU7IgwMDLB27VoEBwfjs88+Q4MGDTBhwgT88ccfJR709brKUx9ra2v85z//QVhYGGbNmgUhBBwdHfHdd99JD5UDAD8/P2RmZuK7777Dzp074eLiguXLl2Pw4MEVWueXZWJigtGjR5dYbsrU1BRbt25FWFgYFi1ahJycHNjZ2WHdunXSnSbPo6+vj5CQECxfvhzDhw9HQUEBtmzZgvbt279yXT09PZGYmIiffvoJ69evx9OnT2FlZYVu3bph4sSJJS4uNm7cGPb29lCpVNId4MUtXLgQCxcuxKpVqyCTydC9e3d88sknCAoKeum6GRoa4ptvvsHXX3+NzZs3IzExEXXq1EGzZs1KPIwPAN577z2sWrWKD4qvppg7Xw9zp2Zz57Jly7Bp0yZER0cjPDwcJiYmsLGxgaenZ6lrele04utJm5iYoGnTppg1axaGDh0qxbzxxhvYvn07Vq9ejTVr1iAlJQUWFhaQy+Xo378/gMK7nNesWYP58+dj2rRpqFevHvz8/KBSqdRm7BkZGWHz5s1YuXIlvv32W6Snp8PS0lLtgcrlVZ6f/bZt22LXrl2Ijo5GdnY2GjdujDFjxkgXEqjmYK5/PbqQ6581Z84cFBQUYOnSpZDJZPDx8UFwcDBGjRr1WvuVy+VYsmQJIiIiMH78eDRv3hzBwcHYsmVLhc3injhxIjIyMhAZGYn8/Hx4eHggPDwcffv2VYv797//jdmzZ2PixInIy8vDpEmTMHnyZIwZMwY3btzA559/juzsbPTr1w+hoaFYtmwZvvjiC8ydOxempqbo06cPevTogcDAwAqpN1FpmL9fjy7m7zfffBO7du1CeHg4lixZgoyMDNSrVw/29vblmv3yOmbPno358+dj7NixyM/Px+LFi+Hr61up70lE1ZeeEEJouhJUOQ4fPozx48dj69ateOeddzRdHaIXSkpKgre3N+bMmVPtTt4iIyMRERGBY8eOVeg0bKp+mDuJiLQfcz0RUc3E/E1ERFWJM0+0xJMnT7By5Uq4ubnBzMwMV65cwVdffQV7e/tSH8pGVJ2kp6fj9u3bWL9+Pd544w307t1b01WS3Lx5E3fu3MHGjRvh6+vLgRMtw9xJRKT9mOuJiGom5m8iItI0Dp5oCQMDA9y7dw9z585FRkYGzM3N4eXlhc8///yV1wIlqiqHDx/GzJkz0bRpUyxdurTC14l9HV988QXi4uLQoUMHfPrpp5quDlUw5k4iIu3HXE9EVDMxfxMRkaZx2S4iIiIiIiIiIiIiIqJiKv8ppFpOCIHc3FxwDIqIqOoxBxMRaQbzLxGR5jAHExERVQ0OnrymvLw8xMfHIy8vT9NVkVy8eFHTVag02to2tqtm0dZ21UTVMQe/Dm08ttim6k/b2kNV41Xyry4da7rUVkC32su2UnWgbefAxfG4q3js04rHPiXSHRw80UI5OTmarkKl0da2sV01i7a2izRPG48ttqn607b2VFenT59GQEAAvLy8YGtri9WrV5eIyczMxOLFi9G5c2coFAp4e3tjx44dajHXr1/H8OHD4ejoCHd3dyxZsgRKpVItJikpCRMnToSzszPatWuHWbNmITMzUy3myZMnmDlzJt555x04OztjypQpePjwYcU3vBhdOtZ0qa2AbrWXbSWqXDzuKh77tOKxT4l0Bx8YT0RERERUybKzs9GyZUv06tULoaGhJV5XKpUYM2YMVCoVQkNDYWNjg5SUFLWBkczMTHz00UdwcHDAjh078ODBAwQGBgKA9LWgoADjxo1D7dq1sWXLFjx9+hRBQUEICgpCeHi4tK/p06fj1q1b+Oqrr2BkZIT58+djwoQJ2LFjBx/CS0REREREBA6eEBERERFVui5duqBLly4AgBUrVpR4PTo6GtevX0dMTAwsLCwAAE2aNFGL+emnn/D48WOEhYXBzMwMdnZ2mDp1KkJDQzF58mSYmJjgxIkTuHLlCn799Ve89dZbAIC5c+di7NixuHv3Lpo2bYqbN2/i8OHD2LRpE1xdXQEAoaGh6NGjB/744w906NChMruCiIiIiIioRuCyXUREREREGhYTEwOFQoFvv/0WnTt3xnvvvYeFCxciOztbiomLi4OTkxPMzMykMg8PD+Tk5ODSpUtSTNOmTaWBEwBwc3ODTCbD2bNnAQBnz56FoaEh2rVrJ8W0aNECjRo1kmKIiHRNSkoKgoKC0LFjRzg4OKBbt2747bff1GJiY2Px4YcfwsHBAZ6enoiMjCyxn4paXpGIiIg0jzNPiIiIiIg0LCEhAffu3YOxsTEiIiKQnp6O4OBgpKamYvny5QAKL+xZWlqqbVf0fdHzSkqLMTQ0hLm5uVqMhYUFZDJZiX297HNP4uPjXyo+Njb2peJrMl1qK6Bb7WVbn8/FxaUSalK5MjMzMXToULz99tsIDw+HtbU1EhMTYWpqKsXcu3cPY8aMkZZfvHTpEmbPng0TExP4+flJ+6mo5RWJiIhI8zh4QkRERESkYUII6Onp4csvv0SdOnUAFF5omzJlCubMmYO6des+d/sXPaekaP/Pi382pjwUCgWMjY3LFRsbG1sjL6q+Cl1qK6Bb7WVbtVNkZCRUKhXWrFkDQ0NDACWXTty2bRvMzc0RHBwMPT09tGzZEn///Tc2bNggDZ5U1PKKREREVD1w8ISIiIiISMOsrKygUqmkgRMAaNmyJQAgMTERdevWhaWlJZKSktS2S0lJAfC/GSiWlpY4deqUWoxSqcTjx4/VYtLT01FQUKA2+yQtLa3ErBUiIl0QExMDZ2dnLFiwADExMTA3N0ePHj3w8ccfS4MpcXFx6Nixo9ogs7u7OyIjI/HgwQNYW1u/cHlFV1fXFy6v+DKDJy87+6+m0KXZXVWFfVrxqmOf6sqAN1FV4uAJEREREZGGtW3bFps2bUJWVpa0TMytW7cAAI0bNwYAODs7IzQ0VC3mxIkTqFWrFlq3bi3FrF27FgkJCbCxsQEAnDp1CgUFBWjbtq0Uk5+fjz///BNubm7Se92/f1+KISLSJQkJCUhISECvXr2wbt063LlzByEhIcjNzcW0adMAFA5WP3thskGDBgCA5ORkWFtbV9jyiuX1MrP/agpdmvFUVdinFY99SqQ7+MB4IiIiIqJKlpWVhcuXL+Py5cvIz8/Hw4cPcfnyZdy5cwcAMHToUBgYGGDmzJm4fv06Tp8+jaVLl6JXr16wsLAAAPTq1Qt16tRBYGAgrl69iqNHj2LlypUYOnQoTExMABTeBW1nZ4fAwEDEx8fjzJkzmD9/Prp16ybdzdyiRQt4enoiODgYZ86cwV9//YXAwEA4ODioPUSeiEhXCCFQv359zJ8/HwqFAj179sTHH3+M//znP2pxzy5tKIQotbw0L7u8IhEREWkeB0+IiIiIiCpZfHw8+vbti759+yIxMRFRUVHo27cvZs+eDQBo2LAhNm3ahJSUFPTr1w/Tp0+Hp6cnQkJCpH2YmZlh06ZNePz4MT788EPMmDED/fr1k+6KBgCZTIZ169ahbt268Pf3R0BAAFxdXbFo0SK1+ixduhROTk4YP348hg8fjoYNG+Krr76Cvj7/PCAi3WNlZYW3335bbSnDFi1aICsrCxkZGQAKZ5A8OzMkNTUVwP9moFhaWkrLKRYpbXnFZ2OeXV6RiIiIqgcu20VEREREVMnat2+Pq1evPjfGwcEB33///XNjWrZsiS1btjw3xtraGmvXrn1uzBtvvIHQ0NDnxhC9SNaNs8g4tRdvJN/F/ctNYe7WB6YtuPQb1TzOzs6Ii4uDSqWSBpFv374NMzMzmJubSzH79u1TmyFy4sQJNG7cGNbW1lJMRSyvSERERNUDby0jIiKqxrJunMX9rV8gISIA97d+gawbZzVdJSIiImTdOIvUAxugzEyHMKgFZWY6Ug9s4O8pqpFGjRqF5ORkLFy4ELdu3cKRI0ewbt06+Pv7SzFDhgzBo0ePMG/ePNy4cQM///wztmzZgtGjR0sxFbW8IlFViEuMR/DhFZj482wEH16BuMR4TVeJiKja4cwTqlRFd6MpHyXDwMKKd6MREb2EogtTkBlAr5aZdGEK749hLiUiIo3KOLUXkBlA37AWkJ8FfcNaUCEHGaf28ncU1Tj29vb46quvsHz5cuzYsQPW1tbw9/fHuHHjpJg333wTkZGRWLx4Mfr06YP69etj4sSJagMsRcsrhoSE4MMPP4SZmVmZyyuGhITA398fhoaG8PHxQVBQUJW2mXRbXGI8NsZGwVBfBjNDEzx6moGNsVEY7QI4N1JounpERNUGB0+o0vCiHxHR61G7MAVAjxemiIiomlA+SoZeLTO1Mj0DYygfJWuoRkSvp1OnTujUqdNzY1xdXfHDDz88N6aillckqkw/XjkIQ30ZjA2MAaDwqzIXP145yMETIqJiuGwXVZriF/309PQKL/7JDArLiYjohZSPkqH3//+gKcILU0REVB0YWFhBKHPVyoQyFwYWVhqqERERlVdyViqMZEZqZUYyIyRnpWqoRkRE1RMHT6jS8KIfEdHr4YUpIiKqrszd+gAFSqjycwAhCr8WKAvLiYioWrMyrY+8gjy1sryCPFiZ1tdQjYiIqicOnlCl4UU/IqLXU/zClOCFKSIiqkZMW7RF/ffHwMCsLvSUOTAwq4v6XJ6XiKhG6G3ng3xVAXKVuRBCIFeZi3xVAXrb+Wi6akRE1QqfeUKVxtytD1IPbIAKOdAzMC4cSOFFPyKicjNt0RZ4fwwyTu2F8lEyDCysYO7WhxemiIioWjBt0RamLdoiNjYW/3Jx0XR1iIionJwbKTDapfDZJ8lZqbAyrY/edj583gkR0TM4eEKVhhf9iIheX9GFKSIiIiIioori3EjBwRIioheoloMnKSkpWL58OY4cOYInT56gcePGCAwMhLe3txQTGxuLxYsX4+rVq6hfvz78/PwwduxYtf1cv34dISEhOHfuHOrUqYPevXtj2rRpMDD4X7OTkpIQEhKCkydPwtDQED4+Ppg5cybMzMyqrL3ajBf9iIiIiIiIiIiIiKimqXaDJ5mZmRg6dCjefvtthIeHw9raGomJiTA1NZVi7t27hzFjxqBXr14IDQ3FpUuXMHv2bJiYmMDPz0/az0cffQQHBwfs2LEDDx48QGBgIABIXwsKCjBu3DjUrl0bW7ZswdOnTxEUFISgoCCEh4dXfeOJiIiIiIiIiIiIiEjjqt3gSWRkJFQqFdasWQNDQ0MAQJMmTdRitm3bBnNzcwQHB0NPTw8tW7bE33//jQ0bNkiDJz/99BMeP36MsLAwmJmZwc7ODlOnTkVoaCgmT54MExMTnDhxAleuXMGvv/6Kt956CwAwd+5cjB07Fnfv3kXTpk2rtvFERERERERERERERKRx+pquwLNiYmLg7OyMBQsWwN3dHT169EBERATy8/OlmLi4OHTs2BF6enpSmbu7O+7fv48HDx5IMU5OTmrLb3l4eCAnJweXLl2SYpo2bSoNnACAm5sbZDIZzp49W9lNJSIiIiIiIiIiIiKiaqjazTxJSEhAQkICevXqhXXr1uHOnTsICQlBbm4upk2bBqDwmSguLi5q2zVo0AAAkJycDGtra6SkpMDS0lItpuj7hw8fSvt5NsbQ0BDm5uZSTHnFx8e/VHxli42N1XQVKo22to3tqlnK065n8xQRERERERERERHVDNVu8EQIAUtLS8yfPx8ymQwKhQJJSUmIiIiQBk8AqM06KdqutPLSvChGCFGu/RSnUChgbGz8UttUltjYWK29aKutbWO7ahZtbRcREREREREREREVqnbLdllZWeHtt9+GTCaTylq0aIGsrCxkZGQAKJxB8uzMkNTUVAD/m4FiaWmJlJQUtZii74tmm5QWo1Qq8fjx4xIzUoiIiIiIiIiIiIiISDdUu8ETZ2dnJCQkQKVSSWW3b9+GmZkZzM3NpZhTp05Js0UcWBsAACAASURBVE0A4MSJE2jcuDGsra2lmHPnziErK0stplatWmjdurUUc/fuXSQkJEgxp06dQkFBAdq2bVup7SQiIiIiIiIiIiIiouqp2g2ejBo1CsnJyVi4cCFu3bqFI0eOYN26dfD395dihgwZgkePHmHevHm4ceMGfv75Z2zZsgWjR4+WYnr16oU6deogMDAQV69exdGjR7Fy5UoMHToUJiYmAAofMm9nZ4fAwEDEx8fjzJkzmD9/Prp164amTZtWeduJiP4fe/cfFWWd93/8NY6E4hgVqJMsuiW3EokrgpSCSqd1besgWXRvKrFZahlfWpXlzIoeVChB++WqkYalO91mUv5oqXs3a9vcIrIccItAWrWS1QBBXUTBBOb7hzdXjZBJDorwfJzTYa/res3nuj6z5xDNe96fDwAAAAAAAIBLr8PteXLjjTfqueee09NPP62cnBxZrVbFxcVp5syZRsbPz0/Z2dnKyMhQTEyMfHx8lJCQ4FJgsVgsWr9+vdLS0hQbGyuLxaJJkya57JtiNpu1Zs0apaWlKS4uTh4eHho/frxSUlIu6pwBAAAAAAAAAEDH0eGKJ5I0ZswYjRkz5pyZsLAwbd68+ZyZgIAA2e32c2asVquysrLa/IwAAAAAAAAAAKBz6nDLdgEAAAAAAAAAAFxKFE8AAAAAAAAAAAC+h+IJAAAAAAAAAADA91A8AQAAAAAAAAAA+B6KJwAAAEA7++STTzRr1izdcsstGjJkiFauXPmD2Y8++kg33HCDxo8f3+La3r17FR8fr2HDhikiIkJLly5VQ0ODS6aiokIJCQkKCQlReHi45s+fr9raWpfM8ePHNW/ePI0cOVIhISF69NFHdfjwYfdMFgAAAAA6AYonAAAAQDs7efKkAgIClJycrH79+v1g7siRI5o3b55Gjx7d4lptba2mTZsmi8WinJwcPf7449qyZYueeuopI9PY2KiZM2equrpadrtdq1at0s6dO5WSkuIyVnJysgoKCvTcc8/pT3/6k7755hs98sgjcjqd7ps0AAAAAFzGKJ4AAAAA7WzcuHFKSkrS7bffLk9Pz1YzTqdTNptN99xzj4YPH97iem5urmpqarRs2TIFBgYqKipKs2fP1ssvv6yTJ09KkvLy8rRnzx4tXbpUwcHBCg8PV2pqqt566y2VlZVJkvbv36+///3vWrRokcLCwjRs2DBlZmbq008/1c6dO9vvTQAAAACAywjFEwCAoampSatWrdL48eMVHByscePGKT09XSdOnHDJORwOxcbGKjg4WFFRUcrOzm4xlruWlgGAruKFF15QfX29Hn744VavFxYWavjw4bJYLMa5yMhI1dfXq7i42Mj4+/tr4MCBRmbUqFEym80qKCiQJBUUFMjDw0Ph4eFGZtCgQbr22muNDAAAAAB0dd0v9QMAADqOdevW6YUXXlBGRoaGDh2qr776SikpKaqrq9OSJUskSQcPHtT06dMVHR2tzMxMFRcXa8GCBfLy8tLUqVMlfbe0THBwsHJyclReXi6bzSZJxs/mpWV69uwpu92uuro6paSkKCUlRStWrLg0bwAAXCL//Oc/9eKLL2rz5s3q1q317zdVVVXJ19fX5VzzcfN+Ja1lPDw85O3t7ZK56qqrZDabW4zV1n1PioqK2pR3OBxtyl/OutJcpa41X+Z6bqGhoe3wJAAAABcfxRMAgMHhcCgyMlK33XabJOlnP/uZoqOj9Y9//MPIbNy4Ud7e3lq8eLFMJpMCAgL0xRdfaO3atUbx5PtLy1gsFgUGBmr27NnKzMxUYmKivLy8jKVltm/fbnxDOjU1VTNmzFBZWZn8/f0v/hsAAJdAbW2t5syZo4ULF+raa6/9SWOYTKZzXnc6nS6Z1vJnZ87H0KFDf3AZsrM5HI4u86FqV5qr1LXmy1wBAAC6DpbtAgAYQkND5XA4VFJSIkkqKyvTe++9p3HjxhmZwsJCjR492uUDtoiICB06dEjl5eVGxh1LywBAV1BWVqaDBw9qzpw5CgoKUlBQkJ599lkdOHBAQUFB+t///V9JZzpDqqqqXF7bfNzcbdJapqGhQTU1NS6Zo0ePqrGx0SV35MiRFl0rAAAAANBV0XkCADA88MADqq+v19133y2TyaSGhgbdddddSkpKMjJVVVUtvoXYp08fSVJlZaWsVqvblpY5X21dNqYj64xLgTCnjq+zzedy+6b09ddfr9zcXJdzL7/8st577z09//zzRjdKSEiIMjMzdeLECfXq1UvSmQ3ie/TooaCgICOTlZWlAwcOaMCAAZKk/Px8NTY2asSIEUbm9OnT+vjjjzVq1ChJ0pdffqlDhw4ZGQAAAADo6iieAAAMb7/9tl555RUtWbJEN9xwg7766itlZmZq2bJlxl4lUsvlXpxOZ6vnW9PWpWXOR1uWjenIOuPyGMyp4+ts8+moTpw4oQMHDkiSTp8+rcOHD6ukpEReXl4aOHCgBg8e7JL38fGRh4eHy/no6Gg9++yzstlsSkxMVHl5uZYvX64pU6bIy8tL0plOwMDAQNlsNs2fP1/19fVKT0/XhAkTjOUQBw0apKioKC1evFiPPfaYPD09lZ6eruDgYJdN5AEAAACgK6N4AgAwLFmyRPfdd5/uvPNOSdKQIUN0+vRpJScnG3uVtLahcHV1taTvOlB8fX1VUVHhkmltaZn8/HyXzNlLywBAZ1FUVKT4+HjjeNOmTdq0aZPCw8P10ksvndcYFotF69evV1pammJjY2WxWDRp0iSX7kCz2aw1a9YoLS1NcXFx8vDw0Pjx45WSkuIy1hNPPKElS5bo4YcfVmNjoyIjI5WamvqDm9UDAAAAQFdD8QQAYKirq2vxwZnZbHY5DgkJ0ZtvvunSIZKXl6f+/fvLarUaGXcsLQMAncVNN92k0tLS884nJiYqMTGxxfmAgADZ7fZzvtZqtSorK+ucmSuvvFKZmZnn/TwAAAAA0NXw1TIAgOHWW2/Viy++qLffflv//ve/9cEHH+jpp59WRESEsSTM5MmTdezYMS1atEj79u3TG2+8IbvdrgcffNAYJzo6Wr1795bNZlNpaal27NhxzqVlioqKtGvXrhZLywAAAAAAAACXAp0nAADDggUL5O3trczMTFVWVsrHx0djx47VnDlzjIyfn5+ys7OVkZGhmJgY+fj4KCEhQXFxcUbGnUvLAAAAAAAAABcbxRMAgMHLy0s2m81lc/jWhIWFafPmzefMuGtpGQAAAAAAAOBiY9kuAAAAAADQZa1cuVJDhgxp8U9DQ4ORcTgcio2NVXBwsKKiopSdnd1inL179yo+Pl7Dhg1TRESEli5d6jKGJFVUVCghIUEhISEKDw/X/PnzVVtb2+5zBAAAbUfnCQAAAAAA6NL8/Py0adMml3Pdu5/5yOTgwYOaPn26oqOjlZmZqeLiYi1YsEBeXl6aOnWqJKm2tlbTpk1TcHCwcnJyVF5ebnRzN/9sbGzUzJkz1bNnT9ntdtXV1SklJUUpKSlasWLFRZwtAAA4HxRPAAAAAABAl2Y2m9WnT59Wr23cuFHe3t5avHixTCaTAgIC9MUXX2jt2rVG8SQ3N1c1NTVatmyZLBaLAgMDNXv2bGVmZioxMVFeXl7Ky8vTnj17tH37dg0cOFCSlJqaqhkzZqisrEz+/v4Xbb4AAODHsWwXAAAAAADo0srLyzV27FhFRUVp1qxZ2rNnj3GtsLBQo0ePlslkMs5FRETo0KFDKi8vNzLDhw+XxWIxMpGRkaqvr1dxcbGR8ff3NwonkjRq1CiZzWYVFBS09xQBAEAb0XkCAAAAAAC6rGHDhmnZsmW6/vrrdezYMa1bt06TJ0/Wtm3bNHDgQFVVVSk0NNTlNc1dKpWVlbJaraqqqpKvr69Lpvn48OHDktRqxsPDQ97e3kamLYqKitr8msuBw+G41I/Q6fCeul9HfE/P/j0F4MJRPAEAAAAAAF3WuHHjXI5DQ0N1xx136KWXXtKCBQskyaXrRJKcTmer51vzYxmn03le45xt6NCh8vT0bPPrOjKHw8EHwG7Ge+p+vKdA18GyXQAAAAAAAP+ne/fuuvHGG/XVV19JOtNBcnZnSHV1taTvOlB8fX1VVVXlkmk+bu42aS3T0NCgmpqaFh0pAADg0qN4AgAAAAAA8H+amppUWlpqFEZCQkKUn59vdJtIUl5envr37y+r1Wpkdu/erRMnTrhkevTooaCgICNTVlamAwcOGJn8/Hw1NjZqxIgRF2NqAACgDSieAAAAAACALiszM1M7d+5UWVmZPvvsM/3+97/X119/rSlTpkiSJk+erGPHjmnRokXat2+f3njjDdntdj344IPGGNHR0erdu7dsNptKS0u1Y8cOLV++XFOmTJGXl5ekM5vMBwYGymazqaioSLt27VJ6eromTJggf3//SzJ3AADww9jzBAAAAAAAdFmVlZVKTk7WkSNHdNVVVykoKEgbN25UcHCwJMnPz0/Z2dnKyMhQTEyMfHx8lJCQoLi4OGMMi8Wi9evXKy0tTbGxsbJYLJo0aZKSkpKMjNls1po1a5SWlqa4uDh5eHho/PjxSklJuehzBgAAP47iCQAAAAAA6LKefvrpH82EhYVp8+bN58wEBATIbrefM2O1WpWVldWm5wMAAJcGy3YBAAAAAAAAAAB8D8UTAAAAAAAAAACA76F4AgAAAAAAAAAA8D0UTwAAAAAAAAAAAL6nwxVPVq5cqSFDhrT4p6Ghwcg4HA7FxsYqODhYUVFRys7ObjHO3r17FR8fr2HDhikiIkJLly51GUOSKioqlJCQoJCQEIWHh2v+/Pmqra1t9zkCAAAAAAAAAICOq/ulfoDW+Pn5adOmTS7nunc/86gHDx7U9OnTFR0drczMTBUXF2vBggXy8vLS1KlTJUm1tbWaNm2agoODlZOTo/LyctlsNkkyfjY2NmrmzJnq2bOn7Ha76urqlJKSopSUFK1YseIizhYAAAAAAAAAAHQkHbJ4Yjab1adPn1avbdy4Ud7e3lq8eLFMJpMCAgL0xRdfaO3atUbxJDc3VzU1NVq2bJksFosCAwM1e/ZsZWZmKjExUV5eXsrLy9OePXu0fft2DRw4UJKUmpqqGTNmqKysTP7+/hdtvgAAAAAAAAAAoOPokMWT8vJyjR07Vt26ddMNN9yg3/3udwoMDJQkFRYWavTo0TKZTEY+IiJC2dnZKi8vl9VqVWFhoYYPHy6LxWJkIiMjVV9fr+LiYoWFhamwsFD+/v5G4USSRo0aJbPZrIKCgjYXT4qKii5w1u7lcDgu9SO0m846N+Z1eTmfeYWGhl6EJwEAAAAAAADgbh2ueDJs2DAtW7ZM119/vY4dO6Z169Zp8uTJ2rZtmwYOHKiqqqoWH0g2d6lUVlbKarWqqqpKvr6+Lpnm48OHD0tSqxkPDw95e3sbmbYYOnSoPD092/y69uBwODrth7addW7M6/LSWecFAAAAAAAA4IwOVzwZN26cy3FoaKjuuOMOvfTSS1qwYIEkuXSdSJLT6Wz1fGt+LON0Os9rHAAAAAAAAAAA0Dl1u9QP8GO6d++uG2+8UV999ZWkMx0kZ3eGVFdXS/quA8XX11dVVVUumebj5m6T1jINDQ2qqalp0ZECAAAAXIhPPvlEs2bN0i233KIhQ4Zo5cqVLtdfe+01xcXF6aabblJoaKjuvfde7dixo8U4e/fuVXx8vIYNG6aIiAgtXbpUDQ0NLpmKigolJCQoJCRE4eHhmj9/vmpra10yx48f17x58zRy5EiFhITo0Ucf/Und1wAAAADQWXX44klTU5NKS0uNwkhISIjy8/ONbhNJysvLU//+/WW1Wo3M7t27deLECZdMjx49FBQUZGTKysp04MABI5Ofn6/GxkaNGDHiYkwNAAAAXcTJkycVEBCg5ORk9evXr8X1nTt36le/+pVeeOEFvfbaawoNDdUjjzyiwsJCI1NbW6tp06bJYrEoJydHjz/+uLZs2aKnnnrKyDQ2NmrmzJmqrq6W3W7XqlWrtHPnTqWkpLjcLzk5WQUFBXruuef0pz/9Sd98840eeeQRl7+xAQAAAKAr63DFk8zMTO3cuVNlZWX67LPP9Pvf/15ff/21pkyZIkmaPHmyjh07pkWLFmnfvn164403ZLfb9eCDDxpjREdHq3fv3rLZbCotLdWOHTu0fPlyTZkyRV5eXpLObDIfGBgom82moqIi7dq1S+np6ZowYUKbN4sHAAAAzmXcuHFKSkrS7bff3uo+eU888YTi4+M1dOhQXXfddUpOTtbAgQP1zjvvGJnc3FzV1NRo2bJlCgwMVFRUlGbPnq2XX35ZJ0+elHTmC0N79uzR0qVLFRwcrPDwcKWmpuqtt95SWVmZJGn//v36+9//rkWLFiksLEzDhg1TZmamPv30U+3cufPivCEAAAAA0MF1uOJJZWWlkpOT9etf/1qzZs1SbW2tNm7cqODgYEmSn5+fsrOzVVRUpJiYGD3xxBNKSEhQXFycMYbFYtH69etVU1Oj2NhY/eEPf9CkSZOUlJRkZMxms9asWaOrr75acXFxmjVrlsLCwrRkyZKLPmcAAADg+5qamlRXV6err77aOFdYWKjhw4fLYrEY5yIjI1VfX6/i4mIj4+/vr4EDBxqZUaNGyWw2q6CgQJJUUFAgDw8PhYeHG5lBgwbp2muvNTIAAAAA0NV1uA3jn3766R/NhIWFafPmzefMBAQEyG63nzNjtVqVlZXVpucDAAAA2lt2drZqa2s1ceJE41xVVVWLvfmaj5v3K2kt4+HhIW9vb5fMVVddJbPZ3GKstu57UlRU1Ka8w+FoU/5y1pXmKnWt+TLXcwsNDW2HJwEAALj4OlzxBAAAAOjKtmzZoqysLK1atUp9+/Y9r9eYTKZzXnc6nS6Z1vJnZ87H0KFDW12GrDUOh6PLfKjaleYqda35MlcAAICuo8Mt2wUAAAB0VZs2bdLixYu1YsUKjRkzxuWar6+vqqqqXM41Hzd3m7SWaWhoUE1NjUvm6NGjamxsdMkdOXKkRdcKAAAAAHRVFE8AAACADsBut2vJkiVatWqVxo0b1+J6SEiIdu/erRMnThjn8vLy1KNHDwUFBRmZsrIyHThwwMjk5+ersbFRI0aMMDKnT5/Wxx9/bGS+/PJLHTp0yMgAAAAAQFdH8QQAAABoZydOnFBJSYlKSkp0+vRpHT58WCUlJfr6668lSS+88IKWLl2q9PR0BQYG6vDhwzp8+LCOHTtmjBEdHa3evXvLZrOptLRUO3bs0PLlyzVlyhR5eXlJkiIiIhQYGCibzaaioiLt2rVL6enpmjBhgvz9/SWd2Rw+KipKixcv1q5du/TZZ5/JZrMpODjYZRN5AAAAAOjK2POkE9lVUqEt7+1V2TdH5f9xnu6KClDYDf0u9WMBAAB0eUVFRYqPjzeON23apE2bNik8PFwvvfSSNmzYoIaGBiUnJ7u8rvm6JFksFq1fv15paWmKjY2VxWLRpEmTlJSUZOTNZrPWrFmjtLQ0xcXFycPDQ+PHj1dKSorLuE888YSWLFmihx9+WI2NjYqMjFRqaqq6deO7VQAAAAAgUTzpNHaVVGjNlk/VvbtJPa4w6WhNndZs+VS6axgFFAAAgEvspptuUmlp6Q9ef/fdd89rnICAANnt9nNmrFarsrKyzpm58sorlZmZeV73BAAAAICuiK+WdRJb3tv7f4WT7jKZzvzs3t2kLe/tvdSPBgAAAAAAAADAZYXiSSdRceSkPD3MLuc8PcyqPHLyEj0RAAAAAAAAAACXJ4onnUS/a7x06nSjy7lTpxvV9xqvS/REAAAAAAAAAABcniiedBJ3RQWoocGp+m8b5HSe+dnQ4NRdUQGX+tEAAAAAAAAAALisUDzpJMJu6KeH7hqmq6/sqfpvnbr6yp56iM3iAQAAAAAAAABos+6X+gHgPmE39FPYDf3kcDgUGhp6qR8HAAAAAAAAAIDLEp0nAAAAAAAAAAAA3+O24sn777+vN954wziuqKjQgw8+qLFjxyolJUWnTp1y160AAAAAAAAAAADajduKJytWrNChQ4eM44yMDO3Zs0e33nqr/va3v2nFihXuuhUAAAAAAAAAAEC7cVvx5Ouvv1ZgYKAkqa6uTu+++67mzZunhQsX6ve//73eeustd90KAAAAAAAAAACg3bitePLtt9+qR48ekqTdu3ersbFRUVFRkqTrrrtOhw8fdtetAAAAAAAAAAAA2o3biif+/v764IMPJEm5ubm68cYbZbFYJElVVVXq3bu3u24FAAAAAAAAAADQbtxWPLnvvvv0/PPPa+zYsdq6davi4uKMa5988on+67/+y123AgAAAAAAAAAAaDfd3TXQf//3f6t///767LPPNHToUI0ZM8a45uXlpalTp7rrVgAAAAAAAAAAAO3GbZ0nkhQZGalZs2a5FE4kKSkpSb/85S/deSsAAAAAAAC327Ztm4YMGaL777/f5bzD4VBsbKyCg4MVFRWl7OzsFq/du3ev4uPjNWzYMEVERGjp0qVqaGhwyVRUVCghIUEhISEKDw/X/PnzVVtb255TAgAAP4FbiydHjhzRypUrdf/99+vOO+/Uvn37JEmvvvqqSkpK3HkrAAAAAAAAt9q/f7+efPJJhYWFuZw/ePCgpk+frqCgIG3dulVz587VypUrtWHDBiNTW1uradOmyWKxKCcnR48//ri2bNmip556ysg0NjZq5syZqq6ult1u16pVq7Rz506lpKRctDkCAIDz47biyZdffqno6GjZ7XZ169ZNpaWlqq+vlySVlpbqxRdfdNetAAAAAAAA3Orbb7/VnDlzlJycLH9/f5drGzdulLe3txYvXqyAgABNnDhR8fHxWrt2rZHJzc1VTU2Nli1bpsDAQEVFRWn27Nl6+eWXdfLkSUlSXl6e9uzZo6VLlyo4OFjh4eFKTU3VW2+9pbKysos6XwAAcG5uK55kZGTIz89Pf/vb3/T888/L6XQa10aMGKHCwkJ33QoA0I6qqqqUkpKi0aNHKzg4WBMmTNC7777rkmHJAgAAAHQ2GRkZGjx4sGJiYlpcKyws1OjRo2UymYxzEREROnTokMrLy43M8OHDZbFYjExkZKTq6+tVXFxsZPz9/TVw4EAjM2rUKJnNZhUUFLTX1AAAwE/gtg3jP/nkEz355JO68sor1djY6HKtT58+Onz4sLtuBQBoJ7W1tZoyZYp+/vOfa8WKFbJarfrmm2/Uq1cvI9O8ZEF0dLQyMzNVXFysBQsWyMvLS1OnTjXGmTZtmoKDg5WTk6Py8nLZbDZJMn42L1nQs2dP2e121dXVKSUlRSkpKVqxYsXFnzwAAAC6rO3bt+v999/Xtm3bWr1eVVWl0NBQl3N9+vSRJFVWVspqtaqqqkq+vr4umebj5s9EWst4eHjI29u7zZ+bFBUVtSl/uXA4HJf6ETod3lP364jv6dm/owBcOLcVT7p1++EmliNHjqhHjx7uuhUAoJ1kZ2erqalJzz77rDw8PCRJP/vZz1wy31+ywGQyKSAgQF988YXWrl1rFE++v2SBxWJRYGCgZs+erczMTCUmJsrLy8tYsmD79u3GN+9SU1M1Y8YMlZWVtVgqAQAAAGgP33zzjRYuXKjVq1e7dI2c7ftdJ5KMFTfOPn8+rz2b0+k8r3G+b+jQofL09GzTazo6h8PBB8BuxnvqfrynQNfhtmW7hg8frtdee63Va7m5uRo5cqS7bgUAaCfvvPOOQkJC9NhjjykiIkK33367Vq1apdOnTxsZliwAAABAZ/L555/ryJEjmjx5soKCghQUFKRt27bpo48+UlBQkP75z3/K19e3RWdIdXW1pO86UHx9fVVVVeWSaT5u7jZpLdPQ0KCampoWHSkAAODSclvnyaOPPqr77rtPkydP1q9//WuZTCa9/fbbysrKUl5enl555RV33QoA0E4OHDigAwcOKDo6WmvWrNHXX3+ttLQ0nTp1SklJSZJYsqC9dcT27wvFnDq+zjYfvgkIAGiLm2++Wbm5uS7nli9frurqaqWnp2vAgAEKCQnRm2++6dIhkpeXp/79+8tqtUqSQkJClJmZqRMnThjL3ubl5alHjx4KCgoyMllZWTpw4IAGDBggScrPz1djY6NGjBhxsaYMAADOg9uKJ7/4xS+0fv16LVu2TBkZGXI6nVq9erWGDRumdevWKTAw0F23AgC0E6fTKV9fX6Wnp8tsNmvo0KGqqKjQqlWrjOKJxJIF7aUztn8zp46vs80HAIC2slgsGjx4sMu5K6+8UidPnjTOT548WRs2bNCiRYsUHx+vkpIS2e12JScnG6+Jjo7Ws88+K5vNpsTERJWXl2v58uWaMmWKvLy8JJ3p2A4MDJTNZtP8+fNVX1+v9PR0TZgwgWVrAQDoYNy2bJckjRgxQq+88oo++eQTvf322/r444+Vk5OjkJAQd94GANBO+vbtq5///Ocym83GuUGDBunEiRP6z3/+I0ksWQAAP8Enn3yiWbNm6ZZbbtGQIUO0cuXKFhmHw6HY2FgFBwcrKipK2dnZLTJ79+5VfHy8hg0bpoiICC1dulQNDQ0umYqKCiUkJCgkJETh4eGaP3++amtrXTLHjx/XvHnzNHLkSIWEhOjRRx9tc9cfAHQlfn5+ys7OVlFRkWJiYvTEE08oISFBcXFxRsZisWj9+vWqqalRbGys/vCHP2jSpEkuX0Iym81as2aNrr76asXFxWnWrFkKCwvTkiVLLsW0AADAObit8+T7LBbLOTdZAwB0TCEhISosLFRTU5O6dTtTX//qq69ksVjk7e1tZFiyAADa5uTJkwoICFB0dLQyMzNbXD948KCmT59uXC8uLtaCBQvk5eWlqVOnSpJqa2s1bdo0BQcHKycnR+Xl5bLZbJJk/GxsbNTMmTPVs2dP2e121dXVKSUlRSkpKVqxYoVxv+TkZH355Zd67rnndMUVVyg9PV2PPPKIBWjfaQAAIABJREFUcnJy2tz9BwCdUWu/q8PCwrR58+Zzvi4gIEB2u/2cGavVqqysrAt6PgAA0P4uqHiybt06RUdHy9fXV+vWrTtn1mQy6f7777+Q2wEA2tkDDzyg3/zmN3r88ccVFxenr7/+WmvWrHH5Rh1LFgBA240bN07jxo2TJD3zzDMtrm/cuFHe3t5avHixTCaTAgIC9MUXX2jt2rVG8SQ3N1c1NTVatmyZLBaLAgMDNXv2bGVmZioxMVFeXl7Ky8vTnj17tH37dg0cOFCSlJqaqhkzZqisrEz+/v7av3+//v73v2v9+vUKCwuTdOZDwttvv107d+7UzTfffJHeFQAAAADouC6oeLJ06VKFhobK19dXS5cuPWf2pxZPtm3bJpvNplGjRmn9+vXGeYfDoYyMDJWWlsrHx0dTp07VjBkzXF67d+9epaWlaffu3erdu7cmTpyopKQkde/+3bQrKiqUlpamDz/8UB4eHho/frzmzZtH5wyALunGG2/Uc889p6efflo5OTmyWq2Ki4vTzJkzjUzzkgUZGRmKiYmRj4/PDy5ZkJaWptjYWFkslh9csiAtLU1xcXHG7+CUlJSLOmcA6AgKCws1evRol66PiIgIZWdnq7y8XFarVYWFhRo+fLjL36mRkZGqr69XcXGxwsLCVFhYKH9/f6NwIkmjRo2S2WxWQUGB/P39VVBQIA8PD4WHhxuZQYMG6dprr1VBQQHFEwAAAADQBRZPPv30U11xxRXG/3a3/fv368knnzS+EdfsYi9rAABdyZgxYzRmzJhzZliyAADcq6qqSqGhoS7nmveRqqyslNVqVVVVVYs9oZqPm/craS3j4eEhb29vl8xVV13lsr9V81ht3fekqKioTXmHw9Gm/OWsK81V6lrzZa7ndvbvMgAAgMvVBRVPmgsn0plNJ1v7jzBJampq0tGjR+Xj43PeY3/77beaM2eOkpOTlZ+fr/LycuPaxVzWAAAAALgYzt5rxOl0tnr+fF57tu/vU/VD+bMz52Po0KHy9PQ8r6zD4egyH6p2pblKXWu+zBUAAKDr6OaugSIjI/X555+3eq24uFiRkZFtGi8jI0ODBw9WTExMi2s/tKzBoUOHjCLLjy1r0Jw517IGAAAAwMXQWtdHdXW1pO86UHx9fVVVVeWSaT5u7jZpLdPQ0KCamhqXzNGjR9XY2OiSO3LkSIuuFQAAAADoqi6o8+T7mr8Z15qGhgZ163b+dZrt27fr/fff17Zt21q9fjGXNThfbV2yoL115lbyzjo35nV5OZ958U09AMD5CgkJ0ZtvvunS/ZGXl6f+/fvLarUamczMTJ04cUK9evUyMj169FBQUJCRycrK0oEDBzRgwABJUn5+vhobGzVixAgjc/r0aX388ccaNWqUJOnLL7/UoUOHjAwAAAAAdHUXVDw5fPiwKisrjeP9+/e3WLbr1KlTevXVV9W3b9/zGvObb77RwoULtXr16nNu2n4xlzU4H21ZsqC9deb26s46N+Z1eems8wIAtJ8TJ07owIEDkqTTp0/r8OHDKikpkZeXlwYOHKjJkydrw4YNWrRokeLj41VSUiK73a7k5GRjjOjoaD377LOy2WxKTExUeXm5li9frilTpsjLy0vSmW7swMBA2Ww2zZ8/X/X19UpPT9eECROMJWkHDRqkqKgoLV68WI899pg8PT2Vnp6u4OBgl03kAQAAAKAru6DiyaZNm7Rq1SqZTCaZTCbNmzevRaa5ENHatdZ8/vnnOnLkiCZPnmyca2pqkiQFBQVp48aN572sQUVFhUumtWUN8vPzXTJnL2sAAAAAXKiioiLFx8cbx5s2bdKmTZsUHh6ul156SX5+fsrOzlZGRoZiYmLk4+OjhIQExcXFGa+xWCxav3690tLSFBsbK4vFokmTJikpKcnImM1mrVmzRmlpaYqLi5OHh4fGjx+vlJQUl+d54okntGTJEj388MNqbGxUZGSkUlNT29QtDgAAAACd2QUVTyZOnKhf/OIXcjqdmjlzpubNm6frr7/eJXPFFVfouuuuO+/Ok5tvvlm5ubku55YvX67q6mqlp6drwIABF3VZAwAAAOBC3XTTTSotLT1nJiwsTJs3bz5nJiAgQHa7/ZwZq9WqrKysc2auvPJKZWZmnjMDAACAi+uIo0CHtr6u+opK9ejXV/0nxeiaUD6jBC6VCyqeDBgwQAMGDNDp06c1d+5c/epXv9K11157QQ9ksVg0ePBgl3NXXnmlTp48aZy/mMsaAAAAAAAAAEB7OuIo0P41a2Xq3l1mi0WnjhzV/jVrpYemU0ABLhG39OWbzWatWLFC+/btc8dwP6p5WYOioiLFxMToiSee+MFlDWpqahQbG6s//OEPP7iswdVXX624uDjNmjVLYWFhWrJkyUWZBwAAAAAAAAAc2vr6mcJJjx4ymUxnfnbvrkNbX7/UjwZ0WRfUedKsW7du8vf31/Hjx90xXAutLSlwMZc1AAAAAAAAAID2Ul9RKbPF4nKum6en6isqL9ETAXDbjpAPP/ywsrKyVF5e7q4hAQAAAAAAAKDT69Gvr5pOnXI513TqlHr0O799pAG4n1s6TyTpL3/5i44eParx48dr8ODB6tOnj8t1k8mk5557zl23AwAAAAAAAIBOof+kGO1fs1aN9fXq5umpplOn5GxoUP9JMZf60YAuy23Fk6NHj8rPz09+fn7GMQAAAAAAAADg3K4JHSE9NF2Htr6u+opK9ejXV/0nxbBZPHAJua14smnTJncNBQAAAAAAAABdyjWhIyiWAB2I2/Y8+T6n06njx4+rqampPYYHAAAAAAAAAABoN24tnnz00Ue67777NGzYMN10000qKSmRJD322GPavn27O28FAAAAAAAAAADQLtxWPNmxY4ceeOABOZ1OzZo1y6Xr5KqrrtKrr77qrlsBAAAAAAAAAAC0G7cVT/74xz9q4sSJ+p//+R/NnDnT5VpgYKBKS0vddSsAAAAAAAAAAIB247biyb/+9S9FR0dLkkwmk8s1b29vHT161F23AgAAAAAAAAAAaDduK5707t1bR44cafVaWVmZfHx83HUrAAAAAAAAAACAduO24snYsWO1evVqlwKKyWTSyZMnZbfbdcstt7jrVgAAAAAAAAAAAO2mu7sGmjt3ru69917ddtttuummm2QymfTMM89o79696t69uxITE911KwAAAAAAAAAAgHbjts6Tvn37auvWrbr33nt18OBB9evXT4cPH9Ydd9yhV199Vddcc427bgUAAAAAAAAAANBu3NZ5Ip3ZGH7u3LmaO3euO4cFAAAAAAAAAAC4aNxaPJGkuro67du3T5WVlerbt68GDRqknj17uvs2AAAAAAAAAAAA7cKtxZPVq1frxRdf1PHjx+V0OiVJvXv31gMPPKCHH35YJpPJnbcDAAAAAAAAAABwO7cVT5555hllZ2drypQpuu222+Tj46Pq6mr99a9/1cqVK1VfX685c+a463YAAAAAAAAAAADtwm3Fk1dffVUPPfSQfve73xnnrrvuOoWFhclisSgnJ4fiCQAAAAAAAAAA6PC6uWuguro6jRw5stVrI0eOVH19vbtuBQAAAAAAAAAA0G7cVjwZM2aM3n///VavffDBBxo9erS7bgUAAAAAAAAAANBu3LZsV2xsrFJTU3Xs2DHdeuutxp4n77zzjj766COlpaXp888/N/I33niju24NAAAAAAAAAADgNm4rnsycOVOStHXrVm3dulUmk0lOp9O4/tBDD0mSnE6nTCaTSkpK3HVrAAAA4LLW1NSkrKwsvf766yovL9c111yjX/7yl5o7d6569epl5BwOhzIyMlRaWiofHx9NnTpVM2bMcBlr7969SktL0+7du9W7d29NnDhRSUlJ6t79uz/9KyoqlJaWpg8//FAeHh4aP3685s2bJ4vFctHmDAAAAAAdmduKJ9nZ2e4aCgAAAOhS1q1bpxdeeEEZGRkaOnSovvrqK6WkpKiurk5LliyRJB08eFDTp09XdHS0MjMzVVxcrAULFsjLy0tTp06VJNXW1mratGkKDg5WTk6OysvLZbPZJMn42djYqJkzZ6pnz56y2+2qq6tTSkqKUlJStGLFikvzBgAAAABAB+O24smYMWPcNRQAAADQpTgcDkVGRuq2226TJP3sZz9TdHS0/vGPfxiZjRs3ytvbW4sXL5bJZFJAQIC++OILrV271iie5ObmqqamRsuWLZPFYlFgYKBmz56tzMxMJSYmysvLS3l5edqzZ4+2b9+ugQMHSpJSU1M1Y8YMlZWVyd/f/+K/AQBwCeXm5mrdunUqKyvTt99+Kz8/P8XGxmratGkymUyS6PwDAKArctuG8c0OHjyoP//5z3rppZf05z//WQcPHnT3LQAAAIBOJTQ0VA6Hw1jatqysTO+9957GjRtnZAoLCzV69GjjgzxJioiI0KFDh1ReXm5khg8f7vIhXGRkpOrr61VcXGxk/P39jcKJJI0aNUpms1kFBQXtOk8A6IiuueYaPfLII3rllVf0xhtvaMaMGfrjH/8ou90u6bvOv6CgIG3dulVz587VypUrtWHDBmOM5s4/i8WinJwcPf7449qyZYueeuopI9Pc+VddXS273a5Vq1Zp586dSklJuehzBgAAP85tnSdNTU1atGiRXnvtNTU1NRnnu3XrpnvuuUcLFy5Ut25ur9UAAAAAl70HHnhA9fX1uvvuu2UymdTQ0KC77rpLSUlJRqaqqkqhoaEur+vTp48kqbKyUlarVVVVVfL19XXJNB8fPnzYGOfsjIeHh7y9vY3M+SoqKmpT3uFwtCl/OetKc5W61nyZ67md/XvqchAREeFy7O/vr3feeUcff/yxfvvb39L5BwBAF+W24klWVpY2b96sWbNm6Y477lCfPn1UVVWlN998U6tXr1bfvn2VkJDgrtsBAAAAncbbb7+tV155RUuWLNENN9ygr776SpmZmVq2bJmxV4kkl64TSXI6na2eb82PZZxO53mN831Dhw6Vp6fneWUdDsdl+aHqT9GV5ip1rfky187P6XTqs88+U0FBgWbNmiXphzv/srOzVV5eLqvV+qOdf2FhYT/a+UfxBACAjsVtxZOtW7dq1qxZ+n//7/8Z53r37m0cb9myheIJAAAA0IolS5bovvvu05133ilJGjJkiE6fPq3k5GTjG8u+vr4tOkOqq6slfdeB4uvrq4qKCpdMVVWVca35Z35+vkumoaFBNTU1LTpSAKCrOH78uMaOHavTp0+rsbFRCQkJio+Pl9QxO/+ktnf/XS66UnfXxcJ76n4d8T3tigVvoL25rXhSUVGhESNGtHptxIgRWrNmjbtuBQAAAHQqdXV1LZa4NZvNLschISF68803XTpE8vLy1L9/f1mtViOTmZmpEydOqFevXkamR48eCgoKMjJZWVk6cOCABgwYIEnKz89XY2PjD/49DwCdXa9evbRt2zbV1dVp9+7deuqpp3Tttdfq7rvvltTxOv+ktnX/XS66asdTe+I9dT/eU6DrcNsmJFarVR9//HGr1z755BP169fPXbcCAAAAOpVbb71VL774ot5++239+9//1gcffKCnn35aERER8vLykiRNnjxZx44d06JFi7Rv3z698cYbstvtevDBB41xoqOj1bt3b9lsNpWWlmrHjh1avny5pkyZYowTERGhwMBA2Ww2FRUVadeuXUpPT9eECRNYMgZAl9WtWzcNHDhQgYGBuvfeezV9+nQ988wzknTenX/NnX7NWuv8OztD5x8AAB2X2zpP7r77bq1atUoNDQ26/fbb5evrq+rqav3lL3/Riy++qMTERHfdCgAAAOhUFixYIG9vb2VmZqqyslI+Pj4aO3as5syZY2T8/PyUnZ2tjIwMxcTEyMfHRwkJCYqLizMyFotF69evV1pammJjY2WxWDRp0iSXjefNZrPWrFmjtLQ0xcXFycPDQ+PHj1dKSspFnTMAdGRNTU2qr6+XROcfXJ3YV6D/5L+uhmOV6n5VX3mPilGvQfz/BwCdkduKJw8//LCqq6u1bt06vfDCC8b5bt26acqUKXrooYfcdSsAANxuV0mFtry3VxVHTqrfNV66KypAYTfQNQng4vDy8pLNZnPZHL41YWFh2rx58zkzAQEBstvt58xYrVZlZWW1+TkBoDNauXKlQkND5e/vr9OnT8vhcCg7O1t33XWXpDOdfxs2bNCiRYsUHx+vkpIS2e12JScnG2NER0fr2Weflc1mU2JiosrLy8/Z+Td//nzV19fT+XeZObGvQNV/XSuZu8vUw6KG2qNnjm+bTgEFADohtxVPTCaTFixYoIceeki7d+/WsWPHdNVVV2n48OFGGysAAB3RrpIKrdnyqbp3N6l3z+46WlOnNVs+le4aRgEFAACgkzt58qQWLlyoiooKeXp6yt/fX0lJSbr33nsl0fmH7/wn/3XJ3F3dPHpIkkwePdSkev0n/3WKJwDQCbmleHLq1CllZGTozjvv1PDhwzV+/PifPFZubq7WrVunsrIyffvtt/Lz81NsbKymTZtmtMc6HA5lZGSotLRUPj4+mjp1qmbMmOEyzt69e5WWlqbdu3erd+/emjhxopKSktS9+3dTrqioUFpamj788EPjj5Z58+bJYrH85OcHAFx+try3V927m9TjijP/juhxRXfVq0Fb3ttL8QQAAKCTo/MP56vhWKVMPVw/MzJ191TDscpL9EQAgPbkluKJp6enXn/9df3617++4LGuueYaPfLII7ruuut0xRVXaNeuXVq0aJHMZrN++9vf6uDBg5o+fbqio6OVmZmp4uJiLViwQF5eXpo6daokqba2VtOmTVNwcLBycnJUXl5u/CHU/LOxsVEzZ85Uz549ZbfbVVdXp5SUFKWkpGjFihUXPA8AwOWj4shJ9e7p+q9ETw+zKo+cvERPBAAAAKCj6X5VXzXUHpXp/zpPJMnZcErdr+p7CZ8KANBeurlroBEjRuif//znBY8TERGhX/7ylxo0aJD8/f01adIkRUZG6uOPP5Ykbdy4Ud7e3lq8eLECAgI0ceJExcfHa+3atcYYubm5qqmp0bJlyxQYGKioqCjNnj1bL7/8sk6ePPNBWF5envbs2aOlS5cqODhY4eHhSk1N1VtvvaWysrILngcA4PLR7xovnTrd6HLu1OlG9b3G6xI9EQAAAICOxntUjNTYoKbT9XI6nWo6XS81Npw5DwDodNxWPHn00Ue1adMmPf/88/rXv/6lo0eP6tixYy7/tJXT6dSnn36qgoIC3XTTTZKkwsJCjR492ljCSzpTcDl06JDKy8uNzPDhw12W34qMjFR9fb2Ki4uNjL+/vwYOHGhkRo0aJbPZrIKCgp/0HgAALk93RQWoocGp+m8b5HSe+dnQ4NRdUQGX+tEAAAAAdBC9Bo2Qz23T1d1ytZz1tepuuVo+bBYPAJ2W2zaM/81vfiNJevrpp/XMM8+0mikpKTmvsY4fP66xY8fq9OnTamxsVEJCguLj4yVJVVVVCg0Ndck3b0hfWVkpq9Wqqqoq+fr6umSajw8fPmyMc3bGw8ND3t7eRqYtioqK2vya9uRwOC71I7Sbzjo35nV5OZ95nf27Ch1X2A39pLuGact7e1V55KT6XuOlu6IC2O8EAAAAgIteg0ZQLAGALsJtxZOFCxe6dINciF69emnbtm2qq6vT7t279dRTT+naa6/V3XffLUkt7uN0Ols935ofyzidzp80j6FDh8rT07PNr2sPDoej035o21nnxrwuL511Xl1d2A39KJYAAAAAAABAkhuLJ5MnT3bXUOrWrZuxnFZgYKD+85//6JlnntHdd98tX1/fFp0h1dXVkr7rQPH19VVFRYVLpqqqyrjW/DM/P98l09DQoJqamhYdKQAAAAAAAAAAoOtw254nzerq6lRUVKR3331Xn332merq6i54zKamJtXX10uSQkJClJ+fb3SbSGc2f+/fv7+sVquR2b17t06cOOGS6dGjh4KCgoxMWVmZDhw4YGTy8/PV2NioESNovwQASdq2bZuGDBmi+++/3+W8w+FQbGysgoODFRUVpezs7Bav3bt3r+Lj4zVs2DBFRERo6dKlamhocMlUVFQoISFBISEhCg8P1/z581VbW9ueUwIAAAAAAAB+lFuLJ6tXr9a4ceN0zz336JFHHtE999yjsWPH6rnnnnMpdpzLypUr9eGHH6qsrEz79+/Xq6++quzsbN15552SznS4HDt2TIsWLdK+ffv0xhtvyG6368EHHzTGiI6OVu/evWWz2VRaWqodO3Zo+fLlmjJliry8vCSd2WQ+MDBQNptNRUVF2rVrl9LT0zVhwgT5+/u7820BgMvS/v379eSTTyosLMzl/MGDBzV9+nQFBQVp69atmjt3rlauXKkNGzYYmdraWk2bNk0Wi0U5OTl6/PHHtWXLFj311FNGprGxUTNnzlR1dbXsdrtWrVqlnTt3KiUl5aLNEQAAAAAAAGiN25bteuaZZ5Sdna0pU6botttuk4+Pj6qrq/XXv/5VK1euVH19vebMmfOj45w8eVILFy5URUWFPD095e/vr6SkJN17772SJD8/P2VnZysjI0MxMTHy8fFRQkKC4uLijDEsFovWr1+vtLQ0xcbGymKxaNKkSUpKSjIyZrNZa9asUVpamuLi4uTh4aHx48fzoR0ASPr22281Z84cJScnKz8/X+Xl5ca1jRs3ytvbW4sXL5bJZFJAQIC++OILrV27VlOnTpUk5ebmqqamRsuWLZPFYlFgYKBmz56tzMxMJSYmysvLS3l5edqzZ4+2b99uLNWYmpqqGTNmqKysjEI2AAAAAAAALhm3FU9effVVPfTQQ/rd735nnLvuuusUFhZmfPP4fIonNptNNpvtnJmwsDBt3rz5nJmAgADZ7fZzZqxWq7Kysn70mQCgq8nIyNDgwYMVExPTYn+owsJCjR49WiaTyTgXERGh7OxslZeXy2q1qrCwUMOHD5fFYjEykZGRqq+vV3FxscLCwlRYWCh/f3+jcCJJo0aNktlsVkFBAcUTAAAAAAAAXDJuK57U1dVp5MiRrV4bOXLkjxYyAAAdw/bt2/X+++9r27ZtrV6vqqpSaGioy7k+ffpIkiorK2W1WlVVVSVfX1+XTPPx4cOHjXHOznh4eMjb29vInK+ioqI25Tsyh8NxqR/B7ZhTx9fZ5nP27ygAAAAAANrKbcWTMWPG6P3339fo0aNbXPvggw9aPQ8A6Fi++eYbLVy4UKtXr3bpGjnb97tOJBn7Wp19/nxeezan03le43zf0KFD5enp2abXdEQOh6PTfejLnDq+zjYfAAAAAADcwW3Fk9jYWKWmpurYsWO69dZbjT1P3nnnHX300UdKS0vT559/buRvvPFGd90aAOAmn3/+uY4cOaLJkycb55qamiRJQUFB2rhxo3x9fVt0hlRXV0v6rgPF19dXFRUVLpmqqirjWvPPs5cEa2hoUE1NTYuOFAAAAAAAAOBiclvxZObMmZKkrVu3auvWrTKZTMY3kSXpoYcekvTdN4pLSkrcdWsAgJvcfPPNys3NdTm3fPlyVVdXKz09XQMGDFBISIjefPNNlw6RvLw89e/fX1arVZIUEhKizMxMnThxQr169TIyPXr0UFBQkJHJysrSgQMHNGDAAElSfn6+GhsbNWLEiIs1ZQAAAAAAAKAFtxVPsrOz3TUUAOASsVgsGjx4sMu5K6+8UidPnjTOT548WRs2bNCiRYsUHx+vkpIS2e12JScnG6+Jjo7Ws88+K5vNpsTERJWXl2v58uWaMmWKvLy8JJ3ZZD4wMFA2m03z589XfX290tPTNWHCBDaLBwAAAAAAwCXl1j1PAACdn5+fn7Kzs5WRkaGYmBj5+PgoISFBcXFxRsZisWj9+vVKS0tTbGysLBaLJk2apKSkJCNjNpu1Zs0apaWlKS4uTh4eHho/frxSUlIuxbQAAAAAAAAAg9uKJwCAzikzM7PFubCwMG3evPmcrwsICJDdbj9nxmq1Kisr64KeDwAAAAAAAHC3bpf6AQAA/5+9u4+Osjr3//+ZzEwmD4OBEEKAUnoOORowQUJyaEk4NXqMVCpkwUEtkEOhoFap50tl9Zc2dFkIKoGW4gKkpQEP31REWBVEbLVgW6hfSFUmQZtCcIFVUoE8QQgJeZrJ/P5IM2YIDwmZZJ7er7VcafZ9zT17T+h9z8y1974AAAAAAAAA+BKSJwAAAAAAAAAAAJ2QPAEAAAAAAAAAAOiE5AkAAAAAAAAAAEAnJE8AAAAAH1BdXa3c3FylpaUpKSlJU6ZM0R//+Ee3GJvNplmzZikpKUkZGRkqKCjocp5Tp05p3rx5GjdunNLT07V69WrZ7Xa3mIqKCi1evFjJycmaOHGili1bpvr6+j4dHwAAAAD4E1NvHjxt2rRuxxoMBr3xxhu9eToAAAAgINXX12vOnDn6yle+ovXr1ysuLk7nzp1TZGSkK+bzzz/XokWLNG3aNOXn5+v48eP68Y9/rIiICM2dO9d1ngULFigpKUm7du3S+fPnlZOTI0munw6HQ4899pjCw8NVWFioxsZG5ebmKjc3V+vXr+//wQMAAACAD+pV8iQ+Pl4Gg8FTfQEAAACCUkFBgdra2vTiiy/KbDZLkr70pS+5xezYsUNRUVFasWKFDAaD4uPj9fHHH2vLli2u5Mm+fftUV1enNWvWyGq1KiEhQUuWLFF+fr6eeuopRURE6PDhwyorK9P+/fs1atQoSdIzzzyjRx99VOXl5Ro5cmT/Dh4AAAAAfFCvkifr1q3zVD8AAACAoPXOO+8oOTlZzz77rN555x1FRUVp6tSpevzxx13JlJKSEqWlpblNXkpPT1dBQYHOnz+vuLg4lZSUaPz48bJara6YyZMnq6mpScePH1dqaqpKSko0cuRIV+JEkiZNmiSj0aji4mKSJwAAAACgXiZPAAAAAPTemTNndObMGU2bNk18ACZLAAAgAElEQVSbN2/WZ599pry8PDU3N2vp0qWS2muipKSkuD1uyJAhkqTKykrFxcWpurpaMTExbjEdv1dVVbnOc3WM2WxWVFSUK6a7SktLexRvs9l6FO/PgmmsUnCNl7He2NXXKQAAAH/l0eSJw+HQkSNH9Pe//13Nzc1uxwwGgxYtWuTJpwMAAAACgtPpVExMjFauXCmj0ajExERVVFRo48aNruSJpC5b5jqdzmu2X8vNYpxOZ4+35E1MTJTFYulWrM1mC5ovVYNprFJwjZexAgAABA+PJU+qq6uVnZ2tTz/9VAaD4Zof5EieAAAAAF3Fxsbqy1/+soxGo6tt9OjRamho0KVLlxQVFaWYmJguK0NqamokfbECJSYmRhUVFW4x1dXVrmMdP4uKitxi7Ha76urquqxIAQAAAIBgFeKpE61evVoDBgzQn/70JzmdTu3atUt/+MMf9L3vfU+jRo3SgQMHPPVUAAAAQEBJTk7WmTNn1NbW5mr79NNPZbVaFRUV5YopKipyTVKSpMOHD2v48OGKi4tzxRw7dkwNDQ1uMWFhYRo7dqwrpry8XGfOnHHFFBUVyeFwaMKECX06TgAAAADwFx5LnnzwwQf6zne+o6FDh7afOCREI0aM0OLFi/XNb35Tzz77rKeeCgAAAAgo3/nOd1RZWannnntOf//733Xw4EFt3rxZ2dnZrpjZs2ertrZWy5cv1+nTp/Xmm2+qsLBQCxcudMVMmzZNAwYMUE5Ojk6ePKlDhw7phRde0Jw5cxQRESGpvch8QkKCcnJyVFpaqqNHj2rlypWaMmUKxeIBAAAA4J88ljypra3VkCFDFBISooiICF26dMl1LDU1Ve+//76nngoAAAAIKHfeead+8YtfqLi4WNOnT9dzzz2n7OxsPfXUU66YESNGqKCgQKWlpcrKytJPf/pTLV682C3BYrVatW3bNtXV1WnWrFn64Q9/qBkzZrjVTTEajdq8ebMGDRqk7OxsPfHEE0pNTdXzzz/fr2MGAAAAAF/msZonw4YN04ULFyRJX/nKV/SHP/xB6enpkqT333/fNdMNAAAAQFf/8R//of/4j/+4YUxqaqpee+21G8bEx8ersLDwhjFxcXHatGlTj/sIAAAAAMHCY8mTtLQ0FRUV6f7779fcuXO1bNkylZSUyGw2669//avmz5/vqacCAAAAAAAAAADoMx5Lnjz99NNqbGyUJP3Xf/2XLBaL9u/fr8bGRv3whz90204AAAAAAAAAAADAV3kseRIZGanIyEjX7w8++KAefPBBT50eAAAAAAAAAACgX3isYPxdd92lv/71r9c8dvz4cd11112eeioAAAAAAACPKCgo0EMPPaSUlBRNnDhRCxYs0IcfftglzmazadasWUpKSlJGRoYKCgq6xJw6dUrz5s3TuHHjlJ6ertWrV8tut7vFVFRUaPHixUpOTtbEiRO1bNky1dfX99n4AADArfFY8qS5uVlOp/Oax+x2u1pbWz31VAAAAAAAAB7x/vvv6+GHH9b27dv1yiuvKDY2VvPnz1d5ebkr5vPPP9eiRYs0duxY7dmzR08//bQ2bNig7du3u2Lq6+u1YMECWa1W7dq1S88995x2796ttWvXumIcDocee+wx1dTUqLCwUBs3btR7772n3Nzcfh0zAAC4uV5t29Xc3KzGxkZX0qS+vl61tbVdYvbv36/o6OjePBUAAAAAAIDHXb2C5Pnnn9eBAwf07rvvas6cOZKkHTt2KCoqSitWrJDBYFB8fLw+/vhjbdmyRXPnzpUk7du3T3V1dVqzZo2sVqsSEhK0ZMkS5efn66mnnlJERIQOHz6ssrIy7d+/X6NGjZIkPfPMM3r00UdVXl6ukSNH9u/gAQDAdfUqeVJQUKAXX3xRkmQwGLRw4cJrxjmdTj366KO9eSoAAAAAAIA+19jYKLvdrkGDBrnaSkpKlJaWJoPB4GpLT09XQUGBzp8/r7i4OJWUlGj8+PGyWq2umMmTJ6upqUnHjx9XamqqSkpKNHLkSFfiRJImTZoko9Go4uJikicAAPiQXiVPMjIyFBMTI6fTqRUrVmjRokX60pe+5BYTGhqq0aNHU/MEAAAAAAD4vDVr1igmJkYZGRmuturqaqWkpLjFDRkyRJJUWVmpuLg4VVdXKyYmxi2m4/eqqirXea6OMZvNioqKcsV0V2lpaY/i/YXNZvN2FwIOr6nn+eJrevU1CkDv9Sp5kpiYqMTEREntK0/uv/9+tucCAAAAAAB+aePGjXrrrbdUWFio8PBwt2OdV51Icm1hfnX7tdwsxul0dus8nSUmJspisfToMb7OZrPxBbCH8Zp6Hq8pEDx6lTzp7Fvf+pYkqampSX/729906dIlRUVF6c4771RYWJinngYAAAAAAMDj1q1bpx07duill17SmDFj3I7FxMR0WRlSU1Mj6YsVKDExMaqoqHCLqa6udh3r+FlUVOQWY7fbVVdX12VFCgAA8K4QT57sV7/6ldLT05Wdna0nn3xSc+fOVXp6un71q191+xwFBQV66KGHlJKSookTJ2rBggX68MMPu8TZbDbNmjVLSUlJysjI6FLgTZJOnTqlefPmady4cUpPT9fq1atlt9vdYioqKrR48WIlJydr4sSJWrZsmerr63s+eAAAAAAA4Jfy8/P16quvatu2bUpKSupyPDk5WUVFRa7VJpJ0+PBhDR8+XHFxca6YY8eOqaGhwS0mLCxMY8eOdcWUl5frzJkzrpiioiI5HA5NmDChr4YHAABugceSJ9u3b9fPf/5zZWZm6le/+pVef/11bdmyRffff7/WrVunV155pVvnef/99/Xwww9r+/bteuWVVxQbG6v58+ervLzcFfP5559r0aJFGjt2rPbs2aOnn35aGzZs0Pbt210x9fX1WrBggaxWq3bt2qXnnntOu3fv1tq1a10xDodDjz32mGpqalRYWKiNGzfqvffeU25urqdeFgAAAAAA4MPy8vK0c+dOrV27VkOGDFFVVZWqqqp0+fJlV8zs2bNVW1ur5cuX6/Tp03rzzTdVWFiohQsXumKmTZumAQMGKCcnRydPntShQ4f0wgsvaM6cOYqIiJDUXmQ+ISFBOTk5Ki0t1dGjR7Vy5UpNmTKFYvEAAPgYj23b9fLLL+u///u/tWzZMrf2yZMny2q16te//rXmzJlz0/NcvYLk+eef14EDB/Tuu++6Hr9jxw5FRUVpxYoVMhgMio+P18cff6wtW7Zo7ty5kqR9+/aprq5Oa9askdVqVUJCgpYsWaL8/Hw99dRTioiI0OHDh1VWVqb9+/dr1KhRkqRnnnlGjz76qMrLy3njAgAAAABAgOuYiNk5ESJJM2bMUH5+viRpxIgRKigo0KpVq5SVlaXBgwdr8eLFys7OdsVbrVZt27ZNeXl5mjVrlqxWq2bMmKGlS5e6YoxGozZv3qy8vDxlZ2fLbDYrMzOTSZzwuJJzpXqj7ID+ceGsvlT3Z01PyFTysERvdwsA/IrHkif/+Mc/dM8991zz2D333KNXX331ls7b2Ngou92uQYMGudpKSkqUlpbmVkwtPT1dBQUFOn/+vOLi4lRSUqLx48fLarW6YiZPnqympiYdP35cqampKikp0ciRI12JE0maNGmSjEajiouLSZ4AAAAAABDgTp482a241NRUvfbaazeMiY+PV2Fh4Q1j4uLitGnTpm73D+ipknOl2mrbKXOIUWEhFtU2XtJW204tTBEJFADoAY8lT6Kjo1VWVqa0tLQux8rKyhQdHX1L512zZo1iYmKUkZHhaquurlZKSopbXEeBtsrKSsXFxam6urpLsbWO3zuKvF0rxmw2KyoqqkshuJspLS3tUXxfs9ls3u5CnwnUsTEu/9KdcV19nQIAAAAAoK+9UXZA5hCjLCaLHC0OWUwWyd6sN8oOkDwBgB7wWPLkgQce0Pr16xUeHq6pU6cqKipKdXV1euutt7RhwwZ961vf6vE5N27cqLfeekuFhYUKDw93O9Z51YkkV9G2q9uv5WYxTqezW+fpLDExURaLpUeP6Ss2my1gv7QN1LExLv8SqOMCAAAAAPi/yoYaWc0Rbm2hxlBVNtR4qUcA4J88ljz5/ve/r88++0wrVqxQXl6ejEajHA6HnE6n7r33Xn3/+9/v0fnWrVunHTt26KWXXtKYMWPcjsXExHRZGVJT034D6FiBEhMTo4qKCreY6upq17GOn0VFRW4xdrtddXV1XVakAAAAAAAAAL4uNnKwahsvta84+acWR4tiIwd7sVcA4H88ljyxWCz6xS9+ob/+9a+y2Wyqra3VwIEDlZKSoqSkpB6dKz8/X3v27NG2bds0duzYLseTk5P129/+1m2FyOHDhzV8+HDFxcW5YvLz89XQ0KDIyEhXTFhYmOucycnJ2rRpk86cOaMvf/nLkqSioiI5HA5NmDDhll8LAAAAAAAAwBumJ2Rqq22nZG+W0+lUs71ZrW0OTU/I9HbXAMCvhPTmwT/60Y9UXl7u1paUlKT58+dryZIlmj9/fo8TJ3l5edq5c6fWrl2rIUOGqKqqSlVVVbp8+bIrZvbs2aqtrdXy5ct1+vRpvfnmmyosLNTChQtdMdOmTdOAAQOUk5OjkydP6tChQ3rhhRc0Z84cRUS0L11MT09XQkKCcnJyVFpaqqNHj2rlypWaMmUKxeIBAAAAAADgd5KHJWphyiMaGB6lprZmDQyP0sKUR6h3AgA91KuVJ3v27NHs2bM9mmjYvn27JLklQiRpxowZys/PlySNGDFCBQUFWrVqlbKysjR48GAtXrxY2dnZrnir1apt27YpLy9Ps2bNktVq1YwZM7R06VJXjNFo1ObNm5WXl6fs7GyZzWZlZmYqNzfXY+MBAAAAAAAA+lPysEQlD0ukZicA9ILHtu3ylJMnT3YrLjU1Va+99toNY+Lj41VYWHjDmLi4OG3atKnb/QMAAAAAX3L0RIV2HzyligtXNDQ6QjMz4pU6Zqi3uwUAAAD4tV5t2wUAAAAA8J6jJyq0efdHuljXqAHhJl2sa9Tm3R/p6IkKb3cNAAAA8Gu9XnmyZ88eHTly5KZxBoNBjz/+eG+fDgAAAADwT7sPnpLJZFBYaPtHu7BQk5pk1+6Dp1h9AgAAAPRCr5MnO3bs6FYcyRMAAAAA8KyKC1c0INz9Y53FbFTlhSte6hEAAAAQGHqdPNm1a5fGjRvnib4AAAAAkPT6668rJydHkyZN0rZt21ztNptNq1at0smTJzV48GDNnTtXjz76qNtjT506pby8PB07dkwDBgzQ9OnTtXTpUplMX7z1r6ioUF5eno4cOSKz2azMzEz96Ec/ktVq7a8hwkOGRkfoYl2ja+WJJDW3OhQbHeHFXgEAAAD+j5onAAAAgA/55JNP9LOf/Uypqalu7Z9//rkWLVqksWPHas+ePXr66ae1YcMGbd++3RVTX1+vBQsWyGq1ateuXXruuee0e/durV271hXjcDj02GOPqaamRoWFhdq4caPee+895ebm9tsY4TkzM+JltzvV1GKX09n+0253amZGvLe7BgAAAPg1kicAAACAj2hpadH3v/99/eAHP9DIkSPdju3YsUNRUVFasWKF4uPjNX36dM2bN09btmxxxezbt091dXVas2aNEhISlJGRoSVLluiVV17RlSvt2zgdPnxYZWVlWr16tZKSkjRx4kQ988wz+v3vf6/y8vJ+HS96L3XMUD0+c5wG3Rau+ka7Bt0WrsdnjqPeCQAAANBLvd62CwAAAIBnrFq1SrfffruysrJUVFTkdqykpERpaWkyGAyutvT0dBUUFOj8+fOKi4tTSUmJxo8f77b91uTJk9XU1KTjx48rNTVVJSUlGjlypEaNGuWKmTRpkoxGo4qLi7skbeD7UscMJVkCAAAAeFivkidlZWWe6gcAAAD6yQVbsc7u2aumikq1RoTrggyKTpng7W4Fvf379+vdd9/V66+/fs3j1dXVSklJcWsbMmSIJKmyslJxcXGqrq5WTEyMW0zH71VVVa7zXB1jNpsVFRXliumu0tLSHsXbbLYexfuzYBqrFFzjZaw3dvV1CgAAwF+x8gQAACCIXLAV65PNW2QwmWS0WtV86ZI+2bxFenwRCRQvOnfunH7yk5/ol7/85Q2LtndedSJJTqfzmu3deezVnE5nt87TWWJioiwWS7dibTZb0HypGkxjlYJrvIwVAAAgeJA8AQAACCJn9+xtT5yEhUmSDKFmGUKMOrtnL8kTL/rb3/6mCxcuaPbs2a62trY2SdLYsWO1Y8cOxcTEdFkZUlNTI+mLFSgxMTGqqKhwi6murnYd6/h59ZZgdrtddXV1XVakAAAAAECwomA8AABAEGmqqFTIVSsFQiwWNVVUeqlHkKSvfe1r2rdvn15//XXXf/fee6/uuusuvf7667rjjjuUnJysoqIi12oTqb34+/DhwxUXFydJSk5O1rFjx9TQ0OAWExYWprFjx7piysvLdebMGVdMUVGRHA6HJkwggQYAAAAAEskTAACAoBI2NFZtzc1ubW3NzQobGuulHkGSrFarbr/9drf/brvtNoWHh+v2229XWFiYZs+erdraWi1fvlynT5/Wm2++qcLCQi1cuNB1nmnTpmnAgAHKycnRyZMndejQIb3wwguaM2eOIiIiJLUXmU9ISFBOTo5KS0t19OhRrVy5UlOmTKFYPAAAAAD8E9t2AQAAv1VyrlRvlB1QZUONYiMHa3pCppKHJXq7Wz5t+IwsfbJ5ixxNTQqxWORsaZXT5NTwGVne7hpuYsSIESooKNCqVauUlZWlwYMHa/HixcrOznbFWK1Wbdu2TXl5eZo1a5asVqtmzJihpUuXumKMRqM2b96svLw8ZWdny2w2KzMzU7m5ud4YFgAAAAD4JJInAADAL5WcK9VW206ZQ4yymiNU23hJW207tTBFJFBuIDplgvT4Ip3ds7d9C68BVv3rvGzqnfig/Pz8Lm2pqal67bXXbvi4+Ph4FRYW3jAmLi5OmzZt6lX/AAAAACCQsW0XAMCloKBADz30kFJSUjRx4kQtWLBAH374YZc4m82mWbNmKSkpSRkZGSooKOgSc+rUKc2bN0/jxo1Tenq6Vq9eLbvd7hZTUVGhxYsXKzk5WRMnTtSyZctUX1/fZ+NDYHmj7IDMIUZZTBYZDAZZTBaZQ4x6o+yAt7vm86JTJijx2RVKLfiFQufNJXECAAAAAMBVSJ4AAFzef/99Pfzww9q+fbteeeUVxcbGav78+SovL3fFfP7551q0aJHGjh2rPXv26Omnn9aGDRu0fft2V0x9fb0WLFggq9WqXbt26bnnntPu3bu1du1aV4zD4dBjjz2mmpoaFRYWauPGjXrvvffYNgbdVtlQo1BjqFtbqDFUlQ01XuoRAAAAAAAIFGzbBQBwuXoFyfPPP68DBw7o3Xff1Zw5cyRJO3bsUFRUlFasWCGDwaD4+Hh9/PHH2rJli+bOnStJ2rdvn+rq6rRmzRpZrVYlJCRoyZIlys/P11NPPaWIiAgdPnxYZWVl2r9/v0aNGiVJeuaZZ/Too4+qvLycosW4qdjIwaptvCSLyeJqa3G0KDZysBd7BQAAAAAAAgHJEwDAdTU2Nsput2vQoEGutpKSEqWlpclgMLja0tPTVVBQoPPnzysuLk4lJSUaP368rFarK2by5MlqamrS8ePHlZqaqpKSEo0cOdKVOJGkSZMmyWg0qri4uEfJk9LS0l6O1HfYbDZvd8Hj+mpMY43/ov2NR9RkaJLJYJLdaZfd2aY06/g+fx0D7e8UaONJSUnxdhcAAAAAAH6O5AkA4LrWrFmjmJgYZWRkuNqqq6u7fDE5ZMgQSVJlZaXi4uJUXV2tmJgYt5iO36uqqlznuTrGbDYrKirKFdNdiYmJslgsNw/0cTabLeC+9O3LMaUoRfHn4vVG2QFVNtQoLnKopidk9nmx+ED7OwXaeAAAAAAA8ASSJwCAa9q4caPeeustFRYWKjw83O1Y51UnkuR0Oq/Zfi03i3E6nd06DyBJycMS+zxZAgAAAAAAgg/JE8DDSs6VumZBx0YO7pdZ0ICnrVu3Tjt27NBLL72kMWPGuB2LiYnpsjKkpqa9QHfHCpSYmBhVVFS4xVRXV7uOdfwsKipyi7Hb7aqrq+uyIgUAAAAAAADoTyHe7gAQSErOlWqrbadqGy/Jao5QbeMlbbXtVMm5wKnHgMCXn5+vV199Vdu2bVNSUlKX48nJySoqKnKtNpGkw4cPa/jw4YqLi3PFHDt2TA0NDW4xYWFhGjt2rCumvLxcZ86cccUUFRXJ4XBowoQJfTU8AAAAAAAA4KZIngAe9EbZAZlDjLKYLDIYDLKYLDKHGPVG2QFvdw3olry8PO3cuVNr167VkCFDVFVVpaqqKl2+fNkVM3v2bNXW1mr58uU6ffq03nzzTRUWFmrhwoWumGnTpmnAgAHKycnRyZMndejQIb3wwguaM2eOIiIiJLUXmU9ISFBOTo5KS0t19OhRrVy5UlOmTOlRsXgAAAAAAADA09i2C/CgyoYaWc0Rbm2hxlBVNtR4qUdAz2zfvl2S3BIhkjRjxgzl5+dLkkaMGKGCggKtWrVKWVlZGjx4sBYvXqzs7GxXvNVq1bZt25SXl6dZs2bJarVqxowZWrp0qSvGaDRq8+bNysvLU3Z2tsxmszIzM5Wbm9sPIwUAAAAAAACuj+QJ4EGxkYNV23hJFpPF1dbiaFFs5GAv9grovpMnT3YrLjU1Va+99toNY+Lj41VYWHjDmLi4OG3atKnb/QMAAAAAAAD6A9t2AR40PSFTrW0ONdub5XQ61WxvVmubQ9MTMr3dNQAAAAAAAABAN5E8ATwoeViiFqY8ooHhUapvvaKB4VFamPKIkoclertrAAAAAAAAAIBuYtsuwMOShyWSLAEAAAAAAAAAP8bKEwAAAABAnys5V6oVf1qnxW/+WCv+tE4l50q93SVAkvTBBx/oiSee0D333KM77rhDGzZs6BJjs9k0a9YsJSUlKSMjQwUFBV1iTp06pXnz5mncuHFKT0/X6tWrZbfb3WIqKiq0ePFiJScna+LEiVq2bJnq6+v7bGwAAODWkTwBAAAAAPSpknOl2mrbqdrGS7KaI1TbeElbbTtJoMAnXLlyRfHx8frBD36goUOHdjn++eefa9GiRRo7dqz27Nmjp59+Whs2bND27dtdMfX19VqwYIGsVqt27dql5557Trt379batWtdMQ6HQ4899phqampUWFiojRs36r333lNubm6/jBMAAPQMyRMAAAAAQJ96o+yAzCFGWUwWGQwGWUwWmUOMeqPsgLe7Bujuu+/W0qVLNXXqVFksli7Hd+zYoaioKK1YsULx8fGaPn265s2bpy1btrhi9u3bp7q6Oq1Zs0YJCQnKyMjQkiVL9Morr+jKlSuSpMOHD6usrEyrV69WUlKSJk6cqGeeeUa///3vVV5e3m/jBQAA3UPyBAAAAADQpyobahRqDHVrCzWGqrKhxks9ArqvpKREaWlpMhgMrrb09HSdPXtW58+fd8WMHz9eVqvVFTN58mQ1NTXp+PHjrpiRI0dq1KhRrphJkybJaDSquLi4n0YDAAC6i4LxAAAAAIA+FRs5WLWNl2QxfTGrv8XRotjIwV7sFdA91dXVSklJcWsbMmSIJKmyslJxcXGqrq5WTEyMW0zH71VVVa7zXB1jNpsVFRXliumJ0tLA3PbOZrN5uwsBh9fU83zxNb36OgWg93wyefLBBx/opZdeUllZmc6ePavvfe97euqpp9xibDabVq1apZMnT2rw4MGaO3euHn30UbeYU6dOKS8vT8eOHdOAAQM0ffp0LV26VCbTF8OuqKhQXl6ejhw5IrPZrMzMTP3oRz9ymy0CAACCR8m5Ur1RdkCVDTWKjRys6QmZSh6W6O1uAYBfm56Qqa22nZK9WaHGULU4WtTa5tD0hExvd61bOu4N/7hwVl+q+zP3hiDUedWJJDmdzmu2d+exV3M6nd06z9USExOvuc2YP7PZbHwB7GG8pp7HawoED5/ctotibQAAwBsoaAwAfSN5WKIWpjyigeFRqm+9ooHhUVqY8ohfJCA63xvCQizcG4JQTExMl5UhNTXtW851rECJiYlRdXW1W0zH7x2rTa4VY7fbVVdX12VFCvpHw+linX35Jzqz8QmdffknajjN9mkAgC/4ZPKEYm0AAMAbKGgMAH0neViifnLP9/Xig8/qJ/d83y8SJxL3BkjJyckqKipyrTaR2r9PGD58uOLi4lwxx44dU0NDg1tMWFiYxo4d64opLy/XmTNnXDFFRUVyOByaMGFCP40GHRpOF6vm7S2y11+UIcwqe/1F1by9hQQKAMDFJ5MnN0Oxtr516kSlCn9RpPXP/UGFvyjSqROV3u4SAAD9goLGAICrcW8IfA0NDTpx4oROnDih1tZWVVVV6cSJE/rss88kSbNnz1Ztba2WL1+u06dP680331RhYaEWLlzoOse0adM0YMAA5eTk6OTJkzp06JBeeOEFzZkzRxEREZLav7dISEhQTk6OSktLdfToUa1cuVJTpkzRyJEjvTL2YHapaK9kNCnEHCaDwaAQc5hkNLW3AwAgH615cjO+WKzN1wq13WrhqsqzTfrbB3UyGCWj0aCqylq9vsOmO//9NsUOD/NwL2+NLxbl8gTG5V+6My72QAX8DwWN4S0FBQXav3+/PvnkExmNRt15551asmSJ7rrrLrc46v4B/Y97Q+ArLS3VvHnzXL/v3LlTO3fu1MSJE/XrX/9aI0aMUEFBgVatWqWsrCwNHjxYixcvVnZ2tusxVqtV27ZtU15enmbNmiWr1aoZM2Zo6dKlrhij0ajNmzcrLy9P2dnZrusvW4d7h722UoYw9/uewWSRvZYJpACAdn6ZPJF8r1ibLxVq603hqsL3ixQeGabQ0C/+abS02FX1jxA9MM37XwQHalEuxuVfAnVcAPy/oGl0urkAACAASURBVDH81/vvv6+HH35YSUlJMplMKigo0Pz58/XGG2+4ZiN31P2bNm2a8vPzdfz4cf34xz9WRESE5s6dK+mLun9JSUnatWuXzp8/r5ycHEly/eyo+xceHq7CwkI1NjYqNzdXubm5Wr9+vXdeAMCHdb43OJ1ONdubuTcEmK9+9as6efLkDWNSU1P12muv3TAmPj5ehYWFN4yJi4vTpk2betxHeJ5pYGz7ll3mLyaKOu3NMg2M9WKvAAC+xC+37aJYW9+pvXBFZrPRrc1sNqr2whUv9QgAgP7jzwWN4d8KCgr00EMPKSEhQfHx8Xr++edlMBj07rvvumKo+wd4R+d7Q1NbM/cGIEBETcqSHHa1tTbJ6XSqrbVJctjb2wEAkJ+uPElOTtZvf/tbtxUi1yrWlp+fr4aGBkVGRrpiri7WtmnTJp05c0Zf/vKXJVGsbWB0hC7XNbmtPGltdWhgdIQXewUAQP9JHpbIF2LwusbGRtntdg0aNMjVdr26fwUFBTp//rzi4uJuWvcvNTX1pnX/2Hcf6Krj3sAKZCBwRI6eIH1jkS4V7ZW9tlKmgbGKmpTV3g4AgHw0edLQ0KAzZ85IkluxtoiICI0aNUqzZ8/W9u3btXz5cs2bN08nTpxQYWGhfvCDH7jOMW3aNL344ovKycnRU089pfPnz9+wWNuyZcvU1NQU9MXa0jJG63e7S9Uiu8xmo1pbHXLYnUrLGO3trgEAAASNNWvWKCYmRhkZGa62QKj7F6i10K4lmMYqBdd4GeuNkVyCP4kcPYFkCQDgunwyeUKxNu+JHxOrqTMTdeTgadVeuKKB0RFKyxit+DHs+QkAANAfNm7cqLfeekuFhYUKDw93O+bPdf+CacZ+MI1VCq7xBtJYL9iKdXbPXjVVVCpsaKyGz8hSdMoXXyIH0lgBAABuhU8mTyjW5l3xY2JJlgAAAHjBunXrtGPHDr300ksaM2aM27Hu1v2rqKhwi7lW3b+ioiK3mGCv+wcEmwu2Yn2yeYsMJpOMVquaL1zUJ5u3SI8vckugAAAABDO/LBgPAAAABJr8/Hy9+uqr2rZtm5KSkrocT05OVlFRkWu1iXTtun/Hjh1TQ0ODW8zVdf/Ky8td2+RK1P0Dgs3ZPXvbEydhYTIYDO0/TSad3bPX210DIKnkXKlW/GmdFr/5Y6340zqVnOvZNpkAAM8geQIAAAB4WV5ennbu3Km1a9dqyJAhqqqqUlVVlS5fvuyKmT17tmpra7V8+XKdPn1ab775pgoLC7Vw4UJXzLRp0zRgwADl5OTo5MmTOnTo0A3r/pWWluro0aNBX/cP/oMvFD2jqaJSIVdtuRdisaipotJLPQLQoeRcqbbadqq28ZKs5gjVNl7SVttOrncA4AU+uW0XAAAAEEy2b98uSW6JEEmaMWOG8vPzJYm6fwh6HV8omkOMbl8oLkyRkoclert7fiVsaKyaL1yUMSzM1dbW3KywoWzfjJ47eqJCuw+eUsWFKxoaHaGZGfFKHTPU293yW2+UHZA5xCiLqT3BaTFZJHuz3ig7wLUOAPoZyRMAAADAy25W768Ddf8QzPhC0XOGz8jSJ5u3yNHUpBCLRW3NzXLa7Ro+I8vbXYOfOXqiQpt3fySTyaAB4SZdrGvU5t0fSTPH+WQCpeF0sS4V7ZW9tlKmgbGKmpSlyNG+tWVlZUONrOYIt7ZQY6gqG2q81CMACF5s2wUAAAAA8HmVDTUKNYa6tfGF4q2JTpmgf318kSzRg+Sor5clepD+lWLxuAW7D56SyWRQWKhJBkP7T5PJoN0HT3m7a100nC5WzdtbZK+/KEOYVfb6i6p5e4saThf36DynTlSq8BdFWv/cH1T4iyKdOuHZ7e5iIwerxdHi1tbiaFFs5GCPPg8A4OZYeQIAAAAA8HmxkYNV23jJtfJE4gvF3ohOmUCyBL1WceGKBoS7f7VkMRtVeeGKl3p0fZeK9kpGk0LM7dvVGcxhalOTLhXt7fbqk1MnKvW73aUymgwKCzfrcl2Tfre7VFNnJip+jGe2vZuekKmttp2SvVmhxlC1OFrU2ubQ9IRMj5wfANB9rDwBAAAAAPi86QmZam1zqNneLKfTqWZ7M18oAl42NDpCza0Ot7bmVodioyOu8wjvsddWytAp+SpJBpNF9trurxw5cvC0jCaDQv+50iY01CSjyaAjB097rJ/JwxK1MOURDQyPUn3rFQ0Mj9LClEfYnhAAvICVJwAAAAAAn9f+hWJ77ZPKhhrFRg7W9IRMvlAEvGhmRrw27/5ITbLLYjaqudUhu92pmRnx3u5aF6aBse1bdv1z5YkkOe3NMg3s/oqR2gtXFBZudmszm42q9fBKm+Rhib2+tp06UakjB0+r4lyt/vZ+kdIyRntsdQwABAuSJwAAAAAAv+CJLxQBeE7qmKHSzHHaffCUKi9cUWx0hGZmxPtksfioSVmqeXuL2tQkg8kip71ZctgVNSmr2+cYGB2hy3VNCg394uu01laHBvrYSpvO24uZQw19sr0YAAQDkicAAASghtPFulS0V/baSpkGxipqUla393IGAAAAuit1zFCfTJZcLXL0BOkbi3r1HjktY7R+t7tULbLLbDaqtdUhh92ptIzRfdjznuu8vZjd3qLQUJNaZNeRg6dJngBAD5A8AQAgwDScLlbN21sko0mGMKvs9Rfbf//GIp9OoJScK2UrFgABr2MbldoLVzQwOoJtVACgH0WOntCr98PxY2I1dWaiz1/H+2t7MQAIdCRPAAAIMJeK9kpGk0L+uZ+zwRymNjXpUtFen02elJwr1VbbTplDjLKaI1TbeElbbTu1MEUkUAAEjM7bqISFm/t8GxVWIQKA58WPifW5ZMnV/GV7MQDwdSRPgG5iRjQAf2GvrZQhzOrWZjBZZK+t9FKPbu6NsgMyhxhlMVkkqf2nvVlvlB3gWgvAqzy5UqTzNiqS+nQbFX9dhQgA6L3O24s5nU61tNh9cnsxAPB1Id7uQLD67ORH2lOwWv93zQ+0p2C1Pjv5kbe7hBvomBFd23jJbUZ0yblSb3cNALowDYxtL4DZidPeLNNA350hV9lQo1BjqFtbqDFUlQ01XuoRAHyxUuRyXZPbSpFTJ24tGV174YrMZqNbW19to9J5FaLBYGhfjWg0tbcDAAJax/ZiA24LU2uLUwNuC6NYPADcAlaeeMFnJz/Sob0vK8RkkiU8Ug2XL+nQ3pd1d1a2Rt0xztvdwzUwIxpAd/nCXvZRk7JU8/YWtalJBpOlPZHisCtqUla/9qMnYiMHq7bxkus6K0ktjhbFRg72Yq8ABDtPrxTpz21U/HEVIgDAczq2F7PZbEpJSfF2dwDAL7HyxAuK//yWQkwmmUMtMhgMModaFGIyqfjPb3m7a7gOZkQD6I5bnaHccLpYZ1/+iW479KLOvvwTNZwu7lU/IkdP0OBvLJLJOkjOpnqZrIM02Me3aZmekKnWNoea7c1yOp1qtjertc2h6QmZ3u4agCDm6ZUiaRmj5bC3b5/idDrVXF+vltoaxV/+nUeu/5354ypEAOhrHe+7z2x8wuPXXQBA4GHliRfUXayWJTzSrc1kDlXdxWov9Qg3w4xoAN1xKzOUO+9J7zSFeWxP+sjRE3w6WXK15GGJWpgiaksB8CmeXinSsY3KkYOndaGiVhGtFZow+DONHNgke32zR2uS+OMqRADoS8FeC4o6rgDQcyRPvOC2QTFquHxJ5tAvvoi3t7botkExXuwVbmR6Qqa22nZK9maFGkPV4mhhRjSALmovXFFYuNmt7WYzlDvvSa/WBoWYw9SmJl0q2hsUH+I6Sx6WyAc4AD6lc8Fds9mo1lZHrwvudmyjcvbln8hef7H9+i+DDB6+/keOniB9Y5EuFe2VvbZSpoGxipqUFXT3FgDo4Pa+W/L4ddeXddRxNYcY3eq4LkyRX7z/vmAr1tk9e9VUUamwobEaPiNL0SmB/TcD4BtInnjBhK8/oEN7X1ar2lec2Ftb1Ga3a8LXH/B213AdzIgG0B23MkP5VvekbzhdzBdiANDHOq8U8XQtq/6oSeJvqxABoC8Fcy0of67jesFWrE82b5HBZJLRalXzhYv6ZPMW6fFFJFAA9DmSJ14w6o5xujsrW8V/fkt1F6t126AYTfj6AxSL93F9MSO6Y9nsPy6c1Zfq/kxCBvBztzJD2TQwVvb6izL8cwacdPM96YN9ywEA6E8dK0U87Vau/9dDQh0Abs6T111/U9lQI6vZfUKXv9RxPbtnb3viJKz972YMC5OjqUln9+wleQKgz1Ew3ktG3TFOMx7N0bf/v59qxqM5JE6CUMey2drGSwoLsbiWzZacK/V21wDcoo4ZygNuC1NTY6sG3BamqTMTb/ilW9SkLMlhV1trk+R0tv+8yZ70nbccMBgM7VsPGE3t7QAAv9D5+u/s5vX/WjoS6vb6i24JdYogA4A7T113/VFs5GC1OFrc2vyljmtTRaVCLBa3thCLRU0Vgb9iCID3sfIEHuXtWW/efv6e6Lxs1tHi8Ktls4A/OnqiQrsPnlLFhSsaGh2hmRnxSh0z1OPP09MZyp33pDdUlssUPfKm165g3nIAAAKFp2qS+OIe/hQl9m+u2gLl5SodOZLaAn6uv94D+4NgrgXlz3Vcw4bGqvnCRdfKE0lqa25W2NDAXzEEwPtInsBjvL2NjLefv6f8edks4G+OnqjQ5t0fyWQyaEC4SRfrGrV590fSzHE+8eGxY096m82mf0tJuWl8MG85AACBxBM1SXwtoe7vRYmDXefaAgoLo7aAn/P198DeEKy1oPy5juvwGVn6ZPMWOZqaFGKxqK25WU67XcNnBP6KIQDeR/IEHtObWW+eWDHii7PubiQ2crBqGy+5CrZJ/rNsFvA3uw+ekslkUNg/C7mHhZrUJLt2Hzzllx8coyZlqebtLWpTkwwmi5z2Zp/bcoCaTgA6dMx6Lj93USPfPxzUs577gq8l1P25KDHcawsYrjRQW8DPBdp74FMnKnXk4GnVXriigdERSssY3Sc1qQJVX9Rx7Q/RKROkxxe1r4irqFTY0FhWxAHoNyRPglBfLdu91Vlvnlox4muz7m6m87JZp9OpZnuz3yybBfxNxYUrGhDufsuzmI2qvHDFSz3qHV/fcqDzrOPONZ2YdQwEn86znsNCDcx67gO+llBndbV/a6qolNHq/pmK2gL+K5DeA586Uanf7S6V0WRQWLhZl+ua9LvdpTetL4jAEJ0ygWQJAK8geRJk+nLZ7q3OevPUihFfm3V3M52Xzf6j8ay+FO4/y2YBfzM0OkIX6xpds+4kqbnVodjoiBs8yrf58pYD1HQC0KHzrOcGe4vfz3r2Rb6WUGd1tX+jtkBg6a/3wP1RV+XIwdMymgwK/edYQkNNapFdRw6eJnkCAOgzJE+CTF8u273VWW+eWjHia7PuuqNj2azNZlNKN+ocoP+5CmZ2Wh4M/zMzI16bd3+kJtlldzh1sa5ZrY42GY0hOnqiwnX9++zkRyr+81uqu1it2wbFaMLXH9CoO8Z5uff+h1nHADoE0qzn7vDWFmW+lFD356LEcK8t4HQ6239SW8BvdX4PbDEb1dzqkN3u1MyMeI89R3/VVam9cEVh4Wa3NrPZqNoAvZ8AAHwDyZMg05cfYG911punVoz42qw7+L/OBTONVqurYGbbf2ZIJLv8SuqYodLMcfq/vz2us9WXZTYaFDswTA5Hm+vD3ZCQCh3a+7JCTCZZwiPVcPmSDu19WXdnZZNA6SFmHcMTrpW8ZrsG/xOIK/+u5+iJCr2y823FOk5ovOOyWs8O0Cs7x0iPfCOoVtn4c1FiT/LXa5hbbYHycllGjvSbvqOrjvfAuw+eUuWFK4rtg1Uh/VVXZWB0hC7XNblWnkhSa6tDAwPwfnItTPICAO8geRJk+voD7K3MevPkihFfmnUH/9e5YKYkV8FMx5G/SI887OXeoadSxwzV7oOnNDwmwu0a2PHh7t9N/08hJpPMoe1f+JtDLWqVVPznt/hg0kPUdEJvXS95rccX8QWeB73zzjt64YUX9Omnn2r48OH67ne/q5kzZ3r0OTrPenY6nWpqsXt81rOv+O3v/qQRrUclg1EOhcrsbNKI1qP67e8sSh3zLW93r1/5a1FiT/H3a1hHbQGbzaZEJgz5vdQxQ/s0gdtfKwzTMkbrd7tL1SK7zGajWlsdctidSssY7dHn8UWfnfyISV4A4CUh3u4A+tfMjHjZ7e0fXH3lA2zk6Aka/I1FMlkHydlUL5N1kAb3sFg80BeaKioVYrG4tYVYLGqrrfVSj9BbFReuyGI2urV1fLiru1gtkznU7ZjJHKq6i9X92cWA0D7r+BENDI9SU1uzBoZHaWHKI0H9RRp6pnPy2mAwtP80mXR2z15vdy1gfPjhh/qf//kfZWZmau/evcrOztayZcv0pz/9yaPPkzpmqB6fOU6DbgtXU4tTg24L1+MBWiw+9OIxyWCU02CSDIZ//jS2tyOocA1DMBkaHaHmVodbW1+sMIwfE6upMxM14LYwNTW2asBtYUFTLL74z2+5JnkZDAaZQy0KMZlU/Oe3vN01AAh4rDwJcNcq3PZ4Hy/bvRWsGIEvul7BzJCBA73Yq8DSH7OeO7vR6rvbTDFquHzJtfJEkuytLbptUEyf9SeQUdMJvdFUUSmj1b0eWojFoqaKntVDw/Vt27ZN48eP1//5P/9HkjR69GiVlJRo69atuueeezz6XB2zngP9ehCuBrU6zTIYvmhrc4Yo3NDgvU7BK7iG4Wb6+z1wX+qPuiod4sfEBkWy5Gp1F6tlCY90a2OSFwD0D1aeBLCOwm0X6xrdC7dJev6JdG1Zlqnnn0j3euIE8FXDZ2TJabd3KZhpTPuat7sWEPpr1nNnN1p9N+HrD6jNbldrS/tWU60tzWqz2zXh6w/0WX8AXFvY0Fi1NTe7tbU1NytsaPB9YdJXSkpKlJ6e7taWnp6uDz/8UA6H4zqPwo1ED4mVwemQ0+mUJDmdThmcDkUP4d9tsOEahhvxxnvgvtR5hWF9oz2gVxh6y22DYmRvbXFrY5IXAPQPVp4EsP4q3AYEKreCmZ2Kff5dTm93LSD056znDjcumjlUd2dlU4gR8AHDZ2Tpk81b5Ghqat8usblZTrtdw2f0vB4arq26uloxMe5fugwZMkQtLS26dOmSoqOju3We0tLSHj2vzWbrUbw/GT76TtVfPKjG1la1toXIHNKm8ND29kAed4dgGGOHm43VkXSnWn/3e6mpSTKbpFa75HDIcfdkv3udbqW/gbzCzBO88R64r/V1XZVgN+HrD+jQ3pfVqvYVJ/bWFiZ5AUA/IXmiwFoy21l/FW4DAllHwczO/u5nH3p9VUlJiR566CG3tvT0dK1YsUIOh0NGo/E6j+ydG324G3XHOJIlgA+4XvLaHwot+xND5/2lJNeKiZ5ITEyU5ar6YNcT6Nt2SSn6t3+LV/Gf31L1+c8VEzciaJLwgf+3/UK3xpqSogvx8V9cw4YP88trWDD9XfuTJ98D9zSB7S/8LcnYH4aP/ZrOflysy7UXZIm8TcPHfk3V9a2q7uZrxWvqeb74mnLNBjwv6JMnHUtmH3/8cT344IM6fPiwli1bpkGDBvntrI8ON9rbHwC8zVOznqXA+uDoi2/Ce4sx+T6fHc+M6TJIapb0dzm7nbzmg+PNxcTEqKqqyq2tpqZGZrNZUVFRXuqV/+tIwvOlM641AQeQPPseuCcJbH/B9fN6UiTd2iRfXlPP4zUFgkfQJ08Ccclsh/4s3AYAt8ITs56lwPngGIhvwhmT7wu08aB7kpOTdeTIES1evNjVdvjwYY0fP77PVv4BANp56j0wAADoW0GfPPHUkllfm/Vss9lkkHTvuHAdOVGvmtomDbSa9PVxVhmu/EM22z+83cVb5rOzY3uJcfmX7oyLLyNvjFnPAOA98+fP1+zZs7Vx40ZNnTpVR44c0dtvv60XX3zR210DgIDGe2AAAPxH0CdPPLVk1pdmPXeeQZqSIs2e5uUOeVCgzo5lXP4lUMfV35j1DADec9ddd2n9+vVat26dfvnLX2rYsGF69tln/X7lNQD4Ot4DAwDgP4I+eSKxZBYAvIFZzwDgXffdd5/uu+8+b3cDAIIK74EBAPAfQZ88YcksAHgHs54BAAAQbHgPDACA/wj65AlLZgHAe5j1DAAAgGDDe2AAAPxDiLc74G3z589XSUmJNm7cqE8++UQvv/yy3n77bS1cuNDbXQMAAAAAAAAAAF4Q9CtPWDILAAAAAAAAAAA6C/rkicSSWQAAAAAAAAAA8IWg37YLAAAAAAAAAACgM5InAAAAAAAAAAAAnbBtVy85nU5JUktLi5d74q65udnbXegzgTo2xuVfujuu0NBQGQyGPu5N8PLVa3BvBOL/ZxiT7wu08Uhcf/varV5/A/Hf2vUE01il4BovY705rsF9KxDfA3cWTP8f6y+8pp7nq68p11/AswzOjrsubsnly5f18ccfe7sbAHxUYmKiLBaLt7sRsLgGA7gerr99i+svgBvhGty3uAYDuB6uv4BnkTzppba2NjU0NMhsNpPZBdAFsz76FtdgANfD9bdvcf0FcCNcg/sW12AA18P1F/AskicAAAAAAAAAAACdUDAeAAAAAAAAAACgE5InAAAAAAAAAAAAnZA8AQAAAAAAAAAA6ITkCQAAAAAAAAAAQCckTwAAAAAAAAAAADoheQIAAAAAAAAAANAJyRMAAAAAAAAAAIBOSJ4AAAAAAAAAAAB0QvLED2zYsEF33HFHl//sdrsrxmazadasWUpKSlJGRoYKCgq6nOfUqVOaN2+exo0bp/T0dK1evdrtHP3t3nvvvea4vvnNb0qSdu/efc3jn332mdt5vD2uDz74QE888YTuuece3XHHHdqwYUOXGE/9fSoqKrR48WIlJydr4sSJWrZsmerr670yrt/85jfKzs7WV7/6VaWkpOhb3/qWDh065Bbz3nvvXfNveOTIEZ8dlyf/3fXnuOC7qqurlZubq7S0NCUlJWnKlCn64x//6BbjL9fwtrY2bdy4UZmZmUpKStLdd9+tlStXqqGhwS3Ol8cTiNdsT1yvfWlM3fkbdfjLX/6iMWPGKDMz02fHE8j27dunmTNn6t///d911113aerUqXrppZfkdDpdMb58PbhVr7/+uu644w7Nnz/frT1Qxhqonz2uJ5Du0zdys89eUmCME74nWO8V/SXQ70n9IdjuewB6xuTtDqB7RowYoZ07d7q1mUztf77PP/9cixYt0rRp05Sfn6/jx4/rxz/+sSIiIjR37lxJUn19vRYsWKCkpCTt2rVL58+fV05OjiS5fva33/zmN3I4HK7fGxsbNW3aNE2dOtXVZjQau3zBEx0d7frfvjCuK1euKD4+3vX6X81Tfx+Hw6HHHntM4eHhKiwsVGNjo3Jzc5Wbm6v169f3+7jee+893X///frhD3+oyMhI/eY3v9GTTz6pl19+WcnJyW6xe/bs0ZAhQ1y/R0VFuf63r41L8sy/u/4eF3xTfX295syZo6985Stav3694uLidO7cOUVGRrpi/Oka/r//+7/aunWrVq1apcTERH366afKzc1VY2Ojnn/+eb8YTyBesz1xvfalMXXnOi1JFy5c0I9+9COlpaXpzJkzbsd8aTyBLDo6Wk8++aT+5V/+RaGhoTp69KiWL18uo9Gob3/72z5/PbgVn3zyiX72s58pNTXVrT3QxhqInz2uJdDu0zdys89egTJO+J5gvFf0l2C5J/WHYLnvAbgFTvi89evXO++7777rHv/pT3/qvPvuu51tbW1ubRkZGa7fX3nlFee4ceOcly9f7tLW0NDQNx3voZ07dzrHjh3rPH/+vNPpdDpfe+0155gxY274GF8b13333edcv369W5un/j6HDh1y3n777c5PP/3UFdPRdubMmb4aktPpvPa4ruWBBx5wrlmzxvX7X/7yF+ftt9/uPHfu3HUf42vj8tS/O2+OC77j5z//ufM///M/nS0tLdeN8adr+BNPPOH83ve+59a2Zs0a54MPPuj63Z/GE4jX7Fu9XvvqmK43nra2NueiRYucL7744jXfJ/nqeILBk08+6XzyySedTqd/XQ+6o7m52Tl9+nTn66+/7szJyXF++9vfdh0LpLEGy2cPpzPw7tM9cfVnr0AdJ3xTIN8r+kuw3JP6QzDd9wD0HNt2+Ynz58/r61//ujIyMvTEE0+orKzMdaykpERpaWkyGAyutvT0dJ09e1bnz593xYwfP15Wq9UVM3nyZDU1Nen48eP9N5AbePXVV3XPPfdo6NChrjaHw6F7771XkydP1oIFC/TBBx+4PcYfxuWpv09JSYlGjhypUaNGuWImTZoko9Go4uLifhrN9bW1tamxsVGDBg3qcmzOnDlKS0vTnDlz9M4777gd88VxeeLfnS+OC/3vnXfeUXJysp599lmlp6dr6tSp2rhxo1pbW10x/nQNT0lJkc1m04kTJyRJ5eXlOnjwoO6++25XjD+N51qC4Zp9reu1v41p69atampq0ne/+91rHve38QQCp9Opjz76SMXFxfrqV78qyf+vB1dbtWqVbr/9dmVlZXU5FmhjDYbPHlLg3ad74urPXoE6TviWYLhX9Jdguif1h2C57wHoOZInfmDcuHFas2aNCgoKtHr1ajmdzv+fvTuPi6re/wf+woE0HMMFFRc0lQDZZJNCMHGL64L7Cog7Lmhp5iXRSMEF6boh6kXUdNRMze2n3szMpSJKQbmJiIVK4MKqghAIDOf3h1/OZZgRBhUYhtfz8eBhc3ifw+d95vQ+M/OZz+eDiRMnimswZGVlwdDQUGGfsimSMjIyXhhT9jgzM7OmU6jS9evXcePGDYwfP17c1qVLF6xduxZbt25FWFgY2rVrBx8fH8TExIgxmp4X8PqeH1Uxenp6MDAw0IhcIyMjkZeXh2HDdc0Q9gAAIABJREFUhonbWrdujRUrViAsLAz//ve/YW9vj3nz5uHUqVNijKbl9bquO03Li+pGSkoKzpw5g+LiYkRERMDPzw979+5VmBKoPtXwadOmwcvLC6NHj4alpSUGDBgAGxsbLFq0SIypT/mo0hBqtqp6XZ9y+u9//4tdu3YhNDQUjRqpfilbn/Kp754+fQo7OztYW1tj/Pjx8PLygo+PD4D6Xw/KO3v2LH766Sd8/vnnKn+vTbk2hPceZbTtPq0uVe+9tDFP0hwN5V5RWxrSPak2NKT7HhFVH9c8qQfKf6MXeP7N3yFDhmDv3r1YtmwZACj0gAMQF1+ruF0VdWJq2sGDB9GxY0e4urqK2+zs7BTWzrC3t8e9e/ewc+dOpTk9VdGEvMrU5PMjCEKd53r06FFs3boV4eHhaNOmjbi9a9eu6Nq1q/jYxsYG2dnZ2L59O4YOHVrpMesqr5q+7jTh+aLaIwgCDA0NERwcDIlEAisrK6SnpyM8PFyhw6G+1PDvv/8eX3/9NVavXo3u3bsjOTkZISEhCA0NVZjLt77ko24btKlmv6heV0aTcsrLy8PChQvx+eefo127di91DE3KRxs0bdoUx48fR0FBAeLi4rBu3Tq0a9cOo0ePBlD/6wEAPHz4EJ9//jn+/e9/K3yjtCJtyBVoGO89ymjbfVpdqt57AdqXJ2mOhnCvqC0N7Z5UGxrSfY+Iqo+dJ/WQrq4uLC0tkZycDOB5b3bFnuzs7GwA/+sNNzQ0RHp6ukJMVlaW+Lu6lJeXh9OnT2POnDlV3lR69OihMO2TJudV5nU9P4aGhoiOjlaIKSkpQW5ubp3mevDgQaxevRphYWHo3bt3lfE9evTA6dOnxceamld5L3Pd1Ye8qOa1adMGnTp1gkQiEbd169YN+fn5yMnJgYGBQb2q4atXr8akSZMwYsQIAICZmRmKi4uxePFizJ8/H/r6+vUqH1W0uWZXVq/rS06pqam4f/8+Fi5cKG4rLS2FIAiwsLDAv/71LwwePLje5KMNGjVqJE59Zm5ujpycHGzYsAGjR4+u9/WgzI0bN/Do0SNMnDhR3FZaWgoAsLCwwIEDB7QmV1W07b1Hedp2n1bHi957aVuepFkawr2itjT0e1Jt0Ob7HhFVH6ftqodKS0tx69YtsUjb2dkhOjpa7PkGgKioKLRv3x5GRkZiTFxcHPLz8xVimjRpAgsLi9pNoIITJ06guLgYo0aNqjI2ISFBzBvQ7LzKvK7nx87ODqmpqUhJSRFjoqOjIZfLYW9vX0vZKJLJZFi9ejXCw8OVvq3xIqqeQ03Lq6KXue7qQ15U8+zs7JCSkiK+oQGA5ORkSKVSGBgYiDH1pYYXFBQoTZNU/gMnoH7lo4q21uyq6nV9yalr1644efIkjh8/Lv5MmDAB7dq1w/Hjx8VOofqSjzYqLS1FYWEhgPpfD8q89957Stddv3790KNHDxw/fhxmZmZak6sq2vbeozxtu0+r40XvvbQtT9Js2nivqC0N/Z5UG7T5vkdEL6Hm1qKn12XNmjXCr7/+KqSkpAi///67sHDhQsHS0lL4/fffBUEQhHv37gm2trZCYGCgkJSUJJw8eVKwsbER9u7dKx7j6dOngouLi+Dn5yckJiYKFy9eFN59910hJCSkrtISeXh4CB9++KHS9s2bNwuXLl0S/vrrL+HmzZtCcHCwYGZmJpw7d06M0YS88vLyhISEBCEhIUHo06eP8NlnnwkJCQlCcnKyIAiv7/kpKSkRhg0bJkyYMEG4fv26cOXKFWHgwIHC/Pnz6ySvHTt2CBYWFsKJEyeEjIwM8efx48fiMb788kvh7Nmzwp07d4SkpCRhy5Ytgrm5uSCTyTQ2r9d13dV2XqSZ4uPjBUtLSyEoKEi4c+eOcOHCBcHZ2VlYv369GFOfaviSJUsEZ2dn4ezZs0Jqaqrw008/CQMGDBCmT59eb/LRxpr9Ouq1JuVUVT4VhYWFCQMGDFDYpkn5aLOwsDAhKipKSElJEW7fvi0cOnRIsLOzE4KDgwVB0Px68Cr8/f2FyZMni4+1KVdtf+9Rnrbdp9Xxovde2pYnaY6GfK+oLdp8T6oNDem+R0TVx86TemDhwoVC7969BUtLS8HFxUWYOXOmWMTLXLlyRRg1apRgaWkpvP/++0JERITScf78809h0qRJgpWVlfDee+8JISEhQnFxcW2lodK1a9cEU1NT4ZdfflH63erVq4W+ffsKVlZWgpOTk+Dt7S1ERUUpxdV1Xr/++qtgamqq9OPt7S3GvK7n5+HDh8KcOXOEHj16CI6OjsKSJUuEp0+f1kleffv2rTLv7du3Cx988IFgbW0tODg4CGPHjhVOnz6t9Lc0Ka/Xed3VZl6kuX788UdhxIgRgpWVlTBgwABhy5YtStdKfanh+fn5QkhIiNCvXz/ByspK/GD70aNHCnGanI821uzXUa81KSd1nqPyVHWeaFI+2iwkJEQYMGCAYG1tLTg6OgojR44U9u3bJ5SUlIgxmlwPXkXFD6oEQXty1eb3Hqpo0326KpW99xIE7cmTNEtDvlfUFm2+J9WGhnbfI6Lq0RGEcuPOiIiIiIiIiIiIiIiIGjiueUJERERERERERERERFQOO0+IiIiIiIiIiIiIiIjKYecJERERERERERERERFROew8ISIiIiIiIiIiIiIiKoedJ0REREREREREREREROWw84SIiIiIiIiIiIiIiKgcdp4QERERERERERERERGVw84TIiIiIiIiIiIiIiKicth5QkREREREREREREREVA47T4iIiIiIiIiIiIiIiMph5wkREREREREREREREVE57DwhIiIiIiIiIiIiIiIqh50nRERERERERERERERE5bDzhIiIiIiIiIiIiIiIqBx2nhAREREREREREREREZXDzhMiIiIiIiIiIiIiIqJy2HlCRERERERERERERERUDjtPiIiIiIiIiIiIiIiIymHnCRERERERERERERERUTnsPCEiIiIiIiIiIiIiIiqHnSdERERERERERERERETlsPOkATIzM8PWrVurvd+kSZMwZcqUKuP69euHpUuXvkTLaoamtCczMxNmZmY4evRorfy9SZMmwczMTPxxcHDAlClTEBMTUyt/vyJra2ts3rz5lY7xMs+lpjz/RK8T63jd0MY6Xts5EdU21su6Udu1pbCwENu3b8fQoUNha2sLJycnDB8+HMHBwSgqKhLjNm/ejCtXrrz2v79792788MMPStvVvY6KioqwZMkSODs7w8zMDKtWrcJvv/0GMzOzatf8e/fuwczMDCdOnKg0jvWfWB/rhqbWR3W9qI7W1vlV9/p7nU6fPg0zMzPcu3ev0rj09HQEBgaif//+sLa2Rq9eveDl5YU9e/aIMerW9pe9BxDR66db1w2g2nfw4EG0a9eurptBtcDa2hrLli2DIAhITU1FeHg4Zs6ciZMnT6Jjx4513bxqCw8PR7Nmzeq6GUR1jnW84dC2Ok5U21gvG4YFCxbgypUrmDVrFqytrZGfn4/ExEScOHECH330Ed544w0Az19LSiQS9OzZ87X+fZlMBmdnZ/Tv3/+l9j98+DBOnDiB1atX4+2330br1q1hYGCAgwcPwsTE5LW2lagM62PDoG59VFdN1dH6Ljc3F+PGjUOTJk0we/ZsdOrUCVlZWYiNjcUPP/yAyZMnV+t4lpaWvAcQaQh2njRAtra2dd2EWlFYWIgmTZrUdTPqlFQqFZ9vOzs7dOrUCePHj8d//vMf+Pr61nHrqs/CwqKum0CkEVjHGw5tq+NEtY31UvulpKTgwoULCAoKwvjx48XtAwYMgJ+f30sds7i4GI0aNYJEInldzazU7du30aZNG4wYMUJhe0O5fqluNJTri/Xx9dbHuqLpz+N3332HtLQ0nDlzBl26dBG3DxkyBKWlpdU+Xvn3AC9S2/cqooaK03bVA59++ikGDhyIuLg4jB07Fj169MDgwYNx9uxZpdhffvkFXl5esLW1hYODAz788EM8fPhQIUbV8NxDhw6hX79+sLGxwYQJE5CYmPjCaZYuXLgADw8P9OjRA6NGjXrhMEKZTIa+ffvCxsYGU6ZMwV9//aXw+6KiIvzrX/9Cnz59YGVlBXd3d+zevVsh5ujRozAzM0NaWprKc1IxLiYmBr6+vrCzs8Py5csV9vnmm28wcOBA2NnZwcvLC3/++We12wMASUlJmDVrFuzt7WFra4vJkyfj999/V4rbvn07evfuDVtbW0yfPh33799XeZ5qk7m5OQAotWXPnj0YO3YsHB0d4eTkhEmTJuHatWsKMZs3b4aFhQXu3LmDyZMnw9bWFgMHDsT+/fuV/s7Ro0cxYMAA8Xq6efOmwu9PnTqF7t27IycnR9w2a9YsmJmZIT4+Xty2du1aDBo0SHysaijw3bt38dFHH+Hdd9+FjY0NBg0apDAstqKCggLMmDEDbm5uuHPnzgvjiF4n1nHW8ddFVR2fM2cOxo4dqxT7008/wczMDNevXxe3qZvTf/7zH4waNQo2NjZ49913ERAQoFCziWoK6yXrZXU9efIEAGBoaKj0Ox0dHejo6AB4fi0AwKZNm8TpEMumzSl7jSmTydC/f3/Y2Njg4cOHyMrKwtKlSzFw4EDY2NigX79+CAwMVKiH/fr1w/379/HNN9+Ix614LVV2HfXr1w/79+/Hw4cPxf3v3bv3wilbXrY+a+I9jaqH9ZH1sbrUrY+A6uuhYh2qrI6Wqer8AsC+ffswZMgQWFlZwdXVFSEhIQpTiKnzPJZRp04D/6vzVbUvPz8fAQEBcHBwgJOTE5YvX47CwkKVf7u8sr+n6lw3aqT80WvZ33F0dISLiwuCgoLw7Nkz8feq7gEvuleVnYeAgAC4uLjAysoKw4cPx7lz56psNxFVjSNP6oknT54gICAA06dPR5s2bbB7924sXLgQ3377LTp16gQA+OGHHzBv3jwMHjwYM2fOxN9//43w8HD4+PjgxIkT0NfXV3nsH374AZ999hmGDRsGDw8PJCcn48MPP1TZO56UlIQNGzZg9uzZkEql2LRpE+bMmYPz588rTKf0008/4ebNmwgICMCzZ8+wYcMGTJs2Dd9++604LHTx4sX44YcfMH/+fFhaWuLnn3/GmjVrkJOTg48++uilztPixYsxevRoTJ06FXp6euL2X375BXfu3IG/vz9KS0sRGhoKPz8/fPvtt2IvvTrtSUtLg5eXF1q1aoWVK1dCT08PO3bswKRJk3D48GGYmpoCAA4cOIB169Zh0qRJcHNzw9WrV7Fw4UK1cigtLVXrmwm6utX/37fshZqxsbHC9gcPHmD8+PHo0KEDioqKcPr0aUyaNAlHjhwRXyABgCAI+OijjzBu3Dj4+vri+PHjCAoKgqmpqThs99KlS1iyZAmGDh2K4cOH486dO5g3b55CTk5OTigtLcWVK1cwYMAAlJaWIjY2Fo0bN8bly5dhZWUF4PkLhsqGA6ekpGDcuHFo1aoVPv30UxgZGeHu3btITU1VGZ+bm4tZs2bh8ePHOHDgAIepU61iHVcP63jlVNXxCRMmwNfXF7du3VKo2YcPH4a5uTmsra0BqJ/T/v37sXLlSkycOBELFy5EVlYW1q9fjzt37uCrr75S+QaQ6HVivVQP6+VzXbt2hb6+PkJDQyGXy+Hs7KxymteDBw9i/PjxGD9+PEaNGgUA4vUEPH8N+8cff8Df3x+6urowMDBAeno6mjZtisWLF6NFixa4f/8+tm/fDl9fXxw8eBDA8ylsfH19YW1tjVmzZgEAjIyMxONWdR2Fh4dj69atiIuLQ3h4OACgTZs2Kj9gfdn6/CrPEWkW1kf1sD4+p259VFdVdVSd87t27Vrs3bsX06dPh5OTE5KTk7Fhwwakp6djw4YNCn/vRc9jeU+ePKmyTlenfcuWLcOFCxewYMECdO3aFceOHUNYWFiV56bs9fbChQsxe/Zs2NjYVDol2ooVK+Du7o5Nmzbh+vXr2LRpE1q2bIl58+ZV+ndU3auePn0KT09PAMAnn3yC1q1b4z//+Q/mzZuHiIgI9OnTp8r2E1ElBNJ4/v7+gqmpqRAXFyduy87OFszNzYXt27eL2/r37y/MmTNHYd/U1FTB0tJS2Ldvn7jN1NRU2LJli/h49OjRwtixYxX2++qrrwRTU1MhLCxM3Obt7S1YWloK9+/fF7ddv35dMDU1FU6fPi1u69u3r2BjYyNkZ2eL2/744w/BzMxMOHjwoCAIgpCYmCiYmpoKO3fuVPi7n332mWBtbS3k5OQIgiAIR44cEUxNTYWHDx8qnZMBAwaIj8viNm7cqHT++vbtK7z33ntCXl6euO3MmTOCqamp8N///rda7VmzZo1gZWUlpKWliTF5eXmCk5OTsHDhQkEQBEEulwu9e/cWPvzwQ4VjhYSECKampsKRI0eU2lgxN1NT0yp/UlNTKz2Ot7e34OPjIxQXFwtFRUVCUlKSMGnSJKF///7Co0ePXrhfSUmJUFxcLHh4eAjBwcHi9rCwMKXn+tmzZ4KTk5Pw+eefi9vGjRsnjBkzRuGYe/fuVbqePvjgA2HVqlWCIAhCfHy8YGFhISxfvlyYNWuWIAiC8PTpU6F79+7CyZMnxX369u0rBAQEiI8XLVokODo6Co8fP35hPmX7ZGZmCh4eHsLIkSMVrk2i2sA6zjpek3VcLpcLffv2VajZ2dnZCteNujnl5eUJdnZ2wsqVKxXiYmJiBFNTU+HixYuVtpnoVbFesl6+TL08c+aM4OjoKJiamgpmZmbC0KFDhfXr1yu9Rqx4PZQ/b/b29mLuL1JcXCz8/vvvgqmpqXDjxg2F/cu/Ri2j7nX02WefCX379lXY99dffxVMTU2FK1euCIKgfn1OTU0VTE1NhePHjwuC8OrPEWkO1kfWx9qujxXr0IviBEG985uSkiKYm5sLX375pcK+J06cEExNTYU///xTEITKn0dvb29h8uTJL8y3sjpdVfuSkpIEMzMzhf9PBEEQRo0apda5XrdundC9e3fB1NRUsLKyEry9vYV9+/YJJSUlYkzZOQ0MDFTYd9asWcKgQYOU4sqf+xfdqzZv3izY2toq/f8xZcoUYfTo0ZW2mYiqxq8O1hPNmzdHjx49xMctW7ZEq1atxCF6ycnJSE1NxeDBg1FSUiL+GBkZoUuXLrh69arK48rlcty8eRMDBgxQ2O7u7q4y3tTUFO3bt1d4DEBpCLCjoyNatmwpPn7nnXfQtWtXxMXFAYA49HDIkCEK+w0ZMgTPnj1TmGKkOvr27atyu6OjI5o2barQHuD5iIvqtCcmJgaOjo5o27atGNO0aVP07dsXV65cAfD8XKSnpysMHwagMP1UZebNm4dvvvmmyp82bdpUeaxff/0VlpaWsLKywuDBg3Hjxg1s27YNLVq0UIiLi4vD9OnT8d5778HCwgKWlpa4desW7t69q3TM999/X/zvN954A2+//bb4/MvlcsTHxytdT6pyd3JywuXLlwFAHG3i5uaGmJgYcVSKXC6vdORJdHQ0BgwYgObNm1d6Hh4+fAhPT08YGBhAJpMpXJtEtYV1XD2s44rUqeONGjXCuHHjcPLkSXHKg2PHjkEikWDYsGHVyikuLg75+flK12GPHj0glUoRGxur1jkgehWsl+phvfwfd3d3nD9/HuvWrcO4ceNQVFSEf//73xg6dCgyMjLUaouDgwPeeusthW2CIGDPnj0YOnQobG1tYWlpiTFjxgCAytfJqqh7HVXlZevzqz5HpFlYH9XD+vg/r6M+qquq8xsdHY3S0lIMGjRI4fp0dXUFAKU69qLnsbzq1Omq2vf7779DEASl5+wf//hH1ckD+Pjjj3Hu3DkEBgZi4MCB+PPPPxEUFIRp06YpjSKqOBrknXfeUeu+oOpe9fPPP8PBwQGGhoZK5/XGjRsK04ERUfVx2q56omJxBJ5/cF1WBLOzswEAixYtwqJFi5RiX3RDffToEUpKSpQ+TG/RooXKYd8V21E2DLFiMVb14XSrVq3Em/OL5oMse/yy86q3bt1a5faq2q1ue3JychQW/yofVxaTmZkJ4Hm+5VV8/CLt27dXGOr/IupM92JjY4PAwEDI5XLcuHED//rXvzB//nwcP35cXGzt/v37mDZtGrp3744VK1agbdu2kEgkWLFihcK8owAgkUgglUoVtpW/Dsuup4rPf8uWLZWuJycnJ3zzzTfIycnB5cuX4eTkBEdHRxQUFCAhIQGXL19G586dFV6QVvTkyRO1Pny8ceMGnjx5glmzZim1n6i2sI6rh3VckTp1HABGjx6N8PBwfPfdd/Dw8MDhw4cxaNAgcWoGdXMquw4nTJigsj1lc2cT1STWS/WwXipq1qwZhg4diqFDhwJ4Pr1MYGAgdu7ciSVLllS5v6p56vfs2YM1a9Zg5syZ6NWrF6RSKR4/fgxfX1+1P4xS9zqqysvW51d9jkizsD6qh/VR0avWR3VVdX7Lrs/yX8gsr2Ide9HzWF516nRV7XvRc6bq/vAi7du3h5eXF7y8vFBUVITAwEAcO3YMFy5cQP/+/Sttizr3BVVtefToEa5duwZLS0uV++Tk5Kj1uQkRqcbOEy1R9s37Tz/9FI6Ojkq/f9EHxi1btoSuri4eP36ssP3x48dqza/5Io8ePVLalp2dLX5LxsDAAMDzRa3KfzhedjMt+33jxo0BAMXFxQrHetGbg/ILnlWHuu0xMDAQt5WXnZ0txpTd4CvGqdpPlYCAABw7dqzKuB9++AEdO3asNKZp06bi3Ju2trZo0aIFFi5ciH379mHGjBkAgKioKOTn52Pjxo0KL07y8vLw5ptvqtXmMmXXU8Xn/9GjR0rXU/l1T2JjY+Hp6YmmTZvCwsICly9frnK9E+D5i3l1vi0zYMAAtG7dGp999hn09fX5TTvSSKzjz7GOK1Knjpe1uV+/fjh8+LC4/tOqVasUfq9OTmXX4fr16xXmsC7DkXukCVgvn2O9rNz48eOxfv163L59W614VefzzJkzcHV1xSeffCJuK/vGfG172fr8qs8R1S+sj8+xPlZOVX1844031D6/L6vs+ty7d6/KzxoqfnFSnefxddbp8s9Z+c6GrKyslzreG2+8gSlTpuDYsWO4ffu2QufJy1J1Tpo3bw4jIyMsXrxY5T4VO0WJqHrYeaIlunbtig4dOuDu3buYOnWq2vtJJBJ0794d586dg6+vr7j9u+++e6X2xMTE4NGjR+KL+D///BN37tzB5MmTAUB8Ifftt99iypQp4n6nT59G48aNxQ+Kyhb0TkpKEhfHffr0Ka5du6byWzcvS932ODo64quvvkJmZqZ4Y/37779x/vx5uLi4iG1u06YNvv/+e/GbHWXHVse8efPg5eVVZdzLfHNg8ODB2LNnD3bt2gVvb280adIEBQUFAKCwANvvv/+Ou3fvqvVNj/IkEgksLS1x7tw5ccFMQHXubdu2RefOnbFnzx7k5+fD3t4ewPNOlfPnzyMxMRE+Pj6V/j1nZ2ecO3cO/v7+VU7dtWDBAsjlcnzyySeQSCT44IMPqpUbUU1jHX81DbmOl5kwYQKmTZuGTZs2oVu3bnBwcBB/p25O9vb20NfXx71795SmrCDSFKyXr0bb6mVeXh4kEonSB3FZWVl4+vSpwutZPT29ao34KCwsVHqNeeLECaW46h73ZbxsfX7V54jqF9bHV9OQ62P79u2VOpt//PFHpWO+Sr3r1asXGjVqhIyMDIVz8irUrdPqsLGxgY6ODr7//nuFc3/mzJkq983OzkbLli2VOjeSk5MBqDeK5mW5urri4MGD6NSpk9h5R0SvDztPtISOjg6WLVuG+fPno7CwEB988AGaNWuGjIwM/Pbbb+jdu/cL5yudM2cO5s6di8WLF2PYsGG4e/cu9u7dC11d3Vf6xsaMGTMwd+5cPHv2DBs2bED79u0xcuRIAICZmRkGDRqEdevWoaioCJaWlvj5559x8OBBzJkzR3wBZGNjg44dOyIkJARyuRyCIGDnzp3Q19d/uRP1Auq2p+xbA9OmTcOcOXPwxhtvYMeOHSgsLMTs2bMBPJ97fvbs2QgKCsLKlSvh5uaGq1evqnXDBYCOHTtW+5sj1TF//nxMnz4dhw8fxqRJk+Ds7AyJRAJ/f3/4+PjgwYMH2LJli/gCtbrmzp2LWbNmYdGiRRg+fDju3LkDmUymcjhxz5498c0338DW1lace9TJyQk7duwQ/7uqXC5evIgJEyZg1qxZaNeuHVJSUpCcnIx//vOfSvGLFi2CXC7Hxx9/jI0bNyrN6UtUl1jHX01DruNlnJ2d0alTJ1y5ckVpCgZ1c5JKpfjkk0+wZs0aZGZmwsXFBU2aNMHDhw8RFRUFLy8vsbObqK6wXr4abauXd+/exaxZszBixAg4OjqiWbNmSElJwa5duyCRSODp6SnGduvWDefPn8d7770HqVSKjh07VvqNXFdXV+zatQs7duyAhYUFLl26hJ9//lkprlu3brh8+TJ+/PFHtGjRAm3atKl06tmX8bL1+VWfI6pfWB9fTUOuj4MGDUJkZCQiIyNhYWGBn376Cb/++qvSMatbR8vr3Lkzpk2bhs8++wx//vknHBwcIJFIcP/+fVy8eBFLly5Fhw4dqpWjunVaHd26dYO7uzu++OILlJSUoEuXLjh27Jg4nVdljh8/jmPHjmHYsGGwtLREo0aNcOPGDURGRqJDhw5K66i8TlOmTMHp06fh5eWFyZMno1OnTnj69Clu3bqF9PR0BAUF1djfJmoI2HmiRfr164c9e/Zg27Zt8Pf3R3FxMdq2bYuePXuKC2Gp0r9/fwQFBSEiIgJnzpyBhYUF1q5dC09PT3Gu9Orq3bs33nnnHQQHB+PRo0ewt7fH8uXLxTklASA0NBSbNm3Cvn378OjRI7Rv3x6ffvqpwjc8dHV1sXXrVqxYsQKffPIJWrdujblz5+K3335iO1xOAAAgAElEQVR77YvWqtMeIyMj7N+/H6GhoVi6dCkEQYCNjQ327t0rLpIHAF5eXsjLy8PevXtx+PBhODg4YP369S+co7g2ubq6wt7eHrt27cKECRNgamqKtWvXIjw8HLNnz0bXrl2xYsUKyGQypTVP1OHm5oZVq1Zh69atOHv2LCwsLBAeHo7x48crxZate1K+k8TR0RG6urpo27atwiKEqnTq1Alff/01NmzYgNWrV+PZs2fo2LEjJk6c+MJ9/vnPf0Iul2PBggXYvHmzWovQEdUW1vFX01DreNnIQR0dHQwYMAAymQzDhw9X2k/dnLy8vGBkZISdO3fiyJEjAJ6ft169etVopxBRdbBevhptqpedO3eGp6cnfv75Zxw7dgy5ubl46623YGtrizVr1ojfFAeAZcuWITg4GDNnzkRxcTHWrFmDUaNGvfDYfn5+yMnJQWRkJIqLi+Hq6oqwsDCMGDFCIe7jjz/GsmXL4Ofnh6KiIsybNw/z589/7bm+bH2u6+eIahfr46tpqPVx9uzZePLkCb788ksUFRXB3d0dy5YtEzuDylS3jla0ePFidOnSBV999RW+/PJL6OnpoUOHDujdu3eVs0moom6dVteqVauwatUqbNq0CRKJBIMGDcJHH32EgICASvdzc3PDw4cPcfLkSWzfvh0FBQVo06YN3N3d4efnV6Nrr7711lv4+uuvsXnzZmzZsgVZWVlo3rw5TE1NMXr06Br7u0QNhY4gCEJdN4I0z4ULFzB79mzs27evynUniIhI87CON0xDhgyBmZkZ1q9fX9dNIao3WC+JiFRjfSQiooaOI08IT58+xcaNG+Hs7AypVIrExERs27YNlpaWKheZIyIizcI63rAVFRUhMTERFy5cQFJSEtasWVPXTSLSWKyXRESqsT4SEREpY+cJQVdXF/fv30dgYCBycnJgYGCAvn374p///OdLz21KRES1h3W8YcvIyMDYsWPRvHlzLF68GDY2NnXdJCKNxXpJRKQa6yMREZEyTttFRERERERERERERERUTqO6bkB9JwgCnj17BvZBERHVPtZgIqK6wfpLRFR3WIOJiIhqR613nly5cgVz5sxB3759YWZmhs2bNyvFxMbGYsyYMbC2toabmxsiIyOVYpKSkuDj4wMbGxu4uLhg7dq1KCkpUYhJT0+Hn58f7Ozs4OTkhKVLlyIvL08h5unTp1iyZAl69uwJOzs7fPjhh8jMzFQ7n6KiIsTHx6OoqEjtfVS5cePGK+2vaZiP5tKmXADty4eq53XV4NrAa7Vm8LzWDJ5Xqkp9qr/q0tbrnnnVH9qYE9WM11GD6/P1xrbXvvrabqD+tr2+tptI29R658nff/8NExMTLF68GG3btlX6/f379zFjxgxYWFjg2LFj+Pjjj7F582bs379fjMnLy8PUqVMhlUpx6NAhrFq1CkePHsW6devEGLlcDl9fX2RnZ0MmkyE8PBy//fYbAgICFP7e4sWLcfXqVWzbtg179uzBw4cPMXfu3Fr/BkdhYWGt/r2axnw0lzblAmhfPqS9eK3WDJ7XmsHzSg2Rtl73zKv+0MacSHPV5+uNba999bXdQP1te31tN5G2qfUF4/v06YM+ffoAADZs2KD0+wMHDsDAwAArVqyAjo4OTExM8Mcff2DHjh3w8vICAJw8eRK5ubkIDQ2FVCqFubk5FixYgJCQEMyfPx/6+vqIiopCYmIizp49i86dOwMAAgMDMXPmTKSmpsLY2Bh37tzBhQsXsHv3bjg6OgIAQkJCMHjwYPz222947733aumsEBERERERERERERGRptC4NU+uXbuGXr16QUdHR9zm4uKCBw8eIC0tTYyxtbWFVCoVY1xdXVFYWIiEhAQxxtjYWOw4AQBnZ2dIJBJcvXoVAHD16lXo6enByclJjOnWrRvatWsnxhARERERERERERERUcNS6yNPqpKVlQUHBweFba1btwYAZGRkwMjICFlZWTA0NFSIKXtctl6Jqhg9PT0YGBgoxDRv3hwSiUTpWNVZ9wQA4uPjqxWvSmxs7CsfQ5MwH82lTbkAmptPxVpGRERERERERERE9YPGdZ4AUBh1AkBcf6TidnX2rUgQBIUYVfEVY9RhZWWFxo0bV2uf8mJjY7Xqg1bmo7m0KRdA+/IhIiIiIiIiIiKiuqdx03apGvWRnZ0N4H8jUAwNDZGVlaUQU/a4bLSJqpiSkhLk5uYqxDx+/BhyuVwh7tGjR0qjVoiIiIiIiIhIO2VlZSEgIAC9evWCtbU13N3dcf78eYWY2NhYjBkzBtbW1nBzc0NkZKTScZKSkuDj4wMbGxu4uLhg7dq1KCkpUYhJT0+Hn58f7Ozs4OTkhKVLlyIvL69G8yMiIqLq07jOEzs7O0RHR4ujTQAgKioK7du3h5GRkRgTFxeH/Px8hZgmTZrAwsJCjElNTUVKSooYEx0dDblcDnt7ezGmuLgYly9fFmPu3r2LBw8eiDFEREREREREpL3y8vLg6emJrKwshIWF4dtvv8XKlSvFzyAA4P79+5gxYwYsLCxw7NgxfPzxx9i8eTP279+vcJypU6dCKpXi0KFDWLVqFY4ePYp169aJMXK5HL6+vsjOzoZMJkN4eDh+++03BAQE1GrOREREVLVa7zzJz8/HzZs3cfPmTRQXFyMzMxM3b97EX3/9BQCYOHEinjx5guXLl+P27ds4deoUZDIZpk+fLh7Dw8MDzZo1g7+/P27duoVLly5h48aN8PT0hL6+PoDni8ybm5vD398f8fHxiImJQXBwMNzd3WFsbAzg+eLwbm5uWLFiBWJiYnD9+nX4+/vD2tpaYRF5IiIiIiIiItJOkZGRKC0txZYtW+Do6IiOHTuiZ8+e4pczAeDAgQMwMDDAihUrYGJigmHDhsHHxwc7duwQY06ePInc3FyEhobC3Nwcbm5uWLBgAb766iv8/fffAJ5/8TMxMRFr164VP3sIDAzEd999h9TU1FrPnYiIiF6s1jtP4uPjMWLECIwYMQIPHz7EwYMHMWLECCxbtgwA0KFDB0RGRiI+Ph7Dhw/HF198AT8/P3h7e4vHkEql2L17N3JzczFmzBh8+umnGDlyJBYtWiTGSCQSREREoEWLFvD29sacOXPg6OiI1atXK7Tniy++gK2tLWbPng0fHx+0bdsW27ZtQ6NGGjcoh4iIiIiIiIhes3PnzsHOzg4rV66Ei4sLBg8ejPDwcBQXF4sx165dQ69evRTWR3VxccGDBw+QlpYmxtja2kIqlYoxrq6uKCwsREJCghhjbGyMzp07izHOzs6QSCS4evVqTadKRERE1VDrC8a/++67uHXrVqUxjo6OOHLkSKUxJiYmkMlklcYYGRlh69atlca89dZbCAkJqTSGiIiIiIiIiLRTSkoKUlJS4OHhgYiICPz1118ICgrCs2fPxC9pZmVlwcHBQWG/snVZMzIyYGRkhKysLKX1U8sel63tqipGT08PBgYGSuu/ViU+Pr5a8RXFxsa+0v51iW2vffW13UD9bXt1212xRhHRq6v1zhMiIiIiIqL6KP/2VeREn0DJkwzoNm8DA+fhaNqNayUS1XeCIMDQ0BDBwcGQSCSwsrJCeno6wsPDFWa4KD/qpGw/VdtVqSpGEAS1jlOelZUVGjduXK19ysTGxmrUB63Vqa+a1vbqqK9tr6/tBupv2+tru4m0DTtPqMbwzSURUf3Cuk1E9GL5t68i+8wOQKILnSZSlOQ9fv74HzNYK4nquTZt2qBTp06QSCTitm7duiE/Px85OTkwMDCAoaGh0siQ7OxsAP8bgWJoaIj09HSFmKysLPF3Zf9GR0crxJSUlCA3N1dpREpDwfpKRESaigt7UI3QzbyN7DM7UJL3WOHFT/5tzuFKRKSJyt60sm4TEamWE30CkOiikV4T6OjooJFeE0Ci+3w7EdVrdnZ2SElJQWlpqbgtOTkZUqkUBgYGYkx0dLQ42gR4vvh7+/btYWRkJMbExcUhPz9fIaZJkybi4vN2dnZITU1FSkqKGBMdHQ25XA57+4bZUcD6SkREmoqdJ1Qjmtz9lS9+iIjqEb5pJSKqXMmTDOjoKk6Po6PbGCVPMuqoRUT0ukybNg0ZGRlYtWoV7t69i4sXLyIiIgLe3t5izMSJE/HkyRMsX74ct2/fxqlTpyCTyTB9+nQxxsPDA82aNYO/vz9u3bqFS5cuYePGjfD09IS+vj6A54vMm5ubw9/fH/Hx8YiJiUFwcDDc3d1hbGxc67lrAtZXIiLSVOw8oRrRqOAJX/wQEdUjfNNKRFQ53eZtIJQ8U9gmlDyDbvM2ddQiInpdLC0tsW3bNly9ehXDhg3DqlWr4O3tjfnz54sxHTp0QGRkJOLj4zF8+HB88cUX8PPzU+hgkUql2L17N3JzczFmzBh8+umnGDlypMK6KRKJBBEREWjRogW8vb0xZ84cODo6YvXq1bWasyZhfSUiIk3FNU+oRpS+2RxCyTPo6DURt/HFDxGR5tJt3ub5lF2s20REKhk4D0f2mR0oRSF0dBs//6BPXgID5+F13TQieg169+6N3r17Vxrj6OiII0eOVBpjYmICmUxWaYyRkRG2bt1a7TZqK9ZXIiLSVBx5QjWisMt7gLwEpcWFEAQBpcWFfPFDRKTBDJyHs24T1bGTJ09i1KhR6NmzJ3r06IHBgwdj165dCvPrx8bGYsyYMbC2toabmxsiIyOVjpOUlAQfHx/Y2NjAxcUFa9euRUlJiUJMeno6/Pz8YGdnBycnJyxduhR5eXk1nmN91rSbPVr9YwZ0pS0gFOZBV9oCrbiYMRHRK2N9JSIiTcWRJ1QjSlp3Q6t3TJATfQIlTzKg27wNDJyH88UPEZGGatrNHvjHDNZtojrUsmVLzJ07F126dMEbb7yBmJgYLF++HBKJBJMnT8b9+/cxY8YMeHh4ICQkBAkJCVi2bBn09fXh5eUFAMjLy8PUqVNhbW2NQ4cOIS0tDf7+/gAg/iuXy+Hr64s333wTMpkMBQUFCAgIQEBAAMLCwuos//qgaTd71kUiohrA+kpERJqInSdUY/jih4iofmHdJqpbLi4uCo+NjY1x7tw5XL58GZMnT8aBAwdgYGCAFStWQEdHByYmJvjjjz+wY8cOsfPk5MmTyM3NRWhoKKRSKczNzbFgwQKEhIRg/vz50NfXR1RUFBITE3H27Fl07twZABAYGIiZM2ciNTW1wS5YTEREREREVB47T4iIiIiINIwgCLh+/TquXr2KOXPmAACuXbuGXr16QUdHR4xzcXFBZGQk0tLSYGRkhGvXrsHW1hZSqVSMcXV1RWFhIRISEuDo6Ihr167B2NhY7DgBAGdnZ0gkEly9erVanSfx8fGvIVvNERsbW9dNqBHMq/7QhpwcHBzquglERERErwU7T4iIiIiINMTTp0/x/vvvo7i4GHK5HH5+fvDx8QEAZGVlKX0o2bp1awBARkYGjIyMkJWVBUNDQ4WYsseZmZnicSrG6OnpwcDAQIxRl5WVFRo3blytfTRVbGysVn7oy7zqD23MiYiIiKg+Y+cJEREREZGGaNq0KY4fP46CggLExcVh3bp1aNeuHUaPHg0ACqNOAIiLyVfcrkpVMYIgqHUcIiIiIiKihoCdJ0REREREGqJRo0bidFrm5ubIycnBhg0bMHr0aBgaGiqNDMnOzgbwvxEohoaGSE9PV4jJysoSf1f2b3R0tEJMSUkJcnNzlUakEBERERERNVSN6roBRERERESkWmlpKQoLCwEAdnZ2iI6OFkebAEBUVBTat28PIyMjMSYuLg75+fkKMU2aNIGFhYUYk5qaipSUFDEmOjoacrkc9vb2tZEWERERERGRxmPnCRERERGRBti8eTN++eUXpKam4s6dOzh8+DAiIyMxYsQIAMDEiRPx5MkTLF++HLdv38apU6cgk8kwffp08RgeHh5o1qwZ/P39cevWLVy6dAkbN26Ep6cn9PX1ATxfZN7c3Bz+/v6Ij49HTEwMgoOD4e7uXq3F4omIiIiIiLQZp+0iIiIiItIAf//9Nz7//HOkp6ejcePGMDY2xqJFizBhwgQAQIcOHRAZGYk1a9Zg+PDhaNWqFfz8/ODt7S0eQyqVYvfu3QgKCsKYMWMglUoxcuRILFq0SIyRSCSIiIhAUFAQvL29oaenh4EDByIgIKDWcyYiIiIiItJU7DwhIiIiItIA/v7+8Pf3rzTG0dERR44cqTTGxMQEMpms0hgjIyNs3bq12m0kIiIiIiJqKDhtFxERERERERERERERUTnsPCEiIiIiIiIiIiIiIiqHnSdERERERERERERERETlsPOEiIgUZGVlISAgAL169YK1tTXc3d1x/vx5hZjY2FiMGTMG1tbWcHNzQ2RkpNJxkpKS4OPjAxsbG7i4uGDt2rUoKSlRiElPT4efnx/s7Ozg5OSEpUuXIi8vr0bzIyIiIiIiIiIiqgoXjCciIlFeXh48PT3x9ttvIywsDEZGRnj48CGaNm0qxty/fx8zZsyAh4cHQkJCkJCQgGXLlkFfXx9eXl7icaZOnQpra2scOnQIaWlp4iLIZf/K5XL4+vrizTffhEwmQ0FBAQICAhAQEICwsLDaT56IiIiIiIiIiOj/sPOEiIhEkZGRKC0txZYtW6CnpwcA6Nixo0LMgQMHYGBggBUrVkBHRwcmJib4448/sGPHDrHz5OTJk8jNzUVoaCikUinMzc2xYMEChISEYP78+dDX10dUVBQSExNx9uxZdO7cGQAQGBiImTNnIjU1FcbGxrWbPBERERERERER0f/htF1ERCQ6d+4c7OzssHLlSri4uGDw4MEIDw9HcXGxGHPt2jX06tULOjo64jYXFxc8ePAAaWlpYoytrS2kUqkY4+rqisLCQiQkJIgxxsbGYscJADg7O0MikeDq1as1nSoREREREREREdELceQJERGJUlJSkJKSAg8PD0REROCvv/5CUFAQnj17hkWLFgF4viaKg4ODwn6tW7cGAGRkZMDIyAhZWVkwNDRUiCl7nJmZKR6nYoyenh4MDAzEGHXFx8dXK76uxMbG1nUTtBLPa82oz+e1Yo0iIiIiIiIiqi52nhARkUgQBBgaGiI4OBgSiQRWVlZIT09HeHi42HkCQGHUSdl+qrarUlWMIAhqHac8KysrNG7cuFr71LbY2Fh+oFsDeF5rBs8rERERERERNXSctouIiERt2rTB22+/DYlEIm7r1q0b8vPzkZOTA+D5CJKKI0Oys7MB/G8EiqGhIbKyshRiyh6XjTZRFVNSUoLc3FylESlERERERERERES1iZ0nREQksrOzQ0pKCkpLS8VtycnJkEqlMDAwEGOio6PF0SYAEBUVhfbt28PIyEiMiYuLQ35+vkJMkyZNYGFhIcakpqYiJSVFjImOjoZcLoe9vX2N5klERERERERERFQZdp4QEZFo2rRpyMjIwKpVq3D37l1cvHgRERER8Pb2FmMmTpyIJ0+eYPny5bh9+zZOnToFmUyG6dOnizEeHh5o1qwZ/P39cevWLVy6dAkbN26Ep6cn9PX1ATxfZN7c3Bz+/v6Ij49HTEwMgoOD4e7uDmNj41rPnYiIiIiIiIiIqAzXPCEiIpGlpSW2bduG9evX49ChQzAyMoK3tzd8fX3FmA4dOiAyMhJr1qzB8OHD0apVK/j5+Sl0sEilUuzevRtBQUEYM2YMpFIpRo4cqbBuikQiQUREBIKCguDt7Q09PT0MHDgQAQEBtZozERERERERERFRRew8ISIiBb1790bv3r0rjXF0dMSRI0cqjTExMYFMJqs0xsjICFu3bq12G4mIiIiIiIiIiGoSp+0iIiIiIiIiIiIiIiIqh50nRERERERERERERERE5bDzhIiIiIiIiIiIiIiIqBx2nhAREREREREREREREZXDzhMiIiIiIiIiIiIiIqJy2HlCRERERERERERERERUDjtPiIiIiIiIiIiIiIiIymHnCRERERERERERERERUTnsPCEiIiIiIiIiIiIiIiqHnSdERERERERERERERETlsPOEiIiIiIiIiBqszZs3w8zMTOmnpKREjImNjcWYMWNgbW0NNzc3REZGKh0nKSkJPj4+sLGxgYuLC9auXatwDABIT0+Hn58f7Ozs4OTkhKVLlyIvL6/GcyQiIqLq063rBhARERERERER1aUOHTrg4MGDCtt0dZ9/ZHL//n3MmDEDHh4eCAkJQUJCApYtWwZ9fX14eXkBAPLy8jB16lRYW1vj0KFDSEtLg7+/PwCI/8rlcvj6+uLNN9+ETCZDQUEBAgICEBAQgLCwsFrMloiIiNTBzhMiIiIiIiIiatAkEglat26t8ncHDhyAgYEBVqxYAR0dHZiYmOCPP/7Ajh07xM6TkydPIjc3F6GhoZBKpTA3N8eCBQsQEhKC+fPnQ19fH1FRUUhMTMTZs2fRuXNnAEBgYCBmzpyJ1NRUGBsb11q+REREVDWNm7artLQU4eHhGDhwIKytrdGnTx8EBwcjPz9fIY5DZomIiIiIiIjodUhLS8P7778PNzc3zJkzB4mJieLvrl27hl69ekFHR0fc5uLiggcPHiAtLU2MsbW1hVQqFWNcXV1RWFiIhIQEMcbY2FjsOAEAZ2dnSCQSXL16taZTJCIiomrSuJEnX375JXbu3Ik1a9bAysoKycnJCAgIQEFBAVavXg2AQ2aJiIiIiIiI6PWwsbFBaGgounbtiidPnuDLL7/ExIkTcfz4cXTu3BlZWVlwcHBQ2KdslEpGRgaMjIyQlZUFQ0NDhZiyx5mZmQCgMkZPTw8GBgZiTHXEx8dXe5/yYmNjX2n/usS217762m6g/ra9uu2uWKeI6NVpXOdJbGwsXF1d8Y9//AMA0LFjR3h4eODHH38UYzhkloiIiIiIiIhehz59+ig8dnBwwJAhQ7B3714sW7YMABRGnQCAIAgqt6tSVYwgCGodpyIrKys0bty42vsBzz97qa8ftLLtta++thuov22vr+0m0jYaN22Xg4MDYmNjcfPmTQBAamoqLl68qPBihkNmiYiIiIiIiKgm6OrqwtLSEsnJyQCejyCpODIkOzsbwP9GoBgaGiIrK0shpuxx2WgTVTElJSXIzc1VGpFCREREdU/jRp5MmzYNhYWFGD16NHR0dFBSUoJRo0Zh0aJFYowmDpl91eGyQP0dRvgizEdzaVMugObmw2+JEBERERHVP6Wlpbh16xZsbGwAAHZ2djh9+rTCCJGoqCi0b98eRkZGYkxISAjy8/PRtGlTMaZJkyawsLAQY7Zu3YqUlBR06tQJABAdHQ25XA57e/vaTpOIiIiqoHGdJ99//z2+/vprrF69Gt27d0dycjJCQkIQGhoqrlUCaN6Q2VcZLgto33A85qO5tCkXQPvyISIiIiKi2hUSEoK+ffuiffv24ponf/31F0JCQgAAEydOxP79+7F8+XL4+Pjg5s2bkMlkWLx4sXgMDw8PbNmyBf7+/pg/fz7S0tKwceNGeHp6Ql9fH8DzGTPMzc3h7++PpUuXorCwEMHBwXB3d+e04URERBpI4zpPVq9ejUmTJmHEiBEAADMzMxQXF2Px4sXiWiXqDplNT09XiFE1ZDY6OlohhkNmiYiIiKi2RUZG4uzZs7hz5w4kEgksLS2xYMEC9OjRQ4w5evQolixZorRv+fX7ACApKQlBQUGIi4tDs2bNMGzYMCxatAi6uv976Z+eno6goCD88ssv0NPTw8CBA7FkyRKFKW+JiBqKjIwMLF68GI8ePULz5s1hYWGBAwcOwNraGgDQoUMHREZGYs2aNRg+fDhatWoFPz8/eHt7i8eQSqXYvXs3goKCMGbMGEilUowcOVJhFg2JRIKIiAgEBQXB29tbrL8BAQG1njMRERFVTeM6TwoKCtCokeJSLBKJROExh8wSERERkTa5fPkyxo0bB2tra+jq6iIyMhJTpkzB//t//0/h28gSiQSXLl1S2Ldly5bif+fl5WHq1KmwtrbGoUOHkJaWJo7eLvtXLpfD19cXb775JmQyGQoKChAQEICAgACEhYXVQrZERJpl/fr1VcY4OjriyJEjlcaYmJhAJpNVGmNkZIStW7dWq31ERERUNzRuwfj+/ftj165d+P7773Hv3j38/PPPWL9+PVxcXMShrhMnTsSTJ0+wfPly3L59G6dOnYJMJsP06dPF43h4eKBZs2bw9/fHrVu3cOnSpUqHzMbHxyMmJoZDZomIiIio1kVGRmLs2LEwNzeHiYkJVq9eDR0dHfz0009Ksa1bt1b4Kf9Fo5MnTyI3NxehoaEwNzeHm5sbFixYgK+++gp///03gOdfKEpMTMTatWthbW0NJycnBAYG4rvvvkNqamqt5UxERERERKTJNG7kybJly2BgYICQkBBkZGSgVatWeP/997Fw4UIxhkNmiYiIiEibFRQUoKSkBC1atFDYLpfL0a9fPxQVFeGdd97B3Llz0bNnT/H3165dg62trcL0W66urigsLERCQgIcHR1x7do1GBsbK0z15ezsDIlEgqtXr/JLRERERERERNDAzhN9fX34+/srLA6vCofMEhEREZG2Cg0NhaGhIdzc3MRtXbp0wdq1a2Fubo6///4b33zzDXx8fLB37144OjoCeL7GX8W1+8oel60ZqCpGT08PBgYGSusKViU+Pr66qWm02NjYum5CjWBe9Yc25OTg4FDXTSAiIiJ6LTSu84SIiIiIqCELDw/Ht99+C5lMhjfffFPcbmdnBzs7O/Gxvb097t27h507d4qdJ5UpWyvwRcqvJ6guKysrNG7cuFr7aKrY2Fit/NCXedUf2pgTERERUX2mcWueEBERERE1VBs2bIBMJsOuXbvQvXv3KuN79OiB5ORk8bGhoSGysrIUYsoel402URVTUlKC3NxcpREpREREREREDRU7T4iIiIiINEBISAi+/vpr7N69G9bW1mrtk5CQgNatW4uP7ezsEMtw32MAACAASURBVBcXh/z8fHFbVFQUmjRpAgsLCzEmNTUVKSkpYkx0dDTkcjns7e1fUzZERERERET1GztPiIiIiIjqWFBQEA4ePIh169ahdevWyMzMRGZmJp4+fSrGhIeH48cff0RKSgoSExOxcuVKREVFYfLkyWKMh4cHmjVrBn9/f9y6dQuXLl3Cxo0b4enpCX19fQCAi4sLzM3N4e/vj/j4eMTExCA4OBju7u5cLJ6IiIiIiOj/cM0TIiIiIqI6tn//fgDA9OnTFbaPHDkSISEhAICnT59i+fLlyMzMhL6+PkxNTbFr1y706tVLjJdKpdi9ezeCgoIwZswYSKVSjBw5EosWLRJjJBIJIiIiEBQUBG9vb+jp6WHgwIEICAiohUyJiIiIiIjqB3aeEBERERHVsVu3blUZs2TJEixZsqTKOBMTE8hkskpjjIyMsHXrVrXbR0RERERE1NBw2i4iIiIiIiIiIiIiIqJy2HlCRESizf+fvXsPjrq89zj+WTYhIWyMkgUiNKBtijESIBexXNRoh9JqAwWjNSGmIDc1TRtJmZTgcFmqCZwilJvSpcisByNYCBU81IitDsZUdEmqMQQP0koKJiRBDLkBCXv+4PCTJVwWZXPz/ZrJbH/P8/395vtsZ0Lc7z7Pd+VK3XLLLa1+mpubjRin06mEhARFRkYqLi5Odru91XMOHDiglJQUDRkyRKNGjdLixYvdniFJlZWVSk1NVVRUlIYPH665c+eqrq7O62sEAAAAAAAAroRjuwAAbvr3769Nmza5jfn4nP3n4vDhw5o2bZri4+OVk5Oj0tJSPfXUUwoICNCkSZMkSXV1dZoyZYoiIyO1efNmVVRUKDMzU5KM15aWFs2YMUM9evSQw+FQY2OjsrKylJWVpRUrVrThagEAAAAAAIDWKJ4AANyYzWb17t37onO5ubkKCgrSwoULZTKZFBYWpk8++UTr1q0ziifbt29XbW2tlixZIovFovDwcKWnpysnJ0dpaWkKCAhQQUGBysrKlJ+fr4EDB0qS5s2bp+nTp6u8vFyhoaFttl4AAAAAAADgQhzbBQBwU1FRobvuuktxcXF6/PHHVVZWZswVFRVp5MiRMplMxtioUaN05MgRVVRUGDHDhg2TxWIxYkaPHq2mpiaVlpYaMaGhoUbhRJJGjBghs9msvXv3enuJAAAAAAAAwGWx8wQAYBgyZIiWLFmi7373uzp+/LheeOEFJSYmatu2bRo4cKCqq6sVExPjds+5XSpHjx5VSEiIqqurZbVa3WLOXVdVVUnSRWN8fX0VFBRkxFyNkpKSq76nPTidzvZOoUviffWOzvy+Xvh7CgAAAACAq0XxBABguPvuu92uY2JidP/99+vFF1/UU089JUluu04kyeVyXXT8Yq4U43K5PHrOhQYPHiw/P7+rvq8tOZ1OPtD1At5X7+B9BQAAAAB823FsFwDgknx8fHTbbbfp3//+t6SzO0gu3BlSU1Mj6asdKFarVdXV1W4x567P7Ta5WExzc7Nqa2tb7UgBAAAAAAAA2hrFEwDAJZ05c0b79+83CiNRUVEqLCw0dptIUkFBgfr166eQkBAjpri4WPX19W4x/v7+ioiIMGLKy8t16NAhI6awsFAtLS2Kjo5ui6UBAAAAAAAAl0TxBABgyMnJ0Xvvvafy8nJ99NFH+s1vfqPPPvtMSUlJkqTExEQdP35cCxYs0KeffqodO3bI4XBo6tSpxjPi4+MVGBiozMxM7d+/X2+//baWL1+upKQkBQQESDrbZD48PFyZmZkqKSnRBx98oEWLFmns2LEKDQ1tl7UDAAAAAAAA59DzBABgOHr0qGbPnq1jx47p+uuvV0REhHJzcxUZGSlJ6t+/v+x2u7KzszV+/HgFBwcrNTVVycnJxjMsFos2bNggm82mhIQEWSwWTZgwQRkZGUaM2WzW2rVrZbPZlJycLF9fX40ZM0ZZWVltvmYAAAAAAADgQhRPAACGZ5999ooxsbGx2rJly2VjwsLC5HA4LhsTEhKiNWvWXFV+AAAAAAAAQFvg2C4AAAAAAAAAAIDzUDwBAAAAAAAAAAA4D8UTAAAAAAAAAACA81A8AQAAAAAAAAAAOI9HxZPdu3drx44dxnVlZaWmTp2qu+66S1lZWTp58qTXEgQAAAAAAAAAAGhLHhVPVqxYoSNHjhjX2dnZKisr0w9/+EO9+eabWrFihdcSBAAAAAAAAAAAaEseFU8+++wzhYeHS5IaGxv1t7/9TXPmzNH8+fP1m9/8Rq+//rpXkwQAAAAAAAAAAGgrHhVPTp06JX9/f0lScXGxWlpaFBcXJ0m6+eabVVVV5bUEAQAAAAAAAAAA2pJHxZPQ0FC98847kqTt27frtttuk8VikSRVV1crMDDQexkCAAAAAAAAAAC0IY+KJ4888oj++Mc/6q677lJeXp6Sk5ONuffff1/f//73vZYgAAAAAAAAAABAW/LxJOihhx5Sv3799NFHH2nw4MG68847jbmAgABNmjTJawkCAAAAAAAAAAC0JY+KJ5I0evRojR49utV4RkbGNU0IAAAAAAAAAACgPXl0bJckHTt2TCtXrtTkyZP1s5/9TJ9++qkk6ZVXXtG+ffu8liAAAAAAAAAAAEBb8qh48q9//Uvx8fFyOBzq1q2b9u/fr6amJknS/v37tX79eq8mCQAAAAAAAAAA0FY8Kp5kZ2erf//+evPNN/XHP/5RLpfLmIuOjlZRUZHXEgQAAAAAAGgr27Zt0y233KLJkye7jTudTiUkJCgyMlJxcXGy2+2t7j1w4IBSUlI0ZMgQjRo1SosXL1Zzc7NbTGVlpVJTUxUVFaXhw4dr7ty5qqur8+aSAADA1+BR8eT999/XzJkzdd1118lkMrnN9e7dW1VVVV5JDgAAAAAAoK0cPHhQv//97xUbG+s2fvjwYU2bNk0RERHKy8vTrFmztHLlSm3cuNGIqaur05QpU2SxWLR582Y9/fTT2rp1q5YuXWrEtLS0aMaMGaqpqZHD4dCqVav03nvvKSsrq83WCAAAPONR8aRbt0uHHTt2TP7+/tcsIQAAAAAAgLZ26tQpPfnkk5o9e7ZCQ0Pd5nJzcxUUFKSFCxcqLCxM48aNU0pKitatW2fEbN++XbW1tVqyZInCw8MVFxen9PR0vfTSS2poaJAkFRQUqKysTIsXL1ZkZKSGDx+uefPm6fXXX1d5eXmbrhcAAFyeR8WTYcOG6c9//vNF57Zv367bb7/9miYFAAAAAADQlrKzszVo0CCNHz++1VxRUZFGjhzpdhrHqFGjdOTIEVVUVBgxw4YNk8ViMWJGjx6tpqYmlZaWGjGhoaEaOHCgETNixAiZzWbt3bvXW0sDAABfg48nQb/61a/0yCOPKDExUT/5yU9kMpn0xhtvaM2aNSooKNDLL7/s7TwBAAAAAAC8Ij8/X7t379a2bdsuOl9dXa2YmBi3sd69e0uSjh49qpCQEFVXV8tqtbrFnLs+d9z5xWJ8fX0VFBR01Ueil5SUXFX8hZxO5ze6vz2Re9vrrHlLnTf3q837wt9RAL45j4onQ4cO1YYNG7RkyRJlZ2fL5XLp+eef15AhQ/TCCy8oPDzc23kCAAAAAABcc59//rnmz5+v559/3m3XyIUu7AHrcrkuOu7JvRdyuVwePed8gwcPlp+f31Xdc47T6ey0H7SSe9vrrHlLnTf3zpo30NV4VDyRpOjoaL388suqq6vTF198oaCgIF133XXezA0AAAAAAMCrPv74Yx07dkyJiYnG2JkzZyRJERERys3NldVqbbUzpKamRtJXO1CsVqsqKyvdYqqrq425c6+FhYVuMc3NzaqtrW21IwUAALQvj4sn51gslst+EwMAAAAAAKCz+MEPfqDt27e7jS1fvlw1NTVatGiRBgwYoKioKL322mtuO0QKCgrUr18/hYSESJKioqKUk5Oj+vp69ezZ04jx9/dXRESEEbNmzRodOnRIAwYMkCQVFhaqpaVF0dHRbbVkAADggUsWT1544QXFx8fLarXqhRdeuOxDTCaTJk+efK1zAwAAAL4V7Ha78vPzdfDgQZnNZt12221KT0/X0KFD3eKcTqeys7O1f/9+BQcHa9KkSZo+fbpbzIEDB2Sz2VRcXKzAwECNGzdOGRkZ8vH56k//yspK2Ww2vfvuu/L19dWYMWM0Z84cviQF4FvJYrFo0KBBbmPXXXedGhoajPHExERt3LhRCxYsUEpKivbt2yeHw6HZs2cb98THx2v16tXKzMxUWlqaKioqtHz5ciUlJSkgIEDS2Sbz4eHhyszM1Ny5c9XU1KRFixZp7NixCg0NbbtFAwCAK7pk8WTx4sWKiYmR1WrV4sWLL/sQiicAAADA17dnzx499NBDioyMlI+Pj+x2uyZPnqxXX33V+DDt8OHDmjZtmuLj45WTk6PS0lI99dRTCggI0KRJkyRJdXV1mjJliiIjI7V582ZVVFQoMzNTkozXlpYWzZgxQz169JDD4VBjY6OysrKUlZWlFStWtM8bAAAdXP/+/WW325Wdna3x48crODhYqampSk5ONmIsFos2bNggm82mhIQEWSwWTZgwQRkZGUaM2WzW2rVrZbPZlJycbBSws7Ky2mNZAADgMi5ZPPnwww/VvXt3438DAAAA8A673e52/cwzz+iNN97Q7t27lZSUJEnKzc1VUFCQFi5cKJPJpLCwMH3yySdat26dUTzZvn27amtrtWTJElksFoWHhys9PV05OTlKS0tTQECACgoKVFZWpvz8fA0cOFCSNG/ePE2fPl3l5eV88xkAJOXk5LQai42N1ZYtWy57X1hYmBwOx2VjQkJCtGbNmm+UHwAA8L5ul5o4VziRpBMnTshsNqt79+6tfnx8fHTixIk2SRYAAAD4NmhsbFRzc7NuuOEGY6yoqEgjR440ztqXzh7/cuTIEVVUVBgxw4YNczt+a/To0WpqalJpaakRExoaahROJGnEiBEym83au3evt5cGAAAAAJ2CRw3jR48erU2bNmnIkCGt5kpLS/Xggw9q37591zw5AAAA4NtoyZIlslqtiouLM8aqq6sVExPjFte7d29J0tGjRxUSEqLq6mpZrVa3mHPXVVVVxnMujPH19VVQUJAR46mSkpKriu/onE5ne6fgFayr8+gKa7rw9xQAAEBn5VHxxOVyXXKuublZ3bpdcgPL11JdXa1nn31Wb731lk6cOKF+/fopMzNT9957rxFDs0wAAAB0RatWrdLOnTvlcDjUo0cPt7nzd51IX/2dfuH4xVwpxuVyefSc8w0ePFh+fn5XdU9H5XQ6u+SHvqyr8+iKawIAAOjMLlk8qaqq0tGjR43rgwcPymw2u8WcPHlSr7zyivr06XPNEqqrq1NSUpJuuukmrVixQiEhIfr888/Vs2dPI4ZmmQAAAOiKli1bptzcXK1fv1633nqr25zVam21M6SmpkbSVztQrFarKisr3WKqq6uNuXOvhYWFbjHNzc2qra1ttSMFAAAAAL6tLlk82bRpk1atWiWTySSTyaQ5c+a0ijn37bSLzX1ddrtdZ86c0erVq+Xr6ytJ+s53vuMWQ7NMAAAAdDU5OTnKy8vThg0bFBER0Wo+KipKr732mtsOkYKCAvXr108hISFGTE5Ojurr640vHxUUFMjf3994ZlRUlNasWaNDhw5pwIABkqTCwkK1tLQoOjq6LZYKAAAAAB3eJYsn48aN09ChQ+VyuTRjxgzNmTNH3/3ud91iunfvrptvvvma7jzZtWuXoqKi9Lvf/U67du1SUFCQ7rvvPs2cOdMoplyqWabdbldFRYVCQkKu2CwzNjb2is0yKZ4AAACgLdhsNuXl5WnlypXq3bu3scPE399fgYGBkqTExERt3LhRCxYsUEpKivbt2yeHw6HZs2cbz4mPj9fq1auVmZmptLQ0VVRUaPny5UpKSlJAQICks383h4eHKzMzU3PnzlVTU5MWLVqksWPH8vcvAAAAAPy/SxZPBgwYoAEDBuj06dOaNWuWfvSjH+nGG2/0ekKHDh3SoUOHFB8fr7Vr1+qzzz6TzWbTyZMnlZGRIanrNsvsCs0Bz8d6Oq6utBap466nK5xZvW3bNmVmZmrEiBHasGGDMU7fKQC4tjZu3ChJmjp1qtv4hAkTlJOTI0nq37+/7Ha7srOzNX78eAUHBys1NVXJyclGvMVi0YYNG2Sz2ZSQkCCLxaIJEyYYf0dLktls1tq1a2Wz2ZScnGz8/s3KymqDlQIAAABA53DFhvFms1krVqxQREREmxRPXC6XrFarFi1aJLPZrMGDB6uyslKrVq1y+4++rtYss6s1B2Q9HVdXWovU9dbTkRw8eFC///3vFRsb6zZO3ykAuPb279/vUVxsbKy2bNly2ZiwsDA5HI7LxoSEhGjNmjUe5wcAAAAA3zbdrhjQrZtCQ0N14sSJtshHffr00U033eTWnP573/ue6uvr9eWXX0ryvFnmueaY51ysWeaFMTTLBADp1KlTevLJJzV79uxWR7ic33cqLCxM48aNU0pKitatW2fEnN93Kjw8XHFxcUpPT9dLL72khoYGSTL6Ti1evFiRkZEaPny45s2bp9dff13l5eVtul4AAAAAAADgfFcsnkjSY489pjVr1qiiosLb+SgqKkqHDh3SmTNnjLF///vfslgsCgoKMmIKCwuN3SbSxZtlFhcXq76+3i3mwmaZ5eXlOnTokBFDs0wAkLKzszVo0CCNHz++1dyl+k4dOXLE+HfiSn2nzsVcru8UAAAAAAAA0F6ueGyXJO3cuVNffPGFxowZo0GDBhm7O84xmUx67rnnrklCjz76qH7+85/r6aefVnJysj777DOtXbvW7SxnmmUCgPfk5+dr9+7d2rZt20Xnu2rfqbbQUfvzdHa8r97Rmd9XjnMEAAAAAHxTHhVPvvjiC/Xv31/9+/c3rr3ltttu03PPPadnn31WmzdvVkhIiJKTkzVjxgwjhmaZAOAdn3/+uebPn6/nn3/+sk3bu1rfqbZAfx7v4H31Dt5XAAAAAMC3nUfFk02bNnk7Dzd33nmn7rzzzsvG0CwTAK69jz/+WMeOHVNiYqIxdu4YxYiICOXm5nrcd6qystIt5mJ9pwoLC91i6DsFAAAAAACAjsCjnifnc7lcOnHihFtPEgBA1/CDH/xA27dv17Zt24yfe++9V0OHDtW2bdt0yy230HcKAAAAAAAAXZ7HxZN//OMfeuSRRzRkyBDdcccd2rdvnyTpd7/7nfLz872WIACg7VgsFg0aNMjt57rrrlOPHj00aNAg+fv7KzExUcePH9eCBQv06aefaseOHXI4HJo6darxnPj4eAUGBiozM1P79+/X22+/fdm+UyUlJfrggw/oOwUAAAAAAIAOwaPiydtvv61HH31ULpdLjz/+uNuuk+uvv16vvPKK1xIEAHQs5/pOlZSUaPz48fqv//qvS/adqq2tVUJCgn77299esu/UDTfcoOTkZD3++OOKjY3VM8880x7LAgAAAAAAAAwe9Tz5wx/+oHHjxiknJ0fNzc1asWKFMRceHq7Nmzd7LUEAQPvKyclpNUbfKQAAAAAAAHRlHu08+d///V/Fx8dLkkwmk9tcUFCQvvjii2ufGQAAAAAAAAAAQDvwqHgSGBioY8eOXXSuvLxcwcHB1zQpAAAAAAAAAACA9uJR8eSuu+7S888/71ZAMZlMamhokMPh0D333OO1BAEAAAAAAAAAANqSRz1PZs2apYcfflg//vGPdccdd8hkMmnZsmU6cOCAfHx8lJaW5u08AQAAAAAAAAAA2oRHO0/69OmjvLw8Pfzwwzp8+LD69u2rqqoq3X///XrllVfUq1cvb+cJAAAAAAAAAADQJjzaeSKdbQw/a9YszZo1y5v5AAAAAAAAAAAAtCuPiyeS1NjYqE8//VRHjx5Vnz599L3vfU89evTwVm4AAAAAAAAAAABtzuPiyfPPP6/169frxIkTcrlckqTAwEA9+uijeuyxx2QymbyWJAAAAAAAAAAAQFvxqHiybNky2e12JSUl6cc//rGCg4NVU1Ojv/71r1q5cqWampr05JNPejtXAADgoQ/2VWrrWwdUeaxBfXsFaGJcmGJv7dveaQEAAAAAAHQKHhVPXnnlFc2cOVO//vWvjbGbb75ZsbGxslgs2rx5M8UTAAA6iA/2VWrt1g/l42NSYA8ffVHbqLVbP5QmDqGAAgAAAAAA4IFungQ1Njbq9ttvv+jc7bffrqampmuaFAAA+Pq2vnVAPj4m+Xf3kcl09tXHx6Stbx1o79QAAAAAAAA6BY+KJ3feead279590bl33nlHI0eOvKZJAQCAr6/yWIP8fM1uY36+Zh091tBOGQEAAAAAAHQuHh3blZCQoHnz5un48eP64Q9/aPQ82bVrl/7xj3/IZrPp448/NuJvu+02ryUMAAAur2+vAH1R2yj/7l/9M3/ydIv69Apox6wAAAAAAAA6D4+KJzNmzJAk5eXlKS8vTyaTSS6Xy5ifOXOmJMnlcslkMmnfvn1eSBUAAHhiYlyY1m79UE1qlp+vWSdPt6i52aWJcWHtnRoAAAAAAECn4FHxxG63ezsPAABwjcTe2leaOERb3zqgo8ca1KdXgCbGhdEsHgAAAAAAwEMeFU/uvPNOb+cBAACuodhb+1IsAQAAAAAA+Jo8Kp6cc/jwYTmdTn355ZcKCgpSTEyM+vfv763cAAAAAAAAAAAA2pxHxZMzZ85owYIF+vOf/6wzZ84Y4926ddODDz6o+fPnq1u3bl5LEgAAAAAAAAAAoK14VPFYs2aNtmzZoscff1z/8z//o/fff187d+7UE088oS1btui5557zdp4AAAAAAADX3Pbt2zVx4kTdfvvtGjp0qO677z6tX79eLpfLiHE6nUpISFBkZKTi4uIu2hv2wIEDSklJ0ZAhQzRq1CgtXrxYzc3NbjGVlZVKTU1VVFSUhg8frrlz56qurs7rawQAAFfPo50neXl5evzxx/XLX/7SGAsMDDSut27dqtTUVO9kCAAAAAAA4CW9evXSE088oZtvvlndu3fXBx98oAULFshsNusXv/iFDh8+rGnTpik+Pl45OTkqLS3VU089pYCAAE2aNEmSVFdXpylTpigyMlKbN29WRUWFMjMzJcl4bWlp0YwZM9SjRw85HA41NjYqKytLWVlZWrFiRbutHwAAXJxHxZPKykpFR0dfdC46Olpr1669pkkBAAAAAAC0hVGjRrldh4aGateuXdqzZ49+8YtfKDc3V0FBQVq4cKFMJpPCwsL0ySefaN26dUbxZPv27aqtrdWSJUtksVgUHh6u9PR05eTkKC0tTQEBASooKFBZWZny8/M1cOBASdK8efM0ffp0lZeXKzQ0tM3XDgAALs2jY7tCQkK0Z8+ei869//776tu37zVNCgAAAAAAoK25XC59+OGH2rt3r+644w5JUlFRkUaOHCmTyWTEjRo1SkeOHFFFRYURM2zYMFksFiNm9OjRampqUmlpqRETGhpqFE4kacSIETKbzdq7d29bLA8AAFwFj3aePPDAA1q1apWam5t13333yWq1qqamRjt37tT69euVlpbm7TwBAAAAAAC84sSJE7rrrrt0+vRptbS0KDU1VSkpKZKk6upqxcTEuMX37t1bknT06FGFhISourpaVqvVLebcdVVVlfGcC2N8fX0VFBRkxFyNkpKSq77nfE6n8xvd357Ive111rylzpv71eZ94e8pAN+cR8WTxx57TDU1NXrhhRf0pz/9yRjv1q2bkpKSNHPmTK8lCAAAAAAA4E09e/bUtm3b1NjYqOLiYi1dulQ33nijHnjgAUly23UiyWgmf+H4xVwpxuVyefScCw0ePFh+fn5XfZ909kPZzvpBK7m3vc6at9R5c++seQNdjUfFE5PJpKeeekozZ85UcXGxjh8/ruuvv17Dhg0zvm0BAAAAAADQGXXr1s04Tis8PFxffvmlli1bpgceeEBWq7XVzpCamhpJX+1AsVqtqqysdIuprq425s69FhYWusU0Nzertra21Y4UAADQ/q7Y8+TkyZNasGCBiouL1bt3b40ZM0YPPvigxowZQ+EEAAAAuEbef/99Pf7447rnnnt0yy23aOXKlW7zW7du1S233NLq57PPPnOLO3DggFJSUjRkyBCNGjVKixcvVnNzs1tMZWWlUlNTFRUVpeHDh2vu3Lmqq6vz+hoBoLM4c+aMmpqaJElRUVEqLCw0dptIUkFBgfr166eQkBAjpri4WPX19W4x/v7+ioiIMGLKy8t16NAhI6awsFAtLS2Kjo5ui2UBAICrcMXiiZ+fn/7yl7/o5MmTbZEPAAAA8K3U0NCgsLAwzZ49W3379r1ojNls1jvvvOP2853vfMeYr6ur05QpU2SxWLR582Y9/fTT2rp1q5YuXWrEtLS0aMaMGaqpqZHD4dCqVav03nvvKSsry+trBICOaOXKlXr33XdVXl6ugwcP6pVXXpHdbtfPfvYzSVJiYqKOHz+uBQsW6NNPP9WOHTvkcDg0depU4xnx8fEKDAxUZmam9u/fr7ffflvLly9XUlKSAgICJJ1tMh8eHq7MzEyVlJTogw8+0KJFizR27FiFhoa2y9oBAMCleXRsV3R0tP75z3/qjjvu8HY+AAAAwLfS3XffrbvvvluStGzZskvGXW739/bt21VbW6slS5bIYrEoPDxc6enpysnJUVpamgICAlRQUKCysjLl5+cbR9TMmzdP06dPV3l5OR/gAfjWaWho0Pz581VZWSk/Pz+FhoYqIyNDDz/8sCSpf//+stvtys7O1vjx4xUcHKzU1FQlJycbz7BYLNqwYYNsNpsSEhJksVg0YcIEZWRkGDFms1lr166VzWZTcnKyfH19NWbMGIrXAAB0UB4VT371q19p1qxZkqR77rlHVqu1VTOz66+//tpnBwAAAMDQ0tKie++9V6dOndL3v/99PfHETuOAFwAAIABJREFUE7r99tuN+aKiIg0bNkwWi8UYGz16tJqamlRaWqrY2FgVFRUpNDTUKJxI0ogRI2Q2m7V3796rKp6UlJRcm4V1EE6ns71T8ArW1Xl0hTV1xgbHmZmZyszMvGxMbGystmzZctmYsLAwORyOy8aEhIRozZo1V50jAABoex4VT37+859Lkp599tlLfgtu37591y4rAAAAAG5uvvlmLV68WOHh4WpoaNCf//xnpaSk6MUXX1RsbKyks82JL2w6fO76XLPji8X4+voqKCioVUPkKxk8eLD8/Py+7pI6FKfT2Sk/9L0S1tV5dMU1AQAAdGYeFU/mz5/faqcJAAAAgLYTFRWlqKgo4zo6Olr/+c9/9Kc//ckonlzOlf6ed7lc/M0PAAAAAP/Po+JJYmKit/MAAHQA27dv1wsvvKDy8nKdOnVK/fv3V0JCgqZMmWJ8oOZ0OpWdna39+/crODhYkyZN0vTp092ec+DAAdlsNhUXFyswMFDjxo1TRkaGfHy++mensrJSNptN7777rnHe85w5c9yOmgEAXN7QoUO1a9cu49pqtaqystItprq62pg791pYWOgW09zcrNra2lY7UgAAAADg26rb1QQ3NjaqpKREf/vb3/TRRx+psbHRW3kBANpBr1699MQTT+jll1/Wjh07NH36dP3hD38wzm4+fPiwpk2bpoiICOXl5WnWrFlauXKlNm7caDyjrq5OU6ZMkcVi0ebNm/X0009r69atWrp0qRHT0tKiGTNmqKamRg6HQ6tWrdJ7771Hs0wAuEqlpaVuDeSjoqJUXFys+vp6Y6ygoED+/v6KiIgwYsrLy3Xo0CEjprCwUC0tLYqOjm675AEAAACgA/No54kkPf/881q/fr1OnDghl8slSQoMDNSjjz6qxx57jC3+ANAFjBo1yu06NDRUu3bt0p49e/SLX/xCubm5CgoK0sKFC2UymRQWFqZPPvlE69at06RJkySd3b1SW1urJUuWyGKxKDw8XOnp6crJyVFaWpoCAgJUUFCgsrIy5efnGw2L582bp+nTp6u8vPyqmhUDQFdRX19vFDROnz6tqqoq7du3TwEBARo4cKBWrVqlIUOG6KabbjJ6nhQUFGj16tXGM+Lj47V69WplZmYqLS1NFRUVWr58uZKSkhQQECDp7O/68PBwZWZmau7cuWpqatKiRYs0duxYfv8CAAAAwP/zqHiybNky2e12JSUl6cc//rGCg4NVU1Ojv/71r1q5cqWampr05JNPejtXAEAbcrlc+uijj7R37149/vjjkqSioiKNHDnSrWA+atQo2e12VVRUKCQkREVFRRo2bJjb8VujR49WU1OTSktLFRsbq6KiIoWGhhqFE0kaMWKEzGaz9u7dy4d3AL6VSkpKlJKSYlxv2rRJmzZt0vDhw/Xiiy/qxIkTWrBggaqqqhQQEKBBgwZp/fr1GjlypHGPxWLRhg0bZLPZlJCQIIvFogkTJigjI8OIMZvNWrt2rWw2m5KTk42jE9n9BwAAAABf8ah48sorr2jmzJn69a9/bYzdfPPNio2NNY5loXgCAF3DiRMndNddd+n06dNqaWlRamqq8WFedXW1YmJi3OLPHRdz9OhRhYSEqLq6utWZ+eeuq6qqjOdcGOPr66ugoCAj5mqUlJRc9T3twel0tncKXRLvq3d05vf1wt9TncUdd9yh/fv3X3J+zpw5mjNnzhWfExYWZhy3eCkhISFas2bNVecIAAAAAN8WHhVPGhsbdfvtt1907vbbb7/if5wBADqPnj17atu2bWpsbFRxcbGWLl2qG2+8UQ888IAktTqm8dxRjp4c33ilGJfL9bWOgRw8eLD8/Pyu+r625HQ6O+0Huh0Z76t38L4CAAAAAL7tPGoYf+edd2r37t0XnXvnnXfcjgoAAHRu3bp108CBAxUeHq6HH35Y06ZN07JlyySd3UFy4c6QmpoaSV/tQLFaraqurnaLOXd9brfJxWKam5tVW1vbakcKAAAAAAAA0NY8Kp4kJCRo586dmjNnjnbt2qWioiLt2rVLv/3tb7Vz50499NBD+vjjj40fAEDXcebMGTU1NUmSoqKiVFhYaOw2kaSCggL169dPISEhRkxxcbHq6+vdYvz9/RUREWHElJeXG42RJamwsFAtLS2Kjo5ui2UBAAAAAAAAl+TRsV0zZsyQJOXl5SkvL08mk8ntg7OZM2dK+uq4lX379nkhVQCAt61cuVIxMTEKDQ3V6dOn5XQ6ZbfbNXHiRElSYmKiNm7cqAULFiglJUX79u2Tw+HQ7NmzjWfEx8dr9erVyszMVFpamioqKrR8+XIlJSUpICBA0tkm8+Hh4crMzNTcuXPV1NSkRYsWaezYsTSLBwAAAAAAQLvzqHhit9u9nQcAoANoaGjQ/PnzVVlZKT8/P4WGhiojI0MPP/ywJKl///6y2+3Kzs7W+PHjFRwcrNTUVCUnJxvPsFgs2rBhg2w2mxISEmSxWDRhwgRlZGQYMWazWWvXrpXNZlNycrJ8fX01ZswYZWVltfmaAQAAAAAAgAt5VDy58847vZ3HJW3btk2ZmZkaMWKENmzYYIw7nU5lZ2dr//79Cg4O1qRJkzR9+nS3ew8cOCCbzabi4mIFBgZq3LhxysjIkI/PV8uurKyUzWbTu+++a3x4N2fOHFkslrZaIgB0GJmZmcrMzLxsTGxsrLZs2XLZmLCwMDkcjsvGhISEaM2aNVedIwAAAAAAAOBtHvU8aS8HDx7U73//e8XGxrqNHz58WNOmTVNERITy8vI0a9YsrVy5Uhs3bjRi6urqNGXKFFksFm3evFlPP/20tm7dqqVLlxoxLS0tmjFjhmpqauRwOLRq1Sq99957fPMZAAAAAAAAAIBvsQ5bPDl16pSefPJJzZ49u9X597m5uQoKCtLChQsVFhamcePGKSUlRevWrTNitm/frtraWi1ZskTh4eGKi4tTenq6XnrpJTU0NEg628C4rKxMixcvVmRkpIYPH6558+bp9ddfV3l5eZuuFwAAAAAAAAAAdAwdtniSnZ2tQYMGafz48a3mioqKNHLkSJlMJmNs1KhROnLkiCoqKoyYYcOGuR2/NXr0aDU1Nam0tNSICQ0N1cCBA42YESNGyGw2a+/evd5aGgAAAAAAAAAA6MA86nnS1vLz87V7925t27btovPV1dWKiYlxG+vdu7ck6ejRowoJCVF1dbWsVqtbzLnrqqoq4zkXxvj6+iooKMiI8VRJSclVxV+M0+n8xs/oSFhPx9WV1iJ13PVc+HsKAAAAAAAAQOfQ4Yonn3/+uebPn6/nn3/+sk3bz991Ikkul+ui457ceyGXy+XRc843ePBg+fn5XdU953M6nV3qg1bW03F1pbVIXW89AAAAAAAAANpfhyuefPzxxzp27JgSExONsTNnzkiSIiIilJubK6vV2mpnSE1NjaSvdqBYrVZVVla6xVRXVxtz514LCwvdYpqbm1VbW9tqRwoAAAAAAAAAAPh2uGTxJD4+3uOHmEwmvfrqq9ckoR/84Afavn2729jy5ctVU1OjRYsWacCAAYqKitJrr73mtkOkoKBA/fr1U0hIiCQpKipKOTk5qq+vV8+ePY0Yf39/RUREGDFr1qzRoUOHNGDAAElSYWGhWlpaFB0dfU3WAwAAAAAAAAAAOpdLFk/CwsKu+uiqa8FisWjQoEFuY9ddd50aGhqM8cTERG3cuFELFixQSkqK9u3bJ4fDodmzZxv3xMfHa/Xq1crMzFRaWpoqKiq0fPlyJSUlKSAgQNLZJvPh4eHKzMzU3Llz1dTUpEWLFmns2LEKDQ1tu0UDAAAAAAAAAIAO45LFk2XLlrVlHlelf//+stvtys7O1vjx4xUcHKzU1FQlJycbMRaLRRs2bJDNZlNCQoIsFosmTJigjIwMI8ZsNmvt2rWy2WxKTk6Wr6+vxowZo6ysrPZYFgAAAAAAAAAA6AA6XM+Ti8nJyWk1Fhsbqy1btlz2vrCwMDkcjsvGhISEaM2aNd8ov47mg32V2vrWAVUea1DfXgGaGBem2Fv7tndaAAAAAAAAAAB0Ch4XT1paWvTuu+/qX//6l06ePOk2ZzKZNG3atGueHK7eB/sqtXbrh/LxMSmwh4++qG3U2q0fShOHUEABAAAAAAAAAMADHhVPqqurlZycrH//+98ymUxyuVyS5NYTheJJx7D1rQPy8THJv/vZ/2v9u/uoSc3a+tYBiicAAAAAAAAAAHigmydBixcvVmBgoP7+97/L5XJp8+bNevPNN/XLX/5SAwcO1BtvvOHtPOGhymMN8vM1u435+Zp19FhDO2UEAAAAAAAAAEDn4lHx5P3339ejjz6qvn3P7lzo1q2b+vfvr9TUVN1///363e9+59Uk4bm+vQJ08nSL29jJ0y3q0yugnTICAAAAAAAAAKBz8ah4cvz4cfXu3VvdunVTQECAvvzyS2MuNjZWe/bs8VqCuDoT48LU3OxS06lmuVxnX5ubXZoYF9beqQEAAAAAAAAA0Cl4VDy58cYbdezYMUnSTTfdpDfffNOY27NnjwIC2NXQUcTe2lczJw7RDdf1UF1js264rodm0iweAAAAAAAAAACPedQwfuTIkSosLNSPfvQjTZo0SXPnzlVRUZF8fX310UcfafLkyV5OE1cj9ta+FEsAAAAAAAAAAPiaPCqezJo1S42NjZKkBx54QH5+fsrPz1djY6N++9vfKjk52atJAgAAAAAAAAAAtBWPiic9e/ZUz549jeuf/vSn+ulPf+q1pAAAAAAAAAAAANqLRz1Phg4dqo8++uiic6WlpRo6dOg1TQoAAAAAAAAAAKC9eFQ8OXnypFwu10Xnmpubdfr06WuaFAAAAAAAAAAAQHu55LFdJ0+eVGNjo1E0qaur0/Hjx1vF5Ofnq1evXt7NEgAAAAAAAAAAoI1csnhit9u1evVqSZLJZNLUqVMvGudyuTR9+nTvZAcAAAAAAOBFdrtd+fn5OnjwoMxms2677Talp6e3OqLc6XQqOztb+/fvV3BwsCZNmtTq85ADBw7IZrOpuLhYgYGBGjdunDIyMuTj89XHL5WVlbLZbHr33Xfl6+urMWPGaM6cObJYLG2yXgAA4JlLFk/i4uJktVrlcrm0cOFCTZs2Td/5znfcYrp3767vfe979DwBAAAAAACd0p49e/TQQw8pMjJSPj4+stvtmjx5sl599VWFhoZKkg4fPqxp06YpPj5eOTk5Ki0t1VNPPaWAgABNmjRJ0tkTO6ZMmaLIyEht3rxZFRUVyszMlCTjtaWlRTNmzFCPHj3kcDjU2NiorKwsZWVlacWKFe3zBgAAgIu6ZPFk8ODBGjx4sKSzO09+9KMfcTwXAAAAAADoUux2u9v1M888ozfeeEO7d+9WUlKSJCk3N1dBQUFauHChTCaTwsLC9Mknn2jdunVG8WT79u2qra3VkiVLZLFYFB4ervT0dOXk5CgtLU0BAQEqKChQWVmZ8vPzNXDgQEnSvHnzNH36dJWXlxvFGgAA0P48ahj/8MMPq1evXmpqapLT6dTf/vY3OZ1ONTU1eTs/AAAAAACANtPY2Kjm5mbdcMMNxlhRUZFGjhwpk8lkjI0aNUpHjhxRRUWFETNs2DC347dGjx6tpqYmlZaWGjGhoaFG4USSRowYIbPZrL1793p7aQAA4CpccufJhf74xz9q7dq1amhoMJrI9+zZUzNnztSMGTO8liAAAAAAAEBbWbJkiaxWq+Li4oyx6upqxcTEuMX17t1bknT06FGFhISourpaVqvVLebcdVVVlfGcC2N8fX0VFBRkxHiqpKTkquIv5HQ6v9H97Ync215nzVvqvLlfbd4X/o4C8M15VDzZuHGjnn32Wf3sZz/T/fffr969e6u6ulqvvfaali1bJovFYmxlBQAAAHD13n//fa1fv15lZWU6cuSIfvnLXyotLc0thmbFAOBdq1at0s6dO+VwONSjRw+3ufN3nUgyvlh64fjFXCnG5XJ59JzzDR48WH5+fld1zzlOp7PTftBK7m2vs+Ytdd7cO2veQFfjUfHkv//7v/XII49o7ty5buOjR4+WxWLRiy++SPEEAAAA+AYaGhoUFhZmNCO+EM2KAcC7li1bptzcXK1fv1633nqr25zVam21M6SmpkbSVztQrFarKisr3WKqq6uNuXOvhYWFbjHNzc2qra1ttSMFAAC0L496nvznP//RPffcc9G5e+65R//5z3+uaVIAAADAt83dd9+tjIwM3XfffRf9JvH5zYrDwsI0btw4paSkaN26dUbM+c2Kw8PDFRcXp/T0dL300ktqaGiQJKNZ8eLFixUZGanhw4dr3rx5ev3111VeXt5m6wWAjiQnJ0cvv/yyNmzYoMjIyFbzUVFRKiwsNHabSGd/n/br108hISFGTHFxserr691i/P39FRERYcSUl5fr0KFDRkxhYaFaWloUHR3treUBAICvwaPiSa9evVRWVnbRubKyMvXq1euaJgUAAADAHc2KAcA7bDabNm3apKVLl6p3796qqqpSVVWVTpw4YcQkJibq+PHjWrBggT799FPt2LFDDodDU6dONWLi4+MVGBiozMxM7d+/X2+//baWL1+upKQkBQQESDr7ezs8PFyZmZkqKSnRBx98oEWLFmns2LEKDQ1t87Wj8yr6vEQL/75MqTue0sK/L1PR59+sBw4AoDWPju36yU9+ohUrVqhHjx667777FBQUpNraWu3cuVMrV67Uww8/7O08AQBtwG63Kz8/XwcPHpTZbNZtt92m9PR0DR061C2OM/cBoO11xWbFHU1nbSh7Jayr8+gKa+qMZ/Rv3LhRktwKIZI0YcIE4xjF/v37y263Kzs7W+PHj1dwcLBSU1OVnJxsxFssFm3YsEE2m00JCQmyWCyaMGGCMjIyjBiz2ay1a9fKZrMpOTnZ+Bs4KyurDVaKrqLo8xL9yblJvt3MsvgG6Hjjl/qTc5OmxkhRNw5u7/QAoMvwqHjy5JNP6rPPPtPChQtls9lkNpvV0tIil8ule++9V08++aS38wQAtIE9e/booYceUmRkpHx8fGS32zV58mS9+uqrxjfhOHMfANpPV2pW3NF01casrKvz6Ipr6iz279/vUVxsbKy2bNly2ZiwsDA5HI7LxoSEhGjNmjUe5wdc6NWyN+TbzSw/n7P/Bvv5+EnNJ/Vq2RsUTwDgGvKoeOLn56fnnntOH330kZxOp44fP67rr79eMTExFz0LFADQOdntdrfrZ555Rm+88YZ2796tpKQkSe5n7ptMJoWFhemTTz7RunXrjOLJ+WfuWywWhYeHKz09XTk5OUpLS1NAQIBx5n5+fr5xdMy8efM0ffp0lZeXc2wBAFyAZsUAAECSjtbXyOIb4DbW3dxdR+tr2ikjAOiaLtnzZM6cOa0aRkZGRmry5MlKT0/X5MmTKZwAQBfX2Nio5uZm3XDDDcYYZ+4DQPugWTEAAJCkPj2DdarllNvYqZZT6tMzuJ0yAoCu6ZI7T/Ly8pSYmMg3fwHgW2zJkiWyWq2Ki4szxjhz/+vrCueYd0S8r97Rmd/XznrsTX19vVHQOH36tKqqqrRv3z4FBARo4MCBSkxM1MaNG7VgwQKlpKRo3759cjgcmj17tvGM+Ph4rV69WpmZmUpLS1NFRcVlmxXPnTtXTU1NNCsGAKATGRc+Rn9ybpKaT6q7ubtOtZzS6TMtGhc+pr1TA4AuxaNjuwAA3z6rVq3Szp075XA41KNHD7c5zty/epxj7h28r97B+9o+SkpKlJKSYlxv2rRJmzZt0vDhw/Xiiy/SrBgAAEg62xR+aszZ3idH62vUp2ewxoWPod8JAFxjFE8AAK0sW7ZMubm5Wr9+vW699Va3Oc7cBwDvuOOOO67YtJhmxQAAQDpbQKFYAgDeddniSV5ent59990rPsRkMmnmzJnXLCkAQPvJyclRXl6eNmzYYJyPf76oqCi99tprbjtELnbmfk5Ojurr69WzZ08j5sIz99esWaNDhw5pwIABkjhzHwAAAAAAAB3DZYsnubm5Hj2E4gkAdA02m015eXlauXKlevfubeww8ff3V2BgoCRx5j4AAAAAAAC6vMsWTzZv3qwhQ4a0VS4AgHa2ceNGSdLUqVPdxidMmKCcnBxJ4sx9AAAAAAAAdHn0PAEAGK501v45nLkPAAAAAACAroziCQAAAAAAQBf0wb5KbX3rgCqPNahvrwBNjAtT7K192zstAAA6BYonAAAAAAAAXcwH+yq1duuH8vExKbCHj76obdTarR9KE4fI1N7JAV52zLlXR/L+oqbycpWEhqrfhPHqFRPd3mkB6GS6XWqirKyMficAAAAAAACd0Na3DsjHxyT/7j4ymc6++viYtPWtA+2dGuBVx5x7dXDtOp089oXk76+Tx77QwbXrdMy5t71TA9DJXLJ4AgAAAAAAgM6p8liD/HzNbmN+vmYdPdbQThkBbeNI3l9k8vGR2d9fJpPp7KuPj47k/aW9UwPQyVA8AQAAAAAA6GL69grQydMtbmMnT7eoT6+AdsoIaBtNlUfVzc/Pbaybn5+aKo+2U0YAOiuKJwAAAAAAAF3MxLgwNTe71HSqWS7X2dfmZpcmxoW1d2qAV/n37aMzJ0+6jZ05eVL+ffu0U0YAOiuKJwAAAAAAAF1M7K19NXPiEN1wXQ/VNTbrhut6aObEIYq9tW97pwZ4Vb8J4+VqblZLU5NcLtfZ1+Zm9Zswvr1TA9DJ+LR3AgAAAAAAALj2Ym/tS7EE3zq9YqKlmdN0JO8vaiovl19oqPpNGH92HACuAsUTAAAAAAAAAF1Gr5ho9YqJltPp1OCYmPZOB0AnxbFdAAAAAAAAAAAA56F4AgAAAAAAAAAAcB6KJwAAAAAAAAAAAOeheAIAAAAAAAAAAHCeDlc8sdvtevDBBxUTE6Phw4drypQp+uc//9kqzul0KiEhQZGRkYqLi5Pdbm8Vc+DAAaWkpGjIkCEaNWqUFi9erObmZreYyspKpaamKioqSsOHD9fcuXNVV1fntfUBAAAAAAAAAICOrcMVT/bs2aOHHnpIGzdu1EsvvaQ+ffpo8uTJKi8vN2IOHz6sadOmKSIiQnl5eZo1a5ZWrlypjRs3GjF1dXWaMmWKLBaLNm/erKefflpbt27V0qVLjZiWlhbNmDFDNTU1cjgcWrVqld577z1lZWW16ZoBAAAAAAAAAEDH4dPeCVzowh0kzzzzjN544w3t3r1bSUlJkqTc3FwFBQVp4cKFMplMCgsL0yeffKJ169Zp0qRJkqTt27ertrZWS5YskcViUXh4uNLT05WTk6O0tDQFBASooKBAZWVlys/P18CBAyVJ8+bN0/Tp01VeXq7Q0NC2XTwAAAAAAAAAAGh3Ha54cqHGxkY1NzfrhhtuMMaKioo0cuRImUwmY2zUqFGy2+2qqKhQSEiIioqKNGzYMFksFiNm9OjRampqUmlpqWJjY1VUVKTQ0FCjcCJJI0aMkNls1t69e6+qeFJSUvINV3r2KLKuhPV0XF1pLVLHXU9MTEx7pwAAAAAAAADga+jwxZMlS5bIarUqLi7OGKuurm71oWTv3r0lSUePHlVISIiqq6tltVrdYs5dV1VVGc+5MMbX11dBQUFGjKcGDx4sPz+/q7rnfE6ns0t90Mp6Oq6utBap660HAAAAAAAAQPvr0MWTVatWaefOnXI4HOrRo4fb3Pm7TiTJ5XJddPxirhTjcrk8eg4AAAAAAAAAAOh6OlzD+HOWLVsmh8Oh9evX69Zbb3Wbs1qtrXaG1NTUSPpqB4rValV1dbVbzLnrc7tNLhbT3Nys2traVjtSAAAAAAAAAADAt0OHLJ7k5OTo5Zdf1oYNGxQZGdlqPioqSoWFhcZuE0kqKChQv379FBISYsQUFxervr7eLcbf318RERFGTHl5uQ4dOmTEFBYWqqWlRdHR0d5aHgAAaAdFn5do4d+XKXXHU1r492Uq+vyb9ysDAAAAAABdU4crnthsNm3atElLly5V7969VVVVpaqqKp04ccKISUxM1PHjx7VgwQJ9+umn2rFjhxwOh6ZOnWrExMfHKzAwUJmZmdq/f7/efvvt/2Pv3sOiqvb/gb+HGS4CCoICamqFB1AucstSNMEg0xSOt7xfSk3RvJT5s7QyseOt0sTL0dQytQvHwtTqUFpqpeZXAVNKLDWVUkG5KbdhZli/PzjsZgAFZWBmz7xfz+ODrFkz81l7Np+9Z6+91sI777yDUaNGwdHREUDlIvN+fn6YN28eMjIycOLECSxevBh9+/a9q8XiiYiIyLylX83AltQkFJQWwtnWEQWlhdiSmsQOFCIiIiIiIiKqldmtefLhhx8CgEFHCAAMGjQIy5YtAwC0a9cOmzZtwtKlSxEXFwd3d3dMnz4dY8aMkeo7Oztj69atSEhIwNChQ+Hs7IxBgwZhzpw5Uh2lUomNGzciISEBY8aMga2tLWJiYjB//vwmaCkRERE1lT2Z+2Bro4S9yh4AKn9q1diTuQ8hbQJMHB0RERERERERmRuz6zw5e/ZsveqFh4fjs88+u2OdTp06Ydu2bXes4+XlhfXr19c7PiIiIpKfnOJcONs6GpTZKe2QU5xrooiIiIiIiIiIyJyZXecJERERkbF5OLmjoLRQGnkCAOW6cng4uZswKiLrcOJMNpIPnkN2Xgk83RwxOLITwjt7mjosIiIii5B+NQN7MvchpzgXHk7uiPWL4chqIiIjMbs1T4jMHRccJiKSn1i/GGgqdFBr1RBCQK1VQ1OhQ6xfjKlDI7JoJ85kY2PyKeTfLEXzZirk3yzFxuRTOHEm29ShERERyR7X9SMialzsPCG6CzwxISKSp5A2AZgYNhyuzVxQpCmBazMXTAwbzrvyiBpZ8sFzUKkUcLBTQaGo/KlSKZB88JypQyMikhw/fhzx8fGIioqCr68v1qxZU6NOamoqhg4disDAQERGRmLTpk016pxmhazxAAAgAElEQVQ7dw7jxo1DUFAQIiIisHz5cmi1WoM62dnZmD59OkJCQtCtWzcsWLAARUVFjdY2smz66/opFArYq+xha6PEnsx9pg6NiMgicNouorvABYeJiOQrpE0AczVRE8vOK0HzZoZfOextlcjJKzFRRERENZWUlKBTp04YOHAgli1bVuPxv/76C5MmTZIe//XXX/HKK6/A0dERo0ePBgAUFRXh6aefRmBgIP7zn//g2rVrmDdvHgBIP3U6HZ599lk0a9YM27ZtQ2lpKebPn4/58+cjMTGx6RpMFoPr+hERNS52nhDdBZ6YEBEREdWfp5sj8m+WwsHu768dao0OHm6Od3gWEVHT6t27N3r37g0AWLVqVY3HP/74Y7i4uGDRokVQKBTo1KkTfvvtN2zevFnqPNm7dy9u3ryJFStWwNnZGX5+fpg9ezaWLVuGGTNmwNHREYcPH0ZmZia++eYbdOzYEQDw2muvYfLkycjKykL79u2brtFkEbiuHxFR4+K0XUR3wcPJHeW6coMynpgQERER1W5wZCdotQJl5VoIUflTqxUYHNnJ1KEREdVbeno6evToAYVCIZVFRETgypUruHbtmlQnODgYzs7OUp2ePXuirKwMv/76q1Snffv2UscJAHTv3h1KpRJpaWlN1BqyJFzXj4iocXHkCdFdiPWLwZbUJECrhp3SDuW6cp6YEBERUZNZs2YN1q5dW6P8l19+gUpVeWqfmpqKpUuX4uzZs3B3d8fo0aMxefJkg/rnzp1DQkICTp48iebNmyM2NhZz5syRXsNYwjt7AoODkHzwHHLySuDh5ojBkZ0qy4mIZOLGjRsICwszKGvdujUAICcnB15eXrhx4wZatWplUKfq9+vXr0uvU72Ora0tXFxcpDp3IyOjYWtvpqamNuj5psTY/9a7RRiOFZxCXmk+XGybo4drMCquqJF6xbjvw23e9O427up5iogajp0nRHehcsHhyrVPcopz4eHkjli/GM6hTxbj+PHjeO+995CZmYkrV67gueeew4wZMwzqGOuiXHZ2NhISEnDkyBHY2toiJiYGL7/8ssHdekREVFO7du2QlJRkUFaVX401L78xhXf2ZGcJEcme/qgTABBC1Fpen+dWJ4So1+tUFxAQAHt7+7or1iI1NVW2F1oZu6EwhGEY/mnU16yO27zpyTVuIkvDzhOiu8QFh8mScbFMIiLzp1QqpTueqzPWvPwkf+lXM7Ancx/+zLuC+25+zxt+iBqgVatWNUaG5OZWrntZlY9btWqF7Oxsgzo3btyQHqv6efToUYM6Wq0WN2/erDEihYiIiEyPa54QEZGkd+/emDNnDvr371/rXWz6F+U6deqE2NhYjBs3Dps3b5bq6F+U8/PzQ2RkJGbPno2PPvoIJSUlACAtlrl8+XIEBgaiW7dueO211/D1118jKyurydpLRCRH165dw6OPPorIyEjEx8cjMzNTesxY8/KTvKVfzcCW1CQUlBbCwcYeBaWF2JKahPSrDZvih8hahYSE4OjRo9JoE6DyfLZt27bw8vKS6pw8eRLFxcUGdRwcHNClSxepTlZWFi5fvizVOXr0KHQ6HUJDQ5uoNURERFRfHHlCRET1druLcps2bcK1a9fg5eVV50W58PDwOhfLbN++fZO2i4hILoKCgrBixQo8+OCDKCgowPvvv4+RI0fi888/R8eOHY02L399NXS+fXMj1znRq/v4ry+h02pgY1M5XZCuXAddhQYfHk9GRTu1qcMzGkv5vPRZQpvkOM1McXGx1KGh0Whw/fp1nDlzBo6OjujYsSNGjhyJDz/8EK+//jrGjRuHM2fOYNu2bZg7d670GgMHDsS6deswb948zJgxA9euXcM777yDUaNGSSP6IiIi4Ofnh3nz5mHBggUoKyvD4sWL0bdvX57/EhERmSF2nhARUb1Z6mKZTcUSLoiYI27XxiHn7SrHC3f11bt3b4Pfw8LC8OSTT2L79u145ZVXADTuvPzVNWS+fXNjSXOLv3d1F1o4tYBCoUBJSQkcHR0hhECRpsRi2mhJn1cVS2yTXGRkZGDcuHHS70lJSUhKSkK3bt2wfft2tGvXDps2bcLSpUsRFxcHd3d3TJ8+HWPGjJGe4+zsjK1btyIhIQFDhw6Fs7MzBg0ahDlz5kh1lEolNm7ciISEBIwZM0Za92/+/PlN2l4iIiKqH3aeEBHRXbG0xTKbCi+INA5u18bB7SofKpUK/v7+uHjxIgDjzctP8ubh5I6C0kLYq/4+NpbryuHh5G7CqIjM18MPP4yzZ8/esU54eDg+++yzO9bp1KkTtm3bdsc6Xl5eWL9+/V3HSERERE2Pa54QEVG91feiXNVFuCq1LZZZvQ4XyyQiunsVFRU4e/aslIONNS8/yVusXww0FTqotWoIIaDWqqGp0CHWL8bUoRERkZGlX83AogOrMP2LV7DowCqub0VEZETsPCEionrjYplE1NjyUtOQ8cpCnJgcj4xXFiIvNc3UIZmVZcuW4dixY8jKysLp06fx4osv4tKlSxg1ahQAYOTIkSgoKMDrr7+O8+fP44svvsC2bdswceJE6TUGDhyI5s2bY968eTh79iwOHTpUY15+kreQNgGYGDYcrs1cUFahhmszF0wMG46QNgGmDo2IiIwo/WoGtqQmoaC0EM62jigoLcSW1CR2oBARGQk7T4iISFJcXIwzZ87gzJkzBotlXrp0CYDxLsrpL5aZkZGBEydOcLFMIkJeahoubNwMdV4+lM7OUOfl48LGzexA0ZOTk4O5c+eiX79+iI+PR1FRET7++GMEBgYCgDQvf0ZGBuLi4vDmm2/edl7+mzdvYujQoXjppZdqzMtP8hfSJgALo57H1PtHYGHU8+w4ISKyQHsy98HWRgl7lT0UCgXsVfawtVFiT+Y+U4dGRGQRuOYJERFJuFgmEZnSlV27oVCpoHRwAAAoHRygKyvDlV274RbGUWkAsHLlyjrrGGtefiIiIjJvOcW5cLY1HDVqp7RDTnGuiSIiIrIs7DwhIiIJF8skIlMqy86B0tnZoMzG3h5l2TkmioiIiIjIfHk4uaOgtBD2KnuprFxXDg8ndxNGRURkOThtFxERERGZBQdPD1So1QZlFWo1HDw9TBQRERERkfmK9YuBpkIHtVYNIQTUWjU0FTrE+sWYOjQiIovAzhMiIiIiMgttB8VBaLXQlZVBCFH5U6tF20Fxpg6NLFjx+TRc2bEQLQ6tw5UdC1F8nmvsEBGRPIS0CcDEsOFwbeaCIk0JXJu5YGLYcK5zRURkJJy2i4iIiMjI0q9mYE/mPuQU58LDyR2xfjH8ElsPbmGhwJRJuLJrN8qyc+Dg6YG2g+K43gk1muLzachN2QwoVRAqB2iL8it/f2ISnLy53xERkfkLaRPA80wiokbCzhMiE+MFNiIi02is/Jt+NQNbUpNga6OEs60jCkoLsSU1CRPDwPxeD25hoewsoSZTeHQ3oFTBxtYB0BTDxtYBFShD4dHd7DwhIiIiIrJy7DyxYufO5ODIwfMoyCuBq5sjekR6o1NnzinelHiBzbzlpabx7mciC9WY+XdP5j7Y2iilhTvtVfaAVo09mfuY24nMjLYgBwoHZ4Myhcoe2oIcE0VERERERETmgmueWKlzZ3LwVXIGbt0sg0MzW9y6WYavkjNw7gy/KDYl/QtsCoUC9ip72NoosSdzn6lDs3p5qWm4sHEz1Hn5UDo7Q52XjwsbNyMvlfOgE1mCxsy/OcW5sFPaGZTZKe2QU5zb4NcmIuNSuXpAaNUGZUKrhsqVNxQREREREVk7dp5YqSMHz0OpUsDOTgWFovKnUqXAkYPnTR2aVeEFNvN1ZdduKFQqKB0coFAoKn+qVLiya7epQyMiI2jM/Ovh5I5yXblBWbmuHB5O7g1+bSIyLpfucYBOiwpNGSBE5U+dtrKciIiIiIisGqftslIFeSVwaGZrUGZrq0RBXomJIrJOHk7uKCgtlKZ2AXiBzVyUZedA6Ww4jYeNvT3Ksjk6iyxf8fk0FB7dDW1BDlSuHnDpHmdxc/83Zv6N9YvBltQkQKuGndIO5bpyaCp0iPWLafBrE5FxOXmHAk9MQuHR3VDkZEHl1t4icx4RkSWoOkdtkZOFK2eYr4mIqPFx5ImVcnVzhEajMyjTaHRwdXM0UUTWKdYvBpoKHdRaNYQQUGvVvMBmJhw8PVChNpzGo0KthoMnp/Egy1Z8Pg25KZuhLcqHwsEZ2qJ85KZsRvF5y5qyrjHzb0ibAEwMGw7XZi4o0pTAtZkLJoYN53onRGbKyTsUbccsws3e09F2zCJeiCMiMkP656hC5WCx56hERGReOPLESvWI9MZXyRkohxa2tkpoNDrotAI9Ir1NHZpVqbzAVjn3fk5xLjyc3BHrF8MLbGag7aA4XNi4GbqyMtjY26NCrYbQatF2EKfxIMtWeHQ3oFTBxtYBAKCwdUAFylB4dLdFXVBs7Pwb0iaAuZyIjC79agbPG4nIKhmco2qKYWOh56hERGRe2HlipTp19kD/wQE4cvA8CvJK4OrmiB6R3ujUmXfVN8S9fKHlBTbz5BYWCkyZhCu7dqMsOwcOnh5oOyiuspzIgmkLcqBwMJyyTqGyh7bA8qasY/4lIjlJv5qBLalJsLVRwtnWEQWlhdiSmoSJYWAuIyKjM7dpXK3pHJWIiMwHO0+sxLkzObV2lBi7s8Sa5yDlF1rL4xYWys4SsjoqV4/KKbv+N/IEAIRWDZUrO9eJiExpT+Y+2NoopbWa7FX2gFaNPZn7eK5JREZVNUUWlCqDaVzxxCSTfb/nOSoREZkC1zyxAufO5OCr5AzculkGh2a2uHWzDF8lZ+DcGePeoWHtc5Dqf6FVKBSwV9nD1kaJPZn7TB0aEVG9uXSPA3RaVGjKIIRAhaYM0Gkry4mIyGRyinNhp7QzKLNT2iGnONdEERGRpdKfIkuhUFROlaVUVZabiP45Ku5wjlp8Pg1XdizE5bXxuLJjodVcjyAiosbBzhMrcOTgeShVCtjZqaBQVP5UqhQ4cvC8Ud/HYA5SMznBakr8QktElsDJOxTuT0yCyrklRFkRVM4t4W7CuwyJiKiSh5M7ynXlBmXlunJ4OLmbKCKyVHmpach4ZSFOTI5HxisLkZfKi8/WRluQA8X/RrlVMfUUWfrnqAptWa3nqPo3dOqPmGEHChER3StO22UFCvJK4NDM1qDM1laJgrwSo76Ptc9B6uHkjoLSQmkqBYBfaIlInpy8Q9lZQkRkZmL9YrAlNQnQqmGntEO5rhyaCh1i/WJMHRpZkLzUNFzYuBkKlQpKZ2eo8/JxYeNmYMokTmdrRcx1iqyqc9TU1FT8IyysxuMGN3QCUHBReSIiaiCOPLECrm6O0Gh0BmUajQ6ubo5GfR+VqweEVm1QZg4nWE0l1i8Gmgod1Fo1hBBQa9X8QktEZo3TGhARyUdImwBMDBsO12YuKNKUwLWZCyaGDed6J2RUV3btruw4caicrknp4ACFSoUru6xjNgGqJNdpXM1xxAwREckbR55YgR6R3vgqOQPl0MLWVgmNRgedVqBHpLdR38elexxyUzajAneeg7Q+qhae1xbkQOXqIYuF5yu/0FaufZJTnAsPJ3fE+sXwCy0RmURdedQcFwIlIqI7C2kTwHNLalRl2TlQOhvOJmBjb4+ybF58tiZO3qHAE5Nk953cXEfMEBGRfLHzxAp06uyB/oMDcOTgeRTklcDVzRE9Ir3RqbNxTyD0T7AUOVlQubW/pxMsOV/Q4xdaIjIH9cmjnNaAiIiIqnPw9IA6Lx9Kh78vPleo1XDw5MVnayPHaVz1b+hUqOwrZ8aQwYgZIiIyX+w8sRKdOnsYvbOkNnXNQVof9bmgJ8eRKURETaU+edTa16kiIiKimtoOisOFjZuhKyuDjb09KtRqCK0WbQfx4jOZP7mOmCEiIvPFzpMmdOJMNpIPnkN2Xgk83RwxOLITwjt7mjoss1PXBT05j0whImoK9ekY4bQGREREVJ1bWCgwZRKu7NqNsuwcOHh6oO2gOC4WT7IhxxEzRERkvth50kROnMnGxuRTUKkUaN5MhfybpdiYfAoYHMQOlGrquqDHqWaIiO6sPh0jnNaAiIiIauMWFsrOEiIiIiIANqYOwFokHzwHlUoBBzsVFIrKnyqVAskHz5k6NLPj0j0O0GlRoSmDqGXheW1BDhQqe4PncKoZIqK/1ZVHgcq78tyfmASVc0uIsiKonFvCnSP4iIiIiIiITCYvNQ0ZryxEWeI6ZLyyEHmpaaYOiciqceRJE8nOK0HzZoab295WiZy8EqO/16Wzp5D2/X9xM/8GWrRshdBH+6Gjb5DR36ex1DVPKaeaaRx5qWkcnk9kIeo737NcpzVIv5qBPZn7kFOci2YVdrBpa4+QNgGmDouIiIiIiOie5aWm4cLGzVCoVICDA9R5+biwcTMwZRKvzxCZCDtPmoinmyPyb5bCwe7vTa7W6ODh5mjU97l09hQO7d4BG5UK9s2cUHyrEId270DvuDGy60C53QU9TjVjfPoHaKWzMw/QRBZArh0jdUm/moEtqUmwtVHC2dYRN4tvYktqEiaGgR0oREREREQkW1d27a68LuPgAEVJMZQODtCVleHKrt28NkNkIuw8aSKDIzthY/IplEELe1sl1BodtFqBwZGd7vq17rTwfNr3/4WNSgVbu8pprWzt7KH5X7mcOk/upL53VFP96R+gAfAATURma0/mPtjaKGH/v+kbbW1sobRRYk/mPnaeWBiOiCSyHvojCj2c3BHrF8OcTkREVqcsOwdKZ2eDMht7e5Rlc5p6IlNh50kTCe/sCQwOQvLBc8jJK4FHtU6P+qpr4fmb+Tdg38zJ4DkqWzvczL9hzOaYnKXeUW0qcjxASxfVsrKQ0b49L6qRVblTJ7qlyynOhbOt4ahNO6UdcopzTRQRNQaOiCQyL43ZuVF9RGFBaSFHFBIRkVVy8PSAOi9furEVACrUajh4cpp6IlPhgvEA9u/fjwEDBiAgIACPP/44kpOTG+V9wjt7Ykl8BDYviMGS+Ih7utBV18LzLVq2glZTbvAcraYcLVq2MkobyDI5eHqgQq02KDPnA3TVRTV1Xr7BPKBcSI2sQVUnev7NUoNO9BNnsk0dWpPwcHJHuc7wOFeuK4eHk7uJIqLGYDBlgUJR+VOlwpVdu00dGlmg4vNpuLJjIVocWocrOxai+DzPJ/RVdW4UlBYadG6kX80wyuvrjyhUKBSwV9nD9n8jComIiKxJ20FxEFotdGVlEEJU/tRq0XYQp6knMhWr7zz5+eefMXPmTMTExGD37t0YM2YMFixYgAMHDpg6tFpl55XA3lZpUKa/8Hzoo/1QodVCU66GEAKacjUqtFqEPtrPFOGSTMjtAM2LanQvTpzJxvx/H8bEf+3D/H8flm1nQ12d6JYu1i8Gmgod1Nr/HecqNNBU6BDrF2Pq0MiIyrJzYGNvb1Bm7iMiSZ6Kz6chN2UztEX5ECoHaIvykZuymR0oehq7cyOnOBd2SjuDMo4oJGpalnKeTCR3bmGheHDKJNi7tQTKymDv1hIPcuQ1kUlZfefJ1q1bERwcjFmzZsHb2xvjxo3DE088gS1btpg6tFp5ujlCrdEZlOkvPN/RNwi948bAqbkL1KXFcGruIrvF4qnp6R+gdUVFZn+A5kU1uluWNFqjrk50SxfSJgATw4bDtZkLijQlcFI5YmLYcE7tYmHkNiKS5Kvw6G5AqYKNrQOgUFT+VKoqywlA43ducEQhkWlZ0nkykSVwCwtFwBuL4DBzOgLeWGS212WIrIXVr3mSnp6OYcOGGZRFRERg0aJF0Ol0UCqVt3mmadRn4fmOvkHsLKG75hYWKpuDMucBpbulP1oDABzsVCiDFskHz8lurRBPN0fk3yyV2gIYdqJbg5A2AVJnSWpqKjtOLFDbQXG4sHEzdGVlsLG3R4VabdYjIkm+tAU5UDgYrvumUNlDW8AbMqp4OLmjoLQQ9qq/b1wxZudGrF8MtqQmAVo17JR2KNeVc0QhUROypPNkIiIiY7P6zpMbN26gVSvD9UBat26N8vJyFBYWws3NrV6vk5HR8Dl/U1NT66yjANAnqBmOnClCbkEZXJ1VeDTIGYqSP5Ga+meDYzCm+rRHTiypPXJviy7QH5qvvgbKygBbFYoLCgCdDrrePc2qbWFhYaYOgf4nO68EzZsZHvLkOlqjPp3oRHLnFhYKTJmEK7t2oyw7Bw6eHmg7KE42nfwkHypXD2iL8qGw/fuGDKFVQ+XKGzKqNHbnRuWIQjTagvRE5mj//v145513cPHiRbRt2xZTp07F4MGDTRKLJZ0nExERGZvVd54AgEKhMPhdCHHXrxEQEAD7atMI3Y3U1NR6X2gNCwNGDrznt2oSd9MeObCk9lhEW8LCkNepE67s2o3CrCy4tG/Pi2oy1VRfHC1ptEZ4Z09gcBCSD55DTl4JPNwcMTiyE+8MJIsjpxGRJF8u3eOQm7IZFSgDhECFpgzQaeHSnaOcqjRF54b+iEIiS1e17uqUKVMwYMAAHD58GAsWLEDLli0RFRXV5PFY0nkyERGRsVl950mrVq1w/fp1g7Lc3FzY2trCxcXFRFERUV2qLqqlpqYiQO6dQVaqKb84WtpojfDOnuwsISIyAifvUOCJSSg8uhuKnCyo3NrDpXtcZTlJ2LlBZDz6664CgLe3N9LT07FlyxaTdJ5Y2nkyERGRMVn9gvEhISE4cuSIQdnhw4cRHBxsduudEBFZEv0vjt7e3hg3bhyeeOIJbNmyxejvFd7ZE1MGB6Fli2YoKtWiZYtmmDI4iB0QRGTV9u/fjwEDBiAgIACPP/44kpOTTR2SSTh5h6LtmEW42Xs62o5ZxI4TImpU6enpiIiIMCiLiIjAzz//DJ1O1+Tx8DyZiIjo9qx+5MmECRMwcuRIrF27Fv3798eRI0eQkpKCdevWmTo0IiKLlp6ejmHDhhmURUREYNGiRdDpdEbvwOZoDSKiv5nbtDFERNbCWOuuAg1fe7VqvUgFgCHdHAD8b/0nM1xTtTpzWuvybsk1drnGDcg39ruNW/ZTtBOZIavvPOnatSsSExOxatUqbNiwAW3atMEbb7zBL41ERI3MnL44NhW5nrSbO27XxiHn7covjnUzt2ljiIisiTHWXQUatvaqnNfCZOxNT65xA/KNXa5xE1kaq+88AYDo6GhER0ebOgwiIqtjDl8cmwpPfhsHt2vj4Ha1fMYa/SeXzuv6knOn4Z2wXfJhCW3i8ePOuO4qERGRfLDzhIiITIJfHImITMdYo//k0HldX5baach2yYcltolqqlp3dfr06VIZ110lIiIyT1a/YDwREZlG1RdHffziSETUdIw1+o+IiOpvwoQJSE9Px9q1a3HhwgXs2LEDKSkpmDhxoqlDIyIiomrYeUJERCbBL45ERKbD0X9ERKZRte7qf//7X8TGxuKDDz7guqtERERmitN2ERGRSVR9cVy1ahU2bNiANm3a8IsjEVET4bQxRESmw3VXiYiI5IGdJ0REZDL84khEZBoTJkzAyJEjsXbtWvTv3x9HjhxBSkoK1q1bZ+rQiIiIiIiIzAI7T4iIiIiIrAxH/xEREREREd0ZO08aqGphzfLy8ga/llqtbvBrmBO2x3xZUlsA826PnZ1djQV5yXiMmYObgjnvq3LG7do45L5dmX/r1pDRf3LLv/Ul9/3+dtgu+bCUNjEHNy5j5WA572+MvenJNW5AvrHfS9zMv0TGpRBVR126J7du3cJvv/1m6jCIyEwFBATA3t7e1GFYLOZgIrod5t/GxfxLRHfCHNy4mIOJ6HaYf4mMi50nDVRRUYHi4mLY2tqyZ5eIauBdH42LOZiIbof5t3Ex/xLRnTAHNy7mYCK6HeZfIuNi5wkREREREREREREREZEeG1MHQEREREREREREREREZE7YeUJERERERERERERERKSHnSdERERERERERERERER62HlCRERERERERERERESkh50nREREREREREREREREeth5QkREREREREREREREpIedJ0RERERERERERERERHrYeUJERERERERERERERKSHnSdN4PPPP4evry8mTJhgUJ6amoqhQ4ciMDAQkZGR2LRpU43nnjt3DuPGjUNQUBAiIiKwfPlyaLXaJor8bzdu3MD8+fPRo0cPBAYGom/fvvjuu+8M6silPRUVFVi7di1iYmIQGBiI3r17Y/HixSguLjaoZ47tOX78OOLj4xEVFQVfX1+sWbOmRh1jxZ2dnY3p06cjJCQE3bp1w4IFC1BUVNSk7fn0008xZswYPPzwwwgLC8OIESNw6NAhs20PWS9LyPPmwpKON+ZEzsc+onu1Zs0a+Pr61vinv7/KcZ+3xDzZp0+fWj+rJ598UqojtzYx75IpyencVO65Wq45Wa55V865taSkBG+99RYee+wxBAYGYuDAgUhJSTH7uImsnqBGdf78eRERESFGjRolxo8fL5X/+eefIjg4WLz66qvi999/F7t37xaBgYFix44dUp1bt26Jnj17ivj4eHHmzBlx4MAB0a1bN7Fs2bImbcOtW7dETEyMmDx5sjh+/LjIysoS//d//yd++eUXWbZn8+bNIjg4WPz3v/8VWVlZ4ocffhC9evUSL7/8stm35+DBg+Ktt94SX375pejVq5dITEw0eNxYcWu1WhEbGyuGDx8uTp06JY4dOyYee+wxMWPGjCZtz4svvig++OADcfr0aXHhwgWxYsUK0aVLF5GWlmaW7SHrZAl53lxY2vHGnMj52Ed0rxITE0VUVJTIyckx+FdFjvu8pebJ3Nxcg8/o0qVLIigoSKxdu1a2bWLeJVOR27mpnHO1nHOyXPOunHPrnDlzxGOPPSYOHz4sLl26JLZt2yY6d+4svv/+e7OOm8jasfOkEanVahEbGys+//xzMW/ePIMTlzfffAitl6gAACAASURBVFP07t1bVFRUGJRFRkZKv3/00UciKChI3Lp1q0ZZcXFxk7RBCCFWrlwpHnvsMVFeXn7bOnJqT3x8vHjuuecMylasWCEGDBgg/S6H9kRHR9fobDBW3IcOHRI+Pj7i4sWLUp2qssuXLzdZe2rTr18/sWLFCul3c20PWQdLyfPmwtKON+bEUo59RHcjMTFRREdH3/ZxOe7z1pInk5KSRJcuXcS1a9eEEPJsE/MumYIcz03lnKstKSfLJe/KNbeWlZWJLl26iL179xqUT506VYwePdps4yYiIThtVyNaunQpfHx8EBcXV+Ox9PR09OjRAwqFQiqLiIjAlStXcO3aNalOcHAwnJ2dpTo9e/ZEWVkZfv3118ZvwP/s378fISEheOONNxAREYH+/ftj7dq10Gg0smxPWFgYUlNTcebMGQBAVlYWDh48iN69e0t15NQefcaKOz09He3bt0fHjh2lOt27d4dSqURaWloTtaamiooKlJaWomXLllKZnNtD8mcped5cWNrxxpxY8rGP6E6uXbuGRx99FJGRkYiPj0dmZqb0mBz3eWvJk5988gmioqLg6ekJQJ5tYt4lU5Drualcc7Ul5WS55F255laNRgOtVgsHBweD8mbNmuHkyZPQaDRmGTcRcc2TRvPNN9/ghx9+wMKFC2t9/MaNG2jVqpVBWevWrQEAOTk5t61T9fv169eNHfJtXb58GSkpKdBoNNi4cSOmT5+O7du3IzExUaojp/Y888wzGD16NIYMGQJ/f39ER0cjKCgIc+bMkerIqT36jBV3bXVsbW3h4uJisrYBwKZNm1BUVITY2FipTM7tIXmzpDxvLizteGNOLPnYR3Q7QUFBWLFiBTZt2oTly5dDCIGRI0fi0qVLAOS5z1tDnjx9+jR++eUXDB8+XCqTY5uYd6mpyfXcVM652lJyspzyrlxzq7OzM8LCwrBhwwb8+eefqKiowKFDh7B//35oNBrk5+ebZdxExM6TRnH16lUsXLgQb7/9tkFvcHX6vckAIISotbw+z21MQgi4u7tj8eLFCAgIwJNPPokpU6bgww8/vGNM5tqeffv24ZNPPsGSJUuQnJyMxMRE/PTTT1ixYsUdYzLX9tT13saMWwhhsrYlJydj/fr1WLlyJTw8POr1HHNuD8mbpeV5c2FpxxtzYunHPqLa9O7dG/369YOvry8efvhhrF27Fh4eHti+fbtUR277vDXkyaSkJNx3333o2bOnQbnc2sS8S01Jzuemcs7VlpKT5ZR35Zxb33zzTTg7OyM6OhoBAQFYunQphg4dCgBQKpW1vrc5xE1k7VSmDsAS/fLLL8jLy8PIkSOlsoqKCgBAly5d8PHHH6NVq1Y1eoVzc3MB/N2z3KpVK2RnZxvUuXHjhvRYU/Hw8ECHDh2kZA4A3t7eKC4uRmFhIVxcXGTVniVLlmDs2LH45z//CQDw9fWFRqPB3LlzMWPGDDg6OsqqPfqMFXerVq1w9OhRgzparRY3b940SduSkpKwZMkSJCYmolevXgaPybE9JH+WlufNhaUdb8yJJR/7iOpLpVLB398fFy9eBGC886amZOl5sqioCF9++SXi4+MNLgLJsU3Mu9SULOncVE652hJystzyrpxza7t27bB161aUlpbi5s2b8PT0lDpUWrZsabZxE1k7jjxpBI888gj27t2Lzz//XPrXp08fdO3aFZ9//jl8fX0REhKCo0ePSr3IAHD48GG0bdsWXl5eAICQkBCcPHkSxcXFBnUcHBzQpUuXJmtPSEgILl++LJ18AcDFixfh7OwMFxcXqY5c2lNaWgobG8NdX/9kB5BXe/QZK+6QkBBkZWXh8uXLUp2jR49Cp9MhNDS0iVpTadu2bViyZAnWrl1rMI9pFbm1hyyDpeV5c2FpxxtzYsnHPqL6qqiowNmzZ6ULEHLc5y09T+7evRsajQaDBw82KJdjm5h3qSlZ0rmpnHK1JeRkueVdS8itzZo1g6enJ8rLy/HNN98gOjoaNjY2Zh83kdVqrJXoydC8efPE+PHjpd///PNPERwcLF577TVx7tw5sXfvXhEUFCS2b98u1bl165aIiIgQ06dPF5mZmeLgwYPi4YcfFsuWLWvS2DMyMoS/v79ISEgQFy5cEAcOHBDdu3cXK1eulGV7Xn75ZdG9e3fxzTffiKysLPHDDz+I6OhoMXHiRLNvT1FRkfj111/Fr7/+Knr37i1effVV8euvv4qLFy8aNW6tVitiY2PFiBEjxOnTp8Xx48dFTEyMmDFjRpO2Z/PmzaJLly5i9+7dIicnR/qXn59vlu0h6ybnPG8uLO14Y07kfOwjuldLly4VP/30k7h8+bI4deqUeP7554W/v784deqUEEKe+7yl58mBAweKmTNn1iiXY5uYd8nU5HJuKudcbQk5WW55V8659ccffxQHDhwQly9fFseOHRNjxowRERER4tq1a2YdN5G1Y+dJE6l+4iKEEMePHxeDBw8W/v7+4tFHHxUbN26s8bzff/9djB07VgQEBIhHHnlELFu2TGg0miaK+m/ff/+9+Oc//ykCAgJEdHS0WLduXY045NKe4uJisWzZMtGnTx8REBAgXbTPy8szqGeO7fnpp5+Ej49PjX9jxowxetxXr14V8fHxomvXriI8PFy8/PLL4tatW03anqioqDrba07tIesm9zxvLizpeGNO5HzsI7pXzz//vOjVq5fw9/cXERERYvLkydLFuCpy3OctNU+mp6cLHx8fceTIkVofl1ubmHfJ1ORybir3XC3nnCzHvCvn3JqSkiJiYmKEv7+/6Natm3jhhRfEn3/+afZxE1k7hRB648GIiIiIiIiIiIiIiIisHNc8ISIiIiIiIiIiIiIi0sPOEyIiIiIiIiIiIiIiIj3sPCEiIiIiIiIiIiIiItLDzhMiIiIiIiIiIiIiIiI97DwhIiIiIiIiIiIiIiLSw84TIiIiIiIiIiIiIiIiPew8ISIiIiIiIiIiIiIi0sPOEyIiIiIiIiIiIiIiIj3sPCEiIiIiIiIiIiIiItLDzhMiIiIiIiIiIiIiIiI97DwhIiIiIiIiIiIiIiLSw84TIiIiIiIiIiIiIiIiPew8ISIiIiIiIiIiIiIi0sPOEyIiIiIiIiIiIiIiIj3sPCEiIiIiIiIiIiIiItLDzhMiIiIiIiIiIiIiIiI97DwhIiIiIiIiIiIiIiLSw84TIiIiIiIiIiIiIiIiPew8ISIiIiIiIiIiIiIi0sPOEyIiIiIiIiIiIiIiIj3sPCEiIiIiIiIiIiIiItLDzhOqla+vL9avX3/Xzxs7diwmTJhQZ70+ffpgwYIF9xBZ4zCXeK5fvw5fX18kJyc3yfuVlZXh3XffxYABAxAcHIxu3bohLi4OixcvRnl5eYNfv6nbQ9RYmBNNo6lyyLFjx+Dr61vnv+TkZKnuiRMnGi2el156CTExMbU+9u6778LX19egrPr+uWbNGnTp0uWOde7VkSNHMG7cOHTv3h1du3ZFnz59MHPmTJw6dape8eurbz0iY2I+N42mPCd8+eWX8dBDD6GiosKgfOXKlfD19cXWrVsNyktLS+Hv74+33nqr0WO7W6tWrUJgYKCpwyC6K8yzpiGnPJucnAxfX19cu3ZNqlN9O9ZWxxRqO6+uDc9riSyXytQBkHlKSkpCmzZtTB0GNbLZs2fj+PHjmDJlCgIDA1FcXIzMzEzs3r0bs2bNgp2dnalDJDILzImWzd/fH0lJSdLvv/zyCxISEpCQkGDQUdGhQwf8/vvvpgjxjppq/0xJScGsWbPQv39/jB8/Ho6Ojrh06RL27duHn3/+GUFBQXf1etOmTUNxcXEjRUtUO+ZzyxceHo7k5GT89ttv8PPzk8pTU1PRrFkznDhxwuAC7cmTJ6HVahEeHm6CaIksD/Os5Wtono2MjERSUhLc3NyaOnQiorvGzhOqVXBwsKlDaBJlZWVwcHAwdRgmcfnyZRw4cAAJCQkYPny4VB4dHY3p06ebMDIi88OcaNmcnZ0NPmO1Wg0A8Pb2lsVn31Qxbtu2DSEhIVi1apVU1r17d4wYMaLGnYf10aFDhzrrWOs+SY1HDn/TxmDNfzthYWEAKi/iVV3UKy8vx+nTp/HUU0/hq6++MqifmpoKhUKBkJCQJo/1dqz58yP5Y561fA3Ns25ubuw4ISLZ4LRdFqJqiODJkycxbNgwdO3aFf3798c333xTo+6RI0cwevRoBAcHIywsDDNnzsTVq1cN6tQ21PY///kP+vTpg6CgIIwYMQKZmZkIDAzEmjVrarzHgQMHMHDgQHTt2hWDBw++7fQm27ZtQ1RUFIKCgjBhwgRcunTJ4PHy8nK89dZb6N27NwICAtC3b98aQ0BvN5yz+rDJqnonTpzAs88+i5CQELz++usGz/n0008RExODkJAQjB49usYdxvWJBwDOnTuHKVOmIDQ0FMHBwRg/frzBlCZV3n33XfTq1QvBwcGYOHEi/vrrr1q3U2MoKCgAALRq1arGYwqFAgqFAgAQHx+PYcOG1ajzww8/wNfXF6dPn5bK6tOequG4dW1rANixYweefPJJBAQEoGfPnli2bJk0nVhubi4CAgLw0Ucf1XjeCy+8gAEDBtRzS5AlYk5kTmxsxcXFmD9/PsLDwxEREYGEhASp06XKjRs3MH/+fERERCAgIABxcXHYv3+/0WO5l+kxzp8/j6lTp+Lhhx9GUFAQ+vTpg4SEhDs+p7CwsNZjBgDY2NQ8pazr76/6Plk1Jdr+/fsxZ84chIeHY/LkydLj9flbJcvDfM58frfuv/9+tG7dGqmpqVJZRkYGKioqMH78eOTm5uLChQvSY2lpafDx8YGLiwuAyvz4wgsvSJ9f3759sXLlSoMcf7vphQ4dOgRfX1/8+uuvUtmPP/6IUaNGoWvXrggPD8esWbOQnZ0tPX7p0iX4+vpi586dWLhwIR5++GHExsbetn0ajQZr1qxBdHQ0AgIC0KdPH7z77rsQQgAATp06BV9fXxw+fLjGc4cMGYJp06bVYyuSNWGeZZ69Ww3Ns/c6JZcxP1OgslNn8ODBCAwMRN++ffHVV19h4sSJGDt2bI33vnDhAsaPH4/g4GDExMTgww8/rDXGo0ePIi4uDoGBgRgwYAC+//576bGtW7ciKCgIhYWFBs+5efMmunbtii1bttzN5iCiJsLOEwtSUFCA+fPnY8SIEVi7di3atGmD559/HpcvX5bqfPvtt5g4cSK8vLzwzjvvYPHixTh37hzGjRuHkpKS2772t99+i1dffRVhYWFYu3Yt+vfvj5kzZ9Z6p+m5c+ewatUqTJ06FYmJiQAqL8DfunXLoN4PP/yAzz//HPPnz8eSJUuQlZWFZ555xmCtjblz52Lr1q0YNWoUNmzYgKioKCxduhSrV6++5+00d+5cBAUFYf369Rg6dKhUfuTIEXz22WeYN28eli9fjuzsbEyfPh06ne6u4rl27RpGjx6NrKwsvPHGG3jzzTdRVlaGsWPH4rfffpPqffzxx3j77bfRt29frF27Fl27dsXzzz9frzZUVFRAq9XW+e9OHnzwQTg6OmLFihX45ptvanw+VUaMGIFTp07h7NmzBuU7d+6En5+fNA/z3bSnPtt6+fLlWLZsGaKjo7Fx40bEx8fj008/xbx58wAA7u7uiI6Oxs6dOw1eu6CgAPv27au1w4esC3Ni/TAn3ptFixbBxcUFq1evxtixY/Hxxx9j06ZN0uO3bt3CqFGjcOLECbz44ovYsGED/P398dxzz+HQoUP1eo/a2nAvIzxqM2XKFOTm5uKNN97Apk2bMGPGDIPPtjaBgYE4cOAANmzYUOMCRXX1+fu7nUWLFsHd3R2JiYmYOnUqgHv/WyXLwHxeP8znfwsNDTW4qJeamorOnTujffv26Nixo/SYTqfDyZMnDabsysnJQYcOHfDKK69g8+bNmDBhApKTkw3m4o+NjcWxY8eQk5Nj8L579+6Ft7e3ND/+vn37MHnyZLRr1w6rV69GQkICzp49i3HjxqG0tNTguatXr4ZarcZbb72Fl19++bZtmz17Nj744AOMHDkS7777LoYNG4bExES88847AICgoCD4+/vjP//5j8HzMjMzkZGRgaeeeqrO7UfWh3m2fphn/9aQPHuvjPmZ5uTkYNKkSbCxscGqVaswc+ZMrF692mA7VxFCYNasWYiOjsa6desQHByMhIQEHD9+3KBeQUEBFixYgDFjxiAxMREeHh6YNm0azp07BwAYNGgQAGD37t0Gz9u7dy90Op30OBGZGUEWYd68ecLHx0ecPHlSKsvNzRV+fn7i3Xfflcoee+wxER8fb/DcrKws4e/vL3bs2CGV+fj4iHXr1km/DxkyRAwbNszgeR999JHw8fERiYmJUtmYMWOEv7+/+Ouvv6Sy06dPCx8fH/Hll19KZVFRUSIoKEjk5uZKZb/99pvw9fUVSUlJQgghMjMzhY+Pj9iyZYvB+7766qsiMDBQFBYWCiGE+Oyzz4SPj4+4evVqjW0SHR0t/V5V75133qmx/aKiosQjjzwiioqKpLKUlBTh4+Mjfv7557uKZ+nSpSIgIEBcu3ZNqlNUVCS6desmnn/+eSGEEDqdTvTq1UvMnDnT4LWWLVsmfHx8xGeffVYjxupt8/HxqfNfVlbWHV8nJSVFhIeHCx8fH+Hr6ysGDBggVq5cKfLz86U6Op1OREVFicWLF0tlubm5BvvM3bSnPtv68uXLws/PT7z//vsGr7d7927h4+Mjfv/9dyGEEEeOHBE+Pj4iIyNDqvP++++LgIAAgzaQ9WFOZE68l5xY5aeffhI+Pj7i+PHjt33stddeMyifMmWK6Nevn/T7mjVrRHBwcI3PYcKECWLIkCENbo++6vtnYmKi6Ny5823r5ObmCh8fH7F///47xlFddna2GDp0qBTDI488IubOnStSU1Nrjb+uv7/q+2TVtp07d26N967v3ypZHuZz5vN7yedbt24VPj4+4s8//xRCVOboJUuWSO/x0ksvCSGEyMjIqPEZ6quoqBAajUZ88cUXws/PT9oWhYWFwt/f3+BctaSkRAQHB4v169dLz42MjBQzZswweM1Lly6JLl26iE8++UQIIcTFixeFj4+PGDt2bI33X7lypQgICJB+rzr3/e677wzqrVmzRgQGBoqbN28KIYT45JNPhL+/v8F+uGjRIvHoo48KrVZ7x21H1od5lnm2qfNsbds9KipKzJ8//7Z1jP2ZLl++XHTt2lXk5eVJZefOnRO+vr5izJgxUlliYmKN+NVqtejWrZtYuHBhje168OBBg3q9evUSL7zwglQ2d+5cMXDgQIPY4uLianyeRGQ+OPLEgri6uqJr167S725ubnB3d5eG0V68eBFZWVno37+/wR0FXl5eeOCBB5CWllbr6+p0Opw5cwbR0dEG5X379q21vo+PD9q2bWvwO4Aaw3nDw8MN5rn8xz/+gQcffBAnT54EAGl47pNPPmnwvCeffBJqtdpguqi7ERUVVWt5eHg4nJycDOIBgCtXrtxVPCdOnEB4eDg8PT2lOk5OToiKipLuTLh69Sqys7NrDBvt169fvdrw3HPP4dNPP63zn4eHxx1fp2/fvvjuu+/w9ttv46mnnkJ5eTk2bNiAAQMGSHfS2djY4KmnnsLevXulO3l27doFpVIpTSlwt+2pa1sfPXoUFRUV6Nevn8G+2rNnTwCQ7mLp3r077r//foPRJ5999hkef/xxuLq61mtbkuViTqwf5sR707t3b4Pf//GPfxh8pj/++CPCwsLQqlWrGnnsl19+qTHFV3VeXl61tmHMmDENjr1ly5Zo164dVq5cieTk5HpP8+Dh4YGkpCR8+OGHmDp1Kjp16oQvv/wSo0ePxmeffWZQt66/vzupvk/e698qWQ7m8/phPjdsc1XMQgikp6dLc/SHhoZKba46p6x6DKhcxyAxMRGPP/44AgMD4e/vjxdeeAEVFRXSqLsWLVqgd+/e2Lt3r/S8b7/9FiUlJdLUsRcuXMCVK1dqnM+2bdvW4K7sKn369Klz+/z4449wdnZGz549DV4zIiICarUaGRkZAIABAwbAzs5Ouru5rKwMe/fuxZAhQ6BUKut8H7I+zLP1wzxr2OaqmO82z94LY3+mp0+fRlhYGFq2bCmVeXt7w9vbu9b6jz76qPR/Ozs73H///TX2S3t7+xr1+vTpg59//lkqGzFiBM6ePStNxXb69GmcOXOGowKJzBgXjLcgLVq0qFFmZ2cnXaDJzc0FAMyZMwdz5sypUfd2B8e8vDxotVqDgwpQefGltjnOq8dhZ2cHADUuFNW2QJi7u7t00b5qHsjq86tX/V59nsj6at26da3ldcVd33gKCwvxwAMP1Hj9Vq1aSXWuX78OoLK9+qr/fjtt27aFl5dXnfVUqrr/xJs3b44BAwZIX/SSkpLw2muvYcuWLdKUAUOGDMHatWvx9ddfY+DAgdi5cyf69euH5s2b31N76trWVfuq/omHvqr1WgBg+PDhWL9+PV566SWcOXMGv/32G1555ZU6202WjzmxfpgT701t20f/M83Ly0N6ejr8/f1rfX5hYeEdv5Ta2dlJ0yLqO3r06D1G/DeFQoH3338fq1evxr/+9S8UFRWhU6dOmD17do0v4tXZ2NggPDxc+sJ8+fJljB07FitWrMCQIUOkenX9/d1J9X3yXv9WyXIwn9cP8/nf/Pz84OTkhNTUVPj7+6OgoAChoaEAKi/qXb58GdevX0dqairat29vcKFy+fLl+PTTTzFz5kwEBQXB0dERv/zyCxYuXGjwWQ8cOBCzZs3CxYsXcf/992Pv3r0ICQlB+/btAfy9X86ePbvWGO+77z6D32+3ppS+vLw8FBUVISAgoNbHq86RnZycMHDgQHz66ad4+umnkZKSgqKiIoM8TaSPebZ+mGf/1pA8ey+M/Zlev3691nPt2vYtpVIJZ2dng7LazmtbtmwprR2rH5/+FI+hoaHw8fHBzp07ERQUhJ07d6Jdu3bo0aPHXcVPRE2HnSdWpOpO/JdeeqnW+SarHwyquLm5QaVSIT8/36A8Pz+/QXOv5+Xl1SjLzc2V7nipWkzsxo0bBgfaqhO3qsft7e0BVC6eqE//Aru+6gez+qpvPC4uLlKZvtzcXKlO1UlX9Xq1Pa828+fPx65du+qs9+2339b4YlaX4cOHY+XKlTh//rxU1rp1a/Tp0wc7d+6El5cX/vjjD/zrX/8yeLy2+Ovbnuqq9tXt27ejWbNmNR7X3/6DBg3CqlWrkJKSgmPHjuH+++9Ht27d7ul9ybowJ1ZiTmwcrq6u8PLywty5c2t9vPpFhKbWsWNHrFy5EhUVFcjIyMD69esxa9YsfPnll7V+ab+dDh064IknnsDWrVtx48aNel38u1v3+rdK1oP5vBLz+d+USiVCQkKQlpYGf39/dOzYUcpP3t7ecHV1RWpqKtLS0hAREWHw3K+//hrDhg3D5MmTpTL9hY+rREVFwdnZGV988QVGjx6Nw4cPG6xVUrVfLliwACEhITWeX3UTUpX6fH6urq5wcXG57aLCHTp0kP4/cuRIfPLJJ0hLS8POnTsRERGBdu3a1fkeRLVhnq3EPPu3huTZe2Hsz7R169a17kd5eXm1dqDUR35+PoQQBvvJjRs3anS6jRgxAm+//TZmz56NL774ApMnT77nfYuIGh87T6zIgw8+iHbt2uGPP/7A008/Xe/nKZVKdO7cGfv378ezzz4rlX/99dcNiufEiRMGB6bff/8dFy5cwPjx4wH8PQz0v//9LyZMmCA978svv4S9vb10l0CbNm0AVC4uV3Wn161bt5Cenl7rHTT3qr7xhIeH46OPPsL169elg2RJSQm+++476aShTZs28PDwwL59+6QRH1WvXR/PPfccRo8eXWe9O92NW1RUBKVSWaNz4saNG7h161atB/hnnnkGq1evhre3t8Gw24a2p7oePXrAxsYGOTk5Bq9Xm5YtW6Jv377Yvn07Lly4gGnTpvHEg+qFObFhLC0nGlvPnj2RlJSEDh06SF/mzJGNjQ2CgoIwe/ZsHDhwABcuXLht54n+Z6jv4sWLsLe3N+r+pe9e/1bJejCfN4yl5vOwsDAkJibiu+++k+6GBiovfgYHB+Pzzz9HTk5OjalkysrKYGtra1C2Z8+eGq9vb2+Pxx9/HHv37oWbmxuEEAbT5nTq1Em66WjcuHF1xlsfPXv2xHvvvQchBIKCgu5Y18/PD127dsWqVatw4sQJrFmzxigxkHVinm0Y5tmGTdkFGP8zDQwMxEcffYT8/Hzppqbz58/j/Pnz99x5olar8f3330vT+5aXl+O7777DQw89ZFAvNjYWb731FmbPno2ysjIMHjz4nt6PiJoGO0+siEKhwCuvvIIZM2agrKwMjz/+OJo3b46cnBwcO3YMvXr1uu3co/Hx8Zg2bRrmzp2L2NhY/PHHH9i+fTtUKlWD7r6YNGkSpk2bBrVajVWrVqFt27YYNGgQAMDX1xf9+vXD22+/jfLycvj7++PHH39EUlIS4uPjpQNfUFAQ7rvvPixbtgw6nQ5CCGzZsgWOjo73tqFuo77xTJgwAbt27cIzzzyD+Ph42NnZYfPmzSgrK8PUqVMBVF6smjp1KhISEvDGG28gMjISaWlpSElJqVcs9913X4Pvnv7jjz8wZcoU/POf/0R4eDiaN2+Oy5cv47333oNSqcSoUaMM6nfv3h0dOnTA8ePHDe6qM0Z7quvYsSOeeeYZvPrqq/j9998RFhYGpVKJv/76CwcPHsSCBQsM7pwbMWIERo8eDVtbW2n/IaoLc2LDWFpONLYJEyZI64GMHz8eHTp0wK1bt3D27FlkZ2cjISHBZLFlZmZi6dKl6N+/Pzp06AC1Wo3t27ejefPmBvOdVzdp0iR07NgRUVFRuO+++3Dr1i2kpKTg4MGDePrpp6UpKoytIX+rZB2YzxvGfEgiJwAAIABJREFUUvN5eHg4hBA4dOgQFi9ebPBYaGgoVq1aJdXT17NnT+zcuRPe3t7w8vLCnj17pLVOqhs4cCCSk5OxYcMG9OzZ0+CCm42NDV599VXMmjULpaWliI6ORvPmzZGdnY1jx44hKiqqxjoQdYmIiMDjjz+OKVOm4JlnnoG/vz80Gg0uX76Mb7/9Flu3bjWoP2LECLz88sto1arVbddqIKoP5tmGYZ6tOVrpbhn7M50wYQI+/vhjTJ48GVOnTkV5eTlWr16N1q1b3/N+2aJFCyxatAjTpk1Dq1atsH37duTm5kqfXZXmzZujf//++PTTT9GnT58GT2lGRI2LnSdWpk+fPvjggw/w73//G/PmzYNGo4GnpyceeughaVGz2jz22GNISEjAxo0bkZKSgi5dumD58uUYNWpUjSHn9dWrVy/84x//wOLFi5GXl4fQ0FC8/vrrBhdfVqxYgdWrV2PHjh3Iy8tD27Zt8dJLLxncaaBSqbB+/XosWrQIL774Ilq3bo1p06bh2LFjNRZibKj6xOPl5YUPP/wQK1aswIIFC6Q7w7Zv3y4teAcAo0ePRlFREbZv346dO3ciLCwMK1euxIgRI4wa8+107NgRo0aNwo8//ohdu3bh5s2baNGiBYKDg7F06dIa838qFApER0dj27ZtiIuLq/F6xm7P3Llz8cADD+Cjjz7C+++/D1tbW7Rr1w69evWqsRh81YKBDz30UKNMGUOWizmxYSwpJxpbixYt8Mknn2DNmjVYt24dbty4AVdXV/j4+Jh8zvnWrVvD09MTmzdvRnZ2Npo1a4bAwEC89957d8yhzz77LFJSUrBmzRpcv34dKpUKDzzwAF599dUaHe7Gdq9/q2Q9mM8bxhLzedeuXWFrawuNRmNwRzRQeVFPCAF3d/cao+1ee+01LFq0CMuXL4dKpULfvn3x2muvGUzjVeWRRx5B69atkZ2djf/3//5fjcejo6Px/vvvY8OGDdJ+6eXlhYceegidOnW6p3atWrUK77//Pnbt2oXVq1fDyckJHTp0QGRkZK3vP3/+fAwaNKjGaBqiu8U82zDMsw1nzM/Uw8MDmzZtwpIlSzB79v9n796jmjrT/YF/MUQgBvESNepEa6WaUlADSItgy3TG8RxnkGpppyJDdbycKqXLGYaTAR0KoZWItTqIODTWctKxVGrVGezqkTq1HossL1ympQgdLy2MlkBAy11JyO8PfuwaQYUqAcL3sxYr7r2fvfM+WbjJ3s9+33cDJk2ahKioKPz1r3/90b+Xo0aNQmJiIpKTk3H58mVMnToV6enp3f7/+MUvfoEDBw5woniiQcDBYrFY+rsRNDgdP34cL730Ev7617926YZI9umXv/wlZs6ciTfffLO/m2Lliy++wHPPPYc9e/Zg/vz5/d0cGqJ4TiQisg88n5O9yMnJQUxMDI4ePYqpU6f2d3OIBDzP0kBkNBqxYMECrFq1Ci+//HKfvldCQgKOHz+OTz/9FCKRqE/fi4juD3ueUI80NDRgx44d8Pf3h1QqRVlZGXbv3o3HHnvsgXTBpIHr5s2bKCsrw/Hjx3HhwgUkJyf3d5MEBoMBlZWV2Lp1Kx555BEEBgb2d5NoiOA5kYjIPvB8TvaosrISlZWVSE1NxU9/+lMWTqhf8TxLA9Wbb74pDNFYVVWFPXv2YNiwYQgNDe2z9ywvL8e//vUvHDx4EK+88goLJ0SDAIsn1COOjo64cuUK4uPj8f3338PNzQ0//elP8d///d+cnNvOVVdX47nnnsOoUaMQExNzz8kpbSk7Oxvp6elwd3dHSkoKfxf7wOHDh6FWq+Hv7281jnZBQQGSk5NRXl6OsWPHYvny5V2Gs7hw4QI0Gg2Ki4vh6uqKxYsXIzo6Go6OP/zp6Zz74dSpUxCLxViwYAFiY2MhlUptleKPwnMiEZF94Pmc7NGf//xnfPzxx/Dy8kJ8fHx/N4eGOJ5naaAym83485//jOrqagwfPhwqlQparRZyubzP3nPdunWora3FggULEBER0WfvQ0QPDoftIiKibl26dAkRERGYOnUqxGKxUDy5cuUKfvWrXyE4OBgREREoLS3Fpk2boFarsXz5cgBAY2Mj/vM//xNeXl545ZVXUFVVBbVajaVLl0KtVgPo+LK6dOlSuLi4YOPGjWhpaUFcXBw8PDyQmpraX2kTERERERERERFhWH83YLCzWCy4ceMGWIMiInty8+ZN/O53v0NMTAwUCoXVtqysLLi5uSExMRHu7u5YvHgxIiIisGfPHiEmJycH9fX1SElJgVKpRFBQEDZs2ID33nsPzc3NAIC8vDyUlZVhy5Yt8PLygp+fH+Lj43H06FFUVlb2qJ08BxMR9Q+ef4mI+g/PwURERLbB4sl9unnzJkpKSnDz5s0ftf9XX331gFs0cDC3wcmecwPsP78HJTk5GTNmzEBISEiXbUVFRZg3b55VN/uAgABcvXoVVVVVQsycOXOsht8KDAxEa2srSktLhRiFQmE1Dre/vz9EIhEKCwt71M77PQcPRvwdtsbPoyt+JmQL/X3+tZffc3vIwx5yAJgHDS73cw62t98Re8sHsL+cmA8RDWac86Sftba29ncT+gxzG5zsOTfA/vN7EHJzc3Hy5EkcPny42+1GoxE+Pj5W68aNGwegY44cuVwOo9EImUxmFdO5XFNTIxzn9hixWAw3NzchpqdKSkp6FT/YFRQU9HcTBhR+Hl0N9c/k9nMU2R97+XtuD3nYQw4A86Chw95+R+wtH8D+cmI+RDSYsXhCRESC7777Dq+++ir+8pe/3HXS9tsnd+wcMqAnkz7eK8ZisfR68khPT084OTn1ap/BqqCggDeGb8HPoyt+JoOX0WjEm2++ic8++wwNDQ2YNGkS1Go1nn76aSGmoKAAycnJKC8vx9ixY7F8+XKsWbPG6jgXLlyARqNBcXExXF1dsXjxYkRHR8PR8Yev/gaDARqNBqdOnYJYLMaCBQsQGxt713M/ERERERHRUMLiCRERCb766ivU1dVh2bJlwrr29nYAgIeHB7KysiCTybr0DKmtrQXwQw8UmUwGg8FgFWM0GoVtna/5+flWMSaTCfX19V16pBAR2bvGxkaEhYXhoYceQmpqKuRyOb777juMGDFCiLly5QpWr16N4OBgaLValJaWYtOmTZBIJFi+fLlwnJUrV8LLywvZ2dmoqqqCWq0GAOHVbDZj7dq1cHFxgV6vR0tLC+Li4hAXF4fU1FTbJ09ERERERDQAsXhCRESCJ554Ajk5OVbrduzYgdraWiQlJWHKlClQqVT46KOPrHqI5OXlYdKkSZDL5QAAlUoFrVaLpqYm4cZfXl4enJ2d4eHhIcSkp6ejoqICU6ZMAQDk5+fDbDbD29vbVikTEQ0IOp0O7e3t2LVrF8RiMQDgJz/5iVVMVlYW3NzckJiYCAcHB7i7u+Prr7/Gnj17hOJJTk4O6uvrkZKSAqlUCqVSiQ0bNkCr1SIqKgoSiQR5eXkoKytDbm6uMO9UfHw81qxZg8rKSigUCtsmT0RERERENADZdMJ4nU6H5557Dj4+PvDz88PKlSvxz3/+s0tcQUEBQkND4eXlhaCgIOh0ui4xFy5cQEREBGbNmoWAgABs2bIFJpPJKsZgMCAyMhIqlQp+fn7YuHEjGhsbrWIaGhoQGxuLuXPnQqVS4ZVXXun1WPtERPZCKpVixowZVj8jR46Ei4sLZsyYAWdnZyxbtgzXr19HQkICLl68iCNHjkCv12PVqlXCcYKDg+Hq6gq1Wo3y8nKcOHECO3bsQFhYGCQSCYCOSeaVSiXUajVKSkpw7tw5JCUlYeHChbxxR0RDzrFjx6BSqfDaa68hICAAixYtQlpaGtra2oSYoqIizJs3z2pow4CAAFy9ehVVVVVCzJw5c6yG3woMDERraytKS0uFGIVCIRROAMDf3x8ikQiFhYV9nSoREREREdGgYNOeJ2fOnMHzzz8PLy8vODo6QqfTYcWKFfj73/8u3Ciz9XAEMTExuHz5Mnbv3o3hw4cjKSkJ69evR3Z2dq/H3CciGgomT54MnU6H5ORkhISEYOzYsYiMjER4eLgQI5VKkZmZCY1Gg9DQUEilUixZsgTR0dFCjEgkQkZGBjQaDcLDw4Ux9+Pi4vojLSKiflVRUYGKigoEBwcjIyMD3377LTQaDW7cuCGcO41GY5f5bDqHS6yuroZcLofRaOwy9GHncucDQt3FiMViuLm59fohopKSkl7FP0gFBQX99t4Pkj3kYQ85AMzjQeG8W0RERGQvbFo8ub0HyebNm/HJJ5/g5MmTCAsLA2Db4QguXbqE48ePIzMzE76+vgAArVaLRYsW4fTp03jiiSds+OkQEQ1MWq22yzpfX198+OGHd93P3d0der3+rjFyuRzp6en31T4iIntgsVggk8mQlJQEkUgET09PGAwGpKWlWRWeb3+4x2KxdLu+O/eKuXU4xp7y9PSEk5NTr/Z5EAoKCuziBq095GEPOQDMg4iIiIi6sumwXbdraWmByWTC6NGjhXW2HI6gsLAQYrEYfn5+Qsz06dMxceJEDllARERERDYzfvx4PPTQQxCJRMK66dOno6mpCd9//z2Ajh4kt/cMqa2tBfBDDxSZTAaj0WgV07nc2dukuxiTyYT6+vouPVKIiIiIiIiGqn6dMD4lJQUymQxBQUHCOlsOR2A0GjFq1Ciri9TOY9lyyIL+7lbdl5jb4GTPuQG2y49P/RERUU+pVCoUFRWhvb0dw4Z1PN/0zTffQCqVws3NTYj56KOPrHqI5OXlYdKkSZDL5UKMVqtFU1MTRowYIcQ4OzvDw8NDiElPT0dFRQWmTJkCAMjPz4fZbIa3t7dN8yYiIiIiIhqo+q14kpaWho8//hh6vR4uLi5W22w5HEF38bYcssCeu1Uzt8HJnnMD7D8/IiIanH7729/i17/+NV5//XWEh4fj22+/RUZGhtV8UsuWLcO+ffuQkJCAiIgInD9/Hnq9HjExMUJMcHAwdu3aBbVajaioKFRVVWHHjh0ICwuDRCIB0NGrW6lUQq1WY+PGjWhtbUVSUhIWLlwozENIREREREQ01PVL8WT79u3IysrC3r178eijj1pt6+lwBAaDwSqmu+EI8vPzrWJuH45AJpPh2rVrMJvNVr1P6urqOGTBbc6dN+DgZxdgqGvGhDESLA1yh++jE/q7WURERER24bHHHsPu3bvx5ptvIjs7G3K5HOHh4Vi7dq0QM3nyZOh0OiQnJyMkJARjx45FZGSkVYFFKpUiMzMTGo0GoaGhkEqlWLJkidW8KSKRCBkZGdBoNAgPD4dYLMaCBQsQFxdn05yJiIj6StPFQnyf/zeYrlfDcdR4uPmHYMR09q4kIqLesXnxRKvV4tChQ8jMzBSGDriVLYcjUKlUaGtrw5kzZ+Dv7w8AuHz5Mq5evcohC25x7rwBGQe/gKOjA1xdHHGtvgUZB78Als5iAYWIiIj6RF1BIa4e+htaDdVwnjAek5aEYIyPfX8/mz9/PubPn3/XGF9fX3z44Yd3jXF3d4der79rjFwuR3p6eq/bSHfHm3VERP2v6WIhav93DyByhIOzFKbGax3L/7Ga52QiIuoVm04Yr9FosH//fmzbtg3jxo1DTU0Nampq0NDQIMQsW7YM169fR0JCAi5evIgjR45Ar9dj1apVQkxwcDBcXV2hVqtRXl6OEydO3HU4gpKSEpw7d67LcATTp09HUFAQEhMTce7cOXz55ZdQq9Xw8vKymkR+qDv42QU4OjrAebgjHBw6Xh0dHXDwswv93TQiIiKyQ3UFhbiUsQc36q5BJJXiRt01XMrYg7qCwv5uGtEddd6sMzVes7pZ13SRv7dERLb0ff7fAJEjhomd4eDggGFiZ0Dk2LGeiIioF2xaPNm3bx+am5uxatUqBAYGCj+vv/66ENM5HEFJSQlCQkKwdevWOw5HUF9fj9DQUPzxj3+843AEo0ePRnh4ONatWwdfX19s3rzZqk1bt27FnDlz8NJLLyEiIgITJkzA7t27hYk6CTDUNcNJLLJa5yQWobquuZ9aRERERPbs6qG/wcHRESLnjpseImdnODg64uoh3vSggYs364iIBgbT9Wo4OFrPSevg6ATT9ep+ahEREQ1WNh22q7y8vEdxthyOYOTIkdBqtT1q11A1YYwE1+pb4Dz8h1+XG21mjB8j6cdWERERkb1qNVRDJJVarRvm5IRWA2960MBlul4NB2fr31verCMisj3HUeM7egGKnYV1FtMNOI4a34+tIiKiwYjdK+ielga5w2SyoPWmCRZLx6vJZMHSIPf+bhoRERHZIecJ49F+44bVuvYbN+A8gTc9aOByHDUeFpP17y1v1hER2Z6bfwhgNqG9rRUWiwXtba2A2dSxnoiIqBdYPKF78n10Av5r6SyMHumCxhYTRo90wX9xsngiIiLqI5OWhMBiMsHc2nHTw9zaCovJhElLeNODBi7erCMiGhhGTPfG2P9YDUfpaFhaG+EoHY2xnCyeiIh+BJsO20WDl++jE1gsISIiIpsY4+MN/NdqXD30N7QaquE8YTwmLQnpWE80QI2Y7g38x2p8n/83mK5Xw3HUeLj5h/BmHRFRPxgx3ZvnXyIium8snhARERHRgDPGx5vFEhp0eLOOiIiIiMh+cNguIiIiIiIiIiIiIiKiW7B4QkREREREREREREREdAsWT4iIiIiIiIiIiIiIiG7B4gkREREREREREREREdEtWDwhIiIiIiIioiErJycHS5cuxdy5czF79mwsWrQIe/fuhcViEWIKCgoQGhoKLy8vBAUFQafTdTnOhQsXEBERgVmzZiEgIABbtmyByWSyijEYDIiMjIRKpYKfnx82btyIxsbGPs+RiIiIes+xvxtARERERERERNRfxowZg/Xr12PatGkYPnw4zp07h4SEBIhEIrz44ou4cuUKVq9ejeDgYGi1WpSWlmLTpk2QSCRYvnw5AKCxsRErV66El5cXsrOzUVVVBbVaDQDCq9lsxtq1a+Hi4gK9Xo+WlhbExcUhLi4Oqamp/ZY/ERERdY/FEyIiIiIiIiIasgICAqyWFQoFjh07hjNnzuDFF19EVlYW3NzckJiYCAcHB7i7u+Prr7/Gnj17hOJJTk4O6uvrkZKSAqlUCqVSiQ0bNkCr1SIqKgoSiQR5eXkoKytDbm4upk6dCgCIj4/HmjVrUFlZCYVCYfPciYiI6M44bBcREREREREREQCLxYIvvvgChYWFePzxxwEARUVFmDdvHhwcHIS4gIAAXL16FVVVVULMnDlzIJVKhZjAwEC0traitLRUiFEoFELhBAD8/f0hEolQWFhoi/SIiIioF9jzhIiIiIiIiIiGtIaGBjz55JNoa2uD2WxGZGQkIiIiAABGoxE+Pj5W8ePGjQMAVFdXQy6Xw2g0QiaTWcV0LtfU1AjHuT1GLBbDzc1NiOmNkpKSXu8DdMzfYk/sLR/A/nJiPrZx+3mKiO4fiydERERERERENKSNGDEChw8fRktLC4qLi7Ft2zZMnDgRzz77LABY9ToBIEwmf/v67twrxmKx9Og4t/P09ISTk1Ov9ikoKLCrG6z2lg9gfzkxHyIazFg8ISIiIiIiIqIhbdiwYcJwWkqlEt9//z22b9+OZ599FjKZrEvPkNraWgA/9ECRyWQwGAxWMUajUdjW+Zqfn28VYzKZUF9f36VHChEREfU/znlCRERERERERHSL9vZ2tLa2AgBUKhXy8/OF3iYAkJeXh0mTJkEulwsxxcXFaGpqsopxdnaGh4eHEFNZWYmKigohJj8/H2azGd7e3rZIi4iIiHqBxRMiIiIiIiIiGrJ27tyJU6dOobKyEpcuXcIHH3wAnU6HZ555BgCwbNkyXL9+HQkJCbh48SKOHDkCvV6PVatWCccIDg6Gq6sr1Go1ysvLceLECezYsQNhYWGQSCQAOiaZVyqVUKvVKCkpwblz55CUlISFCxdCoVD0S+5ERER0Zxy2i4iIBDk5OXjnnXdQWVmJmzdvYvLkyQgNDcXKlSvh4OCAgwcPIjY2tst+ubm5wjAHAHDhwgVoNBoUFxfD1dUVixcvRnR0NBwdf/izYzAYoNFocOrUKYjFYixYsACxsbGQSqU2yZWIiIiICACam5vx6quvwmAwwMnJCQqFAtHR0XjhhRcAAJMnT4ZOp0NycjJCQkIwduxYREZGIjw8XDiGVCpFZmYmNBoNQkNDIZVKsWTJEkRHRwsxIpEIGRkZ0Gg0CA8PF74Dx8XF2TxnIiIiujcWT4iISDBmzBisX78e06ZNw/Dhw3Hu3DkkJCRAJBLhxRdfBNBx0XfixIku+3VqbGzEypUr4eXlhezsbFRVVUGtVgOA8Go2m7F27Vq4uLhAr9ejpaUFcXFxiIuLQ2pqqo2yJSIiIiLq+I7a+T31Tnx9ffHhhx/eNcbd3R16vf6uMXK5HOnp6b1uIxEREdkeiydERCQICAiwWlYoFDh27BjOnDkjFE+AHybG7E5OTg7q6+uRkpICqVQKpVKJDRs2QKvVIioqChKJBHl5eSgrK7PqsRIfH481a9agsrKSwxYQEREREREREVG/4pwnRETULYvFgi+++AKFhYV4/PHHhfVmsxlPP/00AgMDsXLlSpw9e9Zqv6KiIsyZM8dq+K3AwEC0traitLRUiFEoFFZDffn7+0MkEqGwsLCPMyMiIiIiIiIiIro79jwhIiIrDQ0NePLJJ9HW1gaz2YzIyEhEREQAAKZNm4YtW7ZAqVSiubkZBw4cQEREBN599134+voCAIxGI2QymdUxO5dramruGCMWi+Hm5ibE9EZJSUmv9xnMCgoK+rsJAwo/j66G+mfi4+PT300gIiIiIiKiQY7FEyIisjJixAgcPnwYLS0tKC4uxrZt2zBx4kQ8++yzUKlUUKlUQqy3tzf+/e9/4+233xaKJ3fj4OBw1+0Wi+WeMd3x9PSEk5NTr/cbjAoKCnhj+Bb8PLriZ0JERERERER0/2w+bNfZs2exbt06/PSnP8XMmTOxc+dOq+2/+c1vMHPmzC4/c+bMEWJOnz7dbcypU6esjmUwGBAZGQmVSgU/Pz9s3LgRjY2NVjENDQ2IjY3F3LlzoVKp8Morr/yop56JiOzFsGHDMHXqVCiVSrzwwgtYvXo1tm/ffsf42bNn45tvvhGWZTIZjEajVUzncmdvk+5iTCYT6uvru/RIISIiIiIiIiIisjWbF0+am5vh7u6OmJgYTJgwocv2nTt34vPPPxd+Tp48CblcjkWLFnWJPXTokFXsrU89m81mrF27FrW1tdDr9UhLS8Pp06cRFxdndYyYmBgUFhZi9+7d+J//+R989913WL9+PSwWy4NPnohoEGpvb0dra+sdt5eWllpNIK9SqVBcXIympiZhXV5eHpydneHh4SHEVFZWoqKiQojJz8+H2WyGt7d3H2RBRERERERERETUczYftuupp57CU089BQDdPsk8atQoq+W8vDxUVVXhhRde6BI7ZswYqxt2t+9XVlaG3NxcYULi+Ph4rFmzBpWVlVAoFLh06RKOHz+OzMxMofCi1WqxaNEinD59Gk888cR95UpENNjs3LkTPj4+UCgUaGtrQ0FBAXQ6HZYuXQoASEtLw6xZs/DQQw8Jc57k5eVh165dwjGCg4Oxa9cuqNVqREVFoaqqCjt27EBYWBgkEgkAICAgAEqlEmq1Ghs3bkRrayuSkpKwcOFCKBSKfsmdiIiIiIiIiIio04Cf8+T999+Hh4cHZs2a1WVbWFgYWltb8dBDD+G3v/0tfv7znwvbioqKoFAohMIJAPj7+0MkEqGwsBAKhQKFhYUQi8Xw8/MTYqZPn46JEyeisLCQxRMiGnKam5vx6quvwmAwwMnJCQqFAtHR0UIBu6GhAQkJCaipqYFEIsGMGTOwd+9ezJs3TziGVCpFZmYmNBoNQkNDIZVKsWTJEkRHRwsxIpEIGRkZ0Gg0CA8Ph1gsxoIFC7r0DiQiIiIiIiIiIuoPA7p4UlNTg08//RR/+tOfrNaPGzcOiYmJ8PT0RHt7O3Jzc/Hyyy/jjTfewK9+9SsAHePr3z5uvlgshpubmzCnidFoxKhRoyASiaziZDJZr+c9KSkp6W16goKCgh+970DH3AYne84NsF1+g3HCZrVaDbVafcftsbGxiI2Nvedx3N3dodfr7xojl8uRnp7e6zYSERERERERERH1tQFdPDlw4ACGDx8uFEQ6Pfzww3j44YeF5VmzZqG2thZvvfVWl9jbWSwWODg4CMu3/vtOMT3h6ekJJyenXu0DdNzEHYw3WHuCuQ1O9pwbYP/5ERERERERERER0f2z+YTxPdXe3o4PPvgAwcHBkEql94yfPXs2vvnmG2FZJpPBaDRaxZhMJtTX1ws9UmQyGa5duwaz2WwVV1dX16XXChERERERERERERERDQ0Dtnhy8uRJXLlypduJ4rtTWlpqNXm8SqVCZWUlKioqhHX5+fkwm83w9vYWYtra2nDmzBkh5vLly7h69aoQQ0REREREREREREREQ4vNh+1qamoSChptbW2oqanB+fPnIZFIrCZ3f//99+Hl5QUPD48ux8jMzMTkyZPh7u6O9vZ2HD16FB988IHVRMMBAQFQKpVQq9XYuHEjWltbkZSUhIULF0KhUADomBw+KCgIiYmJeO211+Dk5ISkpCR4eXlZTSJPRERERERERERERERDh817npSUlOCZZ57BM888g++++w779+/HM888g02bNgkxBoMBJ06cwK9//etuj9HW1oY33ngDISEh+PWvf43PPvsM27Ztw29+8xshRiQSISMjA6NHj0Z4eDjWrVsHX19fbN682epYW7duxZw5c/DSSy8hIiICEyZMwO7duzFs2IDtlENEREREdmbnzp2YOXNmlx+TySTEFBQUIDQ0FF5eXggKCoJOp+tynAsXLiAiIgKzZs1CQEDNzwcFAAAgAElEQVQAtmzZYnUMoOO7dmRkJFQqFfz8/LBx40Y0Njb2eY5ERERERESDic17njz++OMoLy+/a8yECRNQWlp6x+1r1qzBmjVr7vlecrkc6enpd40ZOXIktFrtPY9FRERERNSXJk+ejP3791utc3Ts+Lp+5coVrF69GsHBwdBqtSgtLcWmTZsgkUiwfPlyAEBjYyNWrlwJLy8vZGdno6qqCmq1GgCEV7PZjLVr18LFxQV6vR4tLS2Ii4tDXFwcUlNTbZgtERERERHRwGbz4gkREREREXUlEoms5vC7VVZWFtzc3JCYmAgHBwe4u7vj66+/xp49e4TiSU5ODurr65GSkgKpVAqlUokNGzZAq9UiKioKEokEeXl5KCsrQ25urjBkbnx8PNasWYPKykpheFsiIiIiIqKhjmNTERERERENAFVVVXjyyScRFBSEdevWoaysTNhWVFSEefPmwcHBQVgXEBCAq1evoqqqSoiZM2cOpFKpEBMYGIjW1lahV3dRUREUCoXVXIP+/v4QiUQoLCzs6xSJiIiIiIgGDfY8ISIiIiLqZ7NmzUJKSgoefvhhXL9+He+88w6WLVuGw4cPY+rUqTAajfDx8bHap7OXSnV1NeRyOYxGI2QymVVM53JNTQ0AdBsjFovh5uYmxPRGSUlJr/d5UAoKCvrtvR8ke8jDHnIAmMeDcvu5ioiIiGiwYvGEhrymi4X4Pv9vMF2vhuOo8XDzD8GI6d793SwiIiIaQp566imrZR8fH/zyl7/Eu+++i02bNgGAVa8TALBYLN2u7869YiwWS4+OcztPT084OTn1er/7VVBQYBc3aO0hD3vIAWAeRERERNQVh+2iIa3pYiFq/3cPTI3X4OAshanxGmr/dw+aLnLYCiIiIuo/jo6OeOyxx/DNN98A6OhBcnvPkNraWgA/9ECRyWQwGo1WMZ3Lnb1NuosxmUyor6/v0iOFiIiIiIhoKGPxhIa07/P/BogcMUzsDAcHBwwTOwMix471RERERP2kvb0d5eXlQmFEpVIhPz9f6G0CAHl5eZg0aRLkcrkQU1xcjKamJqsYZ2dneHh4CDGVlZWoqKgQYvLz82E2m+HtzZ63REREREREnVg8oSHNdL0aDo7WQ004ODrBdL26n1pEREREQ5FWq8Xp06dRWVmJL7/8En/4wx/w7bffIiwsDACwbNkyXL9+HQkJCbh48SKOHDkCvV6PVatWCccIDg6Gq6sr1Go1ysvLceLECezYsQNhYWGQSCQAOiaZVyqVUKvVKCkpwblz55CUlISFCxdCoVD0S+5EREREREQDEec8oSHNcdT4jiG7xM7COovpBhxHje/HVhEREdFQU11djZiYGNTV1WHUqFHw8PBAVlYWvLy8AACTJ0+GTqdDcnIyQkJCMHbsWERGRiI8PFw4hlQqRWZmJjQaDUJDQyGVSrFkyRJER0cLMSKRCBkZGdBoNAgPD4dYLMaCBQsQFxdn85yJiIiIiIgGMhZPaEhz8w9B7f/uQTta4eDoBIvpBmA2wc0/pL+bRkREREPIm2++ec8YX19ffPjhh3eNcXd3h16vv2uMXC5Henp6r9pHREREREQ01HDYLhrSRkz3xtj/WA1H6WhYWhvhKB2Nsf+xGiOmc8xvIiIiIiIiIiIioqGKPU9oyBsx3ZvFEiIiIiIiIiIiIiISsOcJERERERERERERERHRLVg8ISIiIiIiIiIiIiIiugWLJ0RERERERERERERERLdg8YSIiIiIiIiIiIiIiOgWLJ4QERERERERERERERHdgsUTIiIiIiIiIiIiIiKiW7B4QkREREREREREREREdAsWT4iIiIiIiIhoyNLpdHjuuefg4+MDPz8/rFy5Ev/85z+tYg4ePIiZM2d2+fn222+t4i5cuICIiAjMmjULAQEB2LJlC0wmk1WMwWBAZGQkVCoV/Pz8sHHjRjQ2NvZ5nkRERNQ7LJ4QEZEgJycHS5cuxdy5czF79mwsWrQIe/fuhcViEWIKCgoQGhoKLy8vBAUFQafTdTkOLxqJiIiIaLA4c+YMnn/+eezbtw/vvfcexo8fjxUrVqCystIqTiQS4fPPP7f6+clPfiJsb2xsxMqVKyGVSpGdnY3XX38dBw8exLZt24QYs9mMtWvXora2Fnq9HmlpaTh9+jTi4uJsli8RERH1jGN/N4CIiAaOMWPGYP369Zg2bRqGDx+Oc+fOISEhASKRCC+++CKuXLmC1atXIzg4GFqtFqWlpdi0aRMkEgmWL18O4IeLRi8vL2RnZ6OqqgpqtRoAhNfOi0YXFxfo9Xq0tLQgLi4OcXFxSE1N7bf8iYiIiGjouf1hoM2bN+OTTz7ByZMnERYWZrVt3LhxdzxOTk4O6uvrkZKSAqlUCqVSiQ0bNkCr1SIqKgoSiQR5eXkoKytDbm4upk6dCgCIj4/HmjVrUFlZCYVC8eATJCIioh+FxRMiIhIEBARYLSsUChw7dgxnzpzBiy++iKysLLi5uSExMREODg5wd3fH119/jT179gjFE140EhEREdFg1tLSApPJhNGjR1utN5vNePrpp3Hz5k088sgjWL9+PebOnStsLyoqwpw5cyCVSoV1gYGBaG1tRWlpKXx9fVFUVASFQiF8BwYAf39/iEQiFBYW8nswERHRAMLiCRERdctiseDLL79EYWEh1q1bB6DjgnDevHlwcHAQ4gICAqDT6VBVVQW5XM6LRiIiIiIa1FJSUiCTyRAUFCSsmzZtGrZs2QKlUonm5mYcOHAAERERePfdd+Hr6wsAMBqNkMlkVsfqXK6pqbljjFgshpubmxDTUyUlJb1NDUDHMLz2xN7yAewvJ+ZjGz4+Pv3dBCK7Y/PiydmzZ7F3716UlZXh6tWrePnllxEVFSVsP3jwIGJjY7vsd+vTyUDHePoajQbFxcVwdXXF4sWLER0dDUfHH1IyGAzQaDQ4deoUxGIxFixYgNjYWKsbeg0NDdi8eTOOHTsGk8mE+fPn409/+tNdu+ISEdmzhoYGPPnkk2hra4PZbEZkZCQiIiIAdFzs3f6FrPN8WV1dDblcbvOLRuDHXzgOVgP1y3p/4efR1VD/THjhSEREP1ZaWho+/vhj6PV6uLi4COtVKhVUKpWw7O3tjX//+994++23heLJ3dz68FF3LBbLPWNu5+npCScnp17tU1BQYFd/J+0tH8D+cmI+RDSY2bx40tzcDHd3d2G8/O6IRCKcOHHCat2YMWOEfz/I8fRjYmJw+fJl7N69G8OHD0dSUhLWr1+P7OzsXn9xISKyByNGjMDhw4fR0tKC4uJibNu2DRMnTsSzzz4LoOuFX+dk8j05Z/bFRSPw4y4cByt+WbfGz6MrfiZEREQ/zvbt25GVlYW9e/fi0UcfvWf87NmzcezYMWFZJpPBYDBYxRiNRmFb52t+fr5VjMlkQn19fZeHi4iIiKh/DbP1Gz711FOIjo7GokWL7nqja9y4cVY/IpFI2HbrePpKpRJBQUHYsGED3nvvPTQ3NwOAMJ7+li1b4OXlBT8/P8THx+Po0aOorKwEAFy6dAnHjx9HQkICfH19MWvWLGi1WnzxxRc4ffp0334QREQD1LBhwzB16lQolUq88MILWL16NbZv3w6g42Lv9p4htbW1AH7ogSKTyYSLxE7dXTTeHsOLRiIiIiLqL1qtFu+//z4yMzPh5eXVo31KS0utRq1QqVQoLi5GU1OTsC4vLw/Ozs7w8PAQYiorK1FRUSHE5Ofnw2w2w9vb+wFlQ0RERA+CzYsnPdE5CVtgYCBWrlyJs2fPWm2/13j6nTF3G08fAAoLCyEWi+Hn5yfETJ8+HRMnThRiiIiGuvb2drS2tgLouNjLz88XepsAHReEkyZNglwuF2J40UhEREREg4VGo8H+/fuxbds2jBs3DjU1NaipqUFDQ4MQk5aWhv/7v/9DRUUFysrK8NprryEvLw8vvviiEBMcHAxXV1eo1WqUl5fjxIkT2LFjB8LCwiCRSAB0zBeoVCqhVqtRUlKCc+fOISkpCQsXLuS8f0RERAPMgJsw3paTsBmNRowaNcqqV0vnsWw1URtg3+OSM7fByZ5zA2yX32AcNmfnzp3w8fGBQqFAW1sbCgoKoNPpsHTpUgDAsmXLsG/fPiQkJCAiIgLnz5+HXq9HTEyMcIzg4GDs2rULarUaUVFRqKqquutF48aNG9Ha2sqLRiIiIiLqF/v27QMArFq1ymr9kiVLhOHGGxoakJCQgJqaGkgkEsyYMQN79+7FvHnzhHipVIrMzExoNBqEhoZCKpViyZIliI6OFmJEIhEyMjKg0WgQHh4uzM8aFxdng0yJiIioNwZc8cTWk7B1F2+ridoA+x6XnLkNTvacG2D/+d2v5uZmvPrqqzAYDHBycoJCoUB0dDReeOEFAMDkyZOh0+mQnJyMkJAQjB07FpGRkQgPDxeOwYtGIiIiIhpMysvL7xkTGxuL2NjYe8a5u7tDr9ffNUYulyM9Pb3H7SMiIqL+MeCKJ93pq0nYZDIZrl27BrPZbNX7pK6ujmPuE9GQpFaroVar7xrj6+uLDz/88K4xvGgkIiIiIiIiIqLBbEDOeXK7vpqETaVSoa2tDWfOnBFiLl++jKtXr3LMfSIiIiIiIiIiIiKiIcrmxZOmpiacP38e58+fR1tbG2pqanD+/Hl8++23AGw7Cdv06dMRFBSExMREnDt3Dl9++SXUajW8vLysJpEnIiIiIiIiIiIiIqKhw+bDdpWUlCAiIkJY3r9/P/bv3w8/Pz+8++67Np+EbevWrdi8eTNeeuklmM1mBAYGIj4+HsOGDYpOOURERERERERERERE9IDZvHjy+OOP33UyNltPwjZy5Ehotdp7vh8REREREREREREREQ0N7F5BRERERERERERERER0CxZPiIiIiIiIiIiIiIiIbsHiCRERERERERERERER0S1YPCEiIiIiIiIiIiIiIrpFj4onJ0+exJEjR4Rlg8GAVatW4cknn0RcXBxu3LjRZw0kIiIiIiIiIiIiIiKypR4VT1JTU3H16lVhOTk5GWVlZfjZz36Gf/zjH0hNTe2zBhIREREREREREREREdlSj4on3377LZRKJQCgpaUFn376KWJjY/Hqq6/iD3/4A44ePdqnjSQiIiIiIiIiIiIiIrKVHhVPbt68CWdnZwBAcXExzGYzgoKCAADTpk1DTU1NnzWQiIiIiIiIiIiIiIjIlnpUPFEoFPj8888BADk5OXjssccglUoBAEajEa6urn3XQiIiIiIiIiIiIiIiIhvqUfHkN7/5Dd566y08+eSTOHToEMLDw4VtZ8+exSOPPNJnDSQiIiIiIiIiIiIiIrIlx54EPf/885g0aRK+/PJLeHp6Yv78+cI2iUSC5cuX91kDiYiIiIiIiIiIiIiIbKlHPU8AIDAwEOvWrbMqnABAdHQ0fv7znz/whhERERERDVWHDx/GzJkzsWLFCqv1BQUFCA0NhZeXF4KCgqDT6brse+HCBURERGDWrFkICAjAli1bYDKZrGIMBgMiIyOhUqng5+eHjRs3orGxsS9TIiIiIiIiGlR6XDypq6vDzp07sWLFCjzzzDO4ePEiAOCDDz7A+fPn+6yBRERERERDyaVLl/DGG2/A19fXav2VK1ewevVqeHh44NChQ/j973+PnTt3Yt++fUJMY2MjVq5cCalUiuzsbLz++us4ePAgtm3bJsSYzWasXbsWtbW10Ov1SEtLw+nTpxEXF2ezHImIiIiIiAa6HhVPLl++jODgYOj1egwbNgzl5eVobW0FAJSXl2Pv3r192kgiIiIioqHg5s2b+N3vfoeYmBgoFAqrbVlZWXBzc0NiYiLc3d2xePFiREREYM+ePUJMTk4O6uvrkZKSAqVSiaCgIGzYsAHvvfcempubAQB5eXkoKyvDli1b4OXlBT8/P8THx+Po0aOorKy0ab5EREREREQDVY+KJ8nJyZg8eTL+8Y9/4K233oLFYhG2eXt7o6ioqM8aSEREREQ0VCQnJ2PGjBkICQnpsq2oqAjz5s2Dg4ODsC4gIABXr15FVVWVEDNnzhxIpVIhJjAwEK2trSgtLRViFAoFpk6dKsT4+/tDJBKhsLCwr1IjIiIiIiIaVHo0YfzZs2fxxhtvYOTIkTCbzVbbxo0bh5qamj5pHBERERHRUJGbm4uTJ0/i8OHD3W43Go3w8fGxWjdu3DgAQHV1NeRyOYxGI2QymVVM53Lnd/buYsRiMdzc3Hr9vb6kpKRX8Q9SQUFBv733g2QPedhDDgDzeFBuP08RERERDVY9Kp4MG3bnDip1dXVwdnZ+YA0iIiIiIhpqvvvuO7z66qv4y1/+YtVr5Ha39joBIPQIv319T/a9ncVi6dFxbuXp6QknJ6de7fMgFBQU2MUNWnvIwx5yAJgHEREREXXVo+LJnDlzcODAAfzsZz/rsi0nJwdz58594A0jIiIiIhoqvvrqK9TV1WHZsmXCuvb2dgCAh4cHsrKyIJPJuvQMqa2tBfBDDxSZTAaDwWAVYzQahW2dr/n5+VYxJpMJ9fX1XXqkEBERERERDVU9mvPklVdeQV5eHpYtW4Z9+/bBwcEBn3zyCSIjI/H555/j5Zdf7ut2EhERERHZrSeeeAI5OTk4fPiw8PP0009j9uzZOHz4MGbOnAmVSoX8/Hyr+Qfz8vIwadIkyOVyAIBKpUJxcTGampqsYpydneHh4SHEVFZWoqKiQojJz8+H2WyGt7e3jTImIiIiIiIa2HpUPJk9ezYyMzNhsViQnJwMi8WCv/zlL6ipqcE777wDpVLZ1+0kIiIiIrJbUqkUM2bMsPoZOXIkXFxcMGPGDDg7O2PZsmW4fv06EhIScPHiRRw5cgR6vR6rVq0SjhMcHAxXV1eo1WqUl5fjxIkT2LFjB8LCwiCRSAB0TDKvVCqhVqtRUlKCc+fOISkpCQsXLoRCoeivj4CIiIiIiGhA6dGwXQDg7e2N999/H42Njbh27Rrc3NwwcuTIvmwbERERERH9f5MnT4ZOp0NycjJCQkIwduxYREZGIjw8XIiRSqXIzMyERqNBaGgopFIplixZgujoaCFGJBIhIyMDGo0G4eHhEIvFWLBgAeLi4vojLSIiIiIiogGpx8WTTlKp9K6TWBIR0eCl0+mQm5uLS5cuQSQS4bHHHsOGDRswe/ZsIebgwYOIjY3tsm9ubi6mTp0qLF+4cAEajQbFxcVwdXXF4sWLER0dDUfHH/70GAwGaDQanDp1Srh5Fxsby78zREQAtFptl3W+vr748MMP77qfu7s79Hr9XWPkcjnS09Pvq31ERERERET27I7Fk3feeQfBwcGQyWR455137noQBwcHrFix4kG3jYiIbOzMmTN4/vnn4eXlBUdHR+h0OqxYsQJ///vfrYZyEYlEOHHihNW+Y8aMEf7d2NiIlStXwsvLC9nZ2aiqqoJarQYA4dVsNmPt2rVwcXGBXq9HS0sL4uLiEBcXh9TUVBtkS0RERERERERE1L07Fk+2bNkCHx8fyGQybNmy5a4H6U3x5OzZs9i7dy/Kyspw9epVvPzyy4iKihK2HzhwAIcPH8a//vUvmEwmPPLII1i3bh2eeuopIeb06dOIiIjocux33nkH8+bNE5Z78kRzQ0MDNm/ejGPHjsFkMmH+/Pn405/+hHHjxvUoHyIie6LT6ayWN2/ejE8++QQnT55EWFiY1ba7nSdzcnJQX1+PlJQUSKVSKJVKbNiwAVqtFlFRUZBIJMjLy0NZWZlVj5X4+HisWbMGlZWVHHefiIiIiIiIiIj6zR2LJ1988QWGDx8u/PtBaW5uhru7O4KDg7sdiuD06dP4xS9+gT/+8Y8YMWIEDhw4gPXr1+Ovf/0rVCqVVeyhQ4esbt65ubkJ/+7pE80xMTG4fPkydu/ejeHDhyMpKQnr169HdnY2HBwcHljeRESDUUtLC0wmE0aPHm213mw24+mnn8bNmzfxyCOPYP369Zg7d66wvaioCHPmzLEqVgcGBqK1tRWlpaXw9fVFUVERFAqF1VBf/v7+EIlEKCws7FXxpKSk5D6yHHwKCgr6uwkDCj+Prob6Z+Lj49PfTSAiIiIiIqJB7o7Fk87CCdDRO2PUqFEQiURd4trb23Ht2jWMHTu2R2/41FNPCb1Itm/f3mX71q1brZZjYmJw/PhxHDt2rEvxZMyYMXd88rknTzRfunQJx48fR2ZmJnx9fQF0jC29aNEinD59Gk888USPciIislcpKSmQyWQICgoS1k2bNg1btmyBUqlEc3MzDhw4gIiICLz77rvCudRoNEImk1kdq3O5pqbmjjFisRhubm5CTE95enrCycmpt+kNSgUFBbwxfAt+Hl3xMyEiIiIiIiK6f8N6EhQYGIivvvqq222lpaUIDAx8oI26VXt7O1paWro89QwAYWFhmDdvHsLCwnDs2DGrbfd6ohkACgsLIRaL4efnJ8RMnz4dEydOFGKIiIaqtLQ0fPzxx9i1axdcXFyE9SqVCs888wyUSiW8vb2xefNmzJ07F2+//XaPjnuvXn0Wi4U9/4iIiIiIiIiIqF/dsefJrSwWyx23mUwmDBvWoxrMj6LT6dDY2IjFixcL68aNG4fExER4enqivb0dubm5ePnll/HGG2/gV7/6FYCePdFsNBq77VEjk8l6/dTz/QwZY89DazC3wcmecwNsl99gfvJ7+/btyMrKwt69e/Hoo4/eM3727NlWRWyZTAaDwWAVYzQahW2dr/n5+VYxJpMJ9fX1Xc7fREREREQ0+J07b8DBzy7AUNeMCWMkWBrkDt9HJ/R3s4iIiLp1x+JJTU0NqqurheVLly51KTLcuHEDH3zwAcaPH98njTt48CDS09ORlpZm9R4PP/wwHn74YWF51qxZqK2txVtvvSUUT+7k9ieau3u6+cc89fxjh4yx56E1mNvgZM+5Afaf34Og1Wpx6NAhZGZmwsPDo0f7lJaWWg2jqFKpoNVq0dTUhBEjRgDoGE7R2dlZOKZKpUJ6ejoqKiowZcoUAEB+fj7MZjO8vb0fcFZERERERN3T6XTIzc0V7ns89thj2LBhA2bPnm0VV1BQgOTkZJSXl2Ps2LFYvnw51qxZYxVz4cIFaDQaFBcXw9XVFYsXL0Z0dDQcHX+4/WIwGKDRaHDq1CmIxWIsWLAAsbGxVvMF2qNz5w3IOPgFHB0d4OriiGv1Lcg4+AWwdBYLKERENCDdsXiyf/9+pKWlwcHBAQ4ODoiNje0S01lk6G7b/dq/fz82b96M1NRUzJ8//57xs2fPxkcffSQs9+SJZplMhmvXrsFsNlsVhurq6vjUMxENSRqNBocOHcLOnTsxbtw4oRees7MzXF1dAXQM5zVr1iw89NBDwpwneXl52LVrl3Cc4OBg7Nq1C2q1GlFRUaiqqsKOHTsQFhYGiUQCAAgICIBSqYRarcbGjRvR2tqKpKQkLFy4sFeTxRMRERER3Y8zZ87g+eefh5eXFxwdHaHT6bBixQr8/e9/F76XXrlyBatXr0ZwcDC0Wi1KS0uxadMmSCQSLF++HADQ2NiIlStXwsvLC9nZ2aiqqoJarQYA4dVsNmPt2rVwcXGBXq9HS0sL4uLiEBcXh9TU1P75AGzk4GcX4OjoAOfhHbeinIc7ohUmHPzsAosnREQ0IN2xeLJ48WLMnj0bFosFa9euRWxsrFVvD6BjUvlp06Y98J4ner0e27ZtQ1paWo8KJ0D3Tz3f64lmlUqFtrY2nDlzBv7+/gCAy5cv4+rVq3zqmYiGpH379gEAVq1aZbV+yZIl0Gq1AICGhgYkJCSgpqYGEokEM2bMwN69ezFv3jwhXiqVIjMzExqNBqGhoZBKpViyZAmio6OFGJFIhIyMDGg0GoSHhwtP3cXFxdkgUyIiIiKiDjqdzmp58+bN+OSTT3Dy5EmEhYUBALKysuDm5obExEQ4ODjA3d0dX3/9Nfbs2SMUT3JyclBfX4+UlBRIpVIolUps2LABWq0WUVFRkEgkyMvLQ1lZGXJzc4U5WuPj47FmzRpUVlba9UNEhrpmuLpY34ZyEotQXdfcTy0iIiK6uzsWT6ZMmYIpU6agra0Nv//97/GLX/wCEydOvO83bGpqQkVFBQCgra0NNTU1OH/+PCQSCaZOnYq3334bb775JpKTk6FUKoWnnsViMUaNGgUAyMzMxOTJk+Hu7o729nYcPXoUH3zwgdUNt5480Tx9+nQEBQUhMTERr732GpycnJCUlAQvLy+rSeSJiIaK8vLye8bExsb2qMehu7s79Hr9XWPkcjnS09N73D4iIiIior7W0tICk8mE0aNHC+uKioowb948qyG+AwICoNPpUFVVBblcjqKiIsyZM8dq+K3AwEC0traitLQUvr6+KCoqgkKhEAonAODv7w+RSITCwkK7Lp5MGCPBtfoWoecJANxoM2P8GEk/toqIiOjO7jlhvEgkQmpqKjw8PB5I8aSkpAQRERHC8v79+7F//374+fnh3Xffxb59+2AymRATE2O1X+d2oKPo8sYbb+C7777D8OHD8fDDD2Pbtm1YtGiRVbt78kTz1q1bsXnzZrz00kswm80IDAxEfHw8hg0bdt+5EhEREREREdHgkpKSAplMhqCgIGGd0WjsMndi5+gX1dXVkMvlMBqNXYYA71zufDC0uxixWAw3NzchpqdKSkp6Fd+poKDgR+13v7x+YsHHZ1vR0gqIRQ5oM1vQbgae9HC+rzb1Vz59yd5yYj62wfldiR68exZPhg0bBoVCgYaGhgfyho8//vhdn2z+9NNP73mMNWvWdJmUrTs9eaJ55MiRwlA0RERERERERDR0paWl4eOPP4Zer4eLi4vVtlt7nQAd88B2t74794rpnFO2Nzw9PeHk5NSrfQoKCvrtBquPD/CIuwEHP7uA6rpmTBovwdIg9/ua76Q/8+kr9pYT8yGiweyexRMAeOmll5Ceng6VSgW5XN7XbSIiIh0GgyYAACAASURBVCIiIiIisqnt27cjKysLe/fuxaOPPmq1TSaTdekZUltbC+CHHigymQwGg8Eqxmg0Cts6X/Pz861iTCYT6uvru/RIsUe+j07g5PBERDRo9Kh48vHHH+PatWtYsGABZsyYYTUxO9DxBMXu3bv7pIFERERERERERH1Jq9Xi0KFDyMzMhIeHR5ftKpUKH330kVUPkby8PEyaNEl4yFSlUkGr1aKpqQkjRowQYpydnYVjqlQqpKeno6KiAlOmTAEA5Ofnw2w2w9vb2xapEhERUQ/1aGKPa9euYfLkyfDw8ICjoyOuXbtm9VNXV9fX7SQiIiIiIiIieuA0Gg3279+Pbdu2Ydy4caipqUFNTY3V8OXLli3D9evXkZCQgIsXL+LIkSPQ6/VYtWqVEBMcHAxXV1eo1WqUl5fjxIkT2LFjB8LCwiCRdEyKHhAQAKVSCbVajZKSEpw7dw5JSUlYuHChXU8WT0RENBj1qOfJ/v37+7odREREREREREQ2t2/fPgCwKoQAwJIlS4Q5UidPngydTofk5GSEhIRg7NixiIyMRHh4uBAvlUqRmZkJjUaD0NBQSKVSLFmyBNHR0UKMSCRCRkYGNBoNwsPDIRaLsWDBAsTFxdkgU/p/7N17dFT1uf/xz2QyJBkmDZKAUUxTS1oCEiQQoRCUYFdKtQ0UjRcgTUu5iTQV4bBSggshqAR6FCqXSoPIGooYFFDRY4s9q1IbUsUQWmMu/oJVIpgrhJAbZIb5/cFhyxAuE8x1eL/WYo37u5/Z83wH1zCzn+8FAIDW8Kh4ciGXy6W6ujr17NlTPj4eTVwBAAAAAADokoqLiz2Ki4mJ0c6dO68YExERIbvdfsWY0NBQbdiwweP8AABA5/C4+vHPf/5TP//5zzVkyBCNHDlShYWFkqSnnnpKe/fubbcEAQAAAAAAAAAAOpJHxZN9+/bpV7/6lVwul+bMmaOzZ88a53r16qVXX3213RIEAAAAAAAAAADoSB4VT37/+99rwoQJ+tOf/qRZs2a5nYuMjPR4iisAAAAAAAAAAEBX51Hx5P/9v/+nhIQESZLJZHI7FxQUpBMnTrR9ZgAAAAAAAAAAAJ3Ao+JJYGCgjh8/fslzpaWlCg4ObtOkAAAAAAAAAAAAOotHxZO77rpLL7zwglsBxWQyqaGhQXa7XePGjWu3BAEAAAAAAAAAADqSrydB8+fP18MPP6wf//jHGjlypEwmk1avXq2SkhL5+voqJSWlvfMEAAAAAAAAAADoEB7NPOnbt692796thx9+WEePHtWNN96oyspK/eQnP9Grr76q3r17t3eeAAAAAAAAAAAAHcKjmSfSuY3h58+fr/nz57dnPgAAAAAAAAAAAJ3K4+KJJDU2Nurw4cOqqKhQ37591b9/fwUEBLRXbgAAAAAAAAAAAB3O4+LJCy+8oM2bN+vUqVNyuVySpMDAQP3qV7/SI488IpPJ1G5JAgAAAAAAAAAAdBSPiierV69WZmampkyZoh//+McKDg5WdXW1/vznP2vt2rVqamrS448/3t65AgAAAAAAAAAAtDuPiievvvqqZs+erccee8xou/XWWxUTEyObzaYdO3ZQPAEAAAAAAAAAAF7Bx5OgxsZG3XHHHZc8d8cdd6ipqalNkwIAAAAAAAAAAOgsHhVP7rzzTr3//vuXPPePf/xDo0ePbtOkAAAAAAAAAAAAOotHy3YlJiZqyZIlqqmp0Q9/+ENjz5O//vWv+uc//6n09HR98sknRvxtt93WbgkDAAAAAAAAAAC0J4+KJ7NmzZIk7d69W7t375bJZJLL5TLOz549W5LkcrlkMplUWFjYDqkCAAAAAAAAAAC0P4+KJ5mZme2dBwCgC8jMzNTevXv12WefyWw267bbbtO8efN0++23u8Xl5uZqxYoVKi4uVnBwsKZOnaqZM2e6xZSUlCg9PV2HDh1SYGCgJkyYoAULFsjX9+t/esrLy5Wenq79+/fLYrEoPj5eixYtks1m65D+AgAAAAAAAJfiUfHkzjvvbO88AABdwIcffqgHH3xQUVFR8vX1VWZmpn75y1/qzTffVFhYmCTp6NGjmjFjhhISEpSRkaGCggI98cQTslqtmjp1qiSprq5O06ZNU1RUlHbs2KGysjKlpqZKkvHodDo1a9YsBQQEyG63q7GxUWlpaUpLS9Pzzz/fOW8AAHSiPXv26KWXXlJpaanOnDmjfv36KTExUdOmTZPJZJJE8RoAAAAAOopHG8afd/ToUb355pvaunWr3nzzTR09erTVL3jgwAHNmTNH48aN04ABA7R27doWMbm5uUpMTFRUVJTi4uIuOfOlpKREycnJGjJkiGJjY7Vy5Uo5HA63mPLycs2dO1fR0dEaMWKEFi9erLq6OreYU6dOadGiRbrjjjsUHR2t3/zmN6qsrGx1vwDAG2RmZuqBBx5QZGSkIiIi9Mwzz8hkMun99983YrZv366goCAtW7ZMERERmjBhgpKTk7Vp0yYjZs+ePaqtrdWqVasUGRmpuLg4zZs3Ty+//LIaGhokSdnZ2SoqKtLKlSsVFRWlESNGaMmSJfrLX/6i0tLSDu87AHS23r1769FHH9Urr7yit956SzNnztTvf/972e12SV8XrwcNGqTdu3dr/vz5Wrt2rbZt22Zc43zx2mazaceOHXr66ae1a9cuPfvss0bM+eJ1dXW17Ha71q1bpw8++EBpaWkd3mcAAAAA6Ko8mnly9uxZLV26VK+99prOnj1rtPv4+OiBBx7Qk08+KR8fz+owDQ0NioiIMEYsX6yjRzQvXLhQ//nPf/SHP/xBPXr00PLly/Xoo49qx44dxgg/ALheNTY2yuFw6IYbbjDa8vLyNHr0aLfPyNjYWGVmZqqsrEyhoaHKy8vT0KFD3UYwjxkzRk1NTSooKFBMTIzy8vIUFham8PBwI2bUqFEym806ePCgMdMFAK4XsbGxbsdhYWH661//qg8//FC/+MUv3IrXJpNJERER+vTTT7Vp0ybje/KFxWubzabIyEjNmzdPGRkZSklJkdVqNYrXe/fuNT6DlyxZopkzZ6q0tJTPXwAAAACQh8WTDRs2aOfOnZozZ45+8pOfqE+fPqqqqtLbb7+tF154QX379tXcuXM9esGxY8dq7NixkqTVq1e3ON+RPwo/++wz/e1vf9OWLVsUExMjScrIyNC9996rDz74QD/4wQ886hMAeKtVq1YpJCREcXFxRltVVZWGDx/uFtenTx9JUkVFhUJDQ1VVVaWQkBC3mPPH52f3XSrGYrEoKCio1TMA8/PzWxXf3eXm5nZ2Cl0K70dL1/t7cvFnVHfkcrn08ccf6+DBg5ozZ44kitcAAAAA0JE8Kp7s3r1bc+bM0a9//WujLTAw0DjetWuXx8WTq+nIH4UHDx6UxWLRiBEjjJj+/fvrpptu0sGDB1tVPPkmN+68+QYHfeuevLlvUsf1r7vfvFu3bp3eeecd2e12BQQEuJ27eGaey+W6ZPulXC3G5XK1eubf4MGD5efn16rndFe5ubnd/v+ttsT70RLvSfd26tQp3XXXXWpubpbT6dTcuXOVnJwsieL1xbzl+4o39MMb+iDRj7bCv0EAAMBbeFQ8KS8v17Bhwy55btiwYdq4cWObJdSRPwqrqqrUq1cvmc3mFtdq7Q/Ha71x5803OOhb9+TNfZO8v39tZfXq1dq+fbs2b96sgQMHup271GdkdXW1pK8/r0NCQlReXu4WU1VVZZw7/5iTk+MW43A4VFtb2+LzGwCuFz179tTrr7+uxsZGHTp0SM8++6xuuukm3X///ZIoXp93tX/PPyos1673SlR+vEE39rbqvrgIxQy8sQMz9Iw3fC/xhj5I9AMAAAAtebRRSWhoqD788MNLnjtw4IBuvLFtf4h05I/CS8Vfyw9HAPAWGRkZeuWVV7RlyxZFRUW1OB8dHa2cnBzjs1k6t/n7zTffrNDQUCPm0KFDqq+vd4vx9/fXoEGDjJjS0lIdOXLEiMnJyZHT6bxswR4AvJ2Pj4/Cw8MVGRmphx9+WDNmzDCWuvW0eH2+WH3epYrXF8d4U/H6o8Jybdz1b52obVRggK9O1DZq465/66PC8qs/GQAAAAD+j0fFk/vvv1+ZmZn67//+bxUUFKiiokKFhYV67rnnlJmZqQceeKDNEurIH4UhISE6ceKEnE6nW9zx48e94ocjALRWenq6srKy9Oyzz6pPnz6qrKxUZWWlTp06ZcRMnjxZNTU1Wrp0qQ4fPqy33npLdrtd06dPN2ISEhIUGBio1NRUFRcXa9++fVqzZo2mTJkiq9Uq6dySjJGRkUpNTVV+fr4++ugjLV++XOPHj2e9fQD4P2fPnlVTU5Mkitee2vVeiXx9TfLv4SuT6dyjr69Ju94r6ezUAAAAAHQjHhVPHnnkEU2ePFkvvfSS7r//fo0dO1b33XefXnzxRU2ePFmzZ89us4Q68kdhdHS0mpub3WbV/Oc//9GxY8e84ocjALTWtm3b1NDQoOnTp2vMmDHGn6efftqI6devnzIzM5Wfn6+JEyfqd7/7nebOnaukpCQjxmazacuWLaqtrVViYqJ++9vfatKkSVqwYIERYzabtXHjRt1www1KSkrSnDlzFBMTo2eeeaZD+wwAXcXatWu1f/9+lZaW6rPPPtOrr76qzMxM/exnP5NE8dpT5ccb5GdxX5bXz2JWxfGGTsoIAAAAQHfk0Z4nJpNJTzzxhGbPnq1Dhw6ppqZGvXr10tChQ43ZIJ6qr683ChrNzc2qrKxUYWGhrFarwsPDNXnyZG3btk1Lly5VcnKyCgsLZbfbtXDhQuMaCQkJWr9+vVJTU5WSkqKysrIr/ihcvHixmpqaWvwo7N+/v+Li4rRs2TI99dRT8vPz0/LlyxUVFeW2iTwAXC+Ki4s9iouJidHOnTuvGBMRESG73X7FmNDQUG3YsMHj/ADAmzU0NOjJJ59UeXm5/Pz8FBYWpgULFujhhx+W9HXxesWKFZo4caKCg4MvW7xOT09XYmKibDbbZYvX6enpSkpKksViUXx8vNLS0jq8z+3hxt5WnahtlH+Pr3/qnG52qm9vaydmBQAAAKC7uWrx5PTp01qxYoV+9rOfaejQoYqPj/9GL5ifn6/k5GTjOCsrS1lZWRoxYoS2bt3a4T8Kf/e73+mZZ57RI488IqfTqTFjxmjJkiXy8fFoUg4AAADQJlJTU5WamnrFGIrXV3dfXIQ27vq3muSQn8Ws081OORwu3RcX0dmpAQAAAOhGrlo88fPz0xtvvKF77rmnTV5w5MiRVx3Z3JE/Cr/1rW8pIyPjijEAAAAAuoeYgTdK9w3RrvdKVHG8QX17W3VfXMS5dgAAAADwkEfLdg0bNkz/+te/NHLkyPbOBwAAAAC+kZiBN1IsAQAAAPCNeFQ8+c1vfqP58+dLksaNG6eQkBCZTCa3mF69erV9dgAAAAAAAAAAAB3Mo+LJQw89JEl67rnntHr16kvGFBYWtl1WAAAAAAAAAAAAncSj4smTTz7ZYqYJAAAAAABAd3fgwAFt3rxZRUVFOnbsmH79618rJSXFOL9r1y4tWrSoxfP27t2r8PBw47ikpETp6ek6dOiQAgMDNWHCBC1YsEC+vl/feikvL1d6err2798vi8Wi+Ph4LVq0SDabrX07CQAAWs2j4snkyZPbOw8AAAAAAIAO19DQoIiICCUkJCgjI+OSMWazWfv27XNr6927t/HfdXV1mjZtmqKiorRjxw6VlZUpNTVVkoxHp9OpWbNmKSAgQHa7XY2NjUpLS1NaWpqef/75duodAAC4Vh4VT85rbGzU4cOHVVFRoT59+igiIkIBAQHtlRsAAAAAAEC7Gjt2rMaOHStJl12qXJL69Olz2XN79uxRbW2tVq1aJZvNpsjISM2bN08ZGRlKSUmR1WpVdna2ioqK3GasLFmyRDNnzlRpaanCwsLatmMAAOAb8bh48sILL2jz5s06deqUXC6XJCkwMFC/+tWv9Mgjj7CsFwAAAAAA8EpOp1N33323zpw5o+9973t69NFHdccddxjn8/LyNHToULflt8aMGaOmpiYVFBQoJiZGeXl5CgsLc1vqa9SoUTKbzTp48CDFEwAAuhiPiierV69WZmampkyZoh//+McKDg5WdXW1/vznP2vt2rVqamrS448/3t65AgAAAAAAdKhbb71VK1euVGRkpBoaGvTaa68pOTlZW7duVUxMjCSpqqpKISEhbs87f1xZWXnZGIvFoqCgICOmNfLz86+lO8rNzb2m53VV3tYfyfv6RH86xvDhwzs7BcDreFQ8efXVVzV79mw99thjRtutt96qmJgY2Ww27dixg+IJAAAAAADwOtHR0YqOjjaOhw0bpi+//FIvvviiUTy5kqut1OFyua5pNY/BgwfLz8+vVc/Jzc31qhus3tYfyfv6RH8AdGc+ngQ1Nja6TUe90B133KGmpqY2TQoAAAAAAKCruv322/X5558bxyEhIaqqqnKLOX98frbJpWIcDodqa2tbzEgBAACdz6PiyZ133qn333//kuf+8Y9/aPTo0W2aFAAAAAAAQFdVUFDgtoF8dHS0Dh06pPr6eqMtOztb/v7+GjRokBFTWlqqI0eOGDE5OTlyOp0aNmxYxyUPAAA84tGyXYmJiVqyZIlqamr0wx/+0Njz5K9//av++c9/Kj09XZ988okRf9ttt7VbwgAAAAAAAG2lvr7eKGg0NzersrJShYWFslqtCg8P17p16zRkyBB95zvfMfY8yc7O1vr1641rJCQkaP369UpNTVVKSorKysq0Zs0aTZkyRVarVZIUGxuryMhIpaamavHixWpqatLy5cs1fvx4NosHAKAL8qh4MmvWLEnS7t27tXv3bplMJrlcLuP87NmzJX29TmdhYWE7pAoAAAAAANC28vPzlZycbBxnZWUpKytLI0aM0NatW3Xq1CktXbpUlZWVslqt+v73v6/Nmze7rcJhs9m0ZcsWpaenKzExUTabTZMmTdKCBQuMGLPZrI0bNyo9PV1JSUmyWCyKj49XWlpah/YXAAB4xqPiSWZmZnvnAQAAAAAA0OFGjhyp4uLiy55ftGiRFi1adNXrREREyG63XzEmNDRUGzZsaHWOAACg43lUPLnzzjvbOw8AAAAAAAAAAIAuwaMN4wEAAAAAAAAAAK4XFE8AAAAAAAAAAAAuQPEEAAAAAAAAAADgAhRPAAAAAAAAAAAALkDxBAAAAAAAAAAA4AIUTwAAAAAAAAAAAC7ge7kTCQkJHl/EZDLpzTffbJOEAAAAAAAAAAAAOtNliycREREymUwdmQsAAAAAAAAAAECnu2zxZPXq1R2Zh+Huu+/W0aNHW7RHRETo7bff1q5du7Ro0aIW5/fu3avw8HDjuKSkROnp6Tp06JACAwM1YcIELViwQL6+X3e5vLxc6enp2r9/vywWi+Lj47Vo0SLZbLb26RwAdHEHDhzQ5s2bVVRUpGPHjunXv/61UlJSjPN8BgMAAAAAAOB6cNniSWd57bXX5HQ6jePGxkYlJCTo3nvvNdrMZrP27dvn9rzevXsb/11XV6dp06YpKipKO3bsUFlZmVJTUyXJeHQ6nZo1a5YCAgJkt9vV2NiotLQ0paWl6fnnn2/PLgJAl9XQ0KCIiAglJCQoIyPjkjF8BgMAAAAAAMDbeVw8cTqd2r9/v/7zn//o9OnTbudMJpNmzJjRJgldeANOknbs2CGHw6HExES39j59+lz2Gnv27FFtba1WrVolm82myMhIzZs3TxkZGUpJSZHValV2draKiorcRksvWbJEM2fOVGlpqcLCwtqkPwDQnYwdO1Zjx46VdOUZiHwGAwAAAAAAwJt5VDypqqpSUlKSPv/8c5lMJrlcLkly2xOlrYonF3vllVc0btw43XjjjUab0+nU3XffrTNnzuh73/ueHn30Ud1xxx3G+by8PA0dOtRt6ZcxY8aoqalJBQUFiomJUV5ensLCwtyWmRk1apTMZrMOHjzY6ht3+fn519zH3Nzca35uV0ffuidv7pvUcf0bPnx4h7xOR+uKn8EAAAAAAABAW/KoeLJy5UoFBgbqb3/7m8aNG6cdO3YoODhYr7/+uvbs2aNNmza1S3Iff/yxPvnkEz3++ONG26233qqVK1cqMjJSDQ0Neu2115ScnKytW7cqJiZG0rliT0hIiNu1zh9XVlZeNsZisSgoKMiIaY3BgwfLz8+v1c/Lzc312hus9K178ua+Sd7fv/bWVT+Dv0kBuzvy9gJna/F+tHS9vyd8zgMAAAAAvimPiicHDhxQamqqMfvDx8dH/fr109y5c3X27Fk99dRTeuGFF9o8uaysLN1yyy0aM2aM0RYdHa3o6GjjeNiwYfryyy/14osvGjfuruTC2TKX4nK5rhoDANerrvoZfK0F7O6IAqA73o+WeE8AAAAAAPjmfDwJqqmpUZ8+feTj4yOr1aqTJ08a52JiYvThhx+2eWJ1dXV6++239dBDD131Rtrtt9+uzz//3DgOCQlRVVWVW8z54/MjnS8V43A4VFtb22I0NADg8vgMBgAAAAAAgLfxqHhy00036fjx45Kk73znO/rf//1f49yHH34oq9Xa5om98cYbam5u1n333XfV2IKCArfNi6Ojo3Xo0CHV19cbbdnZ2fL399egQYOMmNLSUh05csSIycnJkdPp1LBhw9qwJwDg3fgMBi4v76t8Lfvbas196wkt+9tq5X11fS0xBwAAAABAd+VR8WT06NHKycmRJE2dOlUvv/yyJk2apAcffFAvvPCCEhIS2jyxrKws/fCHP2wxAnndunX6+9//riNHjqioqEhPPfWUsrOz9Ytf/MKISUhIUGBgoFJTU1VcXKx9+/ZpzZo1mjJlilHoiY2NVWRkpFJTU5Wfn6+PPvpIy5cv1/jx49moGMB1q76+XoWFhSosLFRzc7MqKytVWFioL774QhKfwUBr5H2Vrxdzs1TTeFI2i1U1jSf1Ym4WBRQAAAAAALoBj/Y8mT9/vhobGyVJ999/v/z8/LR37141Njbqt7/9rZKSkto0qUOHDqm4uFiLFi1qce7UqVNaunSpKisrZbVa9f3vf1+bN2/W6NGjjRibzaYtW7YoPT1diYmJstlsmjRpkhYsWGDEmM1mbdy4Uenp6UpKSpLFYlF8fLzS0tLatC8A0J3k5+crOTnZOM7KylJWVpZGjBihrVu38hkMtMKbRe/K4mOWn++5/Xj8fP0kx2m9WfSuom8a3MnZAQAAAACAK/GoeNKzZ0/17NnTOP7pT3+qn/70p+2W1NChQ1VcXHzJc4sWLbpkUeViERERstvtV4wJDQ3Vhg0brilHAPBGI0eOvOznr8RnMNAaFfXVslnclzbtYe6hivrqTsoIAAAAAAB4yqNlu26//XZ9/PHHlzxXUFCg22+/vU2TAgAA6O769gzWGecZt7YzzjPq2zO4kzICAAAAAACe8qh4cvr0ablcrkueczgcam5ubtOkAAAAursJkfFqPuvUace571GnHafVfNapCZHxnZ0auqDMzEw98MADGj58uEaMGKFp06bpX//6V4u43NxcJSYmKioqSnFxccrMzGwRU1JSouTkZA0ZMkSxsbFauXKlHA6HW0x5ebnmzp2r6OhojRgxQosXL1ZdXV279Q8AAAAAupvLFk9Onz6tmpoanThxQpJUV1enmpoatz/l5eXau3evevfu3WEJAwAAdAfRNw3W9OEPqVdAkOqaG9QrIEjThz/Efie4pA8//FAPPvigtm3bppdffll9+/bVL3/5S5WWlhoxR48e1YwZMzRo0CDt3r1b8+fP19q1a7Vt2zYjpq6uTtOmTZPNZtOOHTv09NNPa9euXXr22WeNGKfTqVmzZqm6ulp2u13r1q3TBx98wL5TAAAAAHCBy+55kpmZqfXr10uSTCaTpk+ffsk4l8ulmTNntk92AAAA3Vj0TYMplsAjF88geeaZZ/Tuu+/q/fff15QpUyRJ27dvV1BQkJYtWyaTyaSIiAh9+umn2rRpk6ZOnSpJ2rNnj2pra7Vq1SrZbDZFRkZq3rx5ysjIUEpKiqxWq7Kzs1VUVKS9e/cqPDxckrRkyRLNnDlTpaWlCgsL69jOAwAAAEAXdNniSVxcnEJCQuRyubRs2TLNmDFDt9xyi1tMjx491L9/f/Y8AQAAANpQY2OjHA6HbrjhBqMtLy9Po0ePlslkMtpiY2OVmZmpsrIyhYaGKi8vT0OHDpXNZjNixowZo6amJhUUFCgmJkZ5eXkKCwszCieSNGrUKJnNZh08eLBVxZP8/Pxv2NNrl5ub22mv3Za8oR/e0AeJfrSV4cOHd+rrAwAAtJXLFk8GDx6swYPPjZQ0mUz60Y9+xPJcAAAAQAdYtWqVQkJCFBcXZ7RVVVW1uCnZp08fSVJFRYVCQ0NVVVWlkJAQt5jzx5WVlcZ1Lo6xWCwKCgoyYjw1ePBg+fn5teo5bSE3N9crbtB6Qz+8oQ8S/QAAAEBLly2eXOjhhx+WJDU1NemTTz7RyZMnFRQUpNtuu03+/v7tmiAAAABwPVm3bp3eeecd2e12BQQEuJ27cNaJdG4J3Uu1X8rVYlwul0fXAQAAAIDrgUfFE0n64x//qI0bN6qhocH4kdazZ0/Nnj1bs2bNarcEAQAAgOvF6tWrtX37dm3evFkDBw50OxcSEtJiZkh1dbWkr2eghISEqLy83C2mqqrKOHf+MScnxy3G4XCotra2xYwUAAAAALhe+XgStG3bNj333HOKj4/XH//4R73++uvatGmTfvSjH2n16tV6+eWX2ztPAAAAwKtlZGTolVde0ZYtWxQVFdXifHR0tHJycoyBTJKUnZ2tm2++WaGhoUbMoUOHVF9f7xbj7++vQYMGGTGlpaU6cuSIEZOTkyOn06lhw4a1V/cAAAAAoFvxqHjypz/9ST//+c+VkZGhO++8U5GRkRozZoxWrFihpKQkZ0v2ewAAIABJREFUbd26tb3zBAAAALxWenq6srKy9Oyzz6pPnz6qrKxUZWWlTp06ZcRMnjxZNTU1Wrp0qQ4fPqy33npLdrtd06dPN2ISEhIUGBio1NRUFRcXa9++fVqzZo2mTJkiq9Uq6dwm85GRkUpNTVV+fr4++ugjLV++XOPHj2/VZvEAAAAA4M08Wrbryy+/1Lhx4y55bty4cXrllVfaNCkAAADgerJt2zZJciuESNKkSZOUkZEhSerXr58yMzO1YsUKTZw4UcHBwZo7d66SkpKMeJvNpi1btig9PV2JiYmy2WyaNGmSFixYYMSYzWZt3LhR6enpSkpKksViUXx8vNLS0jqgpwAAAADQPXhUPOndu7eKioo0evToFueKiorUu3fvNk8MAAAAuF4UFxd7FBcTE6OdO3deMSYiIkJ2u/2KMaGhodqwYYPH+QEAAADA9caj4sk999yj559/XgEBAbr33nsVFBSk2tpavfPOO1q7dq0efvjh9s4TAADAUH/4oE7mvKFvVZTqWGGYgkZNVM/+7NUAAAAAAADahkd7njz++OMaNWqUli1bph/84AcaPHiwRo4cqSeffFKjRo3S448/3t55AgAASDpXOKn+8yY56k7I5esvR90JVf95k+oPH+zs1AAAQDd04MABzZkzR+PGjdOAAQO0du3aFjG5ublKTExUVFSU4uLilJmZ2SKmpKREycnJGjJkiGJjY7Vy5Uo5HA63mPLycs2dO1fR0dEaMWKEFi9erLq6unbrGwAAuHYezTzx8/PTH/7wB3388cfKzc1VTU2NevXqpeHDhysqKqq9cwQAADCczHlDMvvKx+IvNdfLx+Kvs2rSyZw3mH0CAABaraGhQREREUpISDD2mbrQ0aNHNWPGDON8QUGBnnjiCVmtVk2dOlWSVFdXp2nTpikqKko7duxQWVmZUlNTJcl4dDqdmjVrlgICAmS329XY2Ki0tDSlpaXp+eef77gOAwAAj1y2eLJo0SI9+uijCgsLM9qioqIolgAAgE7lqKmQyd/m1mby9ZOjpqKTMgIAAN3Z2LFjNXbsWEnS6tWrW5zfvn27goKCtGzZMplMJkVEROjTTz/Vpk2bjOLJnj17VFtbq1WrVslmsykyMlLz5s1TRkaGUlJSZLValZ2draKiIu3du1fh4eGSpCVLlmjmzJkqLS11u/8CAAA632WX7dq9e7dOnDjRkbkAAABclW+vvnI5Tru1uRyn5durbydlBAAAvFleXp5Gjx4tk8lktMXGxurYsWMqKyszYoYOHSqb7esBHmPGjFFTU5MKCgqMmLCwMKNwIkmjRo2S2WzWwYMsPwoAQFfj0bJdAAAAXUXQqImq/vMmnVWT5HLpbHOT5HQoaNTEzk4NAAB4oaqqKg0fPtytrU+fPpKkiooKhYaGqqqqSiEhIW4x548rKyuN61wcY7FYFBQUZMS0Rn5+fqufI53bv8WbeFt/JO/rE/3pGBd/TgH45iieAACAbqVn/2HSj2foZM4bMlWUyrd3mIJGTWS/EwAA0G4unHUiSS6X65Ltnjz3Yi6Xy6PrXGzw4MHy8/Nr1XNyc3O96gart/VH8r4+0R8A3dkViye7d+/W/v37r3oRk8mk2bNnt1lSAAAAV9Kz/zD17D9Mubm5+h4/XgAAQDsKCQlpMTOkurpa0tczUEJCQlReXu4WU1VVZZw7/5iTk+MW43A4VFtb22JGCgAA6HxXLJ5s377do4tQPAEAAAAAAN4oOjpab7/9ttsMkezsbN18880KDQ01YjIyMlRfX6+ePXsaMf7+/ho0aJARs2HDBh05ckTf/va3JUk5OTlyOp0aNowZtAAAdDVXLJ7s2LFDQ4YM6ahcAAAAAAAAOlR9fb2OHDkiSWpublZlZaUKCwtltVoVHh6uyZMna9u2bVq6dKmSk5NVWFgou92uhQsXGtdISEjQ+vXrlZqaqpSUFJWVlWnNmjWaMmWKrFarpHObzEdGRio1NVWLFy9WU1OTli9frvHjxyssLKxT+g4AAC6PPU8AAAAAAMB1Kz8/X8nJycZxVlaWsrKyNGLECG3dulX9+vVTZmamVqxYoYkTJyo4OFhz585VUlKS8RybzaYtW7YoPT1diYmJstlsmjRpkhYsWGDEmM1mbdy4Uenp6UpKSpLFYlF8fLzS0tI6tL8AAMAzXa54snbtWq1bt65F+yeffCJf33Pp5ubmasWKFSouLlZwcLCmTp2qmTNnusWXlJQoPT1dhw4dUmBgoCZMmKAFCxYY15Ck8vJypaena//+/caXlkWLFslms7VvJwEAAAAAQJcwcuRIFRcXXzEmJiZGO3fuvGJMRESE7Hb7FWNCQ0O1YcOGVucIAAA6XpcrnkhSv379lJWV5dZ2vuhx9OhRzZgxQwkJCcrIyFBBQYGeeOIJWa1WTZ06VZJUV1enadOmKSoqSjt27FBZWZlSU1MlyXh0Op2aNWuWAgICZLfb1djYqLS0NKWlpen555/vwN4CAAAAAAAAAICuxOdyJ4qKijptvxOz2aw+ffq4/Tlv+/btCgoK0rJlyxQREaEJEyYoOTlZmzZtMmL27Nmj2tparVq1SpGRkYqLi9O8efP08ssvq6GhQdK5jduKioq0cuVKRUVFacSIEVqyZIn+8pe/qLS0tMP7DABdwYEDBzRnzhyNGzdOAwYM0Nq1a1vE5ObmKjExUVFRUYqLi1NmZmaLmJKSEiUnJ2vIkCGKjY3VypUr5XA43GLKy8s1d+5cRUdHa8SIEVq8eLHq6urarW8AAAAAAACAp7rkzJOysjLddddd8vHx0cCBA/XYY48pMjJSkpSXl6fRo0fLZDIZ8bGxscrMzFRZWZlCQ0OVl5enoUOHui2/NWbMGDU1NamgoEAxMTHKy8tTWFiYwsPDjZhRo0bJbDbr4MGDrd6sLT8//5r7m5ube83P7eroW/fkzX2TOq5/w4cP75DXaUsNDQ2KiIgwZvddjNl/AAAAAAAAuB50ueLJkCFDtGrVKn33u99VTU2NXnrpJU2ePFmvv/66wsPDVVVV1eKG5PmZKRUVFQoNDVVVVZVCQkLcYs4fV1ZWStIlYywWi4KCgoyY1hg8eLD8/Pxa/bzc3NxueYPVE/Ste/Lmvkne379vauzYsRo7dqwkafXq1S3OXzj7z2QyKSIiQp9++qk2bdpkFE8unP1ns9kUGRmpefPmKSMjQykpKbJarcbsv7179xpF7CVLlmjmzJkqLS1tdQEbAAAAAAAAaEuXXbars4wdO1b33HOPBgwYoJEjR2rdunXq27evtm7dasRcOOtEklwu1yXbL+VqMS6Xy6PrAMD16HKz/44dO6aysjIj5kqz/87HXGn2HwAAAAAAANCZutzMk4v5+vrqtttu0+effy7p3AySi2eGVFdXS/p6BkpISIjKy8vdYqqqqoxz5x9zcnLcYhwOh2pra1vMSAEAnNNVZ/99k6UTuyNvX1qvtXg/Wrre3xNmGAIAAAAAvqkuXzw5e/asiouLjc3ro6Oj9fbbb7vNEMnOztbNN9+s0NBQIyYjI0P19fXq2bOnEePv769BgwYZMRs2bNCRI0f07W9/W5KUk5Mjp9OpYcOGdXQ3AaDb6Iqz/6516cTuiKXn3PF+tMR7AgAAAADAN9fllu3KyMjQBx98oNLSUn388cf6r//6L33xxReaMmWKJGny5MmqqanR0qVLdfjwYb311luy2+2aPn26cY2EhAQFBgYqNTVVxcXF2rdvn9asWaMpU6bIarVKOrfMTGRkpFJTU5Wfn6+PPvpIy5cv1/jx41lrHwAuw9PZf+dn+513qdl/F8cw+w8AAAAAAABdRZcrnlRUVGjhwoW65557NGfOHNXV1Wn79u2KioqSJPXr10+ZmZnKz8/XxIkT9bvf/U5z585VUlKScQ2bzaYtW7aotrZWiYmJ+u1vf6tJkyZpwYIFRozZbNbGjRt1ww03KCkpSXPmzFFMTIyeeeaZDu8zAHQX0dHRysnJMWabSJee/Xfo0CHV19e7xVw8+6+0tFRHjhwxYpj9BwAAAAAAgK6iyy3b9dxzz101JiYmRjt37rxiTEREhOx2+xVjQkNDtWHDhlblBwDerL6+3ihoNDc3q7KyUoWFhbJarQoPD9fkyZO1bds2LV26VMnJySosLJTdbtfChQuNayQkJGj9+vVKTU1VSkqKysrKrjj7b/HixWpqamL2HwAAAAAAALqMLlc8AQB0nvz8fCUnJxvHWVlZysrK0ogRI7R161Zj9t+KFSs0ceJEBQcHX3b2X3p6uhITE2Wz2S47+y89PV1JSUmyWCyKj49XWlpah/YXAAAAAAAAuBSKJwAAw8iRI1VcXHzFGGb/AQAAAAAAwNt1uT1PAAAAAAAAAAAAOhPFEwAAAAAAAAAAgAtQPAEAAAAAAAAAALgAxRMAAAAAAAAAAIALUDwBAAAAAAAAAAC4AMUTAAAAAAAAAACAC1A8AQAAAAAAAAAAuIBvZycAAACAr+V9la83i95VRX21+vYM1oTIeEXfNLiz0wIAAMB1iu+nAK5XFE8AAAC6iLyv8vVibpYsPmbZLFbVNJ7Ui7lZmj5c/EAFAABAq33TwgffTwFcz1i2CwAAoIt4s+hdWXzM8vP1k8lkkp+vnyw+Zr1Z9G5npwYAAIBu5nzho6bxpFvhI++rfI+vwfdTANcziicAAABdREV9tXqYe7i19TD3UEV9dSdlBAAAgO6qLQoffD8FcD2jeAIAANBF9O0ZrDPOM25tZ5xn1LdncCdlhI504MABzZkzR+PGjdOAAQO0du3aFjG5ublKTExUVFSU4uLilJmZ2SKmpKREycnJGjJkiGJjY7Vy5Uo5HA63mPLycs2dO1fR0dEaMWKEFi9erLq6unbrGwAA6HhtUfjg+2nHOp57UPlPPKmPZs5R/hNP6njuwc5OCbiuUTy5DnxUWK60P2Rr+tPvKu0P2fqosLyzUwIAAJcwITJezWedOu04LZfLpdOO02o+69SEyPjOTg0doKGhQREREVq4cKFuvPHGFuePHj2qGTNmaNCgQdq9e7fmz5+vtWvXatu2bUZMXV2dpk2bJpvNph07dujpp5/Wrl279OyzzxoxTqdTs2bNUnV1tex2u9atW6cPPvhAaWlpHdJPAADQMdqi8MH3045zPPegPtu4SaePn5DZZtPp4yf02cZNFFCATkTxxMt9VFiujbv+rRO1jQoM8NWJ2kZt3PVvCigAAHRB0TcN1vThD6lXQJDqmhvUKyBI04c/xGac14mxY8dqwYIFuvfee+Xn59fi/Pbt2xUUFKRly5YpIiJCEyZMUHJysjZt2mTE7NmzR7W1tVq1apUiIyMVFxenefPm6eWXX1ZDQ4MkKTs7W0VFRVq5cqWioqI0YsQILVmyRH/5y19UWlraYf2Fd8n7Kl/L/rZac996Qsv+trpV6+kDANpHWxQ++H7acY7tfkMmX1+Z/f1lMpnOPfr66tjuNzo7NeC65dvZCaB97XqvRL6+Jvn3OPdX7d/DV01yaNd7JYoZ2HJEIwAA6FzRNw3mxyguKS8vT6NHj5bJZDLaYmNjlZmZqbKyMoWGhiovL09Dhw6VzWYzYsaMGaOmpiYVFBQoJiZGeXl5CgsLU3h4uBEzatQomc1mHTx4UGFhYR3aL3R/5zcktviY3TYknj5cfJ4BQCc6V/g4t/dJRX21+vYM1oTI+FZ/NvP9tGM0lVfIfMF3OEny8fNTU3lFJ2UEgOKJlys/3qDAAPe/Zj+LWRXHGzopIwAAAFyLqqoqDR8+3K2tT58+kqSKigqFhoaqqqpKISEhbjHnjysrK43rXBxjsVgUFBRkxHgqP7/zZhfk5uZ22mu3JW/ox7YDu+R0NMvHR2pUoyTJebZZ2w7s0tl+pzs5O895w9+F1Pn9uPhzCkDnovDRffjf2Pfckl3+/kbb2dOn5X9j307MCri+UTzxcjf2tupEbaMx80SSTjc71be3tROzAgAAwLW4cNaJJLlcrku2e/Lci7lcLo+uc6HBgwdfcomx9pabm+sVN2i9oR+5ublq9Dmjb/X8ltv/Py6XS3XNDd2mf97wdyF5Tz8A4Hp086SJ+mzjJjmbmuTj56ezp0/L5XDo5kkTOzs14LrFnide7r64CDkcLjWdccjlOvfocLh0X1xEZ6cGAACAVggJCWkxM6S6ulrS1zNQQkJCVFVV5RZz/vj8bJNLxTgcDtXW1raYkQJ4oi02JAYA4HrXe/gwfXf2DPn1vkHOujr59b5B3509Q72HD+vs1IDrFsUTLxcz8EbNvm+IbvhWgOoaHbrhWwGafd8Q9jsBAADoZqKjo5WTk2PMNpHObf5+8803KzQ01Ig5dOiQ6uvr3WL8/f01aNAgI6a0tFRHjhwxYnJycuR0OjVsGD/O0XptsSExAAA4V0AZ/NQyxWT+QYOfWkbhBOhkLNt1HYgZeGO7F0tKCiu0/73DqjneoF69rRod179dXw8AAMDb1NfXGwWN5uZmVVZWqrCwUFarVeHh4Zo8ebK2bdumpUuXKjk5WYWFhbLb7Vq4cKFxjYSEBK1fv16pqalKSUlRWVmZ1qxZoylTpshqPbdsa2xsrCIjI5WamqrFixerqalJy5cv1/jx49ksHtekrTYkBgAAALoSiif4xkoKK/Q/u/Jl9jXJP8CiU7VN+p9d+freED+J5XYBAAA8kp+fr+TkZOM4KytLWVlZGjFihLZu3ap+/fopMzNTK1as0MSJExUcHKy5c+cqKSnJeI7NZtOWLVuUnp6uxMRE2Ww2TZo0SQsWLDBizGazNm7cqPT0dCUlJclisSg+Pl5paWkd2l94FzYkBgAAgLfpcsWTzMxM7d27V5999pnMZrNuu+02zZs3T7fffrsRs2vXLi1atKjFc/fu3avw8HDjuKSkROnp6Tp06JACAwM1YcIELViwQL6+X3e7vLxc6enp2r9/v/HDcdGiRbLZbO3bUS+y/73DMvua1OP/NqXv0cNXZ+TQZ4X1UkInJweP5X2VrzeL3tWXx4/pltq/M1oQAIAONnLkSBUXF18xJiYmRjt37rxiTEREhOx2+xVjQkNDtWHDhlbnCAAAAADXiy6358mHH36oBx98UNu2bdPLL7+svn376pe//KVKS0vd4sxms/7xj3+4/bnllluM83V1dZo2bZpsNpt27Nihp59+Wrt27dKzzz5rxDidTs2aNUvV1dWy2+1at26dPvjgA0bdtVLN8QZZLGa3NovFrIY6ZydlhNbK+ypfL+ZmqabxpPx9/FTTeFIv5mYp76v8zk4NAAAAADrd2rVrNWDAgBZ/HA6HEZObm6vExERFRUUpLi5OmZmZLa5TUlKi5ORkDRkyRLGxsVq5cqXbNQAAQNfRJWeeXOiZZ57Ru+++q/fff19TpkxxO9enT5/LXmfPnj2qra3VqlWrZLPZFBkZqXnz5ikjI0MpKSmyWq3Kzs5WUVGR24yVJUuWaObMmSotLWXN58u4eH+THn5mNTc7jZknktTc7JTVZr7CVdCVvFn0riw+Zvn5+sl5xik/Xz/JcVpvFr3L7BMAAAAAkNSvXz9lZWW5tZ1f2eLo0aOaMWOGEhISlJGRoYKCAj3xxBOyWq2aOnWqpK8HeUZFRWnHjh0qKytTamqqJBmPAACg6+hyxZOLNTY2yuFw6IYbbnBrdzqduvvuu3XmzBl973vf06OPPqo77rjDOJ+Xl6ehQ4e6Lb81ZswYNTU1qaCgQDExMcrLy1NYWJjbUl+jRo2S2WzWwYMHW1U8yc+/9hH6ubm51/zcjlZxrEmfHKiVySyZzSZVVtSo+YxLcrlk8fOR2WyS0+mSyynddse3ulXfWsub+vbl8WPy9zlXOJGkhoYGuVwufdl4zKv6eV5H9Wn4cO/c9Gft2rVat25di/ZPPvnE+PGYm5urFStWqLi4WMHBwZo6dapmzpzpFu/J0ooAAABAV2E2my87iHP79u0KCgrSsmXLZDKZFBERoU8//VSbNm0yiieeDPIEAABdR5e/Q7Vq1SqFhIQoLi7OaLv11lu1cuVKRUZGqqGhQa+99pqSk5O1detWxcTESJKqqqoUEhLidq3zx5WVlZeNsVgsCgoKMmI8NXjwYPn5+Xkc/0Xxv3Xw7++oquyoQkL7adhd9yh8wJBWvWZnsH+Yo4Ce/m6zTM6cccjX7KOAnj1Uc7xBvftaNTquv042lHrtzePc3Fyv6tsttX9XTeNJ+fn6qaGhQVarVacdp3VLQLBX9VPyvr+7zsKoOwAAAFxvysrKdNddd8nHx0cDBw7UY489psjISEnnBnCOHj1aJpPJiI+NjVVmZqbKysoUGhrq0SDP1rjWQZzeNkDO2/ojeV+f6E/H4F4H0Pa6dPFk3bp1euedd2S32xUQEGC0R0dHKzo62jgeNmyYvvzyS7344osefdm48MvMpbhcrqvGfBNfFP9b+974k3x8fWXu4af6Uye1740/aezEpC5fQKk53iD/AItbm8ViVlNjs2b/11i39txc931q0HVNiIzXi7lZkuO0XC6XTjtOq/msUxMi4zs7NXRRjLoDAADA9WTIkCFatWqVvvvd76qmpkYvvfSSJk+erNdff13h4eGqqqpqcePy/PfliooKhYaGejTIszVaO4hT8r7BZN7WH8n7+kR/AHRnXW7D+PNWr14tu92uzZs3a+DAgVeNv/322/X5558bxyEhIaqqqnKLOX98/svJpWIcDodqa2tbfKFpSwf//o58fH1l6eEnk8kkSw8/+fj66uDf32m312wrvXpb1dzsvhF8c7NTvXpzo7M7i75psKYPf0i9AoLUdPa0egUEafrwh9jvBJd1ftRdXFyc5syZo6KiIuPc5UbdHTt2TGVlZUbMlUbdAQAAAF3J2LFjdc8992jAgAEaOXKk1q1bp759+2rr1q1GzMWDMF0u1yXbL6U9B3ACAIBr0yVnnmRkZGj37t3asmWLBg0a5NFzCgoK3EZBR0dHKyMjQ/X19erZs6ckKTs7W/7+/sY1o6OjtWHDBh05ckTf/va3JUk5OTlyOp0aNmxYG/fqa7UnquQX0NOtzdfSQ7Unqi7zjK5jdFx//c+ufJ2RQxbLuY3inQ6XRsf17+zU8A1F3zRY0TcNZhQFrqorjrr7JvtOdUdddZp4Z+H9aOl6f0/4dwwA0N58fX112223GYM4Q0JCWnyPra6ulvT1d+GQkBCVl5e7xVw8yBMAAHQdXa54kp6ert27d2vt2rXq06eP8eXD399fgYGBks4t5zVkyBB95zvfMfY8yc7O1vr1643rJCQkaP369UpNTVVKSorKysq0Zs0aTZkyxVgOJjY2VpGRkUpNTdXixYvV1NSk5cuXa/z48a3aLL61vnVDiOpPnZSlx9fTax3NZ/StG7r+l6WIgX11732Dtf+9w6o53qBevc/tbxIxsG9npwagg4wd675E3/Dhw/WTn/xEW7du1RNPPCGp40fdXcuSBd0VBU53vB8t8Z4AAND+zp49q+LiYg0Zcm7p7ejoaL399ttuy4BnZ2fr5ptvVmhoqBFztUGeAACg6+hyxZNt27ZJkqZPn+7WPmnSJGVkZEiSTp06paVLl6qyslJWq1Xf//73tXnzZo0ePdqIt9ls2rJli9LT05WYmCibzaZJkyZpwYIFRozZbNbGjRuVnp6upKQkWSwWxcfHKy0trV37OOyue7TvjT+pWeduKDafOa2zDoeG3XVPu75uW4kY2JdiCQADo+4AAADg7TIyMjRu3DjdfPPNxuzrL774wrhPMXnyZG3btk1Lly5VcnKyCgsLZbfbtXDhQuMangzyBAAAXUeXK54UFxdfNWbRokVatGjRVeMiIiJkt9uvGBMaGqoNGzZ4nF9bCB8wRGMnJung399RY9lR9ewdomF33dPlN4sHgEth1B0AAAC8XUVFhRYuXKjjx4+rV69eGjRokLZv366oqChJUr9+/ZSZmakVK1Zo4sSJCg4O1ty5c5WUlGRcw5NBngAAoOvocsWT60X4gCEKHzCEpTUAdDuMugMAAMD15rnnnrtqTExMjHbu3HnFGE8GeQIAgK6B4gkAoFUYdQcAAAAAAABvR/EEANAqjLrDhUoKK7T/vcOqOd6gXr2tGh3Xn32xAAAAAABAt0fxBAAAXJOSwgr9z658mX1N8g+w6FRtk/5nV77uvW9wtyyg5H2VrzeL3lVFfbX69gzWhMh4Rd80uLPTAnCB8wXb8q9q9MmHORRsAQAGBvUAANoaxRN0e/WHD+pkzhty1FTIt1dfBY2aqJ79h3V2WgDQpX1UWK5d75Wo/HiDbuxt1X1xEYoZeGOrrrH/vcMy+5rUo8e5rxM9evjqjBza/97hbvdDNe+rfL2YmyWLj1k2i1U1jSf1Ym6Wpg8XBRSgi7iwYGvpYer2BdsLccMPAL4ZbxvUAwDoGnw6OwHgm6g/fFDVf94kR90JmfxtctSdUPWfN6n+8MHOTg0AuqyPCsu1cde/daK2UYEBvjpR26iNu/6tjwrLW3WdmuMNsljMbm0Wi1k1xxvaMt0O8WbRu7L4mOXn6yeTySQ/Xz9ZfMx6s+jdzk4NwP+5sGBrMp17NPuatP+9w52d2jdy/obfqdomtxt+JYUVnZ0aAHQb3vpvBACgczHzBN3ayZw3JLOvfCz+kiSTxV9n1aSTOW8Ys0+YmQIA7na9VyJfX5P8/2/GiH8PXzXJoV3vlbRq9kmv3ladqm0yZp5IUnOzU716W9s85/ZWUV8tm8U97x7mHqqor+6kjADv9EXxv3Xw7++o9kSVvnVDiIbddY/CBwzx6Lk1xxvkH2Bxa+uuBdsLedMsPgDoLN76bwQAoHMx8wTdmqOmQiZfP7c2k6+fHDXnRuoxMwUAWio/3iC/i2aM+FnMqmjlj8vRcf3ldLh05oxDLte5R6fDpdFx/dsy3Q7Rt2ewzjjPuLWdcZ5R357BnZQR4H3+P3t3HhdVvf9x/D0wCCKGCypuWWliyiJy1fSGAAAgAElEQVRgi2JuaZa5lFm57y1qWl1vUeivXMqt0jIqCy0zu+WSa5alWdpVb1cRNTUrLdPcEHEXkIHz+4PLxAgoIDAzh9fz8eChc+Z7znw/h+E7Z76f7/l+//xlp9Yvn68L587Iu3wFXTh3RuuXz9efv+ws0P6VqvgqPT3DYZu7JmxzMtNdfKUh4egujf9uhkZ8MVbjv5uhhKO7nF0lAC7ArJ8RAADnInkCt2atVF2GLc1hm2FLk7VS1ii9nHemWCyWrDtUPK1Z2wGgjKpRxVdpl325TEvPUPVCfrlscEt1deoerIrX+Sg1JV0Vr/Nx23mluzbqoPTMDKXZ0mQYhtJsaUrPzFDXRh2cXTXANLZt+EoeVqu8ymVNj+dVzlseVqu2bfiqQPu7WsL2wv5tOjL/JR2MHaYj818q8uAcOvwKLnt9qtMpZxzWpyKBAsDVPiMAAObAtF1wa/7Nu+nk6tnKVKosVu+sREqGTf7Nu0n6350pPn4O++S8M8WsEo7u0oq9a5R44aSqV6iqro06sOAxALvubRrovSU7lSqbvL08lZaeIZvNUPc2DQp9rAa3VHfLZMnlwmsGa0ikaDuBEnT2VJK8y1dw2Gb1Kqezp5IKtH92wnbT9/t1/GiqqlT1cdrC6tl3N8vT6nB3s+4ZWujpYVu0qa8vl+zSJdnk5eWp9PQMOvzykXN9KklZ/9rStGLvGtproIzL+RlxOvmiKlXxddpnBADAPEiemNC1zCXtbirUj5DuGZrvmibWStWzpuz635ookuOdKWaUPSLPy8NTHoZFv538Q1N/eFd1r6up3mH388USQNa6Jt1DteT7fUpMvqjqVXzVvU2DQq13YkbhNYNpI0vYvp8T6dQow66rHKAL587Iq9zfU67a0i/pusoBBT5GdsI2Pj5ekZGRJVHNAinIunsFRYdfwbE+FYArMcugHgCA6yB5YjLZc0l7WK0Oc0m37tbX1AmU/L6kXu3OlOLkKgvTZ4/Is2Vm6GTqKUkWeciio+cTNSd+gYZEis5BAGp2Sw2HZEnW9DPvOL0Ng3nt+zlRXy7ZJU+rRT7lvXTubKq+XLLLbad6Q+FFtLpX65fPV7qy7jixpV9Sps2miFb3OrtqhVbcdzfT4Vcw1StU1emUM/Y7TyTWpyoJyfHbdGTpcqUeT5RPjeqq9UA3VYnkmgAAAJQ9rHliMtc6l7TZVKgfoar3DJXVr7KM1POy+lVW1SJMp3A1rrQwfeKFkyrnWU5n0s5JssjD4iEPDw9lGpny8vDUir1rSr1OAFybK7VhMK9N3++Xp9WicuWssliy/vW0WrTp+/3OrhpKSb2gULXu1lcVKvorLeWCKlT0d9sBPldbdw8lg/WpSl5y/Db9/t5spSWfkqefn9KST+n392YrOZ5rAgAAUPZw54nJXOtc0mZ0pTtTiktxTt1wrbJH5NkybbL8Lz9qGIasHlamNQCQJ1dqw2Bep5Mvyqe8l8M2Ly9PnU6+6KQawRnqBYW6ZbLkcqV5dzP+xvpUJe/I0uWyWK3y9Mm6JvD08VFGaqqOLF3O3ScAAKDMIXliMsUxlzQKz5UWpu/aqIPmxC+QhyXrbhMZFhmSKvlcx7QGAPLkSm0YzKtSFV+dO5uqcuX+vvxMT89QpSq+V9gLcE1XW3cPf0s4uqtYkx2sT1WyUo8nytPP8ZrAw9tbqce5JgAAAGUPyROTMdNc0u7ElRamzx6R98mOpfrr7DFZPTxUxcdfnhYPpjUAkCdXasNgXi3a1NeXS3bpkmzy8vJUenqGMmyGWrSp7+yqAUVSGnc3S66zrl5RJBzdpTnxC+Tl4Sk/L1+dTjnDGnwuzqdG9awpu3z+vibITEuTTw2uCQAAQNlD8sRksueS3rbhK509laTrKgcootW9RZoeYevPx7Xk+306nnxRNar4qnubBg6LC+NvrjZ1Q/aIvJwj/SqV92dag0JisUyUFc5uw9y5YxAF1+CW6urUPVibvt+v08kXVamKr1q0qc8i2cAVZK9JJU+rw5pUKoE1/ErCir1r5OXhaV/g3dvqLdnStGLvGq5JXVStB7rp9/dmKyM1VR7e3spMS5Nhs6nWA0xJBwAAyh6SJyZUHHNJb/35uN5bslNWq0UVy1t16myK3luyU+oeSgIlD646dQPTGhRd9mKZFqvVYbFMPT6UBApMx5ltmLt3DKJwGtxSnWQJ8sXAndwKuiaVqyahEy+clJ+X49R8rMHn2qpERkiPD2UAEUzJVdtKAIDrInliEsX9ZXPJ9/tktVrk8795yX3KWZUqm5Z8v6/Mf4nNT2lN3YC8FfddIiyWibLGWW0Yi9W7Nu7AQ2lh4E7eCrImlSsnoatXqKrTKWfsd55IYg0+N1AlMoK2Hqbjym1lSSrudacAoKzxcHYFcO2yv2yeOpvi8GVz68/Hi3zM48kX5e3l6bDN28tTickXr7W6QLHLvkskLfmUw10iyfHbinzM1OOJ8vD2dtjGYplwpgv7t+nI/Jd03fq3dWT+S7qwv+jvb1diO50oi9Xxb43F6l1DSbStQH5yDtyxWLL+tVotWvL9PmdXzamslapnTaWYw+VrUuVMQlsslqxktKc1a7uTdW3UQemZGUqzpckwDKXZ0liDD4BTFLWtzL4GPxg7zO2uwbPXnTqdcsZh3amEo7ucXTUAcBskT0ygJL5s1qjiq7T0DIdtaekZql7FN589AOfJeZeIxWLJ+tdq1ZGlRe808KlRXZlpjp0VLJYJZ8keKWc7f0qG1cc+Us6dvrzlpyAdg3COkmhbgfwwcCdv/s27SRk2ZaanyjAMZaan5lqTypWT0OE1gzUk8hFVKu+v8+kXVam8v4ZEPsKoZwClrihtZc5r8Jx3q7jLNXjOdacsFou8rd7y8vDUir1rnF01AHAbTNtlAseTL6piecdf5bV+2ezepoHeW7JTqbLJ28tTaekZstkMdW/T4FqrC0gq3qlgUo8nytPPcUqLa71LhMUy4UocprZKvyAPE01t5ezF6pG/kmhbgfzUqOKrU2dT7FPGSgzckQq2JpW1UvWsjr3/TX8ouVYSmjX4ALiCorSV7j69LOtOAcC1I3liAvl92azrc1JL46bq7KkkXVc5QBGt7i3wQvLNbqkhdQ/Vku/3KTH5oqqzaCeKUXEvxu5To3rWtDI+f18IX+tdIiyWCVdSkDnv3ZUzF6vHlZVE2wrk51oH7ph5sfmrrUlFErpsu3xAUkZIEyky0tnVggv685ed2rbhKyUdO6yD29YWqn/ADIrSVrr7NTjrTgHAtSN5Imnt2rV64403dODAAdWqVUtPPPGEunfv7uxqFVheXzbLpxxWLa+dumDxlnf5Crpw7ozWL5+v1t36FiqBYpYvnXAtxb0Ye0ndJcJimXAVrj6q+Fo5a7F6XBl34KE0XcvAnbK+2DxJ6LIrrwFJ6V9+reQGDbiGhYM/f9mp9cvny8NqlWc57yL1D7i7orSV7n4N3rVRB82JXyDZ0lTOs5wuZVxi3SkAKKQynzzZsWOHRo0apccff1ydO3fWxo0bNWbMGFWuXFlt27Z1dvUKJK8vm418Dsojw1te5bJGGHiV81a6pG0bviozF0dwXcU9FQx3icDsco6UUz5z3gPFjbYVpa2oA3dyrv8nST7lrEqVTUu+31cmkicSSeiyKq8BSbqGAUkwr20bvpKH1ZrVL2Czldn+gcK2le5+Z1/WulNZa58kXjip6hWqqmujDkylCACFUOaTJ3PnzlXTpk311FNPSZLq16+vhIQEzZkzx22SJ1LuL5sfTVsma/kKDmWsXuV09lRSaVcNyKWkptniSyKuxJ2ndMk5Us6SeEjWKnUZVYxSQdsKd1AS6/8B7iCvAUnysrI2FXI5eypJ3vQPFJoZ7uxj3SkAuDZlPnmSkJCghx56yGFbVFSUxo8fr4yMDHl6ehboOLt27SpyHeLj44u8b34sVm+dP3dGnlYv+7YMW7rK+VQokdfLT2m+VmkjtqLLCGmi9C+/llJTJS+rlG6TMjKU0bplqZzX0vrdRTLftMsww5Qu2SPl4uPjdTPvLQDFwN2nrs3GYvMoq/IakKR0m3xq1XRepeCSrqscoAvnzthnppAkW/olXVc5wIm1cg/c2QcAZVuZT54kJSUpIMDxgqFatWq6dOmSzpw5oypVqhToOMHBwfL29r56wcvEx8eXSAdrgJ+XfU5Tq1c52dIvyVNS6/seLrXbcksqNldAbNcoMlLJDRr8PRVMrZqlNhWMmX93yB9TugCAIzNMXZvtWhebB9xVXmtTKSODtamQS0Sre7V++XylSzIMQ+mX0pRpsymi1b3OrhoAAC6tzCdPJMlisTg8NgzDSTUpPvWCQtW6W19t2/CVzp5K0nWVAxTR6t4yNZ8pXBtTwUAqvVHPTOkCAI7MMnWtdG2LzQPuLK+1qTJat+QaG7nk7B9IOXZYFarQPwAAQEGU+eRJQECATpw44bDt5MmT8vLykr+/v5NqVTzqBYVyMQTAZZXmqGemdAEAR64wde21yjkNp0XSg7f5SPrf9EUX/1J8/F9OqVdhmWEqWDPEILlxHA90lUVSmiRPOT8O7vJ2Tdn9A9yJDwBAwZX55El4eLg2bdqkESNG2Ldt3LhRTZs2LfCXRgBA4ZXmqGemdAEAR86euvZamaXzzwxxmCEGiTgAAACQm4ezK+BsAwcOVEJCgmJjY/X7779r/vz5Wr16tYYMGeLsqgGAqSUkJCgqKsphW1RUlHbs2KGMjIxifa1mt9TQ491DVfm68jqfYlPl68rrcTdaLB4ASoIZp64FAAAAgOJS5u88CQsL08yZMzVjxgzNmjVLNWvW1Msvv+x2cz0DgLsprlHPUsGmjXHnKV0u5+zpOFwN5yO3sn5OGHV9dWaeuhYAAAAAikOZT55IUvv27dW+fXtnVwMAypziGvXsrGljnIHpOBxxPnLjnKAgmLoWAAAAAK6szE/bBQBwDkY9A4DzMHUtADjP2rVr1blzZwUHB+vuu+/WkiVLnF0lAACQB5InAACnyB71nBOjngGgdGRPXfvVV1+pa9eu+uijj5i6FgBKwY4dOzRq1Ch16NBBy5cvV9++fTVmzBh99913zq4aAAC4DNN2AQCcYuDAgerVq5diY2PVqVMnbdq0SatXr9bbb7/t7KoBQJnA1LUAUPrmzp2rpk2b6qmnnpIk1a9fXwkJCZozZw4JbAAAXAx3ngAAnIJRzwAAAChrEhISFBUV5bAtKipKO3bsUEZGhpNqBQAA8sKdJwAAp2HUMwAAAMqSpKQkBQQEOGyrVq2aLl26pDNnzqhKlSoFPtauXbuKVIf4+Pgi7eeqzBaPZL6YiKd0REZGOrsKgOmQPAEAAAAAACglFovF4bFhGEU6TnBwsLy9vQu1T3x8vKk6WM0Wj2S+mIgHgDsjeXKNsi9yLl26VORjpKWlFVd1XA6xuSczxyaVbnzlypXL9eUIxac42mB3ZPa/0cLifOTGOaH9LWmu0P6a5X1uhjjMEINEHMWJNjh/AQEBOnHihMO2kydPysvLS/7+/gU6xrW2wa7wHilOZotHMl9MxFN6aH+B4mUxijrEAZKkc+fO6ddff3V2NQC4qKKMBkPB0QYDyA/tb8mi/QVwJbTB+XvmmWeUmJioTz75xL7tH//4hxITEzV//vwCHYM2GEB+aH+B4kXy5BplZmbqwoUL8vLyIrMLIBdGfZQs2mAA+aH9LVm0vwCuhDY4fzt27FCvXr00fPhwderUSZs2bdKkSZP09ttvq23btgU6Bm0wgPzQ/gLFi+QJAAAAAABAKVm7dq1mzJihP//8UzVr1tSwYcPUvXt3Z1cLAABchuQJAAAAAAAAAABADh7OrgAAAAAAAAAAAIArIXkCAAAAAAAAAACQA8kTAAAAAAAAAACAHEieAAAAAAAAAAAA5EDyBAAAAAAAAAAAIAeSJwAAAAAAAAAAADmQPAEAAAAAAAAAAMiB5EkJWrZsmYKCgjRw4ECH7fHx8erRo4dCQkLUpk0bxcXF5dp337596t+/v0JDQxUVFaWpU6fKZrOVUs3zlpSUpJiYGLVo0UIhISHq2LGj1q1b51DGHWPLzMxUbGysOnTooJCQELVu3VoTJ07UhQsXHMq5S2xbtmzRsGHD1LZtWwUFBemtt97KVaa4Yjl+/LhGjBih8PBw3XbbbRozZozOnz/vtNgWL16svn376vbbb1dkZKR69uyp9evXu0VsgGS+z42ieOuttxQUFJTrJ2csZel8SOb9/AVyMsPffrt27fKM4b777pMkLVmyJM/n//zzT6fGYIZrx+K4Rvzxxx/z/P1s2rSpVGIoSBzF+R7iWteczHItaaZrH3fvbzDDZ0Rh4qFPAcDlrM6ugFn9/vvveu2119SsWTOH7YcPH9bQoUPVpUsXTZkyRXv27NHYsWPl6+urPn36SJLOnz+vQYMGKSQkRAsXLtSxY8cUHR0tSfZ/S9v58+fVu3dv3XDDDZo5c6YCAwN19OhRVahQwe1j+/DDDzVnzhxNnjxZwcHBOnDggGJiYpSSkqJJkya5XWwXL15UgwYN7HW9XHHFkpGRoccee0zly5fXvHnzlJKSopiYGMXExGjmzJlOie3HH3/U3Xffreeff14VKlTQ4sWLNXz4cM2fP1/h4eEuHRtgts+Na1G7dm0tWLDAYZvVmnXJUtbOh5k/f4HLufvf/uLFi5WRkWF/nJKSoi5duqhTp072bZ6enrk6YapUqWL/vzNiMMO1Y3FcI2ZbunSpqlWrZn/s7+9v/39JXyNeLQ6peN5DXOuak1muJc127ePu/Q1m+IwoTDz0KQDIxUCxS0tLM7p27WosW7bMiI6ONgYMGGB/7tVXXzVat25tZGZmOmxr06aN/fG//vUvIzQ01Dh37lyubRcuXCiVGC43ffp046677jIuXbqUbxl3jW3YsGHGk08+6bBt2rRpRufOne2P3TW29u3bGzNnznTYVlyxrF+/3mjYsKFx4MABe5nsbQcPHiypkOzyii0v9957rzFt2jT7Y3eIDWWPGT83imrmzJlG+/bt832+rJ0PM3/+AjmZ8W9/wYIFRuPGjY1jx44ZhmEYn3/+uXHLLbdccR9nx2CGa8eiXiP+5z//MRo2bGgcPXo0331K8xoxrziK6z3Eta75mOla0mzXPmbqbzDDZ8TV4skLfQpA2ca0XSVg8uTJatiwobp165bruYSEBLVo0UIWi8W+LSoqSkeOHNGxY8fsZZo2bSo/Pz97mZYtWyo1NVV79uwp+QDysHbtWoWHh+vll19WVFSUOnXqpNjYWKWnp9vLuGtskZGRio+P188//yxJOnTokL7//nu1bt3aXsZdY8tLccWSkJCgunXrql69evYyzZs3l6enp7Zt21ZK0VxZZmamUlJSVLlyZfs2s8QGczHj58a1OHbsmFq1aqU2bdpo2LBh2rt3r/25snY+zPz5C1zObH/7n332mdq2basaNWrYt2VkZKhdu3Zq2bKlBg0apC1btjjs42oxZNfJbNeOeV0jZuvdu7datGih3r17a+3atQ7PuUIMxfEecoU4ULzMdC1ptmsfs/c3mPEzIif6FACQPClm33zzjX744Qe99NJLeT6flJSkgIAAh23Zt4UnJibmWyb78YkTJ4q7ygVy8OBBrV69Wunp6Xrvvfc0YsQIffzxxw63G7prbIMHD1afPn304IMPqkmTJmrfvr1CQ0M1evRoexl3jS0vxRVLXmW8vLzk7+/vMvHGxcXp/Pnz6tq1q32bWWKDeZj1c6OoQkNDNW3aNMXFxWnq1KkyDEO9evWyz+de1s6HmT9/gZzM9rf/008/affu3XrkkUfs22688UZNnTpV77zzjmbOnKmaNWuqf//+2rp1q72MK8WQzYzXjnldI1arVk3jx4/XzJkzNWvWLEVEROjJJ5/UF198YS/j7BiK6z3k7DhQvMx2LWm2ax+z9zeY8TMiJ/oUALDmSTE6evSoXnrpJc2aNcshA325nBl5STIMI8/tBdm3tBiGoYCAAE2cOFGenp4KDg7W8ePHFRsb6/Ch746xrVmzRp999pkmTZqkW265RQcOHNCUKVM0bdo0h7lD3TG2/JRkLIZhuES8S5Ys0TvvvKPY2FhVr169QPu4S2wwDzN/bhRVzlF4UtZovfvuu08ff/yxxo4dK6lsnQ8zf/4COZntb3/BggWqU6eOWrZsad8WHh7usL5GRESE/vrrL82ZMyfXGgV5cebfqpmuHfO7Rrzpppt000032R+Hhobq5MmTev/999W5c+crHrO0Yijp9xDXuu7HjNeSZrv2KQv9DWb6jMiJPgUAEsmTYrV7924lJyerV69e9m2ZmZmSpMaNG+vTTz9VQEBArizzyZMnJf2dnQ8ICNDx48cdyiQlJdmfc4bq1avr+uuvl6enp31b/fr1deHCBZ05c0b+/v5uG9ukSZPUr18/3X///ZKkoKAgpaen69lnn9XIkSPl6+vrtrHlpbhiCQgI0ObNmx3K2Gw2nT171unxLliwQJMmTdLMmTN15513Ojzn7rHBXMz8uVFcrFarmjRpogMHDkgqvjbMXZj58xe4Enf+2z9//rxWrVqlYcOGXbWDJCwszGFqKFeJISczXTte6RoxL2FhYVq1apX9sSvEcLmivIdcMQ4UjRmvJc127WP2/gYzfUbkRJ8CgGxM21WM7rjjDq1cuVLLli2z/7Rr105hYWFatmyZgoKCFB4ers2bN9sz8ZK0ceNG1apVS4GBgZKyRhRt375dFy5ccCjj4+Ojxo0bl3pc2XU6ePCg/UJMkg4cOCA/Pz/5+/vby7hjbCkpKfLwcPxTyHmhJrlvbHkprljCw8N16NAhHTx40F5m8+bNysjIUERERClFk9u8efM0adIkxcbG5hrFKrl3bDAfM39uFJfMzEz98ssv9i9fZe18mPnzF7gSd/7bX758udLT09W9e/erlt2zZ489Rsl1YsjJLNeOV7tGzEtevx9Xu0YsynvIFeNA0ZjxWtJs1z5m728wy2dETvQpAMjJc9y4ceOcXQmzKFeunKpWrerw88MPPygtLU1DhgyR1WpVvXr19MEHH+jo0aO6/vrrtWnTJs2YMUNPPvmkQkNDJWXNZbto0SLt2rVL9evX1+7du/Xyyy/r4YcfVtu2bZ0SW506dfTRRx8pOTlZ119/vXbs2KFp06apV69eat68uSS5bWx//PGHli5dquuvv17e3t7auXOnpkyZopCQED344INuF9uFCxe0f/9+JSUlacWKFapWrZoCAwN18eJFVapUqdhiqVOnjr799lutX79ejRo10sGDB/XSSy/pjjvuUM+ePZ0S25w5c/Taa6/plVdeUXh4uC5evKiLFy8qPT1dPj4+Lh0byiYzf24U1ZQpU+Tl5SXDMHTw4EFNmzZN27Zt0/jx41WjRo0ydz7M/PkL5GSmv/2xY8cqIiLCfh2ZLTY2VqmpqbJYLDp69KhmzZqlVatWKSYmxj5dlDNiMMO1Y3FcI86dO1cnTpyQh4eHkpOT9dlnn+nDDz/UyJEjFRYWVuIxFCSO4noPca1rHma8ljTbtY+79zeY4TOiMPHQpwAgFwMlKjo62hgwYIDDti1bthjdu3c3mjRpYrRq1cp47733cu3322+/Gf369TOCg4ONO+64w5gyZYqRnp5eSrXO24YNG4z777/fCA4ONtq3b2+8/fbbuerkjrFduHDBmDJlitGuXTsjODjYaN26tfF///d/RnJyskM5d4ntP//5j9GwYcNcP3379rWXKa5Yjh49agwbNswICwszmjVrZrzwwgvGuXPnnBZb27Ztrxq7q8YGZDPT50ZRPPPMM8add95pNGnSxIiKijIeffRRY+fOnQ5lytL5MAzzfv4COZnlbz8hIcFo2LChsWnTplzPTZo0yWjbtq0RHBxs3HbbbUbfvn2NjRs35ipX2jGY4dqxOK4R33//fePuu+82QkJCjMjISOOhhx4yVq1aleu1SvIa8WpxFOd7iGtd8zLDtaSZrn3cvb/BDJ8RhYmHPgUAl7MYRo576wAAAAAAAAAAAMo41jwBAAAAAAAAAADIgeQJAAAAAAAAAABADiRPAAAAAAAAAAAAciB5AgAAAAAAAAAAkAPJEwAAAAAAAAAAgBxIngAAAAAAAAAAAORA8gQAAAAATGDo0KEKCgrS559/7uyqlIq33npLW7ZscXY1AID2FwBMiuQJAAAAALi5pKQkbd68WZK0fPlyJ9emdMTGxtJ5B8DpaH8BwLxIngAAAACAm/viiy9ks9l05513asuWLTp27Jizq2SXmprq7CoAQImh/QUA8yJ5AgAAAABubsWKFbr55pv13HPPKTMzUytXrrQ/N2jQIPXr1y/XPv/+978VFBSknTt3SpIMw9A777yjli1bqmnTphoyZIh27NihoKAgLVmypMB1CQoKUmxsrN544w37sbL9+eefeuqpp3TbbbcpNDRUPXv21NatWx32b9euncaMGaPFixerQ4cOCg8PV58+ffTbb785vIYkvfnmmwoKCip0HQGguND+0v4CMC+SJwAAAADgxvbv36/du3erS5cuatiwoYKCgrRixQr78126dMlzNPQXX3yhG264QaGhoZKkjz/+WG+++aY6deqk2NhYRURE6B//+EeR6vTZZ59p9+7dmjhxombMmCFJOnz4sB5++GH99ddfGjdunN566y1VrlxZgwYN0s8//+yw/6ZNm/T5558rOjpaU6dO1fHjxzVixAhlZGRIkhYsWCBJeuSRR7RgwQItWLBAbdq0KVJdAaCoaH9pfwGYm9XZFQAAAAAAFN3y5ctlsVjUuXNnSVLXrl316quvau/evWrUqJHuvvtujRs3Tl988YWGDh0qSUpLS9OaNWs0aNAgSVJGRobef/99derUSTExMZKkli1bKiUlRXFxcYWuk7e3t959911ZrX9/5YyNjZW3t7fmzZunChUq2F+jc+fOmjVrlgrqJgUAACAASURBVN5880172dTUVM2ePdtezjAMjRo1Srt371ZoaKh9NHVgYKDDyGoAKE20v7S/AMyNO08AAAAAwE0ZhqGVK1cqMjJStWvXlpQ10tnDw8O+cLGfn5/atGmjL774wr7funXrdP78eXuH37Fjx3TixAm1b9/e4fh33313kerVqlUrh447KWuamjZt2sjb21s2m002m02GYahFixaKj493KNusWTN7x50k3XzzzZKkI0eOFKk+AFDcaH8BwPxIngAAAACAm9qyZYuOHDmiu+66S2fPntXZs2dVvnx5hYeH64svvlBmZqakrNHQP//8s/bv3y9JWrlypUJDQ3XDDTdIkk6cOCFJqlKlisPxq1atWqR6BQQE5NqWnJysBQsWqEmTJg4/8+fP1+nTpx3KXnfddQ6Py5UrJylrxDYAuALaXwAwP6btAgAAAAA3lT26eerUqZo6dWqu5//zn/+oRYsWatWqla677jqtXLlSgwYN0oYNG/Tcc8/Zy1WrVk1SVgdbTidPnixSvSwWS65tlSpV0h133KGBAwcWqDwAuDLaXwAwP5InAAAAAOCG0tLS9PXXXysqKkqPP/64w3OZmZkaPny4VqxYoRYtWqhcuXLq2LGjVq1apZo1ayozM1OdOnWylw8MDFS1atW0du1a3Xffffbt33zzTbHVt2XLltqzZ4+CgoLsI5mvhZeXFyOhATgF7S/tL4CygeQJAAAAALihdevW6dy5c+rdu7duv/32XM/ffffd+vrrr/XSSy+pfPny6tKlixYtWqS3335bzZs3d5jaxdPTU4899pheeeUVVatWTa1bt9b27dv11VdfSZI8PK59xudRo0apR48e6t+/v3r37q3AwECdOnVKu3fvloeHh55++ulCHa9+/fpat26d7rjjDvn5+alOnTqqXLnyNdcTAK6G9pf2F0DZwJonAAAAAOCGli9fripVqqh169Z5Pt+9e3ddvHhR3377rSTptttuU2BgoI4fP64uXbrkKt+vXz899dRT+vLLLzV8+HDFx8frpZdekpS16PG1ql27thYvXqx69epp6tSpGjx4sF555RX99ttvatasWaGPN3bsWFksFj366KPq0aOHvvvuu2uuIwAUBO0v7S+AssFiGIbh7EoAAAAAAFzP/PnzNXHiRK1bt061a9d2dnUAoMyg/QUA52PaLgAAAACA/vjjD33++eeKiIiQj4+PEhISFBcXpw4dOtBxBwAliPYXAFwTyRMAAAAAgHx8fLR7924tWrRI58+fV9WqVdWjRw/94x//kCQZhqGMjIx897dYLPL09Cyt6gKAadD+AoBrYs0TkwsKCtI777xT6P369eungQMHXrVcu3btNGbMmCLUrGS4Sn1OnDihoKAgLVmypMRf64UXXtCtt96qzMxMh+3Tp09XUFCQ5s6d67A9JSVFTZo00WuvvVao17n8PfHjjz8qKChIW7duLWrVi2TIkCHq16+f/fGSJUsUFBSkY8eO2bdd/j7IqwxQ2miPncOM7XFB/PXXXwoKCtLy5cvt255//nl16NCh0Mcq6HsQgPurWbOmPvzwQ/3444/avXu3NmzYoLFjx8rX11eStHTpUjVp0iTfH9oKACga2l8AcE3ceWJyCxYsUM2aNZ1dDZSgZs2aacmSJfr111/VqFEj+/b4+HiVL19eW7dudbiQ2r59u2w2W5EWhXNFbdq00YIFC1SlShVnVwW4Itpj8yvr7TEA82vbtq0WL16c7/MVKlQoxdoAQNlB+wsAzkHyxOSaNm3q7CqUitTUVPn4+Di7Gk4RGRkpKatzLruz7tKlS/rpp5/08MMP68svv3QoHx8fL4vFovDw8FKva0moUqUKiRO4Bdpj8yvr7fHl0tPT5eHhwRQSgIlUrlxZlStXdnY1AKDMof0FAOdg2i4Xkz2lxvbt2/XQQw8pLCxMnTp10jfffJOr7KZNm9SnTx81bdpUkZGRGjVqlI4ePepQJq9pYhYuXKh27dopNDRUPXv21N69exUSEqK33nor12t899136tKli8LCwtS9e/d8p2iaN2+e2rZtq9DQUA0cOFB//vmnw/OXLl3Sa6+9ptatWys4OFgdO3bMNX1JflMrXT7NSHa5rVu36rHHHlN4eLjGjRvnsM/ixYvVoUMHhYeHq0+fPvrtt98KXR9J2rdvnx5//HFFRESoadOmGjBggHbu3Jmr3Pvvv68777xTTZs21ZAhQ3T48OE8z1NJuOGGG1StWjXFx8fbt+3atUuZmZkaMGCATp48qd9//93+3LZt29SwYUP5+/s7bOvXr5/CwsIUGRmp4cOH68CBA4Wui2EY9kXtgoOD1bZtW82YMUPp6en2MtnTfa1fv14xMTFq1qyZoqKiNGHCBKWlpTkcb8eOHerRo4dCQkLUsWNHrVq1KtdrFmVKrmHDhumhhx7Ktf2HH35QUFCQfvrpp0JEDbOiPaY9LqzSao8L0tYWRGpqql5++WXde++9atq0qVq1aqVnnnlGx48fz7P81d6D2VO1zZs3T3fddZdCQ0N19OhRJSUlacyYMerQoYNCQ0PVrl07vfjiizpz5kyh6gsAAAAAQGkieeKCTp8+rZiYGPXs2VOxsbGqWbOmnnnmGR08eNBe5ttvv9WQIUMUGBioN954QxMnTtS+ffvUv39/Xbx4Md9jf/vtt/q///s/RUZGKjY2Vp06ddKoUaNyzc8uZXVUzZgxQ0888YRmzpwpKavT+dy5cw7lfvjhBy1btkwxMTGaNGmSDh06pMGDB+vSpUv2Ms8++6zmzp2r3r17a9asWWrbtq0mT56sN998s8jn6dlnn1VoaKjeeecd9ejRw75906ZN+vzzzxUdHa2pU6fq+PHjGjFihMPiagWpz7Fjx9SnTx8dOnRIL7/8sl599VWlpqaqX79++vXXX+3lPv30U73++uvq2LGjYmNjFRYWpmeeeaZAMWRmZspms13152oiIiIcOuvi4+N1yy23qG7duqpXr579uYyMDG3fvt1hipg9e/ZowIABysjI0Ouvv64JEyZo//796t27t06cOFGgOLK9+uqrev3119WhQwfNmjVLDz30kObMmZPnugfjx4+Xv7+/3nzzTfXr10+ffvqp4uLi7M+fPHlSgwcPVmZmpqZPn66RI0dqxowZ+uWXXwpVp7z07NlTO3fuzHWsRYsWqVGjRgoJCbnm14A50B4XDO3x30qjPS5MW3slqampSktL08iRI/X+++/r+eef15EjR9SrV69cyeyCvgfXr1+vlStXKjo6Wm+//bb8/f11+vRpVahQQc8++6zmzJmjUaNG2RNuAAAAAAC4KqbtckFnz57V7NmzFRYWJklq0qSJoqKi9PXXX+vRRx+VJE2ePFlt27bV66+/bt8vNDRU99xzj5YuXao+ffrkeex3331XYWFhevXVVyVJrVq1kpeXV66RwlJWp+HChQtVq1YtSVLVqlX14IMP6ocfflCnTp3s5c6cOaNly5bZp04KCgpSly5dtGzZMj388MP65ZdftHr1akVHR2vw4MGSpJYtW+rixYuaM2eOBg0apOuuu67Q5+n+++/Xk08+mWt7amqqZs+ebZ/z0zAMjRo1Srt371ZoaGiB6zN37lxdvHhRK1asUI0aNSRJLVq0ULt27TRr1ixNnz5dmZmZevfdd3XPPfdo7Nix9mOlpKTogw8+uGoMMTExWrp06VXLffvtt6pTp06+z0dGRurrr7/W4cOHVbt2bcXHxysiIkJSVkfetm3b9NBDD2nv3r26cOGCQ2fdu+++q4oVK2rOnDkqX768pKzphTp27Kh58+Zp9OjRV62fJJ06dUrz5s1Tnz599Nxzz0nKOheenp6aPn26Hn/8cdWvX99e/s4771R0dLQkKSoqStu3b9eXX35p/53OnTtXNptNs2fPtr+3br75ZnXt2lU33nhjgeqUnzvvvFO1a9fWokWL7L+35ORkrVu3Ti+88MI1HRvmQntcMLTHfyvp9riwbe2VVKpUSRMnTrQ/zsjI0O23366oqCht2LDB4S6jgr4HU1JSNGfOHIf3UcWKFRUTE2N/HB4ervr166tHjx7as2ePGjduXKD6AgAAAABQmrjzxAVVqlTJ3lEnZa3pULVqVfsUMAcOHNChQ4fUqVMnh9GwgYGBuvHGG7Vt27Y8j5uRkaGff/5Z7du3d9jesWPHPMs3bNjQ3kmS/VhSrqlomjVr5rDmxM0336ybbrpJ27dvlyT7tB733Xefw3733Xef0tLSijxFUtu2bfPc3qxZM4fF0m6++WZJ0pEjRwpVn61bt6pZs2b2jjopaxG2tm3basuWLZKyzsXx48cdOpgk6d577y1QDE8++aQWL1581Z/q1atf8TjZnW9bt26VYRhKSEiwz70fERFhjzl7xHP2c9n7tGvXzt5RJ0m1a9dWeHi4Pc6C2Llzp9LT0x060aS/z3POkdiS1Lp1a4fHN998s8N7K3tEds73VlBQUIE7Ba/Ew8NDDz/8sFauXGkfkb906VJ5enqqa9eu13x8mAftccHQHjvGnF3nkmiPC9vWXs3y5cvVvXt3RUREqHHjxmrRooUMw9Aff/zhUK6g78HIyMhcCTjDMPTRRx+pc+fOatq0qZo0aWK/Q+ny1wEAAAAAwFVw54kLymvUb7ly5exTaJw8eVKSNHr06DzvCsivYyc5OVk2my3XImOVK1eWh0fuPNrl9ShXrpwk5ZrKI6/FuqtWrarExERJss9pHhAQ4FAm+3FR5zyvVq1antuvVu+C1ufMmTN53uEQEBBgL5M9jUrVqlUdylz+OD+1atVSYGDgVctZrVf+U23UqJEqVKig+Ph4NWnSRKdPn3YY6Xzw4EGdOHFC8fHxqlu3rkMH5JkzZ3KdCykrzr179xYoDilrVLKU+/eS/Tj7+Wx5/Z5yvrdOnDiR5/RZBT23V/Pggw8qNjZWX3/9tbp06aJFixbp3nvvVcWKFYvl+DAH2uOCoT3+W0m3x4Vta69kzZo1eu6559SjRw89/fTTqlSpkiwWix555JFc762Cvgfzqv9HH32kyZMn69FHH1WLFi3k5+enU6dO6bHHHsu1PwAAAAAAroLkiRuqVKmSpKyFe3NO95HNz88vz/2qVKkiq9WqU6dOOWw/depUnnPsF1RycnKubSdPnrSP1s5eCDcpKcmhkyi70zH7eW9vb0nKteBtfh1BFoulSPUtaH38/f3t23I6efKkvUx2Z9Xl5fLaLy/FNU2Mp6enwsPDtW3bNjVp0kT16tWzd2DVr19flSpVUnx8vLZt26aoqCiHffOLMykpyWER46vJfl8mJSXp+uuvdzhOzucLqlq1avm+t4ojgVKtWjW1a9dOixYtUmBgoP744w+98sor13xclC20x1loj/9W0u1xcba1q1ev1o033ujQ9p04ccJhTZrCyuu9sHr1arVs2VL//Oc/7duy74YCAAAAAMBVkTxxQzfddJNq166tP/74Q4MGDSrwfp6enrrlllu0du1ah0Vav/7662uqz9atW5WcnGwf8fzbb7/p999/14ABAyT9PYXJV199pYEDB9r3W7Vqlby9ve13F9SsWVNS1qK0devWlSSdO3dOCQkJRZqDPz8FrU+zZs30r3/9SydOnLB3yl28eFHr1q2zd3jVrFlT1atX15o1a9S5c2f7sb766qsC1eXJJ5/Mdz2EnK42TYyUNVXKzJkztW7dOvsoZymrI6tp06ZatmyZEhMTHaaIyY7zu+++U1pamr3D9OjRo0pISCjU+ys0NFReXl766quvHF5/1apV9tcpjLCwMH388ccO761ffvlF+/fvL7a7T3r27KnBgwfrzTffVP369XOdG+BqaI+vDe1x4dvj4mxrU1NT5eXl5bBt+fLlBd6/MK9zeVKnJF4HAAAAAIDiRPLEDVksFo0dO1YjR45Uamqq7r77blWsWFGJiYn68ccfdeedd+Y7b/6wYcM0fPhwPfvss+ratav++OMPffzxx7Jardc0cnjo0KEaPny40tLSNGPGDNWqVUsPPPCApKx1Ku699169/vrrunTpkpo0aaJ///vfWrBggYYNG2bviAsNDVWdOnU0ZcoUZWRkyDAMzZkzR76+vkU7UfkoaH0GDhyopUuXavDgwRo2bJjKlSun2bNnKzU1VU888YSkrLUznnjiCU2YMEEvv/yy2rRpo23btmn16tUFqkudOnWuOIK5MJo1aybDMLR+/XqHBYClrKliZsyYYS+X07Bhw/TII49oyJAhGjhwoC5duqS33npLFStWVP/+/Qv8+pUrV9aAAQP0wQcfyNvbW82bN9dPP/2k2NhYdevWTTfddFOh4hk4cKA++eQT+3srNTVVb7zxRr7TAxVF8+bNdf3112vLli0sFI8ioT2+NrTHhW+Pi7OtbdmypcaNG6fXXntNUVFR2rZtm5YtW3bVqckKq2XLlvrggw80e/ZsNW7cWOvXr9e///3vYn0NAAAAAACKG8kTN9WuXTt99NFHevfddxUdHa309HTVqFFDt956q31B3rzcddddmjBhgt577z2tXr1ajRs31tSpU9W7d+8ir/Vw55136uabb9bEiROVnJysiIgIjRs3zj4fuiRNmzZNb775pubPn6/k5GTVqlVLzz//vMNIY6vVqnfeeUfjx4/XP//5T1WrVk3Dhw/Xjz/+WOgFcK+mIPUJDAzUJ598omnTpmnMmDEyDEOhoaH6+OOP7QvlSlKfPn10/vx5ffzxx1q0aJEiIyM1ffp09ezZs1jrfDVhYWHy8vJSenq6w2hkKauzzjAMVa1aNde6AY0bN9bcuXM1Y8YMjR49Wp6enrr99tv13HPPFTpR8c9//lP+/v5auHCh5s6dq4CAAA0ZMkRPPvlkoeMJCAjQhx9+qIkTJ+rpp59WrVq19NRTT2nZsmX2Rd6vlcViUfv27TVv3jx169atWI6Jsof2+NrQHv+toO1xcbW1Dz/8sA4fPqxly5Zp/vz5ioyM1Pvvv6+uXbsWPfg8jBgxQmfOnFFcXJzS09PVsmVLzZw5U/fff3+xvg4AAAAAAMXJYhiG4exKwLm+++47PfHEE5o/f75uvfVWZ1cHKFX33XefgoKCNH36dGdXBaA9BgAAAAAAcBHceVLGnDt3Tm+88YaaN28uPz8/7d27V++++66aNGlS6DUpAHd16dIl7d27V99995327dunyZMnO7tKKINojwEAAAAAAFwXyZMyxmq16vDhw3rxxRd15swZ+fv7q23btnruueeKPMc+4G4SExP10EMPqVKlSnr22WcVGhrq7CqhDKI9BgAAAAAAcF1M2wUAAAAAAAAAAJCDh7MrAAAAAAAAAAAA4EpInlwjwzCUlpYmbuABgNJHGwwAAAAAAICSQPLkGl26dEm7du3SpUuXnF0Vu927dzu7CsXOjDFJxOVOzBiTGbhiGyzxfrkSzk3+ODd547wAAAAAAJyB5IkJpaamOrsKxc6MMUnE5U7MGFNeVq5cqe7du+vWW29VWFiYOnXqpA8++MDhzo74+Hj16NFDISEhatOmjeLi4nIdZ9++ferfv79CQ0MVFRWlqVOnymazOZQ5fvy4RowYofDwcN12220aM2aMzp8/X+Ixloay8n4pCs5N/jg3eeO8AAAAAACcwersCgAAXEeVKlU0fPhw3XjjjSpXrpy2bt2qcePGydPTUwMGDNDhw4c1dOhQdenSRVOmTNGePXs0duxY+fr6qk+fPpKk8+fPa9CgQQoJCdHChQt17NgxRUdHS5L934yMDD322GMqX7685s2bp5SUFMXExCgmJkYzZ850WvwAAAAAAACARPIEAJBDVFSUw+O6detq7dq1+u9//6sBAwbo008/lb+/v8aPHy+LxaIGDRro119/1ezZs+3Jk5UrV+rs2bOaNm2a/Pz81KhRIz399NOaMmWKRo4cKV9fX23cuFF79+7VN998o3r16kmSXnzxRT366KM6dOiQ6tatW+qxAwAAAAAAANmYtgsAkCfDMLRz505t27ZNt99+uyQpISFBLVq0kMVisZeLiorSkSNHdOzYMXuZpk2bys/Pz16mZcuWSk1N1Z49e+xl6tata0+cSFLz5s3l6empbdu2lUZ4AAAAAAAAQL648wQA4ODcuXNq1aqV0tPTlZGRoREjRqh///6SpKSkJEVGRjqUr1atmiQpMTFRgYGBSkpKUkBAgEOZ7McnTpywH+fyMl5eXvL397eXKYxdu3YVep+SFh8f7+wquCzOTf44N3kr7Hm5vJ0CAAAAAKCwSJ4AABxUqFBBy5YtU0pKirZv367XX39dNWvW1IMPPihJDnedSLIvJn/59rxcrYxhGAU6zuWCg4Pl7e1d6P1KSnx8PJ23+eDc5I9zkzfOCwAAAADAGUieAAAceHh42KfTatSokc6cOaMZM2bowQcfVEBAQK47Q06ePCnp7ztQAgICdPz4cYcySUlJ9uey/928ebNDGZvNprNnz+a6IwUAAAAAAAAobax5AgC4oszMTKWmpkqSwsPDtXnzZvvdJpK0ceNG1apVS4GBgfYy27dv14ULFxzK+Pj4qHHjxvYyhw4d0sGDB+1lNm/erIyMDEVERJRGWAAAAAAAAEC+3DJ5kpmZqdjYWHXo0EEhISFq3bq1Jk6c6NBRJ2VN89CjRw+FhISoTZs2iouLy3Wsffv2qX///goNDVVUVJSmTp0qm81WWqEAgEt56623tGnTJh06dEi///67Fi1apLi4ON1///2SpF69eun06dMaN26c9u/fry+++ELz5s3TkCFD7Mfo0qWLKlasqOjoaP3yyy9av3693njjDfXu3Vu+vr6SshaZb9SokaKjo7Vr1y5t3bpVEydOVMeOHVW3bl2nxA4AAAAAAABkc8tpuz788EPNmTNHkydPVnBwsA4cOKCYmBilpKRo0qRJkqTDhw9r6NCh6tKli6ZMmaI9e/Zo7Nix8vX1VZ8+fSRJ58+f16BBgxQSEqKFCxfq2LFjio6OliT7v3CuhKO7tGLvGv2VfER1zm5Q10YdFF4z2NnVAkzr4sWLeumll3T8+HF5e3urbt26Gj16tHr27ClJql27tuLi4jR58mR169ZNVatW1YgRI9S3b1/7Mfz8/DR37lxNmDBBPXr0kJ+fnx544AGNHj3aXsbT01PvvfeeJkyYoL59+8rLy0sdOnRQTExMqcfs7i7s36Yzm5fLdjpR1krV5d+8myrU5+4dAAAAAACAa+GWyZP4+Hi1bNlS99xzjySpTp066tKlizZs2GAv8+mnn8rf31/jx4+XxWJRgwYN9Ouvv2r27Nn25MnKlSt19uxZTZs2TX5+fmrUqJGefvppTZkyRSNHjrSPkIZzJBzdpTnxC+Tl4SkfD2+dTjmjOfELNCRSJFCAEhIdHX3V5HGzZs30+eefX7FMgwYNNG/evCuWCQwM1DvvvFPoOuJvF/Zv08nVsyVPqyw+frKdP5X1+J6hJFAAAAAAAACugVtO2xUZGan4+Hj9/PPPkqRDhw7p+++/V+vWre1lEhIS1KJFC1ksFvu2qKgoHTlyRMeOHbOXadq0qfz8/OxlWrZsqdTUVO3Zs6eUokF+VuxdIy8PT3lbvWWxWORt9ZaXh6dW7F3j7KoBgEs4s3m55GmVh5ePLBaLPLx8JE9r1nYAAAAAAAAUmVveeTJ48GClpqbqwQcflMVikc1mU/fu3R2mhElKSlJkZKTDftWqVZMkJSYmKjAwUElJSQoICHAok/34xIkTharTrl27ihJKiYmPj3d2Fa7ZX8lH5OPhrYxLGZKyphMyDEN/pRwxRXzZzBRLTmaMq7AxXd4GAcXNdjpRFh8/h20Wq7dspxOdVCMAAAAAAABzcMvkyZo1a/TZZ59p0qRJuuWWW3TgwAFNmTJF06ZNc5huJuddJ5JkGEae2/NSkDI5BQcHy9vbu1D7lJT4+HhTdNrWObtBp1POyNvqrYsXL8rX11dptjTVKV/VFPFJ5vldXc6McZkxJrg/a6Xqsp0/JYuXj32bYUuTtVJ1J9YKAAAAAADA/bnltF2TJk1Sv379dP/99ysoKEgdO3bU6NGjNXfuXF28eFFS1h0kl989cvLkSUl/34ESEBCgpKQkhzLZjy+/IwWlr2ujDkrPzFCaLU2GYSjNlqb0zAx1bdTB2VUDAJfg37yblGFTZnqqDMNQZnqqlGHL2g4AAAAAAIAic8vkSUpKijw8HKvu6enp8Dg8PFybN2+2320iSRs3blStWrUUGBhoL7N9+3ZduHDBoYyPj48aN25cghGgIMJrBmtI5COqVN5fqZlpqlTeX0MiH2GxeAD4nwr1I1T1nqGy+lWWkXpeVr/Kqspi8QAAAAAAANfMLaftuuuuu/TBBx+oXr169mm7pk+frqioKPn6+kqSevXqpU8++UTjxo1T//799fPPP2vevHl69tln7cfp0qWL3n77bUVHR2vkyJE6duyY3njjDfXu3dt+HDhXeM1ghdcMZsokAMhHhfoRJEsAAAAAAACKmVsmT8aOHSt/f39NmTJFiYmJqlq1qlq1aqVnnnnGXqZ27dqKi4vT5MmT1a1bN1WtWlUjRoxQ37597WX8/Pw0d+5cTZgwQT169JCfn58eeOABh4XnAQAAAAAAAABA2eKWyRNfX19FR0c7LA6fl2bNmunzzz+/YpkGDRpo3rx5xVk9AAAAAAAAAADgxtxyzRMAAAAAAAAAAICSQvIEAAAAAAAAAAAgB5InAAAAAAAAAAAAOZA8AQAAAAAAAAAAyIHkCQAAAAAAAAAAQA4kTwAAAAAAAAAAAHIgeQIAAAAAAAAAAJADyRMAAAAAAAAAAIAcSJ4AAAAAAAAAAADkQPIEAAAAAAAAAAAgB5InAAAAAAAAAAAAOZA8AQAAAAAAAAAAyIHkCQAAAAAAAAAAQA4kTwAAAAAAAAAAAHIgeQIAAAAAAAAAAJADyRMAAAAAAAAAAIAcSJ4AAAAAAAAAAADkQPIEAAAAqwPcAgAAIABJREFUAAAAAAAgB5InAAAAAAAAAAAAOZA8AQAAAAAAAAAAyIHkCQAAAAAAAAAAQA4kTwAAAAAAAAAAAHIgeQIAAAAAAAAAAJADyRMAAAAAAAAAAIAcSJ4AAAAAAAAAAADkQPIEAAAAAAAAAAAgB5InAAAAAAAAAAAAOZA8AQAAAAAAAAAAyIHkCQAAAAAAAAAAQA5umzxp166dgoKCcv3cd9999jLx8fHq0aOHQkJC1KZNG8XFxeU6zr59+9S/f3+FhoYqKipKU6dOlc1mK81QAAAAAAAAAACAC7E6uwJFtXjxYmVkZNgfp6SkqEuXLurUqZMk6fDhwxo6dKi6dOmiKVOmaM+ePRo7dqx8fX3Vp08fSdL58+c1aNAghYSEaOHChTp27Jiio6Mlyf4vAJQlcXFx+uabb/T777/L09NTTZo00dNPP62wsDB7mSVLluiFF17Ite8333yjevXq2R/v27dPEyZM0Pbt21WxYkV17dpVo0ePltX690fP8ePHNWHCBG3atEleXl7q0KGDXnjhBfn5+ZVsoAAAAAAAAMAVuG3ypEqVKg6PFy5cKJvNph49ekiSPv30U/n7+2v8+PGyWCxq0KCBfv31V82ePduePFm5cqXOnj2radOmyc/PT40aNdLTTz+tKVOmaOTIkfL19S31uADAmf773//q4YcfVkhIiKxWq+Li4jRw4ECtWLFCdevWtZfz9PTU+vXrHfbN2S4XJDmdkZGhxx57TOXLl9e8efOUkpKimJgYxcTEaObMmaUQLQAAAAAAAJA3t02eXO6zzz5T27ZtVaNGDUlSQkKCWrRoIYvFYi8TFRWluLg4HTt2TIGBgUpISFDTpk0dRji3bNlSqamp2rNnj5o1a1bg19+1a1fxBVMM4uPjnV2FYmfGmCTicieFjSkyMrKEalJyLp/ecNKkSVqzZo1++OEH9e7d2+G5atWq5XucgiSnN27cqL179zrcsfLiiy/q0Ucf1aFDhxySNQAAAAAAAEBpMkXy5KefftLu3bv1zDPP2LclJSXl6rjM7uhLTExUYGCgkpKSFBAQ4FAm+/GJEycKVYfg4GB5e3sXpfrFLj4+3i07ba/k/9m7/6io63yP46/hh+A4hMlgJIuuxRYhmPzQbmJF23Frc9Eo2l2QKNO0ct01XQ+reUqpXdG7pVfNzYupZ1zXsIzKuu21trtuEbvViLsSSFfb0jR+DIoIAjo49w+v3xhBBVe+CD4f53jo+/m85zvvz/fUeJoXn++3N65JYl09SW9cU0c0NjbK7Xbryiuv9BpvaWnR97//fR0/flzf+9739Pjjj2vkyJHGfEfC6eLiYkVERHjd6uvmm2+Wr6+vduzYQXgCAAAAAACAbtMrwpP8/Hx95zvf0ZgxY7zGW+86kSSPx9PueHs6UgMAvd2SJUtkt9uVnJxsjA0dOlSLFy9WVFSUjh07pldffVVZWVnasGGDsWOvI+F0ezX+/v4KDg7udIB9qe3+k3rn7quLhWtzdlyb9l0OO/8AAAAAAJeWHh+e1NfX6+2339Zjjz3mFXjY7fY2X77V1NRI+nYHit1uV2VlpVeNy+Uy5gDgcrZy5Uq98847cjgc6tu3rzEeFxenuLg44zg+Pl5ff/21XnrppQ7d7vB84bTH4+l0gH0p7f6TLt+dSh3BtTk7rk37uC4AAAAAgO7g090N/KveeOMNnThxQvfee6/XeFxcnIqKiozdJpJUWFioQYMGKSwszKjZuXOnGhoavGoCAwMVHR1tzgIA4BK0dOlSORwOrV27VjfccMN562+88UZ9+eWXxrHdbjfC6NPODKfbq3G73aqrqyPABgAAAAAAQLfq8eFJfn6+7rjjjjZftKWnp6u2tlYLFizQ3r179dZbb8nhcGjy5MlGTUpKioKCgpSdna3y8nJt375dy5YtU0ZGhqxWq9lLAYBLQm5url5++WWtX79esbGxHXpNaWmp1wPkOxJOx8XFaf/+/dq3b59RU1RUpJaWFsXHx1+k1QAAAAAAAACd16PDk507d6q8vFw//elP28yFh4crLy9PJSUlmjBhgv793/9d06dPV2ZmplFjs9m0fv161dXVKS0tTb/61a+Umpqq2bNnm7kMALhk5OTkKD8/X88995xCQ0NVXV2t6upqHT161KhZuXKl/vKXv2jfvn3avXu3nn32WRUWFurBBx80ajoSTiclJSkqKkrZ2dkqKSnRp59+qmeeeUZ33nknD4sHAAAAAABAt+rRzzwZMWKEysvLzzqfmJioLVu2nPMckZGRcjgcF7s1AOiRNm7cKEleu/QkKTU1Vbm5uZKko0ePasGCBaqurpbVatV1112ntWvXavTo0Ub96XA6JydHaWlpstlsbcJpX19frV69Wjk5OcrMzJS/v7/Gjh2refPmmbBSAAAAAAAA4Ox6dHgCALi4zhVInzZ37lzNnTv3vHUdCafDwsK0atWqDvcHAAAAAAAAmKFH37YLAAAAAAAAAADgYiM8AQAAAAAAAAAAaIXwBAAAAAAAAAAAoBXCEwAAAAAAAAAAgFYITwAAAAAAAAAAAFrx6+4GAOBSdsi5QwcL3lDT/v0qiYjQoNQJGpAQ391tAQAAAAAAAOhC7DwBgLM45NyhL1avUfOhw1JgoJoPHdYXq9fokHNHd7cGAAAAAAAAoAsRngDAWRwseEMWPz/5BgbKYrGc+unnp4MFb3R3awAAAAAAAAC6EOEJAJxFU2WVfAICvMZ8AgLUVFnVTR0BAAAAAAAAMAPhCQCcReBVA3Wyudlr7GRzswKvGthNHQEAAAAAAAAwA+EJAJzFoNQJ8rjdamlqksfjOfXT7dag1And3RoAAAAAAACALkR4AgBnMSAhXtdMm6KAAVdKTU0KGHClrpk2RQMS4ru7NQAAAAAAAABdyK+7GwCAS9mAhHgNSIiX0+lUTEJCd7cDAAAAAAAAwATsPAEAAAAAAAAAAGiF8AQAAAAAAAAAAKAVwhMAAAAAAAAAAIBWCE8AAAAAAAAAAABaITwBAAAAAAAAAABohfAEAAAAAAAAAACgFcITAAAAAAAAAACAVghPAAAAAAAAAAAAWiE8AQAAAAAAAAAAaIXwBAAAAAAAAAAAoBXCEwAAAAAAAAAAgFYITwAAAAAAAAAAAFohPAEAAAAAAAAAAGjF1PDkgw8+0FtvvWUcV1ZWavLkybr11ls1b948NTc3m9kOAAAAAAAAAABAG6aGJ8uXL9fBgweN40WLFmn37t2644479Kc//UnLly/v8LlcLpfmzZun0aNHKzY2Vnfeeafef/99rxqn06m0tDTFxsYqOTlZeXl5bc6zZ88eZWVlafjw4UpKStLixYvldrsvfJEAAAAAAAAAAKBH8zPzzb766itFRUVJkhobG/X+++/rN7/5jX70ox8pOjpaq1ev1pw5c857nvr6emVkZOi73/2uli9frrCwMH3zzTfq16+fUXPgwAFNmTJFKSkpys3NVWlpqebPny+r1aqJEyca55k0aZJiY2O1efNmVVRUKDs7W5KMnwAAAAAAAAAA4PJianhy/PhxBQYGSpJ27typlpYWJScnS5KGDh2q6urqDp0nLy9PJ0+e1AsvvCB/f39J0ne+8x2vmk2bNik4OFgLFy6UxWJRZGSkPv/8c61Zs8YIT7Zu3aq6ujotWbJENptNUVFRmjlzpnJzczVjxgxZrdaLtHIAAAAAAAAAANBTmHrbroiICH344YeSTgUXw4YNk81mk3TqNlxBQUEdOs97772nuLg4Pfvss0pKStLdd9+tlStX6sSJE0ZNcXGxRo8eLYvFYowlJSXp4MGDqqioMGpGjBhh9CBJY8aMUVNTk0pLS//l9QIAAAAAAAAAgJ7H1J0nDzzwgJ566im9/vrrqq6u1uLFi425Tz75RN/73vc6dJ59+/Zp3759SklJ0erVq/XVV18pJydHzc3Nmj17tqRTYUxCQoLX60JDQyVJVVVVCgsLk8vlkt1u96o5fdzRXTCnlZSUdKq+qzmdzu5u4aLrjWuSWFdP0tk1nfkZBAAAAAAAAKBnMDU8+fGPf6xBgwZp165diomJ0S233GLMtX4Wyfl4PB7Z7XY988wz8vX1VUxMjCorK7Vy5UojPJHktevk9OvaG29PR2pai4mJUUBAQKde01WcTmev+9K2N65JYl09SW9cEwAAAAAAAID2mRqeSKduizVmzJg2461Dj/MZOHCgBg8eLF9fX2Ps2muvVUNDg44cOaLg4GDZ7fY2u0dqamokfbsDxW63q7Ky0qvG5XIZcwAAAAAAAAAA4PJj6jNPJOnQoUNasWKFHnroId1zzz3au3evJOmVV15RWVlZh84RFxenffv26eTJk8bYl19+KZvNpuDgYKOmqKjI2G0iSYWFhRo0aJDCwsKMmp07d6qhocGrJjAwUNHR0f/yWgEAAAAAAAAAQM9janjyz3/+UykpKXI4HPLx8VF5ebmampokSeXl5Vq7dm2HzvPwww+rqqpKv/71r/XPf/5Tf/7zn7V69WplZmYaNenp6aqtrdWCBQu0d+9evfXWW3I4HJo8ebJRk5KSoqCgIGVnZ6u8vFzbt2/XsmXLlJGRIavVenEXDwAAAAAAAAAAegRTb9u1aNEihYeHa82aNbJarYqJiTHm4uPj9fzzz3foPMOGDdPvfvc7Pf/889q8ebPCwsKUmZmpqVOnGjXh4eHKy8vTokWLNGHCBIWEhGj69OleAYvNZtP69euVk5OjtLQ02Ww2paamduoWYgAAAAAAAAAAoHcxNTz55JNP9Nvf/lZXXHGFWlpavOZCQ0PbPKPkXG655RavB863JzExUVu2bDlnTWRkpBwOR4ffFwAAAAAAAAAA9G6m3rbLx+fsb3fo0CEFBgaa2A0A4Ex5eXm6//77lZCQoFGjRmnSpEn6+9//3qbO6XQqLS1NsbGxSk5OVl5eXpuaPXv2KCsrS8OHD1dSUpIWL14st9vtVVNZWanp06crLi5Oo0aN0pNPPqn6+vouWx8AAAAAAADQEaaGJyNGjNCrr77a7tzWrVs1cuRIM9sBAJzh448/1o9//GNt3LhRf/jDHzRw4EA99NBD2r9/v1Fz4MABTZkyRdHR0SooKNCsWbO0YsUKbdy40aipr6/XpEmTZLPZtHnzZv3617/Wa6+9pueee86oaWlp0dSpU1VTUyOHw6GVK1fqb3/7m+bNm2fqmgEAAAAAAIAzmXrbrp///Od64IEHlJ6erh/+8IeyWCx69913tWrVKhUWFurll182sx0AwBnO3EHym9/8Ru+++64++OADZWRkSJI2bdqk4OBgLVy4UBaLRZGRkfr888+1Zs0aTZw4UdKpQLyurk5LliyRzWZTVFSUZs6cqdzcXM2YMUNWq1WFhYXavXu3tm3bpiFDhkiSnnrqKT3yyCPav3+/IiIizF08AAAAAAAA8P9M3Xly4403av369fJ4PFq0aJE8Ho9efPFFVVdXa926dYqKijKzHQDAeTQ2NsrtduvKK680xoqLizV69GhZLBZjLCkpSQcPHlRFRYVRM2LECNlsNqNmzJgxampqUmlpqVETERFhBCeSdPPNN8vX11c7duzo6qUBAAAAAAAAZ2XqzhNJio+P18svv6z6+nodPnxYwcHBuuKKK8xuAwDQAUuWLJHdbldycrIx5nK5lJCQ4FUXGhoqSaqqqlJYWJhcLpfsdrtXzenj6upq4zxn1vj7+ys4ONio6aiSkpJO1ZvB6XR2dwuXLK7N2XFt2tfZ63LmZxQAAAAAAJ1lenhyms1m8/qNZADApWXlypV655135HA41LdvX6+51rtOJMnj8bQ73p7z1Xg8ng6dp7WYmBgFBAR06jVdyel08uXtWXBtzo5r0z6uCwAAAACgO3R5eLJu3TqlpKTIbrdr3bp156y1WCx66KGHurolAMB5LF26VJs2bdLatWt1ww03eM3Z7fY2O0NqamokfbsDxW63q7Ky0qvG5XIZc6d/FhUVedW43W7V1dW12ZECAAAAAAAAmKnLw5PFixcrISFBdrtdixcvPmct4QkAdL/c3FwVFBRo/fr1io6ObjMfFxent99+22uHSGFhoQYNGqSwsDCjJjc3Vw0NDerXr59RExgYaJwzLi5Oq1at0r59+zR48GBJUlFRkVpaWhQfH2/GUgEAAAAAAIB2dXl48o9//EN9+vQx/hkAcOnKyclRQUGBVqxYodDQUGOHSWBgoIKCgiRJ6enp2rhxoxYsWKCsrCyVlZXJ4XBozpw5xnlSUlL0wgsvKDs7WzNmzFBFRYWWLVumjIwMWa1WSaceMh8VFaXs7Gw9+eSTampq0jPPPKM777xTERER5i8eAAAAAAAA+H9dHp6cDk4k6ejRo+rfv798fX3b1J08eVKHDx9WSEhIV7cEADiLjRs3SpImT57sNZ6amqrc3FxJUnh4uPLy8rRo0SJNmDBBISEhmj59ujIzM416m82m9evXKycnR2lpabLZbEpNTdXs2bONGl9fX61evVo5OTnKzMyUv7+/xo4dq3nz5pmwUgAAAAAAAODsTH1g/JgxY5Sfn6/hw4e3mSstLdX999+vsrIyM1sCALRSXl7eobrExERt2bLlnDWRkZFyOBznrAkLC9OqVas63B8AAAAAAABgBh8z38zj8Zx1zu12y8fH1HYAAAAAAAAAAADa6PKdJ9XV1aqqqjKOv/jiiza37WpubtYrr7yigQMHdnU7AAAAAAAAAAAA59Tl4Ul+fr5Wrlwpi8Uii8WiuXPntqnxeDxnnQMAAAAAAAAAADBTl4cn48eP14033iiPx6OpU6dq7ty5uuaaa7xq+vTpo6FDh7LzBAAAAAAAAAAAdLsuD08GDx6swYMH68SJE5o1a5Z+8IMf6Oqrr+7qtwUAAAAAAAAAALggpj2h3dfXV8uXL9fevXvNeksAAAAAAAAAAIBOMy088fHxUUREhI4ePWrWWwIAAAAAAAAAAHSaaeGJJD366KNatWqVKioqzHxbAAAAAAAAAACADuvyZ5609s477+jw4cMaO3asrrvuOoWGhnrNWywW/e53vzOzJQAAAAAAAAAAAC+mhieHDx9WeHi4wsPDjWMAAAAAAAAAAIBLianhSX5+vplvBwAAAAAAAAAA0GmmPvOkNY/Ho6NHj+rkyZPd1QIAAAAAAAAAAEAbpocnf/3rX/XAAw9o+PDhuummm1RWViZJevbZZ7Vt2zaz2wEAAAAAAAAAAPBianiyfft2Pfzww/J4PHrssce8dp30799fr7zyipntAAAAAAAAAAAAtGFqePIf//EfGj9+vH7/+99r6tSpXnNRUVEqLy83sx0AAAAAAAAAAIA2TA1P/vd//1cpKSmSJIvF4jUXHBysw4cPm9kOAAAAAAAAAABAG6aGJ0FBQTp06FC7c/v371dISIiZ7QAAAAAAAAAAALRhanhy66236sUXX/QKUCwWi44dOyaHw6Hbb7/dzHYAAAAAAAAAAADaMDU8mTVrlhobG3XXXXdp5syZslgsWrp0qcaNG6eGhgbNmDGjw+dasWKFrr/++jZ/3G63UeN0OpWWlqbY2FglJycrLy+vzXn27NmjrKwsDR8+XElJSVq8eLHXOQAAAAAAAAAAwOXFz8w3GzhwoAoKCvTSSy/pww8/1FVXXaXq6mqNGzdOU6ZMUf/+/Tt1vvDwcOXn53uN+fmdWtKBAwc0ZcoUpaSkKDc3V6WlpZo/f76sVqsmTpwoSaqvr9ekSZMUGxurzZs3q6KiQtnZ2ZJk/AQAAAAAAAAAAJcXU8MT6dSD4WfNmqVZs2b9y+fy9fVVaGhou3ObNm1ScHCwFi5cKIvFosjISH3++edas2aNEZ5s3bpVdXV1WrJkiWw2m6KiojRz5kzl5uZqxowZslqt/3KPAAAAAAAAAACgZzH1tl2nNTY2qqSkRO+//75KSkrU2Nh4QeepqKjQrbfequTkZD322GPavXu3MVdcXKzRo0fLYrEYY0lJSTp48KAqKiqMmhEjRshmsxk1Y8aMUVNTk0pLSy9wdQAAAAAAAAAAoCczfefJiy++qLVr1+ro0aPyeDySpKCgID388MN69NFHvcKOcxk+fLiWLFmia665RrW1tVq3bp3S09P1+uuva8iQIXK5XEpISPB6zeldKlVVVQoLC5PL5ZLdbveqOX1cXV3dqXWVlJR0qr6rOZ3O7m7houuNa5JYV0/S2TWd+RkEAAAAAAAAoGcwNTxZunSp8vLylJGRobvuukshISGqqanRH//4R61YsUJNTU164oknOnSu2267zes4ISFB48aN04YNGzR//nxJahPEnA5rOhLQdDTEOS0mJkYBAQGdek1XcTqdve5L2964Jol19SS9cU0AAAAAAAAA2mdqePLKK69o2rRp+sUvfmGMDR06VImJibLZbNq8eXOHw5Mz+fn5adiwYfryyy8lndpBcubukZqaGknf7kCx2+2qrKz0qnG5XMYcAAAAAAAAAAC4/Jj6zJPGxkaNHDmy3bmRI0eqqanpgs998uRJlZeXG8FIXFycioqKjN0mklRYWKhBgwYpLCzMqNm5c6caGhq8agIDAxUdHX3BvQAAAAAAAAAAgJ7L1PDklltu0QcffNDu3IcffqjRo0d3+Fy5ubn629/+pv3792vXrl365S9/qa+++koZGRmSpPT0dNXW1mrBggXau3ev3nrrLTkcDk2ePNk4R0pKioKCgpSdna3y8nJt375dy5YtU0ZGhqxW67+2WAAAAAAAAAAA0COZetuutLQ0PfXUU6qtrdUdd9xhPPPkvffe01//+lfl5OTos88+M+qHDRt21nNVVVVpzpw5OnTokPr376/o6Ght2rRJsbGxkqTw8HDl5eVp0aJFmjBhgkJCQjR9+nRlZmYa57DZbFq/fr1ycnKUlpYmm82m1NRUzZ49u+suAgAAAAAAAAAAuKSZGp5MnTpVklRQUKCCggJZLBav22pNmzZN0qkHu1ssFpWVlZ31XM8///x53y8xMVFbtmw5Z01kZKQcDkdH2gcAAAAAAAAAAJcBU8OTvLw8M98OAAAAAAAAAACg00wNT2655RYz3w4AAAAAAAAAAKDTTA1PTjtw4ICcTqeOHDmi4OBgJSQkKDw8vDtaAQAAAAAAAAAA8GJqeHLy5EktWLBAr776qk6ePGmM+/j46P7779fTTz8tHx8fM1sCAAAAAAAAAADwYmp4smrVKm3ZskWPPfaYxo0bp9DQULlcLr399tt68cUXNXDgQE2fPt3MlgAAAAAAAAAAALyYGp4UFBToscce089+9jNjLCgoyDh+7bXXCE8AAAAAAAAAAEC3MvUeWZWVlYqPj293Lj4+XlVVVWa2AwAAAAAAAAAA0Iap4UlYWJg+/vjjduc++eQTXXXVVWa2AwAAAAAAAAAA0Iapt+267777tHLlSrndbt19992y2+2qqanRO++8o7Vr12rGjBlmtgMAAAAAAAAAANCGqeHJo48+qpqaGq1bt04vvfSSMe7j46OMjAxNmzbNzHYAAAAAAAAAAADaMDU8sVgsmj9/vqZNm6adO3eqtrZW/fv314gRIxQaGmpmKwCAdnzyySdau3atdu/erYMHD+pnP/uZ167A1157TXPnzm3zum3btmnIkCHG8Z49e5STk6OdO3cqKChI48eP1+zZs+Xn9+1fO5WVlcrJydFHH30kf39/jR07VnPnzpXNZuvaRQIAAAAAAADnYVp40tzcrEWLFumee+7RiBEjNHbsWLPeGgDQQceOHVNkZKRSUlKUm5vbbo2vr6+2b9/uNTZgwADjn+vr6zVp0iTFxsZq8+bNqqioUHZ2tiQZP1taWjR16lT17dtXDodDjY2NmjdvnubNm6fly5d30eoAAAAAAACAjjHtgfEBAQF644031NzcbNZbAgA66bbbbtPs2bN19913KyAg4Kx1oaGhXn98fX2Nua1bt6qurk5LlixRVFSUkpOTNXPmTP3hD3/QsWPHJEmFhYXavXu3Fi9erNjYWI0aNUpPPfWU/vu//1v79+/v8nUCAAAAAAAA52Lqbbvi4+P197//XTfddJOZbwsAuIhaWlr0/e9/X8ePH9f3vvc9Pf744xo5cqQxX1xcrBEjRnjdfmvMmDFqampSaWmpEhMTVVxcrIiICK9bfd18883y9fXVjh07FBER0ameSkpK/vWFXWROp7O7W7hkcW3OjmvTvs5el4SEhC7qBAAAAABwuTA1PPn5z3+uWbNmSZJuv/122e12WSwWr5r+/fub2RIAoBOGDh2qxYsXKyoqSseOHdOrr76qrKwsbdiwQYmJiZIkl8slu93u9brTx9XV1Wet8ff3V3BwsFHTGTExMefcKWM2p9PJl7dnwbU5O65N+7guAAAAAIDuYGp48pOf/ESS9Pzzz2vp0qXt1pSVlZnZEgCgE+Li4hQXF2ccx8fH6+uvv9ZLL71khCfncmZgfiaPx3PeGgAAAAAAAKCrmRqePP3003wpBgC9zI033qj33nvPOLbb7aqsrPSqcblcxtzpn0VFRV41brdbdXV1bXakAAAAAAAAAGYzNTxJT0838+0AACYoLS1VaGiocRwXF6fc3Fw1NDSoX79+kk49ID4wMFDR0dFGzapVq7Rv3z4NHjxYklRUVKSWlhbFx8ebvwgAAAAAAACgFZ/ueNPGxkaVlJTo/fff165du9TY2NgdbQAAztDQ0KCysjKVlZXpxIkTqq6uVllZmb766itJ0sqVK/WXv/xF+/bt0+7du/Xss8+qsLBQDz74oHGOlJQUBQUFKTs7W+Xl5dq+fbuWLVumjIwMWa1WSVJSUpKioqKUnZ2tkpISffrpp3rmmWd05513dvph8QAAAAAAAMDFZurOE0l68cUXtXbtWh09elQej0eSFBQUpIcffliPPvoot/UCgG5UUlKirKws4zg/P1/5+fkaNWqUNmzYoKNHj2rBggWqrq6W1WrVddddp7Vr12o36GGBAAAgAElEQVT06NHGa2w2m9avX6+cnBylpaXJZrMpNTVVs2fPNmp8fX21evVq5eTkKDMzU/7+/ho7dqzmzZtn6noBAAAAAACA9pganixdulR5eXnKyMjQXXfdpZCQENXU1OiPf/yjVqxYoaamJj3xxBNmtgQAaOWmm25SeXn5Wefnzp2ruXPnnvc8kZGRcjgc56wJCwvTqlWrOt0jAAAAAAAA0NVMDU9eeeUVTZs2Tb/4xS+MsaFDhyoxMVE2m02bN28mPAEAAAAAAAAAAN3K1GeeNDY2auTIke3OjRw5Uk1NTWa2AwAAAAAAAAAA0IapO09uueUWffDBB173xj/tww8/bHccAICe4tOySr325z3a/81hRXxcqHuTI5V4w1Xd3RYAAAAAAAA6ydTwJC0tTU899ZRqa2t1xx13GM88ee+99/TXv/5VOTk5+uyzz4z6YcOGmdkeAAAX7NOySq1+7R/y87MosI9Fh+satfq1f0j3DidAAQAAAAAA6GFMDU+mTp0qSSooKFBBQYEsFos8Ho8xP23aNEmSx+ORxWJRWVmZme0BAHDBXvvznv8PTvzU4D6uwD5+apJbr/15D+EJAAAAAABAD2NqeJKXl2fm2wEAYJrKQ8cU1Nf7r9UAf19VHTrWTR0BAAAAAADgQpn+zBMAAHqjqwZYdbiuUYF9vv2rtflEiwYOsHZjVwAAAAAAALgQPt3dwMXw+uuv6/rrr9dDDz3kNe50OpWWlqbY2FglJye3u/Nlz549ysrK0vDhw5WUlKTFixfL7Xab1DkAoLe4NzlSbrdHTcfd8nhO/XS7Pbo3ObK7WwMAAAAAAEAn9fjw5IsvvtBvf/tbJSYmeo0fOHBAU6ZMUXR0tAoKCjRr1iytWLFCGzduNGrq6+s1adIk2Ww2bd68Wb/+9a/12muv6bnnnjN7GQCAHi7xhqs07d7huvKKvmo67tGVV/TVNB4WDwAAAAAA0COZetuui+348eN64oknNGfOHBUVFamiosKY27Rpk4KDg7Vw4UJZLBZFRkbq888/15o1azRx4kRJ0tatW1VXV6clS5bIZrMpKipKM2fOVG5urmbMmCGrlVutAAA6LvGGq5R4w1VyOp1KSEjo7nYAAAAAAABwgXr0zpNFixbpuuuu04QJE9rMFRcXa/To0bJYLMZYUlKSDh48aIQsxcXFGjFihGw2m1EzZswYNTU1qbS0tOsXAAAAAAAAAAAALjk9dufJtm3b9MEHH+j1119vd97lcrX5rd/Q0FBJUlVVlcLCwuRyuWS3271qTh9XV1d3qp+SkpJO1Xc1p9PZ3S1cdL1xTRLr6kk6uyZ2HgAAAAAAAAA9U48MT7755hs9/fTTevHFF712jZyp9a4TSfJ4PO2Od+S15xMTE6OAgIBOvaar9MbbxfTGNUmsqyfpjWsCAAAAAAAA0L4uD09SUlI6XGuxWPTmm2+et+6zzz7ToUOHlJ6eboydPHlSkhQdHa1NmzbJbre32T1SU1Mj6dsdKHa7XZWVlV41LpfLmAMAAAAAAAAAAJefLg9PIiMjO72L43z+7d/+TVu3bvUaW7ZsmWpqavTMM89o8ODBiouL09tvvy2Px2O8f2FhoQYNGqSwsDBJUlxcnHJzc9XQ0KB+/foZNYGBgYqOjr6oPQMAAAAAAAAAgJ6hy8OTpUuXXvRz2mw2XXfddV5jV1xxhY4dO2aMp6ena+PGjVqwYIGysrJUVlYmh8OhOXPmGK9JSUnRCy+8oOzsbM2YMUMVFRVatmyZMjIyZLVaL3rfAAAAAAAAAADg0tcjn3nSEeHh4crLy9OiRYs0YcIEhYSEaPr06crMzDRqbDab1q9fr5ycHKWlpclmsyk1NVWzZ8/uxs4BAAAAAAAAAEB3Mj08aWlp0UcffaR//vOfam5u9pqzWCyaMmXKBZ03Nze3zVhiYqK2bNlyztdFRkbK4XBc0HsCAAAAAAAAAIDex9TwxOVyKTMzU19++aUsFos8Ho8keT0T5ULDEwAAAAAAAAAAgIvBx8w3W7x4sYKCgvQ///M/8ng82rx5s/70pz/pZz/7mYYMGaJ3333XzHYAAAAAAAAAAADaMDU8+eSTT/Twww/rqquuOvXmPj4KDw/X9OnTNW7cOD377LNmtgMAAAAAAAAAANCGqeFJbW2tQkND5ePjI6vVqiNHjhhziYmJ+vjjj81sBwAAAAAAAAAAoA1Tw5Orr75ahw4dkiR997vf1Z/+9Cdj7uOPP5bVajWzHQAAAAAAAAAAgDZMfWD86NGjVVRUpB/84AeaOHGinnzySRUXF8vf31+7du3SQw89ZGY7AAAAAAAAAAAAbZgansyaNUuNjY2SpPvuu08BAQHatm2bGhsb9atf/UqZmZlmtgMAAAAAAAAAANCGqeFJv3791K9fP+P4Rz/6kX70ox+Z2QIAAAAAAAAAAMA5mfrMkxtvvFG7du1qd660tFQ33nijme0AAAAAAAAAAAC0YWp40tzcLI/H0+6c2+3WiRMnzGwHAAAAAAAAAACgjS6/bVdzc7MaGxuN0KS+vl61tbVtarZt26YBAwZ0dTsAAAAAAAAAAADn1OXhSV5enl544QVJksVi0eTJk9ut83g8euSRR7q6HQAAAAAAAAAAgHPq8vAkOTlZdrtdHo9HCxcu1JQpU/Sd73zHq6ZPnz669tpreeYJAAAAAAAAAADodl0ensTExCgmJkbSqZ0nP/jBD7g9FwAAAAAAAAAAuGR1eXjS2k9/+lNJUlNTkz777DMdOXJEwcHBGjZsmAIDA81sBQAAAAAAAAAAoF2mhieS9J//+Z9avXq1jh07ZjxEvl+/fpo2bZqmTp1qdjsAAAAAAAAAAABeTA1PNm7cqOeff1733HOPxo0bp9DQULlcLr399ttaunSpbDabMjIyzGwJAAAAAAAAAADAi6nhye9//3s98MADevLJJ73Gx4wZI5vNpg0bNhCeAAAAAAAAAACAbuVj5pt9/fXXuv3229udu/322/X111+b2Q4AAAAAAAAAAEAbpoYnAwYM0O7du9ud2717twYMGGBmOwAAAAAAAAAAAG2YGp788Ic/1PLly7Vp0yYdOXJEklRXV6f8/HytWLFCd999t5ntAADO8Mknn+ixxx7T7bffruuvv14rVqxoU+N0OpWWlqbY2FglJycrLy+vTc2ePXuUlZWl4cOHKykpSYsXL5bb7faqqays1PTp0xUXF6dRo0bpySefVH19fZetDQAAAAAAAOgoU5958sQTT+irr77SwoULlZOTI19fX7W0tMjj8ej73/++nnjiCTPbAQCc4dixY4qMjFRKSopyc3PbzB84cEBTpkwx5ktLSzV//nxZrVZNnDhRklRfX69JkyYpNjZWmzdvVkVFhbKzsyXJ+NnS0qKpU6eqb9++cjgcamxs1Lx58zRv3jwtX77cvAUDAAAAAAAA7TA1PAkICNDvfvc77dq1S06nU7W1terfv78SEhIUGxtrZisAgHbcdtttuu222yRJS5cubTO/adMmBQcHa+HChbJYLIqMjNTnn3+uNWvWGOHJ1q1bVVdXpyVLlshmsykqKkozZ85Ubm6uZsyYIavVqsLCQu3evVvbtm3TkCFDJElPPfWUHnnkEe3fv18RERHmLRoAAAAAAAA4Q5eHJ3PnztXjjz/u9UVYbGwsYQkA9EDFxcUaPXq0LBaLMZaUlKS8vDxVVFQoLCxMxcXFGjFihGw2m1EzZswYNTU1qbS0VImJiSouLlZERIQRnEjSzTffLF9fX+3YsaPT4UlJScm/vriLzOl0dncLlyyuzdlxbdrX2euSkJDQRZ0AAAAAAC4XXR6eFBQUKD09nd8iBoBewOVytflSMjQ0VJJUVVWlsLAwuVwu2e12r5rTx9XV1cZ5zqzx9/dXcHCwUdMZMTExCggI6PTruorT6eTL27Pg2pwd16Z9XBcAAAAAQHcw9YHxAICer/WuE0nyeDztjnfktWfyeDwdOg8AAAAAAADQlQhPAAAdZrfb2+wMqampkfTtDhS73S6Xy+VVc/r49G6T9mrcbrfq6ura7EgBAAAAAAAAzGbKA+MLCgr00UcfnbfOYrFo2rRpJnQEALgQcXFxevvtt712iBQWFmrQoEEKCwszanJzc9XQ0KB+/foZNYGBgYqOjjZqVq1apX379mnw4MGSpKKiIrW0tCg+Pr4bVgYAAAAAAAB8y5TwZNOmTR2qIzwBgO7V0NCgffv2SZJOnDih6upqlZWVyWq1asiQIUpPT9fGjRu1YMECZWVlqaysTA6HQ3PmzDHOkZKSohdeeEHZ2dmaMWOGKioqtGzZMmVkZMhqtUo69ZD5qKgoZWdn68knn1RTU5OeeeYZ3XnnnTwjCwAAAAAAAN3OlPBk8+bNGj58+EU959atW7Vu3Trt379fx48fV3h4uNLS0jRp0iTjt6GdTqcWLVqk8vJyhYSEaOLEiXrkkUe8zrNnzx7l5ORo586dCgoK0vjx4zV79mz5+ZlyaQDgklJSUqKsrCzjOD8/X/n5+Ro1apQ2bNig8PBw5eXladGiRZowYYJCQkI0ffp0ZWZmGq+x2Wxav369cnJylJaWJpvNptTUVM2ePduo8fX11erVq5WTk6PMzEz5+/tr7NixmjdvnqnrBQAAAAAAANrTYxOCAQMG6PHHH9fQoUPVp08fffrpp1qwYIF8fX314IMP6sCBA5oyZYpSUlKUm5ur0tJSzZ8/X1arVRMnTpQk1dfXa9KkSYqNjdXmzZtVUVGh7OxsSTJ+AsDl5KabblJ5efk5axITE7Vly5Zz1kRGRsrhcJyzJiwsTKtWrep0jwAAAAAAAEBX67HhSVJSktdxRESE3nvvPX388cd68MEHtWnTJgUHB2vhwoWyWCyKjIzU559/rjVr1hjhydatW1VXV6clS5bIZrMpKipKM2fOVG5urmbMmGHcXgYAAAAAAAAAAFw+fLq7gYvB4/HoH//4h3bs2KGbbrpJklRcXKzRo0cbt/CSTgUuBw8eVEVFhVEzYsQI2Ww2o2bMmDFqampSaWmpuYsAAAAAAAAAAACXhC7febJ79+4uO/fRo0d166236sSJE2ppadH06dONe/W7XC4lJCR41YeGhkqSqqqqFBYWJpfLJbvd7lVz+ri6urpTvZSUlFzoMrqE0+ns7hYuut64Jol19SSdXdOZn0EAAAAAAAAAeoYee9suSerXr59ef/11NTY2aufOnXruued09dVX67777pMkr10n0qkdKu2Nt6cjNa3FxMQoICCgU6/pKk6ns9d9adsb1ySxrp6kN64JAAAAAAAAQPt6dHji4+OjIUOGSJKioqJ05MgRLV26VPfdd5/sdnub3SM1NTWSvt2BYrfbVVlZ6VXjcrmMOQAAAAAAAAAAcPnpFc88Oe3kyZNqamqSJMXFxamoqMjYbSJJhYWFGjRokMLCwoyanTt3qqGhwasmMDBQ0dHR5jYPAAAAAAAAAAAuCT02PFmxYoU++ugj7d+/X1988YVeeeUV5eXl6Z577pEkpaenq7a2VgsWLNDevXv11ltvyeFwaPLkycY5UlJSFBQUpOzsbJWXl2v79u1atmyZMjIyZLVau2tpAAAAAAAAAACgG/XY23YdO3ZMTz/9tCorKxUQEKCIiAjNnj1bP/3pTyVJ4eHhysvL06JFizRhwgSFhIRo+vTpyszMNM5hs9m0fv165eTkKC0tTTabTampqZo9e3Z3LQsAAAAAAAAAAHSzHhueZGdnKzs7+5w1iYmJ2rJlyzlrIiMj5XA4LmZrAADgIin+pkRv7n5XVQ01GtgvROOjxiru6pjubgsAAAAAAPRyPfa2XQAAoHcr/qZELznzVdt4RDZ/q2obj+glZ76Kvynp7tYAAAAAAEAvR3gCAAAuSW/uflf+Pr4K8AuQxWJRgF+A/H189ebud7u7NQAAAAAA0MsRngAAgEtSVUON+vj28Rrr49tHVQ013dQRAAAAAAC4XBCeAACAS9LAfiE63nLca+x4y3EN7BfSTR0BAAAAAIDLBeEJAAC4JI2PGqsTJ1vU7G6Wx+NRs7tZJ062aHzU2O5uDQAAAAAA9HKEJwAA4JIUd3WMJif8RP37Bqv+xDH17xusyQk/UdzVMd3dGgAAAAAA6OX8ursBAACAs4m7OoawBAAAAAAAmI6dJwAAAAAAAAAAAK0QngAAAAAAAAAAALRCeAIAAAAAAAAAANAK4QkAAAAAAAAAAEArhCcAAAAAAAAAAACtEJ4AAAAAAAAAAAC0QngCAAAAAAAAAADQCuEJAAAAAAAAAABAK4QnAAAAAAAAAAAArRCeAAAAAAAAAAAAtEJ4AgAAAAAAAAAA0ArhCQAAAAAAAAAAQCuEJwAAAAAAAAAAAK0QngAAAAAAAAAAALRCeAIAAAAAAAAAANAK4QkAAAAAAAAAAEArhCcAAAAAAAAAAACtEJ4AAAAAAAAAAAC0QngCAAAAAAAAAADQCuEJAAAAAAAAAABAK4QnAAAAAAAAAAAArRCeAAAAAAAAAAAAtNIjw5O8vDzdf//9SkhI0KhRozRp0iT9/e9/b1PndDqVlpam2NhYJScnKy8vr03Nnj17lJWVpeHDhyspKUmLFy+W2+02YxkA0COtWLFC119/fZs/rT87+fwFAAAAAABAT+bX3Q1ciI8//lg//vGPFRsbKz8/P+Xl5emhhx7Sm2++qYiICEnSgQMHNGXKFKWkpCg3N1elpaWaP3++rFarJk6cKEmqr6/XpEmTFBsbq82bN6uiokLZ2dmSZPwEALQVHh6u/Px8rzE/v1N/pfD5CwAAAAAAgJ6uR+88iYqKUmRkpH7zm9/IYrHogw8+MGo2bdqk4OBgLVy4UJGRkRo/fryysrK0Zs0ao2br1q2qq6vTkiVLFBUVpeTkZM2cOVN/+MMfdOzYse5YGgD0CL6+vgoNDfX6cxqfvwAAAAAAAOjpeuTOkzM1NjbK7XbryiuvNMaKi4s1evRoWSwWYywpKUl5eXmqqKhQWFiYiouLNWLECNlsNqNmzJgxampqUmlpqRITEzvcQ0lJycVZzEXidDq7u4WLrjeuSWJdPUln15SQkNBFnXS/iooK3XrrrfLx8dENN9ygX/ziF4qKipJk/uevdOl9Bku987+Bi4Vrc3Zcm/bx+QsAAAAAMFuvCE+WLFkiu92u5ORkY8zlcrX5H+fTvxldVVWlsLAwuVwu2e12r5rTx9XV1Z3qISYmRgEBARfQ/cXndDp73ZcGvXFNEuvqSXrjmi7U8OHDtWTJEl1zzTWqra3VunXrlJ6ertdff11Dhgwx/fNXurQ+gyX+fTkXrs3ZcW3ax3UBAAAAAHSHHh+erFy5Uu+8844cDof69u3rNdf6t54lyePxtDveno7UAMDl6LbbbvM6TkhI0Lhx47RhwwbNnz9fEp+/AAAAAAAA6Nl65DNPTlu6dKkcDofWrl2rG264wWvObre3+e3lmpoaSd/+BrTdbpfL5fKqOX185m9EAwDa5+fnp2HDhunLL7+UxOcvAAAAAAAAer4eG57k5ubq5Zdf1vr16xUbG9tmPi4uTkVFRcZvO0tSYWGhBg0apLCwMKNm586damho8KoJDAxUdHR01y8CAHqBkydPqry83AhG+PwFAAAAAABAT9cjw5OcnBzl5+frueeeU2hoqKqrq1VdXa2jR48aNenp6aqtrdWCBQu0d+9evfXWW3I4HJo8ebJRk5KSoqCgIGVnZ6u8vFzbt2/XsmXLlJGRIavV2h1LA4BLXm5urv72t79p//792rVrl375y1/qq6++UkZGhiQ+fwEAAAAAANDz9chnnmzcuFGSvL6Ik6TU1FTl5uZKksLDw5WXl6dFixZpwoQJCgkJ0fTp05WZmWnU22w2rV+/Xjk5OUpLS5PNZlNqaqpmz55t3mIAoIepqqrSnDlzdOjQIfXv31/R0dHatGmTsQuQz18AAAAAAAD0dD0yPCkvL+9QXWJiorZs2XLOmsjISDkcjovRFgBcFp5//vnz1vD5CwAAAAAAgJ6sR962CwAAAAAAAAAAoKsQngAAAAAAAAAAALTSI2/bBQAAUPxNid7c/a6qGmo0sF+IxkeNVdzVMV32OgAAAAAAcPkgPDFRw94dOlL0hty1VfLrP1DBN09Qv2vju7stAAB6nOJvSvSSM1/+Pr6y+VtV23hELznzNTlB5wxCLvR1AAAAAADg8sJtu0zSsHeHav64Ru76w7IE2uSuP6yaP65Rw94d3d0aAAA9zpu735W/j68C/AJksVgU4Bcgfx9fvbn73S55HQAAAAAAuLwQnpjkSNEbkq+ffPwDZbFY5OMfKPn6nRoHAACdUtVQoz6+fbzG+vj2UVVDTZe8DgAAAAAAXF64bZdJ3LVVsgTavMYsfgFy11Z1U0cAAPRcA/uFqLbxiAL8Aoyx4y3HNbBfSJe8DuY75NyhgwVvqGn/fpVERGhQ6gQNSOB2pwAAAAAAc7DzxCR+/QfK4272GvO4m+XXf2A3dQQAQM81PmqsTpxsUbO7WR6PR83uZp042aLxUWO75HUw1yHnDn2xeo2aDx2WAgPVfOiwvli9Roec3O4UAAAAAGAOwhOTBN88QWpx6+SJJnk8Hp080SS1uE+NAwCATom7OkaTE36i/n2DVX/imPr3DdbkhJ+c96HvF/o6mOtgwRuy+PnJN/DU7U59AwNl8fPTwQJudwoAAAAAMAe37TJJv2vjpbum6EjRG3LXVsmv/0AF3zzh1DgAAGfYU1alj/68V7WHjqn/AKtGJ1+ryBvYrdha3NUxFxR6XOjrYJ6myir52rxvd+oTEKCmSm53CgAAAAAwB+GJifpdG09YAgA4rz1lVfqv10rk62dRYF9/Ha1r0n+9VqK7740hQMFlIfCqgWo+dFi+gYHG2MnmZgVexb//AAAAAABzcNsuAAAuMR/9ea98/Szq08dPFsupn75+Fn30573d3RpgikGpE+Rxu9XSdOp2py1NTfK43RqUyu1OAQAAAADmIDwBAOASU3vomPz9fb3G/P19VXvoWDd1BJhrQEK8rpk2RQEDrpSamhQw4EpdM22KBiSwgxcAAAAAYA5u2wUAwCWm/wCrjtY1qU+fb/+aPnGiRf0HWLuxK8BcAxLiNSAhXk6nUzEJCd3dDgAAAADgMsPOEwAALjGjk69Vi9uj48fd8nhO/WxxezQ6+drubg0AAAAAAOCyQHgCAMAlJvKGgbr73hgFXRGopsYTCroikIfFAwAAAAAAmIjbdgEAcAmKvGEgYQkAAAAAAEA3YecJgP9r7+6Do6ruP45/Ntk8QCJPSTSIGBVkMZZAAo0QUhIp0DYaUKEI5GckFemAog6M0kZmiFgGgnV4SLRMQxmHgIg8FAiWqkgHraQ2CUHGBKjQCuUhkAASkpDIZu/vD4ZtloTnTXbv8n7NZHTPOXf5nnPuPX/s995zAQAAAAAAAABN8OQJAOC2cmj/Hu36fKuqz1SpQ+dwxQ35haJsMZ4Oy6NqD+7S2cJNsn9/UtZOd6rjoFEK6RF3zToAAAAAAABfxZMnAIDbxqH9e7Rj00rVnjuroHYhqj13Vjs2rdSh/Xs8HZrH1B7cpVN/XSZ7zRlZgkNlrzmjU39dptqDu65aBwAAAAAA4MtIngAAbhu7Pt8qP6tVAYFBslgsCggMkp/Vql2fb/V0aB5ztnCT5G+VX0CwLBaL/AKCJX+rzhZuumodAAAAAACAL2PbLi/C1igA0Lqqz1QpqF2IS5k1IFDVZ6o8FJHn2b8/KUtwqEuZxRok+/cnL/7/VeoAAAAAAAB8FU+eeAm2RgGA1tehc7jsF35wKbNf+EEdOod7KCLPs3a6U4a9waXMsDfI2unOq9YBAAAAAAD4MpInXoKtUQCg9cUN+YUcdrsu/NAgwzB04YcGOex2xQ35hadD85iOg0ZJjXY5LtTLMAw5LtRLjXZ1HDTqqnUAAAAAAAC+jOSJl7B/f1IWa5BLGVujAIB7RdlilDTq/xRyR0c1nK9VyB0dlTTq/xRli/F0aB4T0iNOYT+fJGtoZxn1NbKGdlbYzycppEfcVesAAAAAAAB8Ge888RLWTnde3LIrINhZxtYoAOB+UbaY2zpZ0pJLiZIbrQMAAAAAAPBVPHniJdgaBQAAAAAAAAAA70DyxEuwNQoAAAAAAAAAAN7BtNt2FRUVafny5dq3b5+OHTumF198UdOmTXNpU1JSonnz5mn//v0KCwtTWlqann/+eZc2Bw4c0Jw5c7R7927dcccdGjlypGbMmCGrte2Hhq1RAAAAAAAAAADwPNM+eVJXV6eePXvq1Vdf1V133dWs/ujRo5o0aZKio6P15z//WdOnT1dOTo5WrVrlbFNTU6OMjAyFhobqww8/1Ny5c7Vhwwa9/fbbbdkVAAAAAAAAAADgRUybPElKStKMGTOUkpKioKCgZvWrV69Wx44d9cYbb6hnz54aOXKk0tPTtWzZMmebgoICVVdXa8GCBerdu7eSk5P1yiuv6P3331ddXV1bdgcAAAAAAAAAAHgJ0yZPrqW0tFQJCQmyWCzOssGDB+vYsWOqqKhwtunXr59CQ0OdbRITE1VfX6/y8vI2jxkAAAAAAAAAAHiead95ci1VVVXq37+/S1lERIQk6eTJk4qMjFRVVZXCw8Nd2lz6XFlZeUP/3jfffHML0bpfSUmJp0NwO1/sk0S/zORG+3T5GgQAAAAAAADAHHw2eSLJ5akTSTIMo8Xy6zn2Wn70ox+1uH2YJ5SUlPjcj7a+2CeJfpmJL/YJAAAAAAAAQMt8dtuu8PDwZk+PnDp1StL/nkAJDw9XVVWVS5tLny9/IgUAAAAAAAAAANwefDZ5Ehsbq8LCQufTJpL05Zdf6u6771ZkZKSzze7du1VbW+vSJjg4WNHR0W0eMwAAAAAAAAAA8DzTbttVW1urw4cPS5IuXLigyspK7d27V+3bt1dUVJTGjx+vVatWKSsrS+np6dq7d6Ss1oEAABDjSURBVK9WrFihV1991fkdqampeueddzRz5kxNmzZNFRUVWrRokSZMmKD27dtfVxyXkjM//PCD+zt5CxoaGjwdgtv5Yp8k+mUmN9OnwMDAG94GENfPW9dgyTevAXdhbK6MsWkZ6y8AAAAAoK1ZjKaPZpjIV199pfT09Gbl8fHxys/PlyQVFxdr3rx52r9/v8LCwpSWlqbJkye7tD9w4IDmzJmj0tJShYaG6oknntCMGTNktV5fXuncuXP617/+desdAuCTvOl9SL6INRjAlbD+AgAAAABuhWmTJ97C4XCotrZWAQEB3N0IoBnufG5drMEAroT1FwAAAABwK0ieAAAAAAAAAAAANOGzL4wHAAAAAAAAAAC4GSRPAAAAAAAAAAAAmiB5AgAAAAAAAAAA0ATJEwAAAAAAAAAAgCZIngAAAAAAAAAAADRB8gQAAAAAAAAAAKAJkicAAAAAAAAAAABNkDwBAAAAAAAAAABoguSJlysoKNBTTz2lH//4x+rbt69SUlK0fPlyGYYhSdqwYYNsNluzv0OHDrl8z4EDB5Senq6YmBgNHjxY2dnZstvtnuhSMxs3bpTNZtPEiRNdyktKSjRmzBj16dNHycnJysvLa3as2fplxvnKyclpMeam8Zhxrq7VLzPOFVqPr14HN6qoqEhTpkzRo48+KpvNppycnGZt3DUOJ06c0AsvvKDY2FjFx8fr9ddfV01NTav17VZda2zcuaaYaWzy8vL0y1/+Uv3791d8fLwyMjL09ddfN2t3u543AAAAAADvZfV0ALi6Ll26aOrUqbr//vsVGBio4uJiZWVlyd/fX88++6wkyd/fXzt27Gh23CU1NTXKyMhQnz599OGHH6qiokIzZ86UJOd/PeXf//63fv/732vAgAEu5UePHtWkSZOUmpqq+fPnq7y8XLNmzVL79u2VlpYmyZz9ksw5X926ddOaNWtcyqzWi8uHmefqav2SzDlXaD2+eh3ciLq6OvXs2dPZz8u5axwaGxs1efJktWvXTitWrND58+eVmZmpzMxMLVmypO06fAOuNTaSe9YUs43NP//5T40dO1Z9+vSR1WpVXl6eJk6cqM2bN6t79+6Sbu/zBgAAAADgxQyYztSpU42pU6cahmEY69evNx566KGrtn///feNmJgY49y5c83KamtrWzXWq2loaDBGjhxpbNy40Zg5c6bx7LPPOuveeustIykpyXA4HC5lycnJzs9m7JcZ52vJkiXGsGHDrlhv1rm6Vr/MOFdoPb56HdyKYcOGGUuWLHEpc9c47Nixw+jVq5fx3XffOdtcKjt8+HBrdcltWhobd60pZh8bu91uxMbGGqtWrXKWcd4AAAAAALwR23aZiGEY2rNnj3bt2qVHHnnEWd7Y2KihQ4cqMTFRGRkZKioqcjmutLRU/fr1U2hoqLMsMTFR9fX1Ki8vb7P4Lzdv3jz16tVLo0aNalZXWlqqhIQEWSwWZ9ngwYN17NgxVVRUONuYrV+SOeeroqJCQ4YMUXJysqZMmaJ9+/Y568w8V1frl2TOuULr8dXrwJ3cNQ6lpaXq3r27oqKinG0GDRokf39/7dq1q416437uWFPMPjbnz5+X3W5X586dnWWcNwAAAAAAb0TyxATOnTun2NhY9enTR08//bTS0tKUnp4uSbr//vuVnZ2td999V0uWLFHXrl2Vnp6u4uJi5/FVVVUKDw93+c5LnysrK9uuI0188skn+uKLLzR79uwW61uKOSIiQpJ08uTJK7bx9n6Zcb5iYmK0YMEC5eXlKTs7W4ZhaPz48c59+s06V9fqlxnnCq3HV68Dd3PXOLTUJiAgQB07djTtWLlrTTH72CxYsEDh4eFKTk52lnHeAAAAAAC8Ee88MYGQkBBt3LhR58+f1+7du/X222+ra9euGj16tGJjYxUbG+tsGxcXpyNHjuhPf/pTi+/buFzTuzzbyvHjxzV79mwtXbrU5Q7Sy10em2EYLZZfz7Ft4Xr6Zcb5SkpKcvncv39/PfbYY8rPz9esWbNajMvb50q6dr/MOFdoPb56HbSG1hwHwzBMO1atvaaYYWxyc3O1detWrVixQu3atXOp47wBAAAAAHgbkicm4Ofn59yConfv3jp79qwWLlyo0aNHt9i+b9++2rZtm/NzeHi4Tpw44dKmqqrKWdfWysrKdPr0aY0fP95Z5nA4JEnR0dFavXq1wsPDm90leurUKUn/uxvVjP3q27dvs+O8fb4uZ7Va9fDDD+u7776TJFPOVUsu71dLzDZXaD2+eh3cKneNQ3h4uAoLC13a2O12VVdX+8xYSTe3pph1bBYuXKjVq1dr+fLleuihh1zqOG8AAAAAAN6IbbtMyOFwqL6+/or15eXlzh8bpIt3u+7evVu1tbXOsi+//FLBwcGKjo5u1VhbMnDgQBUUFGjjxo3Ov6FDh6pv377auHGjbDabYmNjVVhY6Lzz9FLMd999tyIjI03br5Z4+3xdzuFwaP/+/c6YzThXLbm8Xy0x21yh9fjqdXCr3DUOsbGx+u9//6vDhw872xQWFqqxsVFxcXFt1JvWdzNrihnHZv78+frggw/03nvvqU+fPs3qOW8AAAAAAN7IPysrK8vTQeDKcnJy1NjYKOniXZjbtm3T4sWL9eSTT2rIkCHKzc1VfX29LBaLjh8/rqVLl+qjjz5SZmamHnjgAUkX91lfu3atvvnmG/Xo0UNlZWX63e9+p7Fjx+rRRx9t8z4FBgYqLCzM5e+LL75QQ0ODnnvuOVmtVkVFRWn58uU6fvy47r33Xu3cuVMLFy7Uiy++qJiYGNP2y4zzNX/+fAUEBMgwDB0+fFgLFizQrl279MYbb+iuu+4y5VxdT7/MOFdoPb56Hdyo2tpaHTx4UFVVVdq8ebMiIiIUGRmpuro6derUyW3jcM899+izzz7Tjh071Lt3bx0+fFizZ8/WwIEDNW7cOE8OwRVda2zctaaYbWzmzJmjdevWadGiRbr33ntVV1enuro6ORwOBQUFSdJtfd4AAAAAALyXxWh6mx+8TnZ2trZt26YTJ04oKChI3bt31+jRozVu3Dj5+/tr3rx5+vTTT1VZWan27durV69emjJlihISEly+58CBA5ozZ45KS0sVGhqqJ554QjNmzJDV6h07t/3mN79RRUWF3nvvPWdZcXGx5s2bp/379yssLExpaWmaPHmyy3Fm65cZ52v69OkqLi7W6dOn1alTJ0VHR2vatGkudw+bca6u1S8zzhVaj69eBzfqq6++Unp6erPy+Ph45efnS3LfOFRUVGjOnDnauXOnAgICNHz4cGVmZl71XVmedK2xceeaYqaxudJTl08++aTmz5/v/Hy7njcAAAAAAO9F8gQAAAAAAAAAAKAJ3nkCAAAAAAAAAADQBMkTAAAAAAAAAACAJkieAAAAAAAAAAAANEHyBAAAAAAAAAAAoAmSJwAAAAAAAAAAAE2QPAEAAAAAAAAAAGiC5AkAAAAAAAAAAEATJE/gkyZNmiSbzab169d7OpQ2kZOTo6KiIk+HAQCsvwAAAAAAwCeQPIHPqaqqUmFhoSRp06ZNHo6mbeTm5vLjHQCPY/0FAAAAAAC+guQJfM6WLVtkt9v1k5/8REVFRaqoqPB0SE719fWeDgEAWg3rLwAAAAAA8BUkT+BzNm/erAcffFCvvfaaHA6HCgoKnHUZGRl65plnmh3z97//XTabTXv27JEkGYahd999V4mJierXr5+ee+45ff3117LZbNqwYcN1x2Kz2ZSbm6tFixY5v+uSQ4cO6eWXX1Z8fLxiYmI0btw4FRcXuxw/dOhQvf7661q3bp2GDx+u2NhYpaWl6dtvv3X5NyRp8eLFstlsNxwjALgL6y/rLwAAAAAAvoLkCXzKwYMHVVZWptTUVPXq1Us2m02bN2921qemprZ4N/SWLVt03333KSYmRpKUn5+vxYsXKyUlRbm5uYqLi9P06dNvKqYPPvhAZWVlevPNN7Vw4UJJ0tGjRzV27FgdOXJEWVlZysnJUefOnZWRkaG9e/e6HL9z506tX79eM2fOVHZ2tk6cOKEXXnhBjY2NkqQ1a9ZIkp5++mmtWbNGa9asUXJy8k3FCgA3i/WX9RcAAAAAAF9i9XQAgDtt2rRJFotFjz/+uCRp5MiReuutt7Rv3z717t1bI0aMUFZWlrZs2aJJkyZJkhoaGvTpp58qIyNDktTY2Kg//vGPSklJUWZmpiQpMTFR58+fV15e3g3HFBQUpD/84Q+yWv93ueXm5iooKEgrVqxQSEiI8994/PHHtXTpUi1evNjZtr6+XsuWLXO2MwxDL730ksrKyhQTE+O8mzoyMtLlzmoAaEusv6y/AAAAAAD4Ep48gc8wDEMFBQXq37+/unXrJuninc5+fn7OFxeHhoYqOTlZW7ZscR63fft21dTUOH/wq6ioUGVlpYYNG+by/SNGjLipuIYMGeLyw510cZua5ORkBQUFyW63y263yzAMJSQkqKSkxKXtgAEDnD/cSdKDDz4oSTp27NhNxQMA7sb6CwAAAAAAfA3JE/iMoqIiHTt2TD/96U9VXV2t6upqtWvXTrGxsdqyZYscDoeki3dD7927VwcPHpQkFRQUKCYmRvfdd58kqbKyUpLUpUsXl+8PCwu7qbjCw8OblZ0+fVpr1qzRww8/7PK3cuVKff/99y5tO3To4PI5MDBQ0sU7tgHAG7D+AgAAAAAAX8O2XfAZl+5uzs7OVnZ2drP6f/zjH0pISNCQIUPUoUMHFRQUKCMjQ59//rlee+01Z7uIiAhJF39ga+rUqVM3FZfFYmlW1qlTJw0cOFATJ068rvYA4M1YfwEAAAAAgK8heQKf0NDQoI8//liDBw/Wr3/9a5c6h8OhqVOnavPmzUpISFBgYKB+9rOf6aOPPlLXrl3lcDiUkpLibB8ZGamIiAht27ZNjz32mLP8k08+cVu8iYmJKi8vl81mc97JfCsCAgK4ExqAR7D+sv4CAAAAAOCLSJ7AJ2zfvl3nzp3ThAkT9MgjjzSrHzFihD7++GPNnj1b7dq1U2pqqtauXat33nlHgwYNctnaxd/fX5MnT9bcuXMVERGhpKQk7d69W1u3bpUk+fnd+m53L730ksaMGaP09HRNmDBBkZGROnPmjMrKyuTn56dXXnnlhr6vR48e2r59uwYOHKjQ0FDdc8896ty58y3HCQDXwvrL+gsAAAAAgC/inSfwCZs2bVKXLl2UlJTUYv1TTz2luro6ffbZZ5Kk+Ph4RUZG6sSJE0pNTW3W/plnntHLL7+sv/zlL5o6dapKSko0e/ZsSRdfenyrunXrpnXr1ikqKkrZ2dn61a9+pblz5+rbb7/VgAEDbvj7Zs2aJYvFoueff15jxozR3/72t1uOEQCuB+sv6y8AAAAAAL7IYhiG4ekgADNYuXKl3nzzTW3fvl3dunXzdDgAcNtg/QUAAAAAAG2NbbuAFvznP//R+vXrFRcXp+DgYJWWliovL0/Dhw/nhzsAaEWsvwAAAAAAwBuQPAFaEBwcrLKyMq1du1Y1NTUKCwvTmDFjNH36dEmSYRhqbGy84vEWi0X+/v5tFS4A+AzWXwAAAAAA4A3Ytgu4CRs2bNBvf/vbK9bHx8crPz+/DSMCgNsD6y8AAAAAAGgLJE+Am3DmzBkdOXLkivUhISF64IEH2jAiALg9sP4CAAAAAIC2QPIEAAAAAAAAAACgCT9PBwAAAAAAAAAAAOBNSJ4AAAAAAAAAAAA0QfIEAAAAAAAAAACgCZInAAAAAAAAAAAATfw/OREgvnO6sg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png;base64,iVBORw0KGgoAAAANSUhEUgAABk8AAAyUCAYAAAD92NRdAAAABHNCSVQICAgIfAhkiAAAAAlwSFlzAAALEgAACxIB0t1+/AAAADh0RVh0U29mdHdhcmUAbWF0cGxvdGxpYiB2ZXJzaW9uMy4xLjEsIGh0dHA6Ly9tYXRwbG90bGliLm9yZy8QZhcZAAAgAElEQVR4nOzdf3xP9f//8ft+Yl7ek22slbeStjXb2A8Tll8lpUYq/TCU3z+ilLQsyZYYFWHpHYbWLyTevdVHoR9C3tjMu/ZlJJVF2CZmY7Mf5/uHy0572fDC7IfdrpfLLnPOeZzzepznjufOzvM8n087wzAMAQAAAAAAAAAAQJJkX9UJAAAAAAAAAAAAVCc0ngAAAAAAAAAAAJRC4wkAAAAAAAAAAEApNJ4AAAAAAAAAAACUQuMJAAAAAAAAAABAKTSeAAAAAAAAAAAAlELjCaz4+Pho3rx5l7xf//799eSTT140rmvXrnrppZcuI7Oro7rkk5GRIR8fH61cubJSPq9///7y8fExv1q3bq2IiAi9//77MgyjUnI41x9//CEfHx999tlnF4yr7LICKgJ1a9WoznXr5V4TFzN37lz5+fldMGbr1q2Kj4+v8M8GKgL1ZdWojfXlhXTt2lU+Pj6KiYkps62goEBt27aVj4+P5s6dW6l5nSs7O1tz585VWlraZe2/cuVK+fj46PDhwxWcGXBh1PVVozrX9deqgICAKv9dAeDKOFZ1Aqheli1bpuuvv76q00AlCAgI0MSJEyVJp06d0qZNmzRlyhQVFBRo0KBBlZ5P48aNtWzZMv3zn/+s9M8Grjbq1tqjutWt5dm2bZveeecdjR49uqpTAcqgvqw9qnt96eLiojVr1uill16So+PffzZ///33ysvLk4ODQxVmd1Z2drbi4+P1z3/+U76+vpe8f+fOnbVs2TI1atToKmQHnB91fe1R3et6ALgYGk9gpXXr1lWdQqXIy8tT3bp1qzqNKmWxWKx+3u3bt9eePXu0Zs2aKrmJcXZ2rjXXH2qf2nJtU7dWv7oVqGmoL2uP6l5fduzYUd9++602bdqkzp07m+tXr16tLl266Ouvv6665CpIo0aNaDhBlaCurz2udl1PGQO42hi2q4Z78cUX1a1bN+3cuVN9+vRRq1at1KNHD61du7ZM7A8//KDIyEi1bt1aISEhevrpp/Xnn39axZTXfXb58uXq2rWrAgMD9dhjjyktLe28XQ+//fZbRUREqFWrVnrwwQeVlJRUbt6JiYnq0qWLAgMD9eSTT+r333+32n7mzBm98cYb6tSpk/z9/dW9e3ctWbLEKuZ83cxLyuTcuKSkJA0bNkxBQUGaPHmy1T4rVqxQt27dFBQUpMjISP3888+XnI8k7du3T8OHD1dwcLBat26tJ554Qj/++GOZuPnz5+uOO+5Q69atNXjwYB08eLDccqpsFotFhYWFVutmzZqlXr16KSgoSO3bt9ewYcP0yy+/mNvXrVsnHx8f7du3z2q/oqIiderUSbGxsZKkkydPatKkSerYsaP8/f0VHh6u4cOH66+//pJ0/mG7bC2r//u//9ODDz6owMBAtW3bVtHR0Tpx4sQVlwlqJ+pW6taKVF7deq7//e9/euqpp3THHXeoVatWuu+++7Rw4UIVFRVZxZ05c0bx8fG6++67zbp07NixOnny5HmP/cknn6hly5b68MMPNXfuXMXHx6uoqMgcQqFr165m7MXK+vPPP9dtt91mVb8OHz5cPj4+Sk1NNddNnz5d9957r7ns4+Ojt99+W/Pnz1enTp0UEhKiYcOGMVTMNYD6kvqyItlSX55bviXKGxYnNTVVQ4YMUUhIiHmu55bthXLp3LmzVq9eba7Lyckxr7HyfPvtt3rooYfM+9Hx48crIyPDKqa8a3zr1q3mNVI67kL15h9//KE777xTkvTCCy+YdfrWrVslSe+995769Omj0NBQhYWFqX///kpJSbH63PKuYVvr64ULF6p79+4KCAhQ27Zt9dhjj2nHjh02lS1qHup66vqKdG5df75nAeeWfUncsmXLFBMTo9tvv109evRQSkqKfHx8rIYwjI2NlY+Pj7766itz3QcffKCgoCDzsw3D0IIFC9StWzf5+/urS5cumjVrlgoKCqzyOHz4sJ577jmFhYUpMDBQffr00caNG8uc18qVK3XXXXeZ1/Du3buvvLAAVDl6nlwDjh8/rujoaA0ePFiNGzfWkiVL9Oyzz2rNmjXmEEhff/21Ro8erR49emjo0KE6deqU4uPjNWDAAH322WdycXEp99hff/21Xn75ZfXs2VMRERH67bff9PTTT6u4uLhM7L59+zRr1iyNGDFCFotFs2fP1siRI/XNN9+oQYMGZtzGjRu1e/duRUdHKz8/X7NmzdKgQYO0Zs0aOTs7S5LGjx+vr7/+WmPGjFHLli21adMmTZs2TSdOnNAzzzxzWeU0fvx4PfTQQxo4cKCcnJzM9T/88IP279+vqKgoFRcXa8aMGXrqqae0Zs0aszu+LfkcPnxYkZGRcnNz05QpU+Tk5KSFCxeqf//++uSTT+Tt7S1J+vjjj/Xmm2+qf//+6ty5s3bs2KFnn33WpnMoLi4ut+zPVXpogfMxDMO8aTh9+rQ2btyob775pkz5ZmRkaPDgwWrSpIlOnjypZcuW6dFHH9WaNWvk4eGhLl26qHHjxvrkk080YcIEc7+NGzfq8OHD6tOnjyRp6tSp+v777/Xcc8/pn//8p7KysvTDDz8oPz//vDnaWlYffvihpkyZoscff1zPPvusMjMzNXPmTO3fv18fffSR7O1pJ8alo261DXWrNVvr1nMdPHhQAQEBevjhh+Xi4qLdu3crPj5ex48f1/PPP2/GPfPMM9q0aZOGDh2qkJAQZWdna8OGDTp16pTV9VBiwYIFmj17tqZNm6aePXvq8OHDOnz4sFatWqWPPvpIkszrw5ayDgsLU3FxsbZv36677rpLxcXFSk5OVp06dbRt2zb5+/tLOvsgsE2bNla5rFixQr6+voqJidHx48cVFxenF154QYmJiRctV1Rv1Je2ob60drn1pa1++uknRUZGqk2bNoqLi5O9vb0WLlyofv366T//+Y+aNGly0WP07NlTzz//vHJzc1W/fn2tXbtWdevWVceOHcvEfvfddxo5cqS6du2qMWPGKCsrSzNnztSAAQO0cuVK1atX75LP4UL1ZuPGjRUfH6/Ro0drzJgxCg8PlyS1aNFCknTo0CE9+uijuuGGG3TmzBl98cUX6t+/vz799FP5+Phc9udK0r///W/NnDlTY8aMUXBwsHJzc5Wamqrs7OxLPkfUHNT1tqGut3Y16vq5c+eqffv2ev3111VQUKCAgAC5uLho69at5hCG27dvN+9Pu3fvLuns0LXBwcFm3q+//roWLVqkQYMGqX379vrxxx81b948/fnnn5oxY4YkKTc3V/369VN+fr5efPFFNWrUSB9//LGGDx+uBQsWqEOHDpKkDRs2aMKECbr//vvVq1cv7d+/X6NHj7apHAFUcwZqtKioKMPb29vYuXOnuS4rK8vw9fU15s+fb6678847jZEjR1rtm56ebrRs2dL44IMPzHXe3t7G22+/bS4/9NBDRp8+faz2++ijjwxvb29jzpw55rp+/foZLVu2NA4ePGiu++mnnwxvb2/jiy++MNd16dLFCAwMNLKyssx1e/fuNXx8fIxly5YZhmEYaWlphre3t5GQkGD1uS+//LIREBBgnDhxwjAMw/j0008Nb29v488//yxTJnfddZe5XBL31ltvlSm/Ll26GLfffruRk5Njrvvyyy8Nb29v43//+98l5TNt2jTD39/fOHz4sBmTk5NjhIWFGc8++6xhGIZRVFRk3HHHHcbTTz9tday4uDjD29vb+PTTT8vkeO65eXt7X/QrPT39gsfp169fuftFRUUZxcXF592vsLDQyM/PN8LCwozFixeb69966y2jbdu2Rn5+vrlu5MiRxkMPPWQu33fffcbUqVPPe+z09HTD29vb+Pe//20Yhu1llZOTYwQFBRlTpkyxiktKSjK8vb2N77777oJlAZSHupW69WrXredeE6UVFxcbBQUFRkJCghEaGmruu3nzZsPb29tYsWLFeXOYM2eOcdtttxmGYRivv/66ERgYaHz77bfnjSnNlrI2DMO4++67jddee80wDMNITU01/Pz8jMmTJxvDhw83DMMwTp48adx2223G6tWrrc73vvvuM4qKisx1CQkJhre3t5GZmXne80H1R31JfVnZ9eW55VuiS5cuRnR0tLncv39/o3fv3kZhYaG57uTJk0ZYWJgxffr0C+ZXcqyS+96S+9MnnnjCmDRpkmEYhuHv7291Dfbu3duIiIiwyn/Hjh2Gt7e38fHHH5/3fAzDMP773/8a3t7exvbt263iLlZvnnv/fD6FhYVGQUGBERERYbz66qvm+vKuYVs+NyYmxnjggQcu+Jm4tlDXU9dfzbr+fHXZuWVfEhcZGVnmswYNGmSMGjXKMAzDOHbsmOHj42NMmTLFuP/++w3DOHt/ffvttxv/+te/zJiWLVsasbGxVsf517/+ZXh7exv79u0zDMMwEhMTDW9vb+PHH380Y4qKiox7773XeOSRR8x1jzzyiPHwww9bHev9998vcw0DqHl4Hfsa0LBhQ7Vq1cpcbtSokdzc3Myusb/99pvS09PVo0cPFRYWml+enp66+eabz9u9uqioSLt379Zdd91ltb6k1f5c3t7e8vLyslqWVKaLbmhoqNXYurfeequaN2+unTt3SpLZ5fa+++6z2u++++5Tfn6+fvrpp/MXxgV06dKl3PWhoaGqX7++VT7S2be1LiWfpKQkhYaGWr3FVr9+fXXp0kXbt2+XdLYsjhw5UmaogdJDm1zI6NGjtWLFiot+NW7c+KLHCgwMNOM//PBDvfjii1q3bp1eeeUVq7gNGzaob9++atOmjfz8/BQQEKDjx49r//79Zswjjzyi7OxsrV+/XtLZ3iobNmzQI488Ysb4+/tr1apVWrBggdLS0mQYxgXzs7Wsdu7cqdzc3DLXd6tWrWSxWJScnHzRsgDKQ91qG+pWa7bWrec6ceKEpk6dqq5du8rf318tW7bU9OnTlZ2drczMTEln31h0cnJSr169LprHpEmTtHTpUiUkJFiN1X8htpS1JIWFhWnbtm2SZPY26dy5s5KSksxeKUVFRWV6noSHh1v1BDz3mkDNRX1pG+pLa5dbX9oiLy9PSUlJuueee8y3ngsLC1W3bl0FBQXZPLyUs7OzunfvrtWrV+vo0aPaunVruUN25ebmateuXbr33ntlZ2dnrg8KCtINN9xgVYdeiiupN3fu3KnBgwfr9ttvl5+fn1q2bKk9e/bo119/veLP9ff31+7duzVlyhQlJSVdsCc5rh3U9bahrrd2Ner68u5t27Rpo6SkJBmGoe3bt8vd3V2PPfaYfv75Zx07dsz8XnJ/+uOPP6qgoEA9evSwOk5J+Zc8R0hKSlKzZs0UEBBgxtjb2+vee+/Vjz/+qPz8fBUVFSk1NbXMNWxreQOo3hi26xrwj3/8o8w6Z2dn8yY2KytLkjRu3DiNGzeuTOz5fuEdO3ZMhYWFuu6666zWX3fddeUOg3RuHiVdYc+9mS5vUkI3NzcdPXpUksxx1N3d3a1iSpYvdx4LDw+PctdfLG9b8zlx4oRuvvnmMsd3d3c3Y0rGPHZzc7OKOXf5fLy8vOTp6XnROFu6z9avX9/qBiA0NNTsPty/f3/deuut+vHHHzVq1Ch17txZcXFx8vDwkJ2dnUaPHq0zZ86Y+15//fXq2LGjVqxYoR49emjlypVydna2uhGZOHGirrvuOn3wwQd644035OHhob59+2rEiBHlXk+2llXJ9f3YY4+Ve57Hjx+/aFkA5aFutQ11qzVb6tbyvPjii0pKStIzzzwjHx8f1a1bV99//73mzJljltnx48fVqFGji+ZRXFysL7/8UgEBAVYPOS7GlrKWzjaerFixQidOnNC2bdsUFham0NBQnT59Wrt27dK2bdvUrFmzMkPi2Hoto+ahvrQN9aW1y60vbXHixAkVFRXpzTff1Jtvvllm+0033WTzsXr27KknnnhC7733nq6//nqFhISUiTl58qQMwyjzM5LK1qGX4nLrzYMHD2rQoEG67bbbFBMToyZNmsjBwUExMTFW9/CX+7m9e/fW6dOntWzZMn3wwQeqV6+e7rnnHkVFRalhw4Y2nx9qFup621DXW7sadX15dW1YWJhmzZqlPXv2mPent9xyi9zc3LR9+3ZlZGSoXr16Zi4lzwnO/XmVLJdsP3HixHnr9uLiYrP+LywsLHPNNWrUiCHEgWsAjSe1QMkN7IsvvqjQ0NAy2y0WS7n7lTygKZnQu8Rff/11ReM2Hjt2rMy6rKws8wGPq6urJCkzM9PqwUvJzVjJ9jp16khSmcm8zvewvPRbYJfC1nxcXV3NdaVlZWWZMSW/iM+NK2+/8kRHR2vVqlUXjfv6669144032nTM0krGSP75559166236uuvv5azs7Nmz55t3hgZhlFuGT/22GMaMWKE0tPTtWLFCt13331W15bFYlFUVJSioqJ04MABLV++XLNnz1bjxo318MMPlzmerWVVcn3PnDnTHGu3tPJumoGKQN16FnXrxZ1bt54rPz9fGzZs0NixY9WvXz9z/ZYtW6zirrvuOvMBw4X+WLW3t9eiRYs0cOBAPffcc5o1a5ZNf9zaUtaSrOY9SU5OVt++fVW/fn35+flp27Zt5c53gtqN+vIs6suLu1h9KZ194HhumUvW5d6gQQPZ29vrySefLPNWsfT3z84WISEhatKkiRYtWqRhw4aV+3Ns0KCB7Ozsyi3HzMxMNW3a9IL5V/TLPps3b1Zubq7eeustqweDOTk5lzX3yrns7OwUGRmpyMhIHTt2TOvXr1dcXJyKiorMeQJQ+1DXn0Vdf3Hn1vUVUcYBAQGqV6+etm7dqu3bt+vxxx+XdLZHyrZt25SRkaHWrVub89CUXK+ZmZlWzxFKenyXbHd1dbWaiL5EVlaW7O3t1aBBAzk6OsrR0bHMNXfs2DHmPAGuATSe1ALNmzfXDTfcoF9//VUDBw60eT8HBwfddtttWr9+vYYNG2au/+qrr64on6SkJB07dsx8qP3zzz9r//79euKJJyTJvNFas2aNnnzySXO/L774QnXq1DHfFLj++uslnZ0wruQPkpMnTyolJaXct2Iul635hIaG6qOPPlJGRoZ5s3Lq1Cl988035iRi119/vRo3bqx169bp/vvvN4+1Zs0am3IZPXq0IiMjLxpnS/fZ8uzdu1eSzLd+Tp8+LUdHR6ubky+//FJ5eXll9u3YsaOuv/56RUdH68CBA+W+5Vfin//8p55//nktX75cP//8c7kxtpZVcHCwXFxc9Mcff5Tp4gxcTdStV6Y2163nOnPmjIqKiqwmFS0uLtbq1aut4tq3b6/58+frs88+00MPPXTBz/T391dCQoIGDhyocePGaebMmeZkpM7OzioqKlJBQYHVZ9pS1pLUpEkTNWvWTO+9955yc3MVHBws6WyjyjfffKO0tDQNGDDA1uJBLUB9eWWoL615eXkpIyNDJ06cMB8UJiUlKTc314xxcXFRSEiI9u7dq6ioqMvKpYSdnZ2GDh2q77777rzDJpY0IH/11VcaPny4ee/8v//9TwcPHrS6fr28vPTLL79Y7f/9999fVm4lb66f25vk9OnTkmRVx//444/69ddfz/tW/OVq1KiRHnnkEX3//ffnva9H7UBdf2Vqc13v7u4uZ2fnMnXjxo0bbT6mk5OTgoKCtH79eu3du1dhYWGSzt6ffvTRR8rKyrJ6SSkwMFBOTk5as2aNeS8rnS1v6e+fR2hoqL788kvt2rVLfn5+ks7ep69Zs0aBgYFmw0/Lli21fv16DR8+3DyWreUNoHqj8aQWsLOz08SJEzVmzBjl5eXp7rvvVoMGDcxxe++4447zjic6cuRIjRo1SuPHj1fPnj3166+/6v333y/zQP1SuLq6asiQIRo1apTy8/M1a9YseXl5qXfv3pIkHx8f3XvvvXrzzTd15swZtWzZUps2bdKyZcs0cuRI8wYlMDBQN954o/mWk2EYSkhIkIuLy+UV1HnYms+TTz6pVatWadCgQRo5cqScnZ21cOFC5eXlacSIEZLOvg08YsQIxcbGasqUKercubN27NihL7/80qZcbrzxxst6s6M8OTk55niveXl5Sk1N1TvvvCNvb2/zjeHw8HC99957mjhxonr27Km9e/dq0aJF5XbHt7e3V58+fTR79mz5+PgoMDDQavtjjz2mO++8U97e3nJ2dtY333yjEydOqH379uXmZ2tZWSwWPf/885o2bZoyMjLUoUMH1a1bV3/++ac2b96syMhIq5shoKJQt16Z2ly3nqtBgwZq1aqVEhIS5O7uLovFoo8//th8+FWiXbt26tKliyZPnqyDBw8qNDRUOTk5+u677/TMM8+UGSYrMDBQCQkJGjRokF544QXNmDFDDg4OuuWWWyRJixcv1u233646derIx8fHprIu0aZNG61YsUKtW7c2x+8OCwvTwoULzX8DJagvrwz1pbXu3btrzpw5ioqKUv/+/fXnn39q8eLFZd5qL9k+fPhwPfDAA3Jzc1NmZqZSUlLUrFkzq4doF/P444+bbzGfz9NPP60RI0ZozJgx6tOnj7KysjRz5kzdfPPNVo0u9957rxYsWKAFCxbIz89PGzdu1H//+1+bcynN3d1dDRs21Oeff66bb75ZderU0c0336x27drJwcFBUVFRGjBggA4dOqS3337bfAh8pV5++WVZLBYFBQWpYcOG2rNnjzZt2nRJZYprD3X9lanNdb2dnZ3uueceLV26VDfddJO8vLz0xRdf6Pfff7+kz2rTpo1mz54tDw8PNW/eXJLUtm1bxcTESLK+P73uuuv0xBNPaNGiRapTp47atWunn376SfHx8erVq5e5/4MPPqj33ntPI0eO1NixY3Xddddp6dKl2r9/v3nfK0mjRo3S8OHDNW7cOPXq1Uv79+9XYmKiTb2/AVRv/C+uJbp27ar33ntP77zzjqKiolRQUKAmTZqoTZs2Fxxj8s4771RsbKzeffddffnll/Lz89P06dPVt29fNWjQ4LJyueOOO3Trrbfq1Vdf1bFjxxQcHKzJkyebb05J0owZMzR79mx98MEHOnbsmLy8vPTiiy9avYHh6OioefPmKSYmRs8//7w8PDw0atQobd26tcInCbclH09PT3344YeaMWOGXnrpJRmGocDAQL3//vvmJHaSFBkZqZycHL3//vv65JNPFBISopkzZ553zo6r5aefftKjjz4q6exbGl5eXurTp49GjBhh/oLv2LGjJkyYoPfee09ffPGF/Pz8zD9Wy3P33Xdr9uzZVhPFlwgODtbq1av1xx9/yDAM3XzzzZo5c6Y6dep03hxtLavIyEh5enoqISFBn376qaSzP4/27dtX2E0fUB7q1itTW+vW8rz55pt65ZVXNGnSJNWvX1+9evVSjx49ytS3c+bM0bx58/TZZ59p/vz5atiwodq0aWM1AWlprVu31oIFCzRkyBC9+OKLmj59urp06aJHH31UCQkJmjlzpry8vPTNN9/YXNbS3/OelP4jNDQ0VI6OjmrSpInVRK6ARH15pagv/1ZyDzl79myNHDlSPj4+mjZtmsaOHWsVFxAQoGXLlik+Pl6TJ0/WqVOn5OHhoVatWpU76fuV6ty5s+bNm6f4+HiNHj1a9erVU8eOHRUVFWU1VNaIESN0/PhxLV68WGfOnFH37t01ceLEMo3UtrC3t1dsbKxmzpypAQMGqKioSImJiWrbtq2mT5+u+Ph4jRgxQs2bN1dMTIwSExNtmvPkYoKDg7VixQqtXLlSp06dkpeXl4YMGXJZ54BrC3X9lanNdf1LL71kzlVlb2+vBx98UCNHjtTEiRNt/qzSvU1K3HLLLfLw8FB2dnaZuQCff/55ubq6avny5VqyZInc3d01ePBgjR492oypX7++PvjgA82YMUNTp05VXl6efH199e6771r1zO7cubNee+01zZs3T2vXrpWfn5/i4+PNcwdQc9kZhmFUdRKoWb799luNGDFCH3zwAWOaw8qCBQsUHx+vjRs3VmgXZqA2oG4FANtQXwLAtY+6HgBQHdDzBBd08uRJvfXWW2rXrp0sFovS0tL0zjvvqGXLluVOAofaaf/+/fr999+VkJCgBx98kIYT4CKoWwHANtSXAHDto64HAFRXNJ7gghwdHXXw4EFNmjTJnJSxS5cueuGFFy577FFce1555RWlpKTo9ttv17PPPlvV6QDVHnUrANiG+hIArn3U9QCA6ophuwAAAAAAAAAAAEqxr+oEajrDMJSfny/aoACg8lEHA0DVoP4FgKpDHQwAQOWg8eQKnTlzRqmpqTpz5kxVp1Lh/t//+39VncI1hfKsOJQlSlTHOpjrs2JQjhWDcsTVUh3r33PVxOu/JuYs1cy8a2LOUs3NGxWrutXBNfW6rKl5SzU3d/IGUNPQeILzysvLq+oUrimUZ8WhLFGdcX1WDMqxYlCOqM1q4vVfE3OWambeNTFnqebmjWtbTb0ua2reUs3NnbwB1DQ0ngAAAAAAAAAAAJRC4wkAAAAAAAAAAEApNJ4AAAAAAAAAAACUQuMJAAAAAAAAAABAKTSeAAAAAAAAAAAAlELjCQAAAAAAAAAAQCk0ngAAAAAAAAAAAJRC4wkAAAAAAAAAAEApNJ4AAAAAAAAAAACU4ljVCQAAAAAAcCEpf6bqP2nrdDQ3S43ru6mnbzcFXe9f1WkBAADgGkbjCXAFcn/ZoRNbPlPh8aNybNhYru16qf4twVWdFgDUWjxcA4BrT8qfqUpIXiYnewdZnFx0/PQJJSQv0+AQUccDQCXjOQiA2oRhu4DLlPvLDmV9uVCFOX/Jrq5FhTl/KevLhcr9ZUdVpwYAtVLJw7Xjp09YPVxL+TO1qlMDAFyB/6Stk5O9g+o41pGdnZ3qONaRk72D/pO2rqpTA4BahecgAGobGk+Ay3Riy2eSg6PsnerKzs5O9k51JQfHs+sBAJWOh2YuQ5gAACAASURBVGsAcG06mpslZwdnq3XODs46mptVRRkBQO3EcxAAtQ2NJ8BlKjx+VHaOdazW2TnWUeHxo1WUEQDUbjxcA4BrU+P6bjpTdMZq3ZmiM2pc362KMgKA2onnIABqGxpPgMvk2LCxjMJ8q3VGYb4cGzauoowAoHbj4RoAXJt6+nZTQXGR8gvzZRiG8gvzVVBcpJ6+3ao6NQCoVXgOAqC2ofEEuEyu7XpJRYUqLsiTYRgqLsiTigrPrgcAVDoergHAtSnoen8NDnlUDeu5KqfglBrWc9XgkEeZLB4AKhnPQQDUNo5VnQBQU9W/JVi6Z4hObPlMhcePyrFhY7m263V2PQCg0p19uHZ27pOjuVlqXN9NPX278XANAK4BQdf7U58DQBXjOQiA2obGE+AK1L8lmJsEAKhGeLgGAAAAXD08BwFQmzBsFwAAAAAAAAAAQCk0ngAAAAAAAAAAAJRC4wkAAAAAAAAAAEApNJ4AAAAAAAAAAACUQuMJAAAAAAAAAABAKTSeAAAAAAAAAAAAlELjCQAAAAAAAAAAQCk0ngAAAAAAAAAAAJRC4wkAAAAAAAAAAEApjlWdAAAAAAAAQFXZvn27Fi1apLS0NB06dEijR4/WmDFjzO39+/fXtm3byuxXr1497dy5U5K0detWDRgwoEzM4sWL1b59e3P5yJEjio2N1Q8//CAnJyd169ZNEyZMkMViuQpnBgAArgSNJwAAAAAAoNY6deqUWrRooYiICMXFxZXZPnfuXBUUFJjLhmGoT58+6tChQ5nYVatWycPDw1x2dXU1/11UVKRhw4apXr16SkxM1OnTpxUdHa3o6GjNmTOngs8KAABcKRpPAAAAAABArdWpUyd16tRJkjRr1qwy2xs2bGi1vHnzZh0+fFiPPfZYmdhGjRpZNZ6cu19aWprWrl2rZs2aSZImTZqkoUOHKj09XU2bNr3SUwEAABWIOU8AAAAAAABstHTpUvn5+SkwMLDMtr59+6p9+/bq27ev1q9fb7UtJSVFTZs2NRtOJKldu3ZycHDQjh07rnreAADg0lR6z5OLjSUqScnJyZo2bZr27NkjNzc3RUZGaujQoVYx+/btU2xsrHbu3KkGDRqoZ8+eGjdunBwd/z4lW8YSPXnypKZOnar169ersLBQd9xxh15++eXzvikCAAAAAABqp4yMDH3zzTd6+eWXrdZ7eHgoJiZG/v7+Ki4u1tq1azV69Gi98cYbuv/++yVJmZmZcnd3t9rPyclJrq6uysjIuORcUlNTL/9EKlhycnJVp3BZamreUs3NnbyvnpCQkKpOAbjmVHrjycXGEj148KCGDBlibt+1a5cmTpwoFxcXRUZGSpJycnI0cOBABQQEaPny5Tp8+LCioqIkyfxu61ii48eP16+//qp33nlHzs7OevXVVzVq1CgtX75cdnZ2lVAiAAAAABMWA0BNsGLFCjk7O5sNIiWaN2+u5s2bm8uBgYHKysrS/Pnzy8SeyzCMy3r+4O/vrzp16lzyfhUtOTm5Rj60ral5SzU3d/IGUNNUeuPJxcYS/fjjj+Xq6qqYmBjZ2dmpRYsW2rt3rxYuXGg2nqxevVrZ2dmaMWOGLBaLfH19NXbsWMXFxWnMmDFycXGxaSzR/fv369tvv9WSJUsUGhoqSYqLi1OPHj20detW3X777ZVUKgAAAKjtmLAYAKq34uJiffLJJ4qIiLCpsblVq1b64osvzGV3d3dt2bLFKqawsFDZ2dlleqQAAICqV+3mPElJSVH79u2t3rro0KGDDh06pMOHD5sxrVu3trpZCQ8PV15ennbt2mXGXGws0R07dsjJyUlhYWFmzC233KLrr7+e8UYBAABQqTp16qRx48apR48e5b5J3LBhQ3l4eJhfP//880UnLC75cnZ2NreVvGQ0ffp0BQQEKCwsTJMmTdJXX32l9PT0q3qOAFCTbdy4UQcPHiy33i3Prl27rBqyg4KClJ6ergMHDpjrtmzZoqKiIgUHB1d4vgAA4MpUes+Ti8nMzCzTFa7kZuPo0aPy9PQsd5zQkuWScUJtGUs0MzNTDRs2lIODQ5ljXep4o9VprNGKVBPGdKxJKM+KUxPKkm69AICr6WITFufl5emmm27SoEGDdNddd5nbLvaSUdOmTSslfwCoLnJzc80GjYKCAmVkZGj37t1ycXGxqiuXLl2qgIAA+fn5lTnGkiVLdMMNN6hFixYqLi7WV199pU8++UTR0dFmTIcOHeTr66uoqCi99NJLysvL06uvvqru3btT9wIAUA1Vu8YTSWXG+jQMo9z1tux7rnPHEi0v/nLGG60uY41WJMZ0rFiUZ8WhLAEAtV11mbC4ur9AVBNetjhXTcxZqpl518Scpeqfd028T09NTbWaL2rZsmVatmyZwsLC9P7770s6O1fUhg0bFBMTU+4xCgoK9MYbb+jPP/+Us7OzmjdvrjfffFM9evQwYxwcHPTuu+8qNjZW/fr1M+ecKt3AAgAAqo9q13hSXq+PrKwsSX/3QHF3d9eRI0esYjIzM81tJd8vNpaou7u7/vrrLxUVFVn1Pjl27BjjjQIAAKDaqi4TFlfnF4hq4ssWNTFnqWbmXRNzlmpu3tVd27ZttWfPngvGNGnSxBwmvDxDhw7V0KFDL/pZnp6emjdv3iXnCAAAKl+1m/MkKChIW7ZsMXubSGfHZfby8pKnp6cZs3PnTuXm5lrF1K1b1+w+a8tYokFBQSooKNC2bdvMmF9//VWHDh1ivFEAAABUS5czYfFvv/1mLru7u5svHpVgwmIAAAAAsFbpjSe5ubnavXu3du/ebTWW6O+//y5Jevzxx3X8+HFNnjxZv/zyiz7//HMlJiZq8ODB5jEiIiLUoEEDRUVFac+ePdqwYYPeeust9e3bVy4uLpKsxxJNTU1VUlJSmbFEb7nlFnXu3FkxMTFKSkrSTz/9pKioKHPiTAAAAKC6YcJiAAAAALj6Kn3YrouNJXrDDTdowYIFmjZtmnr16iU3Nzc99dRT6tevn7mPxWLRkiVLFBsbq4cfflgWi0W9e/fWuHHjzBhbxxJ9/fXXNXXqVI0YMUJFRUUKDw/XpEmTZG9f7TrlAAAA4BrGhMUAAAAAUH1UeuOJLWOJhoaG6tNPP71gTIsWLZSYmHjBGFvGEv3HP/6huLi4C8YAAAAAVxsTFgMAAABA9VHtJowHAAAAaiMmLAYAAACA6oOxqQAAAAAAAAAAAEqh8QQAAAAAAAAAAKAUGk8AAAAAAAAAAABKofEEAAAAAAAAAACgFBpPAAAAAAAAAAAASqHxBAAAAAAAAAAAoBQaTwAApuLiYsXHx6tbt24KCAhQp06d9Oqrryo3N9cqLjk5WQ8//LACAgLUuXNnLViwoMyx9u3bpwEDBigwMFAdOnTQ9OnTVVhYaBVz5MgRPfXUUwoKClJYWJheeukl5eTkXNVzBAAAAAAAAC6GxhMAgGnx4sVKSEjQuHHjtGbNGr322mtat26dXnvtNTPm4MGDGjJkiPz8/LRq1So999xzmjt3rj788EMzJicnRwMHDpTFYtHy5cv12muvaeXKlXrzzTfNmKKiIg0bNkxZWVlKTExUfHy8tm7dqujo6Eo9ZwAAAAAAAOBcjlWdAACg+khOTlZ4eLjuueceSdKNN96oiIgIff/992bMxx9/LFdXV8XExMjOzk4tWrTQ3r17tXDhQkVGRkqSVq9erezsbM2YMUMWi0W+vr4aO3as4uLiNGbMGLm4uGjz5s1KS0vT2rVr1axZM0nSpEmTNHToUKWnp6tp06aVXwAAAAAAAACAaDwBAJQSEhKihIQE7d69W7fddpvS09P13XffqUuXLmZMSkqK2rdvLzs7O3Ndhw4dtGDBAh0+fFienp5KSUlR69atZbFYzJjw8HDl5eVp165dCg0NVUpKipo2bWo2nEhSu3bt5ODgoB07dlxS40lqauoVnnnFSk5OruoUrgmUY8WojeUYEhJS1SkAAAAAAGo4Gk8AAKZBgwYpLy9PDz30kOzs7FRYWKgHH3xQ48aNM2MyMzPLPJj08PCQJB09elSenp7KzMyUu7u7VUzJckZGhnmcc2OcnJzk6upqxtjK399fderUuaR9rpbk5GQe3FYAyrFiUI4AAAAAAFwe5jwBAJjWrVunpUuXaurUqVq5cqXmzJmj//73v5oxY4ZVXOleJ5JkGEa568tzsRjDMGw6DgAAAAAAAHC10PMEAGCaOnWq+vfvrwceeECS5OPjo4KCAo0fP96cq8Td3b1Mz5CsrCxJf/dAcXd315EjR6xiMjMzzW0l37ds2WIVU1hYqOzs7DI9UgAAAAAAAIDKRM8TAIDp9OnTsre3/tXg4OBgtRwUFKQtW7aYvU0kafPmzfLy8pKnp6cZs3PnTuXm5lrF1K1bV35+fmZMenq6Dhw4YMZs2bJFRUVFCg4OrvBzAwAAAAAAAGxF4wkAwHTnnXdq0aJFWrdunf744w9t2rRJM2fOVIcOHeTi4iJJevzxx3X8+HFNnjxZv/zyiz7//HMlJiZq8ODB5nEiIiLUoEEDRUVFac+ePdqwYYPeeust9e3b1zxOhw4d5Ovrq6ioKKWmpiopKUmvvvqqunfvfkmTxQMAAAAAAAAVjWG7AACmiRMnytXVVXFxcTp69Kjc3NzUsWNHPfvss2bMDTfcoAULFmjatGnq1auX3Nzc9NRTT6lfv35mjMVi0ZIlSxQbG6uHH35YFotFvXv3tpp43sHBQe+++65iY2PVr18/OTk5qVu3boqOjq7UcwYAAAAAAADOReMJAMDk4uKiqKgoRUVFXTAuNDRUn3766QVjWrRoocTExAvGeHp6at68eZecJwAAAAAAAHA1MWwXAAAAAAAAAABAKTSeAAAAAAAAAAAAlELjCQAAAAAAAAAAQCk0ngAAAAAAAAAAAJRC4wkAAAAAAAAAAEApNJ4AAAAAAIBaa/v27Ro5cqS6dOkiHx8fzZ0712r7ypUr5ePjU+br999/t4rbt2+fBgwYoMDAQHXo0EHTp09XYWGhVcyRI0f01FNPKSgoSGFhYXrppZeUk5Nz1c8RAABcOseqTgAAAAAAAKCqnDp1Si1atFBERITi4uLKjXFwcNCGDRus1jVq1Mj8d05OjgYOHKiAgAAtX75chw8fVlRUlCSZ34uKijRs2DDVq1dPiYmJOn36tKKjoxUdHa05c+ZcpbMDAACXi8YTAAAAAABQa3Xq1EmdOnWSJM2aNeu8cR4eHufdtnr1amVnZ2vGjBmyWCzy9fXV2LFjFRcXpzFjxsjFxUWbN29WWlqa1q5dq2bNmkmSJk2apKFDhyo9PV1Nmzat2BMDAABXhGG7AAAAAAAALqCoqEhdu3ZVeHi4Bg4cqO3bt1ttT0lJUevWrWWxWMx14eHhysvL065du8yYpk2bmg0nktSuXTs5ODhox44dlXMiAADAZvQ8AQAAAAAAOI+bb75Z06dPl6+vr06dOqUVK1ZowIABev/99xUaGipJyszMlLu7u9V+JcsZGRnnjXFycpKrq6sZcylSU1Mv53SuiuTk5KpO4bLU1Lylmps7eV89ISEhVZ0CcM2h8QQAAACoBrZv365FixYpLS1Nhw4d0ujRozVmzBhz+8qVKzVhwoQy+5Ue/kU6O2FxbGysdu7cqQYNGqhnz54aN26cHB3/vvU/cuSIYmNj9cMPP8jJyUndunXThAkTrN6YBgCcFRQUpKCgIHM5ODhYf/zxhxISEszGkwuxs7O74HbDMC4aUx5/f3/VqVPnkveraMnJyTXyoW1NzVuqubmTN4CahsYTAAAAoBpgwmIAqDlatWql9evXm8vu7u46cuSIVUxmZqa5reT7li1brGIKCwuVnZ1dpkcKAACoesx5AgAAAFQDnTp10rhx49SjR48Lvkns4eFh9eXg4GBuKz1hsa+vrzp37qyxY8fqo48+0qlTpyTJnLB4+vTpCggIUFhYmCZNmqSvvvpK6enpV/08AeBasGvXLqsJ5IOCgrRz507l5uaa6zZv3qy6devKz8/PjElPT9eBAwfMmC1btqioqEjBwcGVlzwAALAJjScAAABADcGExQBQ8XJzc7V7927t3r1bBQUFysjI0O7du/X7779LkuLj4/X999/rwIEDSktL05QpU7R582Y98cQT5jEiIiLUoEEDRUVFac+ePdqwYYPeeust9e3bVy4uLpKkDh06yNfXV1FRUUpNTVVSUpJeffVVde/eXU2bNq2ScwcAAOfHsF0AAABADVAdJyyuTpMVl6cmTO56rpqYs1Qz866JOUvVP++aOC9AamqqBgwYYC4vW7ZMy5YtU1hYmN5//32dPHlSkydPVkZGhlxcXOTt7a1Fixapffv25j4Wi0VLlixRbGysHn74YVksFvXu3Vvjxo0zYxwcHPTuu+8qNjZW/fr1M+ecio6OrtTzBQAAtqHxBAAAAKgBquOExdVlsuLy1MTJXWtizlLNzLsm5izV3Lyru7Zt22rPnj3n3T5hwgRNmDDhosdp0aKFEhMTLxjj6empefPmXXKOAACg8jFsFwAAAFBDtWrVSr/99pu57O7ubk5QXKK8CYvPjWHCYgAAAACwRuMJAAAAUEMxYTEAAAAAXB00ngAAAADVABMWAwAAAED1wZwnAAAAqHaOJe/QoVWfKe/IUdVt0lhevXupUci13SuCCYsBAAAAoPqodo0nxcXFmjdvnj777DMdPnxYjRo10l133aXnnntO9evXN+OSk5M1bdo07dmzR25uboqMjNTQoUOtjrVv3z7FxsZq586datCggXr27Klx48bJ0fHv0z5y5IhiY2P1ww8/mH84TpgwQRaLpdLOGQAAAH87lrxD+99dKDtHRzlYLMo/9pf2v7tQGj7kmm5AYcJiAAAAAKg+qt2wXYsXL1ZCQoLGjRunNWvW6LXXXtO6dev02muvmTEHDx7UkCFD5Ofnp1WrVum5557T3Llz9eGHH5oxOTk5GjhwoCwWi5YvX67XXntNK1eu1JtvvmnGFBUVadiwYcrKylJiYqLi4+O1detW3roDAACoQodWfXa24aRuXdnZ2Z397uioQ6s+q+rUAAAAAAC1RLXreZKcnKzw8HDdc889kqQbb7xRERER+v77782Yjz/+WK6uroqJiZGdnZ1atGihvXv3auHChYqMjJQkrV69WtnZ2ZoxY4YsFot8fX01duxYxcXFacyYMXJxcdHmzZuVlpamtWvXqlmzZpKkSZMmaejQoUpPT2fMZwAAgCqQd+SoHM7pBWxfp47yjhytoowAAAAAALVNtet5EhISouTkZO3evVuSlJ6eru+++06dOnUyY1JSUtS+fXvZ2dmZ6zp06KBDhw7p8OHDZkzr1q2tht8KDw9XXl6edu3aZcY0bdrUbDiRpHbt2snBwUE7duy4qucJAACA8tVt0ljF+flW64rz81W3SeMqyggAAAAAUNtUu54ngwYNUl5enh566CHZ2dmpsLBQDz74oNUkl5mZmQoJCbHaz8PDQ5J09OhReXp6KjMzU+7u7lYxJcsZGRnmcc6NcXJykqurqxljq9TU1EuKrymSk5OrOoVrCuVZcWpCWZ5bTwEAbOPVu5f2v7tQRXl5sq9TR8X5+TIKC+XVu1dVpwYAAAAAqCWqXePJunXrtHTpUk2dOlW33XabfvvtN8XFxWnGjBmKiooy40r3OpEkwzDKXV+ei8UYhmHTcUrz9/dXnTp1Lmmf6i45OZmHvxWI8qw4lCUAXNsahQRLw4fo0KrPlHfkqOo2aSyv3r2u6cniAQAAAADVi02NJxs3btSJEyd0//33S5KOHDmi6Oho/fzzzwoPD9crr7xSYQ0HU6dOVf/+/fXAAw9Iknx8fFRQUKDx48ebc5W4u7uX6RmSlZUl6e8eKO7u7jpy5IhVTGZmprmt5PuWLVusYgoLC5WdnV2mRwoAAAAqT6OQYBpLAAAAAABVxqY5T+bMmaNDhw6Zy9OmTVNaWpruvPNOff3115ozZ06FJXT69GnZ21un5eDgYLUcFBSkLVu2mL1NJGnz5s3y8vKSp6enGbNz507l5uZaxdStW1d+fn5mTHp6ug4cOGDGbNmyRUVFRQoO5o91AAAAAAAAAABqI5saT37//Xf5+vpKOtu48c0332jChAl65ZVX9Pzzz+urr76qsITuvPNOLVq0SOvWrdMff/yhTZs2aebMmerQoYNcXFwkSY8//riOHz+uyZMn65dfftHnn3+uxMREDR482DxORESEGjRooKioKO3Zs0cbNmzQW2+9pb59+5rH6dChg3x9fRUVFaXU1FQlJSXp1VdfVffu3dW0adMKOycAAAAAAAAAAFBz2DRs15kzZ1S3bl1J0s6dO1VUVKTOnTtLkm6++eZLnlz9QiZOnChXV1fFxcXp6NGjcnNzU8eOHfXss8+aMTfccIMWLFigadOmqVevXnJzc9NTTz2lfv36mTEWi0VLlixRbGysHn74YVksFvXu3dtq4nkHBwe9++67io2NVb9+/eTk5KRu3bopOjq6ws4HAAAAAAAAAADULDY1njRt2lSbNm1SWFiYVq9erZYtW8pisUg6O49IgwYNKiwhFxcXRUVFWU0OX57Q0FB9+umnF4xp0aKFEhMTLxjj6empefPmXXKeAAAAAAAAAADg2mTTsF39+/fX/Pnz1bFjR61atcqqh8f27dt16623XrUEAQAAAAAAAAAAKpNNPU8eeeQReXl56aeffpK/v7/uuOMOc5uLi4siIyOvWoIAAAAAAAAAAACVyabGE0kKDw9XeHh4mfWl5xABAAAAAAAAAACo6WwatkuSjh07prlz5+rJJ5/UAw88oF9++UWS9Mknn2j37t1XLUEAAAAAAAAAAIDKZFPjya+//qqIiAglJibK3t5ee/bsUV5eniRpz549WrRo0VVNEgAAAAAAAAAAoLLY1Hgybdo03XDDDfr66681f/58GYZhbgsODlZKSspVSxAAAAAAAAAAAKAy2dR4sn37dg0fPlz/+Mc/ZGdnZ7XNw8NDGRkZVyU5AAAAAAAAAACAymZT44m9/fnDjh07prp161ZYQgAAAAAAAAAAAFXJpsaT1q1ba8WKFeVuW716tdq0aVOhSQEAAAAAAAAAAFQVR1uCnn76afXv31+PP/647r33XtnZ2WndunWaN2+eNm/erKVLl17tPAEAAAAAAAAAACqFTT1PWrVqpSVLlsgwDE2bNk2GYehf//qXMjIytHjxYvn6+l7tPAEAAAAAAAAAACqFTT1PJCk4OFhLly5VTk6O/vrrL7m6uuof//jH1cwNAAAAAAAAAACg0tnU86Q0i8Wipk2b0nACAAAAAABqvO3bt2vkyJHq0qWLfHx8NHfuXKvtK1asUL9+/dS2bVuFhIToscce04YNG6xitm7dKh8fnzJfP/zwg1XckSNH9NRTTykoKEhhYWF66aWXlJOTc9XPEQAAXLrz9jxZvHixIiIi5O7ursWLF1/wIHZ2dnryyScrOjcAAAAAAICr6tSpU2rRooUiIiIUFxdXZvvWrVt1991368UXX1T9+vW1YsUKjRo1Sh988IGCgoKsYletWiUPDw9z2dXV1fx3UVGRhg0bpnr16ikxMVGnT59WdHS0oqOjNWfOnKt3ggAA4LKct/Fk+vTpCgkJkbu7u6ZPn37Bg9B4AgAAAAAAaqJOnTqpU6dOkqRZs2aV2f76669bLY8fP17ffvut1q9fX6bxpFGjRlaNJ6Vt3rxZaWlpWrt2rZo1ayZJmjRpkoYOHar09HQ1bdq0Ik4HAABUkPM2nvz4449ydnY2/w0AqB0yMzM1c+ZMfffddzp58qS8vLwUFRWlrl27mjHJycmaNm2a9uzZIzc3N0VGRmro0KFWx9m3b59iY2O1c+dONWjQQD179tS4cePk6Pj3r54jR44oNjZWP/zwg5ycnNStWzdNmDBBFoul0s4XAAAAuBTFxcU6ffq0rrvuujLb+vbtq7y8PN10000aNGiQ7rrrLnNbSkqKmjZtajacSFK7du3k4OCgHTt20HgCAEA1c97Gk5KGE0k6efKkGjZsKAcHhzJxxcXF+uuvv+Tm5nZ1MgQAVJqcnBz17dtXN910k+bMmSNPT0/9+eefql+/vhlz8OBBDRkyxBzWYNeuXZo4caJcXFwUGRlpHmfgwIEKCAjQ8uXLdfjwYUVFRUmS+Z1hCwAAAFATLViwQDk5OerZs6e5zsPDQzExMfL391dxcbHWrl2r0aNH64033tD9998v6exLSu7u7lbHcnJykqurqzIyMi45j9TU1Cs7kQqUnJxc1Slclpqat1RzcyfvqyckJKSqUwCuOedtPCktPDxcy5YtU2BgYJltu3btUp8+fbR79+4KTw4AULkWLFig4uJivf3223JycpIk3XjjjVYxH3/8sVxdXRUTEyM7Ozu1aNFCe/fu1cKFC83Gk9WrVys7O1szZsyQxWKRr6+vxo4dq7i4OI0ZM0YuLi4MWwAA59i+fbsWLVqktLQ0HTp0SKNHj9aYMWPM7StWrNC///1v/fzzzyosLNStt96qkSNHmkPNSGfH5R8wYECZYy9evFjt27c3l+n5BwCXZ+XKlZo3b57i4+PVuHFjc33z5s3VvHlzczkwMFBZWVmaP3++2XhyPoZhyM7O7pJz8ff3V506dS55v4qWnJxcIx/a1tS8pZqbO3kDqGnsbQkyDOO82woLC2Vvb9NhAADVXMm4zVOmTFGHDh3Uo0cPxcfHq6CgwIxJSUlR+/btrf7A69Chgw4dOqTDhw+bMa1bt7Z6CBceHq68vDzt2rXLjLnQsAUAUNuUTFg8fvx4NWnSpMz2kgmLExIStGLFCoWEhGjUqFFKSUkpE7tq1Spt2rTJ/AoNDTW3lfT8y8rKUmJiouLj47V161ZFR0df1fMDgJpu2bJliomJ0Zw5c3THHXdcNL5Vq1b67bffzGV3d3dlZmZaxRQWFio7O7tMjxQARwdFtAAAIABJREFUAFD1ztvzJCMjQ0ePHjWX9+/fX2bYrvz8fH3yySdWb1sAAGquAwcO6MCBA4qIiNC7776r33//XbGxscrPz9e4ceMknR1u4Ny3bkomxTx69Kg8PT3LHZKgZLlkSIKKHLagOg1ZINWMLt01AeVYMWpjOdbUNwOZsBj4/+zdfVTUdd7/8dc4gyAOiwkiaWStXEYEKki13rShHba2FrhsqU1lvTLvcl2v9WY95M0pxTXRLfVKs7zQ1oOZQYmambvWtau/VtluRtiNQLqwLc0EBEWUG3Vgfn948c0Rb8YWmBl5Ps7hTN/P9/399v58T4eGec/n8wY8V1ZWll588UWtXr3apcKJdGGnjot/F8fExGjNmjU6fPiwbr31VklSXl6eGhsbFRsb2yZ5AwCA7++KxZPs7GytXr1aJpNJJpNJc+bMaRHTvLT0cucAAN7H4XAoODhYixYtktlsVlRUlMrLy7V69WqjeCKpxbYCzSsUXdlu4Fox32fbAk/ZskBiSXdr4Tm2Dp7jjY2GxQDQOmpra3X48GFJ0vnz53X8+HEVFxfL399fffr00fr167V8+XItWbJEERERxhd9fHx81K1bN0nShg0b1Lt3b4WHh6upqUl/+tOf9NZbbzmt6hs6dKgiIiKUlpamefPmqaGhQYsWLdKDDz7I714AADzQFYsnSUlJGjBggBwOhyZNmqQ5c+Y47d8pXWgqf/vtt7PyBABuECEhIbr11ludVhr27dtXtbW1OnXqlAIDAxUcHNxiZUhVVZWk71agBAcHq7y83CmmeYuC5tUmwcHBysvLc4ph2wIAcJ0nNCz2tJV/l/LGlVfemLPknXl7Y86S5+ftjUX7wsJCp35R2dnZys7O1j333KONGzdq06ZNstvtmj17ttN1zeelC0WXF154QceOHVPnzp31wx/+UC+++KIefvhhI95sNmvt2rVKT09Xamqq0XOKbRMBAPBMVyye3Hrrrbr11lt1/vx5zZw5Uz/5yU908803t2duAIB2FhMTo/z8fDU1NRn9rL766itZrVYFBgYaMTt37nRaIbJv3z716tVLoaGhRkxGRoZqa2vVtWtXI8bPz0+RkZFGDNsWAMD34ykNiz1p5d+lvHHllTfmLHln3t6Ys+S9eXu6e++9VyUlJVc8/+c///ma95g4caImTpx4zbjQ0FCtWbPmuvIDAADucc1O72azWS+99JIOHTrUHvkAANzoqaeeUkVFhRYvXqx//vOf2rNnj9auXavU1FQjZtSoUaqurtaCBQt06NAhvfvuu8rKytL48eONmMTERAUEBCgtLU0lJSXau3evVq5cqdGjR8vf31+S87YFhYWF+vTTT9m2AABcQMNiAAAAAGh71yyedOrUSWFhYTp9+nR75AMAcKO77rpLr7zyig4cOKCkpCQtXrxYqampmjZtmhHTu3dvZWZmqrCwUMnJyfr973+vqVOnOhVYrFarNmzYoJqaGqWkpOiZZ57RyJEjnfqmNG9bcNNNNyk1NVVTpkxRXFycnn/++XadMwB4k6ysLD3//PNavXq10Vz+Wi7XsPjIkSPG/v4SK/8AAAAA4FJX3LbrYk8//bTWrFmjmJgYY0sWAMCN6b777rvmN5nj4uK0ZcuWq8aEh4crKyvrqjFsWwAA36FhMQAAAAB4DpeKJ7t27dLJkyeVkJCgfv36OX1zTZJMJpNeeeWVNkkQAAAA6AhoWAwAAAAAnsOl4snJkyfVu3dv9e7d2zgGAAAA0HpoWAwAAAAAnsOl4kl2dnZb5wEAAAAAAAAAAOARrtkw/lIOh0OnT59WU1NTW+QDAAAAAAAAAADgVi4XT/72t7/pl7/8pfr37697771XxcXFkqTf/e532r17d5slCAAAAAAAAAAA0J5cKp7s3btXTz31lBwOh6ZMmeK06qRbt25666232ixBAAAAAAAAAACA9uRS8eS//uu/lJSUpNdff12TJk1yOhcREXHVxpYAAAAAAAAAAADexKXiyf/+7/8qMTFRkmQymZzOBQYG6uTJk62fGQAAAAAAAAAAgBu4VDwJCAjQiRMnLnvuyJEjCgoKatWkAAAAAAAAAAAA3MWl4smPf/xjvfrqq04FFJPJpLq6OmVlZWn48OFtliAAAAAAAAAAAEB7srgSNHPmTD3xxBN66KGHdO+998pkMmnFihUqLS2VxWLRtGnT2jpPAAAAAAAAAACAduHSypOQkBBt3bpVTzzxhI4ePaqePXvq+PHjeuSRR/TWW2+pe/fubZ0nAAAAAAAAAABAu3Bp5Yl0oTH8zJkzNXPmzLbMR5JUWVmp5cuXa8+ePTp9+rR69eqltLQ0jRgxwoix2WxasmSJSkpKFBQUpDFjxmjixIlO9yktLVV6eroKCgoUEBCgpKQkzZo1SxbLd9MuLy9Xenq69u/fLx8fHyUkJGjOnDmyWq1tPk8AAAAAAAAAAOB5XC6eSFJ9fb0OHTqkiooKhYSEqG/fvurSpUurJnTmzBmNHj1at912m1566SWFhobq2LFj6tq1qxFz9OhRTZgwQYmJicrIyFBRUZHmz58vf39/jRkzxrjPuHHjFB0drZycHJWVlSktLU2SjNfGxkZNmjRJXbp0UVZWlurr6zV37lzNnTtXL730UqvOCwAAAAAAAAAAeAeXiyevvvqqXnvtNZ0+fVoOh0OSFBAQoKeeekpPP/20TCZTqySUmZmppqYmvfzyy/Lx8ZEk3XLLLU4xmzdvVmBgoBYuXCiTyaTw8HB98cUXWrdunVE82bFjh2pqarRs2TJZrVZFRERo+vTpysjI0LRp0+Tv7699+/bp4MGD2r17t/r06SNJevbZZzVx4kQdOXJEYWFhrTInAAAAAAAAAADgPVzqebJixQq99NJLSkpK0saNG7Vr1y69/vrrSk5O1qpVq7Ry5cpWS+iDDz5QTEyMfve732no0KF6+OGHtXr1ap0/f96Iyc/P15AhQ5wKNkOHDtW3336rsrIyI2bgwIFO228NGzZMDQ0NKioqMmLCwsKMwokkDR48WGazWQcOHGi1OQEAAAAAAAAAAO/h0sqTt956S5MnT9ZvfvMbY+z2229XXFycrFarcnJyNGPGjFZJ6PDhwzp8+LASExO1du1aff3110pPT9fZs2c1a9YsSRd6ogwaNMjpuh49ekiSKioqFBoaqsrKSgUHBzvFNB8fP37cuM+lMT4+PgoMDDRiXFVYWHhd8d7CZrO5O4UbCs+z9XjDs7z09xQAAAAAAAAA7+BS8aS+vl533333Zc/dfffdysrKarWEHA6HgoODtWjRIpnNZkVFRam8vFyrV682iieSWmwT1ryVmCvbh10rxuFwXPc2ZFFRUfL19b2uazydzWbjw99WxPNsPTxLAAAAAAAAAG3JpW277rvvPn344YeXPffXv/5VQ4YMabWEQkJCdNttt8lsNhtjffv2VW1trU6dOiXpwgqSS1eGVFVVSfpuBUpwcLAqKyudYpqPm1ebXC7GbrerpqamxYoUAAAAAAAAAADQMbhUPElJSdGuXbs0Z84cffDBB8rPz9cHH3ygZ555Rrt27dLjjz+uzz//3Pj5V8TExOjw4cNqamoyxr766itZrVYFBgYaMXl5ecZqE0nat2+fevXqpdDQUCOmoKBAtbW1TjF+fn6KjIw0Yo4cOaLDhw8bMXl5eWpsbFRsbOy/NA8AAAAAAAAAAOCdXNq2a9KkSZKkrVu3auvWrTKZTE6Fi8mTJ0v6brur4uLi753QU089pV/84hdavHixUlNT9fXXX2vt2rVKTU01YkaNGqVNmzZpwYIFGjt2rIqLi5WVlaXZs2cbMYmJiXr55ZeVlpamadOmqaysTCtXrtTo0aPl7+8v6UKT+YiICKWlpWnevHlqaGjQokWL9OCDDyosLOx7zwEAAAAAAAAAAHgvl4onmZmZbZ2H4a677tIrr7yi5cuXKycnR6GhoUpNTTUKOJLUu3dvZWZmasmSJUpOTlZQUJCmTp3qVGCxWq3asGGD0tPTlZKSIqvVqpEjRzr1TTGbzVq7dq3S09OVmpoqHx8fJSQkaO7cue02XwAAAAAAAAAA4FlcKp7cd999bZ1Hi3/ftf6dcXFx2rJly1VjwsPDr9nMPjQ0VGvWrLnuHAEAAAAAAAAAwI3JpeJJs6NHj8pms+nUqVMKDAzUoEGD1Lt377bKDQAAAAAAAAAAoN25VDxpamrSggUL9Pbbbzs1cu/UqZMee+wxPffcc+rUyaXe8wAAAAAAAB7jk08+0WuvvaaDBw/q22+/1a9//WtNmzbNKcZms2nJkiUqKSlRUFCQxowZo4kTJzrFlJaWKj09XQUFBQoICFBSUpJmzZoli+W7j17Ky8uVnp6u/fv3G1uHz5kzR1artV3mCgAAXOdSxWPNmjXasmWLpkyZovfee0+ffPKJdu3apV/96lfasmWLXnnllbbOEwAAAAAAoNXV1dUpPDxcs2fPVs+ePVucP3r0qCZMmKDIyEht3bpVM2fO1KpVq7Rp0yYj5syZMxo3bpysVqtycnK0ePFi5ebm6sUXXzRiGhsbNWnSJFVVVSkrK0urV6/WRx99RN9VAAA8lEsrT7Zu3aopU6bo17/+tTEWEBBgHOfm5mrq1KltkyEAAAAAAEAbuf/++3X//fdLklasWNHi/ObNmxUYGKiFCxfKZDIpPDxcX3zxhdatW6cxY8ZIknbs2KGamhotW7ZMVqtVERERmj59ujIyMjRt2jT5+/tr3759OnjwoHbv3q0+ffpIkp599llNnDhRR44cUVhYWPtNGgAAXJNLxZPy8nLFxsZe9lxsbKzWrl3bqkkBAAAAAAB4gvz8fA0ZMkQmk8kYGzp0qDIzM1VWVqbQ0FDl5+dr4MCBTttvDRs2TA0NDSoqKlJcXJzy8/MVFhZmFE4kafDgwTKbzTpw4MB1F08KCwv/9cm1EpvN5u4UvhdvzVvy3tzJu+0MGjTI3SkANxyXiiehoaH6+OOPNWTIkBbnPvnkk8suawUAAAAAAPB2lZWVLT6U7NGjhySpoqJCoaGhqqysVHBwsFNM8/Hx48eN+1wa4+Pjo8DAQCPmekRFRcnX1/e6r2ttNpvNKz+09da8Je/NnbwBeBuXep78/Oc/V2Zmpl544QUVFRWpoqJCxcXFWr58uTIzM/XYY4+1dZ4AAADADe2TTz7RlClTNHz4cN1xxx1atWpVixibzaaUlBRFR0crPj5emZmZLWJKS0s1duxY9e/fX0OHDtXSpUtlt9udYsrLyzV16lTFxMTonnvu0bx583TmzJk2mxsAeLuLV51IksPhuOy4K9deyuFwuHQfAADQvlxaefL000+rqqpKf/jDH7R+/XpjvFOnTho9erQmT57cZgkCAAAAHUFzw+LExERlZGS0ON/csLj5fFFRkebPny9/f39jz/3mhsXR0dHKyclRWVmZ0tLSJMl4bW5Y3KVLF2VlZam+vl5z587V3Llz9dJLL7XfhAHASwQHB7dYGVJVVSXpuxUowcHBKi8vd4qprKw0zjW/5uXlOcXY7XbV1NS0WJECAADcz6Xiiclk0vz58zV58mQVFBSourpa3bp108CBA403CgAAAAC+PxoWA4BniomJ0c6dO51WiOzbt0+9evVSaGioEZORkaHa2lp17drViPHz81NkZKQRs2bNGh0+fFi33nqrJCkvL0+NjY1X7DMLAADc55rbdp09e1YLFixQQUGBevTooYSEBD322GNKSEigcAIAAAC0kys1LP72229VVlZmxFytYXFzzNUaFgNAR1NbW6vi4mIVFxfr/PnzOn78uIqLi/X1119LkkaNGqXq6motWLBAhw4d0rvvvqusrCyNHz/euEdiYqICAgKUlpamkpIS7d27VytXrtTo0aPl7+8v6cLv7IiICKWlpamwsFCffvqpFi1apAcffJDCNQAAHuiaK098fX21fft2/fSnP22PfAAAAABchic2LC4sLLyu+PZms9ncncJ188acJe/M2xtzljw/b29sqlxYWKixY8cax9nZ2crOztY999yjjRs3qnfv3srMzNSSJUuUnJysoKAgTZ06VampqcY1VqtVGzZsUHp6ulJSUmS1WjVy5EjNmjXLiDGbzVq7dq3S09OVmpoqHx8fJSQkaO7cue06XwAA4BqXtu2KjY3V3//+d917771tnQ8AAACAK/C0hsVRUVHy9fW9rmvai81m87oPcb0xZ8k78/bGnCXvzdvT3XvvvSopKblqTFxcnLZs2XLVmPDwcGVlZV01JjQ0VGvWrLnuHAEAQPtzqXjyn//5n5o5c6Ykafjw4QoODm7xh1W3bt1aPzsAAAAAkmhYDAAAAADtyaXiyS9+8QtJ0vLlyy/bvFKSiouLWy8rAAAAAE5oWAwAAAAA7cel4slzzz133Uv4AQAAALiutrZWhw8fliSnhsX+/v7q06ePRo0apU2bNmnBggUaO3asiouLlZWVpdmzZxv3SExM1Msvv6y0tDRNmzZNZWVlV21YPG/ePDU0NNCwGAAAAAAu4VLxZNSoUW2dBwAAANCh0bAYAAAAADyHS8WTZvX19Tp06JAqKirUo0cPhYeHq0uXLm2VGwAAANBh0LAYAAAAADyHy8WTV199Va+99ppOnz4th8MhSQoICNBTTz2lp59+mm29AAAAAAAAAADADcGl4smKFSuUmZmp0aNH66GHHlJQUJCqqqr0xz/+UatWrVJDQ4NmzJjR1rkCAAAAAAAAAAC0OZeKJ2+99ZYmT56s3/zmN8bY7bffrri4OFmtVuXk5FA8AQAAAAAAAAAAN4ROrgTV19fr7rvvvuy5u+++Ww0NDa2aFAAAAAAAAAAAgLu4VDy577779OGHH1723F//+lcNGTKkVZMCAAAAAAAAAABwF5e27UpJSdGzzz6r6upqPfDAA0bPkw8++EB/+9vflJ6ers8//9yIv+uuu9osYQAAAAAAAAAAgLbkUvFk0qRJkqStW7dq69atMplMcjgcxvnJkydLkhwOh0wmk4qLi9sgVQBAe9u2bZvS0tI0ePBgbdiwwRi32WxasmSJSkpKFBQUpDFjxmjixIlO15aWlio9PV0FBQUKCAhQUlKSZs2aJYvlu//1lJeXKz09Xfv375ePj48SEhI0Z84cWa3W9poiAAAAAAAA0IJLxZPMzMy2zgMA4GG+/PJLvfDCC4qLi3MaP3r0qCZMmKDExERlZGSoqKhI8+fPl7+/v8aMGSNJOnPmjMaNG6fo6Gjl5OSorKxMaWlpkmS8NjY2atKkSerSpYuysrJUX1+vuXPnau7cuXrppZfad7IAAAAAAADARVwqntx3331tnQcAwIOcO3dOM2bM0OzZs5WXl6eysjLj3ObNmxUYGKiFCxfKZDIpPDxcX3zxhdatW2cUT3bs2KGamhotW7ZMVqtVERERmj59ujIyMjRt2jT5+/tr3759OnjwoHbv3q0+ffpIkp599llNnDhRR44cUVhYmFvmDgAAAAAAALjUMB4A0LEsWbJE/fr1U3Jycotz+fn5GjJkiEwmkzE2dOhQffvtt0aRJT8/XwMHDnTafmvYsGFqaGhQUVGRERMWFmYUTiRp8ODBMpvNOnDgQFtNDQAAAAAAALgml1aeAAA6jt27d+vDDz/Utm3bLnu+srJSgwYNchrr0aOHJKmiokKhoaGqrKxUcHCwU0zz8fHjx437XBrj4+OjwMBAI8ZVhYWF1xXf1mw2m7tTuCHwHFtHR3yOl/6OAgAAAADgelE8AQAYjh07pueee06vvvrqVZu2X7zqRJIcDsdlx1259lIOh8Ol+1wsKipKvr6+13VNW7HZbHxw2wp4jq2D5wgAAAAAwPdD8QQAYPj888914sQJjRo1yhhramqSJEVGRmrz5s0KDg5usTKkqqpK0ncrUIKDg1VeXu4UU1lZaZxrfs3Ly3OKsdvtqqmpabEiBQAAAAAAAGhP9DwBABh+9KMfaceOHdq2bZvxM2LECA0YMEDbtm3THXfcoZiYGOXl5RmrTSRp37596tWrl0JDQyVJMTExKigoUG1trVOMn5+fIiMjjZgjR47o8OHDRkxeXp4aGxsVGxvbTjMGAAAAAAAAWqJ4AgAwWK1W9evXz+nnBz/4gbp06aJ+/frJz89Po0aNUnV1tRYsWKBDhw7p3XffVVZWlsaPH2/cJzExUQEBAUpLS1NJSYn27t2rlStXavTo0fL395d0ocl8RESE0tLSVFhYqE8//VSLFi3Sgw8+qLCwMHc9AgAAAAAAAODK23YlJia6fBOTyaR33nmnVRICAHi23r17KzMzU0uWLFFycrKCgoI0depUpaamGjFWq1UbNmxQenq6UlJSZLVaNXLkSM2aNcuIMZvNWrt2rdLT05WamiofHx8lJCRo7ty57pgWAAAAAAAAYLhi8SQ8PPy6G/YCAG48GRkZLcbi4uK0ZcuWq14XHh6urKysq8aEhoZqzZo1/1J+AAAAAAAAQGu7YvFkxYoV7ZkHAAAAAAAAAACAR6DnCQAAAAAAAAAAwEWuuPLkUo2Njdq/f7/++c9/6uzZs07nTCaTJkyY0OrJAQAAAAAAAAAAtDeXiieVlZVKTU3VV199JZPJJIfDIUlOPVEongAAAAAAAAAAgBuBS8WTpUuXKiAgQH/5y180fPhw5eTkKCgoSNu2bdOOHTu0bt26ts4TAAAAAADALUaMGKGjR4+2GA8PD9fOnTuVm5urOXPmtDi/e/du9enTxzguLS1Venq6CgoKFBAQoKSkJM2aNUsWi8sbgwAAgHbi0v+dP/nkE6Wlpalnz56SpE6dOql3796aOnWqmpqa9Lvf/U6vvvpqmyS4bds2paWlafDgwdqwYYMxbrPZtGTJEpWUlCgoKEhjxozRxIkTna515U1JeXm50tPTtX//fvn4+CghIUFz5syR1Wptk/kAAAAAAOCpTtgO6Nut29VQXiG/niHqNTJZ3QfFujstt3v77bfV2NhoHNfX1ysxMVEPP/ywMWY2m7V3716n67p3727885kzZzRu3DhFR0crJydHZWVlSktLkyTjFQAAeA6XGsZXV1erR48e6tSpk/z9/XXq1CnjXFxcnD7++OM2Se7LL7/UCy+8oLi4OKfxo0ePasKECYqMjNTWrVs1c+ZMrVq1Sps2bTJimt+UWK1W5eTkaPHixcrNzdWLL75oxDQ2NmrSpEmqqqpSVlaWVq9erY8++khz585tk/kAAAAAAOCpTtgO6Mu163T2xEmZrVadPXFSX65dpxO2A+5Oze26d++uHj16GD9/+9vfZLfblZKS4hR3cUyPHj1kNpuNczt27FBNTY2WLVumiIgIxcfHa/r06XrjjTdUV1fX3lMCAADX4FLx5Oabb9aJEyckSbfddpv+53/+xzj38ccfy9/fv9UTO3funGbMmKHZs2crLCzM6dzmzZsVGBiohQsXKjw8XElJSRo7dqzT9mGuvCnZt2+fDh48qKVLlyo6Olr33HOPnn32Wf3pT3/SkSNHWn1OAAAAAAB4qm+3bpfJYpHZz08mk+nCq8Wib7dud3dqHufNN9/U8OHDjR06pAtf0BwxYoSGDRumcePG6ZNPPnG6Jj8/XwMHDnTa6WLYsGFqaGhQUVFRu+UOAABc49K2XUOGDFFeXp5+8pOfaMyYMZo3b57y8/Pl4+Ojzz77TE8++WSrJ7ZkyRL169dPycnJysvLczqXn5+vIUOGODWsHzp0qDIzM1VWVqbQ0NBrvimJi4tTfn6+wsLCnPYfHTx4sMxmsw4cONCiaHM1hYWF/8JsPZfNZnN3CjcUnmfr8YZnOWjQIHenAAAAALisobxC5ku2sO7k66uG8go3ZeSZPvvsM33++eeaMWOGMXb77bdr6dKlioiIUF1dnd5++22NHTtWGzduNHbTqKysVHBwsNO9mo+PHz9+3Xl40ucQ3vD32eV4a96S9+ZO3m2HzyCA1udS8WTmzJmqr6+XJP385z+Xr6+vdu/erfr6ej3zzDNKTU1t1aR2796tDz/8UNu2bbvs+crKyha/EHr06CFJqqioUGhoqEtvSi4X4+Pjo8DAwOt+4xIVFSVfX9/rusbT2Ww2fvG2Ip5n6+FZAgAAAK3Pr2fIhS27/PyMsaazZ+XXM8SNWXme7Oxs3XLLLRo2bJgxFhMTo5iYGOM4NjZW33zzjdavX99iK/LLufjLoa7ylM8hvPXvM2/NW/Le3MkbgLdxqXjStWtXde3a1Tj+2c9+pp/97GdtktCxY8f03HPP6dVXX71q0/ZL31g4HI7Ljrty7aUcDsf3euMCAAAAtKURI0bo6NGjLcbDw8O1c+dO5ebmas6cOS3O796922m1dWlpqdLT01VQUKCAgAAlJSVp1qxZslhc+vMAwA2q18hkfbl2nRobGtTJ11dNZ8/KYber18hkd6fmMc6cOaOdO3dqypQp1/zcYMCAAfrggw+M4+DgYJWXlzvFVFZWGucAAIBncemvowEDBuj1119XdHR0i3NFRUUaNWqU/v73v7dKQp9//rlOnDihUaNGGWNNTU2SpMjISG3evFnBwcEtVoZUVVVJ+m4FiitvSoKDg1tsCWa321VTU8MbFwAAAHict99+W42NjcZxfX29EhMT9fDDDxtjZrNZe/fudbque/fuxj+fOXNG48aNU3R0tHJyclRWVqa0tDRJMl4BdEzdB8VKkyfo263b1VBeIb+eIeo1MvnCOCRJ27dv1/nz5/Xoo49eM7aoqMj4jEK6sDolIyNDtbW1xhdU9+3bJz8/P0VGRrZZzgAA4PtxqXhy9uxZY2XHpex2u86fP99qCf3oRz/Sjh07nMZWrlypqqoqLVq0SLfeeqtiYmK0c+dOpxUi+/btU69evRQaGirJtTclMTExWrNmjQ4fPqxbb71VkpSXl6fGxkbFxvLmEAAAAJ7l4iKIJOXk5MhutyslJcVp/OIP6y61Y8cO1dTUaNmyZbJarYqIiND06dOVkZGjAoj8AAAgAElEQVShadOmyd/fv01yB+Adug+KpVhyFdnZ2XrggQdafOFy9erV6t+/v2677Taj58m+ffv08ssvGzGJiYl6+eWXlZaWpmnTpqmsrEwrV67U6NGj+d0LAIAH6nSlE2fPnlV1dbVOnjwp6cI31Kqrq51+ysvLtXv37hZ/xP0rrFar+vXr5/Tzgx/8QF26dFG/fv3k5+enUaNGqbq6WgsWLNChQ4f07rvvKisrS+PHjzfuk5iYqICAAKWlpamkpER79+5t8aZk6NChioiIUFpamgoLC/Xpp59q0aJFevDBB6+rWTwAAADgDm+++aaGDx+unj17GmONjY0aMWKEhg0bpnHjxumTTz5xuiY/P18DBw502iJ32LBhamhoUFFRUbvlDgDepqCgQCUlJXriiSdanDt9+rQWLFigRx55RP/xH/+hkpISvfbaa3rggQeMGKvVqg0bNqimpkYpKSl65plnNHLkSM2aNas9pwEAAFx0xZUnmZmZxjckTCaTU2HiYg6HQxMnTmyb7K6gd+/eyszM1JIlS5ScnKygoCBNnTrVqXF985uS9PR0paSkyGq1tnhTYjabtXbtWqWnpys1NVU+Pj5KSEjQ3Llz23U+AAAAwPX67LPP9Pnnn2vGjBnG2O23366lS5cqIiLC+Obz2LFjtXHjRqNhcWVlZYtvTDcfX7o17rUUFhb+i7NoWzabzd0pXDdvzFnyzry9MWfJ8/O+kZsqDxw4UCUlJZc9N2fOnMv2nLpUeHi4srKyWjs1AADQBq5YPImPj1dwcLAcDocWLlyoCRMm6JZbbnGK6dy5s/r27asBAwa0aZIZGRktxuLi4rRly5arXufKm5LQ0FCtWbPmX8oPAAAAaG/Z2dm65ZZbNGzYMGMsJiZGMTExxnFsbKy++eYbrV+/3iieXM21mh9fKioqSr6+vtd1TXux2Wxe9yGuN+YseWfe3piz5L15AwAAeKMrFk+ioqIUFRUl6cIfUT/5yU9adXsuAAAAAN/PmTNntHPnTk2ZMuWaBY8BAwbogw8+MI6Dg4NVXl7uFFNZWWmcAwAAAABcpefJxZ544gl1795dDQ0Nstls+vOf/yybzaaGhoa2zg8AAADAJbZv367z58/r0UcfvWZsUVGRUwP5mJgYFRQUqLa21hjbt2+f/Pz8FBkZ2Sb5AgAAAIC3ueLKk0v993//t9auXau6ujo5HA5JUteuXTV58mRNmjSpzRIEAAAA4Cw7O1sPPPBAi5Uiq1evVv/+/XXbbbcZPU/27dtn9DKUpMTERL388stKS0vTtGnTVFZWppUrV2r06NHy9/dv76kAAAAAgEdyqXiyadMmLV++XP/+7/+uRx55RD169FBlZaV27typFStWyGq1avTo0W2dKwAAANDhFRQUqKSk5LKNiU+fPq0FCxbo+PHj8vf3V79+/fTaa69pyJAhRozVatWGDRuUnp6ulJQUWa1WjRw5UrNmzWrPaQAAAACAR3OpePL666/rl7/8pebNm+c0PmzYMFmtVm3cuJHiCQAAANAOBg4cqJKSksuemzNnzmWLKpcKDw9XVlZWa6cGAAAAADcMl3qefPPNNxo+fPhlzw0fPlzffPNNqyYFAAAAAAAAAADgLi6tPOnevbsOHjzotNy/2cGDB9W9e/dWTwwAALSv2kMHdCpvu+zVFbJ0C1Hg4GR17Rvr7rQAAAAAAADanUvFk5/+9Kd66aWX1KVLFz388MMKDAxUTU2Ndu3apVWrVumJJ55o6zyB6/Zpcbly95Sq/ESdenb316Px4Yq7s6e70wIAj1R76ICq/rhOMltk8rPKfubkheOHJlBAAQAAAAAAHY5LxZMZM2bo66+/1sKFC5Weni6z2azGxkY5HA6NGDFCM2bMaOs8gevyaXG51ub+QxaLSQFdLDpZU6+1uf+QHu1PAQUALuNU3nbJbFEnHz9JksnHT01q0Km87RRPAAAAAABAh+NS8cTX11evvPKKPvvsM9lsNlVXV6tbt24aNGiQoqOj2zpH4Lrl7imVxWKSX+cL/4n7dbaoQXbl7imleAIAl2GvrpDJz+o0ZrL4yl5d4aaMAAAAAAAA3OeKxZM5c+boV7/6lcLCwoyx6OhoiiXwCuUn6hTQxfk/b18fsypO1LkpIwDwbJZuIbKfOSnT/608kSSH/aws3ULcmBUAAAAAAIB7dLrSia1bt+rkyZPtmQvQanp299fZ841OY2fPNyqku7+bMgIAzxY4OFlqtKvpfIMcDoeazjdIjfYL4wAAAAAAAB3MFYsngDd7ND5cdrtDDefscjguvNrtDj0aH+7u1ADAI3XtG6ughybIYr1JjoYzslhvUhDN4gEAAAAAQAflUs8TwNvE3dlTerS/cveUquJEnUK6++vR+HD6nQDAVXTtG0uxBAAAAAAAQNconmzdulX79++/5k1MJpMmT57cakkBrSHuzp4USwAAAAAAAAAA1+2qxZPNmze7dBOKJwAAAAAAAAAA4EZx1eJJTk6O+vfv3165AAAAAAAAAAAAuB09TwAAAACgA6k9dECn8rbLXl0hS7cQBQ5OpucVAAAAcIlO7k4AAAAAANA+ag8dUNUf18l+5qRMflbZz5xU1R/XqfbQAXenBgAAAHgUiicAAAAA0EGcytsumS3q5OMnk8mkTj5+ktlyYRwAAACA4Yrbdh08eLA98wAAAAAAtDF7dYVMflanMZPFV/bqCjdlBAAAAHgmep4AAAAAQAdh6RZyYcsuHz9jzGE/K0u3EDdmBQC41KfF5crdU6ryE3Xq2d1fj8aHK+7Onu5OCwA6FLbtAgAAAIAOInBwstRoV9P5BjkcDjWdb5Aa7RfGAQAe4dPicq3N/YdO1tQroItFJ2vqtTb3H/q0uNzdqQFAh0LxBAAAAAA6iK59YxX00ARZrDfJ0XBGFutNCnpogrr2jXV3agCA/5O7p1QWi0l+nS0ymS68Wiwm5e4pdXdqANChsG0XAAAAAHQgXfvGUiwBAA9WfqJOAV2cP7Lz9TGr4kSdmzICgI6JlScAAAAAAACAh+jZ3V9nzzc6jZ0936iQ7v5uyggAOiaKJwAAAAAAAFexatUq3XHHHS1+7Ha7EWOz2ZSSkqLo6GjFx8crMzOzxX1KS0s1duxY9e/fX0OHDtXSpUud7gFI0qPx4bLbHWo4Z5fDceHVbnfo0fhwd6cGAB0K23YBAAAAAABcQ+/evZWdne00ZrFc+Fjl6NGjmjBhghITE5WRkaGioiLNnz9f/v7+GjNmjCTpzJkzGjdunKKjo5WTk6OysjKlpaVJkvEKSFLcnT2lR/srd0+pKk7UKaS7vx6ND78wDgBoNxRPAAAAAAAArsFsNqtHjx6XPbd582YFBgZq4cKFMplMCg8P1xdffKF169YZxZMdO3aopqZGy5Ytk9VqVUREhKZPn66MjAxNmzZN/v5syYTvxN3Zk2IJALgZ23YBAAAAAABcQ1lZmX784x8rPj5eU6ZM0cGDB41z+fn5GjJkiEwmkzE2dOhQffvttyorKzNiBg4cKKvVasQMGzZMDQ0NKioqar+JAAAAl7DyBAAAAAAA4Cr69++vZcuW6Yc//KGqq6v1hz/8QaNGjdK2bdvUp08fVVZWatCgQU7XNK9SqaioUGhoqCorKxUcHOwU03x8/Pjx686psLDwe86m9dlsNnen8L14a96S9+ZO3m3n0t9BAP51FE8AAIbMzEzt3r1bX375pcxms+666y5Nnz5dAwYMcIqz2WxasmSJSkpKFBQUpDFjxmjixIlOMaWlpUpPT1dBQYECAgKUlJSkWbNmGftCS1J5ebnS09O1f/9++fj4KCEhQXPmzHH6Nh4AAADgbvfff7/T8aBBg/TII49o48aNmj9/viQ5rTqRJIfDcdnxy3El5lJRUVHy9fW97utam81m88oPbb01b8l7cydvAN6GbbsAAIaPP/5Yjz/+uDZt2qQ33nhDISEhevLJJ3XkyBEjprkZZmRkpLZu3aqZM2dq1apV2rRpkxHT3AzTarUqJydHixcvVm5url588UUjprGxUZMmTVJVVZWysrK0evVqffTRR5o7d267zhkAvMmqVat0xx13tPix2+1GjM1mU0pKiqKjoxUfH6/MzMwW9yktLdXYsWPVv39/DR06VEuXLnW6BwDg6iwWi+666y599dVXki6sILl09UhVVZWk71agBAcHq7Ky0imm+fjSFSkAAMD9WHkCADBc+gHb888/r/fff18ffvihRo8eLan1mmHu27dPBw8e1O7du9WnTx9J0rPPPquJEyfqyJEjCgsLa9/JA4CX6N27t7Kzs53Gmlf1NRe4ExMTlZGRoaKiIs2fP1/+/v7G7+jmAnd0dLRycnJUVlamtLQ0STJeAQBX19TUpJKSEvXv31+SFBMTo507d8rhcBirSPbt26devXopNDTUiMnIyFBtba26du1qxPj5+SkyMtI9EwEAAFfEyhMAwBXV19fLbrfrpptuMsZaqxlmfn6+wsLCjMKJJA0ePFhms1kHDhxo66kBgNcym83q0aOH00+ziwvc4eHhSkpK0tixY7Vu3Toj5uICd0REhOLj4zV9+nS98cYbqqurc8eUAMDjZWRk6KOPPtKRI0f02Wef6be//a2+/vpr4wtGo0aNUnV1tRYsWKBDhw7p3XffVVZWlsaPH2/cIzExUQEBAUpLS1NJSYn27t2rlStXavTo0fL393fX1AAAwBWw8gQAcEXLli1TcHCw4uPjjbHWaoZ5uRgfHx8FBgZed8NMT2qWKXlHM0FvwHNsHR3xOd7oe1KXlZXpxz/+sTp16qQ777xTv/nNbxQRESHpygXuzMxMlZWVKTQ09JoF7ri4uHafEwB4uoqKCs2ePVsnTpxQt27dFBkZqc2bNys6OlrShVWBmZmZWrJkiZKTkxUUFKSpU6cqNTXVuIfVatWGDRuUnp6ulJQUWa1WjRw5UrNmzXLXtAAAwFVQPAEAXNbq1au1a9cuZWVlqUuXLk7n2rIZ5sVbHbjKU5plSjQTbC08x9bBc7zx9O/fX8uWLdMPf/hDVVdX6w9/+INGjRqlbdu2qU+fPq1W4HaVpxWvL+WNxUNvzFnyzry9MWfJ8/O+Uf+/s3z58mvGxMXFacuWLVeNCQ8PV1ZWVmulBQAA2hDFEwBACytWrNDmzZv12muv6c4773Q652ozzPLycqeYS5thBgcHKy8vzynGbrerpqaGhpkAcAX333+/0/GgQYP0yCOPaOPGjZo/f76kti1wX8qTiteX8sbioTfmLHln3t6Ys+S9eQPwfKXFFdq/55CqT9SpW3d/DYnvq/A7Q9ydFgC4lcf1PMnMzNRjjz2mQYMG6Z577tG4ceP097//vUWczWZTSkqKoqOjFR8f36LJsSSVlpZq7Nix6t+/v4YOHaqlS5fKbrc7xZSXl2vq1KmKiYnRPffco3nz5unMmTNtNj8A8HQZGRl68803tWHDBmMbgovFxMQoLy/P+DBOunwzzIKCAtXW1jrFXNwMMyYmRkeOHNHhw4eNmLy8PDU2Nio2NratpgcANxSLxaK77rpLX331lSTXC9zNBe1mlxa4AQBAx1FaXKH3cgt1uqZBfl18dLqmQe/lFqq0uMLdqQGAW3lc8eTjjz/W448/rk2bNumNN95QSEiInnzySR05csSIOXr0qCZMmKDIyEht3bpVM2fO1KpVq7Rp0yYj5syZMxo3bpysVqtycnK0ePFi5ebm6sUXXzRiGhsbNWnSJFVVVSkrK0urV6/WRx99pLlz57brnAHAU6Snpys7O1svvviievTooePHj+v48eM6ffq0EdNazTCHDh2qiIgIpaWlqbCwUJ9++qkWLVqkBx98UGFhYe0+d6BZ/rFCLfzLCk19d74W/mWF8o959rZE6NiamppUUlJiFEZaq8ANAAA6jv17DslsMalzZ4tMpguvZotJ+/cccndqAOBWHlc8aV55EhERofDwcD3//PMymUz68MMPjZjNmzcrMDBQCxcuVHh4uJKSkjR27FitW7fOiNmxY4dqamq0bNkyRUREKD4+XtOnT9cbb7yhuro6SRf+SDx48KCWLl2q6Oho3XPPPXr22Wf1pz/9yalYAwAdxaZNm1RXV6fx48dr2LBhxs/ixYuNmOZmmIWFhUpOTtbvf//7KzbDrKmpUUpKip555pkWzTDNZrPWrl2rm266SampqZoyZYri4uL0/PPPt+ucgYvlHyvUelu2qutPyerjr+r6U1pvy6aAAo+RkZGhjz76SEeOHNFnn32m3/72t/r66681evRoSa1X4AYAAB1H9Yk6+fiYncZ8fMyqPlHnpowAwDN4fM+T+vp62e123XTTTcZYfn6+hgwZ4rQn89ChQ5WZmamysjKFhoYqPz9fAwcOlNVqNWKGDRumhoYGFRUVKS4uTvn5+QoLC1OfPn2MmMGDB8tsNuvAgQN88xlAh1NSUuJSXGs1wwwNDdWaNWtczg9oa+8cfF8+nczytVzo4eBr8ZXsZ/XOwfcVc3OUm7MDLjR9nz17tk6cOKFu3bopMjJSmzdvNrZZbC5wL1myRMnJyQoKCrpigTs9PV0pKSmyWq0tCtwAAKDj6NbdX6drGtS583cfE54/36hu3flSBYCOzeOLJ8uWLVNwcLDi4+ONscrKyhZN8pq3KqioqFBoaKgqKytb7NncfNy8D/TlYnx8fBQYGNhir+hrKSy8Mb+RarPZ3J3CDYXn2Xq84VnSzBPwPhW1VbL6OP+R2NncWRW1VW7KCHC2fPnya8a0VoEbAAB0DEPi++q93EKdk10+PmadP9+oRrtDQ+L7ujs1AHArjy6erF69Wrt27VJWVpa6dOnidO7iVSeSjH2dLx2/nGvFOBwOl+5zsaioKPn6+l7XNZ7OZrPx4W8r4nm2Hp4lgLYS0jVI1fWnjJUnknSu8ZxCuga5MSsAAACg7YTfGaKHH43S/j2HVH2iTt26+2tIfF+F3xni7tQAwK08tniyYsUKbd68Wa+99pruvPNOp3PBwcEtVoZUVV34RmjzCpTg4GCVl5c7xVRWVhrnml/z8vKcYux2u2pqalqsSAEAADe+pIgErbdlS/az6mzurHON53S+qVFJEQnuTg0AAABoM+F3hlAsAYBLeFzDeOlCI8w333xTGzZsMPZvvlhMTIzy8vKM1SbShebvvXr1UmhoqBFTUFCg2tpapxg/Pz9FRkYaMUeOHNHhw4eNmLy8PDU2Nio2NratpgegDeUfK9TCv6zQ1Hfna+FfVtDkGcB1ibk5SuMH/ULdugTqzPk6desSqPGDfkG/EwAAAAAAOhiPW3mSnp6urVu3atWqVerRo4exwsTPz08BAQGSpFGjRmnTpk1asGCBxo4dq+LiYmVlZWn27NnGfRITE/Xyyy8rLS1N06ZNU1lZmVauXKnRo0fL3//CXuZDhw5VRESE0tLSNG/ePDU0NGjRokV68MEHaRYPr5J/rFDvHHxfFbVVCukapKSIhA75QV/+sUKtt2XLp5NZVh9/Vdef0npbtsYPUod8HgC+n5ibo/idAQAAAABAB+dxxZNNmzZJksaPH+80PnLkSGVkZEiSevfurczMTC1ZskTJyckKCgrS1KlTlZqaasRbrVZt2LBB6enpSklJkdVq1ciRIzVr1iwjxmw2a+3atUpPT1dqaqp8fHyUkJCguXPntsNMgdZBweA77xx8Xz6dzEavAl+Lr2Q/q3cOvt/hngVwObWHDuhU3nbZqytk6RaiwMHJ6tq3fVdalhZXsJcyAAAAAADweB5XPCkpKXEpLi4uTlu2bLlqTHh4uLKysq4aExoaqjVr1ricH+BpKBh8p6K2SlYff6exzubOqqitclNGgOeoPXRAVX9cJ5ktMvlZZT9z8sLxQxParYBSWlyh93ILZbaY5NfFR6drGvRebqEefjSKAgoAAAAAAPAoHtnzBIDrKmqr1Nnc2WmsoxYMQroG6VzjOaexc43nFNI1yE0ZAZ7jVN52yWxRJx8/mUwmdfLxk8yWC+PtZP+eQzJbTOrc2SKT6cKr2WLS/j2H2i0HAAAAAAAAV1A8AbwcBYPvJEUk6HxTo87az8rhcOis/azONzUqKSLB3akBbmevrpDp/1aoNTNZfGWvrmi3HKpP1MnHx+w05uNjVvWJunbLAQAAAAAAwBUUTwAvR8HgOzE3R2n8oF+oW5dAnTlfp25dAjV+0C863PZlwOVYuoXIYT/rNOawn5WlW/ttl9Wtu7/On290Gjt/vlHduvtf4QoAAAAAAAD38LieJwCuz4WCwYXeJxW1VQrpGqSkiIQOWzCIuTmqw84duJrAwcmq+uM6NalBJovvhUJKo12Bg5PbLYch8X31Xm6hzskuHx+zzp9vVKPdoSHxfdstBwAAAAAAAFdQPAFuABQMAFxL176x0kMTdCpvu+zVFbJ0C1Hg4OR2axYvSeF3hujhR6O0f88hVZ+oU7fu/hoS35dm8QAAAAAAwONQPAEAoIPo2je2XYsllxN+ZwjFEgAAAAAA4PHoeQIAAAAAAAAAAHARiicAAAAAAAAAAAAXoXgCAAAAAAAAAABwEXqeAAAAAAAAAEAbyT9WqHcOvq+K2iqFdA1SUkSCYm6OcndaAK6BlScAAAAAAAAA0AbyjxVqvS1b1fWnZPXxV3X9Ka23ZSv/WKG7UwNwDRRPAAAAAAAAAKANvHPwffl0MsvX4iuTySRfi698Opn1zsH33Z0agGugeAIAAAAAAAAAbaCitkqdzZ2dxjqbO6uitspNGQFwFcUTAAAAAAAAAGgDIV2DdK7xnNPYucZzCuka5KaMALiKhvEAAAAAcInaQwd0Km+77NUVsnQLUeDgZHXtG+vutAAAgJdJikjQelu2ZD+rzubOOtd4TuebGpUUkeDu1ABcA8UTAABww8g/Vqh3Dr6vitoqhXQNUlJEgmJujnJ3WgC8TO2hA6r64zrJbJHJzyr7mZMXjh+aQAEF6KAyMzO1e/duffnllzKbzbrrrrs0ffp0DRgwwIjJzc3VnDlzWly7e/du9enTxzguLS1Venq6CgoKFBAQoKSkJM2aNUsWCx/RADeimJujNH6Q+DsF8EL8nxkAANwQ8o8Var0tWz6dzLL6+Ku6/pTW27I1fpD4wwTAdTmVt10yW9TJx0+SZPLxU5MadCpvO8UToIP6+OOP9fjjjys6OloWi0WZmZl68skn9c477ygsLMyIM5vN2rt3r9O13bt3N/75zJkzGjdunKKjo5WTk6OysjKlpaVJkvEK3Giav+D0zYlvdUvN/+uQhYOYm6M63JyBGwE9TwAAwA3hnYPvy6eTWb4WX5lMJvlafOXTyax3Dr7v7tQAeBl7dYVMFl+nMZPFV/bqCjdlBMDdMjMz9dhjjykiIkLh4eF6/vnnZTKZ9OGHH7aI7dGjh9OP2Ww2zu3YsUM1NTVatmyZIiIiFB8fr+nTp+uNN95QXV1de04JaBfNX3Cqrj8lv06+xhec8o8Vujs1ALgmVp4AAACXeXIPgIraKll9/J3GOps7q6K2yk0ZAZCkT4vLlbunVOUn6tSzu78ejQ9X3J093Z3WVVm6hch+5qRM/7fyRJIc9rOydAtxY1YAPEl9fb3sdrtuuukmp/HGxkaNGDFC586d07/927/pV7/6le6++27jfH5+vgYOHCir1WqMDRs2TA0NDSoqKlJcXFy7zQFoDxd/wanxXKN8Lb6S/azeOfg+KzEAeDyKJwAAwCWe3gMgpGuQqutPXfiD7P+cazynkK5BkqTS4grt33NI1Sfq1K27v4bE91X4nXwQCrSlT4vLtTb3H7JYTAroYtHJmnqtzf2H9Gh/jy6gBA5OVtUf16lJDTJZfOWwn5Ua7QocnOzu1AB4iGXLlik4OFjx8fHG2O23366lS5cqIiJCdXV1evvttzV27Fht3LjRKIpUVlYqODjY6V7Nx8ePH7+uHAoLPeeb+zabzd0pfC/emrfkPbl/c+Jb+XW6UDiRpLq6OjkcDn1T/63XzEHyjuc9aNAgd6cA3HAongAAAJd4eg+ApIgErbdlS/az6mzurHON53S+qVFJEQkqLa7Qe7mFMltM8uvio9M1DXovt1APPxpFAQVoQ7l7SmWxmOTX+cKfHX6dLWqQXbl7Sj26eNK1b6z00ASPXWkHwL1Wr16tXbt2KSsrS126dDHGY2JiFBMTYxzHxsbqm2++0fr1611aUWIyma4rj6ioKPn6+l47sI3ZbDav/NDWW/OWvCv3W2r+n/EFp7q6Ovn7++us/axu6RLkNXPwpucNoHVRPMENq+rDt3T6ox1qOlevTp27KODeRAXd95i704KHOWH7/+zdeVhU1f8H8DcwLALGIuJSZi6Byg6KCy5gmqWhiVuK+76nX/NLLpWiKVruaJlLipbhgppPaWollvpzQYzMLXNNRXYEZIAZzu8Pvly5gDIoMAvv1/P02Jw5M/dzD3c+c+eee845j/t790P5MAEWdRxRv3cv2PvwwghRaVRpCTCysJaV6dIaAF71XDHKp2BqgISsZDha1ZIWo4zYdwomCiOY/e8CrpmZArlQ4eSxf9h5Qnpjw4YNOHz4MG7cuAETExO4uLhg2rRp8PDwkOpERUVh1qxZJV57+PBhNGzYUHp8/fp1hIaG4sKFC6hZsyZ69uyJGTNmQKGo2J8HD1Meo2YN+Xuam5ogIUX35/W3auLNzhIiKmHFihXYsWMHNm/ejObNm5dZ38PDA0ePHpUeOzg44OHDh7I6SUlJ0nNEhqboDU5CCOSocqQbnEiO1yeIdA87T8ggJf+2C+m/7yp4YGyC/Dyl9JgdKFQoJeY8bqzfCCOFAibW1shJScWN9RuBcaN5gkJUCn1YA8CrnmupcyenpTyGRQ1TWZmpqQnS9OACLlGhM2fOoH///nBzc4NCocCGDRswfPhwfP/992jQoIFUz8TEBNHR0bLX2tvbS/+fmZmJESNGwM3NDTt37kR8fDxCQkIAQPq3onQVtgsAACAASURBVNSxt0Tqo2xp5AkA5OSp4Whv+YxXERHpprCwMOzduxdbtmxBixYtNHrNpUuXULt2bemxl5cXwsLCkJWVBSsrKwDAiRMnYGFhofF7EumTojc4/Zt9H6/UeHKDEz3B6xNEuomdJ2SQMk4fAAAYGf/vEDcyhshXIeP0Ab3rPOEc/ZXn/t79BScmFgUXgk0sLKBWKnF/736enBCVQp/XALC1t0TGI6U08gQA8vLUsOUF3FLxrjfdtGHDBtnjRYsW4ciRI/jtt98waNAg2XNFL9QVd+DAATx69AhLly6FtbU1mjVrhmnTpiEsLAxTpkyBpWXFfS6C/JtifVQclFDB3NQEOXlqqFQCQf5NK2wbRERVITQ0FHv37sWaNWtQu3ZtaX0SCwsL1KxZE0DBdF7u7u547bXXpDVPTpw4gbVr10rvExgYiLVr1yIkJARTpkxBfHw8Vq5ciUGDBlVo/iXSJYU3OHH6q6fj9Qki3cTOEzJI+bnZgLGJvNDIuKBcj3CO/sqlfJgAE2v5FETG5uZQPtSNKYhIv527/BBRx67jYcpj1LG3RJB/U52e318T+rwGQDv/Jvgx6iJyoYKpqQny8tRQqwTa+TfRdmg6h3e96Y/s7GyoVCrY2dnJytVqNTp37ozc3Fy8/vrrmDhxIlq1aiU9HxsbC09PT1gX+Q5s3749lEolLl26pNG8/Jpq2bwOEOSOqGPXkZDyGI4Gkg+JqPr55ptvAACjRo2Slffu3RthYWEAgIyMDMybNw+JiYmwtLSEk5MTNm/ejHbt2kn1ra2tsWXLFoSGhqJv376wtrZG7969MWPGjKrbGSLSObw+QaSb2HlCBsnYrAby85SAkfGTQpEPY7MaT3+RDjp57B/O0V+JLOo4IiclVbqzAwDyc3JgUYdtSy/m3OWHWB8VB4XCCDVrKJD6KBvro+KAIHe9v2Cor2sANG3uiO5BrhzJpwHe9aY/li5dCgcHB/j7+0tljRo1wpIlS9CsWTPpruehQ4di27ZtUqdIUlJSiXn1Cx8X3kmtqYsXL5ZZxwhAH18LAP/7vn38L2Ji/i3Xdp5XTExMlWynIuljzIB+xq2PMQO6H7eh3lV+9erVMuvMmjWr1HWnimvatCkiIiIqIiwiMhC8PkGkm9h5QgapZutApP++CyJfVdCBIvKlcn1SlXP0xz64WOoiy4asfu9euLF+I9RKJYzNzZGfkwOhUqF+b92fgoh0W9Sx61AojKQ5/i3MFFBChahj1/W+86QsWf+c19mRKU2bO7KzRAO8600/hIeH4+DBg4iIiECNGk9uDvHy8oKXl5f02NvbG//++y82bdqk0YgSIyOjcsXh6uoKc3Pzcr2mqujj1CD6GDOgn3HrY8yA/sZNRETPxusTRLrJuOwqRPqnVod+sGnfD8amFkC+GsamFrBp30/v1juxtbdEXp5aVlYZc/THPriITTGRSMtOh7WpJdKy07EpJhKxD8q+m1Sf2ft4o/G40TC3t4M6MxPm9nZozGlpqAI8THkMc1P51IHmpiZIMPDFybP+OY/kQxsLFpW3sIYqMxXJhzYi65/z2g6NysGijiPyc3JkZbzrTbesWLECERER2Lx5M5o3b15mfQ8PD9y6dUt67ODggKSkJFmdwsfFR6QQERERUeXj9Qki3cSRJ2SwanV48c4SbS/WXlVz9H9/5QhMjU1grii4c9RcYQ6ocvD9lSMGP/rE3sebJyNU4erYWyL1UbY08gQAcvLUcDTwxcnTT+0HTBQFHdcAjEwtkA8l0k/t15nRJ5qojiPxiuJdb7otLCwMe/fuxZYtW9CiRQuNXnPp0iXZAvJeXl4ICwtDVlYWrKysAAAnTpyAhYWFxu9JRERE+kuXR4tXZ7w+QaR7OPKEDF7WP+dxf/snuBM+Afe3f6LxHdCFi7VnPFLKFmu/frnqpi0pnKO/5ksWUGbnoeZLFpWyWHxCVjLMTMxkZWYmZkjISq7Q7RBVF0H+TaFSCShzVRCi4F+VSiDIv6m2Q6tUqrQEGCnk0/cYKcyhStOf6Z6q60i8onjXm+4KDQ1FZGQkli1bhtq1ayMxMRGJiYnIyMiQ6oSHh+P48eO4c+cOrly5goULF+LEiRMYNmyYVCcwMBA1a9ZESEgIrl69iujoaKxcuRKDBg2CpaVhd/ISERFVdxwtTkSkOY48IYNWeFIAE4XspABvjS7zrgpdWay9Kubod7SqhbTsdGnkCQDkqnPhaFWrUrdLZKhaNq8DBLkj6th1JKQ8hqO9JYL8mxr8eicKW8eCH2GmTxY5FKocKGz1Z7qn6jwSryje9aabvvnmGwDAqFGjZOW9e/dGWFgYACAjIwPz5s1DYmIiLC0t4eTkhM2bN6Ndu3ZSfWtra2zZsgWhoaHo27cvrK2t0bt3b8yYMaPqdoaIiIi0wlBGixMRVQV2npBBe5GTgspYrF1Xp4Lp2awrNsVEAqocmJmYIVedi7x8NXo266rt0IiqzLnLDxF17DoepjxGnQro7GjZvI7Bd5YUZ9O2F5IPbUQ+lDBSmEOocgC1CjZt9We6p4SsZFibyu+850i8ypEScx739+6H8mECLOo4on7vXuywKcPVq1fLrDNr1izMmjWrzHpNmzZFRERERYRFREREekSVlgAjC2tZmb6NFiciqiqctosM2otMIVPRi7XfyLqrs1PBeNVzxSifAbCtYYPMvMewrWGDUT4DdKJjh6gqnLv8EOuj4pD6KBs1ayiQ+igb66PicO7yQ22Hplesmnij1lujobC2g1BmQmFth1oajPTTJY5WtZCrzpWVcSRexUuJOY8b6zciJyUVJtbWyElJxY31G5ESw+kiiIiIiCqTwtax4CanIvRttDgRUVXhyBMyaC8yhUxFL9Z+Oi0OpgrdnQrGq56rTsRBpA1Rx65DoTCSFni3MFNACRWijl2vdqNHXpRVE2+96iwpjiPxqsb9vfthpFDAxKLg+9nEwgJqpRL39+7n6BMiIiLC7atxOH/8IB6lJuElOwd4d3wbDZ3dtR2WQTCE0eJERFWFI0/03LnLDzH7ixMY9ekRzP7iBO+SLsambS9ArUJ+nhJCCOTnKTU+KajoxdrT8zK4KDuRjnqY8hjmpiayMnNTEyS8wDR9pJ84Eq9qKB8mwNhcPjLU2NwcyoecLoKIiKi6u301DtH7tyMrIx3mNayQlZGO6P3bcftqnLZDMwiGMFqciKiqcOSJHiucZkahMJJNM4Mgd94p/T9WTbyBt0Yj/dR+qNISoLB1hE3bXhqfFFTkYu02pjWRq87louxEWvKsNU3q2Fsi9VG2NPIEAHLy1HB8zmn6SL9xJF7ls6jjWDBll8WTkaH5OTmwqMPpIoiIiKq788cPwlihgKlZwW9nUzNz5P2vnKNPKoa+jxYnIqoq7DypQhW9GDGnmdGMrpwUtLZ1R/SjGE4Fo0e4mLHhKKuzOci/KdZHxUEJFcxNTZCTp4ZKJRDk31TboVeo65cTcPLYP0hLeQxbe0u0829SYR3EROVRv3cv3Fi/EWqlEsbm5sjPyYFQqVC/N6eLICIiqu4epSbBvIaVrExhaoZHqUlaioiIiKorTttVRSpjMWJOM6NfGls14FQweoSLGRuWop3NRkYF/yoURog6dh0A0LJ5HYwLcofdSzWQma2C3Us1MM7ARvFdv5yAH6MuIuOREhY1TJHxSIkfoy7i+mVOk0RVz97HG43HjYa5vR3UmZkwt7dD43Gj2UFNREREeMnOAaq8XFmZKi8XL9k5aCkiIiKqrjjyBMDRo0excuVK3Lp1C/Xr18f48eMRFBRUoduojFEinGZG/3AqGP3BxYwNy8OUx6hZQ/6VV7yzuWXzOgbVWVLcyWP/wERhBLP/fWeYmSmQCxVOHvuHo09IK+x9vJlPiajKxT64iO+vHMG/KffxyqPj6NmsK8/PyaBV9AwYVcG749uI3r8deSgYcaLKy0W+SgXvjm9rOzT6n6x/zj/39OhERPqk2o88+eOPPzB16lR07doV+/fvx+DBgzFnzhz8+uuvFbqdyhglEuTfFCqVgDJXBSEK/jXEaWaItIGLGVeNo0eP4p133oGrqyvefPNNREVFVcp26thbIidPLSurbp3NaSmPYVrse8jU1ARpHK1IRETVROyDi9gUE4m07HRYGJsjLTsdm2IiEfvgorZDI6oUlTEDRlVo6OyOTr0Gw6qmDXKys2BV0wadeg3meic6Iuuf80g+tBGqzFQYWVhDlZmK5EMbkfUPZ2kgIsNT7UeebNmyBZ6ennj//fcBAE2aNEFsbCw2bdqEgICACttOZYwSadm8DhDkjqhj15GQ8hiOenIXCZE+4GLGla+w83rcuHF45513cOLECcyZMwd2dnYVmn8BVJs1TZ7F1t4SGY+U0sgTAMjLU8O2GnUgERFR9fb9lSMwNTaBucIc6lw1zBXmgCoH3185wtEnZJD0eZ3Uhs7u7CzRUemn9gMmChibFvxWNjK1QD6USD+1n6NPiMjgVPuRJ7GxsfDz85OV+fn54Y8//oBarX7Kq8qvskaJtGxeB4sm+GHjnK5YNMFP50+AiPRF/d69IFQqqJVKCCEK/uVixhWqaOd1kyZNMHToULz11lvYtGlThW+rOqxpUpZ2/k2gVgnk/u97KDdXBbVKoJ1/E22HRkREVCUSspJhZmImKzMzMUNCVrKWIiKqXFwnlSqDKi0BRgr5LA1GCnOo0jhLAxEZnmo/8iQpKQkODvJFx2rXro3c3Fykp6fD3t5eo/e5ePHZQ72NAHR2r4GTlzORnKaErbUCHd2tYfT4X8TE/Pu84Ve6mJgYbYdgUNieFacq2jL/DX+oT/4f8lOSYWxrC5NO7XETAjc13LaPj08lR6jfYmNj0a9fP1mZn58f5s+fD7VaDRMTk6e88vkY+pomZWna3BHdg1xx8tg/SEt5DFt7S7Tzb8L1ToiIqNpwtKqFtOz0ghEn/5OrzoWjVS0tRkVUebhOKlUGha1jwZRdpk9maRCqHChs+buCiAxPte88AQAjIyPZYyFEud/D1dUV5sXWRyjOxwcYGFjut9aamJgYXvytQGzPilNlbenjAwzoX/nbqaYqqvMaKLsDu6rpckepi68ZgIK7btMf30VMzF3tBvQMutyO+qQ6tiO/b4moND2bdcWmmEhAlQMhBHJUOcjLV6Nns67aDo2oUnDqWqoMNm17IfnQRuRDCSOFOYQqB1CrYNOWszQQkeGp9p0nDg4OSExMlJUlJyfD1NQUNjY2WoqKiKh6qIjOa0CzDuyqwo7SisF2rBhsRyKiJ7zquWKUT8HaJ/9m38crNWqhZ7OuXO+EDBbXSaXKYNXEG3hrNNJP7YcqLQEKW0fYtO3F9U6IyCBV+84TLy8vnDx5EpMmTZLKTpw4AU9PzwqfMoaIiJ5g5zURERFVNa96rvCq58rOZao2qvvUtVQ5rJp4s7OEiKqFar9g/PDhwxEbG4vw8HDcuHED27dvx6FDhzBq1Chth0ZEZNAKO6+LYuc1ERERERERERHpgmrfeeLh4YHVq1fj4MGD6NmzJ7Zu3YqFCxciICBA26ERERk0dl4TEREREREREZGuqvbTdgFAly5d0KVLF22HQURUrRR2Xq9YsQJffvkl6tWrx85rIiIiIiIiIiLSCew8ISIirWHnNRERERERERER6aJqP20XERERERERERERERFRUew8ISIiIiIiIiIiIiIiKoKdJ0REREREREREREREREWw84SIiIiIiIiIiIiIiKgILhj/goQQAIDc3FwtR1I5cnJytB2CQWF7Vhx9aUszMzMYGRlpOwyDpas5WF+OT13HdqwY1bUdmX8rl67m3+L08fjXx5gB/YxbH2MG9CNu5uDKpYs5WB+Oy9Loa9yA/sbOuCsX8y9RxTIShd+69FwyMjJw7do1bYdBRDrK1dUV5ubm2g7DYDEHE9HTMP9WLuZfInoW5uDKxRxMRE/D/EtUsdh58oLy8/ORlZUFU1NT9uwSUQm866NyMQcT0dMw/1Yu5l8iehbm4MrFHExET8P8S1Sx2HlCRERERERERERERERUBBeMJyIiIiIiIiIiIiIiKoKdJ0REREREREREREREREWw84SIiIiIiIiIiIiIiKgIdp4QEREREREREREREREVwc4TIiIiIiIiIiIiIiKiIth5QkREREREREREREREVAQ7T4iIiIiIiIiIiIiIiIpg5wkREREREREREREREVER7Dyppvbt2wdnZ2cMHz5cVh4TE4O+ffvCzc0N/v7+2LBhQ4nXXr9+HUOHDoW7uzv8/PywZMkSqFSqKopcdyQlJWH27Nlo164d3Nzc0K1bN/zyyy+yOmxPzeTn5yM8PBxdu3aFm5sbOnXqhAULFiArK0tWj+1J2nDgwAEEBQWhVatW8PDwQPfu3bF582YIIaQ6PDbLh99Bz2fNmjVwdnYu8V/R/WcbkqHS11xcVtxRUVGlfq5v376t1biL0secXVrMutjWzOuki/Q13xanT7lLn3OBvl4X6dy5c6lt3qNHD52Om4iqnkLbAVDVu3HjBj7//HO0bNlSVn7v3j2MHj0agYGBCAsLw6VLlzB37lxYWloiODgYAJCZmYkRI0bAzc0NO3fuRHx8PEJCQgBA+rc6yMzMxKBBg/Daa69h9erVqFu3Lh48eAArKyupDttTc19//TU2bdqExYsXw9XVFbdu3cLs2bORnZ2NRYsWAWB7kvbY29tj4sSJaNSoEczMzHDu3DnMmzcPJiYmGDZsGI/NcuJ30It5+eWXERkZKStTKApO59iGZMj0NReXFTcAmJiYIDo6usTrCmnzc6uPOftpMQO62dbM66Rr9DXfFqWPuUsfc4E+XxfZvXs31Gq19Dg7OxuBgYHo3r27TsdNRFogqFrJyckRPXv2FPv27RMhISFi2LBh0nOfffaZ6NSpk8jPz5eV+fv7S4+//fZb4e7uLjIyMkqUZWVlVck+6ILly5eLN954Q+Tm5j61DttTcxMmTBCTJ0+WlS1dulS888470mO2J+mSiRMniokTJwoheGyWB7+DXszq1atFly5dnvo825CqG33NxUXj3rNnj2jevPkz62srbn3M2c+KWRfbmnmd9IU+5Vt9zF36mgsM6bpIZGSkaNGihYiPj9eruImo8nHarmpm8eLFcHJyQq9evUo8Fxsbi3bt2sHIyEgq8/Pzw/379xEfHy/V8fT0hLW1tVSnffv2UCqVuHTpUuXvgI44evQovLy8sHDhQvj5+aF79+4IDw9HXl6eVIftqTkfHx/ExMTg8uXLAIC7d+/i2LFj6NSpk1SH7Um6QAiBuLg4nD9/Hq1btwbAY7M8+B304uLj49GxY0f4+/tjwoQJuHLlivQc25CqC33NxaXFDQBqtRqdO3dG+/btMWLECJw9e1b2Om3FrY85+1kxA7rZ1szrpMv0Md/qY+4C9DMXGNJ1ke+++w4BAQGoU6eOXsVNRJWPnSfVyOHDh/Hbb7/hk08+KfX5pKQkODg4yMpq164NAEhISHhqncLHiYmJFR2yzrpz5w4OHTqEvLw8rF+/HpMmTcK2bduwevVqqQ7bU3MjR45EcHAw+vTpAxcXF3Tp0gXu7u6YMWOGVIftSdqUkZEBLy8vuLm5YcCAAQgODsbQoUMB8NjUFL+DXpy7uzuWLl2KDRs2YMmSJRBCYODAgdJ8/WxDMnT6moufFXejRo2wZMkSrFu3DqtXr0a9evUwdOhQnDt3Tnq9NuLWx5xdVsy62NbM66Sr9DXf6mPuAvQ3FxjKdZE///wTf/31FwYMGCCV6UPcRFQ1uOZJNfHgwQN88skn+PLLL2W94sUV7VUHIC0KV7xck9caMiEEHBwcsGDBApiYmMDV1RUPHz5EeHi47II/21MzR44cwXfffYdFixahefPmuHXrFsLCwrB06VLZXKFsT9IWKysr7Nu3D9nZ2bhw4QKWLVuGevXqoU+fPgB4bJaF30EVo+hoPKBg1F6PHj2wbds2zJ07FwDbkAybvubiZ8Xt5eUFLy8vqa63tzf+/fdfbNq0qdQ1O6oibn3M2ZrErIttzbxOukof860+5q5C+poLDOW6SGRkJF555RW0b9/+mdvWtbiJqGqw86Sa+Ouvv5CSkoKBAwdKZfn5+QCAFi1aYMeOHXBwcCjRO56cnAzgSQ+7g4MDHj58KKuTlJQkPVddODo64tVXX4WJiYlU1qRJE2RlZSE9PR02NjZsz3JYtGgRhgwZgnfffRcA4OzsjLy8PMycORNTpkyBpaUl25O0ytjYGA0bNgQANGvWDOnp6VixYgX69OnDY1MD/A6qHAqFAi4uLrh16xYAsA3J4OlrLn5W3KXx8PDA0aNHpcdVHbc+5mxNYvbw8CjxOm23dXHM66Qr9DHf6mPuehp9yQWGcF0kMzMTP/zwAyZMmCDr8ND1uImo6nDarmqiTZs2OHDgAPbt2yf917lzZ3h4eGDfvn1wdnaGl5cXTp06JfWmA8CJEydQv3591K1bF0DBHVsXLlxAVlaWrI6FhQVatGhR5fulLV5eXrhz5450MgYAt27dgrW1NWxsbKQ6bE/NZGdnw9hYno6KnoABbE/SLfn5+VAqlQB4bGqC30GVIz8/H1evXpV+wLENqbrR11xcNO7SXLp0SfpcA1Uftz7mbE1iLo2227o45nXSVfqQb/Uxdz2NvuQCQ7gusn//fuTl5SEoKEhWrutxE1EVqtTl6EmnhYSEiGHDhkmP//33X+Hp6Sk+/vhjcf36dXHgwAHh7u4utm3bJtXJyMgQfn5+YtKkSeLKlSvi2LFjonXr1iIsLEwLe6A9Fy9eFC4uLiI0NFTcuHFD/Prrr6Jt27Zi+fLlUh22p+ZmzZol2rZtKw4fPizu3r0rfvvtN9GlSxcxatQoqQ7bk7Rl9erV4sSJE+LOnTvin3/+ETt37hReXl5iwYIFQggem8+L30Hlt3jxYvF///d/4s6dOyIuLk5Mnz5duLi4iLi4OCEE25AMm77m4rLiXrNmjYiOjha3b98Wly9fFgsWLBDOzs7i6NGjWo27OH3M2cVj1sW2Zl4nXaSv+bY0+pK79DUXGMJ1kcDAQDF16tQS5boeNxFVHXaeVGPFTySEEOLs2bMiKChIuLi4iI4dO4r169eXeN3ff/8thgwZIlxdXUWbNm1EWFiYyMvLq6Kodcfx48fFu+++K1xdXUWXLl3E2rVrS7QD21MzWVlZIiwsTHTu3Fm4urqKTp06iY8++kikpKTI6rE9SRvCwsJEly5dhJubm2jZsqXo3bu32L59u1CpVFIdHpvlx++g8ps+fbro0KGDcHFxEX5+fmLMmDHSj+pCbEMyVPqai8uKe9GiRSIgIEC4uroKX19fMXjwYHHixAmtx12cPubs4jHrYlszr5Mu0td8Wxp9yV36nAv0+bpIbGyscHJyEidPniz1eV2Nm4iqlpEQRcagERERERERERERERERVXNc84SIiIiIiIiIiIiIiKgIdp4QEREREREREREREREVwc4TIiIiIiIiIiIiIiKiIth5QkREREREREREREREVAQ7T4iIiIiIiIiIiIiIiIpg5wkREREREREREREREVER7DwhIiIiIiIiIiIiIiIqgp0nRERERERERERERERERbDzhIiIiIiIiIiIiIiIqAh2nhARERERERERERERERXBzhMiIiIiIiIiIiIiIqIi2HlCRERERERERERERERUBDtPiIiIiIiIiIiIiIiIimDnCRERERERERERERERURHsPCEiIiIiIiIiIiIiIiqCnSdERERERERERERERERFsPOEiIiIiIiIiIiIiIioCHaeEBERERERERERERERFcHOEyIiIiIiIiIiIiIioiLYeUJERERERERERERERFQEO0+IiIiIiIiIiIiIiIiKYOcJAQCcnZ2xbt26cr9uyJAhGD58eJn1OnfujDlz5jxHZJVDV+JJTEyEs7MzoqKiqmybarUaO3fuxMCBA+Hj4wNXV1d07doVn3zyCW7dulVlcTzNqFGjMGTIEG2HQSTDHKkdzJFlW7NmDVq0aFFh71f8bx8VFQVnZ2fEx8fLtnn27NkK2yZRRWCe1g7m6bJ99dVXcHZ2rpD3+vDDD+Hs7Cz95+bmhm7duiE8PBy5ubkVsg3SHcxr2lFd8trRo0cRERFR4e9b2rmjLiqaS52dneHr64vg4GD89ttvlb7d5/lcF7Vlyxb8/PPPFRQREZVFoe0ASDdERkaiXr162g6DKlleXh4mTZqEkydPol+/fhg7diysrKxw8+ZN7NmzB9OmTcO+ffu0HSaRzmGOrB6YIzUTHh4OExMTtGrVStuhEEmYp6sH5mmgbt26WLVqFQBAqVTiwoULCA8PR2pqKj766CMtR0cViXmtetBWXjt69ChiYmIwdOjQCn9vfTFgwAAEBQUBAFJTU/Hdd99h/Pjx+Pbbb+Hh4aHl6J4uIiICbdu2xRtvvKHtUIiqBXaeEADA09NT2yFUCaVSCQsLC22HoTXh4eE4fvw4vvjiCwQEBEjlvr6+GDBgAO9eIHoK5sjqgTmSSH8xT1cPzNOAmZmZ7Hhv06YN7t+/j4MHD7LzxMAwr1UPhpLX8vLyYGxcNZPbVNQxU7duXdnnzM/PD23atMHhw4d1uvOEiKoWp+3SUx9++CG6du2KCxcuoF+/fvDw8ED37t1x+PDhEnVPnjyJ4OBgeHp6wsfHB1OnTsWDBw9kdUobOrhz50507twZ7u7ueO+993DlyhW4ublhzZo1Jbbx66+/IjAwEB4eHggKCsK5c+dKjTsiIgIBAQFwd3fH8OHDcfv2bdnzubm5+Pzzz9GpUye4urqiW7du2LJli6zO04aBFrZJ8Xrnzp3D2LFj4eXlhXnz5sles3v3bnTt2hVeXl4IDg7G33//Xe54AOD69esYN24cvL294enpiWHDhiEuLq5Eva+++godOnSAp6cnRo0ahXv37pXaTpUh77RBlAAAIABJREFUJycH27dvxxtvvCE7KSuq6J0LW7duRb9+/dCyZUv4+vpiyJAhiI2NldUvnC7m2rVrGDRoENzd3dGtWzdER0dDCIF169ahQ4cO8PX1xZw5c5CTkyN7/R9//IG+fftKUw788MMPpcZ1+/ZtvP/++/D19ZWOx+LHWOEw77L+plQ9MEcyR5aXruXIwr9PTEwMRo0aBU9PT3To0AEbN24sNbYrV67gvffeg7u7O7p06VLqHYoXL17E6NGj4ePjI7VxeXNk4dQzq1atkqY5KJzWQgiBDRs2oGvXrnB1dUVAQABWrFiBvLw86fXdunXDokWLpMd//vknnJ2dMX78eKksIyMDLVq0wI8//ihrxxs3bmDYsGHw9PRE165d8c0335QrdtItzNPM0+VVmXm6rPzyxx9/YNKkSejQoQM8PDzQo0cPbNy4EWq1WlYvMTERU6ZMgaenJ/z8/LBy5Urk5+fL6iiVSixcuBBvv/02PD090bFjR0yfPh0PHz587raxtraGSqWSlZW1/5cvX4azszOio6NLvN+AAQMwbty4546numJeY14rL23ltQ8//BB79+7FnTt3pPO5olNnl+f3d0REBN544w24u7vLjuF79+498xz2aVPPFp92rrDe5cuXpfPpDRs2YMKECejXr1+J1//2229wdnbGn3/+WWp7PouZmRnMzc1l+TQpKQlz5sxB165d4e7ujs6dO+Pjjz9Genp6qe1R3usRKSkpCAoKQs+ePZGYmAgA2Lt3r/TZbdmyJYKCgnD06FFpO/fu3cPu3bulv13Rz/+ePXvwzjvvwNXVFe3bt0doaCgyMzOl50eNGoVJkybJtt+sWTMEBgZKZUIItGnTBl999RWAJ5/buLg4TJ48GV5eXvD398eaNWtKfMcRGSKOPNFjaWlpmD17NkaNGgVHR0ds2bIF06dPx8GDB/Hqq68CAH7++WdMnjwZ3bt3x5gxY/D48WOEh4dj6NCh2L9/PywtLUt9759//hkfffQRevbsicDAQNy6dQtTp04tNTFev34dK1aswPjx42FtbY1Vq1ZhwoQJ+OWXX1CzZk2p3m+//YbLly9j9uzZyMnJwYoVKzBy5EgcPHgQZmZmAICZM2fi559/xpQpU+Di4oLff/8dixcvRnp6Ot5///3naqeZM2eiT58+GDFiBExNTaXykydP4saNGwgJCUF+fj6WLl2KSZMm4eDBgzAxMdE4nvj4eAQHB6NWrVpYuHAhTE1NsXHjRgwZMgS7du2Ck5MTAGDHjh1YtmwZhgwZAn9/f5w/fx7Tp0/XaB/y8/M1+lJSKJ7+kf7zzz+RmZmJTp06abTN+/fvY8CAAXj55ZeRm5uLH374AUOGDMGePXtk8zYLIfDBBx8gODgYEyZMwFdffYWpU6eif//+SEhIwKeffoqbN2/is88+Q926dTFlyhQAQHJyMkaOHImGDRti+fLl0jGhVCrRqFEj6f3v3buH/v3745VXXsG8efNgZWWF7777DiNGjMDOnTvRvHlzqa4mf1OqPpgjNcMcWUDXcmShDz74AEFBQRgxYgSOHTuGzz77DDY2NrIfi0IITJkyBcHBwZg4cSL279+PkJAQ1K5dG35+ftL+BQcHo1WrVggLC4OxsTE2btyIwYMH4/vvv0edOnU02u/IyEgMGDBANs1B4efps88+w+bNmzFy5Ei0a9cOcXFxWLduHR48eIClS5cCAFq3bo0zZ85I73f27FmYm5vj3LlzyM/Ph7GxMc6dOwe1Wo2WLVvK9vH9999H//79MXbsWOzbtw+hoaFwcnLi9GF6jHlaM8zTBSozT5eVX+7duwc3Nzf07dsXlpaWuHz5MsLDw5GWloYPPvhAeq/Jkyfj9u3bmDNnDhwcHLB161bcvHlTFpdSqUROTg6mTJkCBwcHJCUlYevWrRg4cCAOHjwIc3PzMvet8MJeTk4OYmNjsWfPHvTo0aNc+9+8eXO4u7tj165dsjb9+++/ceHCBaxdu1ajdiY55jXNMK8V0FZemzhxIlJSUnD16lVpGkBra2sA5fv9HR0djWvXriEkJAQKhQI2NjbSc5qcw2pKCIGpU6di8ODBmDJlCmrWrAl3d3eMHTsWV69ele37rl270KxZM7i5uZX5vvn5+VI+TU1Nxfbt25Geno633npLqpOWlgYrKyvMnDkTdnZ2uHfvHr766iuMHTsWkZGRsvcr7/WIBw8eYMSIEbC1tcWWLVvw0ksv4ezZs/jwww8xfPhwzJ49G7m5ubh69SoePXoEoGCk0tixY+Hm5iZ1ctetWxcA8O2332L+/Pno06cPQkJCcOvWLSxfvhx///03IiIiYGRkBF9fX2zevBlCCBgZGeHs2bMwMzPD33//jZSUFNjb2+Pvv/9GamoqfH19ZfHOnDkT7777LgYNGoTo6GiEh4ejQYMGePfddzX5MxLpL0F6KSQkRDg5OYkLFy5IZcnJyaJZs2biq6++ksreeOMNMWHCBNlr7969K1xcXMT27dulMicnJ7F27VrpcZ8+fUS/fv1kr/v222+Fk5OTWL16tVQ2ePBg4eLiIu7duyeV/fnnn8LJyUn88MMPUllAQIBwd3cXycnJUtm1a9eEs7OziIyMFEIIceXKFeHk5CQ2bdok2+5HH30k3NzcRHp6uhBCiD179ggnJyfx4MGDEm3SpUsX6XFhvZUrV5Zov4CAANGmTRuRmZkplR06dEg4OTmJP/74o1zxLF68WLi6uor4+HipTmZmpvD19RXTp08XQgihVqtFhw4dxNSpU2XvFRYWJpycnMSePXtKxFh835ycnMr87+7du099jx9++EE4OTmJ48ePP3NbpVGpVCIvL08EBgaKBQsWSOWrV68WTk5O4qeffpLKrl69KpycnERgYKDIz8+XyidPnizeeust6fHnn39e4pgobPPBgwdLZR9++KHo0KGD7G+lUqnEW2+9JWtPTf6mVH0wRzJH6nuOLPz7LFmyRLatqVOnik6dOgm1Wi3bRtHjVQgh+vbtKwYMGCA9HjJkiOjdu7dQqVRSWUZGhvD19ZVtIyAgQMyePbtEHEWPp+KfByGESElJES4uLiI0NFRW/uWXXwonJydx/fp1IYQQBw4cEM2aNRNpaWlCCCHGjRsnQkNDRYsWLcSff/4phCj4u7/55psl2rHoZyYnJ0f4+vqKTz75RJB+Yp5mntalPF2e/JKfny/y8vLEpk2bRMuWLaVcfvz4ceHk5CSOHTsme6/27dsLJyenZ8aWlJQknJ2dxeHDh5+5H09rx5EjR4rs7Oxy7/+uXbuEi4uLSExMlMoWLlwo/Pz8RF5e3jNjoZKY15jX9CmvFf/bFCrP729vb2+pzQuV5xy2efPmJbY/ePBgMWzYsBL7s2vXLlk9tVotAgICZPuenJxc4nP0NKX9rVxcXMSOHTue+bq8vDwRFxcnnJycxF9//SWVa3o9ovBz/c8//4hOnTqJUaNGicePH0vPb9y4UbRq1eqZMRQ/Xxei4G/Upk0bMW7cOFn5gQMHZMfY+fPnhZOTk7h8+bIQQogFCxaI6dOni3bt2olDhw4JIYTYtm2b8PT0FLm5uUKIJ3/T9evXy977nXfeEaNHj35mrESGgNN26TFbW1vZPIz29vaoVauWNFTy1q1buHv3Lrp37w6VSiX9V7duXTRq1Ajnz58v9X3VajUuX76MLl26yMq7detWan0nJyfUr19f9hhAiWHHLVu2hL29vfT49ddfR+PGjXHhwgUAkIaBFr9rqkePHsjJyXmuYZcAnjr8tWXLlrCyspLFAxTczVGeeM6dO4eWLVvK7tq1srJCQEAAzp49C6CgLR4+fCgbsgwAb7/9tkb7MHnyZOzevbvM/xwdHZ/6HkIIAICRkZFG27xw4QJGjRqFNm3aoEWLFnBxccHVq1dL3D0HAO3atZP+/7XXXpPKim6rUaNGsmHcFy5cKHFMODs7o0mTJrL3/v333+Hv7y8Nn1WpVBBCoF27doiJiZHVLetvStULc6RmmCML6FqOLFS8Tbp16ya117Pqvfnmm7h48SLUajWUSiXOnTuHt956C0II6Vi3sLCAl5fXU4/18oiLi0NeXh66d+8uKy88PgrzdatWrZCfn4+zZ88iPz8fMTEx8Pf3R4sWLaQRKadPny5xpxsAdOzYUfp/MzMzvPbaayU+R6RfmKc1wzxdoDLzdFn5JT09HYsWLULnzp3h6uoKFxcXLFmyBI8ePUJSUhKAgqm9zM3NS7xXaQv67t+/H0FBQfD29kaLFi3Qrl07CCFKja24unXrSu21Y8cOhIaG4urVq5g0aZLURpruf48ePWBhYYG9e/cCKJgO6fvvv0efPn2eebc8PR3zmmaY1wpoM689TXl+f/v4+OCll14q9X00PYfVVOfOnWWPjY2N0b9/fxw4cAC5ubkACqa7MjExQc+ePQFAdt6rUqlKTLU4cOBA6e/09ddfY+DAgZg/fz72798v1RFCYOvWrXjnnXfg6ekJFxcX9O3bFwBKtLum1yOuXLmC4OBgeHl54YsvvkCNGjWk51xcXJCeno6ZM2fixIkTyMrK0qh9bt68iZSUlBLn4m+99RYUCoX02XF1dYWlpSVOnz4N4Ml5d6tWraRz8TNnzsDLy0s2KgxAiRFSr7/+Os/FqVrgGZEeK+1LyszMTJozPTk5GQAwY8YMzJgxo0Tdp32Jp6SkQKVSwc7OTlZuZ2dX6gJgxeMoHN5bfH2LoidlhWrVqoWEhAQAkOaMdHBwkNUpfFx8TklN1a5du9TysuLWNJ709HTZNFNF6xXWKZy7slatWrI6xR8/Tf369aWhmM/yrB85hSeOmny53bt3DyNHjkTz5s0xf/581KlTByYmJpg/f750YlLIxMREGuILPGnH4u1ramoqOyYSExNLHUpbvE1SUlIQGRlZYkhs4XsWpemxSNUDc6RmmCML6FqOLFS8DQrbNyEhAfXq1Xtmvby8PKSmpkKtVkOtVmPZsmVYtmxZiW0Udui8iLS0NAAlj6fCx4XP16lTB6+99hrOnDmD+vXr4/Hjx/D29oavry/OnDmD/v3748qVK7K5roGS7QjIP8+kn5inNcM8XaCq8jRQMr98+OGHOHfuHN5//304OzvDwsICx48fx+rVq6V6CQkJsLOzK3ERtHj7HzlyBP/973/Rt29fTJs2Dba2tjAyMsKAAQM0ymlmZmayc2hvb2/Y2Njg/fffR3R0NPz9/TXe/xo1aqBXr17YvXs3xowZg8OHDyM9PV26MEjlx7ymGea1AtrMa09Tnt/fxf8ORWl6DqsJY2PjUo/VPn36IDw8HD/99BMCAwOxa9cuvP3229LUdHv37sWsWbOk+r6+vti2bZv02NHRUZZP27Vrhzt37iAsLAw9e/aEkZERtm7disWLF2PMmDFo164drK2tkZqairFjx5ZoT00/d6dPn0Z6ejr69+9fok3btGmD5cuXIyIiAmPGjIGxsTH8/f0xe/ZsWYdocU87F1coFLC1tZWeNzU1hZeXF86cOYNevXrh77//hq+vL/Lz87Fjxw4IIXD27FkMHTq0xDaKTstWuH88F6fqgJ0nBszW1hZAwcl+0XnDCxX/Mi1kb28PhUKB1NRUWXlqauoLLQaVkpJSoiw5OVm6M6cwESclJcnuECk8wSx8vnAe4KIL0AJPviyK0/QujuI0jcfGxkYqKyo5OVmqU/gFVrxeaa8rzezZs6U7wp7l559/xiuvvFLqc25ubrC2tkZ0dHSZ84wW3uGwcuVK2ZdvZmam7K6IF1G7du2nHhNFT7RsbW3Rpk2bEhfSgOf/2xIBzJGFmCML6FqOLJScnCzNkQ5AusO5+A+j5ORk2QWXpKQkmJqaws7ODjk5OTA2Nsbw4cNL3I0GQKP59ctS+HlKSkoqNd7C5wFId7bVr18frq6usLKygq+vLyIjI3H69Gmo1epSR55Q9cM8XYB5uoC28nROTg6io6Mxbdo0DB48WCo/deqUrJ6joyNSU1OleeQLFebBQocOHUKjRo3w6aefSmWJiYkl7oguj8K7m69duwZ/f/9y7f97772H7du34+zZs9i5cyfatm2LBg0aPHcs9GzMawWY1wro4vlneX5/P+vvWNY5rLm5ubTmSNEOprS0tBIdL0/bTu3atdG5c2fs2rULdevWxc2bN2W5NSAgALt375YeFx0V8jRNmzbFsWPHkJycDAcHBxw6dAjt27eXrW9VODLreQ0ZMgR3797FxIkTsWHDhhK5oEePHujRowcyMzMRHR2NxYsXY+bMmfjmm2+e+p5Fz8WLUqlUSEtLK3EuvmXLFpw5cwYODg5o3LgxhBAIDQ3FmTNnkJKSwjUFiYpg54kBa9y4MV5++WXcvHkTI0aM0Ph1JiYmaN68OY4ePYqxY8dK5T/99NMLxXPu3DlpASqgYDHCGzduYNiwYQAgfWEcPHhQ9kX9ww8/wNzcXLojoPAuhevXr0sn9hkZGYiNjX3qkNHnoWk8LVu2xLfffovExETpRODx48f45ZdfpIV669WrB0dHRxw5cgTvvPOO9F4HDx7UKJbJkycjODi4zHrPGhJsbm6OwYMHY/369Th+/LhsGG+hX375BZ07d0Z2djYA+Z0lcXFxuHnz5lPvEiovDw8PbNu2TXZMXL16Ff/884/sZKl9+/a4dOkSnJ2dpTs3iCoCc+SLYY6s3BxZ6MiRI/Dy8pIe//TTT6hbt26JOx2PHDkia4PDhw/D1dUVJiYmsLS0hI+Pj7Sg54sqbZSMu7s7TE1NcfDgQXh7e0vlP/zwAwDIfhT6+vpiz549OHr0qNRJ0rJlS2RnZ2PLli1o0KCBRndykuFjnn4xzNMVk6dzc3OhVqtl75Wfn48DBw7I6rm7uyMnJwfHjx+XpjbJzc3Fzz//LKunVCpL3GlcdIqY53H16lUAT0YRlGf/X3/9dXh7e2PVqlU4d+4cli9f/kKx0LMxr70Y5rWKO/982qiBivr9XdY5bL169SCEwI0bN6Rp5e7evYubN29qPPoHKOgAHjlyJFatWoUmTZrAx8dHes7Ozq7EaK2yXLt2DaamptLoFaVSKet4AF48ZxsbG2Px4sVQq9UYM2YMNm3aJDt/LmRtbY0ePXogLi5O1lFX2rl4o0aNUKtWLRw8eBCBgYFS+eHDh6FSqUqci69cuRLbtm2TzsWbNGmCWrVqITw8HBYWFnB3d3+hfSQyJOw8MWBGRkaYO3cupkyZAqVSiTfffBM1a9ZEQkICTp8+jQ4dOjx1jtQJEyZg4sSJmDlzJnr27ImbN29i27ZtUCgUL3SXyOjRozFx4kTk5ORgxYoVqF+/Pnr37g2gYL2Lt99+G8uWLUNubi5cXFzw+++/IzIyEhMmTJBOutzd3fHKK68gLCwMarUaQghs2rQJlpaWz9dQT6FpPMOHD8fevXsxcuRITJgwAWZmZti4cSOUSiXGjx8PoODLcfz48QgNDcXChQvh7++P8+fP49ChQxrF8sorrzz1bpXymDx5Mi5duoSJEyeif//+6NixI6ysrHDr1i3s2bMHSqUSnTt3Rtu2bWFiYoKQkBAMHToU9+/fx9q1a8s9vPZZhg8fjm+++UY6JpRKZYm7aABg6tSp6Nu3L4YOHYpBgwahbt26SE1NxV9//QVjY2NMmzatwmKi6oU58sUwR1Zujix08OBBWFpawtPTE8eOHcOhQ4cQGhoqm6LD2NgYW7ZsgUqlQqNGjbB//37ExcVh48aNUp2QkBAMGTIE48aNw7vvvotatWohKSkJsbGxaNiwoexu6rI0adIEv/zyC9q0aQNra2u88sorsLOzw7Bhw7B582aYm5ujbdu2+PPPPxEeHo5evXqhcePG0usLpwY4e/Ysxo0bB6DgTsDCdU+CgoIqoOXIEDBPvxjm6YrJ0zVr1oSHhwc2bdoEBwcHWFtbY8eOHdKFzEIdO3aEu7s7QkJC8MEHH6BWrVrYunVrieOtffv2mDdvHj7//HP4+fnh/Pnz2Ldvn8ZrjOTm5kp3Pefl5eHatWtYt24dateujTfffBMAyr3/7733Hv773//Czs6uxJoaVLGY114M81rFnX82btwYO3fuRFRUFJo2bQpra2s0bty4wn5/l3UO27FjR1hbW+Ojjz7CxIkTkZGRgfXr15foqChL27Zt8eqrr+Ls2bOyKbo0ER8fL+XTR48eITo6GsePH8d7770njaZq3749Nm/ejI0bN6JFixaIjo7G77//Xq7tlMbY2BhLlizBzJkzMWbMGGzevBkeHh5YvXo1kpOT0bp1a9SuXRu3b9/G999/L3X6AQXn4mfOnMHx48dhZ2cHR0dH1KlTB5MnT8b8+fMxd+5cdOvWDbdv38by5cvh6+uL9u3bS693c3NDjRo1cObMGcyfP18qb9WqFQ4ePIjWrVvzxlWiIth5YuA6d+6MrVu34osvvkBISAjy8vJQp04dtGrVShreXZo33ngDoaGhWL9+PQ4dOoQWLVpgyZIlGDRokNQDX14dOnTA66+/jgULFiAlJQXe3t6YN2+eLCkvXboUq1atwvbt25GSkoL69evjww8/lN1VolAosG7dOsyfPx8ffPABateujYkTJ+L06dMlFjB7UZrEU7duXXzzzTdYunQp5syZAyEE3N3dsW3bNukOCgAIDg5GZmYmtm3bhl27dsHHxwfLly/He++9V6ExP4upqSm+/PJL7NmzB1FRUdi3bx9yc3NRr149dOjQQbr7ycnJCUuWLEF4eDjGjx+Pxo0bY/78+YiIiCgxn+rzcnBwwNdff40FCxZg2rRpqF+/Pt5//30ppkIvv/wydu/ejdWrV2PJkiVIT0+Hvb09XFxcNLrTh+hZmCNfDHNk5eXIQp999hnWrVuHDRs2oGbNmpgxYwYGDBggq2NkZIRVq1Zh/vz5uHTpEhwdHbF48WJ06NBBquPm5obIyEiEh4dj3rx5ePz4MWrXrg0PDw/Z3WmamDt3LhYsWIAxY8YgLy8PixcvRlBQED744APY2Nhg586d2LJlCxwcHDBq1ChMnjxZ9vq6devi1Vdfxf3792V32bVu3RpxcXGcsotkmKdfDPN0xeTpZcuW4ZNPPsHHH38MKysr9OrVC927dy8xmm/t2rWYP38+FixYAEtLS/Tt2xetW7fGypUrpTr9+/fHvXv3sG/fPmzfvh0+Pj746quvpAWOyxIfHy99DygUCtSpUwedOnXC5MmTpQvH5d3/N954A8bGxujduzcvmFUB5rUXw7xWMXmtb9++OH/+PD799FNkZmZK64FU1O/vss5hbWxs8MUXX2Dx4sWYOnUqGjRogJkzZ8pu/tGEkZERunTpgoiICPTq1atcry26toulpSUaNGiAOXPmYNCgQVKdSZMmIT09HRs2bEBeXh7at2+P1atX49133y3XtkpjYmKCzz77DP/5z38watQobN68Ge7u7ti6dSuOHDmCR48ewdHREYGBgZg6dar0uv/85z+YO3cuJk2ahNzcXEyePBlTpkzBoEGDYGZmhq+//hr79u2DjY0NevXqhRkzZsg6WM3MzODp6YlTp07Jzrtbt26NgwcP8lycqBgjIYTQdhCkH3799VeMHz8e27dv5/yHRETFMEdSRYqKisKsWbMQHR3NKayIKgjzNFHpfvzxR0yfPh0//vgjmjRpou1wqByY14gK1ghxdnbmtINEVCk48oRKlZGRgZUrV6Jt27awtrbGlStX8MUXX8DFxaXUhe2IiKoT5kgiIt3GPE1Utn///Rd3797FqlWr0KlTJ3ac6DjmNaIncnNzceXKFfz666+4fv06Fi9erO2QiMhAsfOESqVQKHDv3j18/PHHSE9Ph42NDQICAvDf//73uedTJSIyFMyRRES6jXmaqGzh4eE4cOAAXF1d8cknn2g7HCoD8xrREwkJCejXrx9sbW0xc+ZMLnBORJWG03YREREREREREREREREVYaztAIiIiIiIiIiIiIiIiHQJO09ekBACOTk54AAeIqKqxxxMRKQdzL9ERNrDHExERFQ12HnygnJzc3Hx4kXk5uZqO5QK9ddff2k7hCpRHfazOuwjUH32k+TKysH6flzoe/yA/u8D49c+Q9gHQ2QI58A8tp5gWzzBtniCbaG7qjIHG/JxYMj7BnD/9J2h7x+RvmDnCZVKqVRqO4QqUR32szrsI1B99pPKR9+PC32PH9D/fWD82mcI+0C6icfWE2yLJ9gWTxhKW5w9exYTJkxAQEAAnJ2dsWbNGtnzu3fvxuDBg9G6dWv4+PjgvffeQ3R0dIn3uX79OoYOHQp3d3f4+flhyZIlUKlUsjoPHz7EpEmT4OXlBV9fX8yZMweZmZmyOhkZGZg1axZatWoFLy8vTJ06FYmJiRW/4xXEUI6D0hjyvgHcP31n6PtHpC/YeUJEREREREREBunx48do2rQpZs6ciTp16pR4/vTp03jzzTexadMm7N69Gz4+Ppg4cSJiY2OlOpmZmRgxYgSsra2xc+dOfPrpp4iKisKyZcukOmq1GmPHjkVycjIiIiIQHh6O06dPY/bs2bLtzZw5E+fPn8cXX3yBrVu34sGDB5g4cSKn4CIiItJBCm0HQERERERERERUGTp16oROnToBAFasWFHi+c8++0z2eObMmfj1119x9OhReHl5AQAOHDiAR48eYenSpbC2tkazZs0wbdo0hIWFYcqUKbC0tMSJEydw5coVHD58GA0bNgQAfPzxxxgzZgzu3r2LBg0a4MaNG/j111+xZcsWtGzZEgAQFhaG7t274/Tp02jTpk1lNgURERGVE0eeEBEREREREREByM/PR3Z2Nuzs7KSy2NhYeHp6wtraWipr3749lEolLl26JNVp0KCB1HECAG3btoWJiQnOnz8PADh//jxMTU3h6+sr1WnSpAnq1asn1SEiIiLdwZEnRERERERatmbNGoSHh5co/+uvv6BQFJyyx8TEYPHixbh69Spq1aqF4OBgjBkzRla6og3yAAAgAElEQVT/+vXrCA0NxYULF1CzZk307NkTM2bMkN4DKJiTPzQ0FCdPnoSpqSm6du2KWbNmyS4KEhFVVxs2bEBmZiZ69uwplSUlJcHBwUFWr/Bx4XolpdUxNTWFjY2NrI6trS1MTExKvNfzrHty8eLFcr/mecTExFTJdrTBkPcN4P7pu/Lun4+PTyVFQlR9sfOEiIiIiEgHvPzyy4iMjJSVFXZ63Lt3D6NHj0ZgYCDCwsJw6dIlzJ07F5aWlggODgbwZE5+Nzc37Ny5E/Hx8QgJCQEA6d/COflr1KiBiIgIZGdnY/bs2Zg9ezZWr15dhXtLRKR7oqKisG7dOoSHh8PR0VGj1xgZGT3zeSGErE5p9YvX0ZSrqyvMzc3L/bryiImJMdgLsoa8bwD3T98Z+v4R6Qt2nhARERER6QATExPUrl271Od27NgBGxsbzJ8/H0ZGRmjatCmuXbuGjRs3Sp0nFTUnPxFRdRQZGYlFixZh9erV6NChg+w5BwcHPHz4UFaWlJQkPVf476lTp2R1VCoVHj16JKuTmpoKtVotG32SkpJSYtQKERERaR/XPCEiIiIi0gHx8fHo2LEj/P39MWHCBFy5ckV6LjY2Fu3atZPdmezn54f79+8jPj5eqlMRc/ITEVU3ERERWLRoEcLDw6XF5Yvy8vLChQsXkJWVJZWdOHECFhYWaNGihVTn7t27uHPnjlTn1KlTUKvV8Pb2lurk5eXhzJkzUp2bN2/i/v37Uh0iIiLSHRx5QkRERESkZe7u7li6dCkaN26MtLQ0fP311xg4cCD27duHhg0bIikpqcTUDYWjVBISElC3bt0Km5O/PKpqvv3KYuhzpZcH2+IJtsUTz9MWujbNTFZWltShkZeXh8TERFy+fBmWlpZo2LAhNm3ahOXLl2Px4sVo1qyZlAtNTU1ha2sLAAgMDMTatWsREhKCKVOmID4+HitXrsSgQYNgaWkJoKBDu1mzZggJCcGcOXOgVCqxYMECdOvWTRrV16RJE/j7+2P+/PlYuHAhzM3NsWDBAri5uckWkSciIiLdwM4TIiIiIiItK36ns4+PD3r06IFt27Zh7ty5AErOky+EKLW8NOWdk19TVTHffmXhXOJPsC2eYFs88f/s3X9UVXW+//HX8UggHSLjaEcdxvHGKBGo/NBGIcdqeW3VQjKZJpHBzB9ljDMm0zpJLX9gClqmo46Tc8y8p2um5o8u3tUd83bHMeRqHmAmQumrTnlGEwQzREHlyPcPL1uPmEke+SHPx1os2nu/9mfvz/kDd/t9Pp/PrfJZFBcXKy0tzdhet26d1q1bp4EDB+qdd97RmjVrVFdXpxdffNHrvIbjkmSxWLR69WplZWUpOTlZFotFI0eOVEZGhpE3m81asWKFsrKylJqaKj8/Pw0bNkyZmZle7b722muaN2+ennvuOXk8HiUkJGjGjBnq0IGJQZrL6YMF+jb/A91R7tbRfaEKHpSk2+9h5A8AoDGKJwDwHU64CnR08weqLStXwN1d1X1kku6K5aEaaA8Kvy7Wf+z/SP88cVQ/qvqrRoQPU3S3yJa+LbQjHTt21H333acvv/xS0sURJFeODKmsrJR0aQSKr+bkB6RLLxfrTpar451debmINuv+++9XaWnpdx7/+OOPr6udsLAwOZ3Oa2ZsNpuWL19+zcwdd9yhnJyc67omfO/0wQJV/tdKydxR9R0DVFf9zcXtRybwNw4A0AhfbQCAqzjhKtChFSt19sQ3MlssOnviGx1asVInXMwHD9zqCr8u1luudTpZ860COvjrZM23esu1ToVft+3pidC2XLhwQaWlpUZhJDo6Wvn5+cZoE+nifPvdu3eXzWYzMr6Ykx9oeLlYV/2NTAEW4+Xi6YM8BwFo277N/0Ayd1QHvwDJZLr429zx4n4AAK5A8QQAruLo5g9k6thR5oAAmUymi787dtTRzTxUA7e6/9j/kfw6mOXf0V8mk0n+Hf3l18Gs/9j/UUvfGm5hOTk52r17t9xutz777DP97ne/01dffaWUlBRJ0ujRo3Xy5EnNmjVLBw8e1NatW+V0OjV+/HijjcTERAUFBclut6u0tFQ7duy45pz8xcXF2rt3b6M5+YHLXy6aeLkI4BZSd7Jcpo7e002aOvqr7mR5C90RAKA1Y9ouALiK2rJymS0Wr30d/P1VW8ZDNXCrKz9dKYtfoNe+28y3qfx0ZQvdEdqD8vJyvfjiizpx4oTuvPNORUREaO3atYqKipIk9ejRQw6HQ9nZ2UpKSlJISIjS09OVmppqtOHLOfnRvtWdLJcpwPs5iJeLAG4FHe/senFUnV+Asa++7qw63tm1Be8KANBaUTwBgKsIuLvrxSm7Ai49VF84e1YBd/NQDdzqut4eopM138r/sm8lnvOcU9fbQ1rwrnCre+ONN743ExcXp40bN14z46s5+dG+8XIRwK0qeFCSKv9rpS6oVqqv14XztZKnTsGDklr61gAArVCrm7YrNzdXTzzxhAYMGKB+/frp0Ucf1apVq4z5nTdt2qQ+ffo0+vnqq6+82jlw4IDS0tLUt29fxcfHa/78+aqrq/PKlJWVKT09XdHR0Ro4cKBefvllVVdXN1tfAbRe3Ucmqb6uTp7aWtXX11/8XVen7iN5qAZudSPCh+n8BY/O1p1VfX29ztad1fkLHo0IH9bStwYAzSJ4UJLkqdOF8xefg3i5COBWcfs9MQp5ZII6WjrLVFerjpbOCmGxeADAd2h1I0/uuusuPf/88+rVq5duu+027d27V7NmzZLZbNbYsWMlXZxuYMeOHY3Oa1BdXa1x48YpKipK69ev17Fjx2S32yXJ+O3xeDRp0iR16tRJTqdTNTU1yszMVGZmppYsWdJMvQXQWt0VGyM9O0FHN3+g2rJyBdzdVd1HJl3cD+CWFt0tUuNjL6598s+ao/pRpxCNCB+m6G6RLX1rANAsbr8nRnpkgr7N/0B1J8vV8c6uCh6UxMtFALeE2++J0e33xMjlcumnsbEtfTsAgFas1RVP4uPjvbZDQ0O1fft27dmzxyieSFKXLl2+s43c3FxVVVVpwYIFslgsCg8P19SpU5WTk6MpU6YoMDBQeXl52r9/v7Zt26aePXtKkmbMmKGJEyfK7XazYCYA3RUbQ7EEaKeiu0UqulukXC6XYvmfagDtUMPLRQAAAKC9anXFk8vV19frs88+U0FBgSZPnmzs93g8euihh3Tu3Dn99Kc/1fPPP68BAwYYxwsLC9W/f39ZLlvsOSEhQbW1tSopKVFcXJwKCwsVGhpqFE4kadCgQTKbzSooKGhy8aS4uPgGeto6uVyulr6FZtEe+tke+ii1vn7ywhUAAAAAAABom1pl8eTUqVMaMmSIzp8/L4/Ho/T0dKWlpUmSevXqpfnz5ys8PFxnzpzR+++/r7S0NL3zzjuKi4uTJFVUVMhqtXq12bB9/Pjx78z4+fkpODjYyDRFZGSk/P39vz/YRrSXb9q2h362hz5K7aefAAAAAAAAAG6+Vlk8uf3227VlyxbV1NSoqKhICxcuVLdu3TRq1ChFR0crOjrayMbExOif//yn3nrrLaN4ci0mk+max+vr6783AwAAAAAAAAAAbl2tsnjSoUMHYzqt8PBwffvtt1q0aJFGjRp11Xy/fv20fft2Y9tqtaqsrMwrU1FRYRxr+J2fn++VqaurU1VVVaMRKQAAAAAAAAAAoP3o0NI3cD0uXLig2tra7zxeUlLitYB8dHS0ioqKdPr0aWNfXl6eAgICFBERYWTcbrcOHz5sZPLz8+XxeBQTw8KIAAAAAAAAAAC0V62ueLJ06VLt2rVLbrdbhw4d0oYNG+RwOPT4449LkpYtW6a//vWvOnz4sPbv369XX31VeXl5Gjt2rNFGYmKigoKCZLfbVVpaqh07dmjx4sVKSUlRYGCgJCk+Pl7h4eGy2+0qLi7W3r17NWfOHA0fPrzJi8UDAAAAAAAAAIBbR6ubtuvMmTOaOXOmysrK5O/vr9DQUGVkZOipp56SdHEx+VmzZun48eMKDAxU7969tWrVKg0ePNhow2KxaPXq1crKylJycrIsFotGjhypjIwMI2M2m7VixQplZWUpNTVVfn5+GjZsmDIzM5u9zwAAAAAAAAAAoPVodcUTu90uu93+ncenT5+u6dOnf287YWFhcjqd18zYbDYtX768yfcIAAAAAAAAAABuXa1u2i4AAAAAAAAAAICWRPEEAAAAAAAAAADgMhRPAAAAAAAAAAAALkPxBADwnbZs2aI+ffro6aef9trvcrmUnJysqKgoDR06VA6Ho9G5Bw4cUFpamvr27av4+HjNnz9fdXV1XpmysjKlp6crOjpaAwcO1Msvv6zq6uqb2SUAAAAAAADge1E8AQBc1aFDh/T6668rLi7Oa/+RI0c0YcIERUREaPPmzZo2bZqWLl2qNWvWGJnq6mqNGzdOFotF69ev19y5c7Vp0yYtXLjQyHg8Hk2aNEmVlZVyOp1atmyZdu/erczMzGbrIwAAAAAAAHA1FE8AAI2cO3dOL7zwgl588UWFhoZ6HVu7dq2Cg4M1e/ZshYWFacSIEUpLS9PKlSuNTG5urqqqqrRgwQKFh4dr6NChmjp1qt59912dOXNGkpSXl6f9+/dr/vz5ioqK0sCBAzVjxgz9+c9/ltvtbtb+AgAAAAAAAJejeAIAaCQ7O1u9e/dWUlJSo2OFhYUaPHiwTCaTsS8+Pl5Hjx7VsWPHjEz//v1lsViMTEJCgmpra1VSUmJkQkND1bNnTyMzaNAgmc1mFRQU3KyuAQAAAAAAAN+rY0vfAACgddm2bZt27typLVu2XPV4RUWFYmNjvfZ16dJFklReXi6bzaaKigpZrVavTMP28ePHjXauzPj5+Sk4ONjIXK/i4uLvPOZyuZrUVmvT1u9favt94P5bXlP7cOXfKAAAAAAAmoriCQDA8PXXX2vmzJl68803vUaNXOnyUSeSVF9ff9X913Pulerr66+rnctFRkbK39+/0X6Xy9WmX6K29fuX2n4fuP+Wdyv0AQAAAADQ9lA8AQAYPv/8c504cUKjR4829l24cEGSFBERobVr18pqtTYaGVJZWSnp0ggUq9WqsrIyr0xFRYVxrOF3fn6+V6aurk5VVVWNRqQAAAAAAAAAzYk1TwAAhp/97GfKzc3Vli1bjJ+HHnpI/fr105YtW9SnTx9FR0crPz/fGG0iXVz8vXv37rLZbJKk6OhoFRUV6fTp016ZgIAARUREGBm3263Dhw8bmfz8fHk8HsXExDRTjwEAAAAAAIDGKJ4AAAwWi0W9e/f2+rnjjjvUqVMn9e7dWwEBARo9erROnjypWbNm6eDBg9q6daucTqfGjx9vtJOYmKigoCDZ7XaVlpZqx44dWrx4sVJSUhQYGCjp4iLz4eHhstvtKi4u1t69ezVnzhwNHz5coaGhLfURAAAAAAAAABRPAABN06NHDzkcDhUXFyspKUmvvfaa0tPTlZqaamQsFotWr16tqqoqJScn66WXXtLIkSOVkZFhZMxms1asWKHOnTsrNTVVkydPVlxcnObNm9cS3QIAAAAAAAAMrHkCALimnJycRvvi4uK0cePGa54XFhYmp9N5zYzNZtPy5ctv6P4AAAAAAAAAX2PkCQAAAAAAAAAAwGUongAAAAAAAAAAAFyG4gkAAAAAAAAAAMBlKJ4AAAAAAAAAAABchuIJAAAAAAAAAADAZSieAAAAAAAAAAAAXIbiCQAAAAAAuCV9+umnmjx5sh588EH16dNHS5cubZRxuVxKTk5WVFSUhg4dKofD0Shz4MABpaWlqW/fvoqPj9f8+fNVV1fnlSkrK1N6erqio6M1cOBAvfzyy6qurvbKnDp1StOnT9eAAQMUHR2t3/zmNzp+/LhvOw0AAHyC4gkAAAAAALglnTlzRmFhYXrxxRd19913Nzp+5MgRTZgwQREREdq8ebOmTZumpUuXas2aNUamurpa48aNk8Vi0fr16zV37lxt2rRJCxcuNDIej0eTJk1SZWWlnE6nli1bpt27dyszM9Prei+++KIKCgr0xz/+Uf/2b/+mr7/+Ws8//7zq6+tv3ocAAAB+kI4tfQMAAAAAAAA3w89//nP9/Oc/lyQtWrSo0fG1a9cqODhYs2fPlslkUlhYmL744gutXLlSY8aMkSTl5uaqqqpKCxYskMViUXh4uKZOnaqcnBxNmTJFgYGBysvL0/79+7Vt2zb17NlTkjRjxgxNnDhRbrdboaGhOnTokP7nf/5Hq1evVlxcnCQpJydHjz76qHbv3q2f/exnzfSpAACA68HIEwAAAAAA0C4VFhZq8ODBMplMxr74+HgdPXpUx44dMzL9+/eXxWIxMgkJCaqtrVVJSYmRCQ0NNQonkjRo0CCZzWYVFBRIkgoKCuTn56eBAwcamXvuuUfdunUzMgAAoPVg5AkAAAAAAGiXKioqFBsb67WvS5cukqTy8nLZbDZVVFTIarV6ZRq2G9YruVrGz89PwcHBXpk777xTZrO5UVs/ZN2T4uLiJp/zQ7hcrma5Tku4lfsm0b+2rqn9u/JvGYAbR/EEAAAAAAC0W5ePOpFkrD9y5f7rOfdK9fX1Xpmr5a/MXK/IyEj5+/s3+bymcLlct+wL2Vu5bxL9a+tu9f4BbQXTdgEAAAAAgHbpaqM+KisrJV0agWK1WlVRUeGVadhuGG1ytUxdXZ2qqqq8Mt988408Ho9X7sSJE41GrQAAgJbX6oonubm5euKJJzRgwAD169dPjz76qFatWmV880O6WH1NTk5WVFSUhg4dKofD0aidAwcOKC0tTX379lV8fLzmz5+vuro6r0xZWZnS09MVHR2tgQMH6uWXX1Z1dfVN7yMAAAAAAGh50dHRys/P93rnkJeXp+7du8tmsxmZoqIinT592isTEBCgiIgII+N2u3X48GEjk5+fL4/Ho5iYGCNz/vx57dmzx8j84x//0NGjR40MAABoPVpd8eSuu+7S888/r/fee09bt27VxIkT9fvf/15Op1OSdOTIEU2YMEERERHavHmzpk2bpqVLl2rNmjVGG9XV1Ro3bpwsFovWr1+vuXPnatOmTVq4cKGR8Xg8mjRpkiorK+V0OrVs2TLt3r1bmZmZzd5nAAAAAADge6dPn9a+ffu0b98+nT9/XsePH9e+ffv01VdfSZJGjx6tkydPatasWTp48KC2bt0qp9Op8ePHG20kJiYqKChIdrtdpaWl2rFjhxYvXqyUlBQFBgZKurjIfHh4uOx2u4qLi7V3717NmTNHw4cPV2hoqKSLi8MPHTpUs2fP1t69e/XZZ5/JbrcrKirKaxF5AADQOrS6NU/i4+O9tkNDQ7V9+3bt2bNHY8eO1dq1axUcHKzZs2fLZDIpLCxMX3zxhVauXKkxY8ZIujh6paqqSgsWLJDFYlF4eLimTp2qnJwcTZkyRYGBgcrLy9P+/fu1bds29ezZU5I0Y8YMTZw4UW6323i4AQAAAAAAbVNxcbHS0tKM7XXr1mndunUaOHCg3nnnHfXo0UMOh0PZ2dlKSkpSSEiI0tPTlZqaapxjsVi0evVqZWVlKTk5WRaLRSNHjlRGRoaRMZvNWrFihbKyspSamio/Pz8NGzas0Rc0X3vtNc2bN0/PPfecPB6PEhISNGPGDHXo0Oq+2woAQLvX6oonl6uvr9dnn32mgoICTZ48WZJUWFiowYMHey2mFh8fL4fDoWPHjslms6mwsFD9+/eXxWIxMgkJCaqtrVVJSYni4uJUWFio0NBQo3AiSYMGDZLZbFZBQQHFEwAAAAAA2rj7779fpaWl18zExcVp48aN18yEhYUZM2J8F5vNpuXLl18zc8cddygnJ+eaGQAA0Dq0yuLJqVOnNGTIEJ0/f14ej0fp6enGN0UqKioUGxvrlW9YxK28vFw2m00VFRWNFltr2G5YCO5qGT8/PwUHBzdaLO56FBcXN/mc1s7lcrX0LTSL9tDP9tBHqfX188q/VQAAAAAAAADahlZZPLn99tu1ZcsW1dTUqKioSAsXLlS3bt00atQoSfIadSLJWNjtyv1X832Z+vr662rnSpGRkfL392/yea2Vy+VqFy9+20M/20MfpfbTTwAAAAAAAAA3X6ucVLNDhw7q2bOnwsPD9dRTT2nChAlatGiRpIsjSK4cGVJZWSnp0ggUq9WqiooKr0zDdsNok6tl6urqVFVV1WhECgAAANCctmzZoj59+ujpp5/22u9yuZScnKyoqCgNHTpUDoej0bkHDhxQWlqa+vbtq/j4eM2fP191dXVembKyMqWnpys6OloDBw7Uyy+/rOrq6pvZJQAAAABoU1pl8eRKFy5cUG1trSQpOjpa+fn5xmgTScrLy1P37t1ls9mMTFFRkU6fPu2VCQgIUEREhJFxu906fPiwkcnPz5fH41FMTExzdAsAAABo5NChQ3r99dcVFxfntf/IkSOaMGGCIiIitHnzZk2bNk1Lly7VmjVrjEx1dbXGjRsni8Wi9evXa+7cudq0aZMWLlxoZDwejyZNmqTKyko5nU4tW7ZMu3fvbrSoMQAAAAC0Z62ueLJ06VLt2rVLbrdbhw4d0oYNG+RwOPT4449LkkaPHq2TJ09q1qxZOnjwoLZu3Sqn06nx48cbbSQmJiooKEh2u12lpaXasWOHFi9erJSUFAUGBkq6uMh8eHi47Ha7iouLtXfvXs2ZM0fDhw9nsXgAAAC0iHPnzumFF17Qiy++2OiZdO3atQoODtbs2bMVFhamESNGKC0tTStXrjQyubm5qqqq0oIFCxQeHq6hQ4dq6tSpevfdd3XmzBlJF79UtH//fs2fP19RUVEaOHCgZsyYoT//+c9yu93N2l8AAAAAaK1a3ZonZ86c0cyZM1VWViZ/f3+FhoYqIyNDTz31lCSpR48ecjgcys7OVlJSkkJCQpSenq7U1FSjDYvFotWrVysrK0vJycmyWCwaOXKkMjIyjIzZbNaKFSuUlZWl1NRU+fn5adiwYXzjDgAAAC0mOztbvXv3VlJSkvLz872OFRYWavDgwV7r88XHx8vhcOjYsWOy2WwqLCxU//79ZbFYjExCQoJqa2tVUlKiuLg4FRYWKjQ0VD179jQygwYNktlsVkFBQZO+SFRcXHwDvW15LperpW+h1eCzuITP4pIf8lmwDiEAALhVtLriid1ul91uv2YmLi5OGzduvGYmLCxMTqfzmhmbzably5c3+R4BAAAAX9u2bZt27typLVu2XPV4RUVFo5eSDWv+lZeXy2azqaKiotH6fQ3bDesGXi3j5+en4ODgRmsLfp/IyEj5+/s36ZzWwuVy8ZL3//BZXMJncQmfBQAAaO9aXfEEAAAAaG++/vprzZw5U2+++abXqJErXT7qRJKxDuCV+6/n3CvV19dfVzsAAAAA0B5QPAEAAABa2Oeff64TJ05o9OjRxr4LFy5IkiIiIrR27VpZrdZGI0MqKyslXRqBYrVaVVZW5pWpqKgwjjX8vnJKsLq6OlVVVTUakQIAAAAA7VWrWzAeAAAAaG9+9rOfKTc3V1u2bDF+HnroIfXr109btmxRnz59FB0drfz8fGO0iXRx8ffu3bvLZrNJkqKjo1VUVKTTp097ZQICAhQREWFk3G63Dh8+bGTy8/Pl8XgUExPTTD0GAAAAgNaN4gkAAADQwiwWi3r37u31c8cdd6hTp07q3bu3AgICNHr0aJ08eVKzZs3SwYMHtXXrVjmdTo0fP95oJzExUUFBQbLb7SotLdWOHTu0ePFipaSkKDAwUNLFRebDw8Nlt9tVXFysvXv3as6cORo+fHiTFosHAAAAgFsZxRMAAACgDejRo4ccDoeKi4uVlJSk1157Tenp6UpNTTUyFotFq1evVlVVlZKTk/XSSy9p5MiRysjIMDJms1krVqxQ586dlZqaqsmTJysuLk7z5s1riW4BAAAAQKvEmicAAABAK5STk9NoX1xcnDZu3HjN88LCwuR0Oq+ZsdlsWr58+Q3dHwAAAADcyhh5AgAAAAAAAAAAcBmKJwAAAAAAAAAAAJeheAIAAAAAAAAAAHAZiicAAAAAAAAAAACXoXgCAAAAAAAAAABwGYonAAAAAAAAAAAAl6F4AgAAAAAAAAAAcBmKJwAAAAAAAAAAAJeheAIAAAAAAAAAAHAZiicAAAAAAAAAAACXoXgCAAAAAAAAAABwGYonAAAAAAAAAAAAl6F4AgAAAAAAAAAAcBmKJwAAAAAAAAAAAJeheAIAAAAAAAAAAHAZiicAAAAAAAAAAACX8VnxZOfOndq6dauxXVZWpvHjx2vIkCHKzMzU2bNnfXUpAAAAAAAAAACAm8ZnxZMlS5bo6NGjxnZ2drb279+vhx9+WP/93/+tJUuW+OpSAAAAAAAAAAAAN43PiidfffWVwsPDJUk1NTX6+OOPNX36dM2cOVO/+93v9Oc//9lXlwIAAAAAAAAAALhpfFY8OXfunAICAiRJRUVF8ng8Gjp0qCSpV69eOn78uK8uBQAAAAAAAAAAcNP4rHgSGhqqTz75RJKUm5ur++67TxaLRZJUUVGhoKAgX10KAAAAAAAAAADgpvFZ8eRXv/qV/vSnP2nIkCHavHmzUlNTjWOffvqpfvrTn15XOw6HQ7/4xS8UGxurgQMHaty4cfrb3/7mldm0aZP69OnT6Oerr77yyh04cEBpaWnq27ev4uPjNX/+fNXV1XllysrKlJ6erujoaA0cOFAvv/yyqqurf+CnAAAAAAAAAAAA2jqfFU+efPJJrVy5UqNHj9af/vQnjRgxwjgWGBioMWPGXFc7e/bs0ZNPPqk1a9bo3XffVdeuXfX000/L7XZ75cxmsz755BOvnx/96EfG8erqao0bN04Wi0Xr16/X3LlztWnTJi1cuNDIeDweTZo0SZWVlXI6nVq2bJl2796tzMzMG/w0AKBtys3N1RNPPKEBAwaoX79+evTRR7Vq1VLhoxgAACAASURBVCrV19cbGZfLpeTkZEVFRWno0KFyOByN2qF4DQAAgLbiwoULWrZsmYYNG6aoqCj9/Oc/15w5c3T69GmvHM/BAAC0Lx192VhCQoISEhIa7c/IyLjuNq58+Jg3b54++ugj7dy5UykpKV7HunTp8p3t5ObmqqqqSgsWLJDFYlF4eLimTp2qnJwcTZkyRYGBgcrLy9P+/fu1bds29ezZU5I0Y8YMTZw4UW63W6Ghodd93wBwK7jrrrv0/PPPq1evXrrtttu0d+9ezZo1S2azWWPHjtWRI0c0YcIEJSYmKicnRyUlJXrllVe8iuQNxeuoqCitX79ex44dk91ulyTjd0PxulOnTnI6naqpqVFmZqYyMzO1ZMmSFus/AAAA2p+3335bb731lrKzsxUZGakvv/xSmZmZqqmp0bx58ySJ52AAANohnxZPTpw4oTVr1sjlcunkyZNauHCh7rnnHm3YsEGRkZG69957m9xmTU2N6urq1LlzZ6/9Ho9HDz30kM6dO6ef/vSnev755zVgwADjeGFhofr372+suyJdLO7U1taqpKREcXFxKiwsVGhoqFE4kaRBgwbJbDaroKCA4gmAdic+Pt5rOzQ0VNu3b9eePXs0duxYrV27VsHBwZo9e7ZMJpPCwsL0xRdfaOXKlcb/NFK8BgAAQFvicrmUkJCgRx55RJL0ox/9SImJifrrX/9qZHgOBgCg/fFZ8eQf//iHUlNTde7cOUVFRam0tFS1tbWSpNLSUu3Zs0evvfZak9tdsGCBrFarhg4dauzr1auX5s+fr/DwcJ05c0bvv/++0tLS9M477yguLk7SxUXqrVarV1sN28ePH//OjJ+fn4KDg43M9SouLm5q11o9l8vV0rfQLNpDP9tDH6XW18/Y2NiWvoUbUl9fr88++0wFBQWaPHmypIuF6cGDB8tkMhm5+Ph4ORwOHTt2TDabjeI1AAAA2pTY2Fi99dZb2rdvn+6991653W795S9/0YMPPmhkeA4GAKD98VnxJDs7Wz169NDKlSsVGBioyMhI41hMTIzeeOONJre5bNkyffjhh3I6nerUqZOxPzo6WtHR0V7t//Of/9Rbb71lFE+u5fKHnaupr6//3syVIiMj5e/v36RzWjOXy9XmX/xej/bQz/bQR6n99LM5nDp1SkOGDNH58+fl8XiUnp6utLQ0SReLzld+zg1TKJaXl8tmszV78Vq6dgG7tRXVmqqt37/U9vvA/be8pvaBfw8AAE3xzDPPqLa2VqNGjZLJZFJdXZ2eeOIJrynIW+NzcHN9ifNWeJb4Lrdy3yT619bxDAy0PJ8VTz799FO9/vrruuOOO+TxeLyOdenSpckPAYsWLdLatWu1atWq65ruq1+/ftq+fbuxbbVaVVZW5pWpqKgwjjX8zs/P98rU1dWpqqqq0cMMALQXt99+u7Zs2aKamhoVFRVp4cKF6tatm0aNGiWpcQG6YTH56yk634zitfTdBey2XlRr6/cvtf0+cP8t71boAwCgdfvoo4/03nvvad68ebr33nv15ZdfKicnRwsWLDDWKpFa33Nwc3yJ81b+d/hW7ptE/9q6W71/QFvRwWcNdfjupk6cOKGAgIDrbisnJ0fvvfeeVq9eraioqOs6p6SkxGsB+ejoaBUVFen06dPGvry8PAUEBCgiIsLIuN1uHT582Mjk5+fL4/EoJibmuu8XAG4lHTp0UM+ePRUeHq6nnnpKEyZM0KJFiyRdLDpfWQyvrKyUdOmbd1ar1ShWN7ha8frKDMVrAAAAtIR58+bpV7/6lR5//HH16dNHw4cPV0ZGhlavXq0zZ85I4jkYAID2yGfFk/79++v999+/6rHc3FyvxdyvJSsrS+vWrdPChQuNESvHjx/XqVOnjMyyZcv017/+VYcPH9b+/fv16quvKi8vT2PHjjUyiYmJCgoKkt1uV2lpqXbs2KHFixcrJSVFgYGBki7OTxoeHi673a7i4mLt3btXc+bM0fDhw5lnFAD+z4ULF4w1rKKjo5Wfn298y066WJju3r27bDabkaF4DQAAgLaipqam0RdCzWaz1zbPwQAAtD8+K5785je/UV5enkaPHq01a9bIZDLpo48+Unp6uj755BP9+te/vq521qxZozNnzmj8+PFKSEgwfubOnWtkTp06pVmzZumxxx7T2LFjVVpaqlWrVunhhx82MhaLRatXr1ZVVZWSk5P10ksvaeTIkV5zlprNZq1YsUKdO3dWamqqJk+erLi4OM2bN89XHwsAtClLly7Vrl275Ha7dejQIW3YsEEOh0OPP/64JGn06NE6efKkZs2apYMHD2rr1q1yOp0aP3680QbFawAAALQlDz/8sFatWqWPPvpI//znP/XJJ5/ojTfeUHx8vPH8ynMwAADtj8/WPOnXr59Wr16tBQsWKDs7W/X19XrzzTfVt29fvf322woPD7+udkpLS783M336dE2fPv17c2FhYXI6ndfM2Gw2LV++/LruDQBudWfOnNHMmTNVVlYmf39/hYaGKiMjQ0899ZQkqUePHnI4HMrOzlZSUpJCQkKUnp6u1NRUo42G4nVWVpaSk5NlsVi+s3idlZWl1NRU+fn5adiwYcrMzGz2PgMAAKB9e+WVVxQcHKycnByVl5crJCREQ4YM0QsvvGBkeA4GAKD98VnxRJJiYmL03nvvqbq6Wt98842Cg4N1xx13+PISAICbyG63ey2KeTVxcXHauHHjNTMUrwEAANBWBAYG8hwMAAAa8WnxpIHFYpHFYrkZTQMAAAAAAAAAANxUN1Q8efvtt5WYmCir1aq33377mlmTyaSnn376Ri4HAAAAAAAAAABw091Q8WT+/PmKjY2V1WrV/Pnzr5mleAIAAAAAAAAAANqCGyqe/P3vf9dtt91m/DcAAAAAAAAAAEBb1+FGTm4onEjSqVOnZDabddtttzX66dixo06dOnXDNwsAAAAAAAAAAHCz3VDx5HIJCQn6/PPPr3qspKRECQkJvroUAAAAAAAAAADATeOz4kl9ff13Hqurq1OHDj67FAAAAAAAAAAAwE1zQ2ueHD9+XOXl5cb2oUOHZDabvTJnz57Vhg0b1LVr1xu5FAAAAAAAAAAAQLO4oeLJunXrtGzZMplMJplMJk2fPr1Rpr6+/juPAQAAAAAAAAAAtDY3VDwZMWKE+vXrp/r6ek2aNEnTp0/Xv/zLv3hlbrvtNvXq1YuRJwAAAAAAAAAAoE24oeLJj3/8Y/34xz/W+fPnNW3aNP3rv/6runXr5qt7AwAAANqN3Nxcvf3223K73Tp37px69Oih5ORkjRs3TiaTSZLkcrmUnZ2t0tJShYSEaMyYMZo4caJXOwcOHFBWVpaKiooUFBSkESNGKCMjQx07Xnr0LysrU1ZWlnbt2iU/Pz8NGzZM06dPl8ViadY+AwAAAEBrdUPFkwZms1lLlixRREQExRMAAADgB7jrrrv0/PPPq1evXrrtttu0d+9ezZo1S2azWWPHjtWRI0c0YcIEJSYmKicnRyUlJXrllVcUGBioMWPGSJKqq6s1btw4RUVFaf369Tp27JjsdrskGb89Ho8mTZqkTp06yel0qqamRpmZmcrMzNSSJUtarP8AAAAA0Jr4pHjSoUMHhYaG6tSpU75oDgAAAGh34uPjvbZDQ0O1fft27dmzR2PHjtXatWsVHBys2bNny2QyKSwsTF988YVWrlxpFE9yc3NVVVWlBQsWyGKxKDw8XFOnTlVOTo6mTJmiwMBA5eXlaf/+/dq2bZt69uwpSZoxY4YmTpwot9ut0NDQZu87AAAAALQ2HXzV0HPPPafly5fr2LFjvmoSAAAAaJfq6+v197//XQUFBbr//vslSYWFhRo8eLAxhZd0seBy9OhR4xm8sLBQ/fv395p+KyEhQbW1tSopKTEyoaGhRuFEkgYNGiSz2ayCgoLm6B4AAAAAtHo+GXkiSR9++KG++eYbDRs2TL1791aXLl28jptMJv3xj3/01eUAAACAW86pU6c0ZMgQnT9/Xh6PR+np6UpLS5MkVVRUKDY21ivf8MxdXl4um82miooKWa1Wr0zD9vHjx412rsz4+fkpODjYyFyv4uLiJuVbG5fL1dK30GrwWVzCZ3HJD/ksrvw7BQAA0Fb5rHjyzTffqEePHurRo4exDQAAAOD63X777dqyZYtqampUVFSkhQsXqlu3bho1apQkeY06kS6OULna/qv5vkx9ff11tXO5yMhI+fv7N+mc1sLlcvGS9//wWVzCZ3EJnwUAAGjvfFY8Wbduna+aAgAAANqlDh06GNNphYeH69tvv9WiRYs0atQoWa3WRiNDKisrJV0agWK1WlVWVuaVqaioMI41/M7Pz/fK1NXVqaqqqtGIFAAAAABor3y25snl6uvrderUKV24cOFmNA8AAAC0CxcuXFBtba0kKTo6Wvn5+cZoE0nKy8tT9+7dZbPZjExRUZFOnz7tlQkICFBERISRcbvdOnz4sJHJz8+Xx+NRTExMc3QLAAAAAFo9nxZP/vd//1e/+tWv1LdvX91///3at2+fJOnVV1/Vtm3bfHkpAAAA4JaydOlS7dq1S263W4cOHdKGDRvkcDj0+OOPS5JGjx6tkydPatasWTp48KC2bt0qp9Op8ePHG20kJiYqKChIdrtdpaWl2rFjhxYvXqyUlBQFBgZKurjIfHh4uOx2u4qLi7V3717NmTNHw4cPV2hoaIv0HQAAAABaG58VT3bs2KFnnnlG9fX1mjx5steokzvvvFMbNmzw1aUAAACAW86ZM2c0c+ZMPfbYY/rlL3+ptWvXKiMjQ9OnT5ck9ejRQw6HQ8XFxUpKStJrr72m9PR0paamGm1YLBatXr1aVVVVSk5O1ksvvaSRI0cqIyPDyJjNZq1YsUKdO3dWamqqJk+erLi4OM2bN6/Z+wwAAAAArZXP1jz5/e9/rxEjRignJ0d1dXVasmSJcSw8PFzr16/31aUAAACAW47dbpfdbr9mJi4uThs3brxmJiwsTE6n85oZm82m5cuXN/keAQAAAKC98NnIk//3//6fEhMTJUkmk8nrWHBwsL755htfXQoAAAAAAAAAAOCm8VnxJCgoSCdOnLjqMbfbrZCQEF9dCgAAAAAAAAAA4KbxWfFkyJAhevPNN70KKCaTSWfOnJHT6dSDDz7oq0sBAAAAAAAAAADcND5b82TatGl66qmn9Mgjj+j++++XyWTSokWLdODAAXXs2FFTpkzx1aUAAAAAAAAAAABuGp+NPOnatas2b96sp556SkeOHNHdd9+t48eP67HHHtOGDRt01113+epSAAAAAAAAAAAAN43PRp5IFxeGnzZtmqZNm/aD23A4HNq2bZsOHToks9ms++67T1OnTlW/fv28ci6XS9nZ2SotLVVISIjGjBmjiRMnemUOHDigrKwsFRUVKSgoSCNGjFBGRoY6drzU7bKyMmVlZWnXrl3y8/PTsGHDNH36dFkslh/cBwAAAAAAAAAA0Hb5bORJg5qaGhUXF+vjjz9WcXGxampqmnT+nj179OSTT2rNmjV699131bVrVz399NNyu91G5siRI5owYYIiIiK0efNmTZs2TUuXLtWaNWuMTHV1tcaNGyeLxaL169dr7ty52rRpkxYuXGhkPB6PJk2apMrKSjmdTi1btky7d+9WZmbmjX8QAAAAAAAAAACgTfLpyJM333xTq1at0qlTp1RfXy9JCgoK0jPPPKPnnntOJpPpe9twOBxe2/PmzdNHH32knTt3KiUlRZK0du1aBQcHa/bs2TKZTAoLC9MXX3yhlStXasyYMZKk3NxcVVVVacGCBbJYLAoPD9fUqVOVk5OjKVOmKDAwUHl5edq/f7+2bdumnj17SpJmzJihiRMnyu12KzQ01JcfDwAAAAAAAAAAaAN8VjxZtGiRHA6HUlJS9MgjjygkJESVlZX6r//6Ly1dulS1tbV64YUXmtxuTU2N6urq1LlzZ2NfYWGhBg8e7FWMiY+Pl8Ph0LFjx2Sz2VRYWKj+/ft7Tb+VkJCg2tpalZSUKC4uToWFhQoNDTUKJ5I0aNAgmc1mFRQUUDwBAABoISdcBTq6+QPVut0qDg1V95FJuis2pqVvCwAAAADQTviseLJhwwY9++yz+u1vf2vs69Wrl+Li4oyps35I8WTBggWyWq0aOnSosa+iokKxsbFeuS5dukiSysvLZbPZVFFRIavV6pVp2D5+/LjRzpUZPz8/BQcHG5nrVVxc3KR8W+ByuVr6FppFe+hne+ij1Pr6eeXfKQDA9TnhKtChFStl6thRCgjQ2RPf6NCKldKzEyigAAAAAACahc+KJzU1NRowYMBVjw0YMEBOp7PJbS5btkwffvihnE6nOnXq5HXsyinAGqYJu56pwb4vU19ff13tXC4yMlL+/v5NOqc1c7lc7eLFb3voZ3voo9R++gkA7cHRzR/I1LGjzAEBMp05LXNAgDy1tTq6+QOKJwAAAACAZuGzBeMfeOAB7dy586rHPvnkEw0ePLhJ7S1atEhOp1OrVq3Svffe63XMarU2GhlSWVkp6dIIFKvVqoqKCq9Mw3bDaJOrZerq6lRVVdVoRAoAAACaR21ZuTpc8aWUDv7+qi0rb6E7AgAAAAC0Nz4rniQnJ+vDDz/U9OnTtX37dhUWFmr79u166aWX9OGHH+rJJ5/U559/bvxcS05Ojt577z2tXr1aUVFRjY5HR0crPz/fGG0iSXl5eerevbtsNpuRKSoq0unTp70yAQEBioiIMDJut1uHDx82Mvn5+fJ4PIqJ4VuNAAAALSHg7q66cPas174LZ88q4O6uLXRHAAAAAID2xmfTdk2aNEmStHnzZm3evFkmk8mruPHss89KujQl1r59+67aTlZWljZv3qylS5eqS5cuxgiTgIAABQUFSZJGjx6tNWvWaNasWUpLS9O+ffvkdDr14osvGu0kJibqD3/4g+x2u6ZMmaJjx45p8eLFSklJUWBgoKSLi8yHh4fLbrfr5ZdfVm1trebMmaPhw4ezWDwAAEAL6T4ySYdWrJSntlb19fUXf9fVqfvIpJa+NQAAAABAO+Gz4onD4fBJO2vWrJEkjR8/3mv/yJEjlZOTI0nq0aOHHA6HsrOzlZSUpJCQEKWnpys1NdXIWywWrV69WllZWUpOTpbFYtHIkSOVkZFhZMxms1asWKGsrCylpqbKz89Pw4YNU2Zmpk/6AgAAgKa7KzZGenaCjm7+QLVut/xDQ9V9ZBLrnQAAbpqKigq98cYb+stf/qJTp06pe/fustvteuihh4yMy+VSdna2SktLFRISojFjxmjixIle7Rw4cEBZWVkqKipSUFCQRowYoYyMDHXseOn1S1lZmbKysrRr1y7jPcT06dNlsViarb8AAOD7+ax48sADD/ikndLS0uvKxcXFaePGjdfMhIWFfe9C9TabTcuXL7/u+wMAAMDNd1dsjO6KjZHL5VJkbGxL3w4A4BZWXV2tlJQU/eQnP9GSJUtks9n09ddf6/bbbzcyR44c0YQJE5SYmKicnByVlJTolVdeUWBgoMaMGWO0M27cOEVFRWn9+vU6duyY7Ha7JBm/PR6PJk2apE6dOsnpdKqmpkaZmZnKzMzUkiVLmr/zAADgO/mseNLgyJEjcrlc+vbbbxUcHKzY2Fj16NHD15cBAAAAAAC4YQ6HQxcuXNAf/vAH+fn5SZJ+9KMfeWXWrl2r4OBgzZ49WyaTSWFhYfriiy+0cuVKo3iSm5urqqoqLViwQBaLReHh4Zo6dapycnI0ZcoUBQYGKi8vT/v379e2bdvUs2dPSdKMGTM0ceJEud1uphAHAKAV8Vnx5MKFC5o1a5bef/99XbhwwdjfoUMH/eIXv9DMmTPVoYPP1qcHAAAAAAC4Ydu3b1d0dLReffVVbd++XcHBwXr00Uf17LPPGsWUwsJCDR48WCaTyTgvPj5eDodDx44dk81mU2Fhofr37+81/VZCQoJqa2tVUlKiuLg4FRYWKjQ01CicSNKgQYNkNptVUFBA8QQAgFbEZ8WT5cuXa+PGjZo8ebIee+wxdenSRRUVFfrP//xPvfnmm+ratavS09N9dTkAAAAAAIAbdvjwYR0+fFiJiYlasWKFvvrqK2VlZens2bPGuqkVFRWKvWIayS5dukiSysvLZbPZVFFRIavV6pVp2D5+/LjRzpUZPz8/BQcHG5nrVVxc3KT8D+VyuZrlOi3hVu6bRP/auqb278q/UQBunM+KJ5s3b9bkyZP161//2tgXFBRkbG/atIniCQAAAAAAaFXq6+tltVo1Z84cmc1mRUZGqqysTMuWLTOKJ5K8Rp00nHe1/VfzfZn6+vrraudykZGR8vf3b9I5TeVyuW7ZF7K3ct8k+tfW3er9A9oKn82jVVZWppiYmKsei4mJUXl5ua8uBQAAAAAA4BNdu3bVT37yE5nNZmPfPffco9OnT+vbb7+VdHEEyZUjQyorKyVdGoFitVpVUVHhlWnYbhhtcrVMXV2dqqqqGo1IAQAALctnxRObzaY9e/Zc9dinn36qu+++21eXAgAAAAAA8Ino6GgdPnzYa/3WL7/8UhaLRcHBwUYmPz/fGG0iSXl5eerevbtsNpuRKSoq0unTp70yAQEBioiIMDJut1uHDx82Mvn5+fJ4PN/5hVQAANAyfFY8GTVqlBwOh15//XWVlJSovLxc+/bt0xtvvCGHw6Ff/OIXvroUAAAAAACATzzzzDMqLy/X3Llz9Y9//EN/+ctftGLFCqWmphqZ0aNH6+TJk5o1a5YOHjyorVu3yul0avz48UYmMTFRQUFBstvtKi0t1Y4dO7R48WKlpKQoMDBQ0sVF5sPDw2W321VcXKy9e/dqzpw5Gj58OIvFAwDQyvhszZPnnntOlZWVevvtt/XWW28Z+zt06KCUlBQ9++yzvroUAAAAAACAT9x333364x//qDfeeEPr16+XzWZTamqqJk2aZGR69Oghh8Oh7OxsJSUlKSQkROnp6V4FFovFotWrVysrK0vJycmyWCwaOXKk17opZrNZK1asUFZWllJTU+Xn56dhw4YpMzOzWfsMAAC+n8+KJyaTSa+88oqeffZZFRUV6eTJk7rzzjvVv39/Y/5PAAAAAACA1uaBBx7QAw88cM1MXFycNm7ceM1MWFiYnE7nNTM2m03Lly9v8j0CAIDm5ZPiydmzZ5Wdna3HH39c/fv317Bhw3zRLAAAAAAAAAAAQLPzyZon/v7++uCDD3T27FlfNAcAAAAAAAAAANBifLZgfExMjP72t7/5qjkAAAAAAAAAAIAW4bM1T37zm99o2rRpkqQHH3xQVqtVJpPJK3PnnXf66nIAAAAAAAAAAAA3hc+KJ7/85S8lSW+88YYWLVp01cy+fft8dTkAAAAAAAAAAICbwmfFk5kzZzYaaQIAAAAAAAAAANDW+Kx4Mnr0aF81BQBoIQ6HQ9u2bdOhQ4dkNpt13333aerUqerXr59XzuVyKTs7W6WlpQoJCdGYMWM0ceJEr8yBAweUlZWloqIiBQUFacSIEcrIyFDHjpf+6SkrK1NWVpZ27dolPz8/DRs2TNOnT5fFYmmW/gIAAAAAAABX47MF4xvU1NSouLhYH3/8sT777DPV1NT4+hIAgJtkz549evLJJ7VmzRq9++676tq1q55++mm53W4jc+TIEU2YMEERERHavHmzpk2bpqVLl2rNmjVGprq6WuPGjZPFYtH69es1d+5cbdq0SQsXLjQyHo9HkyZNUmVlpZxOp5YtW6bdu3crMzOzWfsMAAAAAAAAXMlnI08k6c0339SqVat06tQp1dfXS5KCgoL0zDPP6LnnnmNaLwBo5RwOh9f2vHnz9NFHH2nnzp1KSUmRJK1du1bBwcGaPXu2TCaTwsLC9MUXX2jlypUaM2aMJCk3N1dVVVVasGCBLBaLwsPDNXXqVOXk5GjKlCkKDAxUXl6e9u/fr23btqlnz56SpBkzZmjixIlyu90KDQ1t3s4DAAAAAAAA/8dnI08WLVqkJUuWaMSIEXrnnXf04Ycf6t///d+VlJSkpUuXavHixb66FACgmdTU1Kiurk6dO3c29hUWFmrw4MFeBfH4+HgdPXpUx44dMzL9+/f3mn4rISFBtbW1KikpMTKhoaFG4USSBg0aJLPZrIKCgpvdNQAAAAAAAOA7+WzkyYYNG/Tss8/qt7/9rbGvV69eiouLM6ZteeGFF3x1OQBAM1iwYIGsVquGDh1q7KuoqFBsbKxXrkuXLpKk8vJy2Ww2VVRUyGq1emUato8fP260c2XGz89PwcHBRuZ6FRcXf+cxl8vVpLZam7Z+/1Lb7wP33/Ka2ocr/0YBAAAAANBUPiue1NTUaMCAAVc9NmDAADmdTl9dCgDQDJYtW6YPP/xQTqdTnTp18jp25TSMDVM1Xs/0jN+Xqa+vb/I0j5GRkfL392+03+VytemXqG39/qW23wfuv+XdCn0AAAAAALQ9Ppu264EHHtDOnTuveuyTTz7R4MGDfXUpAMBNtmjRIjmdTq1atUr33nuv1zGr1dpoZEhlZaWkSyNQrFarKioqvDIN2w2jTa6WqaurU1VVVaMRKQAAAAAAAEBz8tnIk+TkZM2YMUMnT57Uww8/rJCQEFVWVmr79u3/n727j4r6vPO4/xlmhhlhCAiIqCXuFpKgBSMPa1fJNqR3adK0SnXtg8qycTXJptbdNG4OjXpSJW1Fd1M9MbG1YNYlMVbvjUZNmzR2t6ZdZZM4kgcqmFuyVRoVBATCwwAzzP0HdWR8CujAzDDv1zmeOXPNNb+5rkn8+Zvf97q+X/3v//6viouL9Yc//MHT/3Of+5yvPhoA4EMlJSXau3evtm/frqlTp17xekZGhn75y1967RA5fPiwJk6cqMTERE+fkpISdXR0KDIy0tPHarV6jpmRkaEtW7bo9OnTuvXWWyVJFRUVcrlcyszMHImpAgAAAAAAAFflTFKiRgAAIABJREFUs+DJQw89JEnau3ev9u7dK4PB4EnjIkkPP/ywpEvpWKqrq3310QAAHykuLtbevXu1efNmjRs3zrPDxGq1KioqSpK0YMEC7dixQ2vWrFFhYaGqq6tVXl6uxx9/3HOc2bNn67nnnlNRUZGWL1+uc+fOadOmTVq4cKEiIiIk9ReZT01NVVFRkVatWiWHw6GnnnpK9957r5KSkkZ+8gAAAAAAAMCf+Sx4Ulpa6qtDAQD8ZMeOHZKkJUuWeLXPnTtXJSUlkqRJkyaptLRU69atU35+vuLi4rRs2TIVFBR4+ttsNm3fvl3FxcWaP3++bDab5s6dqxUrVnj6GI1Gbd26VcXFxSooKJDZbFZeXp5Wrlw5AjMFAAAAAAAArs1nwZO/+Zu/8dWhAAB+cuLEiUH1y87O1ssvv3zdPikpKSovL79un8TERG3ZsmXQ4wMAAAAAAABGgs8KxgMAAAAAAAAAAIwGARk8eeedd/TII4/onnvu0R133KHNmzd7vb5nzx7dcccdV/w5deqUV7+TJ0+qsLBQ06ZNU05OjtavXy+n0+nVp76+XsuWLVNGRoZmzJihVatWqb29fdjnCAAAAAAAAAAAAlNABk86OzuVkpKixx9/XOPHj79qH6PRqP/5n//x+vOZz3zG83p7e7sWL14sm82m3bt360c/+pH27Nmjp59+2tPH5XLpoYceUlNTk8rLy/Xss8/qrbfeIt8+AAAARlRpaam+8Y1vKCsrSzNmzNDixYv13nvvXdHPbrdr/vz5Sk9PV25u7lXrDrKACAAAAABuXkAGT+6++26tWLFC999/vywWyzX7jRs3zuuP0Wj0vHbgwAG1tbVpw4YNSk1NVW5urh599FG99NJL6uzslCQdPnxYNTU1Wr9+vdLT0zVjxgw9+eST+vWvf626urphnycAAAAgSW+//ba++c1vaseOHXrppZeUkJCgBx54wOua9OOPP9bSpUs1depU7d27V4899pg2b96sHTt2ePqwgAgAAAAAfMNnBeNHmsvl0he/+EX19PTotttu03e+8x391V/9lef1yspKTZ8+XTabzdN21113yeFw6Pjx48rOzlZlZaWSkpI0efJkT5+ZM2fKaDTq2LFjSkpKGtE5AQAAIDRdvoPkxz/+sQ4ePKjf//73WrhwoSRp586dio6O1tq1a2UwGJSSkqIPP/xQZWVlWrRokSTvBUQ2m02pqal69NFHVVJSouXLlysiIsKzgOiNN97wXAc/+eSTevDBB1VXV8c1MAAAIa7ybJX21xxUQ0eTEiLjNCc1TxkT0vw9LAAYcUEZPPnLv/xLrV+/Xqmpqers7NR//ud/qrCwUC+88IKys7MlSY2NjYqPj/d638Xn58+fv2Yfs9ms6OhoT5/BqqqqutHpBCy73e7vIYyIUJhnKMxRCrx5ZmVl+XsIAIAg1dXVJafTqbFjx3raKisrNWvWLBkMBk9bTk6OSktLde7cOSUmJo74AqJgvwYOtGsHf+K7uITv4pIb+S64BgaCW+XZKm2z75I5zCibOUItXa3aZt+lJVkigAIg5NxU8GT27NmD7mswGLR///6b+TiPjIwMZWRkeJ5nZmbqT3/6k7Zt2+YJnnzaWK7H7XZ/ap/LpaWlXTfFWLCx2+0hcdEbCvMMhTlKoTNPAEBo2LBhg+Lj45Wbm+tpa2xsvOLfunHjxkmSGhoalJiYOOILiIL5Gphrh0v4Li7hu7iE7wIITftrDsocZpTF1P/vu8VkkZzd2l9zkOAJgJBzU8GTlJSUIQcZhsudd96p3/zmN57n8fHxqq+v9+rT2Njoee3iY0VFhVcfp9Optra2K35QAgAAACPh2Wef1Wuvvaby8nKNGTPG67XLr73dbvdV269mOBYQAQCA0aWho0k2c4RXW7gxXA0dTX4aEQD4z00FTzZu3Oircdy048ePe1beSf27U0pKStTR0aHIyEhJ/QXirVarpk6d6umzZcsWnT59WrfeeqskqaKiQi6XS5mZmSM/CQAAAIS0jRs3aufOnXr++ec1ZcoUr9fi4+Ov2BnS1NR/I+PidTALiAAAwM1IiIxTS1erZ+eJJPW4epQQGefHUQGAf4T5ewBX09HRoerqalVXV6u3t1fnz59XdXW1Tp06Jal/Nd7vfvc7nT59WjU1NfrhD3+ow4cP6+///u89x5g9e7aioqJUVFSkEydO6M0339SmTZu0cOFCRUT0R9BzcnKUmpqqoqIiVVVV6ejRo3rqqad07733UigTAAAAI6qkpES/+MUvtH37dqWnp1/xekZGhioqKjy7TaT+xUETJ05UYmKip8+7776rjo4Orz6XLyCqq6vT6dOnPX1YQAQAACRpTmqeevtc6nZ2y+12q9vZrd4+l+ak5vl7aAAw4nxaMN7lcunIkSP6v//7P3V3d3u9ZjAYtHTp0kEdp6qqSoWFhZ7nu3bt0q5duzRjxgy98MIL+uSTT7RmzRqdP39eERERuv322/X8889r1qxZnvfYbDZt375dxcXFmj9/vmw2m+bOnasVK1Z4+hiNRm3dulXFxcUqKCiQ2WxWXl6eVq5ceZPfBOB/lWertL/moP7UfEafafud5qTmkZ8UAIAAVVxcrL1792rz5s0aN26cZ4eJ1WpVVFSUJGnBggXasWOH1qxZo8LCQlVXV6u8vFyPP/645zizZ8/Wc889p6KiIi1fvlznzp277gKiVatWyeFwsIAIAABI6i8KvySrv/ZJQ0eTEiLjuJ8AIGT5LHjS2NiogoIC/fGPf5TBYLhq/uXBBk8+//nP68SJE9d8/YknntATTzzxqcdJSUlReXn5dfskJiZqy5YtgxoXECwqz1Zpm32XzGFGWcMsaulq1Tb7Li3JEhc8AAAEoB07dkiSlixZ4tU+d+5clZSUSJImTZqk0tJSrVu3Tvn5+YqLi9OyZctUUFDg6c8CIgAAcLMyJqRx7wAA5MPgyfr16xUVFaXf/va3uueee7R7927FxcXplVde0YEDB1RWVuarjwLwKfbXHJQ5zCiLySJXj6s/V6mzW/trDnIBBABAALrewqGBsrOz9fLLL1+3DwuIAAAAAODm+azmyTvvvKN/+Id/0Pjx4/sPHBamSZMmadmyZfrqV7+qH/7wh776KACfoqGjSeHGcK+2cGO4Gjqa/DQiAAAAAAAAAAgePguetLS0aNy4cQoLC1NERIRaW1s9r2VnZ+vtt9/21UcB+BQJkXHqcfV4tfW4epQQGeenEQEAAAAAAABA8PBZ8GTChAlqbm6WJP3FX/yF/uu//svz2ttvv+0pUAlg+M1JzVNvn0vdzm653W51O7vV2+fSnNQ8fw8NAAAAAAAAAAKez2qezJo1SxUVFfryl7+sRYsWadWqVaqsrJTZbNYHH3ygBx54wFcfBeBTZExI05Ks/tonf+o6o8+MidOc1DzqnQAAAASQo9X12nPopOqbOzU+NkLzclOUPWW8v4cFAAAAQD4Mnjz22GPq6uqSJP3t3/6tLBaL3njjDXV1den73/++CgoKfPVRAAYhY0KaMiakyW63Kysry9/DAQAAwABHq+u1dc/7MpkMihpj0oW2Lm3d8740bxoBFAAAACAA+Cx4EhkZqcjISM/zr33ta/ra177mq8MDAAAAwKix59BJmUwGWcP7f5JZw01yyKk9h04SPAEAAAACgM9qntx555364IMPrvra8ePHdeedd/rqowAAAAAgqNU3d8piNnq1WcxGNTR3+mlEAC565ZVXdMcdd1yRftxut2v+/PlKT09Xbm6uSktLr3jvyZMnVVhYqGnTpiknJ0fr16+X0+n06lNfX69ly5YpIyNDM2bM0KpVq9Te3j6cUwIAADfAZ8GT7u7+wtRX43Q61dvb66uPAgAAAICgNj42Qt29Lq+27l6XEmIj/DQiAJL00Ucf6d/+7d+UnZ3t1f7xxx9r6dKlmjp1qvbu3avHHntMmzdv1o4dOzx92tvbtXjxYtlsNu3evVs/+tGPtGfPHj399NOePi6XSw899JCamppUXl6uZ599Vm+99ZZWrlw5YnMEAACDc1PBk+7ubrW0tOjChQuS+i8UWlpavP7U19frjTfeUGxsrE8GDAAAAADBbl5uipxOtxw9Trnd/Y9Op1vzclP8PTQgZPX09Oh73/ueHn/8cSUlJXm9tnPnTkVHR2vt2rVKSUnRnDlzVFhYqLKyMk+fAwcOqK2tTRs2bFBqaqpyc3P16KOP6qWXXlJnZ/+ussOHD6umpkbr169Xenq6ZsyYoSeffFK//vWvVVdXN6LzBQAA13dTNU9KS0v13HPPSZIMBoOWLFly1X5ut1sPPvjgzXwUAAAAAIwa2VPGS/Omac+hk2po7lRCbITm5aZQ7wTwo3Xr1un2229Xfn6+KioqvF6rrKzUrFmzZDAYPG05OTkqLS3VuXPnlJiYqMrKSk2fPl02m83T56677pLD4dDx48eVnZ2tyspKJSUlafLkyZ4+M2fOlNFo1LFjx64I2lxPVVXVTcx28Ox2+4h8jj+M5rlJzC/YDXV+WVlZwzQSIHTdVPAkNzdX8fHxcrvdWrt2rZYuXarPfOYzXn3Cw8OVnJxMzRMAAAAAGCB7yniCJUCAeOONN/T73/9er7zyylVfb2xsvOLG5Lhx4yRJDQ0NSkxMVGNjo+Lj4736XHx+/vx5z3Eu72M2mxUdHe3pM1hpaWmyWCxDes9Q2e32UXtDdjTPTWJ+wW60zw8IFjcVPElLS1NaWpqk/p0nX/7yl0nPBQAAAAAAgsbZs2f1gx/8QD/72c+8do1cbuCuE0meuq+Xtw/mvZdzu92DOg4AABg5NxU8Gejb3/62JMnhcOgPf/iDWltbFR0drc997nOyWq2++hgAAAAAAACf+cMf/qDm5mYtWLDA09bX1ydJmjp1qnbu3Kn4+PgrdoY0NTVJurQDJT4+XvX19V59GhsbPa9dfLw8JZjT6VRbW9sVO1IAAIB/+Sx4Ikk///nPtXXrVnV2dnpWYERGRurhhx/WQw895MuPAgAAAAAAuGl//dd/rQMHDni1bdq0SU1NTXrqqad06623KiMjQ7/85S+9dogcPnxYEydOVGJioiQpIyNDJSUl6ujoUGRkpKeP1WrV1KlTPX22bNmi06dP69Zbb5UkVVRUyOVyKTMzc6SmDAAABiHMVwfasWOHfvKTnygvL08///nP9corr6isrExf/vKXtXHjRr300ku++igAAAAAAACfsNlsuv32273+3HLLLRozZoxuv/12Wa1WLViwQC0tLVqzZo1qa2v16quvqry8XEuWLPEcZ/bs2YqKilJRUZFOnDihN998U5s2bdLChQsVEREhqb/IfGpqqoqKilRVVaWjR4/qqaee0r333jukYvEAAGD4+WznyYsvvqi/+7u/06pVq7za77rrLtlsNr3wwgtauHChrz4OAAAAAABgREyaNEmlpaVat26d8vPzFRcXp2XLlqmgoMDTx2azafv27SouLtb8+fNls9k0d+5crVixwtPHaDRq69atKi4uVkFBgcxms/Ly8rRy5Up/TAsAAFyHz4Inf/rTn3TPPfdc9bV77rlHv/jFL3z1UQAAAAAAAMOmpKTkirbs7Gy9/PLL131fSkqKysvLr9snMTFRW7ZsuanxAQCA4eeztF2xsbGqqam56ms1NTWKjY311UcBAAAAAAAAAAAMG5/tPPnKV76iZ555RmPGjNH999+v6OhotbW16bXXXtPmzZv17W9/21cfBQAAAAAAAAAAMGx8Fjz53ve+p1OnTmnt2rUqLi6W0WiUy+WS2+3WF7/4RX3ve9/z1UcBAAAAAAAAAAAMG58FTywWi37605/qgw8+kN1uV0tLi2JiYpSVlaX09HRffQwAAAgCHbXH1FqxT7c01OlMdZKiZ+YrMjnT38MCAAAAAAAYlJsKnjzxxBP6zne+o6SkJE9beno6wRIAAEJYR+0xNb1eJhlNcpuscrZf6H9+31ICKAAAAAAAICjcVMH4vXv36sKFC74aCwAAGAVaK/ZJRpPCzFbJYOh/NJr62wEAAAAAAILATQVPAAAALudsaZDBZPFqM5gscrY0+GlEAAAAAAAAQ0PwBAAA+JQpJkFuZ7dXm9vZLVNMgp9GBAAAAAAAMDQ3XTB+7969OnLkyKf2MxgMevjhh2/24wAAQICLnpmvptfL1CeH5Harr9chuZyKnpnv76EBAAAAAAAMyk0HT3bu3DmofkMJnrzzzjt6/vnnVVNTozNnzui73/2uli9f7tXHbrdr3bp1OnHihOLi4rRo0SI9+OCDXn1Onjyp4uJivfvuu4qKitKcOXO0YsUKmUyXpl1fX6/i4mIdOXJEZrNZeXl5euKJJ2Sz2QY1VgAA4C0yOVO6b6laK/bJ0FAnU2ySomfmUyweAAAAAAAEjZsOnuzevVvTpk3zxVg8Ojs7lZKSotmzZ6ukpOSK1z/++GMtXbrU8/rx48e1evVqRUREaNGiRZKk9vZ2LV68WOnp6dq9e7fOnTunoqIiSfI8ulwuPfTQQxozZozKy8vV1dWllStXauXKlXrmmWd8OicAAEJJZHKmIpMzZbfbdVtWlr+HAwAAAAAAMCQ3HTwZDnfffbfuvvtuSdLGjRuveH3nzp2Kjo7W2rVrZTAYlJKSog8//FBlZWWe4MmBAwfU1tamDRs2yGazKTU1VY8++qhKSkq0fPlyRURE6PDhw6qpqdEbb7yhyZMnS5KefPJJPfjgg6qrq1NSUtLITRoAAAAAAAAAAASEoCwYX1lZqVmzZslgMHjacnJydObMGZ07d87TZ/r06V7pt+666y45HA4dP37c0ycpKckTOJGkmTNnymg06tixYyM0GwAAAAAAAAAAEEgCcufJp2lsbFTWZSlAxo0bJ0lqaGhQYmKiGhsbFR8f79Xn4vPz5897jnN5H7PZrOjoaE+fwaqqqhpS/2Bgt9v9PYQREQrzDIU5SoE3z8vPUwAAAAAAAACCw00FT2pqanw1jiEbuOtEktxu91XbB/Pey7nd7kEdZ6C0tDRZLJYhvSeQ2e32kLjxGwrzDIU5SqEzTwAAAAAAAADDLyjTdsXHx1+xM6SpqUnSpR0o8fHxamxs9Opz8fnF3SZX6+N0OtXW1nbFjhQAAAAAAAAAABAagjJ4kpGRoYqKCs9uE0k6fPiwJk6cqMTERE+fd999Vx0dHV59rFarpk6d6ulTV1en06dPe/pUVFTI5XIpMzNzhGYDAAAAAAAAAAACSUAGTzo6OlRdXa3q6mr19vbq/Pnzqq6u1qlTpyRJCxYsUEtLi9asWaPa2lq9+uqrKi8v15IlSzzHmD17tqKiolRUVKQTJ07ozTff1KZNm7Rw4UJFRERI6i8yn5qaqqKiIlVVVeno0aN66qmndO+99yopKckvcwcAAAAAjJzKs1Va+9uNWvbqau38+JeqPDv66lkCAABg6AKyYHxVVZUKCws9z3ft2qVdu3ZpxowZeuGFFzRp0iSVlpZq3bp1ys/PV1xcnJYtW6aCggLPe2w2m7Zv367i4mLNnz9fNptNc+fO1YoVKzx9jEajtm7dquLiYhUUFMhsNisvL08rV64c0fkCAAAAAEZe5dkqbbPvkjnMKJs5Qm0dbdpm36UlWVLGhDR/Dw8AAAB+FJDBk89//vM6ceLEdftkZ2fr5Zdfvm6flJQUlZeXX7dPYmKitmzZMuQxAgAAAACC2/6agzKHGWUxWSRJ5jCzjGFG7a85SPAEAAAgxAVk2i4AAAAAAIZbQ0eTwo3hXm3hxnA1dDT5aUQAAAAIFARPAAAAAAAhKSEyTj2uHq+2HlePEiLj/DQiAAAABAqCJwAAj3feeUePPPKI7rnnHt1xxx3avHnzFX3sdrvmz5+v9PR05ebmqrS09Io+J0+eVGFhoaZNm6acnBytX79eTqfTq099fb2WLVumjIwMzZgxQ6tWrVJ7e/uwzQ0AAOByc1Lz1NvnUrezW263W719vertc2lOap6/hwYAAAA/I3gCAPDo7OxUSkqKHn/8cY0fP/6K1z/++GMtXbpUU6dO1d69e/XYY49p8+bN2rFjh6dPe3u7Fi9eLJvNpt27d+tHP/qR9uzZo6efftrTx+Vy6aGHHlJTU5PKy8v17LPP6q233tLKlStHZJ4AAABSf1H4JVnfUsyYaLX3dirSFKElWd+i3gkAQJLUbD+mqtU/0NEHH1HV6h+o2X7M30MCMIICsmA8AMA/7r77bt19992SpI0bN17x+s6dOxUdHa21a9fKYDAoJSVFH374ocrKyrRo0SJJ0oEDB9TW1qYNGzbIZrMpNTVVjz76qEpKSrR8+XJFRETo8OHDqqmp0RtvvKHJkydLkp588kk9+OCDqqurU1JS0shNGgAAhLSMCWmeYIndbidwAgCQ1B84+WhrmQwmk4w2m7qbL+ijrWXSw0sVm5Xp7+EBGAHsPAEADFplZaVmzZolg8HgacvJydGZM2d07tw5T5/p06fLZrN5+tx1111yOBw6fvy4p09SUpIncCJJM2fOlNFo1LFjrOQBAAAAAPjXmb37+gMnVqsMBkP/o8mkM3v3+XtoAEYIO08AAIPW2NiorKwsr7Zx48ZJkhoaGpSYmKjGxkbFx8d79bn4/Pz5857jXN7HbDYrOjra02coqqqqrvma3W4f8vECSbCPXwr+OTB+/xvqHC4/TwWLd955R88//7xqamp05swZffe739Xy5cu9+tjtdq1bt04nTpxQXFycFi1apAcffNCrz8mTJ1VcXKx3331XUVFRmjNnjlasWCGT6dKlf319vYqLi3XkyBGZzWbl5eXpiSee8Ap8AwAAhDJHfYOMl10bhVksctQ3+GlEAEYawRMAwJAM3HUiSW63+6rtg3nv5dxu96COc7m0tDRZLJYr2u12e9DeRJWCf/xS8M+B8fvfaJjDYF2sOzV79myVlJRc8frFulMXXz9+/LhWr16tiIgIT+rEi3Wn0tPTtXv3bp07d05FRUWS5Hm8WHdqzJgxKi8vV1dXl1auXKmVK1fqmWeeGbkJAwAABDDr+AR1N1+Q0Wr1tPV1d8s6PsGPowIwkkjbBQAYtPj4+Ct2hjQ1NUm6tAMlPj5ejY2NXn0uPr+42+RqfZxOp9ra2q7YkQIAoeLuu+/WihUrdP/99181IDyw7lRKSormzJmjwsJClZWVefoMrDuVmpqq3NxcPfroo3rppZfU2dkpSZ66U+vXr1d6erpmzJihJ598Ur/+9a9VV1c3YvMFAAAIZBPn5svtdMrlcMjtdvc/Op2aODff30MDMEIIngAABi0jI0MVFRWe3SZS/024iRMnKjEx0dPn3XffVUdHh1cfq9WqqVOnevrU1dXp9OnTnj4VFRVyuVzKzKTwHgBcDXWnAAAARk5sVqY++/BSWWLHytXeLkvsWH2WYvFASCFtFwDAo6OjwxPQ6O3t1fnz51VdXa2IiAhNnjxZCxYs0I4dO7RmzRoVFhaqurpa5eXlevzxxz3HmD17tp577jkVFRVp+fLlOnfunDZt2qSFCxcqIiJCUv/NvtTUVBUVFWnVqlVyOBx66qmndO+99yopKckvcweAQBeIdaeuV3MqGIyGmkC+wndxCd/FJTfyXYRKqkUAoSE2K5NgCRDCCJ4AADyqqqpUWFjoeb5r1y7t2rVLM2bM0AsvvKBJkyaptLRU69atU35+vuLi4rRs2TIVFBR43mOz2bR9+3YVFxdr/vz5stlsmjt3rlasWOHpYzQatXXrVhUXF6ugoMBTrHjlypUjOl8ACDaBVnfqWjWngkEo1dP5NHwXl/BdXMJ3AQAAQh3BEwCAx+c//3mdOHHiun2ys7P18ssvX7dPSkqKysvLr9snMTFRW7ZsGfIYASBUDbbuVH19vVefq9Wdqqio8OpD3SkAAAAA8EbNEwAAACAIUHcKuLbKs1Va+9uNWvbqaq397UZVng3ulHIAAADwP4InAAAAQADo6OhQdXW1qqurvepOnTp1SpK0YMECtbS0aM2aNaqtrdWrr76q8vJyLVmyxHOM2bNnKyoqSkVFRTpx4oTefPPN69adqqqq0tGjR6k7haBWebZK2+y71NLVKps5Qi1drdpm30UABYBPnKxuUPlPK/TMj/5L5T+t0MnqBn8PCQAwQgieAAAAAAGgqqpKX//61/X1r39dZ8+e1a5du/T1r39dq1evliRP3amqqirl5+frX//1X69Zd6qtrU3z58/X97///WvWnRo7dqwKCgr0yCOPKDs7Wz/+8Y9HfM6AL+yvOShzmFEWk0UGg0EWk0XmMKP21xz099AQJEpLS/WNb3xDWVlZmjFjhhYvXqz33nvvin52u13z589Xenq6cnNzVVpaekWfkydPqrCwUNOmTVNOTo7Wr18vp9Pp1ae+vl7Lli1TRkaGZsyYoVWrVqm9vX3Y5ocbd7K6Qb/aU6VP2hyyjjHrkzaHfrWnigAKAIQIap4AAICAdrK6QUcO1aqluVMxsRGalZuslCkJ/h4W4HPUnQJuTENHk2zmCK+2cGO4Gjqa/DQiBJu3335b3/zmN5Weni6TyaTS0lI98MAD2r9/v2dH3scff6ylS5dq9uzZKikp0fHjx7V69WpFRERo0aJFkqT29nYtXrxY6enp2r17t86dO6eioiJJ8jy6XC499NBDGjNmjMrLy9XV1aWVK1dq5cqVeuaZZ/zzBeCajhyqldFkUHh4/+2z8HCTeuTUkUO1XI8CQAggeAIAAHyuo/aYWiv26ZaGOp2pTlL0zHxFJg+9lsLF1X5Gk8Frtd/989L4wQoAkCQlRMappatVFpPF09bj6lFCZJwfR4VgcvkOkh//+Mc6ePCgfv/732vhwoWSpJ07dyo6Olpr166VwWBQSkqKPvzwQ5WVlXmCJwcOHFBbW5s2bNggm82m1NRUPfrooyopKdHy5csVERGhw4cPq6amRm+88YYmT54sSXryySf14IMPqq6ujvSJAaaluVPZCnM7AAAgAElEQVTWMWavNrPZqJbmTj+NCAAwkkjbBQAAfKqj9piaXi+Ts/2C3CarnO0X1PR6mTpqjw35WANX+xkM/Y9Gk0FHDtUOw8gBAMFoTmqeevtc6nZ2y+12q9vZrd4+l+ak5vl7aAhSXV1dcjqdGjt2rKetsrJSs2bNksFg8LTl5OTozJkzOnfunKfP9OnTZbPZPH3uuusuORwOHT9+3NMnKSnJEziRpJkzZ8poNOrYsaFfK2F4xcRGqLfX5dXW2+tSTGzENd4BABhN2HkCAAB8qrVin2Q0KcxslXo7FGa2qk8OtVbsG/LuE1b7AQA+TcaENC3J6q990tDRpITIOM1JzVPGhDR/Dw1BasOGDYqPj1dubq6nrbGxUVlZWV79xo0bJ0lqaGhQYmKiGhsbFR8f79Xn4vPz5897jnN5H7PZrOjoaE+fwaqqqhpS/xtlt9tH5HNuxodnunSkul0t7U7F2EyaNcWm2yeO+dT3fdrcxn2mTw3vOORwSEajQS6XW26X9Nmp4UHxvQTDGG8G8/N2+TkKwM0jeAIAAHzK2dIgg9Xm1WYwWeRsGXphzZjYCH3S5vDkmZZY7QcAuFLGhDSCJfCJZ599Vq+99prKy8s1Zoz3zfeBu04kye12X7X9aj6tj9vtHtRxBkpLS5PFYvn0jjfBbrcH/A3Zo9X1+u/335fJZFJcjEXdvS799/tdui3lNmVPGX/N9w1qblnSbSmX6u/FJgRP/b1g+G93M5gfgJFA8AQAAPiUKSZBzvYLMpitnja3s1ummKH/yJyVm6xf7alSj5wym43q7XXJ5XRrVm7ykI5TebaKFckAAOC6Nm7cqJ07d+r555/XlClTvF6Lj4+/YmdIU1OTpEs7UOLj41VfX+/Vp7Gx0fPaxceKigqvPk6nU21tbVfsSMHg7Dl0UiaTQdY/L7axhpvkkFN7Dp28bvBksFKmJARFsAQA4HvUPAEAAD4VPTNfcjnV1+uQ3O7+R5ezv32IUqYk6P55aYq6xSpHV6+ibrEOuVh85dkqbbPvUktXq2zmCLV0tWqbfZcqz45MqgsAABD4SkpK9Itf/ELbt29Xenr6Fa9nZGSooqLCs9tEkg4fPqyJEycqMTHR0+fdd99VR0eHVx+r1aqpU6d6+tTV1en06dOePhUVFXK5XMrMHFp6U/Srb+6UxWz0arOYjWogzSsA4CYRPAEAAD4VmZypuPuWymQbK4PTIZNtrOLuWzrkeicXpUxJUOEjM/VPq/4fFT4yc8gr//bXHJQ5zCiLySKDwSCLySJzmFH7aw7e0HgAAMDoUlxcrF27dunpp5/WuHHjdP78eZ0/f16ffPKJp8+CBQvU0tKiNWvWqLa2Vq+++qrKy8u1ZMkST5/Zs2crKipKRUVFOnHihN58801t2rRJCxcuVEREf8rRnJwcpaamqqioSFVVVTp69Kieeuop3XvvvUpKShrxuY8G42Mj1H1ZUffuXpcSSPMKALhJpO0CAAA+F5mcqcjkTNntdt3m51y9DR1Nspm9fzyHG8PV0NHkpxEBAIBAsmPHDknyCoRI0ty5c1VSUiJJmjRpkkpLS7Vu3Trl5+crLi5Oy5YtU0FBgae/zWbT9u3bVVxcrPnz58tms2nu3LlasWKFp4/RaNTWrVtVXFysgoICmc1m5eXlaeXKlSMw09FpXm6Ktu55Xw45ZTEb1d3rktPp1rzcFH8PDQAQ5AieAACAUS0hMk4tXa2ymC4VVO1x9SghMs6PowIAAIHixIkTg+qXnZ2tl19++bp9UlJSVF5eft0+iYmJ2rJly6DHh+vLnjJemjdNew6dVENzpxJiIzQvN8Un9U4AAKGN4AkAABjV5qTmaZt9l+TsVrgxXD2uHvX2uTQnNc/fQwMAAIAPZE8ZT7AEAOBzQVvzZPPmzbrjjjuu+ON0Oj197Ha75s+fr/T0dOXm5qq0tPSK45w8eVKFhYWaNm2acnJytH79eq9jAACA4JYxIU1Lsr6lmDHRau/tVMyYaC3J+pYyJqT5e2gAAAAAACBABfXOk0mTJmnXrl1ebSZT/5Q+/vhjLV26VLNnz1ZJSYmOHz+u1atXKyIiQosWLZIktbe3a/HixUpPT9fu3bt17tw5FRUVSZLnEQAABL+MCWkESwAAADBkHbXH1FqxT86WBpliEhQ9M1+RyZn+HhYAYAQE7c4Tqb/Q2rhx47z+XLRz505FR0dr7dq1SklJ0Zw5c1RYWKiysjJPnwMHDqitrU0bNmxQamqqcnNz9eijj+qll15SZ2enP6YEAAAAAACAANBRe0xNr5fJ2X5BBqtNzvYLanq9TB21x/w9NADACAjq4Mm5c+f0hS98Qbm5uXrkkUdUU1Pjea2yslKzZs2SwWDwtOXk5OjMmTM6d+6cp8/06dNls9k8fe666y45HA4dP3585CYCAAAAAACAgNJasU8ymhRmtspgMCjMbJWMpv72q+ioPaYzL/5Ap599RGde/AFBFgAIckGbtmvatGnasGGDPvvZz6qlpUX//u//rgULFuiVV17R5MmT1djYqKysLK/3XNyZ0tDQoMTERDU2Nio+Pt6rz8Xn58+fH9J4qqqqbmI2gclut/t7CCMiFOYZCnOUAm+el5+DAAAAAADBw9nSIIPV5tVmMFnkbGm4ou/FXSoymrx2qei+paT5AoAgFbTBk7vvvtvreVZWlr761a/qhRde0OrVqyXJa9eJJLnd7qu2X81g+gyUlpYmi8UypPcEMrvdHhI3fkNhnqEwRyl05gkAAAAAGBmmmIT+lF1mq6fN7eyWKSbhir4Dd6lIksFsVZ8caq3YF5LBk8qzVdpfc1ANHU1KiIzTnNQ8ahACCDpBnbZrIJPJpM997nP64x//KKl/B8nlu0eampokXdqBEh8fr8bGRq8+F59fviMFAAAM3sWUBbe8+RwpCwAAABCUomfmSy6n+nodcrvd6ut1SC5nf/tlnC0NMpi8F9Vea5fKaFd5tkrb7LvU0tUqmzlCLV2t2mbfpcqzoy9rC4DRbdQET/r6+nTixAlPYCQjI0MVFRWe3SaSdPjwYU2cOFGJiYmePu+++646Ojq8+litVk2dOnVkJwAAwCgxsLCm22SlsCYAAACCUmRypuLuWyqTbazcjnaZbGMVd400XKaYBLmd3V5t19qlMtrtrzkoc5hRFpNFBoNBFpNF5jCj9tcc9PfQAGBIgjZ4UlJSorfeekt1dXX64IMP9C//8i86deqUFi5cKElasGCBWlpatGbNGtXW1urVV19VeXm5lixZ4jnG7NmzFRUVpaKiIp04cUJvvvmmNm3apIULFyoiIsJfUwMAIKh5pSwYRGFNAAAAIFBFJmdqYsFa3frdn2piwdprpuAayi6V0a6ho0nhxnCvtnBjuBo6mvw0IgC4MUFb86ShoUGPP/64mpubFRMTo6lTp2rnzp1KT0+XJE2aNEmlpaVat26d8vPzFRcXp2XLlqmgoMBzDJvNpu3bt6u4uFjz58+XzWbT3LlztWLFCn9NCwCAoDeUwpoYPU5WN+jIoVq1NHcqJjZCs3KTlTIl9FZaAgCA0BSZnCndt1StFfvkbGmQKSZB0TPzQ7LeSUJknFq6WmUZkMasx9WjhMg4P44KAIYuaIMnP/nJTz61T3Z2tl5++eXr9klJSVF5ebmvhgUAQMgzxSSop+mM3D2dMvb2qNcRLkN4hMLjJvp7aBgmJ6sb9Ks9VTKaDLKOMeuTNod+tadK989LI4ACAABCRmRy5qgIltxssfc5qXnaZt8lObsVbgxXj6tHvX0uzUnNG8ZRB5dm+zGd2btPjvoGWccnaOLcfMVmBf//O8BoE7RpuwAAQGCyTE5TX2er3M5eSQa5nb3q62yVZfLgf3AhuBw5VCujyaDwcJMMhv5Ho8mgI4dq/T00AMAQNduPqWr1D+R45jlVrf6Bmu3ULANCiS+KvWdMSNOSrG8pZky02ns7FTMmWkuyvjWkAMxo1mw/po+2lqm7+YKMNpu6my/oo61lnG+BABS0O08AAEBg6j5VJWNkjPq6O+Tu7ZXBZFaYJVLdp6qkv/mGv4eHYdDS3CnrGLNXm9lsVEtzp59GBAC4ERdv6BlMJslq9dzQ08NLWRENhIiBxd4l9T86u7W/5uCQgh8ZE9IIllzDmb37ZDCZZLRaJUlGq1Uuh0Nn9u7jXAsEGHaeAAAAn3K2NCgsIlrm2ElyRY2TOXaSwiKiqXkyisXERqi31+XV1tvrUkxshJ9GBAC4EQNv6BkMhv5Hk0ln9u7z99AAjBCKvQ8/R32DwiwWr7Ywi0WOen4vAYGGnScAAMCnTDEJcrZfkMFs9bS5nd0yxVD7YrSalZusX+2pUo+cMpuN6u11yeV0a1Zusr+HBmCYdNQeoyjyKOSob5DRZvNq44YeEFoo9j78rOMT+lN2WS/9Xurr7pZ1PL+XgEDDzhMAAOBT0TPzJZdTfb0Oye3uf3Q5+9sxKqVMSdD989IUdYtVjq5eRd1ipVg8MIp11B5T0+tl/YFyq03O9gtqer1MHbXkag921vEJ6uvu9mrjhh4QWuak5qm3z6VuZ7fcbre6nd0Ue/exiXPz5XY65XI45Ha7+x+dTk2cy+8lINCw8wQAAPhUZHKmdN9StVbsk6GhTqbYJJ+vSK48W6X9NQfV0NGkhMg4zUnNI6eyn6VMSSBYAgQp0/lanXlx/6B3kbRW7JOMJoX9eYehwWxVnxxqrdjH7pMgN3Fuvj7aWsYNPSCE9Rd7F9fawyg2K1N6eKnO7N0nR32DrOMTNHFuPvVOgABE8AQAAPhcZHKmIpMzZbfbdVtWlk+PXXm2Stvsu2QOM8pmjlBLV6u22XdpSZb4UQcAQ9RRe0wRx38tZ0Sk1y4S3bf0moEQZ0uDDFbv1E4GkyXoaltdLRAf6rxu6NXVyZKUxA09hLyT1Q06cqhWLc2diomN0Kzc5CEtGAnGNIcUex9+sVmZnFuBIEDaLgAAEFT21xyUOcwoi8kig8Egi8kic5hR+2sO+ntoABB0Wiv2yR1mVJi5v0B4mNkqGU39u0uuwRSTILfTO7VTsNW2uhiIb+lq9QrEf9RR5++h+V1sVqbSfrhW1n9aprQfruXmHkLayeoG/WpPlT5pc8g6xqxP2hz61Z4qnaweXLCYNIcAENwIngAAgKDS0NGkcGO4V1u4MVwNHU1+GhEABC9nS4MU5p2Q4NN2kQysbeUO0tpW1wrEv9Xyvr+HBiCAHDlUK6PJoPBwkwyG/kejyaAjh2oH9f6BaQ4HG6AeCZVnq7T2txu17NXVWvvbjao8W+XX8QBAoCJ4AgAAgkpCZJx6XD1ebT2uHiVExvlpRAAQvEwxCVKfU5LkcnSot/lj9Z4/pT5HxzVXRkcmZyruvqUy2cbK7WiXyTZWcddJ8xWIrhWIb+39xE8jAhCIWpo7ZTYbvdrMZqNamjsH9X5nS4MMJotXm7/THF5r5x0BFAC4EjVPAAS1i/ln68+26A9vVww5/yyA4DMnNU/b7LskZ7fCjeHqcfWot89FrnoAuAHRM/PVse85OdsvqK+rTXK7JUmGcOt1a59crG0VrBIi49TS1SrLgJuaPa4eRZuj/DgqAIEmJjZCn7Q5FB5+6fZZb69LMbERg3q/KSahP2WX2epp83eaw4E77yT1Pzq7tb/mIHVOAOAy7DwBELQG5p81hxuGnH8WQHDKmJCmJVnfUsyYaLX3dipmTLSWZH2LH3sAcAMikzPVOfVeqbdbcrtlMJllih4nY2RMQKSWGS5zUvPU2+dSt7Nbbrdb3c5u9fa59PmYaf4eGoAAMis3WS6nWz09Trnd/Y8up1uzcpMH9f5ATHNIClwAGDx2ngAIWgPzzzqdPQoPN6lHTh05VMvuE2CUy5iQRrAEAHzEOS5ZYdZIGWPGy2AweNr9nVpmOPUH4vtXYDd0NCkhMk5zUvPUd6bb30MDEEBSpiTo/nlpOnKoVi3NnYqJjRhStoPI5EzpvqVqrdgnZ0uDTDEJip6Z79ede9faeUcKXAC4EsETAEGrpblT1jFmr7ah5J8FgJFQebbqiptzBH4ABJpATC0z3K4WiLefsftpNAACVcqUhJtanBdoaQ6HMwXuxbTaNxJoAoBARNouAEErJjZCvb0ur7ah5J8FgOFGQU4AwSIQU8sAAHxvuFLgDkyrbR1jJq32DWq2H1PV6h/I8cxzqlr9AzXbj/l7SEBIY+cJgGE3XKtPZuUm61d7qtSjG8s/C4yko9X12nPopOqbOzU+NkLzclOUPWW8v4eFYUZBTgDBYiRTy7AjDwh8F69d685eUNLbh7l2HWWGIwXuwLTakkirfQOa7cf00dYyGUwmyWpVd/MFfbS1THp4qWKzAmf3EhBKCJ5gxHTUHrvqj7FrtWN0uLj6xGgyeK0+uX9e2k1fQA3MP1t/1qHYOCvbghGQjlbXa+ue92UyGRQ1xqQLbV3auud9ad40foSOcg0dTbKZvXfDUZATQKAaidQyF3fkmcOMXjvylmSJAAoQIAZeu1rDDVy7YlBIq33zzuzdJ4PJJKPVKkNnh4xWq1wOh87s3UfwBPAT0nZhRHTUHlPT62X9eZStNjnbL6jp9TI1/f7/vWp7Ry3bEkeLgatPDIb+R6PJoCOHan1y/JQpCSp8ZKa+mN//SOAEgWjPoZN//vHZ//fAGm6SyWTQnkMn/T00DLOEyDj1uHq82ijICSCUDdyRZzAYZDFZZA4zan/NQX8PDcCfce2KG0Fa7ZvnqG9QmMXi1RZmschRT+ozwF8InmBEtFbsk4wmhZmtMhgMCjNbJaNJn7x14KrtrRX7/D1k+EhLc6fMZqNXG6tPEGrqmztluezvgcVsVAN/D0a9Oal56u1zqdvZLbfbrW5nt88KcgLoXx298qeHteRHB7Xyp4d1tLre30PCp2joaFK4MdyrjR15QGDh2hU3YlZuslzO/nTapNW+MdbxCerr7vZq6+vulnU8i0QBfyF4ghHhbGmQweQdPTeYLOrr6bpqu7OFqPrNqjxbpbW/3aif/fEXWvvbjX4rTszqE0AaHxuh7sv+HnT3upTA34NRb7gKcgK4lFbmQluXV0pEAiiBjR15QODj2hU34mJa7ahbrHJ09SrqFqtP0nWHkolz8+V2OuVyOOR2u/sfnU5NnJvv76EBIYuaJyMolIsFm2IS+lNzma2eNrezW2HhY+R2dl/RborhH9ebMTCXtDXM4tdc0gOLupvNRvX2ulh9Ar/w5zl4Xm6Ktu55Xw45ZTEb1d3rktPp1rzclBH5fPjXcBTkDBbN9mM6s3efHPUNso5P0MS5+eRrhs8MTCsjSdZwkxxyas+hkyFzjR2M5qTmaZt9l+TsVrgxXD2uHnbkAQFm4LWr2+2Wo8fJtSsGJWVKwrAHS05WN/y57mmL/vB2xaiqexqblSk9vLT/+rmuTpakJK6fAT8jeDJCQr1YcPTMfDW9XqY+OWQwWeR2dksup6I+P1sd7//2ivbomUTVb8bAXNKuHpcsJovk7Nb+moMjfgNvYFH3luZOxcRGjKqLGwQHf5+Ds6eMl+ZN055DJ9XQ3KmEEAugIzQ124/po61l/UUvbTZ1N1/QR1vLpIeX8gMwhJ068b6O/e41tV1o1C1j45X5ha9o8h3TbuhY9c2dihrj/XOGtDKBr39HXv/1akNHkxIi4zQnNS9kg8zASBnK+Td7ynj9f3+VpH2/+0idDqcirAblf+GzXLvC705WN+hXe6pkNBlkDjfokzaHfrWnalTtcInNylRsVqbsdrvSsrL8PRwg5BE8GSHBsjKuo/aYWiv26ZaGOp2pTlL0zHxFJt/8DY7I5EzpvqVqrdgnZ0uDTDEJnmNbJyZftR03rqGjSTaz95Zqf+aSHonVJ8D1BMI5OHvK+IA63wPD7czeff2BE2v/7lKj1SqXw6Eze/cRPAlRp068rzf3vagwk0mWMZHq+KRVb+57UXfnF9xQAGV8bIQutHV5zu0SaWWCRSjvyAP8Yajn36PV9frvd+o0NipcUVa3TOZw/fc7dbotaSzXs/CrI4dqZTQZFB5uktPZo/Bwk3rk1JFDtdxzADAsCJ6MkGBYGddRe0xNr5dJRpPcJquc7Rf6n9+31GcBlKsd51rtuHEJkXFq6Wrt33HyZ+SSRigLhnMwMNo46htktNm82sIsFjnqqWsWKH7zm99o06ZN+uMf/6iJEyfqH//xHzVv3rxh+7xjv3tNYSaTzOH91yfmcIt6/9x+I8ETUiICCFaBfv4duPCow9kTsIs/EXpamjtlHWP2ajObjWrhdx2AYULwZITcyMq4kc7P31qxTzKaFGa2Sr0dCjNb1SeHWiv2EdwIMgNzSbvdbnU7u8kljZAWSKuTQ7n+FUKLdXyCupsveHaeSFJfd7es41kVGAjee+89/dM//ZMefvhhfe1rX9Phw4e1atUqjR07Vvfcc8+wfGbbhUZZxkR6tZnM4Wq70HhDxyMlIoBgFAznXxYeIVDFxEbokzaHwgf8ruvtdSmGXacAhkmYvwcQKublpsjp7C+0NpiCaxfz819o6/LKz3+0un7YxuhsaZBhwE4FSTKYLHK2sEI02PTnkv6WYsZEy9HXrZgx0VqS9S3SIyBkDfUcPFz8cW4H/GXi3Hy5nU65HA653e7+R6dTE+dS1ywQbN++XdOnT9c///M/Kzk5WYWFhbrvvvu0bdu2YfvMW8bGy9nb49Xm7O3RLWPjb/iY2VPG68eP5KhsVZ5+/EgOgRMAAS8Yzr/jYyPU3evyaiMtIgLBrNxkuZxu9fz5d11Pj1Mup1uzcpP9PTQAoxQ7T0bIUFfG+SM/vykmQc72CzKYL60QdTu7ZYphhWgwuphL2m63K4siYwhxgbI6ORBqrwAjJTYrU3p4qc7s3SdHfYOs4xM0cW4+9U4CRGVlpb7xjW94teXk5Gjt2rVyuVwyGo2DOk5VVdWgPzNqwm1qrH9TDkeXwowm9bmccvf1KfH2bNnt9iGN31f89bmBiO/iEr6LS27ku+C3x/X56vw7FJlf+Ire3PeietW/48TZ26M+p1OZX/jKVfsPTIvoz4VHwOVSpiTo/nlpOnKoVvVnHYqNs2pWbjL1TgAMG4InI2goxYL9sU02ema+ml4vU58cktutvl6H5HIqeiYrRAEMj5HM9xwIBdtJgYBQE5uVSbAkQDU2Nio+3nvF8bhx49TT06PW1lbFxsYO6jhpaWmyWCyf3lGSlKVTt6Xo2O9eU9uFRo0dl6jML3zlhuqd+AILTC7hu7iE7+ISvovh4avzrzS0APbEqX+tMx8e0yctzbJE3qKJU/9aje29arxKgMwg6YvTxuhIdbvae9yKCXfqC9NsMnT+SXb7nwb9mcFgtAdLR+v8PjcjXJ9Tf8CktbNOdnudn0c0PIb6349zNuB7BE808sXaBsMf+fkjkzOl+5aqtWKfDA11MsUmKXpmPvVOAAwLf+R79rdAqr0CAAaDweu52+0e9s+cfMc0vwVLACBQ+Or8O9QAtjT4+xxZWdKC2aM7iDaa5yYxv2A32ucHBIuQD54E6s27gdtkLWajuntdI7JNNjI5U5HJmbLb7bqNkzSAYTQw37MkJScnq7KyUtu2bRu1wRN/ndsB4HLx8fE6f/68V1tTU5PMZrOio6P9NCoAGP04/wIAEDxCvmC8P4q1DUb2lPF6eN40jb1ljNq7nBp7yxg9PG+a31POAICvVFZWKicnx6stJydH7733nlwu1zXeFdw4twMIFBkZGTpy5IhX2+HDhzV9+vRhybcPAOjH+RcAgOAR8jtP/FEsc7AMkv52hlXSnwu4j3B+0dGaG/NyoTDPUJijFHjzZIvt9Y1UvudA+/9iqOf2QBv/jQj2OTB+/yPfs+898MADWrBggZ599lndf//9OnLkiF5//XU999xz/h4aAIxqnH8BAAgeIR888U+xzMAXKrkVQ2GeoTBHKXTmOdoMd77nYP//ItjHLwX/HBi//42GOQSiO++8U88884w2btyon/3sZ5owYYJ++MMfjtq0iQAQKDj/AgAQPEI+eCL5p1gmAIQ68j0DgH996Utf0pe+9CV/DwMAQg7nXwAAgkPI1zzh5h0A+Af5ngEAAAAAABCoQj54ws07APCPBx54QJWVlXr22Wf10Ucf6cUXX9Trr7+uJUuW+HtoAAAAAAAACHEhHzzh5h0A+MfFfM+vvfaa5syZo//4j/8g3zMAAAAAAAACQsjXPKFYGwD4D/meAQAAAAAAEIhCPngicfMOAAAAAAAAAABcQvDkJrndbklST0+Pn0fie93d3f4ewogIhXmGwhylwJxneHi4DAaDv4cxag3mHByI/18MRbCPXwr+OTB+/7uROXD+HV6j5Rp4NPz98BW+i0v4Li650e+Cc/DwGulz8Gj+OzGa5yYxv2DHNTDgfwb3xX91cUM++eQTffjhh/4eBoAAlZaWJovF4u9hjFqcgwFcC+ff4cX5F8D1cA4eXpyDAVwL51/Atwie3KS+vj51dHTIbDYT2QVwBVZ9DC/OwQCuhfPv8OL8C+B6OAcPL87BAK6F8y/gWwRPAAAAAAAAAAAABgjz9wAAAAAAAAAAAAACCcETAAAAAAAAAACAAQieAAAAAAAAAAAADEDwBAAAAAAAAAAAYACCJwAAAAAAAAAAAAMQPAEAAAAAAAAAABiA4AkAAAAAAAAA4P9n777DorjWP4B/EbDAGlRQiYrGaBakr2AFFVGvJcEYy71BsfcajddLgh0bklgC2IIlwY496tVYYhcTRY0FSWJB0AgIKgrSdjm/P/wxl6XIolJ29/t5nn149uy7s+edGc6Z3TMzh4jy4OAJERERERERERERERFRHhw80QP79+9H79690aJFCzg5OaFHjx5Yv349hBAAgN27d8Pa2rrA4/79+2rLuX37NgYNGgRHR0e4ublh8eLFUCqV5ZGSRvbu3Qtra2sMGTJErTwyMhJ9+/aFg4MDPDw8EBoaWuC92pJrYc+PFFUAACAASURBVDnqwvYMDg4uNIe89dOl7UiaCQ0NRb9+/eDi4oKWLVti6NCh+P3339ViKvr+X1x7DFTsfVvX+hNt7ye0sQ9g+05lRdv/v9+FpKQk+Pn5oW3btnBwcEDXrl3xyy+/qMXow/rIyclBSEgIunTpAgcHB3To0AHz5s1DWlqaWpwurouLFy9i7Nix6NixI6ytrREcHFwg5l3lnZCQgPHjx0OhUKBly5aYPn06UlNTSy03ejPafixaErrYD+j6cZQu91uenp6FbruPP/5YitHW3Ih0nVF5V4BKX61atTBu3Dg0btwYlStXxqVLlzBnzhwYGhpi8ODBAABDQ0OcOnWqwPtypaamYujQoXBwcEB4eDji4+Ph6+sLANLfiuTu3bv49ttv4erqqlb+8OFDjBgxAl5eXggICEBUVBRmzJgBExMTDBgwAID25FpUjoBubM/69etj+/btamVGRq+aLF3ajqS53377Df/85z/h4OAAIyMjhIaGYsiQIfjpp59gZWUlxVXk/b+49rii79u61J9oez+hzX0A23cqbdr+//0upKamon///vjggw8QFBQES0tLPHr0CKamplKMvqyPDRs2YN26dVi0aBHs7e0RExMDPz8/pKenY+HChQB0d128fPkSTZs2lfLK713lrVKpMGrUKFSrVg1hYWFIT0+Hn58f/Pz8EBQUVHYJU7G0/VhUU7rcD+jqcZSu91s7d+6ESqWSnqenp8PLyws9evQAoN25Eek8QXpp3LhxYty4cUIIIXbt2iWaNWv22vgtW7YIR0dH8eLFiwJlaWlppVrXksrMzBQ9e/YUe/fuFb6+vmLw4MHSa998843o0KGDyMnJUSvz8PCQnmtDrq/LURe2Z1BQkOjcuXORr+vKdqS3o1QqhUKhEJs3b5bKtHH/z9sea+O+rY39ibb3E9rcB7B9p9Km7f/f78rSpUtFp06dRFZWVpEx+rI+xo4dKyZMmKBWFhgYKD755BPpuT6si86dO4ugoCC1sneV96lTp4RcLhcxMTFSTG5ZbGxsaaVE74i2H4vmp8v9gC4fR+lbv7V9+3Zha2sr4uPjhRC6lRuRruFtu/SMEALXrl3D5cuX0apVK6lcpVLB09MT7u7uGDp0KC5evKj2vitXrsDZ2RkymUwqc3d3R0ZGBqKiosqs/ppYtGgR5HI5Pv300wKvXblyBW3btoWBgYFU5ubmhr///hvx8fFSTEXP9XU5ArqxPePj49G+fXt4eHhg7NixiI6Oll7Tle1Ibyc9PR1KpRI1a9ZUK9eW/b+w9lib9m1t7k+0vZ/Q9j6A7TuVJm3//35Xjh07BoVCgfnz58PNzQ09evRASEgIsrOzpRh9WR8uLi6IjIzErVu3AABxcXE4efIkOnToIMXoy7rI713lfeXKFVhZWaFRo0ZSTJs2bWBoaIjLly+XUTZUUtp+LFoUXe8HdPU4St/6rW3btqFjx46oW7cuAN3KjUjX8LZdeuLFixdo3749srOzoVKpMH78eAwaNAgA0LhxYyxevBg2NjZ4+fIldu7ciUGDBmHjxo3SZa5JSUmwsLBQW2bu88ePH5dtMq9x5MgRnDlzBnv37i309aSkJLi4uKiV1a5dGwCQmJgIS0vLCp9rcTnqwvZ0dHREYGAgPvzwQzx79gwbNmyAt7c39u7di0aNGunEdqS3FxgYCAsLC3h4eEhl2rD/v6491oZ9W9v7E23vJ7S9D2D7TqVJ2/+/36XY2FjExsbCy8sLa9aswf379+Hv74/MzExMnToVgP6sj2HDhiEjIwN9+vSBgYEBlEolevfuLa0HQH/WRX7vKu/CYoyNjWFmZqa160aXafux6Ovoej+gy8dR+tRvXb9+HTdv3sSUKVOkMl3JjUgXcfBET5iammLv3r1IT0/H1atXsWTJErz//vvo06cPFAoFFAqFFNu8eXM8ePAA69atK/Re6vnlHRkvT48ePcLs2bOxevVqtZH4/PLXV/z/5Hia5FHeuWqSoy5sz7xnAgKvzhj8+OOPsXHjRsyYMQOAdm9HenshISE4dOgQwsLCUK1aNalcG/b/17XHhdWhou3b2tyfaHs/oQt9ANt3Ki3a/v/9rgkhYGFhgXnz5sHQ0BD29vZISEhASEiI2qCBPqyPo0ePYtu2bVi4cCGaNWuGmJgYBAQEIDAwUO0e8fqwLgpTmnkLIbR63egqbT8WLYo+9AO6fBylT/3W9u3b0aBBA7i7u6uV60JuRLqIgyd6olKlStJl1DY2NkhJScGyZcukA6T8nJyccOzYMem5hYUFEhIS1GKSkpKk1yqCmzdv4smTJ/D29pbKcnJyAAC2trbYunUrLCwsCozIJycnA/jfqH5FzlWTHJ2cnAq8Txu3Z15GRkaws7NDTEwMAGj9dqS3s2zZMmzduhXr169Hs2bNio2vaPv/69pjbdi3tbk/0fZ+Qhf7ALbv9K5o+//3u1anTh00bNgQhoaGUlmTJk2QlpaGlJQUmJmZ6c36WLhwIQYOHIhevXoBAKytrZGdnY1p06Zh4sSJMDEx0Zt1kd+7ytvCwgIRERFqMUqlEs+fP9fadaPLtP1YtCj62A/o0nGUvvRbqampOHjwIMaOHas24KELuRHpKs55oqdycnKQkZFR5OtRUVFSAw28OpP16tWrSEtLk8rOnTuHqlWrwtbWtlTrqqnWrVtj//792Lt3r/Tw9PSEk5MT9u7dC2traygUCkREREgj+MCrPOrVqwdLS0sAFTtXTXIsjDZuz7xycnLwxx9/SDlo+3akNxcQEIBt27bhhx9+gIODg0bvqej7f972WBv3bW3qT7S9n9DFPoDtO70r2v7//a4pFArExsZKPxwCQExMDGQyGczMzKQYfVgf6enpqFRJ/Wtv3h/nAP1ZF/m9q7wVCgXi4uIQGxsrxUREREClUqF58+ZllA29KW0/Fs2lj/2ALh1H6Uu/tW/fPmRnZ6N3795q5bqQG5HOKuUJ6akCCAoKEufOnROxsbHizp07Ijw8XCgUCjFv3jwhhBDBwcHi1KlT4v79++LWrVti3rx5wtraWhw7dkxaxosXL4Sbm5sYP368iI6OFidPnhStWrUSAQEB5ZWWRnx9fcXgwYOl5w8ePBDOzs5i1qxZ4vbt22L//v3C0dFRbNy4UYrRtlzz56gL23PRokXiwoULIjY2Vly7dk1MmTJF2NnZiWvXrgkhdHM7UvHmzp0rnJ2dxZkzZ0RiYqL0eP78uRRT0ff/4trjir5v62J/ou39hLb1AWzfqSxp+//327hx44aws7MT/v7+4u7du+LEiROiTZs2YunSpVKMvqyPr7/+WrRp00YcOXJExMXFiTNnzojOnTuL4cOHSzG6ui5SU1NFVFSUiIqKEh06dBAzZ84UUVFRIiYmRgjx7vJWKpWiZ8+e4vPPPxfXr18XFy9eFF26dBETJ04s85zp9bT9WLSkdK0f0OXjKH3pt7y8vMSkSZMKlOtCbkS6ioMneiAgIEB07txZODg4CFdXV/HZZ5+JTZs2CaVSKYQQYuHChaJjx47C3t5etGzZUvj4+Ihz584VWM5ff/0lBg4cKOzt7UXr1q1FQECAyM7OLut0SiT/wZIQQly8eFH07t1b2NnZifbt24s1a9YUeJ825Zo/R13YnlOmTBHt2rUTdnZ2ws3NTYwcOVI6IMyla9uRiieXywt9+Pr6SjEVff8vrj0WomLv27rYn2h7P6FtfQDbdypL2v7//bZOnz4tevXqJezt7UXnzp3FihUrCuShD+sjLS1NBAQECE9PT2Fvby8NIjx58kQtThfXxYULFwo9dvLx8ZFi3lXejx49EmPHjhVOTk7C1dVVfP311+LFixelniOVjLYfi5aUrvUDun4cpev91pUrV4RcLhfnz58v9HVtzo1IlxkIkeeaMCIiIiIiIiIiIiIiIj3HOU+IiIiIiIiIiIiIiIjy4OAJERERERERERERERFRHhw8ISIiIiIiIiIiIiIiyoODJ0RERERERERERERERHlw8ISIiIiIiIiIiIiIiCgPDp4QERERERERERERERHlwcETIiIiIiIiIiIiIiKiPDh4QkRERERERERERERElAcHT4iIiIiIiIiIiIiIiPLg4AkREREREREREREREVEeHDwhIiIiIiIiIiIiIiLKg4MnREREREREREREREREeXDwhIiIiIiIiIiIiIiIKA8OnhAREREREREREREREeXBwRMiIiIiIiIiIiIiIqI8OHhCRERERERERERERESUBwdPiIiIiIiIiIiIiIiI8uDgCRERERERERERERERUR4cPCEiIiIiIiIiIiIiIsqDgydERERERERERERERER5cPCEiIiIiIiIiIiIiIgoDw6eaClra2usXLmyxO8bOHAghgwZUmycp6cnpk+f/gY1Kx0VpT6PHz+GtbU1du/eXWafqVKpEB4eDm9vb7i4uMDe3h5dunTB7NmzERMTUyqf+euvvyIkJKRUlmttbY1Lly4VG1seeRdn9+7d2Lt3b7l8NlVsbJPLh760yUUpq+2g6X76Lh08eBDW1tZ48OBBmX4u6Se24eWjrNvwgQMHwtrausBj+PDhJVrOjh07YG1tjcePH2sUv3fvXnTt2hX29vZo1aoVAKB9+/aYNWtWiXPw9vbWqL5Dhgwp83abdBfbyPJRXse5O3bswIABA9CiRQvY29ujXbt2+OKLL3DhwoUyq0dFsnv3brU+w97eHt26dUNoaChycnLUYoODg2Fra1tONSWi0mJU3hWgN7N9+3a8//775V0NKmXZ2dkYP348zp8/j379+mHUqFEwNTXFvXv3sGvXLkyePLlUfsz/7bffsGrVKkyYMOGdL1sT5ZV3cfbs2QNDQ0P06tWrzD+bKja2yfqhorZNRPR22IbrDwcHB8yYMUOtrHr16iVaRqdOnfDRRx+hRo0axcY+efIEM2bMgJeXFxYsWICqVasCAFavXl3izyUqL2wj9UNWVhbGjRuHCxcuoG/fvhg6dCjMzMzw999/4/Dhwxg8eDDCw8Ph5ORU3lUtF6tWrUKtWrXw/Plz7Nu3D99++y0MDQ0xbNgwKaZfv35o3759OdaSiEoDB0+0lLOzc3lXoUxkZGRIXzL0UUhICE6fPo1Vq1ahY8eOUnnLli3xr3/9C8ePHy/H2r1SGttIG/Imyottsn7Qt7ZJ37c36Q+24fpDJpO99fauVasWatWq9dqY3HUdGxuL7Oxs9O7dG66urtLrPDOZtAnbSP0QEhKCc+fOITQ0FO7u7mqvffrpp4iIiCizQV8hBLKyslClSpUy+TxN2NrawtLSEgDQrl073Lp1C+Hh4WqDJ5aWllJMWdD3fZaorPC2XWXkq6++QpcuXXD16lX069cPTk5O6NGjB44cOVIg9vz58xgwYACcnZ3h4uKCSZMm4dGjR2oxhV06Gx4eDk9PTzg6OuLzzz9HdHQ0HBwcEBwcXOAzTpw4AS8vLzg5OaF3795F3kYpLCwMHTt2hKOjI4YMGYL79++rvZ6VlYVvv/0WHTp0gL29Pbp27YoffvhBLSb3Msf4+PhC10n+uEuXLmHUqFFQKBSYM2eO2nt27tyJLl26QKFQYMCAAfjrr79KXB8AuH37NkaPHo3mzZvD2dkZgwcPxrVr1wrEff/992jXrh2cnZ0xfPhwPHz4sND1VBoyMzOxadMmdOrUSe1Hurw6deqk9nzTpk34+OOPYW9vD3d3dwQEBCArK0t6PXcdX7t2DRMmTIBCoYCHhweCg4OlS06Dg4MREhIClUolXZrq6emp9v7CttG+ffvg4+ODVq1awcXFBf369cPJkydLPW9NtnlSUhKmT5+OLl26wNHREZ6enpg1axZSUlLU4k6ePIl+/fpBoVCgefPm8PLyQnh4OIBXl53/9ttviIiIkNbLV199VeL8qGJgm8w2uaRK2jYVtk8UdutCa2trrFixAsHBwXB3d4dCocDUqVORkZGBv/76CwMHDoSzszM++eQTREREFPq5xe0XgOb9w+u2dy5N29Tc214Ut5+kpaXBz88PLi4uaNmyJebMmYOMjIxCP5sIYBvONrz0bNiwAX379oWrqytatWqFgQMH4vfff1eLyX/bLqVSCWtra6xatQrLli2Du7s7XF1dsWzZMvzrX/8CAPj4+KjtZ4XdtuvevXuYNGkSWrZsCUdHR3h7e+Py5cvF1vnKlSvo06cPHBwc0K1bNxw6dOhdrArSYmwj2UaWVGZmJjZu3IguXboUGDjJ1aZNG3z44YdqZf/973/Ru3dvODo6olWrVvDz8ytwPBgfH48vv/xSatv69euHM2fOqMXkbp+IiAj07t0bDg4OOHjwIAAgISEBY8eOhZOTE9zc3LB8+XKsXr0a1tbWastITU3FwoUL1bZH7nf5XHfu3MGYMWPQqlUr6RjW39+/xOvLwMAAcrkcf//9t1p5/tt2de3atdDfDLZv345mzZohMTFRKituXeZ+jzh27BimTp0KV1dXjBw5ssR1J6KS45UnZejZs2fw8/PD8OHDUadOHfzwww+YMmUKDh06hIYNGwIAjh8/jgkTJqBHjx4YOXIkXr58iZCQEAwaNAj79u2DiYlJocs+fvw4Zs6ciZ49e8LLywsxMTGYNGlSgXswAq8672XLlmHMmDGQyWT47rvvMHbsWPzyyy9qZxKcOXMGt27dgp+fHzIzM7Fs2TIMGzYMhw4dQuXKlQEA06ZNw/HjxzFx4kTY2dnh7NmzWLRoEVJSUvDFF1+80XqaNm0a+vTpg6FDh8LY2FgqP3/+PO7evQtfX1/k5OQgMDAQ48ePx6FDh2BoaKhxfeLj4zFgwACYm5tj/vz5MDY2xtq1azFw4EDs2LEDcrkcALB161YsWbIEAwcOhIeHBy5fvowpU6ZolENOTk6h6z4/I6Oi/wWvX7+O1NRUdOjQQaPPXLx4MTZu3Ijhw4ejZcuWiImJwbJly5CQkIBly5apxU6bNg29evVC//79cerUKYSEhMDKygq9evVCv379EB8fjz179mDLli0AIG3vvO/Pv40ePnyIHj16oFGjRhBC4MyZMxgzZgzWrFmjcQ5vkrcm2/zZs2cwNTXFtGnTULNmTTx8+BDff/89Ro0ahe3btwMAYmNjMWHCBHTv3h1ffPEFKlWqhNu3b+PFixcAgNmzZ2PatGkwNDSUbvdQ3FmHVLGxTdYM2+RXSto2lUR4eDicnZ2xcOFC3Lt3D9988w0qV66M69evw8fHB6NGjcLq1asxceJEnDhxosT7RUn7h8K2d16atKm5NNlPZsyYgRMnTmDy5Mn48MMPsWfPHgQFBb3LVUw6iG24ZtiGqxNCQKlUFvm+R48ewdvbG/Xq1UNWVhZ++uknDBgwAHv27MFHH3302mVv3rwZdnZ2mDdvHjIzM+Hs7Ix69eph1qxZ8Pf3h7W1dZG3PoqLi8Pnn3+Ohg0bYs6cOTA1NcXWrVsxZMgQabCmMImJiRg2bBiaNGmCZcuWIT09Hd9++y0yMzPRtGnTYtcH6S62kZphG/nKjRs38PLlS7Rr106jzwRetXnz58+Ht7c3pkyZgqSkJCxduhR3797Fli1bUKlSJaSlpcHHxweZmZn46quvUKtWLWzduhWjR49GaGgo3NzcpOU9ffoUM2bMwJgxY9CgQQPUqVMHQgiMHTsW8fHxmDlzJiwsLLBp0ybcvn1brS7Z2dkYMWIEHjx4gHHjxuGDDz7A2bNnMXv2bKhUKnh7ewMARo8ejZo1a2L+/Pl477338Pfff+Pq1asa55zX33//DSsrq9fGfPLJJ9iwYQPmzp2rdhXNgQMH0KZNG9SpU0fjdZlr7ty56N69O4KCgiCEeKO6E1EJCSoTvr6+Qi6Xi6tXr0plycnJwsbGRnz//fdSWadOncTYsWPV3hsXFyfs7OzEpk2bpDK5XC5WrFghPe/Tp4/o16+f2vu2bNki5HK5CAoKksp8fHyEnZ2dePjwoVR2/fp1IZfLxcGDB6Wyjh07CkdHR5GcnCyV/fnnn8La2lps375dCCFEdHS0kMvlYt26dWqfO3PmTOHg4CBSUlKEEELs2rVLyOVy8ejRowLrpHPnztLz3Ljly5cXWH8dO3YUrVu3FqmpqVLZ4cOHhVwuF7///nuJ6rNo0SJhb28v4uPjpZjU1FTRsmVLMWXKFCGEECqVSrRr105MmjRJbVkBAQFCLpeLXbt2Fahj/tzkcnmxj7i4uCKXcfDgQSGXy8Xp06df+1lCCBEbGytsbGzEhg0b1Mr37dsn5HK5+Ouvv4QQ/1vHa9asUYv75JNPxIgRI6TnQUFBolmzZgU+53XbKC+VSiWys7PF6NGjxZgxY6TyCxcuCLlcLi5evFjke0uSt6bbPL/s7Gxx7do1IZfLxc2bN4UQQhw6dEjI5XLx4sWLIj/Px8dHDB48uNh6UcXHNpltcmm2yUIU3CeEKLwNlMvlwsvLS+Tk5EhlEydOFHK5XPz8889SWe76LOl+UdL+obDtXVzbV1ibmlu/4vaT27dvC2tra7X/JyGE6N27d7HbhPQX23C24SVtw4V4tb0Ke19Rx6VKpVJkZ2eLHj16iEWLFknl4eHhQi6Xi8TERCHEqzZQLpeLLl26CKVSqbaMixcvFvoZ7dq1EzNnzpSeT5s2TXh4eIi0tDSpLDs7W/zjH/8QX375pVT2+eefi2HDhknPAwIChLOzs3j69KlUdvPmTSGXy3nMqsfYRrKNfFfHuTk5OSI7O1t6qFQqKQeFQiHmz5+vFn/p0iUhl8vFyZMnhRBChIWFCblcLq5duybFqFQq0b17d/HPf/6zQA7nz59XW97JkyeFXC4Xp06dksqysrJEhw4dhFwul8r27NkjrK2txY0bN9TeP336dNG2bVuhUqlEcnKykMvl4tixY69dn/nl7isPHjwQ2dnZIjk5WYSGhgobGxtx+PBhtdj8v6Pcu3dPyOVy8d///lcqe/TokbC2tha7d+8WQmi+LnO/R0ybNq1E9Seit8fbdpWhGjVqqE2uVatWLZibm0uXxcbExCAuLg49evSAUqmUHpaWlmjcuHGRl22rVCrcunULnTt3Vivv2rVrofFyuRz16tVTew6gwOW5rq6uamfWf/TRR/jwww+lkfncy20//vhjtfd9/PHHyMzMxPXr14teGa9R1O1QXF1dYWpqqlYfANKlkprW59KlS3B1dUXdunWlGFNTU3Ts2BEXL14E8GpdJCQkqF3aCwDdu3fXKIcJEyZg586dxT5yzzQojPj/swgMDAyK/byIiAjk5OSge/fuavtO7iW3kZGRavH5z5z+6KOPCmz/1ylsG925cweTJk2Cu7s7bG1tYWdnhxMnTuDevXsaLxcoWd6abnMhBH788Ud88skncHZ2hp2dHfr27QsAUv1sbGxgZGSEL7/8EsePH8ezZ89KVG/SPmyTNcM2+ZWStE0l1bZtW7XlfvDBB1J5rsaNGwMo+X5R0v6hqO2dlyZtat76vW4/uXbtGoQQBbZtt27diq0H6Te24ZphG67O0dGxwPuaNWsmvX758mUMGzYMrVu3lo5nb9++rdHxbPv27aUz0kvq7Nmz6NixIypXriztqwDQunXrAu10Xr///jtatGihNnm9ra2t1I+Q/mIbqRm2ka8UdZy7atUq2NnZSY8VK1YAAK5evYq0tLQC+4+TkxNkMpnUbl26dAmNGjWCg4ODtMxKlSqhe/fuuHbtGjIzM6VyExMTtGnTRu3zr1+/jipVqqhdEWNsbFxgu505cwaNGzeGtbV1gePdpKQk3L9/HzVr1kT9+vWxdOlS7N69u8S3RfP09ISdnR3atGmDb775BhMnTixyv8/1wQcfwN7eHgcOHJDKDhw4gCpVqkjbW9N1mUuTY3Uierd4264y9N577xUoq1y5stRhJCcnAwCmTp2KqVOnFogtqrN78uQJlEolatasqVZes2ZNtcv7iqpH7mWweTsuoPBbEpmbm0v3Zcy9/6KFhYVaTO7z/Pe61FTt2rULLS+u3prWJyUlRfoRKn9cbkzuPYzNzc3VYvI/L0q9evU0mijsdZfO5h5gaTKokbvvtG/fvtDX8w8EmJmZqT3Pux9qIv82Sk1NxbBhw/Dee+/B19cX9evXh7GxMVatWoXo6GiNlwuULG9Nt/mPP/6IRYsWYeTIkWjbti1kMhmePn2KUaNGSXl/8MEH+P7777FmzRp88cUXyMnJQcuWLfH1118XeasE0m5skzXDNvmVkrRNJZV/XRobG8PQ0BAymUwqe9P9oqT9Q1HbOy9N2tSicsufR1HbNv9+Q5Qf23DNsA1XZ2pqqvYjXl5xcXEYPnw47O3tMXfuXFhaWqJSpUqYPXu2RsfJmrSfRXny5Ak2b96MzZs3F3itWrVqRb7v8ePHaNSoUYFyTdct6S62kZphG/lK7vvzH+f27dtXGrjIvfUV8L/95/PPPy90ebnHlykpKYUe01lYWCAnJwcvXryQbmdVWL6JiYmoWbNmgUGd/LFPnjzB3bt3YWdnV2R9DAwMsGHDBnz33XdYsGABUlNT0bRpU0yePLnAwFVhvv/+e9SqVQuPHz/G6tWrERwcDIVCUWDAJz8vLy8sWbIEz58/x3vvvYf9+/ejY8eO0nG+pusy19v0NUT0Zjh4UoHknjH01VdfwdXVtcDreX9EyatWrVowMjLC06dP1cqfPn2q0b0vi/LkyZMCZcnJydIZLLk/wCclJamdSZHb+Oe+ntsZZmdnqy2rqDP73/SsXk3rY2ZmJpXllZycLMXkdkj54wp7X2H8/PywZ8+eYuOOHz+OBg0aFPqag4MDZDIZTp06hX79+r12Obn7zsaNGwv9gpV3fbwL+bfR77//jvj4eHz33XdwdnaWyksyIJOrJHlrus0PHz4Md3d3/Pvf/5ZiCru3qZubG9zc3JCZmYmIiAgsXrwYo0ePfqOJ70n7sU1+hW3yKyVpm4BXX7I1Xcdvo7j9oqT9gybbkVVfqgAAIABJREFUW9M2VRN5t23eH2qSkpLeaHlEudiGv8I2XHNnzpzBy5cv8d1336n9kPvixYtCf4jO722uTDQzM4OHhwd8fHwKvFbYD9K5ateuXeT6L2p+FSKAbWQutpGv2Nvbw9TUFGfOnFE7zq1Tp450fJZ3XeXuP0uXLpXm0Mkrtw01MzMr9GTK5ORkVKpUSW3em8K2RZ06dfD06VMIIdRez79uatSogcaNG+Obb74pNL/cie4bNWqEpUuXIicnBzdu3MDKlSvxxRdf4ODBg4UOcuVlbW0tDTK1aNEC3bp1w8KFC/HTTz+9dj/6+OOPERgYiJ9//hkKhQLR0dGYNGmSWt2B4tclEZUfDp5UIB9++CHq16+Pe/fuYejQoRq/z9DQEM2aNcOxY8cwatQoqfznn39+q/pcunQJT548kRrrv/76C3fv3sXgwYMBQDrIOnToEIYMGSK97+DBg6hSpYp0Vlfugfvt27elCbVevHiBK1euaPRFRFOa1sfV1RVbtmzB48ePpQOVly9f4pdffpEmLHv//fdRp04dHD16FJ988om0rEOHDmlUlwkTJmDAgAHFxr3u0tkqVarAx8cHa9aswenTpws9a/iXX36Bp6cn2rZti0qVKiExMVGtvm+qcuXKUKlUyM7OLnLC4LzS09MBQC02Pj4ev/32W4nPjChJ3ppu84yMDLXbGQDAvn37XlsHDw8PxMbGSmelyGQyVK5cGS9fvixRPqS92Ca/HX1uk4FXZwHeuXNH7fXTp09rVN+SKG6/eNf9A1DyNvV1HB0dYWBggKNHj6pto8OHD79VHYnYhr8dXWvDNZGRkQEDAwO149krV64gNjYW9evXf6tlF8fd3R3R0dGwsbHR6Ng7l5OTE7Zt24Znz55J7XJUVBRiYmI4eEKvxTby7ehaG5l7nBsaGoqzZ89Kt3ctSvPmzWFiYoIHDx4UuHVZXq6urjh8+DCioqJga2sL4NUE94cOHYKjo6PaJOqFcXBwQGZmJs6cOSMde2dnZ+PEiRNqce7u7jh+/Dhq1KhR7CTuwKtBaUdHR0yePBknTpzA3bt3ix08yat69eqYOHEiZs+ejSNHjrz29l21a9dGq1atcODAATx48AA1atRQuw2ZpuuSiMoPB08qEAMDA8yYMQMTJ05ERkYG/vGPf6B69epITEzEr7/+inbt2hXZKI8dOxbjxo3DtGnT0LNnT9y7dw8bN26EkZHRW51NMWLECIwbNw6ZmZlYtmwZ6tWrh88++wzAq5H37t27Y8mSJcjKyoKdnR3Onj2L7du3Y+zYsdLBiaOjIxo0aICAgACoVCoIIbBu3TqYmJi82Yoqgqb1GTJkCPbs2YNhw4Zh7NixqFy5MtauXYuMjAyMGTMGwKvOdMyYMfD398f8+fPh4eGBy5cva/xjToMGDd7qzLdcEyZMQFRUFMaNG4d//vOfaN++PUxNTRETE4Ndu3YhIyMDnp6eaNSoEYYNG4aZM2fir7/+gouLCwwNDfHw4UOcPHkS06dPL9GXviZNmgAANmzYgNatW6NKlSqvvXWVQqGAqakp/P39MW7cOLx48QLBwcGoW7fuG52BpGnemm5zd3d3rF+/HmvXroWtrS1OnTqFs2fPqn3mtm3bcOnSJXTo0AF169ZFYmIiNm3aJN1rFHj1JWPHjh04evQoLC0tUbNmzXeynaliYpv8dvS5TQZe3ac6NDQUoaGhsLW1xZkzZ3DhwoW3rkN+xe0X77p/ADRrUzXVpEkTdO3aFd988w2USiUaN26MPXv2SLewIHpTbMPfji624cXJnX/qP//5DwYOHIiHDx8iJCREo9vhvK3JkyejX79+GDx4MLy9vVG3bl08ffoUN27cQOXKlTFx4sRC3zdkyBBs27YNI0aMwJgxY5Ceno7ly5fzti5ULLaRb0cX28gJEybg5s2bGDNmjHS7LjMzMzx79gznz59Hdna2NA+MTCbDv//9byxatAiPHz+Gm5sbqlatikePHuHcuXMYMGAAmjdvjt69e+PHH3/E2LFjMXnyZNSsWRPbtm3D3bt3sXbt2mLr1L59e9jZ2eGrr77C1KlTYW5ujk2bNhW4EqVnz57YuXMnBg8ejGHDhqFp06ZIT0/H3bt38fvvvyMoKAjR0dFYtGgRevTogYYNGyIzMxMbN25E9erV1eYH0lSfPn2k234XN/eJl5cXpk+fjjt37qBr167SbeBKsi6JqPxw8KSC8fT0xI8//ohVq1bB19cX2dnZqFu3Llq0aCFNUlaYTp06wd/fH2vWrMHhw4dha2uLxYsXo3///mqXQpZEu3bt8NFHH2HevHl48uQJmjdvjjlz5qg19IGBgfjuu++wadMmPHnyBPXq1cNXX32ldvaFkZERVq5ciblz5+Lf//43ateujXHjxuHXX3997QSIb0KT+lhaWmLz5s0IDAzE9OnTIYSAo6MjNm7cKE1gBwADBgxAamoqNm7ciB07dsDFxQVLly4t8l6UpcHY2BirV6/Grl27sHv3buzduxdZWVl4//330a5dO7WzhKZNm4bGjRtjy5Yt2LBhA4yNjVG/fn20a9euwBnCxenYsSP+9a9/Yd26dVi6dCnq1auHX375pch4c3NzBAcHY/HixZgwYQLq1auH0aNH4+rVq2/0g1pJ8tZkm48fPx4pKSkIDQ1FdnY23N3dERQUhF69ekkx1tbWOHnyJAIDA/H06VPUqlUL7u7umDJlihQzYsQI3LlzB//5z3/w8uVLfPbZZwgICChxfqQ92Ca/HX1uk8eMGYNnz55hw4YNyMrKQteuXTFjxgzpi/K7osl+8S77B0CzNrUkFixYgAULFuC7776DoaEhunfvji+++AJ+fn5vtDyiXGzD346uteHFsbGxQUBAAFasWIHRo0ejSZMmmDdvHtavX1/qn21lZYWdO3ciKCgIAQEBSElJgbm5Oezs7Aq9lVeuunXrYu3atViwYAEmT56M+vXrY+rUqQgPDy/1OpP2Yxv5dnStjaxcuTK+//577Nq1C3v27MGBAweQkZGBmjVrwsnJCSEhIejcubNanS0tLbFu3Trs2rVLyrdt27bSYI6pqSk2bdqEwMBALFy4EBkZGbCxscGaNWukK29ex8DAACtXrsScOXPg7+8PExMT9OvXD3K5HDt27JDijI2NsX79eqxevRo//vgjHj16hOrVq6Nx48bS1Ry1a9eW2syEhARUq1YNDg4OWL9+/RvNtWdsbIwxY8Zg5syZOHPmjNrVJPn94x//wJw5c/D48WP07NmzwOuarEsiKj8GQghR3pWg0nHixAmMGTMGmzZtQosWLcq7OkREeo1tMhGR9mIbTkRUNLaRVFaEEOjXrx9MTEwQFhZW3tUhIj3AK090xIsXL7B8+XK0adMGMpkM0dHRWLVqFezs7AqdAI6IiEoP22QiIu3FNpyIqGhsI6ks7dixA1lZWfjwww+RlpaG3bt34/r161i5cmV5V42I9AQHT3SEkZERHj58iFmzZiElJQVmZmbo2LEj/vOf/7zxfUeJiOjNsE0mItJebMOJiIrGNpLKUpUqVfDjjz/iwYMHUKlUaNq0KZYtW4ZOnTqVd9WISE/wtl1ERERERERERERERER5VCrvChAREREREREREREREVUkHDx5S0IIZGZmghfwEBGVPbbBRETlg+0vEVH5YRtMRERUNjh48paysrJw48YNZGVllXdVSt3NmzfLuwpajevvzXHdUVG0pQ3Wt31Yn/JlrqSvKnr7q2/7K/PVffqYMxWtorfB74q+7/fMn/kTUfnj4AlpLCMjo7yroNW4/t4c1x1pO33bh/UpX+ZKVDHp2/7KfHWfPuZMpO/7PfNn/kRU/jh4QkRERERERERERERElAcHT4iIiIiIiIiIiIiIiPLg4AkREREREREREREREVEeHDwhIiIiIiIiIiIiIiLKg4MnREREREREREREREREeXDwhIiIiIiIiIiIiIiIKA8OnhAREREREREREREREeXBwRMiIiIiIiIiIiIiIqI8jMq7AkREREREREREpD/S7lxGSsQ+KJ8lwqhGHZi1+RSmTZqXd7WIiIjUcPCESIdceXQDP0UfRWJaMuqYmqOnTRco3rcv72oREWmMX6SJiIiIdFvanctIPrwWMDSCQVUZlKlPXz3vNoLHfUREVKFw8IRIR1x5dAPrIrfDuJIhZMYmeJaegnWR2zHcBRxAISKtwC/SRETajSfyEJEmUiL2AYZGqGRcFQBgYFwVOchASsQ+HvMREVGFwjlPiHTET9FHYVzJEFWMqsDAwABVjKrAuJIhfoo+Wt5VIyLSSN4v0gYGBq++UBsavSon0jN79+6FtbU1hgwZolYeGRmJvn37wsHBAR4eHggNDS3w3tu3b2PQoEFwdHSEm5sbFi9eDKVSqRaTkJCA8ePHQ6FQoGXLlpg+fTpSU1NLMyXScbkn8jxLT1E7kefKoxvlXTUiqmCUzxJhYFRFrczAqAqUzxLLqUZERESF4+AJkY5ITEtGZcPKamWVDSsjMS25nGpERFQy/CJN9Mrdu3fx7bffwtXVVa384cOHGDFiBGxtbbFnzx58+eWXCA4OxubNm6WY1NRUDB06FDKZDOHh4ViwYAF2796NJUuWSDEqlQqjRo1CcnIywsLCEBISgl9//RV+fn5lliPpHp7IQ0SaMqpRB0KZqVYmlJkwqlGnnGpERERUOA6eEOmIOqbmyFJlqZVlqbJQx9S8nGpERFQy/CJNBGRlZWHKlCmYNm0arKys1F7bunUrzMzMMHfuXDRt2hQ9e/bEoEGDsHbtWilm//79eP78OQIDA2FjYwMPDw9MnjwZW7ZswcuXLwEA586dQ3R0NBYvXgwHBwe0bNkSs2bNws8//4y4uLgyzZd0B0/kISJNmbX5FFApkZOdASEEcrIzAJXyVTkREVEFwsETIh3R06YLsnNUyFRmQgiBTGUmsnNU6GnTpbyrRkSkEX6RJgIWLVoEuVyOTz8tuN9fuXIFbdu2hYGBgVTm5uaGv//+G/Hx8VKMs7MzZDKZFOPu7o6MjAxERUVJMVZWVmjUqJEU06ZNGxgaGuLy5cullRrpOJ7IQ0SaMm3SHObdRsBIVhMiIxVGspow5xx3RERUAXHCeCIdoXjfHsNdwEk6iUhrmTZpDnQbgZSIfVA+S4RRjTowa/Mpv0iT3jhy5AjOnDmDvXv3Fvp6UlISXFxc1Mpq164NAEhMTISlpSWSkpJgYWGhFpP7/PHjx9Jy8scYGxvDzMxMitHUjRsVdz6LyMjI8q5CmSrvfG0NG+NI+nlkGGTAyMAISqGEUuSgrcy5VOpW3vmWB23JOX87RVQY0ybNeYxHREQVXoUbPMnJycHKlSuxb98+xMfHo1atWujcuTO+/PJLmJqaSnGRkZFYtGgR/vjjD5ibm2PAgAEYOXKk2rJu374Nf39/XL16FdWrV0fPnj0xdepUGBn9L+2EhAT4+/vj/PnzMDY2RpcuXfD111+rna1HpC0U79tzsISItBq/SJO+evToEWbPno3Vq1e/9jg071UnACCEKLRck/fmJ4TQaDl52dvbo0qVKsUHlrHIyEi9+gG3IuTrAhc0fdRUOpHH0rRuqZ3IUxHyLWv6mDMRERFReatwgycbNmzAunXrsGjRItjb2yMmJgZ+fn5IT0/HwoULAfxvskwvLy8EBAQgKioKM2bMgImJCQYMGADgf5NlOjg4IDw8HPHx8fD19QUA6W/uZJnVqlVDWFgY0tPT4efnBz8/PwQFBZXPCiAiIiIivXPz5k08efIE3t7eUllOTg4AwNbWFlu3boWFhUWBK0OSk1/NJ5F7BYqFhQUSEhLUYpKSkqTXcv9GRESoxSiVSjx//rzAFSlEJcETeYiIiIhIl1S4wZPIyEi4u7ujW7duAIAGDRrAy8sLp0+flmLyTpZpYGCApk2b4s8//8TatWulwZO8k2XKZDLY2Nhg8uTJCAgIwMSJE2FiYiJNlnnkyBHpns+zZs3CyJEjERcXV2CSTiIiIiKi0tC6dWvs379frWz58uVITk7GvHnz0LBhQygUChw8eFDtCpFz586hXr16sLS0BAAoFAoEBAQgLS1Numr73LlzqFq1KmxtbaWYlStXIjY2Fg0bNgQAREREQKVSoXlzXvlFREREREQEVMAJ411cXBAZGYlbt24BAOLi4nDy5El06NBBiuFkmURERESkS2QyGeRyudrjvffeQ7Vq1SCXy1G1alV4e3vj2bNnmDNnDu7cuYMDBw4gLCwMw4cPl5bj5eWF6tWrw9fXF3/88QdOnTqF5cuXo3///jAxMQHw6rjZxsYGvr6+uHHjBi5duoR58+aha9euPHmIiIiIiIjo/1W4K0+GDRuGjIwM9OnTBwYGBlAqlejduzemTp0qxXCyzPKjLZMUVlRcf29OG9cd70tNRETvUv369REaGopFixbh008/hbm5OcaPHw8fHx8pRiaT4YcffoC/vz/69u0LmUyGzz77TO1Y2tDQEGvWrIG/vz98fHykef/8/PzKIy0iogohKSkJS5cuxcmTJ/HixQvUq1cPvr6+8PT0lGI49yoREZF+qXCDJ0ePHsW2bduwcOFCNGvWDDExMQgICEBgYKA0VwnAyTLLAycpfDtcf2+O646IiPRRQEBAgTJXV1fs2rXrte9r2rQpwsLCXhtjaWmJlStXvlX9iIh0RWpqKvr3748PPvgAQUFBsLS0xKNHj6TbHwKce5WIiEgfVbjBk4ULF2LgwIHo1asXAMDa2hrZ2dmYNm2aNFcJJ8skIiIiIiIionchNDQUOTk5WLFiBYyNjQG8mn81L869SkREpH8q3Jwn6enpqFRJvVqGhoZqzxUKBSIiIqSrTYDCJ8u8evUq0tLS1GLyT5YZFxeH2NhYKYaTZRIRERERERHpj2PHjkGhUGD+/Plwc3NDjx49EBISguzsbCmGc68SERHpnwp35UmnTp2wfv16NGrUSLpt19KlS+Hm5iZNcunt7Y3Nmzdjzpw5GDRoEG7duoWwsDBMmzZNWo6XlxdWrFgBX19fTJw4EfHx8a+dLHP69OnIyMjgZJlEREREREREeiQ2NhaxsbHw8vLCmjVrcP/+ffj7+yMzM1OaM4pzr5YPbZz78l1i/sy/JHi7c6J3r8INnsyYMQNmZmYICAhAYmIizM3N0b59e0yZMkWK4WSZRERERERERPQuCCFgYWGBefPmwdDQEPb29khISEBISIjabwice7Vs6fvcl8yf+etz/kQVRYUbPDExMYGvr6/a5PCF4WSZRERERERERPS26tSpg4YNG6rdMrxJkyZIS0tDSkoKzMzMOPcqERGRHqpwc54QEREREREREZUVhUKB2NhY5OTkSGUxMTGQyWQwMzOTYjj3KhERkX7h4AkRERERERER6a1hw4YhMTERCxYswL1793Dy5EmsWbNG7dbg3t7eePbsGebMmYM7d+7gwIEDCAsLw/Dhw6UYLy8vVK9eHb6+vvjjjz9w6tSp1869euPGDVy6dIlzrxIREVVQFe62XUREREREREREZcXOzg6rVq3C0qVLER4eDktLS/j4+GDUqFFSDOdeJSIi0j8cPCEiIiIiIiIivdauXTu0a9futTGce5WIiEi/8LZdREREREREREREREREeXDwhIiIiIiIiIiIiIiIKA8OnhARkSQnJwchISHo0qULHBwc0KFDB8ybNw9paWlqcZGRkejbty8cHBzg4eGB0NDQAsu6ffs2Bg0aBEdHR7i5uWHx4sVQKpVqMQkJCRg/fjwUCgVatmyJ6dOnIzU1tVRzJCIiIiIiIiIiKg4HT4iISLJhwwasW7cOU6dOxaFDh7BgwQIcPXoUCxYskGIePnyIESNGwNbWFnv27MGXX36J4OBgbN68WYpJTU3F0KFDIZPJEB4ejgULFmD37t1YsmSJFKNSqTBq1CgkJycjLCwMISEh+PXXXzlZJhERERERERERlTtOGE9ERJLIyEi4u7ujW7duAIAGDRrAy8sLp0+flmK2bt0KMzMzzJ07FwYGBmjatCn+/PNPrF27FgMGDAAA7N+/H8+fP0dgYCBkMhlsbGwwefJkBAQEYOLEiTAxMcG5c+cQHR2NI0eOoFGjRgCAWbNmYeTIkYiLi4OVlVXZrwAiIiIiIiIiIiJw8ISIiPJwcXHBunXrcOvWLTRr1gxxcXE4efIkOnbsKMVcuXIFbdu2hYGBgVTm5uaG0NBQxMfHw9LSEleuXIGzszNkMpkU4+7ujoyMDERFRcHV1RVXrlyBlZWVNHACAG3atIGhoSEuX75cosGTGzduvGXmpS8yMrK8q1Cm9Clf5lrxuLi4lHcViIiIiIiISMtx8ISIiCTDhg1DRkYG+vTpAwMDAyiVSvTu3RtTp06VYpKSkgr8MFm7dm0AQGJiIiwtLZGUlAQLCwu1mNznjx8/lpaTP8bY2BhmZmZSjKbs7e1RpUqVEr2nLEVGRurVj7n6lC9zJSIiIiIiItJNnPOEiIgkR48exbZt27Bw4ULs3r0bQUFBuHDhAgIDA9Xi8l51AgBCiELLC1NcjBBCo+UQERERERERERGVFl55QkREkoULF2LgwIHo1asXAMDa2hrZ2dmYNm2aNFeJhYVFgStDkpOTAfzvChQLCwskJCSoxSQlJUmv5f6NiIhQi1EqlXj+/HmBK1KIiIiIiIiIiIjKEq88ISIiSXp6OipVUu8aDA0N1Z4rFApERERIV5sAwLlz51CvXj1YWlpKMVevXkVaWppaTNWqVWFrayvFxMXFITY2VoqJiIiASqVC8+bN33luREREREREREREmuLgCRERSTp16oT169fj6NGjePDgAc6ePYulS5fCzc0NJiYmAABvb288e/YMc+bMwZ07d3DgwAGEhYVh+PDh0nK8vLxQvXp1+Pr64o8//sCpU6ewfPly9O/fX1qOm5sbbGxs4Ovrixs3buDSpUuYN28eunbtWqLJ4omIiIiIiIiIiN413raLiIgkM2bMgJmZGQICApCYmAhzc3O0b98eU6ZMkWLq16+P0NBQLFq0CJ9++inMzc0xfvx4+Pj4SDEymQw//PAD/P390bdvX8hkMnz22WdqE88bGhpizZo18Pf3h4+PD4yNjdGlSxf4+fmVac5ERERERERERET5cfCEiIgkJiYm8PX1ha+v72vjXF1dsWvXrtfGNG3aFGFhYa+NsbS0xMqVK0tcTyIiIiIiIiIiotLE23YRERERERERERERERHlwcETIiIiIqIKYP/+/ejduzdatGgBJycn9OjRA+vXr4cQAgCwe/duWFtbF3jcv39fbTm3b9/GoEGD4OjoCDc3NyxevBhKpVItJiEhAePHj4dCoUDLli0xffp0pKamllmuREREREREFR1v20VEREREVAHUqlUL48aNQ+PGjVG5cmVcunQJc+bMgaGhIQYPHgzg1XxRp06dKvC+XKmpqRg6dCgcHBwQHh6O+Ph46VaMuX9VKhVGjRqFatWqISwsDOnp6fDz84Ofnx+CgoLKKFsiIiIiIqKKjYMnREREREQVgJubm9pzKysrHDt2DL/99ps0eAIAtWvXLnIZ+/fvx/PnzxEYGAiZTAYbGxtMnjwZAQEBmDhxIkxMTHDu3DlER0fjyJEjaNSoEQBg1qxZGDlyJOLi4mBlZVU6CRIREREREWkR3raLiIiIiKiCEULg2rVruHz5Mlq1aiWVq1QqeHp6wt3dHUOHDsXFixfV3nflyhU4OztDJpNJZe7u7sjIyEBUVJQUY2VlJQ2cAECbNm1gaGiIy5cvl3JmRERERERE2oFXnhARERERVRAvXrxA+/btkZ2dDZVKhfHjx2PQoEEAgMaNG2Px4sWwsbHBy5cvsXPnTgwaNAgbN26Eq6srACApKQkWFhZqy8x9/vjx4yJjjI2NYWZmJsVo6saNG2+UZ1mIjIws7yqUKear+7QlZxcXl/KuAhEREdE7wcETIiIiIqIKwtTUFHv37kV6ejquXr2KJUuW4P3330efPn2gUCigUCik2ObNm+PBgwdYt26dNHjyOgYGBq99XQhRbEx+9vb2qFKlSoneUxYiIyP16gdc5qv79DFnIiIiovLGwRMiIiIiogqiUqVK0u20bGxskJKSgmXLlqFPnz6Fxjs5OeHYsWPScwsLCyQkJKjFJCUlSa/l/o2IiFCLUSqVeP78eYErUoiIiIiIiPQV5zwhIiIiIqqgcnJykJGRUeTrUVFRahPIKxQKXL16FWlpaVLZuXPnULVqVdja2koxcXFxiI2NlWIiIiKgUqnQvHnzUsiCiIiIiIhI+3DwhIiIiIioAggODsb58+cRFxeHu3fvYseOHQgNDUWvXr0AACEhITh9+jRiY2MRHR2N+fPn49y5cxg8eLC0DC8vL1SvXh2+vr74448/cOrUKSxfvhz9+/eHiYkJAMDNzQ02Njbw9fXFjRs3cOnSJcybNw9du3aFlZVVueRORERERERU0fC2XUREREREFcDLly8xe/ZsJCQkoEqVKrCyssLUqVPx+eefA3g1mfycOXPw+PFjmJiYQC6XY/369Wjbtq20DJlMhh9++AH+/v7o27cvZDIZPvvsM0ydOlWKMTQ0xJo1a+Dv7w8fHx8YGxujS5cu8PPzK/OciYiIiIiIKioOnhARERERVQC+vr7w9fUt8vWvv/4aX3/9dbHLadq0KcLCwl4bY2lpiZUrV5a4jkRERERERPqCgydEREREREQaSLtzGSkR+6B8lgijGnVg1uZTmDbhPDFERERERLqIc54QEREREREVI+3OZSQfXgtl6lMYVJVBmfoUyYfXIu3O5fKuGhERERERlQIOnhARERERERUjJWIfYGiESsZVYWBggErGVQFDo1flRERERESkczh4QkREREREVAzls0QYGFVRKzMwqgLls8RyqhEREREREZUmDp4QEREREREVw6hGHQhlplqZUGbCqEadcqoRERERERGVJg4J981QAAAgAElEQVSeEBERERERFcOszaeASomc7AwIIZCTnQGolK/KiYiIiIhI53DwhIiIiIiIqBimTZrDvNsIGMlqQmSkwkhWE+bdRsC0SfPyrhoREREREZUCo/KuABERERERkTYwbdKcgyVERERERHqCV54QERERERERkd4KDg6GtbV1gYdSqZRiIiMj0bdvXzg4OMDDwwOhoaEFlnP79m0MGjQIjo6OcHNzw+LFi9WWAQAJCQkYP348FAoFWrZsienTpyM1NbXUcyQiIqKS45UnRERERERERKTX6tevj+3bt6uVGRm9+snk4cOHGDFiBLy8vBAQEICoqCjMmDEDJiYmGDBgAAAgNTUVQ4cOhYODA8LDwxEfHw9fX18AkP6qVCqMGjUK1apVQ1hYGNLT0+Hn5wc/Pz8EBQWVYbZERESkCQ6eEBEREREREZFeMzQ0RO3atQt9bevWrTAzM8PcuXNhYGCApk2b4s8//8TatWulwZP9+/fj+fPnCAwMhEwmg42NDSZPnoyAgABMnDgRJiYmOHfuHKKjo3HkyBE0atQIADBr1iyMHDkScXFxsLKyKrN8iYiIqHi8bRcRERERERER6bX4+Hi0b98eHh4eGDt2LKKjo6XXrly5grZt28LAwEAqc3Nzw9//x97dR0Vd5v8ff40DgjhEyWikS9bGGiGo3Gir6Gbtcd1vLZobtYksad5V5K7pdlix481YAW6mq2b6HTPPtGZiqWV72tTtu/4MKXPENkJo1QpSuTVEEDRwfn+4fnLUvInhTp6PczzT57ren+tm/pj4zHuu6zp8WMXFxUZMv379ZLFYjJjBgwerrq5OeXl5RkxwcLCROJGkgQMHymw2a8+ePU09RQAAcJVYeQIAAAAAANqtPn36aP78+frpT3+qyspKvfrqqxo9erQ2bdqknj17qry8XNHR0W73nF2lUlpaqqCgIJWXl8tqtbrFnL0uKyuTpIvGeHt7KyAgwIi5Grm5uVd9T1vjdDpbeggtivkz/6tx/ucUgMYjeQIAAAAAANqtu+66y+06Ojpa9913n1577TU988wzkuS26kSSXC7XRcsv5nIxLpfrito5X3h4uHx8fK76vrbC6XS26y+DmT/zb8/zB1oLtu0CAAAAAAD4Ly8vL/Xu3VtfffWVpDMrSM5fGVJRUSHp+xUoVqtV5eXlbjFnr8+uNrlYTH19vaqqqi5YkQIAAFoeyRMAAAAAAID/On36tAoKCozESGRkpLKzs43VJpKUlZWl7t27KygoyIjZu3evampq3GJ8fX0VFhZmxBQVFamwsNCIyc7OVkNDg6KioppjagAA4CqQPAEAAAAAAO1Wenq6Pv74YxUVFemzzz7Tn/70J3399ddKSEiQJI0ePVqVlZWaM2eODhw4oHfffVcOh0Pjx4832oiLi5O/v79SUlJUUFCg7du3a9GiRUpISJCfn5+kM4fMh4aGKiUlRbm5udq9e7fmzZun4cOHKzg4uEXmDgAAfhhnngAAAAAAgHartLRUTz/9tI4eParrr79eYWFhWrt2rSIiIiRJPXr0kN1uV1pamkaOHKnAwEAlJycrMTHRaMNisWj16tWy2WyKj4+XxWLRqFGjNH36dCPGbDZrxYoVstlsSkxMlLe3t4YNG6bU1NRmnzMAALg8kicAAAAAAKDdevHFFy8bExMTo7feeuuSMSEhIXI4HJeMCQoK0rJly65qfAAAoGWwbRcAAAAAAAAAAMA5SJ4AAAAAAAAAAACcg+QJAAAAAAAAAADAOUieAAAAAAAAAAAAnIPkCQAAAAAAAAAAwDlIngAAAACtwObNm/Xb3/5W/fv3V9++fXXvvfdq1apVcrlcRozT6VR8fLwiIiI0dOhQ2e32C9rZv3+/kpKS1KdPH8XGxiojI0P19fVuMSUlJUpOTlZkZKQGDBigmTNnqrq6usnnCAAAAABtRatMnpSXlys1NVWDBg1SRESEhg8frg8++MAthgdHAAAAXEu6dOmiJ554Qm+88YbeffddTZw4UX/961/lcDgkSYcOHdKECRMUFhamjRs3atq0aVqyZInWrFljtFFdXa1x48bJYrEoMzNTzz33nDZs2KAFCxYYMQ0NDZo0aZIqKirkcDi0dOlSffzxx0pNTW32OQMAAABAa+XV0gM4X3V1tRISEnTLLbdo8eLFCgoK0pEjR9S5c2cj5uyDY1xcnNLT05WXl6dnnnlGfn5+GjNmjNHOuHHjFBERoczMTBUXFyslJUWSjNezD46dOnWSw+FQbW2tUlNTlZqaqsWLFzf/5AEAANBuxcbGul0HBwdr27Zt2rVrlx555BGtXbtWAQEBmjt3rkwmk0JCQvTFF19o5cqVxt/AmzdvVlVVlebPny+LxaLQ0FBNnTpV6enpmjJlivz8/JSVlaX8/Hxt2bJFPXv2lCTNmjVLEydOVFFRkYKDg5t97gAAAADQ2rS6lSd2u12nT5/WSy+9pJiYGP3kJz9R//79FRYWZsSc++AYEhKiESNGKCkpSStXrjRizn1wDA0N1dChQzV16lS9/vrrOnHihCQZD44ZGRmKiIjQgAEDNGvWLL3//vsqKipq9rkDAAAAkuRyufTvf/9be/bs0Z133ilJysnJ0aBBg2QymYy42NhYHT58WMXFxUZMv379ZLFYjJjBgwerrq5OeXl5RkxwcLCROJGkgQMHymw2a8+ePc0xPQAAAABo9VrdypNt27YpMjJSzz77rLZt26aAgADde++9mjx5sry9vSX98IOj3W5XcXGxgoKCLvvgGBMTc9kHR351BwAAgOZ0/Phx/eIXv9B3332nhoYGJScnKykpSdKZrW2jo6Pd4rt27SpJKi0tVVBQkMrLy2W1Wt1izl6XlZUZ7Zwf4+3trYCAACPmSuXm5l5VfHNyOp0tPYRmxXyvfW1lzud/TgEAALRVrS55UlhYqMLCQsXFxWnFihX6+uuvZbPZdPLkSU2fPl0SD44tqa38wd5a8f79eG3xvePBEQBwtTp37qxNmzaptrZWe/fu1YIFC3TTTTfpgQcekCS3Hw9JMg6TP7/8Yi4X43K5rqidc4WHh8vHx+eq7mkOTqezXf1/mPle+9rjnAEAAFqax5InO3bs0LFjx/Sb3/xG0pmD2FNTU/Wf//xHgwcP1uzZs6/owcrlcslqtWrevHkym80KDw9XSUmJli5daiRPJB4cWwJ/sDcO79+Px3sHAGgvOnToYKyKDg0N1bFjx7Rw4UI98MADslqtF/zAp6KiQtL3PySyWq0qKSlxiykvLzfqzr5mZ2e7xdTX16uqquqCHxYBAAAAQHvlsTNPFi9erMOHDxvXaWlpys/P1y9/+Uv985//vOID2Lt166ZbbrlFZrPZKLvttttUU1OjY8eOSdIVPziefVA862IPjufH8OAIAACA1uL06dOqq6uTJEVGRio7O9v40ZB05gy/7t27KygoyIjZu3evampq3GJ8fX2NMwQjIyNVVFSkwsJCIyY7O1sNDQ2KiopqjmkBAAAAQKvnseTJ119/rdDQUElSbW2tPvjgA82YMUOzZ8/Wn/70J73//vtX1E5kZKQKCwt1+vRpo+yrr76SxWJRQECAEcODIwAAAK4lS5Ys0c6dO1VUVKSDBw9q/fr1stvtuv/++yVJo0ePVmVlpebMmaMDBw7o3XfflcPh0Pjx44024uLi5O/vr5SUFBUUFGj79u1atGiREhIS5OfnJ+nMWYGhoaFKSUlRbm6udu/erXnz5mn48OGc+QcAAAAA/+Wx5MmpU6fk6+srSdq7d68aGho0dOhQSdKtt956xWeIPProoyotLdVzzz2nL7/8Uv/617+0YsUKJSYmGjE8OAIAAOBac+LECc2ePVv33Xeffve732nt2rWaPn26ZsyYIUnq0aOH7Ha7cnNzNXLkSP3lL39RcnKy29/JFotFq1evVlVVleLj4/XnP/9Zo0aNctv+1mw2a8WKFbrhhhuUmJioxx9/XDExMXr++eebfc4AAAAA0Fp57MyT4OBgffjhhxowYIA2b96s3r17y2KxSDqzXZa/v/8VtdO7d2+9/PLLevHFF5WZmamgoCAlJiZq0qRJRszZB8e0tDSNHDlSgYGBP/jgaLPZFB8fL4vF8oMPjjabTYmJifL29tawYcOUmprqoXcFAAAAuDIpKSlKSUm5ZExMTIzeeuutS8aEhITI4XBcMiYoKEjLli276jECAAAAQHvhseTJ73//e82aNUubNm1SWVmZMjIyjLpPPvlEP/vZz664rSFDhmjIkCGXjOHBEQAAAAAAAAAANAWPJU8eeughde/eXZ999pnCw8Pdkh9+fn4aM2aMp7oCAAAAAAAAAABoMh5LnkjS4MGDNXjw4AvKz90qCwAAAAAAAAAAoDXz2IHxknT06FEtWbJEY8eO1f33368DBw5IktavX699+/Z5sisAQBMpLy9XamqqBg0apIiICA0fPlwffPCBW4zT6VR8fLwiIiI0dOhQ2e32C9rZv3+/kpKS1KdPH8XGxiojI0P19fVuMSUlJUpOTlZkZKQGDBigmTNnqrq6uknnBwAAAAAAAFyOx1aefPnll0pMTNSpU6cUERGhgoIC1dXVSZIKCgq0a9cu/eUvf/FUdwCAJlBdXa2EhATdcsstWrx4sYKCgnTkyBF17tzZiDl06JAmTJiguLg4paenKy8vT88884zbFo3V1dUaN26cIiIilJmZqeLiYuMQ5LOvDQ0NmjRpkjp16iSHw6Ha2lqlpqYqNTVVixcvbv7JAwAAAAAAAP/lseRJWlqaevTooZUrV8rPz0/h4eFGXVRUlF588UVPdQUAaCJ2u12nT5/WSy+9JG9vb0nST37yE7eYtWvXKiAgQHPnzpXJZFJISIi++OILrVy50kiebN68WVVVVZo/f74sFotCQ0M1depUpaena8qUKfLz81NWVpby8/O1ZcsW9ezZU5I0a9YsTZw4UUVFRQoODm7eyQMAAAAAAAD/5bHkySeffKIXXnhB1113nRoaGtzqunbtqrKyMk91BQBoItu2bVNkZKSeffZZbdu2TQEBAbr33ns1efJkI5mSk5OjQYMGyWQyGffFxsbKbreruLhYQUFBysnJUb9+/WSxWIyYwYMHq66uTnl5eYqJiVFOTo6Cg4ONxIkkDRw4UGazWXv27Lmq5Elubq4HZt+0nE5nSw+hWbWn+TLX1ic6OrqlhwAAAAAAaOM8ljzp0OGHj085evSofH19PdUVAKCJFBYWqrCwUHFxcVqxYoW+/vpr2Ww2nTx5UtOnT5d05kyU87+Y7Nq1qySptLRUQUFBKi8vl9VqdYs5e302mX6xGG9vbwUEBFx1wj08PFw+Pj5XdU9zcjqd7erL3PY0X+YKAAAAAMC1yWMHxvfr109vvvnmRes2b96s/v37e6orAEATcblcCgwM1Lx58xQeHq777rtPkydP1po1a9zizl11cva+i5VfzOViXC7XFbUDAAAAAAAANBWPJU/+8Ic/KCsrS6NHj9aaNWtkMpm0detWJScn68MPP9STTz7pqa4AAE2kW7duuuWWW2Q2m42y2267TTU1NTp27JikMytIzl8ZUlFRIen7FShWq1Xl5eVuMWevz642uVhMfX29qqqqLliRAgAAAAAAADQnjyVP+vbtq9WrV8vlciktLU0ul0vLly9XWVmZXn31VYWGhnqqKwBAE4mMjFRhYaFOnz5tlH311VeyWCwKCAgwYrKzs43VJpKUlZWl7t27KygoyIjZu3evampq3GJ8fX0VFhZmxBQVFamwsNCIyc7OVkNDg6Kiopp0ngAAAAAAAMCleCx5IklRUVF644039Mknn2jr1q3atWuXMjMzFRkZ6cluAABN5NFHH1Vpaamee+45ffnll/rXv/6lFStWKDEx0YgZPXq0KisrNWfOHB04cEDvvvuuHA6Hxo8fb8TExcXJ399fKSkpKigo0Pbt27Vo0SIlJCTIz89P0plD5kNDQ5WSkqLc3Fzt3r1b8+bN0/Dhw6/qsHgAAAAAAADA0zx2YPy5LBaLLBZLUzQNAGhCvXv31ssvv6wXX3xRmZmZCgoKUmJioiZNmmTE9OjRQ3a7XWlpaRo5cqQCAwOVnJzslmCxWCxavXq1bDab4uPjZbFYNGrUKOPQeUkym81asWKFbDabEhMT5e3trWHDhik1NbVZ5wwAAAAAAACcr1HJk1dffVVxcXGyWq169dVXLxlrMpk0duzYxnQHAGgGQ4YM0ZAhQy4ZExMTo7feeuuSMSEhIXI4HJeMCQoK0rJly656jAAAAAAAAEBTalTyJCMjQ9HR0bJarcrIyLhkLMkTAAAAAAAAAADQFjQqefLvf/9bHTt2NP4bAAAAAAAAAACgrWvUgfFnEyeSdPz4cZnNZnXs2PGCf15eXjp+/HijBwsAAAAAANCUNm3apNtvv/2C3TOcTqfi4+MVERGhoUOHym63X3Dv/v37lZSUpD59+ig2NlYZGRmqr693iykpKVFycrIiIyM1YMAAzZw5U9XV1U05JQAA8CM0KnlyrsGDB+vzzz+/aF1eXp4GDx7sqa4AAAAAAAA87uDBg3rhhRcUExPjVn7o0CFNmDBBYWFh2rhxo6ZNm6YlS5ZozZo1Rkx1dbXGjRsni8WizMxMPffcc9qwYYMWLFhgxDQ0NGjSpEmqqKiQw+HQ0qVL9fHHHys1NbXZ5ggAAK6Mx5InLpfrB+vq6+vVoYPHugIAAAAAAPCoU6dO6amnntLTTz+t4OBgt7q1a9cqICBAc+fOVUhIiEaMGKGkpCStXLnSiNm8ebOqqqo0f/58hYaGaujQoZo6dapef/11nThxQpKUlZWl/Px8ZWRkKCIiQgMGDNCsWbP0/vvvq6ioqFnnCwAALq1RZ56UlZWptLTUuD548KDMZrNbzMmTJ7V+/Xp169atMV0BAAAAAAA0mbS0NPXq1UsjR45Udna2W11OTo4GDRokk8lklMXGxsput6u4uFhBQUHKyclRv379ZLFYjJjBgwerrq5OeXl5iomJUU5OjoKDg9WzZ08jZuDAgTKbzdqzZ88FSRsAANByGpU8WbdunZYuXSqTySSTyaQZM2ZcEONyuX6wDgAAAAAAoKVt2bJFO3bs0KZNmy5aX15erujoaLeyrl27SpJKS0sVFBSk8vJyWa1Wt5iz12VlZUY758d4e3srICDAiLlSubm5VxXfFjmdzpYeQoti/sz/apz/GQWg8RqVPBkxYoT69u0rl8ulSZMmacaMGfrpT3/qFtOxY0fdeuutrDwBAAAAAACtzpEjRzR79mwtX77cbdXI+c5ddSJ9v335+eVXcu/5zv7w9GqEh4fLx8fnqu5pS5xOZ7v+Mpj5M//2PH+gtWhU8uTmm2/WzTffrO+++07Tpk3Tr371K910002eGhsAAAAAAECT+vzzz3X06FGNHj3aKDt9+rQkKSwsTGvXrpXVar1gZUhFRYWk71egWK1WlZSUuMWUl5cbdWdfz98SrL6+XlVVVResSAEAAC3LI6e4m81mLV68WAcOHPBEcwAAAAAAAM3i5z//uTZv3qxNmzYZ/+655x717dtXmzZt0u23367IyEhlZ2cbq02kM4e/d+/eXUFBQZKkyMhI7d27VzU1NW4xvr6+CgsLM2KKiopUWFhoxGRnZ6uhoUFRUVHNNGMAAHAlPJI86dChg4KDg3X8+HFPNAcAAAC0K3a7XQ8++KCio6M1YMAAjRs3Tp9++qlbzIYNG3T77bdf8O/rr792i9u/f7+SkpLUp08fxcbGKiMjQ/X19W4xJSUlSk5OVmRkpAYMGKCZM2equrq6yecJAK2RxWJRr1693P5dd9116tSpk3r16iVfX1+NHj1alZWVmjNnjg4cOKB3331XDodD48ePN9qJi4uTv7+/UlJSVFBQoO3bt2vRokVKSEiQn5+fpDOHzIeGhiolJUW5ubnavXu35s2bp+HDh3NYPAAArUyjtu0612OPPaZly5YpMjLS+NUFAAAAgMvbtWuXHnroIUVERMjLy0t2u11jx47VO++84/Zlmtls1vbt293u7dKli/Hf1dXVGjdunCIiIpSZmani4mKlpKRIkvHa0NCgSZMmqVOnTnI4HKqtrVVqaqpSU1O1ePHiZpgtALQ9PXr0kN1uV1pamkaOHKnAwEAlJycrMTHRiLFYLFq9erVsNpvi4+NlsVg0atQoTZ8+3Ygxm81asWKFbDabEhMT5e3trWHDhik1NbUlpgUAAC7BY8mT9957T99++62GDRumXr16GXt+nmUymfTyyy97qjsAAADgmmG3292un3/+eW3dulU7duxQQkKCW935f2efa/PmzaqqqtL8+fNlsVgUGhqqqVOnKj09XVOmTJGfn5+ysrKUn5+vLVu2qGfPnpKkWbNmaeLEiSoqKuKXzwAgKT09/YKymJgYvfXWW5e8LyQkRA6H45IxQUFBWrZsWaPGBwAAmp7HkifffvutevTooR49ehjXANCWHXXu0eGNb6uupFS+N3ZT91Ej1SWafYgBAE2vtrZW9fX1uuGGG9zKGxoadM899+jUqVP62c9+pieeeEL9+/c36nNyctSvXz9ZLBajbPDgwaqrq1NeXp5iYmKUk5Oj4OBgI3EiSQMHDpTZbNaePXtIngAAAACAPJg8WbdunaeaAoAWd9S5RwdXrJTJy0tmi0Unj36rgytWSpMnkEABADS5+fPny2q1aujQoUbZrbfeqoyMDIWGhurEiRN68803lZSUpNdee00xMTGSpPLyclmtVre2zl6XlZX9YIy3t7cCAgKMmCuVm5t7tVNrNk6ns6WH0KyY77Wvrcw5Ojq6pYcAAADgER5LnpzL5XKpurpanTt3VocOHjmTHgCa1eGNb59JnPj6SpLMvr5qqKvT4Y1vkzwBADSppUuX6r333pPD4VCnTp2M8sjISEVGRhrXUVFR+uabb/TKK68YyZNLMZlMl6x3uVyXjTlfeHi4fHx8ruqe5uB0OtvVF7jM99rXHucMAADQ0jya2fjoo4/0+9//Xn369NGdd96pffv2SZKeffZZbdmyxZNdAUCTqispVYfzvgzq4OOjupLSFhoRAKA9WLhwoRwOh1atWqU77rjjsvF9+/bVV199ZVxbrVaVl5e7xZy9Prva5GIx9fX1qqqqumBFCgAAAAC0Vx5Lnmzfvl2PPvqoXC6XHn/8cZ0+fdqou/7667V+/XpPdQUATc73xm46ffKkW9npkyfle2O3FhoRAOBal56erjfeeEOrV69WRETEFd2Tl5fndoB8ZGSk9u7dq5qaGqMsKytLvr6+CgsLM2KKiopUWFhoxGRnZ6uhoUFRUayuBAAAAADJg8mTv/71rxoxYoT+9re/adKkSW51oaGhKigo8FRXANDkuo8aKVd9vRrq6uRyuc681ter+6iRLT00AMA1yGazad26dVqwYIG6du2qsrIylZWV6fjx40bM0qVL9f/+3/9TYWGh8vPz9eyzzyorK0uPPPKIERMXFyd/f3+lpKSooKBA27dv16JFi5SQkCA/Pz9JUmxsrEJDQ5WSkqLc3Fzt3r1b8+bN0/DhwzksHgAAAAD+y2NnnvznP//R9OnTJV24n3JAQIC+/fZbT3UFAE2uS3SUNHmCDm98W3UlpfK9sZu6jxrJeScAgCaxZs0aSdL48ePdykeNGqX09HRJ0vHjxzVnzhyVlZXJz89PvXr10qpVqzRo0CAj3mKxaPXq1bLZbIqPj5fFYtGoUaOMv9MlyWw2a8WKFbLZbEpMTJS3t7eGDRum1NTUZpgpAAAAALQNHkue+Pv76+jRoxetKyoqUmBgoKe6AoBm0SU6imQJAKBZXMkq7RkzZmjGjBmXjQsJCZHD4bhkTFBQkJYtW3bF4wMAAACA9sZj23b94he/0PLly90SKCaTSSdOnJDD4dDdd9/tqa4AAAAAAAAAAACajMdWnkybNk0PP/ywfv3rX+vOO++UyWTSwoULtX//fnl5eWnKlCme6goAAAAAAAAAAKDJeGzlSbdu3bRx40Y9/PDDOnTokG688UaVlZXpvvvu0/r169WlSxdPdQUAAAAAAAAAANBkPLbyRDpzMPy0adM0bdo0TzYLAAAAAAAAAADQbDyaPJGk2tpaHThwQKWlperWrZtuu+02derUydPdAAAAAAAAAAAANAmPJk+WL1+uVatW6fjx43K5XJIkf39/Pfroo3rsscdkMpk82R0AAAAAAAAAAIDHeSx5snDhQtntdiUkJOjXv/61AgMDVVFRoX/84x9asmSJ6urq9NRTT3mqOwAAAAAAAAAAgCbhseTJ+vXrNXnyZP3xj380ym699VbFxMTIYrEoMzOT5AkAAAAAAAAAAGj1OniqodraWvXv3/+idf3791ddXZ2nugIAAAAAAAAAAGgyHkueDBkyRDt27Lho3YcffqhBgwZ5qisAAAAAAAAAAIAm47Ftu+Lj4zVr1ixVVlbql7/8pXHmybZt2/TRRx/JZrPp888/N+J79+7tqa4BAAAAAAAAAAA8xmPJk0mTJkmSNm7cqI0bN8pkMsnlchn1kydPliS5XC6ZTCbt27fPU10DAAAAAAAAAAB4jMeSJ3a73VNNAQAAAAAAAAAAtBiPJU+GDBniqaYAAAAAAAAAAABajMeSJ2cdOnRITqdTx44dU0BAgKKjo9WjRw9PdwMAAAAAAAAAANAkPJY8OX36tObMmaM333xTp0+fNso7dOigBx98ULNnz1aHDh081R0AAAAAAAAAAECT8FjyZNmyZXrrrbf0+OOP67777lPXrl1VXl6uv//971q+fLm6deum5ORkT3UHAAAAAAAAAADQJDyWPNm4caMef/xxPfnkk0aZv7+/cb1hwwaSJwAAAAAAAAAAoNXz2D5aJSUlioqKumhdVFSUSktLPdUVAAAAAAAAAABAk/FY8iQoKEi7du26aN0nn3yiG2+80VNdAQAAAAAAAAAANBmPbdv1wAMPaOIMXuoAACAASURBVOnSpaqvr9e9994rq9WqiooKvffee1q1apWmTJniqa4AAAAAAAAAAACajMdWnjz22GMaPXq0Xn31VT3wwAO666679Nvf/lavvPKKRo8ercmTJ/+odjdt2qTbb79dY8eOdSt3Op2Kj49XRESEhg4dKrvdfsG9+/fvV1JSkvr06aPY2FhlZGSovr7eLaakpETJycmKjIzUgAEDNHPmTFVXV/+osQIAAAAAAAAAgLbPYytPTCaTnnnmGU2ePFl79+5VZWWlrr/+evXr109du3b9UW0ePHhQL7zwgmJiYtzKDx06pAkTJiguLk7p6enKy8vTM888Iz8/P40ZM0aSVF1drXHjxikiIkKZmZkqLi5WSkqKJBmvDQ0NmjRpkjp16iSHw6Ha2lqlpqYqNTVVixcvbsS7AQAAAAAAAAAA2iqPJE9OnjyptLQ03X///erXr5+GDRvW6DZPnTqlp556Sk8//bSys7NVXFxs1K1du1YBAQGaO3euTCaTQkJC9MUXX2jlypVG8mTz5s2qqqrS/PnzZbFYFBoaqqlTpyo9PV1TpkyRn5+fsrKylJ+fry1btqhnz56SpFmzZmnixIkqKipScHBwo+cBAAAAAAAAAADaFo9s2+Xj46O3335bJ0+e9ERzkqS0tDT16tVLI0eOvKAuJydHgwYNkslkMspiY2N1+PBhI8mSk5Ojfv36yWKxGDGDBw9WXV2d8vLyjJjg4GAjcSJJAwcOlNls1p49ezw2FwAAAOBS7Ha7HnzwQUVHR2vAgAEaN26cPv300wvi2LoWADxv8+bN+u1vf6v+/furb9++uvfee7Vq1Sq5XC4jhs9fAADaH49t2xUVFaVPP/1Ud955Z6Pb2rJli3bs2KFNmzZdtL68vFzR0dFuZWe3BistLVVQUJDKy8tltVrdYs5el5WVGe2cH+Pt7a2AgAAj5krl5uZeVXxb5XQ6W3oIbRrv34/XFt+78z+nAAD4Ibt27dJDDz2kiIgIeXl5yW63a+zYsXrnnXeM1dBsXQsATaNLly564okndOutt6pjx47avXu35syZI7PZrEceeYTPXwAA2imPJU/+8Ic/aNq0aZKku+++W1ar1W1liCRdf/31l23nyJEjmj17tpYvX+62auR857d99hch55dfyb3nc7lcV9TOucLDw+Xj43NV97Q1TqeTL4Mbgffvx+O9AwBc687/BfPzzz+vrVu3aseOHUpISJDE1rUA0FRiY2PdroODg7Vt2zbt2rVLjzzyCJ+/AAC0Ux5Lnvzud7+TJL344otauHDhRWP27dt32XY+//xzHT16VKNHjzbKTp8+LUkKCwvT2rVrZbVaL1gZUlFRIen7FShWq1UlJSVuMeXl5Ubd2dfs7Gy3mPr6elVVVV2wIgUAAABoLrW1taqvr9cNN9xglP3Q1rV2u13FxcUKCgq67Na1MTExl9269mq+vGvNq6/b4qrVxmC+1762Mue2/qMnl8ulzz77THv27NHjjz8uqXV+/gIAgKbnseTJ7Nmzr3q1xsX8/Oc/1+bNm93KFi1apIqKCs2bN08333yzIiMj9fe//91thUhWVpa6d++uoKAgSVJkZKTS09NVU1Ojzp07GzG+vr4KCwszYpYtW6bCwkLdfPPNkqTs7Gw1NDQoKiqq0XMBAAAAfoz58+fLarVq6NChRllr3Lq2ta6+bm+rVpnvta89zrm5HT9+XL/4xS/03XffqaGhQcnJyUpKSpLUOj9/pdadwPaUtpI0bCrMn/lfDf4/AXiex5In564UaQyLxaJevXq5lV133XU6ceKEUT569GitWbNGc+bMUVJSkvbt2yeHw6Gnn37auCcuLk4vvfSSUlJSNGXKFBUXF2vRokVKSEiQn5+fpDO/FAkNDVVKSopmzpypuro6zZs3T8OHD+cXH9eQmgN7dCz7bdVXlsrr+m4KGDhSnW8jOQZciU2bNiklJUUDBw7U6tWrjXKn06m0tDQVFBQoMDBQY8aM0cSJE93u3b9/v2w2m/bu3St/f3+NGDFC06dPl5fX9//rKSkpkc1m086dO+Xt7a1hw4ZpxowZl9y2EQCudUuXLtV7770nh8OhTp06udW1tq1rAeBa0blzZ23atEm1tbXau3evFixYoJtuukkPPPCApNb5+dtaE9ie0t6Thsyf+bfn+QOthceSJ2fV1tbqwIEDKi0tVdeuXRUSEnLBQ19j9ejRQ3a7XWlpaRo5cqQCAwOVnJysxMREI8ZisWj16tWy2WyKj4+XxWLRqFGjNH36dCPGbDZrxYoVstlsSkxMNL64S01N9eh40XJqDuxRxT9WSmYvmXwtqq/+9sz1ryeQQAEu4+DBg3rhhRcUExPjVs6BmQDQdBYuXKi1a9dq1apVuuOOO9zq2LoWaN2OOvfo8Ma3VVdSKt8bu6n7qJHqEs0zR1vRoUMHYzut0NBQHTt2TAsXLtQDDzzA5y8AAO2UR5Mny5cv16pVq3T8+HHjVxj+/v569NFH9dhjj/3oX7Klp6dfUBYTE6O33nrrkveFhITI4XBcMiYoKEjLli37UeNC63cs+23J7KUO3r6SJJO3r06rTsey3yZ5AlzCqVOn9NRTT+npp59Wdna2iouLjToOzASAppGenq6NGzdq9erVxjaz52LrWqD1Ourco4MrVsrk5SWzxaKTR7/VwRUrpckTSKC0UadPn1ZdXZ0kPn8BAGivOniqoYULF2rx4sUaMWKEXnvtNb333nv629/+ppEjR2rJkiVatGiRp7oCrlh9ZalMXu7LmE1ePqqvLG2hEQFtQ1pamnr16qWRI0deUPdDB2YePnzYSLJc7sDMszGXOjATANoTm82mdevWacGCBeratavKyspUVlam48ePGzGjR49WZWWl5syZowMHDujdd9+Vw+HQ+PHjjZi4uDj5+/srJSVFBQUF2r59+yW3rs3NzdXu3bvZuhZopMMb3z6TOPH1lclkOvPq5aXDG99u6aHhCixZskQ7d+5UUVGRDh48qPXr18tut+v++++XxOcvAADtlcdWnqxfv16TJ0/WH//4R6Ps1ltvVUxMjCwWizIzM/XUU095qjvginhd30311d/K9N+VJ5Lkqj8pr+u7teCogNZty5Yt2rFjhzZt2nTR+tZ4YGZbOCyzvR122J7my1xbn7a4P/SaNWskye2LOEkaNWqUsQqbrWuB1quupFTm885s6+Djo7oSfrTVFpw4cUKzZ89WSUmJfHx8FBwcrOnTp+vhhx+WxOcvAADtlceSJ7W1terfv/9F6/r373/Z7bOAphAwcKQq/rFSp1Unk5ePXPUnpYZ6BQy88Nf0AKQjR45o9uzZWr58+SUPbW9tB2a29sMy29thf+1pvswVnlJQUHBFcWxdC7ROvjd208mj38rs+/2Ptk6fPCnfG/nRVluQkpJinMv3Q/j8BQCg/fHYtl1DhgzRjh07Llr34YcfatCgQZ7qCrhinW+LUuCvJ8jLcoNcddXystygQA6LB37Q559/rqNHj2r06NEKCwtTWFiYNm3apI8++khhYWH69NNPr/jAzLMHZJ51sQMzz4/hwEwAANAWdR81Uq76ejXU1cnlcp15ra9X91H8aAsAAKCt8tjKk/j4eM2aNUuVlZX65S9/qcDAQFVUVGjbtm366KOPZLPZ9PnnnxvxvXv39lTXwCV1vi2KZAlwhX7+859r8+bNbmWLFi1SRUWF5s2bp5tvvpkDMwEAAM7TJTpKmjxBhze+rbqSUvne2E3dR43ksHgAAIA2zGPJk0mTJkmSNm7cqI0bN8pkMhnbuEjS5MmTJX2/Hcu+ffs81TUAwEMsFot69erlVnbdddfpxIkTRvno0aO1Zs0azZkzR0lJSdq3b58cDoeefvpp4564uDi99NJLSklJ0ZQpU1RcXHzJAzNnzpypuro6DswEAABtVpfoKJIlAAAA1xCPJU/sdrunmgIAtGIcmAkAAAAAAIBrnceSJ0OGDPFUUwCAViQ9Pf2CMg7MBAAAAAAAwLXMYwfGAwAAAAAAAAAAXAs8tvIEAADgWpNzJFfv5G9VaU2FunUO1IjQYYq8KbylhwUAAAAAAJoYK08AAAAuIudIrl5xrlNl7TFZvP1UWXtMrzjXKedIbksPDQAAAAAANDGSJwAAABfxTv5WeXcwy8fLRyaTST5ePvLuYNY7+VtbemgAAAAAAKCJkTwBAAC4iNKaCnU0d3Qr62juqNKaihYaEQAAAAAAaC4kTwAAAC6iW+dAnWo45VZ2quGUunUObKERAQAAAACA5tKoA+Pj4uKuONZkMumdd95pTHcAAADNZkToML3iXCfVn1RHc0edajil7043aETosJYeGgAAAAAAaGKNSp6EhITIZDJ5aiwAAACtRuRN4Roffebsk9KaCnXrHKgRocMUeVN4Sw8NAAAAAAA0sUYlTxYuXOipcQAAALQ6kTeFkywBAAAAAKAdalTyBGiLag7s0bHst1VfWSqv67spYOBIdb4tqqWHBQAAAAAAAABoJTyaPGloaNDOnTv15Zdf6uTJk251JpNJEyZM8GR3wFWrObBHFf9YKZm9ZPK1qL762zPXv55AAgUAAAAAAAAAIMmDyZPy8nIlJibqq6++kslkksvlkiS3M1FInqClHct+WzJ7qYO3ryTJ5O2r06rTsey3SZ4AAAAAAAAAACRJHTzVUEZGhvz9/fV///d/crlcyszM1D//+U89+eST6tmzp7Zu3eqproAfrb6yVCYvH7cyk5eP6itLW2hEAAAAAAAAAIDWxmPJk08++USPPvqobrzxxjMNd+igHj16KDk5Wffdd5+effZZT3UF/Ghe13eTq959SzlX/Ul5Xd+thUYEAAAAAAAAAGhtPJY8qaysVNeuXdWhQwf5+fnp2LFjRl1MTIx27drlqa6AHy1g4EipoV6nv6uTy+XS6e/qpIb6M+UAAAAAAAAAAMiDyZObbrpJR48elSTdcsst+uc//2nU7dq1S35+fp7qCvjROt8WpcBfT5CX5Qa56qrlZblBgRwWDwAAAAAAAAA4h8cOjB80aJCys7P1q1/9SmPGjNHMmTOVk5Mjb29vffbZZxo7dqynugIapfNtUSRLAAAAAAAAAAA/yGPJk2nTpqm2tlaS9MADD8jHx0dbtmxRbW2t/vznPysxMdFTXQEAAAAAAAAAADQZjyVPOnfurM6dOxvXv/nNb/Sb3/zGU80DAAAA17RPPvlEq1atUn5+vg4fPqwnn3xSU6ZMMeo3bNigGTNmXHDfli1b1LNnT+N6//79stls2rt3r/z9/TVixAhNnz5dXl7f/+lfUlIim82mnTt3ytvbW8OGDdOMGTNksViadpIAAAAA0EZ47MyTvn376rPPPrtoXV5envr27euprgAAAIBrzokTJxQSEqKnn35aN95440VjzGazPvzwQ7d/P/nJT4z66upqjRs3ThaLRZmZmXruuee0YcMGLViwwIhpaGjQpEmTVFFRIYfDoaVLl+rjjz9Wampqk88RAAAAANoKj608OXnypFwu10Xr6uvr9d1333mqKwAAAOCac9ddd+muu+6SJC1cuPAH47p27fqDdZs3b1ZVVZXmz58vi8Wi0NBQTZ06Venp6ZoyZYr8/PyUlZWl/Px8txUrs2bN0sSJE1VUVKTg4GDPTgwAAAAA2qBGJU9Onjyp2tpaI2lSXV2tysrKC2K2bNmiLl26NKYrAAAAoN1raGjQPffco1OnTulnP/uZnnjiCfXv39+oz8nJUb9+/dy23xo8eLDq6uqUl5enmJgY5eTkKDg42G2rr4EDB8psNmvPnj0kTwAAAABAjUye2O12vfTSS5Ikk8mk8ePHXzTO5XJp4sSJjekKAAAAaNduvfVWZWRkKDQ0VCdOnNCbb76ppKQkvfbaa4qJiZEklZeXy2q1ut139rqsrOwHY7y9vRUQEGDEXKnc3NwfO50m53Q6W3oIzYr5Xvvaypyjo6NbeggAAAAe0ajkydChQ2W1WuVyuTR37lxNmDDBbc9lSerYsaNuu+02zjwBAAAAGiEyMlKRkZHGdVRUlL755hu98sorRvLkUkwm0yXrXS7XZWPOFx4eLh8fn6u6pzk4nc529QUu8732tcc5AwAAtLRGJU/Cw8MVHh4u6czD2K9+9Su25wIAAACaSd++fbVt2zbj2mq1qqSkxC2mvLzcqDv7mp2d7RZTX1+vqqqqC1akAAAAAEB71cFTDT388MPq0qWL6urq5HQ69cEHH8jpdKqurs5TXQAAAAA4R15entsB8pGRkdq7d69qamqMsqysLPn6+iosLMyIKSoqUmFhoRGTnZ2thoYGRUVFNd/gAQAAAKAVa9TKk/P97//+r1asWKETJ04Yh8h37txZkydP1qRJkzzZFQAAAHBNqampMRIa3333ncrKyrRv3z75+fmpZ8+eWrp0qfr06aNbbrnFOPMkKyvLOINQkuLi4vTSSy8pJSVFU6ZMUXFxsRYtWqSEhAT5+flJkmJjYxUaGqqUlBTNnDlTdXV1mjdvnoYPH85h8QAAAADwXx5LnqxZs0Yvvvii7r//ft13333q2rWrysvL9fe//10LFy6UxWJRQkKCp7oDAAAArim5ublKSkoyrtetW6d169ZpwIABeu2113T8+HHNmTNHZWVl8vPzU69evbRq1SoNGjTIuMdisWj16tWy2WyKj4+XxWLRqFGjNH36dCPGbDZrxYoVstlsSkxMlLe3t4YNG6bU1NRmnS8AAAAAtGYeS5787W9/0+9//3vNnDnTrXzw4MGyWCx67bXXSJ4AAAAAP+DOO+9UQUHBD9bPmDFDM2bMuGw7ISEhcjgcl4wJCgrSsmXLrnqMAHAtstvt2rJliw4ePCiz2azevXtr6tSp6tu3r1uc0+lUWlqaCgoKFBgYqDFjxmjixIluMfv375fNZtPevXvl7++vESNGaPr06fLy+v7rl5KSEtlsNu3cudNIYM+YMUMWi6VZ5gsAAK6Mx848+eabb3T33XdftO7uu+/WN99846muAAAAAAAAPGLXrl166KGHtGbNGr3++uvq1q2bxo4dq6KiIiPm0KFDmjBhgsLCwrRx40ZNmzZNS5Ys0Zo1a4yY6upqjRs3ThaLRZmZmXruuee0YcMGLViwwIhpaGjQpEmTVFFRIYfDoaVLl+rjjz9m9R8AAK2Qx5InXbp0UX5+/kXr8vPz1aVLF091BQAAAAAA4BF2u10PPvigQkNDFRISoueff14mk0k7duwwYtauXauAgADNnTtXISEhGjFihJKSkrRy5UojZvPmzaqqqtL8+fMVGhqqoUOHaurUqXr99dd14sQJSVJWVpby8/OVkZGhiIgIDRgwQLNmzdL777/vlqwBAAAtz2PJk//5n//R4sWLtXbtWh07dkySVFVVpXXr1mnJkiW69957PdUVAAAAAABAk6itrVV9fb1uuOEGoywnJ0eDBg2SyWQyymJjY3X48GEVFxcbMf369XPbfmvw4MGqq6tTXl6eERMcHKyePXsaMQMHDpTZbNaePXuaemoAAOAqeOzMk6eeekpff/215s6dK5vNJrPZrIaGBrlcLt1zzz166qmnPNUVAAAAAABAk5g/f76sVquGDh1qlJWXlys6OtotrmvXrpKk0tJSBQUFqby8XFar1S3m7HVZWZnRzvkx3t7eCggIMGKuVG5u7lXFt0VOp7Olh9CimD/zvxrnf0YBaDyPJU98fHz08ssv67PPPpPT6VRlZaWuv/56RUdHKyIiwlPdAAAAAAAANImlS5fqvffek8PhUKdOndzqzl11Ikkul+ui5RdzuRiXy3VF7ZwrPDxcPj4+V3VPW+J0Otv1l8HMn/m35/kDrUWjkiczZszQE088oeDgYKMsIiKCZAkAAAAAAGhTFi5cqLVr12rVqlW644473OqsVusFK0MqKiokfb8CxWq1qqSkxC2mvLzcqDv7mp2d7RZTX1+vqqqqC1akAACAltWoM082btyob7/91lNjAQAAAAAAaHbp6el64403tHr16ov+IDQyMlLZ2dnGahPpzOHv3bt3V1BQkBGzd+9e1dTUuMX4+voqLCzMiCkqKlJhYaERk52drYaGBkVFRTXV9AAAwI/gsQPjAQAAAAAA2hqbzaZ169ZpwYIF6tq1q8rKylRWVqbjx48bMaNHj1ZlZaXmzJmjAwcO6N1335XD4dD48eONmLi4OPn7+yslJUUFBQXavn27Fi1apISEBPn5+Uk6c8h8aGioUlJSlJubq927d2vevHkaPny4264eAACg5XnszBMAAAAAAIC2Zs2aNZLklgiRpFGjRik9PV2S1KNHD9ntdqWlpWnkyJEKDAxUcnKyEhMTjXiLxaLVq1fLZrMpPj5eFotFo0aN0vTp040Ys9msFStWyGazKTExUd7e3ho2bJhSU1ObYaYAAOBqNDp5snHjRu3cufOycSaTSZMnT25sdwAAAAAAAB5TUFBwRXExMTF66623LhkTEhIih8NxyZigoCAtW7bsiscHAABaRqOTJ2vXrr2iOJInAAAAAAAAAACgLWh08iQzM1N9+vTxxFgAAAAAAAAAAABaHAfGAwAAAAAAAAAAnIPkCQAAAAAAAAAAwDlIngAAAAAAAAAAAJyjUWee5Ofne2ocAAAAAAAAQLuQcyRX7+RvVWlNhbp1DtSI0GGKvCm8pYcFADgHK08AAAAAAACAZpJzJFevONepsvaYLN5+qqw9plec65RzJLelhwYAOEerS57Y7XY9+OCDio6O1oABAzRu3Dh9+umnF8Q5nU7Fx8crIiJCQ4cOld1uvyBm//79SkpKUp8+fRQbG6uMjAzV19e7xZSUlCg5OVmRkZEaMGCAZs6cqerq6iabHwAAAAAAANqvd/K3yruDWT5ePjKZTPLx8pF3B7Peyd/a0kMDAJyj1SVPdu3apYceekhr1qzR66+/rm7dumns2LEqKioyYg4dOqQJEyYoLCxMGzdu1LRp07RkyRKtWbPGiKmurta4ceNksViUmZmp5557Ths2bNCCBQuMmIaGBk2aNEkVFRVyOBxaunSpPv74Y6WmpjbrnAEAAAAAANA+lNZUqKO5o1tZR3NHldZUtNCIAAAX06gzT5rC+StInn/+eW3dulU7duxQQkKCJGnt2rUKCAjQ3LlzZTKZFBISoi+++EIrV67UmDFjJEmbN29WVVWV5s+fL4vFotDQUE2dOlXp6emaMmWK/Pz8lJWVpfz8fG3ZskU9e/aUJM2aNUsTJ05UUVGRgoODm3fyAAAAAAAAuKZ16xyoytpj8vHyMcpONZxSt86BLTgqAMD5Wt3Kk/PV1taqvr5eN9xwg1GWk5OjQYMGyWQyGWWxsbE6fPiwiouLjZh+/frJYrEYMYMHD1ZdXZ3y8vKMmODgYCNxIkkDBw6U2WzWnj17mnpqAAAAAAAAaGdGhA7Td6cbdLL+pFwul07Wn9R3pxs0InRYSw8NAHCOVrfy5Hzz58+X1WrV0KFDjbLy8nJFR0e7xXXt2lWSVFpaqqCgIJWXl8tqtbrFnL0uKysz2jk/xtvbWwEBAUbMlcrNbR+HejmdzpYeQpvG+/fjtcX37vzPqbbAbrdry5YtOnjwoMxms3r37q2pU6eqb9++bnFOp1NpaWkqKChQYGCgxowZo4kTJ7rF7N+/XzabTXv37pW/v79GjBih6dOny8vr+//1lJSUyGazaefOnfL29tawYcM0Y8YMt8Q3AAAAAFxLIm8K1/joM2eflNZUqFvnQI0IHabIm8JbemgAgHO06uTJ0qVL9d5778nhcKhTp05udeeuOpEkl8t10fKLuVyMy+W6onbOFR4eLh8fn8sHtmFOp7NNfhncWvD+/Xi8d83n7LlTERER8vLykt1u19ixY/XOO+8YWxmePXcqLi5O6enpysvL0zPPPCM/Pz9j68Sz505FREQoMzNTxcXFSklJkSTj9ey5U506dZLD4VBtba1SU1OVmpqqxYsXt8wbAAAAPC7nSC5fEALAeSJvCuezEABauVabPFm4cKHWrl2rVatW6Y477nCrs1qtF6wMqag4c6jW2RUoVqtVJSUlbjHl5eVG3dnX7Oxst5j6+npVVVVdsCIFaIt4UMXV4twpAADgSTlHcvWKc528O5hl8fZTZe0xveJcp/HR4u9SAAAAtGqt8syT9PR0vfHGG1q9erUiIiIuqI+MjFR2drax2kSSsrKy1L17dwUFBRkxe/fuVU1NjVuMr6+vwsLCjJiioiIVFhYaMdnZ2WpoaFBUVFRTTQ9oFmcfVCtrj7k9qOYcaR9bzMEzOHcKAJrPJ598oscff1x33323br/9di1ZsuSCGKfTqfj4eEVERGjo0KEXJL2lM9smJiUlqU+fPoqNjVVGRobq6+vdYkpKSvT/2bv3sKiq/X/g72FmmOGiICCoZZ2SuOhAIIQppmiSt7yRnVLx0sE0s5vH049Sy7yUqJWlZMejfo+p1aELSuXRsgueUsscKaPQAlMpFRQEuc3AzKzfH8SOzUVBgbm9X8/jg7Nmzcxae2Y+s/dee33W3LlzERkZiZiYGCxcuBDl5eXt1jdyXh8c2wu1ixIalQYKhQIalQZqFyU+OLbX2k0jIiIiIrosm5t5snTpUuzYsQPr1q1D165dpRkmWq0WnTp1AgBMmjQJb775Jp577jlMmzYNOTk52Lp1K5588knpecaMGYPXXnsNycnJePTRR3Hu3Dm88sormDx5Mtzd3QHUnuwLCQlBcnIyFi5cCIPBgGXLlmH48OG84pnsXv0DVQC1f01GfHBsL6/yoxbjulNtxx7X7bkWztRf9tX22Guqx8rKSgQGBkppERti2kSyR4UVRfBUu8vKXJWuKKwoslKLiIiIiIhaxuYGT958800AQFJSkqx8woQJ0kHkddddh40bN2LFihUYN24cfH19MXfuXCQmJkr1PT09sWXLFixduhQTJ06Ep6cnJkyYgPnz50t1lEolNmzYgKVLPSxoLAAAIABJREFUlyIxMVFarHjBggUd0FOi9sUDVbpWXHeq7Tjbuj3O1F/2ldrS4MGDMXjwYAC1KWwbYtpEskf+Hr4oqSqVLugBgGpzNfw9fK3YKiIiIiKiK7O5wZPjx4+3qF50dDTef//9y9YJDAzE1q1bL1unW7duWL9+fYvbR2QveKBK14LrThER2Z7m0iZu3LgR586dQ7du3a6YNjE6OvqKaRM5eEJtaWxIPDbr0wCTEa5KV1Sbq1FjMWNsSLy1m0ZEREREdFk2N3hCRG2DB6p0tVJSUrBjxw5s2bJFWiOqvsjISOzatUs2Q6SpdadSUlJQUVEBDw8PqU7DdafWr1+P06dP44YbbgDAdaeIiC6HaRNbx5bTzKnO50H769dwqSqBxc0bhptuh6lrr2t6Tlvu7+DOUfim5CiKqy7CS90JA7wjYDljhP7M1bfZlvvbXuylz5ylSERERI6CgydEDiqyuw5JUbVrnxRWFMHfwxdjQ+K53gldFtedIiKybUyb2DK2nGauIu8Iir7OBJQqKDr7QpiMcMvLhO8tgfDodXUXD9hyfwEgClG4F+Pb7Plsvb/twRn7TERERGRtHDwhcmCR3XUcLKFW4bpTRES2i2kTHUPpwQxAqYKLWgsAUKi1sMCA0oMZVz14QkRE9i3rbHajCx+JiMj6OHhCREQSrjtFRNeqWH8EZ3ZkwFBQCG2AP3pMGAefKJ4QbgtMm+gYTCWFUGg9ZWUKlQamkkIrtYiIiKwp62w2NuvToHZRwlPtjpKqUmzWp2Fw5yhEgTPOiIisycXaDSAiIiIix1CsP4ITGzbBWHwRSk9PGIsv4sSGTSjWH7F20+xCRUUFcnJykJOTg5qaGpw/fx45OTk4deoUgNq0iSUlJXjuueeQl5eHjz76CFu3bpXNFhwzZgw6deqE5ORkHD9+HPv27bts2sTs7GwcPnyYaRM7kMrbH8JklJUJkxEqb38rtYiIiKzpg2N7oXZRQqPSQKFQQKPSQO2ixDclR63dNCIip8fBEyIiIiJqE2d2ZEChUkGp1UKhUNT+ValwZkeGtZtmF7KzszF+/HiMHz8eZ8+eRVpaGsaPH49FixYB+DNtYnZ2NsaNG4fVq1c3mzbx0qVLmDhxIp566qlm0yZ26dIFiYmJmDNnDqKjo/HCCy90eJ+dkVf/cYDZBEuNAUIIWGoMgNlUW05ERE6nsKIIrkpXWZmr0hWlNWVWahEREdVh2i4iIiIiahOGgkIoPeXpiFw0GhgKmI6oJfr163fF9IlMm2j/PHr1BUbMROnBDJhKCqHy9odX/3Fc74SIyEn5e/iipKoUGpVGKqs2V8NL3cmKrSIiIoCDJ0RERETURrQB/rUpu7RaqcxiNEIbwHRERPV59OrLwRIiIgIAjA2Jx2Z9GmAywlXpimpzNWosZgzwjrB204iInB4HT4iIiIioTfSYMA4nNmyC2WCAi0YDi9EIYTKhxwSmIyIiIrKGwzkFSM/MRUFxJQJ83JEQF4jo0ABrN4vqieyuQ1JU7donhRVF8PfwxdiQeFjOGK/8YCIialccPCEiIiKiNuET1ReYPRNndmTAUFAIbYA/ekwYV1tOREREHepwTgE2pB+FSqVAJzcVLl6qwob0o0BCOAdQbExkdx0iu+tkZfozeiu1hoiI6nDwhIiIiIjajE9UXw6WEBER2YD0zFyoVApoXWtP/WhdVTDAhPTMXA6eEBERtQAHT6gRTuslIiIiIiIism8FxZXo5CY/7aNRK1FYXGmlFhEREdkXF2s3gGxL3bTei5eqZNN6D+cUWLtpRERERERERNRCAT7uMNaYZWXGGjP8fdyt1CIiIiL7wpknJHO5ab33xGit3DoiIiIiIuooWWezGy1g3DAnPxHZroS4QGxIPwoDTNColTDWmGEyCSTEBVq7aURERHaBM09IpqC4Ehq1UlbGab1ERERERM4l62w2NuvTUFJVCk+1O0qqSrFZn4ass9nWbhpRm/v2228xZ84cDBkyBMHBwVi3bl2jOnq9HhMnTkRYWBji4uKwcePGRnVyc3Mxbdo0hIeHIzY2FitXroTJZJLVKSgowNy5cxEZGYmYmBgsXLgQ5eXl7dKv6NAAzE4IR5fObiivMqFLZzfM5mLxRERELcaZJyQT4OOOi5eqpJknAKf1EhERdSRe6U1EtuCDY3uhdlFCo9IAQO1fkxEfHNvLmEQOp7KyEoGBgRgzZgxSUlIa3f/7779j5syZ0v0//fQTFi1aBHd3d0yZMgUAUF5ejgceeABhYWF45513cO7cOSQnJwOA9NdsNmPWrFlwc3PD1q1bUVVVhQULFmDBggVYu3Ztu/QtOjSAgyVERERXiTNPSCYhLhAmk4Ch2gQhav9yWi8REVHH4JXeRGQrCiuK4Kp0lZW5Kl1RWFFkpRYRtZ/Bgwdj/vz5GDVqFDQaTaP73377bXh5eWHJkiUIDAzE2LFjMW3aNGzatEmq8+GHH+LSpUtYtWoVQkJCEBcXhyeeeAJvvfUWKitrMzns378fx44dw8qVKxEWFoaYmBg8++yz+Pjjj5Gfn99h/SUiIqKW4eAJyXBaLxERkfV8cGwvzBYTiqpKkH/pDIqqSmC2mPDBsb3WbhoRORl/D19Um6tlZdXmavh7+FqpRUTWk5WVhQEDBkChUEhlsbGxOHPmDM6dOyfViYiIgKenp1Rn4MCBMBgM+Omnn6Q6PXv2xI033ijV6d+/P5RKJY4cOdJBvSEiIqKWYtouaoTTeomIiKzjt9KzKK+uhItCAReFC8wWM0oMZTBZzNZuGhE5mbEh8disTwNMRrgqXVFtrkaNxYyxIfHWbhpRh7tw4QKioqJkZV27dgUAFBYWolu3brhw4QL8/Pxkdepunz9/XnqehnXUajW8vLykOq2Rne34M1P1er21m2BV7D/73xoN4xQRXTsOnhARERHZCJOldlFZhcLlj78KQJilciKijhLZXYekKHANJqI/1J91AgBCiCbLW/LYhoQQLXqehnQ6XZNpxhyFXq936pPB7D/778z9J7IVHDwhsmFcNJiIyLkoXZRQKACLsEABBQQEFIraciKijhbZXcd9TyLUziBpODOkqKh2/Z+6GSh+fn4oKCiQ1blw4YJ0X93fgwcPyuqYTCZcunSp0YwUIiIisj4OnhDZqLpFg9UuStmiwUlR4EEsEXWIwzkFSM/MRUFxJQJ83JEQF3hVaR0r8o6g9GAGTCWFUHn7w6v/OHj06tsOLbZ/Pb164OylAlSaDDBZTFC5qOCu0qJ7Z6bTJCIispbIyEjs2rVLNkNk//796NGjB7p16ybVSUlJQUVFBTw8PKQ6Wq0WvXv3luqsX78ep0+fxg033AAAOHjwIMxmM/r25b4REQHF+iM4syMDhvx8ZPfsiR4TxsEnivGByFq4YDxRO8vNKcTW1w/i84zav7k5hS163AfH9kLtooRGpYFCoYBGpYHaRclFg4moQxzOKcCG9KO4eKkKndxUuHipChvSj+JwTsGVH1xPRd4RFO3ZBFP5RSi0njCVX0TRnk2oyOOiqE0ZGxIPlVINXzdv9OzcA75u3lAp1VxjgIiIqB1VVFQgJycHOTk5qKmpwfnz55GTk4NTp04BACZNmoSSkhI899xzyMvLw0cffYStW7ciKSlJeo4xY8agU6dOSE5OxvHjx7Fv3z688sormDx5Mtzd3QHULjIfEhKC5ORkZGdn4/Dhw1i2bBmGDx+Onj17WqXvRGQ7ivVHcGLDJhiLLwJaLYzFF3FiwyYU63nsRGQtnHlC1I5ycwrx3/RsKFUKqF0VKLtkwH/TszEqQYfAUP/LPrawogieandZmavSFYUVRe3ZZCIiAEB6Zi5UKgW0rrW7ClpXFQwwIT0zt1WzT0oPZgBKFVzUWgCAQq2FBQYUf76ds1GawDUGiIiIOl52djamTZsm3U5LS0NaWhpiYmKwbds2XHfdddi4cSNWrFiBcePGwdfXF3PnzkViYqL0GE9PT2zZsgVLly7FxIkT4enpiQkTJmD+/PlSHaVSiQ0bNmDp0qVITEyEWq1GfHw8FixY0KH9JSLbdGZHBhQqFZRaLRSVFVBqtTAbDDizI4OzT4ishIMnRO3oQGYelCoFXF1VMJmq4eqqQjVMOJCZd8XBE38PX5RUlUKj+nMBwGpzNfw9fNu72UREKCiuRCc3+W6CRq1EYXFlq57HVFIIhdZTVibMJpiKz0L4dJfNRsGImRxAAdcYIKqvrdIHWgvTFhLZh379+uH48eOXrRMdHY3333//snUCAwOxdevWy9bp1q0b1q9f3+o2EpHjMxQUQukpP3Zy0WhgKGhZBhMiantM20XUjkqKK6FWyxf5VauVKGnBycexIfGosZhhNBkhhIDRZESNxczULUTUIQJ83GGsMcvKjDVm+Pu4N/OIpqm8/SFMRlmZufwiFH/MRlEoFLWzUpSq2lkqRER/aKv0gdbCtIVERH+msV77/GetSmNN5Iy0Af6wGOXHThajEdqAy198S0Tth4MnRO3I28cdNQ1OPtbUmOHdgpOPtalb7oO3mxfKayrh7eaFpKj7eDUyEXWIhLhAmEwChmoThKj9azIJJMQFtup5vPqPA8wmWGoMEELAUmMAzCYoPLrI6ilUGphKeDBNRH+qnz5Qoaj9q1IpkJ6Za+2mtUj9tIUcKCYiZ1SXxrrskgFaN7WUxpoDKERN6zFhHITJBLOh9tjJbDBAmEzoMWGctZtG5LSYtovsXm5OIQ5k5qGkuBLePu4YENfriimxOsqAuF74b3o2qlF78rG62gSzSWBAXK8WPZ6pW4jIWqJDA4CEcKRn5qKwuBL+V5kux6NXX2DETFnaGoWLCsJiktUTJiNU3rYRu4nINrRV+kBraSptIQeKiciZ1E9jDaBVaayJnJFPVF9g9kyc2ZEBQ34+ND17oseEcVzvhMiKOHhCdq3+guz1r2RpyYLsHSEw1B+jEnQ4kJmHgrMG+PhqbWpwh4jocqJDA9pkbQGPXn1lOf7rUtlYYIBCpalN62U21c5SISL6Q4CPOy5eqoLW9c9DlqtJH2gtKm//2pRdaq1UxoFiInImJcWV0LqpZWUtTWNN5Kx8ovrCJ6ov9Ho9dFFR1m4OkdPj4AnZNXu4kiUw1B+Bof7Q6/WI4g8fEVGTs1GutIiyLc8yJKL2kRAXiA3pR2GACRq1EsYa81WlD7QWr/7jOFBMRE7N28cdZZcM0vE60PI01kRERLaAgydk13glCxGRfWo4G+VybH2WIRG1j7ZKH2gtVzNQTETkSOqnsVarlaipMbcqjTUREZG1cfCE7BqvZCEicnz2MMuQqKOsW7cOqampjcp//PFHqFS13xG9Xo8VK1bg+PHj8PX1xZQpU/Dggw/K6ufm5mLp0qX47rvv0KlTJ4wdOxbz58+XnsNWtFX6QGtpzUAxEZGjqZ/GuuHs4Yq8IxxcJiIim2dbR0dErdQWV7Jwp42IyLZxliGR3HXXXYe0tDRZWd2gx++//46ZM2dizJgxSElJwU8//YRFixbB3d0dU6ZMAQCUl5fjgQceQFhYGN555x2cO3cOycnJACD9JSIiagt1aazrq1v/DkoVFFpPmMov1t4eMZPH4kREZFNcrN0AomtRdyVLp85aGKpq0KmztlVpXOp22kzlF2U7bRV5R9q55URE1FLePu6oqTHLyjjLkJyZUqlE165dZf/qvP322/Dy8sKSJUsQGBiIsWPHYtq0adi0aZNU58MPP8SlS5ewatUqhISEIC4uDk888QTeeustVFZyUJKIiNpX6cEMQKmCi1oLhUIBF7UWUKpqy4mIiGwIZ56Q3WvqSpaWqr/TBgAKtRYWGFB6MINXvBARWUFTswGZL5tI7ty5cxg0aBBcXFwQGhqKxx9/HCEhIQCArKwsDBgwAAqFQqofGxuLjRs34ty5c+jWrRuysrIQEREBT09Pqc7AgQNhMBjw008/ITo6usP7REREzsNUUgiF1lNWplBpYCoptFKLiIiImsbBkw50OKcA6Zm5KCiuRICdLXhpy64l7RZ32oiIbEdzKRy6j5jZbL5sR5R1NhsfHNuLwooi+Hv4YmxIPCK766zdLLIR4eHhWLVqFW6++WaUlJTg3//+NyZNmoSdO3fixhtvxIULFxAVFSV7TN3MlMLCQnTr1g0XLlyAn5+frE7d7fPnz7eqPdnZ2dfQm/al1+ut3YQOxf46Pnvpc8MYRNSQytu/NvvDHxcxAoAwGaHydsx9OyIisl8cPOkgh3MKsCH9KFQqBTq5qXDxUhU2pB8FEsI5gHINrjVXKnfaiIhsx+VmAwYmLnHYwZL6ss5mY7M+DWoXJTzV7iipKsVmfRqSosABFAIADB48WHY7KioKo0ePxrZt27Bo0SIAkM06AQAhRJPlTWlJnfp0Oh00Gk2rHtMR9Hq9U53AZX8dnzP2mRyXV/9xKNqzCRYYoFBpIExGwGyCV/9x1m4aERGRDAdPOkh6Zi5UKgW0rrWbXOuqggEmpGfmcvDkGlxr2i3utBER2Q7OBgQ+OLYXahclNKrak9EalQYwGfHBsb0cPKEmqVQq9OnTBydPngRQO4Ok4eyRoqIiAH/OQPHz80NBQYGszoULF6T7yHpycwo7bJYdZ7kRUUtcS6aH5nj06guMmNnmz0tERNTWOHjSQQqKK9HJTb65NWolCou5KOe1uNYTbY6008YDYCKydw1nA/5W1gVHL/RAudkTfq8fdOhUXXUKK4rgqXaXlbkqXVFYUWSlFpGts1gsOH78OMLDwwEAkZGR2LVrF4QQ0iyS/fv3o0ePHujWrZtUJyUlBRUVFfDw8JDqaLVa9O7d2zodIeTmFOK/6dlQqhTQuqlRdsmA/6ZnY1SCrs1jH2e5EVFLXGumh8vx6NXXLo+7O0Ldsf1vxWdw/aX/8dieiMiKXKzdAGcR4OMOY41ZVmasMcPfx72ZR1BLqLz9a2eL1NPatFsevfqiR+IS3PDI6+iRuMQud+DqDoBLqkplB8BZZ203DzkRUUNe/ccBZhMsNQbkX/LGgbO9UFWjgXtnD+kkYm6OY89C8ffwRbW5WlZWba6Gv4evlVpkPcX6I8hetBiHH5yD7EWLUaw/Yu0m2YSUlBR88803yM/Pxw8//IB//OMfOHXqFCZPngwAmDRpEkpKSvDcc88hLy8PH330EbZu3YqkpCTpOcaMGYNOnTohOTkZx48fx759+/DKK69g8uTJcHfnvqm1HMjMg1KlgKurCgpF7V+lSoEDmXlt/lr1Z7kpFApoVBqoXZT44NjeNn8tIrJf9TM9KBSK2owPSlVtObWL+sf2WhcNj+2JiKyMgycdJCEuECaTgKHaBCFq/5pMAglxgdZuml2rf6JNCAFLjcEp027xAJiIHIFHr77wHTETKs8u+OFCDyiVCmi7dIFS69GuJxFtydiQeNRYzDCajBBCwGgyosZixtiQeGs3rUMV64/gxIZNMBZfhNLTE8biizixYRMHUFC76PuTTz6JkSNHYs6cOSgvL8fbb7+NsLAwAMB1112HjRs3Ijs7G+PGjcPq1asxd+5cJCYmSs/h6emJLVu24NKlS5g4cSKeeuopTJgwAfPnz7dWt5xCRd4RnNm+GKdT5+DM9sWoyJN/nkuKK6FWK2VlarUSJe0wU72wogiuSldZGWe5EVFDppJCKFTyda2cLaVqR+OxPRGRbWHarg4SHRoAJIQjPTMXhcWV8PdxR0JcINc7uUaOlHbrWjDNCxE5iroUDobnP4Obm1q2eHV7nUS0JZHddUiKgtOnYTyzIwMKlQpKbW0KN6VWC7PBgDM7MuAT5Vy/8Q29/PLLV6wTHR2N999//7J1AgMDsXXr1rZqFl1BS1LfePu4o+ySAa6ufx6i1dSY4d0OM9X9PXxRUlUqra8EOO8sNyJqXsOUqkDrMz1Q6/DYnojItnDwpANFhwZwsKQdMFcqD4CJyPF05ElEWxPZXed0gyUNGQoKofSUr2nmotHAUMArXck+1U99AwAKtRYWGFB6MEPajx0Q1wv/Tc9GNUxQq5WoqTHDbBIYENerzdszNiQem/VpgMkIV6Urqs3VTjnLjYguz6v/OBTt2QQLDFCoNLUps50w00NH4rE9EZFtYdouIgfANC9E5GgGxPWC2SRQ/Ue6y+pqU7udRCTbow3wh8UoX9PMYjRCG8ArXck+tST1TWCoP0Yl6NCpsxaGqhp06qxtl8XigbpZbvfB280L5TWV8HbzQlLUfU4/cEtEcvVTqgpDOVSeXeDbBovFU/N4bE9EZFs488QJHc4pQHpmLgqKKxHA9GEOgWleiMjR1J1EPJCZh5LiSnj7uGNAXK92OYlItqfHhHE4sWETzAYDXDQaWIxGCJMJPSbwSld7xH3Plqe+CQz177A4x1luRNQSzPTQseof2/9WdQbXu/HYnojImjh44mQO5xRgQ/pRqFQKdHJT4eKlKmxIPwokhFvtIDY3p5Anx9oAD4CJyNF05ElER2Pvv60+UX2B2TNxZkcGDAWF0Ab4o8eEcU6/3ok9ssV9T2tg6hsiImqpumN7vV6PqKgoazeHiMipcfDEyaRn5kKlUkD7Rw55rasKBpiQnplrlQPY3JxC/Dc9G0qVAlo3NcouGfDf9Ox2S1FARNSR6q62zj97ET0P7XfKq62p41n7t7VYf6RNBj18ovpysMQB2Nq+p7V49OoLjJiJ0oMZMJUUQuXtD6/+43g1NxGRDco6m82sDkREBICDJ06noLgSndzkb7tGrURhcaVV2nMgMw9KlUJaENjVVYVqmHAgM4+DJ0Rk1+pfba11VTjt1dbU8az521qsP4ITGzZBoVJB6ekJY/FFnNiwCZg9kwMhTsrW9j2tialviIhsX9bZbGzWp0HtooSn2h0lVaXYrE9DUhQ4gEJE5IS4YLyTCfBxh7HGLCsz1pjh7+NulfaUFFdCrVbKytRqJUqc8ICaiBxL/autFYravyqVAumZudZuGjk4a/62ntmRUTtwotVCoVDU/lWpcGZHRru/NtkmW9v3JCIi+1KRdwRnti/G6dQ5OLN9MSryjrTr631wbC/ULkpoVBooFApoVBqoXZT44Njedn1dIiKyTRw8cTIJcYEwmQQM1SYIUfvXZBJIiAu0Snu8fdxR0+CAuqbGDG8eUBORnSsoroSmwQlsZ73amjqWNX9bDQWFcNFoZGUuGg0MBYXt/tpkm2xt35PI3hTrjyB70WIY1r6G7EWLUaxv3xPHRLZEdT4PRXs2wVR+EQqtJ0zlF1G0Z1O7DqAUVhTBVekqK3NVuqKwoqjdXpOIiGwXB0+cTHRoAGYnhKNLZzeUV5nQpbMbZlsxhcyAuF4wmwSq/zigrq42wWwSGBDXyyrtISJqK7zamqzFmr+t2gB/WIxGWZnFaIQ2gKk4nZWt7XsS2ZO6VIjG4ouAViulQuQACjkL7a9fA0oVXNS1M1pd1FpAqULpwfab0erv4Ytqc7WsrNpcDX8P33Z7TSIisl1c88QJRYcG2MwBa2CoP0Yl6HAgMw8lxZXw9nHHgLheXO/EDrTVgsBEHaVu8faC4koE+Li3++LtCXGB2JB+FAbwamvqWNb8be0xYRxObNgEs8EAF40GFqMRwmRCjwnjkJtTyN97J2VL+55E9kSWCrGyAkqtFmaDAWd2ZLT7fjf39ckWuFSVQNFZPmihUGlgKmm/Ga1jQ+KxWZ8GmIxwVbqi2lyNGosZY0Pi2+01yfkwxhLZDw6ekNUFhvrz5Imd4YLAZG/qL97eyU3VIYu3R4cGAAnhSM/MRf5ZA3r6urX7gA1RHWv9tvpE9QVmz2x0MFjsfj3+m54NpUoBrZsaZZcM+G96NkYl6LgPQETUDENBIZSenrKyjkiFyH19shUWN28IkxEKtVYqEyYjVN7tt+8Q2V2HpKjatU8KK4rg7+GLsSHxXCye2gxjLJF94eAJEbVa/avgAHToVXBEV6P+4u0AoHVVwQAT0jNz23Uwo+5qa71ej6ioqHZ7HSJb4hPVt9FvwUevH4RSpYDrH99BV1cVqmHCgcw8Dp4QETVDG+APY/FFaZ8b6JhUiNzXJ1thuOl2uOVlwgIDFCoNhMkImE3w6j+uXV83sruOgyXUbhhjiewL1zwholbjgsDUVj799FPcfffd0Ol0uOuuu5Cent4ur8PF24msq6S4EuoG30G1WokSfgeJiJrVY8I4CJMJZoMBQojav3+kQmxP3NcnW2Hq2gu+I2ZC5dkFwlAOlWcX+I6YCY9ePMFM9osxlsi+cOYJak/evfLKKzh58iR69OiBhx56CAkJCdZuFpHNstZVcORYvv/+ezz22GOYPXs27r77buzfvx8LFy5Ely5dMGTIkDZ9rQAfd1y8VCXNPAG4eDtRR/L2cUfZJYM08wQAamrM8OZ3kIioWbJUiPn50PTs2SF58bmvT7bEo1dfDpaQQ2GMJbIvTj/zpO7kXXx8PDIyMpCYmIiFCxfiiy++sHbTiGyWta6CI8eyZcsWRERE4PHHH0evXr0wbdo0jBgxAps3b27z10qIC4TJVLtoOxdvJ+p4A+J6wWwSqP7jO1hdbYLZJDAgrpe1m0ZEZNN8ovpCt3wJtI/NhW75kg5J6cJ9fSKi9sMYS2RfnH7wpCNP3hE5Cp+ovrh59kxofLrAXF4OjU8X3MzFzaiVsrKyEBsbKyuLjY3F999/D7PZ3KavFR0agNkJ4ejS2Q3lVSZ06eyG2e24WDwRyQWG+mNUgg6dOmthqKpBp85aLhZPRGSjuK9PRNR+GGOJ7IvTp+3KysrCvffeKyuLjY3FkiVLYDaboVQqm3kkkXNrakFgota4cOEC/Pz8ZGVdu3ZFdXU1SktL4ePj0+Lnys7OvmIdBYB7YrQA/pgeXfkb9PrfWtHia6PX6zvstWyBM/WXfW25PjGuAFwBAKWV+dDr89ugVY1FRUW1y/MSETkL7uu3L6YOJ3JujLFE9sPpB0/a6uRdS07cOQJnOkHUHrhjIoOUAAAgAElEQVT9rp49bjuevLsyhUIhuy2EuKrn0el00DRYdM+W6PV6p/o8OFN/2VciIiJqjY5c94+IiIiujdMPngBtc/LO1k/ctQWeNLk23H5Xj9vOMfn5+eH8+fOysqKiIqjVanh5eVmpVURERERE7ad+6nAA6NWrF7KysrB582YOnhAREdkYpx884ck7IiLriIyMxIEDBzB37lypbP/+/YiIiGDKRCIiIiJySG2ZOtwZMmDYYwaCtsT+s/+twYtOidqe0w+e8OQdEZF1zJgxA5MmTUJqaipGjRqFAwcOYM+ePXjttdes3TQiIiIionbRluv+OXoGDGfPQMD+s//O3H8iW+Fi7QZY24wZM5CVlYXU1FScOHEC27dvx549e5CUlGTtphERObRbb70Va9euxe7duzF27Fi88cYbWL58OdMVEBEREZFDa6t1/4iIiKh9Of3Mk7qTd2vWrME///lPdO/enSfviIg6yLBhwzBs2DBrN4OIiIiIqEMwdTgREZH9cPrBE4An74iIiIiIiIio/TF1OBERkf1w+rRdRERERETO6NNPP8Xdd98NnU6Hu+66C+np6dZuEhGRw2PqcCIiIvvBwRMiIiIiIifz/fff47HHHkN8fDwyMjKQmJiIhQsX4osvvrB204iIHBrX/SMiIrIfTNtFRERERORktmzZgoiICDz++OMAgF69eiErKwubN2/mCTwionbG1OFERET2gYMn10gIAQCorq62cks6htFotHYT7Bq339Wz123n6uoKhUJh7WY4LHuKwfb6Gb5aztRf9tU2Mf5eXlZWFu69915ZWWxsLJYsWQKz2XzFvPt18Tc7O7vd2nit9Hq9tZvQodhfx2cvfdbpdIzB7cye9oGvlT3te7QH9p/9by3GX6K2pRB1v7p0VcrKyvDzzz9buxlEZKN0Oh00Go21m+GwGIOJqDmMv5en0+nwzDPP4L777pPK9u3bh1mzZuHgwYPw8fG57OMZf4nochiD2xdjMBE1h/GXqG1x5sk18vDwQFBQENRqNUd2iagRV1dXazfBoTEGE1FzGH+vrGHcbM01VYy/RHQ5jMHtizGYiJrD+EvUtjh4co1cXFzQqVMnazeDiMgpMQYTEV0dPz8/nD9/XlZWVFQEtVoNLy+vKz6e8ZeIyHoYg4mIiDqGi7UbQEREREREHSsyMhIHDhyQle3fvx8RERFXXO+EiIiIiIjIGXDwhIiIiIjIycyYMQNZWVlITU3FiRMnsH37duzZswdJSUnWbhoREREREZFN4ILxRERERERO6NNPP8WaNWtw6tQpdO/eHXPmzEFCQoK1m0VERERERGQTOHhCRERERERERERERERUD9N2ERERERERERERERER1cPBEyIiIiIiIiIiIiIiono4eEJERERERERERERERFQPB0+IiIiIiIiIiIiIiIjq4eAJERERERERERERERFRPRw8cVIffvghEhIScNttt+HWW2/FqFGj8H//938QQkh19Ho9Jk6ciLCwMMTFxWHjxo2Nnic3NxfTpk1DeHg4YmNjsXLlSphMpo7sik3YuXMngoODMWPGDFk5t2HT1q1bh+Dg4Eb/6veb245smTPHUEeOd84Wmy5cuIAFCxZgwIABCAsLw/Dhw/H555/L6jhSf8m+Me46Ztyt42zxF2AMJufjjN/zhpz9ez906NAmPwOjR4+W6jhy/y0WC1JTUxEfH4+wsDAMHjwYy5YtQ0VFhayeI28DIrskyCl99dVXYu/evSI3N1ecPn1apKeni/DwcLFlyxYhhBC//fabiIiIEM8884z45ZdfREZGhggLCxPbt2+XnqOsrEwMHDhQzJkzR+Tk5IgvvvhCxMTEiJSUFGt1yyry8vJEbGysmDx5spg+fbpUzm3YvLVr14ohQ4aIwsJC2b863HZk65w1hjp6vHOm2FRWVibi4+PFgw8+KL799luRn58vDh06JH788UepjiP1l+wf465jxt06zhR/hWAMJufkbN/zhvi9F6KoqEj23p86dUqEh4eL1NRUIYTj93/Tpk0iIiJC7N69W+Tn54svv/xS3HHHHeLpp5+W6jj6NiCyRxw8IcnDDz8sHn74YSGEEKtXrxaDBw8WFotFun/16tUiLi5Ouv3WW2+J8PBwUVZW1qisoqKi4xpuRUajUYwdO1bs3LlTJCcnyw5quQ2bt3btWjFs2LBm7+e2I3vk6DHUGeKdM8Wml19+Wdx5552iurq62TqO1F9yTIy7jtNfZ4q/QjAGk3Nytu95Q/zeN5aWliZ69+4tzp07J4Rw/P7PmTNHPPLII7KyVatWibvvvlu67ejbgMgeMW0XQQiBo0eP4siRI+jXrx8AICsrCwMGDIBCoZDqxcbG4syZMzh37pxUJyIiAp6enlKdgQMHwmAw4KeffurYTljJihUrEBQUhHHjxjW6j9vw8s6dO4dBgwYhLi4Oc+bMwbFjx6T7uO3InjhLDHWWeOcssenTTz9FZGQkli9fjtjYWIwaNQqpqamoqamR6jhSf8mxMO46Zn+dJf4CjMHkvJzpe94Qv/eN/ec//8GQIUMQEBAAwPH7HxUVBb1ej5ycHABAfn4+MjMzMXjwYKmOo28DInvEwRMnVlZWhsjISISFheG+++7DlClTMG3aNAC1uTj9/Pxk9bt27QoAKCwsbLZO3e3z58+3d/Ot7pNPPsGXX36JxYsXN3k/t2HzwsPDsWrVKmzcuBErV66EEAKTJk3CqVOnAHDbkX1wphjqLPHOmWLT6dOnsWfPHtTU1GDDhg2YO3cutm3bhrVr10p1HKm/5BgYd//kaP11pvgLMAaTc3K273lD/N7L/fDDD/jxxx9x3333SWWO3v+//e1vmDJlCu655x706dMHw4YNQ3h4OObPny/VcfRtQGSPVNZuAFmPh4cHdu7ciaqqKnz33Xd46aWX0L17d9xzzz0AIBvpBiAtyNmwvCktqWPPzp49i8WLF+Of//ynbLS/IW7DptW/sgKovQJj9OjR2LZtGxYtWgSA245sn7PEUGeKd84Um4QQ8PPzw7Jly6BUKqHT6VBQUIDU1FTZAZyj9JccA+OunKP0F3Cu+AswBpNzcrbveUP83sulpaXh+uuvx8CBA2Xljtz/vXv34j//+Q9eeOEFhIaG4uTJk0hJScGqVauQnJws1XPkbUBkjzh44sRcXFxw4403AgBCQkJQWlqKNWvW4J577oGfn1+jEeuioiIAf456+/n5oaCgQFbnwoUL0n2O7Mcff0RxcTEmTZoklVksFgBA79698fbbb3MbtoJKpUKfPn1w8uRJAOC2I7vgLDHUmeOdI8cmf39/3HDDDVAqlVJZr169UFFRgdLSUnh5eTlUf8kxMO46ftyt48jxF2AMJgIc/3veEL/3fyovL8euXbswZ84c2cl+R+//Cy+8gKlTp2L8+PEAgODgYNTU1ODJJ5/Eo48+Cnd3d4ffBkT2iGm7SGKxWGAwGAAAkZGROHjwoDTCDQD79+9Hjx490K1bN6nOd999h4qKClkdrVaL3r17d2zjO9jtt9+ODz/8EDt37pT+DR06FLfeeit27tyJ4OBgbsNWsFgsOH78uLQzwG1H9shRY6gzxztHjk2RkZE4ffq0dEIWAE6ePAlPT094eXlJdRylv+SYGHcdo79NceT4CzAGEwGO/z1viN/7P2VkZKCmpgYJCQmyckfvf1VVFVxc5Kdh6w+mAY6/DYjsUvutRU+2bO3atWL//v3i9OnTIi8vT7zzzjsiMjJSLFu2TAghxG+//SYiIiLEs88+K3Jzc8WHH34owsPDxbZt26TnKCsrE7GxsWLu3Lni2LFjIjMzU/Tr10+kpKRYq1tWlZycLKZPny7d5jZs3ooVK8TXX38tTp8+LY4ePSrmzZsn+vTpI44ePSqE4LYj2+fsMdRR450zxabs7GzRp08fsXTpUnHixAnxxRdfiP79+4uXX35ZquNI/SX7x7jrmHG3jjPFXyEYg8k5Odv3vCF+7/80ZswY8dhjjzUqd/T+P/3006J///7ik08+Efn5+eLLL78Uw4YNE0lJSVIdR98GRPaIgydOKiUlRQwbNkyEhYWJ6OhoMWHCBLF9+3ZhMpmkOt9++61ISEgQffr0EYMGDRIbNmxo9Dy//PKLmDp1qtDpdOL2228XKSkpoqampiO7YjMaHtQKwW3YnHnz5ok77rhD9OnTR8TGxooHH3xQ2mmuw21HtszZY6ijxjtni03/+9//xPjx44VOpxPDhg0Tr732WqN2OlJ/yb4x7jpm3K3jbPFXCMZgcj7O+D1viN97IbKyskRQUJA4cOBAk/c7cv8rKipESkqKGDp0qNDpdGLw4MHimWeeEcXFxbJ6jrwNiOyRQoh6c8GIiIiIiIiIiIiIiIicHNc8ISIiIiIiIiIiIiIiqoeDJ0RERERERERERERERPVw8ISIiIiIiIiIiIiIiKgeDp4QERERERERERERERHVw8ETIiIiIiIiIiIiIiKiejh4QkREREREREREREREVA8HT4iIiIiIiIiIiIiIiOrh4AkREREREREREREREVE9HDwhIiIiIiIiIiIiIiKqh4MnRERERERERERERERE9XDwhIiIiIiIiIiIiIiIqB4OnhAREREREREREREREdXDwRMiIiIiIiIiIiIiIqJ6OHhCRERERERERERERERUDwdPiIiIiIiIiIiIiIiI6uHgCRERERERERERERERUT0cPCEiIiIiIiIiIiIiIqqHgydERERERERERERERET1cPCEiIiIiIiIiIiIiIioHg6eEBERERERERERERER1cPBEyIiIiIiIiIiIiIiono4eOJAgoODsX79+lY/burUqZgxY8YV6w0dOhQLFy68ipa1D1tpz/nz5xEcHIz09PQOeb3LvV/PPvsshg4d2iHtuNrPW2t98803CA4OxuHDh9v9tYishfHbOpw1frfGb7/9huDgYGRkZFi7KURXxFhqHc4US3NycrBu3TqUl5e322u0xuU+A0lJSZg6dap0u6l96obbkvvd1FYYj63DluKxLfr2228RHByMvXv3ysp//fVXBAcHY+zYsY0eM3/+fMTGxrZpO2ztt4SILo+DJw4kLS0N99xzj7WbQURErcT4TUR07RhLqb3l5OQgNTXVLk949enTB2lpaQgJCbF2U8gJMB6TLQoPD4darW40QKzX6+Hm5oZffvkFly5danRfVFRUm7bDnn9LiJwRB08cSEREBAICAqzdjHZnMBis3QRyMPxMkbUxflNbEULAaDRauxlEVsFYSvamI2O2p6cnIiIi4Onp2SGvR86N8Zisqbn3RaPRQKfTQa/Xy8r1ej3uuusueHp6IisrSyo/e/Yszp49i+jo6HZtLxHZNg6eWNFTTz2F+Ph4fPfdd7j33ntx6623YtSoUfjkk08a1T1w4ACmTJmCiIgIREVF4bHHHsPZs2dldZqaGvvOO+9g6NChCA8Px/33349jx44hLCwM69ata/QaX3zxBcaMGYNbb70VCQkJzU7X3rp1K4YMGYLw8HDMmDEDp06dkt1fXV2NF198EYMHD4ZOp8Pw4cOxZcsWWZ309HQEBwfj3LlzTW6ThvUOHz6MWbNmITIyEs8995zsMe+99x7i4+MRGRmJKVOm4Jdffml1ewAgNzcXs2fPRt++fREREYHp06fj6NGjjer961//wh133IGIiAgkJSXh999/b3I72QKDwYDly5dj5MiRiIiIwKBBgzBv3jwUFBRIdT766COEhoaitLRUKps9ezaCg4ORnZ0tla1cuRIjR45s9rWKi4uRkJCAsWPH4vz581L59u3bMXr0aOh0OgwcOBApKSmorq6W7i8rK8Ozzz6LQYMGSXVmz56Nixcvyp6/pKQE8+bNQ2RkJG6//XasWrUKZrNZuv9aP1PLly/HHXfcIXtOADhx4gSCg4OxZ8+eZvtOzofxm/G7I5w7dw5///vfERMTg/DwcNx777348ssvZXXqtvvBgweRkJCAsLAw7Nq1S0q39d5772HlypXo378/+vXrh/nz58vifU1NDV566SUMHToUOp0O/fv3x/Tp0/Hrr7/KXsdoNOK5555DTEwMoqKisHDhQlRWVgKofZ/69++P1atXN+rDSy+9hH79+sniPlEdxlLG0vbWXBqqdevWoXfv3o3q7du3DwsWLEB0dDRiY2OxdOlSaXAjPT0dTz/9NABg8ODBCA4ORnBwsPQc5eXleOGFF2Tb+Z133pG9bnMxGwA2bdqE4cOHIywsDP369cP999+PI0eOtPu2IAIYjxmP20bdNjp69CgeeeQRREZGIi4uDuvWrYPFYpHq1cXgEydOYPr06YiIiEB8fDzefPPNRs+ZnZ2NmTNnIioqSupnw+0aHByM1NRUvPLKKxg4cCAiIiKabWN0dDRycnKk/VgAOHLkCKKjoxERESH7rNX9v/7gSU1NDVJTUxEfHw+dToehQ4fin//8J4QQUp2CggIp3VdYWBgGDx6Mxx57DBaL5Yq/JURke1TWboCzKykpwYIFC5CUlAR/f39s2bIF8+bNw+7du3HDDTcAAD777DM88sgjGDVqFB588EFUVlYiNTUV06ZNQ0ZGBtzd3Zt87s8++wzPPPMMxo4dizFjxuDkyZNSwG4oNzcXa9aswUMPPQRPT0+8+uqrmDNnDj7//HN06tRJqvfll18iJycHCxYsgNFoxJo1a/C3v/0Nu3fvhqurKwDgySefxGeffYZHH30Uffr0wVdffYUVK1agtLQUjz/++FVtpyeffBL33HMPHnjgAajVaqn8wIEDOHHiBJKTk2GxWLBq1SrMnTsXu3fvhlKpbHF7zp07hylTpsDX1xfLly+HWq3Gpk2bMHXqVLz77rsICgoCALz99tt46aWXMHXqVMTFxeHIkSOYN29ei/pgsVia3PYNqVRX/loKIWAyma5Yz2AwwGg04tFHH4Wfnx8uXLiAN954A5MmTcLu3buh0WgQExMDi8WCb7/9FsOGDYPFYoFer4dGo8GhQ4eg0+kA1B5w3XbbbU2+ztmzZ/HAAw/A29sbW7ZsQefOnQHUDrhs27YNSUlJiImJwcmTJ7FmzRoUFBRgzZo1AIAXXngB//vf//D3v/8dN9xwA4qKinDgwIFGV+EtXboUd911F9atW4esrCy8/vrrUKvVLd7+DTX8THXp0gXbtm1DZmYm7rzzTqneu+++Cx8fH1kZEcD43VKM33Itjd8VFRVITEyE0WjEU089BR8fH7z99tuYPXs2Nm7cKMu9fPHiRSxatAgPPfQQrr/+evj7+0v3vfbaa+jfvz9WrVqF06dPY/Xq1XB1dcWKFSsAABs2bMD27dsxf/58BAUF4dKlS9Dr9SgrK5O1JzU1FbfddhtefPFFnDhxAmvWrIHRaMSLL74IV1dXJCQkYOfOnXjiiSek99lkMmHHjh0YN26c9BkjaoixtGUYS+VaGktba8mSJRg+fDheffVV/PDDD3j11Vfh4+ODRx55BHFxcZgzZw5ef/11vP766/Dx8ZEeV1NTg5kzZ+K3337Dww8/jL/85S/46quvsHjxYpjNZkyaNEmq21TM3rlzJ15++WU8+uij6Nu3LyoqKpCdnd0ofUxHbgtyPozHLcN4fGVPPvkkxo8fj8mTJ2Pfvn1ITU1Fz549MX78eKmOEAKPP/44/vrXv2LWrFnYuXMnli5diqCgIOm8ww8//IApU6bgtttuQ0pKClxcXLBp0yYkJibigw8+kM1u+s9//oPQ0FAsW7bssjOCoqOjsXHjRnz//ffo378/ioqKcPLkSURFRaGoqEh2oZJer4enp6dscGP+/PnYv38/HnroIfTp0wdHjx7Fa6+9hvLycvzjH/+Q+l9QUICnn34a/v7+KCwsRGZmJoQQl/0tISIbJchqkpOTRVBQkPjuu++ksqKiIhESEiL+9a9/SWV33nmnmDNnjuyx+fn5ok+fPmL79u1SWVBQkHjttdek2/fcc4+49957ZY976623RFBQkFi7dq1UlpiYKPr06SN+//13qeyHH34QQUFBYteuXVLZkCFDRHh4uCgqKpLKfv75ZxEcHCzS0tKEEEIcO3ZMBAUFic2bN8te95lnnhFhYWGitLRUCCHE+++/L4KCgsTZs2cbbZNhw4ZJt+vqvfLKK42235AhQ8Ttt98uysvLpbI9e/aIoKAg8f3337eqPStWrBA6nU6cO3dOqlNeXi5iYmLEvHnzhBBCmM1mcccdd4jHHntM9lwpKSkiKChIvP/++43a2LBvQUFBV/yXn59/2edJTEy87OOHDBnS7GNNJpO4cOGCCA4OFp988olUftddd4nnn39eCCFEdna26N27t3juuefE7NmzhRBClJWVidDQUPHhhx9Kj6n7vOXl5YnBgweLpKQkUVlZKd1/+vRpERISIv7973/L2pCRkSGCgoLEL7/8IoQQYvTo0eKFF15ots1ff/21CAoKarTdV65cKSIiItr0MzV58mSpz0IIUV1dLW6//XaxcuXKZttHzonxm/G7veP31q1bRVBQkDh69KhUZjabxciRI8Vf//rXRm07cOCA7LXy8/NFUFCQSEpKkpUvXbpUhIeHS7dnzZol5s6d22yb655n4sSJsvLt27eLkJAQkZeXJ4QQ4tSpUyI4OFh8/PHHUp29e/eKoKAg8fPPP192u5DzYixlLG3vWFq3H/ntt9/KnmPt2rUiNDS0Ub1nn31WVm/27Nli5MiR0u3m3rcdO3aI4OBgkZ2dLStfuHChGDBggDCbzbJt0DBmL1myRIwfP/6y/W7KkCFDLrstEhMTL7stEhMTxfTp0y9bh5wD4zHj8dXG4/oxpG4bbdiwQVbv7rvvFjNnzpRur127ttF7ajQaRUxMjFi8eLFUNnXqVDFhwgRhMpmksrKyMhETEyM7Rg8KChJDhw4VNTU1l22vEEKUlpaK4OBgsW7dOiGEEB9//LGIiYkRFotFfP3110Kn0wmj0Si1u/6+9KFDh0RQUJDYu3ev7DnXr18vdDqdKCkpEUIIERERId54441m29DcZ46IbBPTdlmZt7c3br31Vum2j48PfH19pWmvJ0+eRH5+PkaNGgWTyST969atG2666aZmp3KbzWbk5ORg2LBhsvLhw4c3WT8oKAg9evSQ3QbQaPptdHS0bGT8lltuwc0334zvvvsOwJ/TGkePHi173OjRo2E0GvHDDz80vzEuY8iQIU2WR0dHw8PDQ9YeADhz5kyr2nP48GFER0fLrlzw8PDAkCFD8O233wKo3RYFBQWyqbsALpvKqr5HHnkE77333hX/1b9iuDnh4eFNPvauu+5qVDcjIwMJCQno27cvevfujQEDBkAIIUvJEhMTg0OHDgGANNskLi4Ohw8flmalmM3mRjNPjh07hilTpiAyMhKvv/463NzcpPsOHjwIi8WCkSNHyj67AwcOBAApz6hOp8OOHTuwceNGHDt2TDbdtb6G233EiBGorKzEzz//fMXt1ZSmPlP3338//ve//6GwsBBA7RVSxcXFuPfee6/qNcixMX63DOO3XEvj9+HDh3HjjTciLCxMKnNxccHIkSNx9OhR2ew8d3d39O/fv8nXGzx4sOz2LbfcAoPBgOLiYgC1MXjfvn149dVXcfTo0WavXm74eRwxYgQsFouUQuKGG27AgAED8O6770p13n33XURGRkrvLVFTGEtbhrFUrjX7wq3RVMxs+BloypdffombbroJwcHBjfZ7L1y4IEsl1FTM1ul0yMnJwfLly3H48OFWrYNy5513NrktIiMjW/wcRADjcUsxHl9ZS2PpoEGDpP+7urriL3/5i1TPYDDg8OHDGDFihDTDzmQyQavVIjIystHnbdCgQS2aKdO5c2fccsst0vuh1+sRGRkJhUKB8PBwaf+2rKwMubm5spRdX331Fdzd3TFo0CDZdyA2NhbV1dXSe6jT6bB582a8+eabOHHiRAu3GhHZKqbtsrK69Eb1ubq6SjvMRUVFAGqnBs6fP79R3eZ+zIqLi2EymdClSxdZeZcuXeDi0njMrGE76qa5Ntxxb2pKoa+vr3SyuS6Pup+fn6xO3e36edZbo2vXrk2WX6ndLW1PaWkpbrrppkbP7+fnJ9WpW8fD19dXVqfh7eb06NED3bp1u2K9lvzge3h4yE6o1Wn4fu/duxf/7//9P0ycOBFPPPEEvL29oVAocN9998ne25iYGLz33nsoLS3FoUOHEBMTg+joaFRVVeGnn37CoUOHcOONNzZa9O+bb75BaWkp/vrXv8qmLAN/fnbr7xDVV1JSAgBYtGgRunTpgu3bt+PFF19E165dMXnyZDz00EOyz2pz273us9daTX2mhg8fjueffx7p6el46KGH8O677yImJqbJzwYR43fLMH7LtTR+l5aWNuo7UNsvi8WCsrIyaDQaAJfvR3PbuW4NktmzZ0OpVCIjIwPr16+Hl5cXJkyYgHnz5kGr1UqPa/j58fHxgYuLiywG33fffXjiiSeknOFffvklli9f3mzbiADG0pZiLJVraSxtraa2Z0sGMoqLi3HixAn06dOnyfvr9nuBprfXhAkTUFVVhbS0NGzfvh1ubm4YMWIEkpOT4e3tfdnX7tKlS5PbwsPDg+tNUaswHrcM4/GVeXl5yW43FUuVSiU8PT2brVdaWgqz2YyXXnoJL730UqPX+Mtf/iK73dR+c3Oio6Oxc+dOmEwmabF4AHBzc0NoaCiOHDmCiooKWCwW2eBJUVERKisrm4y5wJ+xfs2aNXj11VeRmpqKpUuX4rrrrsOsWbNw//33t7iNRGQ7OHhi4+p2lp966ilZ0K7T8Memjo+PD1QqVaNFty9evNii3JbNqbtStb6ioiLpCpW6H8kLFy7ITrTX7WjV3V93wqempkb2XPUPLOpTKBRX1d6WtsfLy0sqq6+oqEiqU7eT1LBeU49ryoIFC7Bjx44r1vvss89w/fXXt+g5r2TPnj246cH26DwAACAASURBVKab8Pzzz0tl58+fb7Qoev11T/R6PSZPngwPDw/07t0bhw4dana9k6lTpyI/Px8PP/wwNm7cKPuM1n12t23bJpuRUqfu/fD09ERycjKSk5Nx+vRpvPPOO3j11Vfh7++PiRMnSvWb2+5170tbfKZcXV0xYcIEvP/++xg9ejQOHDiAlStXNvl4oith/K7F+H11vLy8cOzYsUblRUVFcHFxkeX8vtptDNTGvYcffhgPP/wwCgoK8NFHH+Hll1+Gu7u7LBd4w89PcXExLBaL7ETJnXfeCV9fX7z33nsAag9AW3oFJFFzGEtrMZZendZu56vl7e2Nm266CatXr27y/ptvvln6f1PvpUKhwJQpUzBlyhQUFxfj008/RUpKCsxmM1atWtWmbSW6WozHtRiPO0anTp3g4uKCGTNmYNSoUY3ur3vf6rTmfYmKisJbb72FI0eOICcnR1rAHQD69u0LvV6P8vJyuLq6ygZKvL294enpiS1btjT5vD179gRQO5CzbNkyLFu2DMePH8eWLVuwePFi3Hjjjc3OFici28XBExt3880347rrrsOvv/6KBx54oMWPUyqVCA0NxaeffopZs2ZJ5R9//PE1tefw4cMoLi6WrvL45ZdfcOLECUyfPh0ApJ2o3bt3Y8aMGdLjdu3aBY1GI/3wdO/eHUDtYnB1PzBlZWXIyspq8oqXq9XS9kRHR+Ott97C+fPnpR2RyspKfP7559KivN27d4e/vz/27t2Lu+++W3qu3bt3t6gtjzzyCKZMmXLFelc7NbYpBoOh0YyQjIyMRvUCAgJw44034o033kDF/2fv3sOqKvP//782h1DcDJqopKJjMYkEKodoFEyqyw7OB8tSx8xIzWPGfC1iGLXMMBUos5QsQ5EwD5hhZZ+PTVqTYw6ZIVaMSNlJskTwEHIyN+zfH/5cucUTujlseD6uy0v3Wu+91vte2e1ive973eXlCg4OlnSqqPLRRx9p7969io6OrvU9JycnzZ8/X9XV1ZowYYKWL19ufLd///7GqOQzr9eFdOvWTU888YTWrVunb775xmbf2df9/fffl7u7uzGN215/p/76179qxYoVmjFjhjw8PM47nRy4GPrvK9PS++/Q0FC9//772rNnj/z9/SWdWtxz06ZN6t27d60fGO2hU6dOevjhh/Xee+/V6oO3bNmiSZMmGZ/ff/99mUwmmx8oXVxcdN999ykrK0uSFBUVdc7iOVAX9KVXpqX3paev87fffms8sKqurtZ//vOfyzre+UbAR0RE6MMPP1Tbtm2N/56X6+qrr9aIESP073//u1ZfDDQm+uMr09L747pyd3dXSEiIvv76a8XHx9v12Kf/W6SlpcnJycnmfjY4OFgbNmzQ8ePHFRgYaHPPHRERodTUVFkslkt+NWLPnj01c+ZMZWVl6ZtvvlG/fv3O+28JgKaJ4kkTZzKZ9OSTTyomJkZVVVW6/fbb5eHhoUOHDmnHjh0aMGDAeR/uTpkyRY888oji4uI0ZMgQff/991q5cqVcXFyuaLTE+PHj9cgjj+jEiRNauHChOnfurKFDh0o69Q/DXXfdpQULFui3337TDTfcoE8++USZmZmaMmWKcfPRu3dvde3a1RhRZbVatXz5crm7u1/ehTqPS81nzJgx2rBhg8aNG6cpU6boqquu0rJly1RVVaXJkydLOlUomDx5shISEvTss88qMjJSu3bt0vvvv39JuXTt2rXBR21ERERo9uzZev755xUeHq5du3bp7bffPuf02xtvvFHr169X3759jXe1hoWFadmyZcafz8XJyUlJSUmKi4vThAkTlJaWpj59+qh79+4aN26cnnrqKX3zzTcKCQmRs7OzDhw4oI8//lgzZ85Uly5dNHLkSN122226/vrrddVVV+mjjz7Sr7/+qv79+9ucJzc317juu3fvVnp6usaPH2+MvrHX36k//vGP+vOf/6zs7Gw9+OCD9fKAEi0D/feVaen997333qvXX39dU6ZM0bRp09SuXTutXbtW3333ndEv28OUKVPk7+8vf39/mc1mff755yooKNCIESNs4oqKihQbG6u7775b33//vRYuXKi//OUvuu6662zi/vrXv+q1115TTU1NrWMAl4O+9Mq09L60U6dOCg0N1auvvmqMGF6zZs1lP7A63eetWrVKgwcPlrOzswIDAzVkyBCtX79eDz30kMaNGydfX19VVlbqu+++0xdffKFFixZd8LhPPfWUzGazgoKC1LZtWxUUFOiTTz7R6NGjLytPoD7QH1+Zlt4fX474+Hg9+OCDmjRpku655x61b99eJSUlys3NVffu3S+7j/T29laXLl308ccfKygoyChmSKeKJ6Wlpdq1a5dNsU+S/vznP+uuu+7SlClTNG7cOAUEBOjkyZMqLCzUhx9+qGXLlqmiokJjx47VkCFDjFmHGzZskKurq/FM5Xz/lgBomiieOIBbb71Vr7/+ul555RXFx8fr5MmT6tSpk2688cYLLsJ62223KSEhQUuXLtX7778vf39/JSUladSoUTav+6iLAQMG6E9/+pPmzJmjI0eOKDg4WLNnz7b5xyY5OVkvvfSS3njjDR05ckSdO3fWP/7xD5vRFS4uLlqyZImeeeYZPfHEE+rQoYMeeeQR7dixw1hI3F4uJR9vb2+tWrVKycnJmjlzpqxWq3r37q2VK1caMxsk6YEHHlBZWZlWrlypN998UyEhIXrhhRea7LsrR4wYoQMHDujtt9/WG2+8oZCQEL322msaMmRIrdjT656cWSQJDQ2Vi4uLOnXqZLNo39mcnZ313HPP6fHHH9fDDz+stLQ09e7dW3FxcerRo4dWr16tFStWyNXVVV26dNGAAQOMad/BwcHauHGjfvrpJ1mtVvXo0UMvvPBCrUXmZs2apXfffVcxMTG66qqr9NBDD+lvf/ubsd+ef6cGDRqk7OxsForHFaP/vjItuf9u06aN3njjDSUnJ2vevHmqqqqSn5+fli5daow6tIfQ0FBt2rRJGRkZOnnypLp27arp06fr/vvvt4l79NFHlZeXp9jYWFVXV+uuu+7Sk08+Wet4nTt31g033KCamhpjxgxwpehLr0xL7ksl6bnnntOsWbM0a9Ysmc1mRUdHKyAgQK+88kqdj9WrVy9NmTJFb775pjIyMmS1WlVQUCBXV1elpaXp1Vdf1euvv65ffvlFHh4e6tGjR63Foc8lODhY69evV1ZWlioqKtS5c2eNHz/eeFAKNBX0x1empffHdRUYGKjMzEylpKRo9uzZqqioUIcOHdSnTx9FRUVd0bFDQ0P1zjvvGG/OOK1jx47q2rWrfvrpJ4WEhNT63oIFC5Senq6srCwtWrRI7u7u6tatmyIjI+Xk5CQ3Nzf16tVLa9as0S+//CIXFxf17NlTr776qvz8/CSd/98SAE2TyWq1Whs7CTScf/3rX5o8ebLeeOONc65hAUCaMGGCSktLlZmZ2dipAAb6bziCoqIi3XrrrXrqqaea1Q/vaD7oSwGgaaA/BgA4AmaeNGPHjx/Xiy++qH79+slsNmvv3r165ZVXdMMNN5xzgTegpfvqq6/05Zdfatu2bVq4cGFjp4MWjP4bjubo0aP64Ycf9Nprr+kPf/jDOWc4Ag2NvhQAmgb6YwCAo6J40oy5uLjowIEDmjVrln799Vd5enrqlltu0d///vfLfq8o0JwNGzZMbdq0UXR0tO66667GTgctGP03HM2//vUvTZ8+XT4+Pnruuefs/p5w4HLQlwJA00B/DABwVLy2CwAAAAAAAAAA4AxOjZ2Ao7NarTpx4oSoQQFAw6MPBoDGQf8LAI2HPhgAgIZB8eQK/fbbb8rLy9Nvv/3W2KkY/vvf/zZ2CpeFvBueo+buqHnD/i6nD+bvz++4FqdwHX7HtcClaor3wA2lJf9/Qttbppbc9qaqOfTBLf3vFe1v2e2XuAaAo6B40gxVVVU1dgqXhbwbnqPm7qh5o2ng78/vuBancB1+x7UALq4l/39C21umltx21J+W/veK9rfs9ktcA8BRUDwBAAAAAAAAAAA4A8UTAAAAAAAAAACAM1A8AQAAAAAAAAAAOAPFEwAAAAAAAAAAgDNQPAEAAAAAAAAAADgDxRMAAAAAAAAAAIAzUDwBAAAAAAAAAAA4A8UTAAAAAAAAAACAM7g0dgIAAKDhlH+7S79mvyPLsUMyO7dWeVuT2lwX3NhpAUCDOLMPdGnbUZ797qYPBAAAAHBOFE8AB5H7S57e3btZh8oPq2Ob9hriN0hB1wQ0dloAHEj5t7t0+P1lkrOLTK3MMpX9eurzneN5eAig2Tu7D7SUHaUPBAAAAHBeFE8AB5D7S56W52TK1clZZld3Hav8VctzMvVwiCigALhkv2a/Izm7yMm11akNzq6Ss7N+zX6HB4cAmr2z+0CTayvVqIo+EABgYIYiAOBMrHkCOIB3926Wq5Oz3FzcZDKZ5ObiJlcnZ727d3NjpwbAgViOHZLJxc1mm8nFTZZjhxopIwB1kZqaquHDhyskJERhYWEaO3asvvjii1pxZWVlmj9/vm6++WYFBATo1ltv1bp162xi9u3bp+joaPXu3Vvh4eFKSkqSxWJpqKY0CvpAAMCFnJ6haCk7ajNDsfzbXY2dGgCgkTDzBHAAh8oPy+zqbrPtKuerdKj8cCNlBMARubTteOqHwdMzTyRZLSfk0rZjI2YF4FJ99tlnGjFihAIDA+Xi4qLU1FSNGTNG7777rnx8fCRJFotF48ePV01NjRITE9WtWzeVlJTYFEbKyso0duxYBQYGat26dTp48KDi4+Mlyfi9OaIPBABcCDMUAQBnY+YJ4AA6tmmv36p/s9n2W/Vv6timfSNlhOZq48aNuvfee3XjjTeqT58+Gjx4sNLS0mS1Wo2YnJwcDRs2TIGBgYqMjFRqamqt41zKiOaioiJNnTpVQUFBCgsL08yZM1VWVlbvbWzJPPvdLVVbVHOy6tR/0+qTUrXl1HYATd7pmSd+fn7y9fXVvHnzZDKZtG3bNiMmKytL+/bt02uvvab+/fura9eu6tu3r0JDQ42YjRs3qrS0VMnJyfLz81NkZKSmTZum1atXq6KiojGa1iDO7gNrTlbRBwIADMxQBACcjeIJ4ACG+A3SyZpqnbCckNVq1QnLCZ2sqdYQv0GNnRqamauvvlqPPPKI1q5dq/fee08TJkzQSy+9pIyMDEnSgQMHNH78ePn7+2vDhg16/PHHtXjxYq1atco4xukRzWazWevWrdPcuXOVlZWlBQsWGDHV1dWaOHGiDh8+rIyMDKWkpGjHjh2aMWNGg7e5JWlzXbDa3zleLuZ2slaVyepmVnsWSgYcVmVlpSwWi9q1a2ds27JliwICArRixQrdfPPNuv322zV37lybokhubq769u0rs9lsbIuIiFBVVZX27NnToG1oSGf3gS7mdvSBAACDS9uOslpO2GxjhiIAtGy8tgtwAEHXBOjhkFNrnxwqP6yObdpriN8gFouH3YWHh9t89vHx0ZYtW/TZZ5/poYce0po1a+Tp6alnnnlGJpNJvr6++vrrr7Vs2TI98MADkmxHNJvNZvn5+WnatGlKTExUTEyM3N3dtX37du3du1cffPCBunfvLkmaNWuWJkyYoMLCQuP1M7C/NtcFGw8Kc3JyeGgIOLDk5GR5eXkpMjLS2LZ//34dOHBAbm5uSklJ0dGjR/XMM8/o8OHDeuGFFyRJJSUl8vLysjnW6c/FxcV1yiEvL+/KGtEYeg0x/vjLMauUk1PnQ+RcxneaC9reMtWl7SEhIfWYCVB/PPvdrcPvL1ONqmRycTtVSGGGIgC0aBRPAAcRdE0AxRI0KKvVqq+++kq7du3SlClTJJ0ardy/f3+ZTCYjLjw8XKmpqTp48KC8vb0vOqI5NDRUubm58vHxMQonktSvXz85Oztr165ddS6e1PXhXUt++HE2rsUpXIffNYdr0RIe3KWkpGjTpk3KyMhQ69atje1Wq1Umk0nPP/+8PDw8JJ1ax+Rvf/ubnnrqKZtZKudyZv9+KQICAuTm5nbxwGYkJyenRfwdOxfaTtuB5qzNdcHSneP1a/Y7shw7JJe2HeXZ724GGwFAC0bxBABg4/jx47r55pt18uRJVVdXa+rUqYqOjpZ0arTy2T88d+jQQZJ06NAheXt7X9KI5nPFuLq6ytPTs86jnqW6PbzjAcDvuBancB1+x7VwDAsXLtSaNWuUlpamXr162ezr2LGjampqjMKJJPn6+kqSfvnlF7Vr105eXl4qKiqy+V5JSYkk1eqbAQBoSc6cpQ0AAGueAABstGnTRm+//bbWr1+vp59+Wq+//rreeustY//Zo5JPLyZ/KaOVLxZzesQ0AODcEhMTtXbtWqWnpyswMLDW/uDgYB06dEjl5eXGtu+//16S1LlzZ0lSUFCQdu/ebROzfft2tWrVSv7+/vXcAgAAAABwDBRPAAA2nJyc1L17d/n5+WnkyJEaP368Fi5cKOnUiOSzZ4YcPnxY0u8zULy8vIwRzKedPaL5XDEWi0WlpaWMegaA80hISFBmZqYWLFigDh06qLi4WMXFxTp+/LgRM2rUKLm4uGj69Onat2+fdu7cqeeee05RUVFq27atJCkqKkoeHh6Kj49XQUGBtm7dqhdffFGjRo2Su7t7YzUPAAAAAJoUiicAgAuqqalRVVWVpFOjlbOzs43ZJtKp0cqdO3eWt7e3EXOxEc1BQUEqLCzU/v37jZjs7GxVV1crOJhp8gBwLqtWrVJFRYUefvhhRUREGL/mzp1rxHTq1Enp6ekqKSnR0KFDFRcXp8jISCUkJBgxZrNZ6enpKi0t1bBhw/SPf/xDQ4cOVWxsbGM0CwAAAACaJNY8AQAYFi9erJCQEPn4+OjkyZPKyclRamqq7r33XknS/fffr1WrVmn27NmKjo5Wfn6+MjIyFBcXZxwjKipKL7/8suLj4xUTE6ODBw/WGtEcHh4uPz8/xcfHa+bMmaqqqtKcOXN0xx131HmxeABoKQoKCi4pLjAwUKtXr75gjK+vrzIyMuyRFgAAAAA0SxRPAACGiooKPf300yoqKpKbm5t8fHwUGxurkSNHSpK6dOmi1NRUzZ8/X3fffbfat2+vqVOnavTo0cYxTo9oTkhI0LBhw2Q2m2uNaHZ2dtbSpUuVkJCg0aNHy9XVVYMGDdKMGTMavM0AAAAAAADA2SieAAAM8fHxio+Pv2BMaGiozQLy53IpI5q9vb21ZMmSOucIAAAAAAAA1LcmuebJzp07NWXKFN1yyy3q2bOnFi9efN7YTz/9VL169dKgQYNq7du3b5+io6PVu3dvhYeHKykpSRaLxSamqKhIU6dOVVBQkMLCwjRz5kyVlZXZvU0AAAAAAAAAAMAxNMniSUVFhXx9fRUXF6dOnTqdN+7IkSOaPn26+vfvX2tfWVmZxo4dK7PZrHXr1mnu3LnKysrSggULjJjq6mpNnDhRhw8fVkZGhlJSUrRjxw5eGwMAAAAAAAAAQAvWJF/bNXDgQA0cOFCStHDhwnPGWK1WxcfHa/jw4aqurtb+/ftt9m/cuFGlpaVKTk6W2WyWn5+fpk2bpsTERMXExMjd3V3bt2/X3r179cEHH6h79+6SpFmzZmnChAkqLCxk0WIAAAAAAAAAAFqgJjnz5FIsX75cVVVVmjx58jn35+bmqm/fvjKbzca2iIgIVVVVac+ePUaMj4+PUTiRpH79+snZ2Vm7du2q3wYAAAAAAAAAAIAmqUnOPLmYL774QmlpaXrrrbfk5HTu+k9JSYm8vLxstp3+XFxcfN4YV1dXeXp6GjGXKi8vr07x9S0nJ6exU7gs5N3wHDV3R8g7JCSksVMAAAAAAAAAcBkcrnhSVlamxx57TE8//bSuueaayzqGyWS64H6r1XrRmLMFBATIzc3tsvKxt5ycHId8aEveDc9Rc3fUvAEAAAAAAAA4BocrnhQWFurAgQN67LHHjG01NTWyWq3y9/fX888/r8GDB8vLy0tFRUU23y0pKZH0+wwULy8vZWdn28RYLBaVlpbWmpECAAAAAAAAAABaBocrnlx77bXauHGjzbbVq1fr448/1muvvWbMRgkKClJiYqLKy8vVpk0bSdL27dvVqlUr+fv7GzFLlizR/v371a1bN0lSdna2qqurFRwc3ICtAgAAAAAAAAAATUWTLJ6Ul5dr//79kqSTJ0+quLhY+fn5cnd3V/fu3XX99dfbxLdv316urq4226OiovTyyy8rPj5eMTExOnjwoF588UWNGjVK7u7ukqTw8HD5+fkpPj5eM2fOVFVVlebMmaM77rhDPj4+DddgAAAAAAAAAADQZDTJ4kleXp6io6ONz5mZmcrMzFRYWJhWrlx5Sccwm81KT09XQkKChg0bJrPZrKFDhyo2NtaIcXZ21tKlS5WQkKDRo0fL1dVVgwYN0owZM+zeJgAAAAAAAAAA4BiaZPHkpptuUkFBwSXHx8TEKCYmptZ2X19fZWRkXPC73t7eWrJkSZ1zBAAAAAAAAAAAzZNTYycAAAAAAAAAAADQlFA8AQAAAAAAAAAAOAPFEwAAAAAAAAAAgDNQPAEAAAAAAAAAADgDxRMAAAAAAAAAAIAzUDwBAAAAAAAAAAA4A8UTAAAAAAAAAACAM1A8AQAAAAAAAAAAOAPFEwAAAAAAAAAAgDNQPAEAAAAcQGpqqoYPH66QkBCFhYVp7Nix+uKLL84b/+mnn6pXr14aNGhQrX379u1TdHS0evfurfDwcCUlJclisdRn+gDQZNXU1CglJUWDBg1SYGCgBg4cqDlz5qi8vNwmLicnR8OGDVNgYKAiIyOVmppa61iX0r8WFRVp6tSpCgoKUlhYmGbOnKmysrJ6bSMAAKg7iicAAACAA/jss880YsQIrVq1SqtXr1bHjh01ZswYFRYW1oo9cuSIpk+frv79+9faV1ZWprFjx8psNmvdunWaO3eusrKytGDBgoZoBgA0OStWrNDy5csVGxurTZs2ae7cudq8ebPmzp1rxBw4cEDjx4+Xv7+/NmzYoMcff1yLFy/WqlWrjJhL6V+rq6s1ceJEHT58WBkZGUpJSdGOHTs0Y8aMBm0zAAC4OIonAAAAgAM4PfPEz89Pvr6+mjdvnkwmk7Zt22YTZ7VaFR8fr+HDh6tv3761jrNx40aVlpYqOTlZfn5+ioyM1LRp07R69WpVVFQ0VHMAoMnIyclRRESE7rzzTnXt2lURERGKiorSV199ZcSsWbNGnp6eeuaZZ+Tr66shQ4YoOjpay5YtM2IupX/dvn279u7dq6SkJAUGBiosLEyzZs3SP//5z3MWwwEAQONxaewEAAAAANRdZWWlLBaL2rVrZ7N9+fLlqqqq0uTJk/Xyyy/X+l5ubq769u0rs9lsbIuIiFBVVZX27Nmj0NDQS84hLy/v8hvgwHJycho7hUZD21umurQ9JCSkHjOpHyEhIVq+fLny8/PVq1cvFRYW6uOPP9Ytt9xixOTm5qp///4ymUzGtvDwcKWmpurgwYPy9va+pP41NzdXPj4+6t69uxHTr18/OTs7a9euXfLx8WmYRgMAgIuieAIAAAA4oOTkZHl5eSkyMtLY9sUXXygtLU1vvfWWnJzOPcm8pKREXl5eNttOfy4uLq5TDgEBAXJzc6tb4g4uJyfHIR8O2wNtp+3N1bhx41RVVaX77rtPJpNJFotF9957r2JjY42YkpKSWtehQ4cOkqRDhw7J29v7kvrXc8W4urrK09Ozzn2woxewW3JBUqL9Lb39kv2vQXPvq4HGQPEEAAAAcDApKSnatGmTMjIy1Lp1a0mn3rX/2GOP6emnn9Y111xzWcc9c0Q1ALQUmzdv1tq1azVv3jz16tVLP/zwgxITE5WcnKz4+Hgj7uw+0mq1nnP7uVwsxmq11rkPduQCdksoyl0I7W/Z7Ze4BoCjoHgCAAAAOJCFCxdqzZo1SktLU69evYzthYWFOnDggB577DFjW01NjaxWq/z9/fX8889r8ODB8vLyUlFRkc0xS0pKJKnWaGgAaAnmzZunBx98UPfcc48kqWfPnjp58qTi4uIUExMjd3d3eXl51ZoZcvjwYUm/z0C5lP7Vy8tL2dnZNjEWi0WlpaX0wQAANDEsGA8AAAA4iMTERK1du1bp6ekKDAy02Xfttddq48aNevvtt41fI0eO1DXXXKO3335bAwYMkCQFBQVp9+7dKi8vN767fft2tWrVSv7+/g3aHgBoCiorK2u96tDZ2dnmc1BQkLKzs43ZJtKpvrNz587y9vY2Yi7WvwYFBamwsFD79+83YrKzs1VdXa3g4GC7tw0AAFw+iicAAACAA0hISFBmZqYWLFigDh06qLi4WMXFxTp+/Lgkyc3NTddff73Nr/bt28vV1VXXX3+9PDw8JElRUVHy8PBQfHy8CgoKtHXrVr344osaNWqU3N3dG7OJANAobrvtNqWlpWnz5s366aef9Mknn+iFF15QeHi40S/ef//9OnbsmGbPnq1vv/1W7733njIyMvTwww8bx7mU/jU8PFx+fn6Kj49XXl6ePv/8c82ZM0d33HEHi8UDANDE8NouAAAAwAGsWrVKkmwe1EnS0KFDlZiYeMnHMZvNSk9PV0JCgoYNGyaz2ayhQ4faLIwMAC3Jk08+KU9PTyUmJurQoUNq3769br75ZpvXIHbp0kWpqamaP3++7r77brVv315Tp07V6NGjjZhL6V+dnZ21dOlSJSQkaPTo0XJ1ddWgQYM0Y8aMBm0zAAC4OIonAAAAgAMoKCio83diYmIUExNTa7uvr68yMjLskRYAODx3d3fFx8fbLA5/LqGhoXrrrbcuGHMp/au3t7eWLFlS5zwBAEDD4rVdAAAAAAAAAAAAZ6B4AgAAAAAAAAAAcAaKJwAAAAAAAAAAAGegeAIAAAAAAAAAAHAGiicAAENqaqqGDx+ukJAQhYWFFcLz5QAAIABJREFUaezYsfriiy9sYrKystSzZ89av3788UebuH379ik6Olq9e/dWeHi4kpKSZLFYbGKKioo0depUBQUFKSwsTDNnzlRZWVm9txMAAAAAAAC4EJfGTgAA0HR89tlnGjFihAIDA+Xi4qLU1FSNGTNG7777rnx8fIw4Z2dnbd261ea7V199tfHnsrIyjR07VoGBgVq3bp0OHjyo+Ph4STJ+r66u1sSJE9W6dWtlZGSosrJSM2bM0IwZM7Ro0aIGaC0AAAAAAABwbhRPAACG1NRUm8/z5s3T5s2btW3bNo0aNcpmX4cOHc57nI0bN6q0tFTJyckym83y8/PTtGnTlJiYqJiYGLm7u2v79u3au3evPvjgA3Xv3l2SNGvWLE2YMEGFhYU2xRoAAAAAAACgIfHaLgDAeVVWVspisahdu3Y226urq3XrrbcqIiJCY8eO1c6dO2325+bmqm/fvjKbzca2iIgIVVVVac+ePUaMj4+PUTiRpH79+snZ2Vm7du2qx1YBAAAAAAAAF8bMEwDAeSUnJ8vLy0uRkZHGth49eigpKUl+fn6qqKjQ+vXrFR0drZUrVyo0NFSSVFJSIi8vL5tjnf5cXFx83hhXV1d5enoaMZcqLy+vTvE5OTl1im/OuBancB1+1xyuRUhISGOnAAAAAABwcE2yeLJz506lpaVp7969+vnnn/Xoo48qJibG2L9+/Xq9/fbb+uabb2SxWPSnP/1JU6ZM0cCBA22Os2/fPiUkJGj37t3y8PDQkCFDFBsbKxeX35tdVFSkhIQE/ec//5Grq6sGDRqk6dOn24yWBoCWKCUlRZs2bVJGRoZat25tbA8KClJQUJDxOTg4WD/99JOWL19uFE8uxGQyXXC/1Wq9aMzZAgIC5ObmdkmxOTk5PFj9/3EtTuE6/I5rAQAAAADAKU3ytV0VFRXy9fVVXFycOnXqVGv/jh07dPvtt2v58uVav369QkJC9Mgjjyg3N9eIOb1Ysdls1rp16zR37lxlZWVpwYIFRszpxYoPHz6sjIwMpaSkaMeOHZoxY0aDtBMAmqqFCxcqIyNDaWlp6tWr10Xj+/Tpox9++MH47OXlpZKSEpuY059PzzY5V4zFYlFpaWmtGSkAAAAAAABAQ2qSxZOBAwcqNjZWgwcPPudI4ueee07R0dEKCAhQjx49FBcXp+7du2vLli1GzJmLFfv5+SkyMlLTpk3T6tWrVVFRIUnGYsVJSUkKDAxUWFiYZs2apX/+858qLCxssPYCQFOSmJiotWvXKj09XYGBgZf0nT179tgsIB8UFKTdu3ervLzc2LZ9+3a1atVK/v7+RkxhYaH2799vxGRnZ6u6ulrBwcF2ag0AAAAAAABQd02yeFJXNTU1qqystFnQmMWKAaDuEhISlJmZqQULFqhDhw4qLi5WcXGxjh8/bsSkpKTo3//+t/bv36+9e/fq2Wef1fbt2/XQQw8ZMVFRUfLw8FB8fLwKCgq0detWvfjiixo1apTc3d0lSeHh4fLz81N8fLzy8vL0+eefa86cObrjjjvk4+PT4G0HAAAAAAAATmuSa57UVWpqqsrKyjRkyBBjW1NfrLi+Oepir+Td8Bw1d0fI2xHXDVi1apUk6eGHH7bZPnToUCUmJkqSjh8/rtmzZ6u4uFju7u66/vrrlZaWpv79+xvxZrNZ6enpSkhI0LBhw2Q2mzV06FDFxsYaMc7Ozlq6dKkSEhI0evRoY90pXp0IAAAAAACAxubwxZOsrCwtWbJEKSkp6tix4yV9p7EXK65vjrrYK3k3PEfN3VHzdgQFBQUXjZk+fbqmT59+0ThfX19lZGRcMMbb21tLliy55PwAAAAAAACAhuDQr+3KzMzUM888o0WLFmnAgAE2+1isGAAAAAAAAAAAXA6HLZ5kZGRo3rx5SklJ0cCBA2vtZ7FiAAAAAAAAAABwOZpk8aS8vFz5+fnKz8/XyZMnVVxcrPz8fP3444+SpOXLlyspKUlz5syRn5+fsaDxsWPHjGOwWDEAAAAAAAAAALgcTXLNk7y8PEVHRxufMzMzlZmZqbCwMK1cuVKrVq2SxWJRXFyczfdO75dYrBgAAAAAAAAAAFyeJlk8uemmmy64aPFHH310ScdhsWIAAAAAAAAAAFBXTfK1XQAAAAAAAAAAAI2F4gkAAADgAFJTUzV8+HCFhIQoLCxMY8eO1RdffGETs379eo0ePVo33XSTQkJCNHLkSG3durXWsfbt26fo6Gj17t1b4eHhSkpKksViaaimAAAAAECTR/EEAAAAcACfffaZRowYoVWrVmn16tXq2LGjxowZo8LCQiNmx44duv3227V8+XKtX79eISEheuSRR5Sbm2vElJWVaezYsTKbzVq3bp3mzp2rrKwsLViwoDGaBQAAAABNUpNc8wQAAACArdTUVJvP8+bN0+bNm7Vt2zaNGjVKkvTcc8/ZxMTFxelf//qXtmzZoqCgIEnSxo0bVVpaquTkZJnNZvn5+WnatGlKTExUTEyM3N3dG6ZBAAAAANCEMfMEAAAAcECVlZWyWCxq167deWNqampUWVlpE5Obm6u+ffvKbDYb2yIiIlRVVaU9e/bUa84AAAAA4CiYeQIAAAA4oOTkZHl5eSkyMvK8MampqSorK9OQIUOMbSUlJfLy8rKJO/25uLi4Tjnk5eXVKb65yMnJaewUGg1tb5nq0vaQkJB6zAQAAKDhUDwBAAAAHExKSoo2bdqkjIwMtW7d+pwxWVlZWrJkiVJSUtSxY8dLOq7JZKpTHgEBAXJzc6vTdxxdTk5Oi304TNtpOwAAQEtC8QQAAABwIAsXLtSaNWuUlpamXr16nTMmMzNT8+bN06JFizRgwACbfV5eXioqKrLZVlJSYuwDAAAAALDmCQAAAOAwEhMTtXbtWqWnpyswMPCcMRkZGZo3b55SUlI0cODAWvuDgoK0e/dulZeXG9u2b9+uVq1ayd/fv95yBwAAAABHQvEEAAAAcAAJCQnKzMzUggUL1KFDBxUXF6u4uFjHjx83YpYvX66kpCTNmTNHfn5+RsyxY8eMmKioKHl4eCg+Pl4FBQXaunWrXnzxRY0aNUru7u6N0TQAAAAAaHJ4bRcAAADgAFatWiVJevjhh222Dx06VImJiUaMxWJRXFycTUxYWJhWrlwpSTKbzUpPT1dCQoKGDRsms9msoUOHKjY2tgFaAQAAAACOwW7Fk23btunXX3/V//zP/0iSioqKNGPGDH3zzTeKiIjQ008/3eIWkwQAAADspaCg4KIxH3300SUdy9fXVxkZGVeaEgAAAAA0W3Z7bdeiRYv0888/G5/nz5+vvXv36rbbbtOHH36oRYsW2etUAAAAAAAAAAAA9cZuxZMff/xRfn5+kqTKykp99NFHmj59up5++mk98cQT+uc//2mvUwEAAAAAAAAAANQbuxVPfvvtN7Vq1UqStHv3blVXVysyMlKS1KNHDxUXF9vrVAAAAAAAAAAAAPXGbsUTHx8fffLJJ5KkjRs36oYbbpDZbJYklZSUyMPDw16nAgAAAAAAAAAAqDd2K548+OCDeu2113TzzTdrw4YNGj16tLFv586d+tOf/mSvUwEAAAAAAAAAANQbF3sdaMSIEercubO++uorBQQEaMCAAcY+d3d3PfDAA/Y6FQAAAAAAAAAAQL2xW/FEkiIiIhQREVFre2xsrD1PAwAAAAAAAAAAUG/s9touSTpy5IgWL16sMWPG6J577tG3334rSXrzzTeVn59vz1MBAAAAAAAAAADUC7sVT77//ntFRUUpIyNDTk5OKigoUFVVlSSpoKBAaWlp9joVAAAAAAAAAABAvbFb8WT+/Pnq0qWLPvzwQ7322muyWq3GvuDgYOXm5trrVAAAAAAAAAAAAPXGbmue7Ny5U88//7z+8Ic/qLq62mZfhw4dVFxcbK9TAQAAAAAAoAX4PL9IWR/vU9GRCnW62l33RvoqtFenxk4LANAC2G3miZPT+Q915MgRtWrVyl6nAgAAAAAAQDP3eX6RlmZ9qaOllfJo7aKjpZVamvWlPs8vauzUAAAtgN2KJ3379tX69evPuW/jxo268cYb7XUqAAAAAAAANHNZH++Ti4tJra5ykcl06ncXF5OyPt7X2KkBAFoAu722629/+5sefPBB3X///brrrrtkMpm0efNmLVmyRNu3b9fatWvtdSoAAAAAAAA0c0VHKuTR2vbRlZursw4dqWikjAAALYndZp706dNH6enpslqtmj9/vqxWq1599VUVFxdrxYoV8vPzs9epAAAAAAAA0Mx1utpdJ07arqt74mS1Ol7t3kgZAQBaErvNPJGk4OBgrV27VmVlZTp69Kg8PT31hz/8wZ6nAAAAAAAAQAtwb6SvlmZ9qSpZ5ObqrBMnq2WxWHVvpG9jpwYAaAHsNvPkTGazWT4+PhROAAAAAABAk1dSUqIZM2aof//+CgwM1B133KGPPvrIJiYnJ0fDhg1TYGCgIiMjlZqaWus4+/btU3R0tHr37q3w8HAlJSXJYrHYxBQVFWnq1KkKCgpSWFiYZs6cqbKysnptn6MK7dVJk+7trXZ/aK2ySova/aG1Jt3bW6G9OjV2agCAFuCKZp6sWLFCUVFR8vLy0ooVKy4YazKZNGbMmEs67s6dO5WWlqa9e/fq559/1qOPPqqYmBibmJycHM2fP18FBQVq3769HnjgAU2YMMEmZt++fUpISNDu3bvl4eGhIUOGKDY2Vi4uvze7qKhICQkJ+s9//iNXV1cNGjRI06dPl9lsvrSLAAAAAAAAHFZZWZlGjRqlP/7xj1q0aJG8vb31yy+/qE2bNkbMgQMHNH78eEVFRSkxMVF79uzRk08+KXd3dz3wwAPGccaOHavAwECtW7dOBw8eVHx8vCQZv1dXV2vixIlq3bq1MjIyVFlZqRkzZmjGjBlatGhRwzfeAYT26kSxBADQKK6oeJKUlKSQkBB5eXkpKSnpgrF1KZ5UVFTI19fXuCk5GzctAFA/UlNT9cEHH+i7776Ts7OzbrjhBk2bNk19+vSxiaOADQAAgOYiNTVVNTU1evnll+Xq6ipJ6tq1q03MmjVr5OnpqWeeeUYmk0m+vr76+uuvtWzZMuM5xMaNG1VaWqrk5GSZzWb5+flp2rRpSkxMVExMjNzd3bV9+3bt3btXH3zwgbp37y5JmjVrliZMmKDCwkL5+Pg0bOMBAMB5XVHx5Msvv9RVV11l/NleBg4cqIEDB0qSFi5cWGs/Ny0AUD8+++wzjRgxQoGBgXJxcVFqaqrGjBmjd9991+gTKWADAACgOdmyZYuCgoL07LPPasuWLfL09NTgwYM1adIko5iSm5ur/v37y2QyGd8LDw9XamqqDh48KG9vb+Xm5qpv3742A4EiIiJUVVWlPXv2KDQ0VLm5ufLx8TGeQUhSv3795OzsrF27dtXpOUReXp4dWt94cnJyGjuFRkX7W3b7Jftfg5CQELseD8AVFk9OF04k6fjx42rbtq2cnZ1rxdXU1Ojo0aNq3779lZzO0BRvWgCgOTj7vc3z5s3T5s2btW3bNo0aNUoSBWwAAAA0L/v379f+/fsVFRWlpUuX6scff1RCQoJOnDih2NhYSafWRDn7wWSHDh0kSYcOHZK3t7dKSkrk5eVlE3P6c3FxsXGcs2NcXV3l6elpxFyqgIAAubm51ek7TUVOTk6LftBL+1t2+yWuAeAorqh4cqaIiAhlZmaqd+/etfbt2bNHw4cPV35+vl3O1RRvWpraiA9HreCTd8Nz1NwdIe/mcCNUWVkpi8Widu3aGdsoYAMAAKA5sVqt8vLy0pw5c+Ts7KyAgAAVFRUpJSXFKJ5Isrn/Pf29c20/l4vFWK3WSzoOAABoOHYrnpy+aTgXi8UiJycne51KUtO7aWlKIz4ctXpN3g3PUXN31LwdUXJysry8vBQZGWlsaw4FbEcovjUUrsUpXIffNYdr0Vz/jWjodakAoKXo2LGjunXrZvMmjeuuu07l5eX69ddf5enpKS8vr1r3qIcPH5b0+72wl5eXioqKbGJKSkqMfad/z87OtomxWCwqLS2tdW8MAAAa1xX9dFRcXKxDhw4Zn0//IHemEydO6M0331THjh2v5FQ2uGkBgPqXkpKiTZs2KSMjQ61bt7bZ58gFbIpvv+NanMJ1+B3XomlryHWpAKAlCQoKUm5urmpqaoyBnz/88IPMZrM8PT2NmP/93/+1uVfdvn27OnfuLG9vbyMmMTFR5eXlatOmjRHTqlUr+fv7GzFLlizR/v371a1bN0lSdna2qqurFRwc3KDtBgAAF3ZF00EyMzN13333adiwYTKZTJo+fbqGDRtm82vUqFF6++23NXbsWHvlrKCgIGVnZ9vMdjnXTcvu3btVXl5uE3P2TUthYaH2799vxHDTAgDSwoULlZGRobS0NPXq1ctm36UWsE8XrE87VwH77BgK2ABwfqmpqRo+fLj8/Pzk6+urefPmyWQyadu2bUbMmetS+fr6asiQIYqOjtayZcuMmDPXpfLz81NkZKSmTZum1atXq6KiojGaBgCNaty4cTp06JDmzp2r77//Xh9//LGWLl2q0aNHGzH333+/jh07ptmzZ+vbb7/Ve++9p4yMDD388MNGTFRUlDw8PBQfH6+CggJt3bpVL774okaNGiV3d3dJp1536+fnp/j4eOXl5enzzz/XnDlzdMcdd/DaWgAAmpgrmnkyZMgQ9enTR1arVRMnTtT06dN17bXX2sRcddVV6tGjR51mnpSXlxsFjZMnT6q4uFj5+flyd3dX9+7ddf/992vVqlWaPXu2oqOjlZ+fr4yMDMXFxRnHiIqK0ssvv6z4+HjFxMTo4MGDF7xpmTlzpqqqqrhpAdDiJSYmasOGDUpPTzeKzWdi1B0ANA31uS4VALQkN9xwg1555RW98MILWrdunby9vTV69GhNnDjRiOnSpYtSU1M1f/583X333Wrfvr2mTp1qU2Axm81KT09XQkKChg0bJrPZrKFDh9qsm+Ls7KylS5cqISFBo0ePlqurqwYNGqQZM2Y0aJsBAMDFXVHxpFu3burWrZtOnjypxx9/XLfffruuueaaK04qLy9P0dHRxufMzExlZmYqLCxMK1eu5KYFAOpJQkKCNmzYoMWLF6tDhw7GDJNWrVrJw8NDkihgA0ATUZ/rUl2quq451Vw0h7WBLhdtb5nq0nZHff3jgAEDNGDAgAvGhIaG6q233rpgjK+vrzIyMi4Y4+3trSVLltQ5RwAA0LDssiKks7OzFi1aJH9/f7sUT2666SYVFBRcMIabFgCwv1WrVkmSzesHJGno0KFKTEyUxKg7AGgKGmtdqrPVZc2p5qIlrw1E22k7AABAS2KX4omTk5N8fHx0/PhxexwOANBILla4Po0CNgA0noULF2rNmjVXtC5VUVGRTczZ61IBAAAAQEt3RQvGn2ny5MlasmSJDh48aK9DAgAAADhDYmKi1q5dq/T0dAUGBtbaHxQUpOzsbGO2iXTudal2796t8vJym5gz16UCAAAAgJbOLjNPJGnTpk06evSoBg0apOuvv94Y2XaayWTSK6+8Yq/TAQAAAC1KQ65LBQAAAAAtnd2KJ0ePHlWXLl3UpUsX4zMAAAAA+2jIdakAAAAAoKWzW/EkMzPTXocCAAAAcJaGXpcKAAAAAFoyu615ciar1arjx4+rpqamPg4PAAAAAAAAAABQb+xaPPn000/14IMPqnfv3rrpppuUn58vSXr22Wf1wQcf2PNUAAAAAAAAAAAA9cJuxZOtW7dq3LhxslqtmjJlis2sk7Zt2+rNN9+016kAAAAAAAAAAADqjd2KJy+99JKGDBmiN954QxMnTrTZ5+fnd8nvaAYAAAAAAAAAAGhMdiuefPPNN4qKipIkmUwmm32enp46evSovU4FAAAAAAAAAABQb+xWPPHw8NCRI0fOua+wsFDt27e316kAAAAAAAAAAADqjd2KJzfffLNeffVVmwKKyWRSRUWFMjIydMstt9jrVAAAAAAAAAAAAPXGxV4HevzxxzVy5Ejdeeeduummm2QymbRw4ULt27dPLi4uiomJsdepAAAAAAAAAAAA6o3dZp507NhRGzZs0MiRI3XgwAF16tRJxcXF+stf/qI333xTV199tb1OBQAAAAAAAAAAUG/sNvNEOrUw/OOPP67HH3/cnocFAAAAAAAAAABoMHYtnkhSZWWlvv32Wx06dEgdO3bUddddp9atW9v7NAAAAAAAAAAAAPXCrsWTV199VWlpaTp+/LisVqskycPDQ+PGjdPkyZNlMpnseToAAAAAAAAAAAC7s1vxZOHChUpNTdWoUaN05513qn379jp8+LDef/99LV68WFVVVXrsscfsdToAAAAAAAAAAIB6YbfiyZtvvqlJkybp//2//2ds69Gjh0JDQ2U2m7Vu3TqKJwAAAAAAAAAAoMlzsteBKisrdeONN55z34033qiqqip7nQoAAAAAAAAAAKDe2K14MmDAAG3btu2c+z755BP179/fXqcCAAAAAAAAAACoN3Z7bdewYcM0a9YsHTt2TLfddpux5smWLVv06aefKiEhQf/973+N+BtuuMFepwYAAAAAAAAAALAbuxVPJk6cKEnasGGDNmzYIJPJJKvVauyfNGmSJMlqtcpkMik/P99epwYAAAAAAAAAALAbuxVPUlNT7XUoAAAAtHBHcnbp5w3vqKrokFp16qjOQ+/W1SHBjZ0WAAAAAKCFsFvxZMCAAfY6FAAAAFqwIzm79N3SZTK5uMjZbNaJI0f13dJl0qTxFFAAAAAAAA3CbsWT0w4cOKCcnBz9+uuv8vT0VEhIiLp06WLv0wAAAKCZ+nnDO6cKJ61aSZKcW7VSdVWVft7wDsUTAAAAAECDsFvxpKamRrNnz9b69etVU1NjbHdyctLw4cP19NNPy8nJyV6nAwAAQDNVVXRIzmazzTYnNzdVFR1qpIwAAAAAAC2N3aoZS5Ys0VtvvaUpU6bo//7v/7Rz505t2rRJjzzyiN566y298sor9joVAAAAmrFWnTqq5sQJm201J06oVaeOjZRR07Fz505NmTJFt9xyi3r27KnFixfXilm9erX+8pe/qE+fPoqIiFBcXJyKi4ttYvbt26fo6Gj17t1b4eHhSkpKksViaahmAAAAAECTZ7fiyYYNGzRlyhTFxMTo2muvlYeHh3r06KFHH31UkydPVlZWlr1OBQAAgGas89C7ZbVYVF1VJavVeup3i0Wdh97d2Kk1uoqKCvn6+iouLk6dOnWqtf/999/Xs88+q+joaL333nt66aWXtHfvXj3xxBNGTFlZmcaOHSuz2ax169Zp7ty5ysrK0oIFCxqyKQAAAADQpNmteFJUVKTg4HO/gzo4OFiHDtnvNQs1NTVKSUnRoEGDFBgYqIEDB2rOnDkqLy+3icvJydGwYcMUGBioyMhIpaam1joWo+4AAACalqtDgnXtpPFyu7qdqsvK5HZ1O13LYvGSpIEDByo2NlaDBw+Wm5tbrf05OTny8/PTX//6V/n4+CgkJET333+/vvzySyNm48aNKi0tVXJysvz8/BQZGalp06Zp9erVqqioaMjmAAAAAECTZbc1T7y9vfXZZ5+pf//+tfbt3LnznCPjLteKFSu0fPlyzZ8/XwEBAfrhhx80Y8YMVVZWat68eZJOLVw/fvx4RUVFKTExUXv27NGTTz4pd3d3PfDAA5J+H3UXGBiodevW6eDBg4qPj5ck43cAAAA0vKtDgimWXIaQkBCtW7dO2dnZ+vOf/6zDhw9r06ZNioyMNGJyc3PVt29fmc9YVyYiIkJVVVXas2ePQkNDGyFzAAAAAGha7FY8ue+++5SSkiKLxaLBgwfLy8vL+GEtLS1NMTEx9jqVcnJyFBERoTvvvFOS1LVrV0VFRenf//63EbNmzRp5enrqmWeekclkkq+vr77++mstW7bMKJ6cOerObDbLz89P06ZNU2JiomJiYuTu7m63nAEAAID6duedd+r48eOaPHmyLBaLLBaLBgwYoMTERCOmpKREXl5eNt87/fnstVEuJi8v78qTdkA5OTmNnUKjoe0tU13aHhISUo+ZAAAANBy7FU8mT56sw4cPG7NCTnNyctKoUaM0adIke51KISEhWr58ufLz89WrVy8VFhbq448/1i233GLE5Obmqn///jKZTMa28PBwpaam6uDBg/L29mbUHQAAAJqVnJwcvfTSS/r73/+u0NBQFRUV6bnnnlNcXJwWLVp00e+fee98KQICAs75+rDmLCcnp8U+HKbttB0AAKAlsVvxxGQy6cknn9SkSZO0e/duHTt2TG3btlXfvn3VoUMHe51GkjRu3DhVVVXpvvvuk8lkksVi0b333qvY2FgjpqSkpNYN3uk8Dh06JG9v72Y96s5RR0WRd8Nz1NwdIW9+yAQANLQXXnhBt912mzHTumfPnvLw8NDIkSP17bff6rrrrpOXl5eKiopsvldSUiJJte6NAQAAAKClskvx5MSJE5o/f77uuece9e3bV4MGDbLHYc9r8+bNWrt2rebNm6devXrphx9+UGJiopKTk23WKjl75JzVaj3n9nNx5FF3jjoyiLwbnqPm7qh5AwBQ3yorK+Xk5GSzzdnZ2eZzUFCQEhMTVV5erjZt2kiStm/frlatWsnf37/BcgUAAACApszp4iEX5+bmpnfeeUcnTpywx+Euat68eXrwwQd1zz33qGfPnrrjjjsUGxur9PR0VVRUSDo1au7s2SOHDx+W9PsMFC8vL2OU3WmMugMAAEBTVV5ervz8fOXn5+vkyZMqLi5Wfn6+fvzxR0nSbf8fe3cfFOV97///uewu4LIGFESiMaaRo8SCEaHmKDZqOiZpWiTk0BuVw69WcmtpNB6HxngSJU1Fm0QnahKLpn4xxoFTMcak6UTbaHMIbc2KyaEgGUwbrZFbReRmgYX9/UHcuGKMxIWYnzqiAAAgAElEQVRl4fWYcbb7ud57Xe/PTmej1/t6fz7f+Q4FBQXs2bOHkydPYrPZWL16NePHj+emm24CIDExkaFDh5KZmUl5eTmHDh1iw4YNzJ8/X3v+iYiIiIiIfM4jxROAKVOm8OGHH3rqdFd0tU/UFRUVubpNoOuJulGjRhEREeGKOXr0KE1NTW4xeupORAarw4cP8/DDDzN79mwmTJjAxo0b3Y4XFBQwYcKEbn8u3LS7oKKigrS0NCZNmkRCQgJr167F4XC4xVRVVbF48WJiY2OZOnUqTzzxBI2Njb0+RxERX1ZSUsK9997Lvffey+nTp8nLy+Pee+9l5cqVQNc+hA8//DAvv/wy3/ve93j00Ue56aabePnll11/X7ZarWzfvp2GhgZSUlL4xS9+QXJystsSuCIiIiIiIoOdx/Y8+fnPf85jjz0GwOzZswkLC+u29FVISIhHrvWd73yHV155hbFjx7qW7Xr++edJSEhwPS03b948du7cyapVq0hLS6OsrIzc3FyWL1/uOk9iYiKbN28mMzOTjIwMKisr9dSdiLicsR3hsz17sVdVEzgynFHJSQyPm+LttHpVc3MzkZGRJCYmkp2dfdkYo9HIoUOH3MaGDx/u+t+NjY0sXLiQmJgY8vPzqaysdC2peOG1o6ODBx54gCFDhpCbm0tLSwsrVqxgxYoVV7WhsYjIYHXbbbdRXl7+pceNRiMPPfQQDz300BXPExkZSW5urqfTExERERERGTA8Vjz50Y9+BHRtUrl+/frLxpSVlXnkWitXriQ4OJjs7Gyqq6sJDQ3l9ttvZ+nSpa6Y0aNHk5OTw5o1a0hKSiI0NJTFixeTmprqirnw1F1WVhYpKSlYrVY9dSciQFfh5JMtWzGYTBitVlrPnOWTLVvhwfQBXUCZOXMmM2fOBPjS33L4YvnDy9m3bx8NDQ2sW7cOq9VKVFQUS5YsITs7m4yMDCwWC4WFhRw7dox33nmHsWPHAvDkk09y//33c/LkScaMGePZiYmIiIiIiIiIiPSAx4onTz31VI83Wf+6LBYLmZmZbpvDX058fDy7d+++YoyeuhORy/lsz96uwklgIADGwEA67HY+27N3QBdPrkZHRwd33HEHbW1t/Nu//RuPPPII3/rWt1zHi4uLmTx5Mlar1TU2Y8YM7HY7paWlxMfHU1xczJgxY1yFE4Bp06ZhNBo5cuSIiiciIiIiIiIiIuJVHiuezJs3z1OnEhHxOntVNcaLbv4D+AUEYK+q9lJG/cM3vvEN1q5dS1RUFM3Nzfzud78jLS2NHTt2EB8fD0BtbS1hYWFun7vwvqam5ktjzGYzwcHBrpieKCkp6VG8zWbr8TUGKn0XXfQ9fGEgfBdxcXHeTkFERERERER8nMeKJxe0tLRw/PhxqqurGTFiBJGRkQwZMsTTlxER6VWBI8NpPXPW1XkC0NnaSuDIcC9m5X2xsbHExsa63k+ZMoV//etfbNu2zVU8uZKv6lB0Op1fq4sxOjqagICAq4q12Wy6sfo5fRdd9D18Qd+FiIiIiIiISBePFk9efvllXnnlFc6fP4/T6QRg6NCh/PSnP+Whhx7qs2W9RESu1ajkJD7ZspUOux2/gAA6W1txOhyMSk7ydmr9zq233sqBAwdc78PCwqiqqnKLqa2tdR278FpUVOQW43A4aGho6NaRIiIiIiIiIiIi0tf8PHWi9evX88ILLzB37lx27NjB22+/zauvvkpSUhIbN25kw4YNnrqUiEivGx43hZsfTCdg+DA6GhsJGD6Mmwf4ZvFfV2lpqdsG8rGxsRw9epSmpibXWGFhIYGBgUycONEVc/LkSU6cOOGKKSoqoqOjgylT9B2LiIiIiIiIiIh3eazz5H/+53948MEHefTRR11j3/jGN4iPj8dqtZKfn8/SpUs9dTkRkV43PG7KoCuWNDU1uQoa7e3t1NTUUFZWhsViYezYsWzatIlJkyZx0003ufY8KSwsZPPmza5zJCYmsnnzZjIzM8nIyKCyspINGzYwf/58LBYLAAkJCURFRZGZmckTTzyB3W7n6aef5q677tJm8SIiIiIiIiIi4nUeK560tLTwrW9967LHvvWtb5Gbm+upS4mISC8pKSkhLS3N9T4vL4+8vDymTp3Kjh07OH/+PKtWraKmpgaLxcL48eN55ZVXmD59uuszVquV7du3k5WVRUpKClarleTkZJYtW+aKMRqNbNmyhaysLFJTUzGbzcyZM4cVK1b06XxFREREREREREQux2PFk29/+9u89957bjfQLvjf//3fy46LiEj/ctttt1FeXv6lxx9//HEef/zxrzxPZGTkVxbNIyIiePHFF3uco4iIiIhIb3r99dfJzMxk2rRpbN++3TVus9lYs2YN5eXlhIaGsmDBAu6//363z1ZUVJCVlcXRo0cZOnQoc+fOZdmyZZhMX9x+qaqqIisri/fff9/1ENHjjz+O1WrtqymKiIjIVfBY8SQlJYUnn3yS+vp6vvOd7xAaGkpdXR0HDhzgL3/5C1lZWfz97393xX/zm9/01KVFRERERERERK7ZJ598wrPPPkt8fLzb+KlTp0hPTycxMZHs7GxKS0tZuXIlFouFBQsWANDY2MjChQuJiYkhPz+fyspKMjMzAVyvHR0dPPDAAwwZMoTc3FxaWlpYsWIFK1as4IUXXujbyYqIiMgVeax48sADDwCwZ88e9uzZg8FgwOl0uo4/+OCDADidTgwGA2VlZZ66tIiIiIiIiIjINWlra2Pp0qUsX76coqIiKisrXcd27dpFcHAwq1evxmAwEBkZyccff8zWrVtdxZN9+/bR0NDAunXrsFqtREVFsWTJErKzs8nIyMBisVBYWMixY8d45513GDt2LABPPvkk999/PydPntT+fyIiIv2Ix4onOTk5njqViIiIiIiIiEifWrNmDePHjycpKYmioiK3Y8XFxUyfPh2DweAaS0hIICcnh8rKSiIiIiguLmby5Mluy2/NmDEDu91OaWkp8fHxFBcXM2bMGFfhBGDatGkYjUaOHDmi4omIiEg/4tE9T0REREREREREfM0777zDe++9x+uvv37Z47W1tcTFxbmNjRgxAoDq6moiIiKora0lLCzMLebC+5qaGtd5Lo0xm80EBwe7Yq5WSUlJj+L7G5vN5u0UvErzH9zzB89/B5f+RonItfNY8URERERERERExNecPn2ap556ipdffvmKm7Zf3HUCuJYqv3T8aj57qQtLnPdEdHQ0AQEBPfpMf2Gz2Qb1jV7Nf3DPH/QdiPgKFU9EREREREREZND6+9//zpkzZ5g3b55rrLOzE4CJEyeya9cuwsLCunWG1NXVAV90oISFhVFVVeUWU1tb6zp24fXSJcEcDgcNDQ3dOlJERETEu/y8nYCIiIiIiIiIiLf8+7//O/v27eP11193/bnjjju49dZbef3115kwYQKxsbEUFRW5uk0ACgsLGTVqFBEREQDExsZy9OhRmpqa3GICAwOZOHGiK+bkyZOcOHHCFVNUVERHRwdTpkzpoxmLiIjI1VDxREREREREREQGLavVyvjx493+XHfddQwZMoTx48cTGBjIvHnzqK+vZ9WqVRw/fpw333yT3NxcFi1a5DpPYmIiQ4cOJTMzk/Lycg4dOsSGDRuYP38+FosF6NpkPioqiszMTEpKSvjggw94+umnueuuu7RZvIiISD+jZbtERERErqD4dAlvHNtPdVMd4UGhzI2aQ+z10d5OS0RERPrQ6NGjycnJYc2aNSQlJREaGsrixYtJTU11xVitVrZv305WVhYpKSlYrVaSk5NZtmyZK8ZoNLJlyxaysrJITU3FbDYzZ84cVqxY4Y1piYiIyBWoeCIiIiLyJYpPl7DNlofZz4jVbKG+5RzbbHksikMFFBERkQEsOzu721h8fDy7d+++4uciIyPJzc29YkxERAQvvvjiNeUnIiIive+aiieJiYlXHWswGHjjjTeu5XIiIiIifeqNY/sx+xkJMAUAdL06Wnnj2H4VT0REREREREQGsGsqnkRGRmIwGDyVi4iIiEi/Ut1Uh9VscRvzN/pT3VTnpYxEREREREREpC9cU/Fk/fr1nspDREREpN8JDwqlvuWcq/MEoK2jjfCgUC9mJSIiIiIiIiK9zc/bCYiIiIj0V3Oj5tDe2UGroxWn00mro5X2zg7mRs3xdmoySB0+fJiHH36Y2bNnM2HCBDZu3NgtprGxkTVr1nD77bcTHR3NHXfcQX5+vltMRUUFaWlpTJo0iYSEBNauXYvD4eiraYiIiIiIiPR7Ht0wvqOjg/fff59//OMftLa2uh0zGAykp6d78nIiIiIivSr2+mgWxXXtfVLdVEd4UChzo+ZovxPxmubmZiIjI0lMTLzsZsYOh4P09HQ6OzvJzs7mxhtvpLa21q0w0tjYyMKFC4mJiSE/P5/KykoyMzMBXK8iIiIiIiKDnceKJ7W1taSmpvLPf/4Tg8GA0+kEcNsTRcUTERER8TWx10erWCL9xsyZM5k5cyZw+SV0CwoKqKio4MCBA4SEhABwww03uMXs27ePhoYG1q1bh9VqJSoqiiVLlpCdnU1GRgYWi6XbeUVERERERAYbjy3btXbtWoYOHcq7776L0+kkPz+fP/7xj/zsZz9j7Nix7N+/31OXEhERERGRyzhw4ADR0dH89re/5fbbb+fOO+/kmWeeobm52RVTXFzM5MmTsVqtrrEZM2Zgt9spLS31RtoiIiIiIiL9jsc6Tw4fPkxmZiYjR44EwM/Pj9GjR7N48WI6Ozv55S9/ycsvv+ypy4mIiIiIyCVOnDjBqVOnCAgIYNOmTZw9e5bVq1dTV1fH888/D3R1jIeFhbl97sL7mpqaHl2vpKTEM4n7GJvN5u0UvEZzH5x6Mve4uLhezERERESk73iseFJfX8+IESPw8/PDYrFw7tw517H4+Hh++9vfeupSIiIiIiJyGU6nE4PBwLPPPsvQoUOBrn1Mfv7zn/Pf//3fDBs27Iqfv3jJ3asRHR1NQEDA187XF9lstkF7c1hz19xFREREBhOPLdt1/fXXc+bMGQBuuukm/vjHP7qO/e1vf9PaySIiIiIivSw8PJyRI0e6CicAkZGRAJw+fRro6jKpra11+9yF95d2pIiIiIiIiAxWHiueTJ8+naKiIgAWLFjAa6+9RnJyMj/84Q95+eWXSUxM9NSlRERERETkMqZMmUJ1dTVNTU2usX/84x8AjBo1CoDY2FiOHj3qFlNYWEhgYCATJ07s24RFRERERET6KY8VTx577DEWL14MwH/8x3/w7LPPMmbMGIKDg/nFL37Bf/3Xf3nqUiIiIiIig1JTUxNlZWWUlZXR3t5OTU0NZWVlfPrppwDMnz8fk8nE448/TkVFBYcPH+bXv/41iYmJhISEAJCYmMjQoUPJzMykvLycQ4cOsWHDBubPn69ucRERERERkc95bM+ToKAggoKCXO+///3v8/3vf99Tp++mtraW559/noMHD3L+/HlGjRpFZmYmd9xxhyvGZrOxZs0aysvLCQ0NZcGCBdx///1u56moqCArK4ujR48ydOhQ5s6dy7JlyzCZPPbViIiIiIh4RElJCWlpaa73eXl55OXlMXXqVHbs2MHIkSPZvn07a9asITk5mdDQUO666y4effRR12esVivbt28nKyuLlJQUrFYrycnJLFu2zBtTEhERERER6Zc8ViG49dZbefXVV4mJiel2rLS0lHnz5vHhhx965FqNjY3Mnz+fm266iRdeeIGIiAhOnz7tVrw5deoU6enpJCYmkp2dTWlpKStXrsRisbBgwQLXeRYuXEhMTAz5+flUVlaSmZkJ4HoVEREREekvbrvtNsrLy68YExMTw2uvvXbFmMjISHJzcz2ZmoiIiIiIyIDiseJJa2srTqfzssccDgft7e2euhQ5OTl0dnayefNmzGYzADfccINbzK5duwgODmb16tUYDAYiIyP5+OOP2bp1q6t4sm/fPhoaGli3bh1Wq5WoqCiWLFlCdnY2GRkZWrZARERERERERERERGQQuqbiSWtrKy0tLa6iSWNjI/X19d1i3nnnHYYPH34tl3Jz4MABYmNj+eUvf8mBAwcIDg7mnnvu4cEHH3QVU4qLi5k+fToGg8H1uYSEBHJycqisrCQiIoLi4mImT56M1Wp1xcyYMQO73U5paSnx8fFXnVNJSYnH5ucJNpvN2yl8Lcq77/lq7r6Qd1xcnLdTEBERERERERERka/hmoonOTk5bN68GQCDwcCiRYsuG+d0OrvtNXItTpw4wYkTJ0hMTGTLli18+umnZGVl0dra6lqruba2ttuNyxEjRgBQXV1NREQEtbW1hIWFucVceF9TU9OjnKKjowkICPi6U/Iom83mkzdtlXff89XcfTVvERERERERERER8Q3XVDyZNWsWYWFhOJ1OVq9eTXp6erfls/z9/Rk3bhy33nrrNSV6MafTSVhYGE8//TRGo5Ho6GiqqqrYtGmT20aXF3edXPjc5cYv52piRERERERERERERERk4Lmm4kl0dDTR0dFAV7Hhzjvv9OjyXF8mPDycG2+8EaPR6BobN24cTU1NnDt3juDgYMLCwrp1j9TV1QFfdKCEhYVRVVXlFlNbW+s6JiIiIiIiIiIiIiIig4+fp0704x//mOHDh2O327HZbPzpT3/CZrNht9s9dQmX2NhYTpw4QWdnp2vsn//8J1arleDgYFdMUVGR2yb2hYWFjBo1ioiICFfM0aNHaWpqcosJDAxk4sSJHs9bRERERERERERERET6P48VTwB+85vfkJCQQGpqKo888ggLFiwgISGB3/zmN568DD/96U+prq7mmWee4R//+AcHDx5ky5YtpKamumLmzZtHfX09q1at4vjx47z55pvk5ua67cuSmJjI0KFDyczMpLy8nEOHDrFhwwbmz5+PxWLxaM4iIiIiIiIiIiIiIuIbrmnZrovt3LmT559/nnvvvZfvfe97jBgxgtraWt566y3Wr1+P1Wpl/vz5HrnWN7/5TV566SWef/558vPziYiIIDU1lQceeMAVM3r0aHJyclizZg1JSUmEhoayePFitwKL1Wpl+/btZGVlkZKSgtVqJTk52W3fFBERERERERERERERGVw8Vjx59dVX+c///E+eeOIJt/EZM2ZgtVrZsWOHx4onAN/+9rf59re/fcWY+Ph4du/efcWYyMhIcnNzPZaXiIiIiIiIiIiIiIj4No8t2/Wvf/2L2bNnX/bY7Nmz+de//uWpS4mIiIiIiIiIiIiIiPQajxVPhg8fzrFjxy577NixYwwfPtxTlxIREREREREREREREek1HiuefPe73+WFF15g165dnDt3DoCGhgby8vLYuHEj99xzj6cuJSIiveTw4cM8/PDDzJ49mwkTJrBx48ZuMTabjZSUFGJiYpg1axY5OTndYioqKkhLS2PSpEkkJCSwdu1aHA6HW0xVVRWLFy8mNjaWqVOn8sQTT9DY2Nhrc/ugrIoVLxWyYe9pVrxUyAdlVb12LRERERERERER8W0e2/Nk6dKlfPrpp6xevZqsrCyMRiMdHR04nU7uuOMOli5d6qlLiYhIL2lubiYyMpLExESys7O7HT916hTp6emu46WlpaxcuRKLxcKCBQsAaGxsZOHChcTExJCfn09lZSWZmZkArteOjg4eeOABhgwZQm5uLi0tLaxYsYIVK1bwwgsveHxeH5RVsaXgI0wmA4H+Bs42tLCl4CO4bxLxt4z0+PVERERERERERMS3eax4EhAQwEsvvcT//d//YbPZqK+vJyQkhLi4OGJiYjx1GRER6UUzZ85k5syZAKxfv77b8V27dhEcHMzq1asxGAxERkby8ccfs3XrVlfxZN++fTQ0NLBu3TqsVitRUVEsWbKE7OxsMjIysFgsFBYWcuzYMd555x3Gjh0LwJNPPsn999/PyZMnGTNmjEfnVXCw4vPCiYkmRxuB/ibsOCg4WKHiiYiIiIiIiIiIdHNNxZPHH3+cRx55xO0mV0xMjIolIiIDVHFxMdOnT8dgMLjGEhISyMnJobKykoiICIqLi5k8eTJWq9UVM2PGDOx2O6WlpcTHx1NcXMyYMWNchROAadOmYTQaOXLkiMeLJ1Vnmhk6xP0/eQFmI9Vnmj16HRERERERERERGRiuqXiyZ88e5s2b5/GbXCIi0j/V1tYSFxfnNjZixAgAqquriYiIoLa2lrCwMLeYC+9rampc57k0xmw2Exwc7IrpiZKSkiset5g7qD/fir+pa6uvpuZm2hydDB1iwmaz9fh6A8lgn/8F+h6+MBC+i0t/p0RERESkfys+XcIbx/ZT3VRHeFAoc6PmEHt9tLfTEpFBzmPLdomIyOBwcdcJgNPpvOz41Xz2Uk6n86rOc6no6GgCAgK+/LyWrj1PjCYDjvZWTOYAzDj5/xInETeIl+2y2Wy6yYy+h4vpuxARERGRvlZ8uoRttjzMfkasZgv1LefYZstjURwqoIiIV/l5OwEREfEdYWFh3TpD6urqgC86UMLCwqitrXWLufD+QrfJ5WIcDgcNDQ3dOlI8If6WkTx43ySGXTcEe5uTYdcN4UFtFi8iIiIiIuJ1bxzbj9nPSIApAIPBQIApALOfkTeO7fd2aiIyyF1z58mePXt4//33vzLOYDDw4IMPXuvlRETEi2JjY3nrrbfcOkQKCwsZNWoUERERrpjs7GyampoICgpyxQQGBjJx4kRXzIsvvsiJEye48cYbASgqKqKjo4MpU6b0Su7xt4wk/paRerJeRERERESkH6luqsNqtriN+Rv9qW6q81JGIiJdrrl4smvXrquKU/FERKT/a2pq4sSJEwC0t7dTU1NDWVkZFouFsWPHMm/ePHbu3MmqVatIS0ujrKyM3Nxcli9f7jpHYmIimzdvJjMzk4yMDCorK9mwYQPz58/HYun6C3FCQgJRUVFkZmbyxBNPYLfbefrpp7nrrru0j5aIiIiIiMggEh4USn3LOQJMXyzF3NbRRnhQqBezEhHxQPEkPz+fSZMmeSIXERHxspKSEtLS0lzv8/LyyMvLY+rUqezYsYPRo0eTk5PDmjVrSEpKIjQ0lMWLF5Oamur6jNVqZfv27WRlZZGSkoLVaiU5OZlly5a5YoxGI1u2bCErK4vU1FTMZjNz5sxhxYoVfTpfERERERER8a65UXPYZssDRyv+Rn/aOtpo7+xgbtQcb6cmIoOcNowXERGX2267jfLy8ivGxMfHs3v37ivGREZGkpube8WYiIgIXnzxxR7nKCIiIiIiIgNH7PXRLIrr2vukuqmO8KBQ5kbN0WbxIuJ1Kp6IiIiIiPiIw4cP88orr3Ds2DE+++wzfvazn5GRkXHZ2L/85S8sXLiQG264gf373TdcraioICsri6NHjzJ06FDmzp3LsmXLMJn0zwMRERHpe7HXR6tYIiL9jp+3ExARERERkavT3NxMZGQky5cvZ+TIkV8ad+bMGR5//HGmT5/e7VhjYyMLFy7EarWSn5/PM888Q0FBAc8991xvpi4iIiIiIuJTrql4cuzYMe13IiIiIiLSR2bOnMmyZcu45557CAgIuGyM0+kkMzOTH/zgB0yePLnb8X379tHQ0MC6deuIiopi1qxZLFmyhNdee43m5ubenoKIiIiIiIhPUOeJiIiIiMgAsm3bNux2Ow899NBljxcXFzN58mSsVqtrbMaMGdjtdkpLS/sqTRERERERkX5NixqLiIiIiAwQH374Ia+88gq7d+/Gz+/yz0nV1tYSFhbmNnbhfU1NTY+uV1JS8vUS9XE2m83bKXiN5j449WTucXFxvZiJiIiISN9R8UREREREZABobGxk6dKlPPXUU1x//fVf6xwGg6FH8dHR0V+6fNhAZbPZBu3NYc1dcxcREREZTFQ8EREREREZAE6ePMmpU6dYunSpa6yzsxOn08nEiRN59tlnueeeewgLC6Oqqsrts7W1tQDdOlJEREREREQGKxVPREREREQGgJtvvpl9+/a5jb322mscPHiQ3/zmN65ulNjYWLKzs2lqaiIoKAiAwsJCAgMDmThxYp/nLSIiIl9P0/EjnCvai6O+GlNIOMHTkggaN8XbaYmIDBgqnoiIiIiI+IimpiZOnDgBQHt7OzU1NZSVlWGxWBg7dizjx493iw8NDcVsNruNJyYmsnnzZjIzM8nIyKCyspINGzYwf/58LBZLn85HREREvp6m40eo+8NWMJowBFpxNJ7ten93ugooIiIeouKJiIiIiIiPKCkpIS0tzfU+Ly+PvLw8pk6dyo4dO67qHFarle3bt5OVlUVKSgpWq5Xk5GSWLVvWW2mLiIiIh50r2gtGE37mQAAM5kA6sXOuaK+KJyIiHqLiiYiIiIiIj7jtttsoLy+/6viMjAwyMjK6jUdGRpKbm+vJ1ERERPqtirJq3j94nPozzYQMtzB91jgibwn3dlrXxFFfjSHQ6jZmMAXgqK/2UkYiIgOPn7cTEBERERERERER6Q0VZdX8vqCE8w12AoeYOd9g5/cFJVSU+XaRwRQSjtPR6jbmdLRiCvHtopCISH+i4omIiIiIiIiIDFo5OTn84Ac/IC4ujqlTp7Jw4UI+/PDDbnE2m42UlBRiYmKYNWsWOTk53WIqKipIS0tj0qRJJCQksHbtWhwOh1tMVVUVixcvJjY2lqlTp/LEE0/Q2NjYa/Mb7N4/eByjyYC/vwmDoevVaDLw/sHj3k7tmgRPS4IOB53tdpxOJ53tduhwdI2LiIhHqHgiIiIiIiIiIoPW3/72N374wx+yc+dOXnvtNcLDw/nJT37CyZMnXTGnTp0iPT2diRMnsmfPHh577DE2btzIzp07XTGNjY0sXLgQq9VKfn4+zzzzDAUFBTz33HOumI6ODh544AHq6urIzc1l06ZN/PWvf2XFihV9OufBpP5MM2az0W3MbDZSf6bZSxl5RtC4KRZBFlMAACAASURBVITenY7JOgynvRGTdRih2ixeRMSjtOeJiIiIiIiIiAxal3aQ/OpXv2L//v289957zJ8/H4Bdu3YRHBzM6tWrMRgMREZG8vHHH7N161YWLFgAwL59+2hoaGDdunVYrVaioqJYsmQJ2dnZZGRkYLFYKCws5NixY7zzzjuMHTsWgCeffJL777+fkydPMmbMmL6d/CAQMtzC+QY7/v5f3AJrb+8gZLjFi1l5RtC4KSqWiIj0ogHRefL6668zYcIEfvKTn7iNe6qlVkREREREREQGh5aWFhwOB8OGDXONFRcXM336dAwGg2ssISGBzz77jMrKSlfM5MmTsVq/2MR7xowZ2O12SktLXTFjxoxxFU4Apk2bhtFo5MiRI709tUFp+qxxdDictLU5cDq7XjscTqbPGuft1EREpJ/z+c6TTz75hGeffZb4+Hi38QsttYmJiWRnZ1NaWsrKlSuxWCyup0IutNTGxMSQn59PZWUlmZmZAK5XERERERERERk81q1bR1hYGLNmzXKN1dbWEhcX5xY3YsQIAKqrq4mIiKC2tpawsDC3mAvva2pqXOe5NMZsNhMcHOyKuVolJSU9iu9vbDZbn13r3yYF8ElZE+fq7VisRv5tUhDnmk9is5386g/3kr6cf3802OcPnv8OLv2NEpFr59PFk7a2NpYuXcry5cspKipyPe0BnmupFREREREREZHBYdOmTbz99tvk5uYyZMgQt2MXd50AOJ3Oy45fzlfFOJ3OqzrPxaKjowkICOjRZ/oLm83Wtzd644DEvrvcV+nz+fczg33+oO9AxFf49LJda9asYfz48SQlJXU75qmWWhEREREREREZ+NavX09ubi6vvPIKt9xyi9uxsLCwbp0hdXV1wBcdKGFhYdTW1rrFXHh/odvkcjEOh4OGhoZuHSkiIiLiXT7befLOO+/w3nvv8frrr1/2uKdaaq9Wf2uX9dX2R+Xd93w1d1/IW0+RiIiIiIj4huzsbPbs2cP27duZOHFit+OxsbG89dZbbh0ihYWFjBo1ioiICFdMdnY2TU1NBAUFuWICAwNd54yNjeXFF1/kxIkT3HjjjQAUFRXR0dHBlCna+FtERKQ/8cniyenTp3nqqad4+eWX3bpGLtWbLbWX6k/tsr7a+qe8+56v5u6reYuIiIiISP+TlZXFnj172LhxIyNGjHA9TBkYGMjQoUMBmDdvHjt37mTVqlWkpaVRVlZGbm4uy5cvd50nMTGRzZs3k5mZSUZGBpWVlWzYsIH58+e7lgVPSEggKiqKzMxMnnjiCex2O08//TR33XUXY8aM6fvJi4iIyJfyyeLJ3//+d86cOcO8efNcY52dnQBMnDiRXbt2XXVLbVVVlVvMpS21IiIiIiIiIjJw7dy5E4BFixa5jScnJ5OdnQ3A6NGjycnJYc2aNSQlJREaGsrixYtJTU11xVutVrZv305WVhYpKSlYrVaSk5NZtmyZK8ZoNLJlyxaysrJITU3FbDYzZ84cVqxY0QczFRERkZ7wyeLJv//7v7Nv3z63sQ0bNlBXV8fTTz/NjTfe6LGWWhEREREREREZuMrLy68qLj4+nt27d18xJjIyktzc3CvGRERE8OKLL151fiIiIuIdPrlhvNVqZfz48W5/rrvuOoYMGcL48eMJDAxk3rx51NfXs2rVKo4fP86bb75Jbm6u25MkiYmJDB06lMzMTMrLyzl06FC3llrprun4ET579SlObHqYz159iqbjR7ydkoiIiIiIiIiIiIiIx/hk8eRqXGipLSkpISkpiV//+tdf2lLb0NBASkoKv/jFL7q11Iq7puNHqPvDVhyNZzEEWnE0nqXuD1tVQBERERERERERERGRAcMnl+26nAvrkF7MUy218oVzRXvBaMLPHAiAwRxIJ3bOFe0laNwUL2cnIiIiIiIiIiIiInLtBmznifQOR301BlOA25jBFICjvtpLGYmIiIiIiIiIiIiIeJaKJ9IjppBwnI5WtzGnoxVTSLiXMhIRERERERERERER8awBs2yX9I3gaUnU/WErndgxmAK6CikdDoKnJXk7tX6r+HQJbxzbT3VTHeFBocyNmkPs9dHeTktEREREREREREREvoQ6T6RHgsZNIfTudEzWYTjtjZiswwi9O137nXyJ4tMlbLPlUd9yDqvZQn3LObbZ8ig+XeLt1ERERERERERERETkS6jzRHosaNwUFUuu0hvH9mP2MxLw+T4xAaYAcLTyxrH96j4RERERERERERER6afUeSLSi6qb6vA3+ruN+Rv9qW6q81JGIiIiIiIiIiIiIvJVVDwR6UXhQaG0dbS5jbV1tBEeFOqljERERERERERERETkq6h4ItKL5kbNob2zg1ZHK06nk1ZHK+2dHcyNmuPt1ERERMQHHT58mIcffpjZs2czYcIENm7c6Hb8d7/7Hampqdx2223ExcXx4x//mEOHDnU7T0VFBWlpaUyaNImEhATWrl2Lw+Hoq2mIiIiIiIj0eyqeiPSi2OujWRT3I0KGBNPY3kzIkGAWxf1I+52IiIjI19Lc3ExkZCTLly9n5MiR3Y7/9a9/5c4772Tbtm387ne/Iy4ujkceeYTi4mJXTGNjIwsXLsRqtZKfn88zzzxDQUEBzz33XF9ORUREREREpF/ThvEivSz2+mgVS0RERMQjZs6cycyZMwFYv359t+O//vWv3d4vX76cd999lwMHDhAbGwvAvn37aGhoYN26dVitVqKioliyZAnZ2dlkZGRgsVh6fyIiIiIiIiL9nDpPRESkRzZu3MiECRO6/bl4uRebzUZKSgoxMTHMmjWLnJycbufRkjHSnxWfLmH1u+tZ/OZKVr+7nuLTJd5OSeRr6ezspKWlhWHDhrnGiouLmTx5Mlar1TU2Y8YM7HY7paWl3khTRERERESk31HniYiI9Njo0aPJy8tzGzOZuv6TcurUKdLT00lMTCQ7O5vS0lJWrlyJxWJhwYIFwBdLxsTExJCfn09lZSWZmZkArlcRbyk+XcI2Wx5mPyNWs4X6lnNss+WxKA51EorPycnJobGxkblz57rGamtrCQsLc4u78L6mpqZH5y8pGZyFRZvN5u0UvEZzH5x6Mve4uLhezERkcGs6foRzRXtx1FdjCgkneFoSQeOmeDstEZEBS8UTERHpMaPRyIgRIy57bNeuXQQHB7N69WoMBgORkZF8/PHHbN261VU80ZIx0p+9cWw/Zj8jAaYAgK5XRytvHNuv4on4lIKCAl588UU2bdpEeHj4VX3GYDD06BrR0dEEBAR8nfR8ls1mG7Q3hzV3zV1EvKfp+BHq/rAVjCYMgVYcjWe73t+drgKKiEgvUfFERER6rLKykttvvx0/Pz9uueUWHn30UaKiooCu5WCmT5/udgMuISGBnJwcKisriYiI+MolY+Lj43uUT0+ffB7MT45eSt9Fl4u/h3+d+YxAvwA62jpcY06nk3+1fDYovq+BMEfd5IO8vDx+9atf8cILL/Dtb3/b7VhYWBhVVVVuY7W1ta5jIiIi0v+cK9oLRhN+5kAADOZAOrFzrmiviiciIr1ExRMREemRSZMmsW7dOm6++Wbq6+v57W9/y7x583j99dcZO3YstbW13W5cXuhSqa6uJiIiwqNLxkDPnnzW05Nf0HfR5dLv4YaGP1Pfcs7VeQLQ6mjlhiGhA/770v8nBobc3Fyee+45Nm3a1K1wAhAbG0t2djZNTU0EBQUBUFhYSGBgIBMnTuzrdEVEROQqOOqrMQRa3cYMpgAc9dVeykhEZOBT8URERHpk5syZbu/j4uL43ve+x44dO1i5ciXQfdkXp9N52fHL6emSMSKeNjdqDttseeBoxd/oT1tHG+2dHcyNmuPt1ERoamrixIkTALS3t1NTU0NZWRkWi4WxY8eybds2nn/+edasWUNUVJSrIG02mwkJCQEgMTGRzZs3k5mZSUZGBpWVlWzYsIH58+dr2UQREZF+yhQSjqPxLIbPO08AnI5WTCFXtzSn9G9nbEf4bM9e7FXVBI4MZ1RyEsPj1FEk4m0qnoiIyDUxmUx885vf5J///CfQ1UFyafdIXV0d8EUHipaMkf4s9vpoFsV17X1S3VRHeFAoc6PmaL8T6RdKSkpIS0tzvc/LyyMvL4+pU6eyY8cOdu7cicPhYPny5W6fu3AcwGq1sn37drKyskhJScFqtZKcnMyyZcv6dC4iIiJy9YKnJVH3h610YsdgCsDpaIUOB8HTkrydmlyjM7YjfLJlKwaTCaPVSuuZs3yyZSs8mK4CioiXqXgiIiLXpLOzk/LyciZNmgR0LQfz1ltv4XQ6XV0khYWFjBo1ioiICFeMloyR/iz2+mgVS6Rfuu222ygvL//S43/605+u6jyRkZHk5uZ6Ki0RERHpZUHjpsDd6Zwr2oujvhpTSDjB05K038kA8NmevV2Fk8CuriJjYCAddjuf7dmr4omIl6l4Ij6n6fgR/WVBxIuys7OZPXs2o0aNcu158umnn5KdnQ3AvHnz2LlzJ6tWrSItLY2ysjJyc3PdnoLWkjEiIiIiIiI9EzRuyqC//1F8umTAdYjbq6oxWt33s/ELCMBepf1sRLxNxRPxKU3Hj1D3h61gNGEItOJoPNv1/u70Qf8XCJG+Ul1dzfLlyzlz5gwhISFMnDiRXbt2ERMTA8Do0aPJyclhzZo1JCUlERoayuLFi0lNTXWdQ0vGiIiIiIiI9C1fLzwUny5hmy0Ps58Rq9lCfcs5ttnyWBSHT83jUoEjw2k9c9bVeQLQ2dpK4EjtZyPibSqeiE85V7QXjCb8Pt8gzWAOpBM754r2qngi0keef/75r4yJj49n9+7dV4zRkjEiIiIiIiJ9YyAUHt44th+zn5EAUwBA16ujlTeO7feZOVzOqOQkPtmylQ67Hb+AADpbW3E6HIxK1n42It7m5+0ERHrCUV+N4fP/SF5gMAXgqFcro4iIiIiIiIjI5VxceDAYDASYAjD7GXnj2H5vp3bVqpvq8Df6u435G/2pbqrzUkaeMTxuCjc/mE7A8GF0NDYSMHwYN2uzeJF+QZ0n4lNMIeE4Gs9iMH/Ryuh0tGIKUSujiIiIiIiIiHy5wbyHanVTHVaz+/6SvlZ4CA8Kpb7lnKvzBKCto43woFAvZuUZw+OmqFgi0g+p80R8SvC0JOhw0Nlux+l00tluhw5H17iIiMhVKj5dwup317P4zZXsOvUWxadLvJ2SiIiIiPSiC3uoOhrPuu2h2nT8iLdT6xPhQaG0dbS5jfla4WFu1BzaOztodbTidDppdbTS3tnB3Kg53k5NRAYoFU/EpwSNm0Lo3emYrMNw2hsxWYcRqs3iRUSkBy6s91zfcg6r2UKTo5lttjwVUERERER6WUVZNbkvFfGnvV2vFWV9twT3xXuoGgyGrr1Ujaau8UFgIBQeYq+PZlHcjwgZEkxjezMhQ4JZFPcjn97vRET6Ny3bJT4naNwUFUtERORru3SjSbOfGePn6z3rH14iIiIivaOirJrfF5RgNBkw+xs432Dn9wUl3HNfNJG39P5S3I76agyBVrexwbSHalfhoevvwtVNdYQHhTI3ao7P/f039vpon8tZRHyXiiciIiI+ajCv2XwtBsJ6zyIiIiLe9EFZFQUHK6g608zI4RbumxVJ/C0jr/iZ9w8ex2gy4O9vwuFow9/fRBsO3j94vE+KJ9pDVYUHEZGe0rJdIiIiPmiwr9l8LQbCes8ivuSDsipWvFTIomf2s+KlQj4oq/J2SiIicg0+KKtiS8FHnG1oYegQE2cbWthS8NFX/r7Xn2nGbDa6jZnNRurPNPdmui7aQ1VERHpKnSciIiI+6OI1mwEM5kA6sXOuaK+6T77C3Kg5bLPlgaMVf6M/7Z3tdHbiU+s9i/iKCzfYTCaD2w027pv0lU8oi4hI//Bp+Ucc+fPbNJyt5bphYXzUMBaTKYxA/65bSoH+Juw4KDhYccXf9pDhFs432PH3/+JWVHt7ByHDLV/6GU8KGjcF7k5X57aIiFw1n+w8ycnJ4Qc/+AFxcXFMnTqVhQsX8uGHH3aLs9lspKSkEBMTw6xZs8jJyekWU1FRQVpaGpMmTSIhIYG1a9ficDj6YhoiIiJfm6O+GsPne3ZcMJjWbL4Wl240GWSyaKNJkV5ScLACk8lAoL8Jg6Hr1WQyUHCwwtupiYjIVfi0/CMO7X2VpvPnCBgSRNP5c1jr/pdhnZVucQFmI9Vf0UEyfdY4OhxO2tocOJ1drx0OJ9NnjevNKbgJGjeFUamrufFnLzEqdbUKJyIickU+2Xnyt7/9jR/+8IfExMRgMpnIycnhJz/5CW+88QZjxowB4NSpU6Snp5OYmEh2djalpaWsXLkSi8XCggULAGhsbGThwoXExMSQn59PZWUlmZmZAK5XERGR/khrNl+bi9d7ttlsKpyI9JKqM80MHeL+T46rucEmIiL9w5E/v42fyYTZv+uhHbN/AH5GE9c1l9ASeIMrrrW9g/Cv6CCJvCWce+6L5v2Dx6k6bWd4aCDTZ43rk/1OREREvg6f7jyJiooiMjKSX/3qVxgMBt577z1XzK5duwgODmb16tVERkYyd+5c0tLS2Lp1qytm3759NDQ0sG7dOqKiopg1axZLlizhtddeo7lZ/6ATEZH+S2s2i4gvGDncQmt7h9vY1dxgExGR/qHhbC0ms7/bWPB1QZg7GrF/3kFib3PgcDi5b1bkV54v8pZw0h6exh1JXa8qnIiISH/mk8WTS7W0tOBwOBg2bJhrrLi4mOnTp2MwGFxjCQkJfPbZZ1RWVrpiJk+ejNVqdcXMmDEDu91OaWlp301ARESkh4LGTSH07nRM1mE47Y2YrMMIvTtdSw+ISL9y36xIHA7n17rBJiIi3nfdsDAc7W1uY/5GJyNGjmTYdUNobHEw7LohPKi9rEREZADyyWW7LrVu3TrCwsKYNWuWa6y2tpa4uDi3uBEjRgBQXV1NREQEtbW1hIWFucVceF9TU9OjHEpKSr5G5r3HZrN5O4WvRXn3PV/N3RfyvvQ3SMTTgsZNUbFERPq1+FtGwn2TKDhYQfWZZsKHW7hvVqRusImI+Igpt3+XQ3tfpR0wmf1xtLfR6XAw83tJpE2Y5O30REREepXPF082bdrE22+/TW5uLkOGDHE7dnHXCYDT6bzs+OVcTczFoqOjCQgI+OrAPmCz2Xzypq3y7nu+mruv5i0iIjIYxd8yUsUSEREfNXbCJGYmpXLkz2/TcLaW64aFMeX27zJWhRMRERkEfLp4sn79enbt2sUrr7zCLbfc4nYsLCysW/dIXV0d8EUHSlhYGFVVVW4xtbW1rmMiIiK+qqKsmvcPHqf+TDMhwy3ajFNEREREvpaxEyapWCIiIoOSzxZPsrOz2bNnD9u3b2fixIndjsfGxvLWW2/hdDpdXSSFhYWMGjWKiIgIV0x2djZNTU0EBQW5YgIDAy97ThERkWvRdPwI54r24qivxhQSTvC0pF5ZdquirJrfF5RgNBkIHGLmfIOd3xeUcM990SqgiIiIiEi/80FZFQUHK6g608xILfEoIiL9hE9uGJ+VlUVeXh7PPfccI0aMoKamhpqaGs6fP++KmTdvHvX19axatYrjx4/z5ptvkpuby6JFi1wxiYmJDB06lMzMTMrLyzl06BAbNmxg/vz5WCwWb0xNREQGqKbjR6j7w1YcjWcxBFpxNJ6l7g9baTp+xOPXev/gcYwmA/7+JgyGrlejycD7B497/FoiIiIi0v99Wv4Re3LW8v/WLWdPzlo+Lf/I2ym5fFBWxZaCjzjb0MLQISbONrSwpeAjPiir+uoPi4iI9CKf7DzZuXMngFshBCA5OZns7GwARo8eTU5ODmvWrCEpKYnQ0FAWL15MamqqK95qtbJ9+3aysrJISUnBarWSnJzMsmXL+m4yIiIyKJwr2gtGE37mQAAM5kA6sXOuaK/Hu0/qzzQTOMTsNmY2G6k/0+zR64iIiIhI//dp+Ucc2vsqfiYTAUOCaDp/jkN7X2VmUmq/WI6r4GAFJpOBQP+uW1SB/ibsOCg4WKHukwGg+HQJbxzbT3VTHeFBocyNmuPtlERErppPFk/Ky8uvKi4+Pp7du3dfMSYyMpLc3FxPpCUiIvKlHPXVGAKtbmMGUwCO+mqPXytkuIXzDXb8/b/4z3x7ewchw9VVKSIiIjLYHPnz2/iZTJj9AwAw+wfQ/vl4fyieVJ1pZugQ99tTAWYj1Xrwx+cVny5hmy0Ps58Rq9lCfcs5ttnymHldHHHEeTs9EZGv5JPLdomIiPgaU0g4Tker25jT0YopxPN7kEyfNY4Oh5O2NgdOZ9drh8PJ9FnjPH4tEelbhw8f5uGHH2b27NlMmDCBjRs3doux2WykpKQQExPDrFmzyMnJ6RZTUVFBWloakyZNIiEhgbVr1+JwOPpiCiLiI87YjlCy8insL2ymZOVTnLF5fqlR6RsNZ2sxmf3dxkxmfxrO1nopI3cjh1tobe9wG2tt7yBcD/74vDeO7cfsZyTAFIDBYCDAFIDZz8hf6/vPsnH9zYXf3g/uf1i/vSL9gIonIiIifSB4WhJ0OOhst+N0Oulst0OHo2vcwyJvCeee+6IZel0g9pZ2hl4XqM3iRQaI5uZmIiMjWb58OSNHdl/K5NSpU6SnpzNx4kT27NnDY489xsaNG13L3gI0NjaycOFCrFYr+fn5PPPMMxQUFPDcc8/15VREpB87YzvCJ1u20nrmLAQG0nrmLJ9s2aqbeD7qumFhONrb3MYc7W1cNyzMSxm5u29WJA6HE/vnD/7Y2xw4HE7umxXpkfN/UFbFipcKWfTMfla8VKi9VPpQdVMd/kb3wp2/0Z9z7ee/5BOD28W/vUarVb+9Iv2ATy7bJb6r6fgRzhXtxVFfjSkknOBpSR5f619EpD8KGjcF7k7vs9/AyFvCVSwRGYBmzpzJzJkzAVi/fn2347t27SI4OJjVq1djMBiIjIzk448/ZuvWrSxYsACAffv20dDQwLp167BarURFRbFkyRKys7PJyMjAYtGTviKD3Wd79mIwmTAGBmJobsIYGEiH3c5ne/YyPE7/fvM1U27/Lof2vko7XR0njvY2Oh0Optz+XW+nBtC1r8l9kyg4WEH1mWbCh1u4b1akR/Y7ubAZvclkcNuMnvsmaT+VPhAeFEp9yzkCTAGusbaONoLNQ72YVf918W8voN9ekX5AxZM+9EFZFQUHK6g608xID/5lwFc0HT9C3R+2gtGEIdCKo/Fs1/u701VAEZFBIWjcFI/+3qkgLSKXKi4uZvr06RgMBtdYQkICOTk5VFZWEhERQXFxMZMnT8Zq/WIfphkzZmC32yktLSU+Pv6qr1dSUuLR/H2FzWbzdgpeo7kPDvaTJ+HzwglAc3NTV0fAyZNf+T3ExWkfg/5m7IRJzExK5cif36bhbC3XDQtjyu3f7Rf7nVwQf8vIXrk/os3ovWtu1By22fLA0Yq/0Z+2jjbaOzuYHjLZ26n1S/aqaoxW930y/QICsFd5fp9MEbk6Kp70ET3tAOeK9oLRhJ+5q4JuMAfSiZ1zRXt1s09EpIdUkBaRy6mtre1243LEiBEAVFdXExERQW1tLWFh7ku1XHhfU1PTo+tFR0cTEBDw1YEDiM1mG7Q3hzX3wTP3kjFjupaNCQykubkJiyWIDrudgDFjiB5E38NAMnbCpH5VLOkr2ozeu2Kvj2ZRXNfeJ9VNdYQHhTI3ag6dn7V+9YcHocCR4a7f3gs6W1sJHKkVBUS8RXue9JGLn3YwGLpeTSYDBQcrvJ1an3HUV2Mwuf/j2mAKwFGvCrqISE9dXJA2GAxdhWmjqWtcRAa1i7tOAJxO52XHr+azIjI4jUpOwulw0GHv2qutw27H6XAwKtnze7UNRgcOHOD73/8+0dHR3HnnnRQUFHg7pQFLm9F7X+z10Tw1eymbv/9Lnpq9lNjro72dUr+l316R/kfFkz5SdaaZALPRbWywPe1gCgnH6XB/usDpaMUUogq6iEhPqSAtIpcTFhbWrXukrq4O+KIDJSwsjNraWreYC+8v7UgRkcFpeNwUbn4wnYDhw8BuJ2D4MG5+MF1r7nvAhx9+yM9//nPmzJnD3r17SU1N5YknnuDdd9/1dmoDUm9vRi/iSRf/9nY0Nuq3V6Qf0LJdfWTkcAtnG1pc62zC4HvaIXhaEnV/2Eondv5/9u49rKoq/+P4B5FUxCETFW2cpsnA5CK30RBNMc3GBh1LMy95yWwiL2VmeClzsBQ100GyFG0M7YKjZlm/zGzSKSVLxMq8ZY1J5gXwionc1u8PH3YcLnpU5ADn/XoeHp6z9nfvs9Zin+/enLX32i6161wYSCnIl2c4I+gAcLlqX99E+dkn5OL22y3dDEgDCA4O1gcffCBjjHUXyebNm9W8eXN5e3tbMXFxcTp79qzq169vxdStW1etW7d2WN0BVC03hIbohtAQpaamMlVXBVq6dKmCgoL0+OOPS5JuueUWpaWlacmSJYqMjHRw7Wqea/kweuBaKMq9AKoG7jypJFztcOFByY3ufli1PRrK5GSrtkdDNWJufgC4Ip7hvaSCfBXmXbiluzAvhwFpwAmcPXtWu3fv1u7du5WXl6eMjAzt3r1bP/30kySpf//+OnnypKZOnaoffvhB77//vpKSkjR8+HBrG1FRUWrQoIFiYmK0d+9ebdq0SfPmzdOAAQPk7u48F/YAgCOkpaUpIiLCpiwiIkJff/21CgoKylkLVyPstqaaHh2hxZO7aXp0BAMnAAC7cedJJeFqhwvq3xLCYAkAVID6t4RIdz+sUynvKv/kMdW+vok8w3uRY4EabufOnRo8eLD1Ojk5WcnJyWrbtq2WLVumG2+8UYmJiZoxY4Z69eqlRo0aaeTIkRo0aJC1joeHh5YuXarY2Fj16dNHHh4e6t27t8aNG+eIJgGAU8nMzCw1RWLjxo2Vm5urU6dO6YYbFp2qzQAAIABJREFUbrB7Wzt37qzo6lWq1NRUR1fBoWi/c7dfqvg+COUuQaDCMXhSicJua+p0gyUAgGuHAWnA+bRr10579+69aExYWJhWrVp10ZiWLVsqKSmpIqsGALBT0bSKRYwxV7Qdf39/1alT59KBVVBqaqpTf9FL+527/RJ9AFQXTNsFAAAAAABQCby8vJSRkWFTlpWVJTc3N3l6ejqoVgAAoCwMngAAAAAAAFSC4OBgbdmyxaZs8+bNCgoKkqurq4NqBQAAysLgCQAAAAAAQCUYOnSo0tLSlJCQoB9//FHLly/XunXrNHz4cEdXDQAAlMAzTwAAAAAAACpBmzZtFB8fr7lz5+rVV19Vs2bN9PzzzysyMtLRVQMAACUweAIAAAAAAFBJunbtqq5duzq6GgAA4BKYtgsAAAAAAAAAAKAYBk8AAAAAAAAAAACKYdquq2SMkSTl5uY6uCa2zp8/7+gqXBHqXfmqa92rS72vu+46ubi4OLoaNdaV5uDqsv9UBvriAvrhNzWlL8i/11ZVPQeuLDXlc3IlaLtzuty2k4OvrZqSg535MyXRfmdvv3Rt+oD8C1QsF1N01MUVOXPmjPbt2+foagCoovz9/VWnTh1HV6PGIgcDKA/599oi/wK4GHLwtUUOBlAe8i9QsRg8uUqFhYU6e/as3NzcGNkFUApXfVxb5GAA5SH/XlvkXwAXQw6+tsjBAMpD/gUqFoMnAAAAAAAAAAAAxfDAeAAAAAAAAAAAgGIYPAEAAAAAAAAAACiGwRMAAAAAAAAAAIBiGDwBAAAAAAAAAAAohsETAAAAAAAAAACAYhg8AQAAAAAAAAAAKIbBEwAAAAAAAAAAgGIYPAEAAAAAAAAAACiGwRMAAAAAAAAAAIBiGDyp4tauXat7771Xf/7zn9WmTRv16NFDr732mowxVkxqaqr69OmjgIAAde7cWYmJiaW2s3//fg0ePFiBgYGKiIjQzJkzlZ+f77B6r169Wr6+vqV+fvrpJ4fWu6Q1a9bI19dXQ4cOtSmvin1eUll1r6r9Pn/+/DLrVfw9q0Ofw/Gq82f2avE5spWZmalJkyapffv2CggIUPfu3fWf//zHJsYZ+qNLly5l7hf33HOPFeMM/QBcirPmjMLCQiUkJKhbt24KCAhQp06dNG3aNJ09e9Ymrrq3/auvvlJ0dLQiIyPl6+ur+fPnl4qpqDYePXpUI0eOVHBwsNq2bavJkycrOzv7mrXtUi7V9pUrV2rQoEFq166dQkND9cADD2jTpk2ltlMd2w7HcdZzcmc9lkjOczwp4szHFcDpGFRpn3/+ufn444/N/v37zcGDB83q1atNYGCgWbp0qTHGmJ9//tkEBQWZZ5991nz//ffm3XffNQEBAWb58uXWNs6cOWM6dOhgoqOjze7du82nn35q2rZta+Li4hxW71WrVpnbbrvNHDt2zOYnPz/fofUu7ocffjARERFmwIABZsiQIVZ5Ve1ze+peVfs9Pj7eREZGlqpXkerQ53C86vyZrQh8jn5z5swZ061bNzNixAjz1VdfmfT0dPPll1+a7777zopxlv7Iysqy2R9++uknExgYaBISEowxztMPwMU4c85YvHixCQoKMh9++KFJT083n332menYsaOZOHGiFVMT2r5x40bz4osvmg8++MB07NjRxMfH2yyvqDbm5+ebnj17mn79+plvvvnGbN261dx5551m9OjRldbWki7V9qeeesq8/vrr5ttvvzU//vijmTVrlmndurXZvn27FVNd2w7HcNZzcmc+lhjjPMeTIs58XAGcDYMn1dBjjz1mHnvsMWOMMbNnzzadOnUyhYWF1vLZs2ebzp07W6/ffPNNExgYaM6cOVOq7OzZsw6pd9GX+BfjyHqfP3/e9OzZ06xZs8bExMTYnPRV9T6/WN2rar/Hx8ebrl27lru8qvc5HK86f2YrCp+j37z00kvmzjvvNLm5ueXGOFN/FJecnGxat25tjhw5Yoxx3n4AinPmnBEdHW1GjRplUzZr1izz17/+1Xpd09retWvXUl9yVVQbN23aZHx8fMyBAwesmKKygwcPXqsm2a2stpflL3/5i5k1a5b1uia0HZXDmc/JnflYYoxzHk+KOPNxBXAGTNtVjRhj9M0332j79u1q166dJCktLU3t27eXi4uLFRcREaFffvlFR44csWKCgoLk4eFhxXTo0EE5OTnatWuXQ+otSQUFBerSpYs6dOigYcOG6auvvrJZz5H1njFjhnx8fNSrV69Sy6p6n1+s7lLV7fcjR47ojjvuUOfOnRUdHa09e/bY1Kkq9zkcrzp/ZisSn6MLNmzYoODgYD3//POKiIhQjx49lJCQoLy8PCvGmfqjuLfffluRkZFq2rSpJOftB6A4Z84ZoaGhSk1N1e7duyVJ6enp2rhxozp16mTF1NS2F1dRbUxLS1OLFi100003WTHh4eFydXXV9u3bK6k1V6ewsFDnzp1Tw4YNrTJnaTuunjOfkzvzsUTieFISxxWg5mDwpBo4c+aMgoODFRAQoH79+mngwIEaPHiwpAtzanp5ednEN27cWJJ07NixcmOKXmdkZDik3jfffLNmzpypBQsWKD4+Xs2aNdPgwYO1bds2a31H1Xv9+vX67LPP9Nxzz5W5vCr3+aXqXlX7PTAwULNmzVJiYqJmzpwpY4z69+9vPYulKvc5HK86f2YrEp+j3xw8eFDr1q1TXl6eFi5cqJEjR2rZsmWKj4+3YpypP4p8++23+u6779SvXz+rzBn7ASjJmXPGQw89pIEDB+q+++6Tn5+funbtqsDAQI0bN86KqaltL66i2lhWjJubmzw9PatFP0hSYmKisrOz1bNnT6vMWdqOq+Ps5+TOfCyROJ6UxHEFqDlqO7oCuLT69etrzZo1OnfunHbs2KE5c+aoWbNmuu+++yTJZiRbkvVQ9pLlZbEn5kpdrN7BwcEKDg62YkNCQvTzzz9ryZIlCgsLc1i9Dx8+rOeee06vvvqqzej/pd6/KvS5PXWvqv1e/GoU6cJVK/fcc4+WLVumZ555psz3rgp9Dserzp/Zisbn6DfGGHl5eWnatGlydXWVv7+/jh49qoSEBJt/4JylP4okJyfr97//vTp06GBT7mz9AJTkzDnj448/1ttvv63p06frtttu04EDBxQXF6dZs2YpJibGiquJbS/pWrbRGFMt+mH16tVasGCBEhIS1KRJE7vWqSltx9XhnNy5jyUSx5OycFwBagYGT6qBWrVqWbfotWrVSqdOndLcuXN13333ycvLq9Roc1ZWlqTfRrW9vLx09OhRm5jMzExrmSPqXZY2bdpow4YN1mtH1Pu7777T8ePH1b9/f6ussLBQktS6dWu99dZbVbbP7al7mzZtSq1XFfq9pNq1a8vPz08HDhyw3rcq9jkcrzp/Zq81Z/4cNWnSRH/4wx/k6upqld1yyy06e/asTp06JU9PT6fqD0nKzs7WBx98oOjoaJt/tJytH4CyOHPOmD59uh588EH97W9/kyT5+voqLy9P48eP1+jRo+Xu7l5j215cRbXRy8tLKSkpNjH5+fk6ffp0le+H5ORkTZ8+XfHx8erYsaPNspredlw9zsmd+1gicTwpieMKUHMwbVc1VFhYqJycHEkX7iRISUmxRrAlafPmzWrevLm8vb2tmB07dujs2bM2MXXr1lXr1q0dUu+y7Nq1yzqISI6p9+233661a9dqzZo11k+XLl3Upk0brVmzRr6+vlW2z+2pe1mqQr+XVFhYqL1791r1qqp9Dserzp/Za82ZP0fBwcE6ePCg9U+7JB04cEAeHh7y9PS0YpylPyTp3XffVV5enu69916bcmfrB6Aszpwzzp07p1q1bP8lLP7Fn1Rz215cRbUxODhY6enpOnjwoBWTkpKigoIChYSEVFJrLl9SUpKmT5+uhISEUneySjW77agYnJM797FE4nhSkrMfV4Aa5Vo+jR5XLz4+3mzevNkcPHjQ/PDDD2bFihUmODjYTJs2zRhjzM8//2yCgoLMlClTzP79+83atWtNYGCgWbZsmbWNM2fOmIiICDNy5EizZ88es3HjRtOuXTsTFxfnsHrPnz/fbNq0yfz0009m9+7dZtq0acbX19ds2LDBofUuS0xMjBkyZIj1uqr2uT11r6r9PmPGDPPFF1+YgwcPmm+++caMHTvW+Pn5mW+++cYYU736HI5XnT+zV4PP0W927txp/Pz8TGxsrPnxxx/Np59+asLDw81LL71kxThTfxhjTFRUlBkzZkypcmfrB6AszpwzJk6caMLDw8369etNenq6+eyzz0zXrl3N8OHDrZia0Pbs7Gyza9cus2vXLtOpUyfz7LPPml27dpkDBw4YYyqujfn5+aZnz57mgQceMN9++6356quvTLdu3czo0aMrvc1FLtX2xYsXm9atW5t3333XHDt2zPo5ceKEtY3q2nY4lrOdkzvzscQY5zmeFHHm4wrgbBg8qeLi4uJM165dTUBAgAkLCzO9e/c2y5cvN/n5+VbMV199Ze69917j5+dn7rjjDrNw4cJS2/n+++/Ngw8+aPz9/c3tt99u4uLiTF5ensPqPX36dBMZGWn8/f1N27ZtzaBBg8zmzZsdXu+ylDzpM6Zq9nlZSta9qvb72LFjTceOHY2fn5+JiIgwI0aMsL7wLVJd+hyOV50/s1eDz5Gt//73v+Zvf/ub8ff3N127djUvv/xyqXY4S3+kpaUZHx8fs2XLljKXO0s/ABfjrDnj7NmzJi4uznTp0sX4+/tbXwAdP37cJq66t/2LL74wPj4+pX4GDRpkxVRUGw8fPmyio6NNmzZtTFhYmJk4caI5c+bMNW9jeS7V9sjIyEv2jTHVs+1wLGc8J3fWY4kxznM8KeLMxxXA2bgYU+weMgAAAAAAAAAAACfHM08AAAAAAAAAAACKYfAEAAAAAAAAAACgGAZPAAAAAAAAAAAAimHwBAAAAAAAAAAAoBgGTwAAAAAAAAAAAIph8AQAAAAAAAAAAKAYBk8AAAAAAAAAAACKYfAEAAAAAAAAAACgGAZPAAAAAAAAAAAAimHwBAAAAAAAAAAAoBgGTwAAAAAAAAAAAIph8AQAAAAAAAAAAKAYBk8AAAAAAAAAAACKYfAEAAAAAAAAAACgGAZPAAAAAAAAAAAAimHwBAAAAAAAAAAAoBgGTwAAAAAAAAAAAIph8AQAAAAAAAAAAKAYBk8AAAAAAAAAAACKYfAEAAAAAAAAAACgGAZPAAAAAAAAAAAAimHwpAby9fXVggULLnu9Bx98UEOHDr1kXJcuXTR58uQrqNm1UVXqk5GRIV9fX61evbpS3q+sv1dBQYHGjh0rPz8/ffTRRxXyPr6+vtbPbbfdpvbt22vcuHE6fPiwTdzPP/8sX19fvfvuuxXyvpfrwIEDeuaZZ9SlSxf5+/srODhY9957rxYtWqQTJ05c9vbs/TwAl0JOdoyqkJOrsmPHjumFF17QXXfdpYCAAAUHB6tfv35aunSpzp8/7+jqAdcUedkxqlpedvS5a2Vyprai+iAXO4YjcrGvr68eeeSRMpdHRUXJ19dXEyZMqJT6AMDlqu3oCqDiJScnq1mzZo6uBipZfn6+nnrqKW3YsEFz587VXXfdVWHb7tevn+69917l5+dr586dio+P148//qgVK1bIzc1NktSkSRMlJyfrD3/4Q4W9r73++9//asyYMWrRooUefvhh3XLLLcrNzdXXX3+tpKQkffnll1q8ePFlbfO5556Ti4vLNaoxnAk5GVXN7t279dBDD6levXoaPHiwWrVqpby8PG3btk2vvPKKXFxcNGTIEEdXE7hmyMuQHHvuCoBc7Ezc3d21efNmHT9+XDfccINVvnfvXu3bt0/u7u4OrB0AXByDJzVQUFCQo6tQKXJyclS3bl1HV6NKKD5wMm/ePHXt2rVCt+/t7W3tV2FhYcrNzdWcOXP03XffWeXXXXedQ/a9rKwsPfnkk2rTpo0SExN13XXXWcs6duyo4cOHa926dZe93ZYtW1ZkNeHEyMmoSnJzczV69Gh5enrq7bff1vXXX28t69ixo4YOHaoff/zRgTUErj3yMqTKP3fNy8tTrVq15OrqWmnvCVRl5GLnERAQoAMHDujDDz/UwIEDrfL33ntPgYGBOnPmjANrBwAXx7RdVcCECRPUrVs37dixQ3379lWbNm3Uo0cPrV+/vlTsli1bNHDgQAUFBSk0NFRjxowpNX1SWbe/rlixQl26dFFgYKAeeOAB7dmzRwEBAZo/f36p9/j0008VFRWlNm3a6N5779W2bdvKrHdSUpIiIyMVGBiooUOH6qeffrJZnpubqxdffFGdOnWSv7+/unfvrqVLl9rErF69Wr6+vjpy5EiZfVIybtu2bXrkkUcUHBysqVOn2qyzcuVKdevWTcHBwRo4cKC+//77y66PJO3fv19///vfFRISoqCgIA0ZMkTffPNNqbhFixapY8eOCgoK0vDhw3Xo0KEy++lay8/P17hx47Rhwwb985//LDVwUt5tzVd6m3TRupL0yy+/WGVlTQdQ9N6X2qdyc3P1wgsvqF27dgoODtbYsWO1ceNG+fr6auvWrRety4oVK3TmzBlNnjzZZuCkSL169dS7d2/rdWZmpiZPnqxu3bopMDBQXbp00ZQpU3Tq1Cmb9arbFDyoOORkcvK1kJOTo+eff15/+ctfFBQUpDvuuENjx47V0aNHbeLszZuS9H//93+69957FRgYqHbt2mnSpEmlcllJH330kdLT0/XUU0/ZDJwUadiwoUJDQ63Xl+r/V155RcHBwfr1119ttpOdna3AwECbu/5++uknPf7442rbtq2175e3PwPFkZfJy9dCyXPXis5nRVP0JCUl6c4771RgYKAOHz5s/a1SU1M1fPhwBQUFqWPHjmXeJb19+3Y9+OCDatOmjUJDQ/XYY4/pwIEDNjHGGCUmJqpbt27y9/dXZGSk5s6dq7y8vArqKeACcjG5+ErVqlVL99xzj9auXWuVGWP0wQcfKCoqqsx17Ml/GzduVN++fRUcHKyQkBBFRUVpxYoV1vKi8+qPPvpId999twIDA9W/f3/99NNPOnPmjJ5++mmFhoaqc+fOpfr466+/1siRI9WxY0e1adNG99xzjxYvXqyCggIrpug4snLlSs2cOVPh4eFq166dxo0bd8lzcgDVB4MnVcTJkyc1adIkPfDAA0pISFCzZs00duxYHTx40Ir55JNPNHz4cHl7e2vevHmaNm2a9u/fr8GDB5c6yS/uk08+0bPPPqvQ0FAlJCSoR48eGjNmjAoLC0vF7t+/X3PnztWjjz6q+Ph4SVJ0dHSpKwE+++wzrVmzRpMmTdL06dOVnp6uhx56SLm5uVbM+PHjtXTpUg0YMECvvvqqIiMjNWPGDP3zn/+84n4aP368AgMDtWDBAvXp08cq37Jli1atWqWYmBjNnDlTR48e1ciRI20ObPbU58iRIxo4cKDS09P1/PPPa/bs2crJydGDDz6offv2WXFvvfWW5syZo+7duyshIUFt2rTR2LFj7WpDYWGh8vPzL/ljj4KCAj355JP65JNPNH/+fN155512rXe1igZNfv/7318y1p59as6cOXrzzTc1ePBgzZ8/X40bNy51klmeL7/8Uk2bNpWPj49d8SdPnlT9+vU1fvx4LVmyRGPGjLFOboEi5GT7kJPtl5OTo/Pnz2v06NFatGiRJkyYoF9++UX9+/cv9YwRe/7ub7zxhsaNG6egoCC9/PLLmjBhgj777DP9/e9/L3NfKvLFF1/I1dVVHTp0uGSd7en/v/71r/r111+1YcMGm3XXr1+v3Nxc/fWvf5UkHTp0SPfff79+/vlnTZ06VfPnz1fDhg01bNgw7d69275OhFMjL9uHvHzlrkU+27Rpk9auXauYmBi9/PLL8vT0tJY99dRTCgoKUkJCgrp3767Zs2fr3//+t7V8165dGjJkiAoKCjRnzhzFxsbqhx9+0IABA5SRkWHFzZ49W3PmzFG3bt306quvqm/fvlqyZEmVeLYCah5ysX3IxaX16tVLaWlpSk9Pl3Th//hjx47pnnvuKRVrT/47ePCgRo0apT/+8Y+aP3++EhIS1Ldv31L7wP79+7Vw4UI9+eSTmjVrlg4dOqSxY8fqySefVLNmzRQfH6877rhDM2bMsLlw89ChQwoICFBsbKwWLVqkvn376tVXX9XcuXNL1ffll1/WqVOnNGvWLI0ZM0affPKJ4uLi7O4bAFWcgcPFxMQYHx8fs2PHDqssKyvLtGrVyixatMgqu/POO010dLTNuunp6cbPz88sX77cKvPx8TEvv/yy9fq+++4zffv2tVnvzTffND4+PiY+Pt4qGzRokPHz8zOHDh2yyr799lvj4+NjPvjgA6ssMjLSBAYGmqysLKts3759xtfX1yQnJxtjjNmzZ4/x8fExS5YssXnfZ5991gQEBJhTp04ZY4xZtWqV8fHxMYcPHy7VJ127drVeF8XNmzevVP9FRkaa22+/3WRnZ1tl69atMz4+Pubrr7++rPrMmDHD+Pv7myNHjlgx2dnZpm3btmbs2LHGGGMKCgpMx44dzZgxY2y2FRcXZ3x8fMyqVatK1bFk23x8fC75k56eftHtDBo0yIpNSkq6aNyQIUNKlZfcT8rj4+Nj5s+fb/Ly8sy5c+fM1q1bTadOncrcF318fMyaNWts3vtS+9SJEydMQECAmT17ts32nnjiCePj42O++OKLi9bv7rvvNvfff3+p8vz8fJOXl2f9lCcvL8988803xsfHx3z33Xc2dS+r31DzkZPJyVeaky8nZ+Tn55vMzEzj6+tr1q9fb7OdS/3ds7OzTXBwsHn++edttrlt2zbj4+NjNm7cWO77Dh8+3ERERNhVR3v63xhj+vXrZ0aMGGGz7tChQ82gQYOs1xMmTDAdO3a02S/y8/PN3XffXepvB5REXiYvX4u8XNa5a0Xms8jISBMSEmL1XZGiv9XMmTNtyseMGWM6depkCgoKjDHGjBo1yoSHh5tff/3Vivn555+Nn5+fefHFF40xxhw/ftz4+fmZ2NhYm229+uqrxsfHx+zfv7/ctgKXi1xMLr7aXHzPPfdYf/NJkyaZ4cOHG2OM6d69u4mJibHWsSf/ffjhh8bHx8ecOXPmou9dsp+WLVtmfHx8zLRp06yy/Px8Ex4ebqZMmVLmdgoLC01eXp5ZsmSJCQsLM4WFhcaY33JrUTuKxMbGmsDAwIv2C4DqgztPqojrr79ebdq0sV7fcMMNatSokXVr64EDB5Senq4ePXrYjPJ7e3vr5ptv1vbt28vcbkFBgXbv3l1qKqfu3buXGe/j46PmzZvbvJZU6hbbsLAwmwd93XrrrfrTn/6kHTt2SJJ1y2zJqwjuuecenT9/Xt9++235nXERkZGRZZaHhYWpfv36NvWRfrtDwt76bNu2TWFhYWratKkVU79+fUVGRuqrr76SdKEvjh49anN7riT95S9/sasNo0aN0sqVKy/506RJk0tu69Zbb1WzZs20aNEi6wqOK2GMsdmvil/5Iknz58+Xn5+f2rRpowcffFANGjTQnDlz7Nr2pfapffv26fz586X20ZIPvC955UvRFUjGmDIf7B4QECA/Pz/rp3hbX3/9df31r39VUFCQ/Pz8rKuB/ve//9nVJtR85GT7kJMvz7vvvqt7771XISEhat26tdq3by9jTKncc6m/+44dO3T27NlS+1+bNm3k4eGh1NTUcutgjLG7vvb0vyRFRUVZDwGVpIyMDG3dulU9e/a0Yj7//HN17txZderUseprjFH79u0vWl+gCHnZPuTlq1PR+Sw0NFS/+93vynyvkv3TvXt3q++kC33dpUsX1atXz4q58cYbFRwcbPX1N998o7y8PPXo0cNmW0V/R/IrKhq52D7k4rJFRUVp7dq1ys3N1fr168udssue/NeqVSvVrl3bmonj5MmTZW7r1ltvtemnP/7xj5Kk9u3bW2Wurq76wx/+YDMt26lTpzR9+nR16dJF/v7+8vPz08yZM3X69GllZmbavEenTp1KvWdOTo51LAFQvfHA+CqirJPq6667zprKIysrS5I0btw4jRs3rlRseQes48ePKz8/Xw0bNrQpb9iwoWrVKj12VrIeRc+QKDmlSPETkCKNGjXSsWPHJMma39HLy8smpuj1lc7/2Lhx4zLLL1Vve+tz6tQp3XzzzaW27+XlZcUU3SbaqFEjm5iSr8vTvHlzeXt7XzKudu1Lfzy9vLw0f/58DRo0SMOGDdMbb7xhc2Jgr3feeUcTJ060Xrdt21bLli2zXvfv31/33Xefzp8/rw0bNuhf//qXpk6dqpkzZ15y25f62xT1Z8l9qmR/Tpo0Se+88471etSoURo9erSaNWtW5sONV6xYIWOM1qxZo+XLl1vlr7/+umbMmKERI0aoffv28vDw0IkTJ/TII4+U2s/hvMjJ9iEn2+/jjz/W008/rT59+uiJJ57Q9ddfLxcXF/Xr16/U3/NS/Ve0/z3wwANlvld5/zxKkre3t7744gudP39ederUuWid7el/6cI/4dOnT9e6des0YMAAffDBB6pVq5bNFx7Hjx9XcnKykpOTS23Pzc3tovUAJPKyvcjLV6ei81nJ/iyuZH8UxR47dkzNmjXTqVOnylzfy8tLe/bskfRbvi/5dy96fbHjAXAlyMX2IReXLSoqSnPnztXLL7+svLy8UgM7RezJf3/84x+1aNEiLVy4UI8//rgKCwvVtm1bTZw40XpGq1S6z4vydFnlxfefCRMmaNu2bXr88cfl6+urunXr6r///a/i4+PtPncvPj0cgOqLwZNqouihrhMmTFBYWFip5R4eHmWud8MNN6h27do6ceKETfmJEycuOif6pZQ1gp6VlWVdhVI0n29mZqbNl/lFJ1NFy4u+uCn5QMPyTvTLusPAHvbWx9PT0yorLis5A2aBAAAgAElEQVQry4opOhEqGVfWemUpOQhQnk8++cSuZ4rcfPPNWrJkiQYPHqyHHnpIy5YtszlJvO6665STk2OzTsn9ITIyUitXrrReF78aRrpwkhsQECDpwtUy586d09tvv62BAwcqMDDwknW8mKL+PH78uP7whz9Y5SX7c9SoURo4cKBNnaQLAz1btmzR999/b125I0n+/v6SpJSUFJvtrFu3Th06dNBTTz1llRVdeQTYi5x8ATnZfuvWrdPNN9+sF154wSrLyMgodaefPYr2v5deeskmbxYp64uCIuHh4Vq5cqU+//zzSz4ny57+L3q/9u3b6/3339eAAQO0du1ade7c2eYfyeuvv1633367hg4dWmp7V7ofAcWRly8gL1+dis5nF/t7ZGVl2eTwoiuZi/qvvL7OzMy0+rpov8/MzCxzW0XLgcpCLr6AXFy25s2bKzQ0VIsWLVKPHj3k7u5eZpw9+U+SIiIiFBERofPnzyslJUUzZ87U3//+d23cuNGu+pTn/Pnz2rRpk5544gkNGjTIKi/53QIA58DgSTXxpz/9STfeeKP+97//adiwYXav5+rqqttuu00bNmyweSD2Rx99dFX12bZtm44fP259QfP999/rxx9/1JAhQyTJOlH68MMPbf6x+OCDD1SnTh3ri/hmzZpJuvAQrxYtWkiSzpw5o7S0tHJvcb8S9tYnLCxMb775pjIyMqyTjV9//VX/+c9/FBERYdW5SZMm+vjjj60HRxZt2x4lBwHKczm3v7Zq1UqLFi3SsGHD9PDDDyspKck6MW3evLn+85//KD8/37oq5L///a/N+g0bNix1lc/FPP7443rvvfe0YMECvfrqq3avVxYfHx/VqVNHGzZsUFBQkFW+fv16m7jf//73ZZ6U3X///VqyZImef/55JSYmWld5lCcnJ6fUP5LvvvvuVbQAzoicfHVqek4uS05OTqkrkq8094SEhMjd3V0///xzmQ/ZvJi77rpLLVq00Jw5c/TnP/+51N/1xIkT+t///qeQkBC7+r9IVFSUnn76aW3ZskU7d+602b8lqUOHDtq1a5d8fX0vmaeBK0FevjrOmJfLU1n57OOPP1ZwcLD1+qOPPpK3t7d1pXdYWJg+/fRTmzsFDx8+rLS0NGsfDwwMlJubmz788EOFhIRY2/rggw+sbQCViVx8dZwhFw8dOlQeHh7q379/uTH25L/i6tSpo86dO+vgwYN64YUXlJ2dXe5AnT1yc3NVUFBgc+5eWFiotWvXXvE2AVRfDJ5UEy4uLnrmmWc0evRo5eTk6K677lKDBg107Ngxbd26VR07dix3PtDo6Gg99thjGj9+vHr27Kn//e9/WrZsmWrXrn1VV0Q8/PDDeuyxx3T+/HnNnTtXzZs3V+/evSVJvr6++stf/qI5c+YoNzdXfn5++vzzz5WcnKzo6GjrBCMwMFC///3vFRcXp4KCAhljtGTJknKvQLhS9tZn6NCheuedd/TQQw8pOjpa1113nRYvXqycnBw9+uijkqRatWrp0UcfVWxsrJ5//nl17txZ27dv17p16+yqS3mDAFcrKChICxYs0COPPKK///3vWrx4serVq6cePXpoxYoVevbZZxUVFaX9+/fb3GVyJW644QY9+OCDWrRokfbu3WtzW+zluv7669W/f3/961//Ur169RQUFKRNmzYpLS1Nksq8Tbu4Ro0a6aWXXtKYMWN03333qX///mrZsqXy8/N14MABvffeezb7U4cOHfTaa69p8eLFat26tTZt2qTPP//8iusP50ROvjo1NSdnZWWV+b5//vOf1aFDB02dOlUvvviiIiIitH37dq1Zs+aKpp3x8PDQU089pRkzZigjI0MRERGqW7euDh8+rM2bN2vgwIE2X6IVd9111yk+Pl7Dhw/X3/72Nw0ZMkStWrVSXl6etm/frjfffFPR0dEKCQmxq/+LdO3aVfXq1dOECRPUoEEDde7c2Wb5mDFj1KdPHw0ePFgDBgyQt7e3Tpw4oe+++061atXSE088cdn9ABRHXr46zpiXy1NZ+ezDDz+Uu7u7goKCtHHjRq1bt06xsbHWuW90dLT69eun4cOHa+jQocrNzdX8+fPVoEEDDR48WNKFC6CGDBmi1157TXXq1FF4eLi+/fZbJSQkqFevXvrTn/5kZ08BFYNcfHVqai4urlu3buVO11XEnvz39ttva9u2berUqZOaNm2qY8eOafny5dYzAK9GgwYN1KZNGy1ZskReXl7y8PDQW2+9pXPnzl3VdgFUTwyeVCNdunTR66+/rldeeUUxMTHKy8tT06ZN9ec//9lmuqKS7rzzTsXGxmrhwoVat26dWrdurZkzZ2rAgAFq0KDBFdWlY8eOuvXWWzVt2jQdP35cISEhmjp1qs3VV7NmzdI///lPLV++XMePH1fz5s01YcIEmysoateurQULFugf//iHnnrqKTVu3FiPPfaYtm7dWuEPOLSnPt7e3nrjjTc0a9YsTZ48WcYYBQYGatmyZdZD6CRp4MCBys7O1rJly/Tvf/9boaGheumll8qdf76yhIeHa968eRozZoxGjRqlV155ReHh4Xr22We1dOlS/d///Z+CgoIUHx9f7kmrvR566CEtX75cCxcu1EsvvXRV2xo3bpwKCgr0+uuva/HixerYsaOefPJJjR8/3q599I477tA777yjxYsXa/HixTp27Jjc3Nz0xz/+UXfeeafNFTMjR47UqVOnlJiYqLy8PHXo0EHx8fH629/+dlVtgPMhJ1+dmpiT9+3bp8cff7xU+b/+9S/df//9OnTokPUcpqIpC4o/hPhyDBw4UN7e3lqyZIlWrVol6UJ/tW/f/pL/6LZu3Vpr1qxRYmKili9frsOHD8vNzU2+vr4aOXKk+vXrZ23Pnv6XJHd3d3Xp0kXvv/++7rvvvlLPU7nxxhu1cuVKxcfHa+bMmTp16pRuuOEG+fn52XVVI2AP8vLVcba8XNa0h1Ll5bPZs2drwYIFSkxMVIMGDTRu3Dgr/0oXcvXSpUs1d+5cjRs3Tq6urmrXrp2efvppm+cpPPXUU/L09NSKFSu0dOlSeXl5afjw4Ro1apTddQEqErn46tTEXHy57Ml/vr6+2rhxo2bNmqUTJ07ohhtuUIcOHTR27NgKqcOcOXP03HPPacqUKapfv7569eqlHj16KCYmpkK2D6D6cDHGGEdXApXv008/1aOPPqrly5df9MorwFFmzpypN998U19++eUlH2oMVHfkZACoWsjLuFZWr16tiRMnatOmTXY9jBlwZuRiAICjceeJEzhz5ozmzZun8PBweXh4aM+ePXrllVfk5+fHPLioErZt26atW7fK399ftWrV0pYtW5SUlKRBgwYxcIIah5wMAFULeRkAHI9cDACoihg8cQK1a9fWoUOHNGXKFJ06dUqenp6KjIzU008/fcVzhwIVqX79+vr888/1r3/9Szk5OWratKkeffRRRUdHO7pqQIUjJwNA1UJeBgDHIxcDAKoipu0CAAAAAAAAAAAoppajK1DdGWN0/vx5MQYFAJWPHAwAjkH+BQDHIQcDAFA5GDy5Srm5udq5c6dyc3MdXZVr6rvvvnN0Faod+uzy0We4XFU9BzvbPk17azZnay8urqrn34rCfl8afWKL/oAjVHQOZj8uG/1SGn1SNvoFqLkYPIFdcnJyHF2Faoc+u3z0GWoaZ9unaW/N5mztBST2+7LQJ7boD9QE7Mdlo19Ko0/KRr8ANReDJwAAAAAAAAAAAMUweAIAAAAAAAAAAFAMgycAAAAAAAAAAADFMHgCAAAAAAAAAABQDIMnAAAAAAAAAAAAxTB4AgAAAAAAAAAAUAyDJwAAAAAAAAAAAMUweAIAAAAAAAAAAFBMbUdXAFXb2R+261TKu/rdsXT9sruFPMN7qf4tIY6uFgBcc0X5L//kMdW+vgn5DwAAABDnyQAA58GdJyjX2R+2K2vdYuVnn5CpXVf52SeUtW6xzv6w3dFVA4Brqnj+c6nrQf4DADiFsz9s1y/Ln9PBhGj9svw5jnsASuE8GQDgTBg8QblOpbwrudZWLbe6kovLhd+utS+UA0ANVjz/uZD/AABOgC9EAdiD82QAgDNh8ATlyj95TC6169iUudSuo/yTxxxUIwCoHOQ/AICz4QtRAPbgPBkA4EwYPEG5al/fRCb/vE2ZyT+v2tc3cVCNAKBykP8AAM6GL0QB2IPzZACAM2HwBOXyDO8lFeSrMC9HMubC74L8C+UAUIMVz3+G/AcAcAJ8IQrAHpwnAwCcCYMnKFf9W0LU6O6HVdujoVzyc1Tbo6Ea3f2w6t8S4uiqAcA1VTz/mZxs8h8AoMbjC1EA9uA8GQDgTGo7ugKo2urfEqL6t4QoNTVVt4aGOro6AFBpivIfAADOoP4tIdLdD+tUyrvKP3lMta9vIs/wXhwLAZTCeTIAwFkweAIAAAAA4AtRAAAAoBim7QIAAAAAAE7rq6++UnR0tCIjI+Xr66v58+eXG/vFF1/otttuU7du3Uot279/vwYPHqzAwEBFRERo5syZys/Pt4k5evSoRo4cqeDgYLVt21aTJ09WdnZ2hbcJAABcPQZPAAAAAACA0/r111/VsmVLjR8/Xk2bNi037vjx45o4caLat29fall2draGDRsmDw8PrVixQi+88IJWr16tOXPmWDEFBQV65JFHlJWVpaSkJCUkJGjr1q2aNGnSNWkXAAC4OkzbBQAAAAAAnFanTp3UqVMnSdLcuXPLjDHGKCYmRn379lVBQYEOHjxos3zt2rU6ffq0Zs2aJQ8PD7Vq1UpPPPGE4uLiNHr0aLm7u2vz5s3as2eP1q9fr5tuukmSNGXKFI0YMULp6elq0aLFtW0oAAC4LNx5AgAAAAAAcBFLlixRTk6OHn300TKXp6WlKSgoSB4eHlZZhw4dlJOTo127dlkxLVq0sAZOJCk8PFyurq7avn37tW0AAAC4bNx5AgAAAFQxa9asUUxMjMLDw7V06VKrPDU1VTNmzNDevXvVqFEjDRw4UCNGjLBZd//+/YqNjdWOHTvUoEED9ezZU+PGjVPt2r+d+h89elSxsbHasmWL3Nzc1K1bN02cONHmSz8AwAVff/21XnvtNa1atUq1apV9DWpmZqa8vLxsyopeZ2RklBvj5uYmT09PK+Zy7Ny587LXKU9qamqFbasmoV9Ko0/KVhX6JTQ01NFVAGocBk8AAACAKuTHH3/Uiy++qLCwMJvyQ4cO6eGHH1ZUVJTi4uK0a9cuPfPMM3J3d9fAgQMl/TbnfkBAgFasWKEjR44oJiZGkqzfRXPu16tXT0lJSTp37pwmTZqkSZMmKT4+vnIbCwBVXHZ2tsaOHavnnntOzZo1u6JtuLi4XHS5MeaSMWXx9/dXnTp1rqhOxaWmpvKlaxnol9Lok7LRL0DNxeAJAAAAUEXk5uZq7NixGj9+vFJSUnTkyBFr2VtvvSVPT0/94x//kIuLi1q2bKl9+/Zp8eLF1uAJc+4DQMVKT0/XoUOHNHbsWKussLBQxhi1bt1aL774onr06CEvLy8dPXrUZt3MzExJv92B4uXlpZSUFJuY/Px8nT59utQdKQAAwPF45gkAAABQRcyYMUM+Pj7q1atXqWVpaWlq3769zdXJERER+uWXX6xBFubcB4CK9ac//Ulr167VmjVrrJ8HHnhAzZo105o1a9SxY0dJUnBwsHbs2KGzZ89a627evFl169ZV69atrZj09HSbh82npKSooKBAISEhldswAABwSdx5AgAAAFQB69ev12effaY1a9aUuTwzM7PUlBCNGzeWJB07dkze3t6VPud+Rc63X1VVhTnMqxr6xBb9Yas6Tl1z9uxZa0AjLy9PGRkZ2r17t9zd3XXTTTfJx8fHJr5Ro0Zyc3OzKY+KitLLL7+smJgYjR49WkeOHNG8efM0YMAAubu7S7ow4N2qVSvFxMRo8uTJysnJ0bRp09S9e3fu+gMAoApi8AQAAABwsMOHD+u5557Tq6++etGHtpecE98YU2a5PeuWdCVz7lfUfPtVFXOYl0af2KI/aoadO3dq8ODB1uvk5GQlJyerbdu2WrZsmV3b8PDw0NKlSxUbG6s+ffrIw8NDvXv31rhx46wYV1dXLVy4ULGxsRo0aJDc3NzUrVs3TZo0qcLbBAAArh6DJwAAAICDfffddzp+/Lj69+9vlRUWFkqSWrdurbfeekteXl6l7gzJysqS9NsdKMy5DwCXr127dtq7d6/d8aNHj9bo0aNLlbds2VJJSUkXXdfb21sLFiy47DoCAIDKxzNPAAAAAAe7/fbbS82p36VLF7Vp00Zr1qyRr6+vgoODlZKSYt1tIl2YT7958+by9vaWxJz7AAAAAFBRGDwBAAAAHMzDw0M+Pj42P7/73e9Ur149+fj4qG7duurfv79OnjypqVOn6ocfftD777+vpKQkDR8+3NpOVFSUGjRooJiYGO3du1ebNm266Jz7O3fu1LZt25hzHwAAAABKYPAEAGBJTExU3759FRoaqrZt22rYsGH6+uuvS8WlpqaqT58+CggIUOfOnZWYmFgqZv/+/Ro8eLACAwMVERGhmTNnKj8/3ybm6NGjGjlypIKDg9W2bVtNnjxZ2dnZ16x9AFCd3XjjjUpMTNTOnTvVq1cvzZ49WyNHjtSgQYOsmKI590+fPq0+ffpowoQJ5c6537BhQw0aNEjR0dEKCwvT9OnTHdEsAAAAAKiSeOYJAMDy5Zdf6v7771dAQIBq166txMREDR06VO+99551NfKhQ4f08MMPKyoqSnFxcdq1a5eeeeYZubu7a+DAgZKk7OxsDRs2TAEBAVqxYoWOHDmimJgYSbJ+FxQU6JFHHlG9evWUlJSkc+fOadKkSZo0aZLi4+Md0wEAUIXExcWVKgsLC9OqVasuuh5z7gMAAADA1WPwBABgKXkHyfTp0/Xxxx/rs88+04ABAyRJb731ljw9PfWPf/xDLi4uatmypfbt26fFixdbgydr167V6dOnNWvWLHl4eKhVq1Z64oknFBcXp9GjR8vd3V2bN2/Wnj17tH79et10002SpClTpmjEiBFKT09n6hgAAAAAAAA4DNN2AQDKde7cOeXn56thw4ZWWVpamtq3by8XFxerLCIiQr/88ouOHDlixQQFBcnDw8OK6dChg3JycrRr1y4rpkWLFtbAiSSFh4fL1dVV27dvv9ZNAwAAAAAAAMrFnScAgHLNmjVLXl5e6ty5s1WWmZmp0NBQm7jGjRtLko4dOyZvb29lZmbKy8vLJqbodUZGhrWdkjFubm7y9PS0Yuy1c+fOy4qvTKmpqY6uQqWivTVbdWlvyRwFAAAAAMDlYvAEAFCmhIQEffjhh0pKSlK9evVslhW/60SSjDFllpflUjHGGLu2U5y/v7/q1KlzWetUhtTUVKf6Epf21mzO1l4AAAAAgHNj2i4AQClz585VUlKSXnvtNd122202y7y8vErdGZKVlSXptztQvLy8lJmZaRNT9LrobpOyYvLz83X69OlSd6QAAAAAAAAAlYnBEwCAjbi4OL399ttaunSpAgICSi0PDg5WSkqKdbeJJG3evFnNmzeXt7e3FbNjxw6dPXvWJqZu3bpq3bq1FZOenq6DBw9aMSkpKSooKFBISMi1ah4AAAAAAABwSQyeAAAssbGxSk5O1pw5c9S4cWNlZGQoIyNDZ86csWL69++vkydPaurUqfrhhx/0/vvvKykpScOHD7dioqKi1KBBA8XExGjv3r3atGmT5s2bpwEDBsjd3V3ShYfMt2rVSjExMdq5c6e2bdumadOmqXv37mrRokWltx0AAAAAAAAowjNPAACWN954Q5JsBkIkqXfv3oqLi5Mk3XjjjUpMTNSMGTPUq1cvNWrUSCNHjtSgQYOseA8PDy1dulSxsbHq06ePPDw81Lt3b40bN86KcXV11cKFCxUbG6tBgwbJzc1N3bp106RJkyqhpQAAAAAAAED5GDwBAFj27t1rV1xYWJhWrVp10ZiWLVsqKSnpojHe3t5asGCB3fUDAAAAAAAAKgPTdgEAAAAAAAAAABTD4AkAAAAAAAAAAEAxDJ4AAAAAAAAAAAAUw+AJAAAAAAAAAABAMQyeAAAAAAAAAAAAFFPb0RUAAAAAAKAipR3eqff2fKxjZ7PUpH4j9WzVTcHN/B1dLQAAAFQjVe7Ok8TERPXt21ehoaFq27athg0bpq+//rpUXGpqqvr06aOAgAB17txZiYmJpWL279+vwYMHKzAwUBEREZo5c6by8/NtYo4ePaqRI0cqODhYbdu21eTJk5WdnX3N2gcAAAAAuHbSDu/UktRknTx3Sh5u7jp57pSWpCYr7fBOR1cNAAAA1UiVGzz58ssvdf/99+uNN97Qm2++qSZNmmjo0KFKT0+3Yg4dOqSHH35YrVu31jvvvKMnn3xS8+fP1xtvvGHFZGdna9iwYfLw8NCKFSv0wgsvaPXq1ZozZ44VU1BQoEceeURZWVlKSkpSQkKCtm7dqkmTJlVqmwEAAAAAFeO9PR/LrZar6tSuIxcXF9WpXUdutVz13p6PHV01AAAAVCNVbtqukneQTJ8+XR9//LE+++wzDRgwQJL01ltvydPTU//4xz/k4uKili1bat++fVq8eLEGDhwoSVq7dq1Onz6tWbNmycPDQ61atdITTzyhuLg4jR49Wu7u7tq8ebP27Nmj9evX66abbpIkTZkyRSNGjFB6erpatGhRuY0HAAAAAFyVY2ez5OHmblN2net1OnY2y0E1AgAAQHVU5e48KencuXPKz89Xw4YNrbK0tDS1b99eLi4uVllERIR++eUXHTlyxIoJCgqSh4eHFdOhQwfl5ORo165dVkyLFi2sgRNJCg8Pl6urq7Zv336tmwYAAAAAqGBN6jdSbkGuTVluQa6a1G/koBoBAACgOqpyd56UNGvWLHl5ealz585WWWZmpkJDQ23iGjduLEk6duyYvL29lZmZKS8vL5uYotcZGRnWdkrGuLm5ydPT04qx186dNX/+3NTUVEdXodqhzy5fTeqzknkKAAAA117PVt20JDVZyj+v61yvU25BrvIKC9SzVTdHVw0AAADVSJUePElISNCHH36opKQk1atXz2ZZ8btOJMkYU2Z5WS4VY4yxazvF+fv7q06dOpe1TnWSmprKF8GXiT67fPQZAAAArlZwM38ND73w7JNjZ7PUpH4j9WzVTcHN/B1dNQAAAFQjVXbwZO7cuXrrrbf02muv6bbbbrNZ5uXlVerOkKysC/PXFt2B4uXlpaNHj9rEZGZmWsuKfqekpNjE5Ofn6/Tp06XuSAEAAAAAVA/BzfwZLAEAAMBVqZLPPImLi9Pbb7+tpUuXKiAgoNTy4OBgpaSkWHebSNLmzZvVvHlzeXt7WzE7duzQ2bNnbWLq1q2r1q1bWzHp6ek6ePCgFZOSkqKCggKFhIRcq+YBAAAAAAAAAIAqrMoNnsTGxio5OVlz5sxR48aNlZGRoYyMDJ05c8aK6d+/v06ePKmpU6fqhx9+0Pvvv6+kpCQNHz7ciomKilKDBg0UExOjvXv3atOmTZo3b54GDBggd3d3SRceMt+qVSvFxMRo586d2rZtm6ZNm6bu3burRYsWld52AAAAAAAAAADgeFVu2q433nhDkmwGQiSpd+/eiouLkyTdeOONSkxM1IwZM9SrVy81atRII0eO1KBBg6x4Dw8PLV26VLGxserTp488PDzUu3dvjRs3zopxdXXVwoULFRsbq0GDBsnNzU3dunXTpEmTKqGlAAAAAAAAAACgKqpygyd79+61Ky4sLEyrVq26aEzLli2VlJR00Rhvb28tWLDA7voBAAAAAICa46uvvtJrr72mPXv26JdfftGoUaM0evRoa/nKlSu1Zs0aff/998rPz9ett96q6OhoderUyWY7+/fvV2xsrHbs2KEGDRqoZ8+eGjdunGrX/u2rl6NHjyo2NlZbtmyxLuCcOHGiPDw8Kq29AADAPlVu2i4AAAAAAIDK8uuvv6ply5YaP368mjZtWmr51q1bddddd2nJkiVauXKlQkND9dhjjyktLc2Kyc7O1rBhw+Th4aEVK1bohRde0OrVqzVnzhwrpqCgQI888oiysrKUlJSkhIQEbd26ldkvAACooqrcnScAAAAAAACVpVOnTtZdJHPnzi21fPbs2Tavx48fr08//VQbNmxQcHCwJGnt2rU6ffq0Zs2aJQ8PD7Vq1UpPPPGE4uLiNHr0aLm7u2vz5s3as2eP1q9fr5tuukmSNGXKFI0YMULp6ek8exUAgCqGO08AAAAAAADsVFhYqHPnzqlhw4ZWWVpamoKCgmym3+rQoYNycnK0a9cuK6ZFixbWwIkkhYeHy9XVVdu3b6+8BgAAALtw5wkAAAAAAICdEhMTlZ2drZ49e1plmZmZ8vLysokrep2RkVFujJubmzw9Pa2Yy7Fz587LXqc8qampFbatmoR+KY0+KVtV6JfQ0FBHVwGocRg8AQAAAAAAsMPq1au1YMECJSQkqEmTJnat4+LictHlxphLxpTF399fderUuez1SkpNTeVL1zLQL6XRJ2WjX4Cai8ETAAAAAAAgSTqeul2/vPOuco4eU92mTdS8dy/dEBri6GpVCcnJyZo+fbri4+PVsWNHm2VeXl46evSoTVlmZqa1rOh3SkqKTUx+fr5Onz5d6o4UAADgeDzzBAAAAAAA6Hjqdv24cLHOHz8hVw8PnT9+Qj8uXKzjqTyPIykpSdOnT1dCQoL1cPnigoODtWPHDp09e9Yq27x5s+rWravWrVtbMenp6Tp48KAVk5KSooKCgv9n787Dqi7z/48/D0cU8ZAKKJiDDkqJ5oaYpeDkMqj1/aJZlqmIu6aEuaPglwwnAR3DwkzDhcHUXMKFZpyyXzOWjqbiyqg4aKOmyeKSoqCy/P7g8pNHcKsDar0e18V1+Nz759YLDuf9uVo7k88AACAASURBVO+bVq0UoBIREXnYKHgiIiIiIiIiIpxeux5TpUqYHRwwmUwlr5UqcXrt+gc9tHJ1+fJlDh06xKFDh7h+/TrZ2dkcOnSI48ePA7Bo0SJiY2OZPn063t7eZGdnk52dzYULF4w2AgMDcXJyIiwsjPT0dDZv3sycOXPo27cvjo6OAPj5+eHt7U1YWBhpaWns2rWL6dOn07VrVzw8PB7IvYuIiMjtadsuERERERERESE/MwuzxWKVZlelCvmZWQ9oRBUjLS2N4OBg43rlypWsXLmSNm3asHTpUpYtW0ZBQQETJ060qncjH8BisZCYmEhUVBS9evXCYrHQs2dPxo8fb5Q3m80sWLCAqKgogoKCsLe3JyAggPDw8Iq5UREREbkvCp6IiIiIiIiICA5utUu27HJwMNKKrl7Fwe3eDkZ/VD3zzDOkp6ffNv+rr766p3a8vLxISkq6Yxl3d3fmzZt3X+MTERGRB0PbdomIiIiIiIgIj/fsQXFBAYX5+RQXF5e8FhTweM8eD3poIiIiIhVOwRMRERERERERwdm3FQ1GDKWKc00Kc3Op4lyTBiOG4uyrw8xFRETkt0fbdomIiIiIiIgIUBJAUbBERERERCtPRERERERERERERERErCh4IiIiIiIiIiIiIiIichMFT0RERERERERERERERG6i4ImIiIiIiIiIiIiIiMhNFDwRERERERERERERERG5iYInIiIiIiIiIiIiIiIiN1HwRERERERERERERERE5CYKnoiIiIiIiIiIiIiIiNyk0oMegIjIw+pc6m5Or11PfmYWDm61ebxnD5x9Wz3oYYmIiIiIiIiIiEg508oTEZEynEvdzbEFC7l67jxmi4Wr585zbMFCzqXuftBDExERERERERERkXKm4ImISBlOr12PqVIlzA4OmEymktdKlTi9dv2DHpqIiIiIiIiIiIiUMwVPRETKkJ+ZhV2VKlZpdlWqkJ+Z9YBGJCIiIiIiIiIiIhVFwRMRkTI4uNWm6OpVq7Siq1dxcKv9gEYkIiIiIiIiIiIiFUXBExGRMjzeswfFBQUU5udTXFxc8lpQwOM9ezzooYmIiIiIiIiIiEg5U/BERKQMzr6taDBiKFWca1KYm0sV55o0GDEUZ99WD3poIiIiIiIiIiIiUs4q2aqhb775hh9//JH//d//BSAzM5Pw8HD+85//4O/vz1tvvUWVW84PEBF5mDn7tlKwREREKkxKSgpLlizh5MmTXLt2jbp169KrVy8GDRqEyWQCIDU1lejoaNLT03FxcaFfv34MGzbMqp2MjAyioqLYu3cvTk5OdO/enfHjx1Op0k9v/TMzM4mKiuJf//oX9vb2BAQEMGXKFCwWS4Xes4iIiIiIyMPKZsGT999/n4CAAOM6Ojqaw4cP06VLF/72t79Rs2ZNJk6caKvuRERERER+VZydnRk1ahSenp5UrlyZXbt2MW3aNMxmMwMGDODUqVMMHTqUwMBAYmJiOHjwIFOnTsXR0ZF+/foBkJuby6BBg2jWrBmrVq3izJkzhIWFARivhYWFDB8+nKpVq5KUlEReXh7h4eGEh4fz/vvvP7D7FxEREREReZjYLHhy/PhxvL29AcjLy+Orr75ixowZ/O///i9NmjRhwYIFCp6IiIiIiNyGn5+f1bWHhwdffvklO3bsYMCAAaxYsYLq1avz9ttvYzKZ8PLy4siRIyxcuNAInqSkpHDx4kVmzpyJxWLB29ubMWPGEBMTQ2hoKI6OjmzdupXDhw/zxRdfUL9+fQAiIyMZNmwYJ0+exMPDo8LvXUREyseuQ5kk/zODzHNXcHN25KUOXrRu7PaghyUiIvJIsNmZJ9euXcPBwQGAvXv3UlhYSIcOHQDw9PQkOzvbVl2JiIiIiPyqFRcXs3//fnbv3s0zzzwDwJ49e2jXrp2xhReUBFxOnz7NmTNnjDItW7a02n7L39+f/Px8Dh48aJTx8PAwAicAbdu2xWw2s3v37oq4PRERqQC7DmWyIHk/5y/m4VS1Eucv5rEgeT+7DmU+6KGJiJS7yZMnM3ny5Ac9jEdC//79iY+Pf9DDeCjZbOWJh4cHW7ZsoU2bNqSkpPDUU08Zf7Tl5OTg5ORkq65ERERERH6VLl26xB/+8AeuX79OYWEhISEhBAcHAyXvqX19fa3K16pVC4CsrCzc3d3JycnB1dXVqsyN6xsPM5VVxt7enurVq9/3A09paWn3Vf5RlJqa+qCH8NDRnFjTfFi79eeUPDjJ/8ygUiUTDpVLPvpxqFyJfApI/meGVp+IyEOlf//+7NixAwCz2Yybmxvdu3fnzTffxM7OZs/+i9w3mwVP+vfvT2RkJOvWrSM7O5vY2Fgjb+fOnTzxxBO26kpERERE5FepWrVqrFu3jry8PPbu3cvs2bOpU6cOL7/8MoDVqhMoWaFSVnpZ7lamuLj4ntq5WdOmTalSpcp91XmUpKam6oPgW2hOrGk+5GGWee4KTlWtP/apYm8m69yVBzQiEZHbGzx4MIMHD6awsJCDBw8yadIk6tSpw2uvvVYu/V2/fh17e/tyaVt+PfNrs9Ddq6++ysKFC+nTpw8fffQR3bt3N/JuPsRSRERERETKZmdnR/369fH29ua1115j6NChxMXFASUrSG5dGXL27FngpxUorq6u5OTkWJW5cX1jtUlZZQoKCrh48WKpFSkiIvLocnN25Or1Qqu0q9cLqe3s+IBGJCJye46OjtSqVQt3d3c6depEu3btOHz4sJGflJRE586dadGiBS+//DI7d+60qr906VLatWuHr68v0dHRFBUVWeV36tSJRYsWMXLkSFq0aMHKlSsBWLduHQEBATRt2pTAwEC++eYbq3qbN28mMDCQpk2bEhAQwPr1642877//nkaNGrFp0yZefPFFWrRoQWhoKPn5+SQmJtKuXTv8/f1Zt27dPc3B5MmTCQsLIy4ujjZt2tC+fXuSkpKM/G+//ZZGjRpZ1UlOTqZTp06l2oiNjcXX15cOHTrwj3/8g1OnTtG/f398fHwYOnQoFy5csGonLy+PCRMm0LJlSzp27Mjnn39ulf/vf/+b/v3707x5czp16sTcuXMpLPzpd0yjRo1Ys2YN/fv3p2nTpmzZsoV///vf9OnTh5YtW/L0008TFBTExYsX72kuHhY2Xffk7+/PyJEjad++vVX6+PHj+eMf/2jLrkREREREfvWKiorIz88HwMfHh23bthmrTQC2bt3K448/jru7u1Fm7969XL582aqMg4MDTZo0McqcPHmSEydOGGW2bdtGYWEhrVq1qojbEhGRCvBSBy8KCorJv1ZAcXHJa0FBMS918HrQQxMRuaNjx46xe/dumjdvDsCaNWv4+OOPmTZtGp999hndu3dn2LBh/PDDDwDs2LGD2NhY3nzzTVatWkVBQQGbNm0q1e5HH31Ex44d+eyzzwgICGD37t1EREQwcOBANmzYwB//+EdGjRrF6dOngZLgSEhICF26dCElJYUBAwYQHh7Ovn37rNr98MMP+b//+z8SExPZtWsXr7/+OseOHePjjz8mKCiIyMhIzp07d0/3/uWXX1JYWMjKlSt5/fXXmTFjBv/5z3/ua/42bdqEo6Mjn376KX/84x+ZPHkykZGRDB8+nBUrVnDixAkWLFhgVWfFihU0bNiQ5ORkXn31VcaPH8/JkycBOH/+PIMHD6ZDhw6kpKQQHR3NunXr+Mtf/mLVRnx8PP369WPjxo20aNGCiRMn0qpVK1JSUli+fDmBgYH3dR8PA5sGT86dO0d8fDwDBw7kxRdf5OjRowCsXr2aQ4cO2bIrEREREZFflfj4eP71r39x8uRJjh07xurVq0lISODFF18EoE+fPly4cIFp06Zx9OhRPvvsM5KSkhgyZIjRRmBgIE5OToSFhZGens7mzZuZM2cOffv2xdGx5EljPz8/vL29CQsLIy0tjV27djF9+nS6du2Kh4fHA7l3ERGxvdaN3RjxUnNqPlaV3LwCaj5WlREvNdd5JyLyUFqwYAE+Pj40b96c559/njZt2tCzZ0+gJDgxdepU2rdvj4eHBwMGDKBly5akpKQAsHz5crp160bv3r1p2LAh4eHh1KhRo1QfnTt35tVXX8XDwwM3NzeWLl1Kt27d6NevHw0aNODNN9+kcePGrFixAoBPPvmEpk2bEhoaiqenJ0FBQXTp0qVU0GDUqFH4+vri4+NDly5dSE9P5//+7/9o0KABQ4cOBeDAgQP3NA+PP/44EyZMwNPTk379+lGvXj127dp1X3Pp4eFBaGgov//973n99de5cOEC7du3p3379nh7e9OzZ89SK3e8vb0ZOXIkDRo0YOTIkTRr1sxYnbNs2TLatWvHkCFDqF+/Ps888wyhoaGsWrXKqo1XX32Vbt264eHhgbOzMz/88AMdO3bEw8ODJ554gt69e/PYY4/d1708aDY78+S7774jKCiIa9eu0axZM9LT042n5NLT09mxYwezZs2yVXciIlIOdu7cyeLFizl8+DCnT5/mjTfeIDQ01MhPTk5mypQppep98cUX1K9f37jOyMggKiqKvXv34uTkRPfu3Rk/fjyVKv30ayczM5OoqCj+9a9/YW9vT0BAAFOmTMFisZTvTYqIPKSuXLnCW2+9RWZmJlWqVMHDw4Px48cb+zzXrVuXhIQEoqOj6dGjBy4uLoSEhBAUFGS0YbFYSExMJCoqil69emGxWOjZsyfjx483ypjNZhYsWEBUVBRBQUHGz+Dw8PAKv2cRESlfrRu7KVgiIo+E1157jf79+1NUVMT3339PdHQ0sbGxhIaG8v333zN69Gir8/muXbtmPPjz3XffGWcEQsn73aeeeqpUH7emfffdd7z00ktWaS1btuS7774z8lu0aFEq/9ZtuLy8flrR5+LiQv369Y3zPipVqkT16tU5f/78Pc3Dk08+aXVdu3ZtY6vee3XreACr88hdXFxKjefGKp+br2/Mw5EjR/jqq6/w8fEx8gsLC0ttjda0aVOr66CgIAYPHoy/vz9+fn688MIL1KxZ877u5UGzWfAkOjqaunXrsnDhQhwdHa0mq1WrVrz77ru26kpERMrJlStX8PLyIjAwkJiYmDLLmM1mNm/ebJXm7OxsfJ+bm8ugQYNo1qwZq1at4syZM4SFhQEYr4WFhQwfPpyqVauSlJREXl4e4eHhhIeH8/7775fT3YmIPNzCwsKMn5O307p1az799NM7lvHy8rLaG7ks7u7uzJs3777HKCIiIiJSHqpXr248lOnp6cmlS5eYMGEC/fv3ByAuLo4GDRpY1bnx8GVxcbFVYOV2qlatanV983a4Zblb/g03PyhqMplKHZRuMplKBRpup6y6N8ZhZ2dnjOvG/RYUFNyxjRvlbh3jrfd2p/m7cuUKgYGBvP7663ccu4ODg9X1+PHjCQwM5J///Cfr16/n/fffZ82aNY/Uanebbdu1c+dORowYwWOPPVZqsmvVqlXqcEsREXn4PPfcc4wfP54XXniBKlWq3LZcrVq1rL7MZrORl5KSwsWLF5k5cybe3t506NCBMWPGsHz5cq5cuQKU7L9/+PBhYmNjadasGW3atCEyMpLPP//c2FNTRERERKQi7Ny5k5EjR9KxY0caNWpEfHx8qTKpqan06tWLZs2a0aFDBxISEkqVycjIIDg4mObNm+Pn50dsbGypD7UyMzMJCQnBx8eHNm3aEBERQW5ubrndm4jIo8psNlNYWMhjjz1GrVq1OH36NPXr17f6urGqwtPTk/379xt1i4qKOHjw4F37aNCgQanzS/bu3WsEae6WX9FuPLh68+fsR44csUnbN88flGwz5unpCZRs6ZWRkVFq/m/egeR2nnzySYYPH86qVatwdXXlyy+/tMl4K4rNgic3Il9lOXfuXKnIk4iIPJoKCwvp1KkT/v7+DBo0qNQ+mXv27KFly5ZW22/5+/uTn59vvHnZs2cPHh4eVr9o27Zti9lsZvfu3RVzIyIiIiIi/LT6euLEibi5ld7i6tSpUwwdOpQmTZqwdu1axo0bR3x8PMuWLTPK3Fh9bbFYWLVqFe+88w7JycnMnj3bKHNj9fXZs2dJSkpi7ty5fPvtt9o2UUSEkp/F2dnZZGVlkZqayocffoivry9OTk6MGDGC9957j+TkZE6cOMGBAweYP38+O3bsAErOBty4cSOrV6/m2LFjzJgx4562yerfvz9///vfWbZsGd999x3vvfcehw4dok+fPka7aWlpxMfH89133/Hxxx/zxRdfEBwcXK5zcTv16tWjdu3axMfHc/z4cdavX8/GjRtt0vahQ4dYsGAB3333HQsWLGDfvn307t0bgH79+vHf//6XyMhIDh8+zLFjx/jb3/7G/Pnzb9tefn4+f/rTn9i1axenTp1i8+bNnD59mt///vc2GW9Fsdm2XS1btmTNmjV07ty5VF5KSgpPP/20rboSEZEHxNPTk9jYWLy9vbly5Qpr1qwhODiYpUuX0rp1awBycnJwdXW1qnfj+sbTEWWVsbe3p3r16j9rpWJaWtrPuZ0KkZqa+qCHUKF0v79uj8r9+vr6PughiIjII+S5557jueeeA0q2hbnVihUrqF69Om+//TYmkwkvLy+OHDnCwoUL6devH2C9+tpiseDt7c2YMWOIiYkhNDQUR0dHY/X1zecFRkZGMmzYME6ePPlIbWMiImJrixcvZvHixZhMJlxdXXn22WeZOHEiUBLkqFy5MgkJCURGRlKjRg18fHzo1q0bgFH23Xff5erVq7z00ksEBATctc9WrVrxzjvv8MEHHxAdHY2npyfz5s2jTp06QMmZgx988AF//vOfWbBgAXXq1GHGjBmlzkGpKPb29syaNYu3336bDRs24O/vz7Bhw+66Ze+96NOnD+np6cybN4+aNWvy5z//2fi9VKdOHT7++GNmzpxJnz59MJlMNGjQwNhSrSx2dnacPXuWcePGce7cOdzc3HjjjTfo2LHjLx5rRbJZ8GT06NH079+fPn368Pzzz2Mymdi0aRPz5s1j69atfPLJJ7bqSkREHhAfHx+rA8JatWrF999/z6JFi4zgyZ3cbQ/Se92n9FZNmza94zZjD0pqaupv6kNc3e+v22/tfkVERG7Ys2cP7dq1s3qf6ufnR0JCAmfOnMHd3f2uq69bt25919XXCp6IyG/V0qVL71qmd+/exkqIsgwYMIABAwbcNv+rr74qM/3FF1/kxRdfvG29mwPst/rd735Henq6VVpoaGipcl9//fVt279ZWWfP3jo3zz77bKnVJgMHDrxjG7eO8ZVXXuGVV165bR9ladSoEYsWLbpt/q19VK5cucwHEh41NguetGjRgsTERGbOnEl0dDTFxcXMnz+f5s2bs2TJEry9vW3VlYiIPERatGhhtWelq6srmZmZVmVycnKMvBuv27ZtsypTUFDAxYsXS61IERERERF5kHJycko9QFCrVi0AsrKycHd3f+RXXz8qq0srmualNM1J2R6GedGDTiK2Z7PgCZQ8gfzJJ5+Qm5vL+fPnqV69Oo899pgtuxARkYfMwYMHjT8eoWR1SkxMDJcvX6ZatWpAyQHxDg4ONGnSxCgzb948Tpw4Qb169QDYtm0bhYWFtGrVquJvQkRERETkDm5dHV1cXFxm+r3UvdWDXn2t1aVl07yUpjkpm+ZF7lVkZCQpKSll5iUkJNzTjh5SsWwaPLnBYrFYLVUVEZFHw+XLlzlx4gQA169fJzs7m0OHDuHo6Ej9+vWZO3cuzZs35/e//71x5snWrVv54IMPjDYCAwP54IMPCAsLIzQ0lDNnzjBnzhz69u2Lo6MjULLNgbe3N2FhYURERJCfn8/06dPp2rWrtisQERERkYeKq6trqZUhZ8+eBX5agaLV1yIicjdvvvkmQ4YMKTPPzc2tgkcj9+IXBU+WLFlCYGAgrq6uLFmy5I5lTSaT1f5rIiLy8ElLSyM4ONi4XrlyJStXrqRNmzYsXbqUS5cuMW3aNLKzs3F0dOTJJ59k8eLFtGvXzqhjsVhITEwkKiqKXr16YbFY6NmzJ+PHjzfKmM1mFixYQFRUFEFBQdjb2xMQEEB4eHiF3q+IiIiIyN34+Pjw17/+1WqFyNatW3n88cdxd3c3ymj1tYiI3ImLiwsuLi4PehhyH35R8CQ2NhZfX19cXV2JjY29Y1kFT0REHn7PPPNMqUO+bjZlyhSmTJly13a8vLxISkq6Yxl3d3fmzZt332MUEREREbGlu62+7tOnD8uWLWPatGkEBwdz6NAhkpKSmDhxotGGVl+LiIj8+vyi4Mn+/fupXLmy8b2IiIiIiIiIyKPkbquv69atS0JCAtHR0fTo0QMXFxdCQkIICgoy6mj1tYiIyK/PLwqe3AicAFy6dIkaNWpgNptLlSsqKuL8+fNaliQiIiIiIiIiD5W7rb4GaN26NZ9++ukdy2j1tYiIyK+Lna0a8vf359///neZeQcPHsTf3/+e29q5cycjR46kY8eONGrUiPj4eKv85ORkGjVqVOrr+PHjVuUyMjIIDg6mefPm+Pn5ERsbS0FBgVWZzMxMQkJC8PHxoU2bNkRERJCbm3vPYxURERERERERERERkV+XX7Ty5GbFxcW3zSsoKMDO7t7jNFeuXMHLy4vAwEBiYmLKLGM2m9m8ebNVmrOzs/F9bm4ugwYNolmzZqxatYozZ84QFhYGYLwWFhYyfPhwqlatSlJSEnl5eYSHhxMeHs77779/z+MVEREREREREREREZFfj18UPMnOziYrK8u4PnbsWKltu65evcrq1aupXbv2Pbf73HPP8dxzzwEQFxd323K1atW6bV5KSgoXL15k5syZWCwWvL29GTNmDDExMYSGhuLo6MjWrVs5fPgwX3zxBfXr1wcgMjKSYcOGcfLkSR3YJiIiIiIiIiIiIiJlmjdvHmvWrOGrr7560EORcvCLgicrV65k7ty5mEwmTCYTU6ZMKVWmuLj4tnm/RGFhIZ06deLatWs88cQTjBo1iqefftrI37NnDy1btsRisRhp/v7+5Ofnc/DgQVq3bs2ePXvw8PAwAicAbdu2xWw2s3v37vsKnqSlpdnmxh5iqampD3oIjxzN2f37Nc2Zr6/vgx6CiIiIiIiIiMivws6dO1m8eDGHDx/m9OnTvPHGG4SGht61XqNGjYzv7ezscHFxoW3btkyYMAE3N7fyHLI84n5R8KR79+60aNGC4uJihg8fzpQpU2jQoIFVmcqVK+Pp6XlfK0/uxtPTk9jYWLy9vbly5Qpr1qwhODiYpUuX0rp1awBycnJwdXW1qnfjOjs7+7Zl7O3tqV69ulHmXjVt2pQqVar83Ft66KWmpuqD4PukObt/mjMRERERERERESnLvRz1cDuRkZF06dKFoqIiTpw4wfTp05kwYQJLly4tp9GWuHbtGpUrVy7XPqT8/KLgSb169ahXrx7Xr19n3LhxdOnShTp16thqbLfl4+ODj4+Pcd2qVSu+//57Fi1aZARP7sRkMt0x/8ZqGRERERERERERERF58O71qIeyWCwW4wgINzc3XnvtNWbOnGlVZv/+/cyePZt9+/ZhsVho164dkydPNs7ZLiws5N1332XNmjVcv36d559/vtSD+ZMnT+bMmTN07NiRxMREfvjhB9LS0igqKiIuLo6UlBQuXLhAw4YNGTNmDB07djTqZmRkEB0dTWpqKmazGT8/PyIiIozVMfHx8WzYsIGxY8cSFxdHVlYWfn5+zJw5k2+++YY5c+aQlZWFv78/M2bMwMnJ6f4mWEq591Pc78BsNvP+++9z9OhRWzT3s7Ro0YL//ve/xrWrqys5OTlWZW5c3/hPXVaZgoICLl68WOo/voiIiIiIiIiIiIjArkOZhH+4lSHvbCL8w63sOpT5oId0z7Kzs9m0aZPVw/lHjhwhODiYZ599luTkZD766CNycnIYNWoUxcXFACxZsoTly5cTERHBmjVrcHV1LXPlyr59+9i5cycffvgh69atw2w2M3v2bJKTk3nrrbfYsGEDfn5+hISEkJ6eDkBeXh5DhgwBYMWKFSxcuJDvv/+eN954w+j/xtjXrVtHfHw8CQkJ7N69m9GjR7NmzRrmzJljpM2fP788p/A3wybBEzs7Ozw8PLh06ZItmvtZDh48aHWAvI+PD3v37uXy5ctG2tatW3FwcKBJkyZGmZMnT3LixAmjzLZt2ygsLKRVq1YVN3gRERERERERERGRR8CuQ5ksSN7P+Yt5OFWtxPmLeSxI3v9QB1CmTp2Kj48PLVq0wN/fn5ycHKuVJ4sWLaJz586MHDmSBg0a0KRJE2JiYtizZ49x1nViYiLBwcF0796dBg0aMHbsWJ588slSfZnNZuPICW9vb/Ly8li2bBljx44lICCABg0aMGnSJJo2bcrChQsB+Oyzz/jxxx+ZPXs2jRs3xsfHh1mzZrF//362b99utH3t2jViYmLw9vamTZs2PP/882zbto2ZM2fSuHFjWrduTWBgINu2bSvnGf1tsEnwBOD1119n3rx5nDlz5he3dfnyZQ4dOsShQ4e4fv062dnZHDp0iOPHjwMwd+5cvv76a06cOMHhw4f505/+xNatWxkwYIDRRmBgIE5OToSFhZGens7mzZuZM2cOffv2xdHREQA/Pz+8vb0JCwsjLS2NXbt2MX36dLp27Xpfh8WLiIiIiIiIiIiI/BYk/zODSpVMOFSuhMlU8lqpkonkf2Y86KHd1tixY1m3bh3r1q1j8eLFVKlShdDQUAoLCwFIS0vj888/N46L8PHxoWvXrgAcP36c3NxcsrOzSz1wf/PqlRu8vLyoVq2acX3ixAmuX79e6pxfX19fYyenjIwMGjZsSI0aNYz8G9cZGT/Nq5ubm7GNGJTsrOTq6oqLi4tV2rlz5+57jqS0X3Tmyc02btzI+fPnCQgI4Mknn7RaBQIl54x8+OGH99RWWloawcHBxvXKlStZKnvtUAAAIABJREFUuXIlbdq0YenSpVy6dIlp06aRnZ2No6MjTz75JIsXL6Zdu3ZGHYvFQmJiIlFRUfTq1QuLxULPnj0ZP368UcZsNrNgwQKioqIICgrC3t6egIAAwsPDf+FsiIiIiIiIiIiIiPz6ZJ67glNV64+Vq9ibyTp35QGN6O5cXFyoX78+AJ6enlSrVo3evXuzfft2/Pz8KCoqokePHgwfPrzMujdvnXU3Dg4OZabf7YztezmDu1Il63k3mUzY29uXSisqKrprW3J3NguenD9/nrp161K3bl3j+ud65plnjP3eyjJlyhSmTJly13a8vLxISkq6Yxl3d3fmzZt332MUERERERERERER+a1xc3bk/MU8HCr/9NHy1euF1HZ2fICjuj92diUbMl29ehWAp556ivT0dOrVq3fbIEbt2rXZu3evcWg9wJ49e+7aV/369bG3t2f37t14eXkZ6Tdfe3l5sWrVKi5evMhjjz0GwLFjx7hw4YJVHalYNguerFy50lZNiYiIiIiIiIiIiMhD6KUOXixI3k8+BVSxN3P1eiEFBcW81KF8P+S/fPmycXb1zUc9ODo6GqtKbufGtlvFxcX88MMPzJo1C2dnZ2PbrREjRvDqq68yefJkgoKCqFGjBidOnGDjxo1MnjwZi8XCwIEDmTt3Lg0aNKBp06Zs2LCBI0eOWG21VZaqVasSFBTEnDlzcHFxwdPTk+TkZA4cOEBUVBRQcgTF3LlzmThxImPHjuXq1atERUXRvHlznn32WRvMnvwcNgue3Ky4uJjc3FyqVatmRPFERERERERERERE5NHWurEbvNSc5H9mkHXuCrWdHXmpg1dJejm621EPdxIVFUVUVBQmkwlnZ2eaN2/OkiVLqFmzJgBPPPEEy5cvZ86cOQwcOJCCggLq1KmDv78/lStXBmDgwIGcPXuW6dOnU1BQQNeuXenfvz8pKSl3Hfu4ceMwmUxERkby448/0rBhQz744AMaNWoElGz1tWjRIqKjo+nduzdmsxl/f38iIiLuaTsvKR82DZ5s376dDz74gL1791JYWMjq1at56qmn+NOf/kSbNm3o0qWLLbsTERERERERERERkQrWurFbuQdLbnW3ox5u517rNG7cmAULFtw232w2M2nSJCZNmmSVPnbsWOP7mJiYMutWrlyZsLAwwsLCbtu+l5cXixYtum1+aGgooaGhVmmjRo1i1KhRVmlDhgxhyJAht21H7p3NloVs3ryZwYMHU1xczMiRI60OpalRowarV6+2VVciIiIiIiIiIiIiIiLlxmbBk/fee4/u3bvz8ccfM3z4cKs8b2/vnxUVFBERERERERERERERqWg2C5785z//ITAwEKDUPmzVq1fn/PnztupKRERERERERERERESk3NgseOLk5MS5c+fKzDt58iQuLi626kpERERERERERERERKTc2Cx48oc//IH58+dbBVBMJhNXrlwhKSmJjh072qorERERERERERERERGRclPJVg2NGzeO1157jW7duvHMM89gMpmIi4sjIyODSpUqERoaaquuREREREREREREREREyo3NVp7Url2btWvX8tprr3Hq1Cnc3NzIzs7mf/7nf1i9ejXOzs626kpERERERERERERERKTc2GzlCZQcDD9u3DjGjRtny2ZFREREREREREREREQqjE2DJwB5eXkcPXqUrKwsateuTcOGDalataqtuxERERERERERERERESkXNg2ezJ8/n8WLF3Pp0iWKi4sBcHJyYvDgwbz++uuYTCZbdiciIiIiIiIiIiIi8kDMmzePNWvW8NVXXz3ooUg5sFnwJC4ujoSEBPr27Uu3bt1wcXHh7Nmz/P3vfyc+Pp78/HzGjh1rq+5ERERERERERERE5DciISGBL774gmPHjmE2m3nqqacYM2YMLVq0uGO9Ro0aGd/b2dnh4uJC27ZtmTBhAm5ubuU9bHmE2Sx4snr1akaMGMGbb75ppHl6etK6dWssFgurVq1S8ERERERERERERERE7tuOHTt49dVXadasGZUqVSIhIYGBAweyYcMGPDw87lg3MjKSLl26UFRUxIkTJ5g+fToTJkxg6dKl5Trma9euUbly5XLtQ8qPna0aysvL4+mnny4z7+mnnyY/P99WXYmIiIiIiIiIiIjIb0hCQgKvvPIK3t7eeHl5MWPGDEwmE998881d61osFmrVqoWbmxtPP/00r732GgcOHLAqs3//fgYMGEDLli3x9/dn0qRJnDt3zsgvLCxk1qxZPPPMM7Rq1YqIiAiuXr1q1cbkyZMZOHAgf/nLX+jYsSPNmzenoKCAa9euERsbi7+/P02bNqVHjx784x//sKqbkZHBkCFDaNmyJb6+vowePZrMzEwjPz4+noCAAP72t78REBBAixYtGDVqFLm5uWzcuJGuXbvi4+NDaGgoly5dMuqlp6czaNAgWrduTcuWLXn++efZsGHDfc39b5XNgift27e/7X/ULVu20K5dO1t1JSIiIiIiIiIiIiIPyOWjuzn98VucmDuS0x+/xeWjuyt8DHl5eRQUFFCzZs37qpednc2mTZvw8fEx0o4cOUJwcDDPPvssycnJfPTRR+Tk5DBq1CjjbO8lS5awfPlyIiIiWLNmDa6urmWuXNm3bx87d+7kww8/ZN26dZjNZmbPnk1ycjJvvfUWGzZswM/Pj5CQENLT0417GTJkCAArVqxg4cKFfP/997zxxhtG/zfGvm7dOuLj40lISGD37t2MHj2aNWvWMGfOHCNt/vz5Rp0JEyZQo0YNVqxYQUpKCpMnT6Z69er3NWe/VTbbtqtXr15ERkZy4cIFOnfubJx58uWXX7J9+3aioqL497//bZR/6qmnbNW1iIiIiIiIiIiIiFSAy0d3c/bvC8FcCZODhYLc8yXX3YZSrWGrChvHzJkzcXV1pUOHDnctO3XqVKZNm0ZRURH5+fk8+eSTLF682MhftGgRnTt3ZuTIkUZaTEwM7du3Jy0tjWbNmpGYmEhwcDDdu3cHYOzYsXz77bdkZWVZ9WU2m4mNjaVatWoAXLlyhWXLljF16lQCAgIAmDRpErt27WLhwoXMmjWLzz77jB9//JHZs2dTo0YNAGbNmsULL7zA9u3badu2LVCyDVhMTAzOzs4APP/883zyySds2bIFFxcXAAIDA9m2bZsxntOnTzNkyBCeeOIJgLtucSY/sVnwZPjw4QCsXbuWtWvXYjKZrKJiI0aMAKC4uBiTycShQ4ds1bWIiIiIiIiISLkpKipi3rx5rF+/njNnzuDs7Mwf//hHxo0bZ3w4BpCamkp0dDTp6em4uLjQr18/hg0bZtVWRkYGUVFR7N27FycnJ7p378748eOpVMlmH9GIiJSrH7etB3Ml7OwdADDZO1BEPj9uW19hwZO5c+eyceNGkpKSqFq16l3Ljx07ls6dO1NUVMTp06eJi4sjNDSUZcuWYTabSUtL4/jx43z11Vel6h4/fhxPT0+ys7Np1cr6/nx8fPj888+t0ry8vKx+N5w4cYLr16/j6+trVc7X15dvv/0WKPnd0LBhQyNwAhjXGRkZRvDEzc3NCJwAuLq64urqagRObqTdvN3Y4MGDiYiIIDk5mTZt2tCpUyeaNGly1zkTGwZPEhISbNWUiIiIiIiIiMhDY8mSJSxatIjo6GiaNm3Kf//7X8LDw8nLy2PGjBkAnDp1iqFDhxIYGEhMTAwHDx5k6tSpODo60q9fPwByc3MZNGgQzZo1Y9WqVZw5c4awsDAA41VE5GFXcCELk4PFKs1UqQoFF7JuU8O24uLiWLFiBYsXL6Zx48b3VMfFxYX69esD4OnpSbVq1ejduzfbt2/Hz8+PoqIievToYSwQuLXuzYsE7sbBwaHMdJPJdMd6d8sHSgXaTSYT9vb2pdKKioqM65CQELp3786WLVvYvn078+fPZ9iwYbz55pt37e+3zmbBk/bt29uqKRERERERERGRh0Zqair+/v5069YNgN/97ncEBgby9ddfG2VWrFhB9erVefvttzGZTHh5eXHkyBEWLlxoBE9SUlK4ePEiM2fOxGKx4O3tzZgxY4iJiSE0NBRHR8cHcn8iIvejUo3aFOSex2T/U5CguOAqlWrULve+Y2JiWLt2LYmJib9o9YSdXclR4DcOfH/qqadIT0+nXr16tw1i1K5dm7179/Lcc88ZaXv27LlrX/Xr18fe3p7du3fj5eVlpN987eXlxapVq7h48SKPPfYYAMeOHePChQtWdX4uDw8P+vTpQ58+ffjoo49YtGiRgif3wGYHxt9w6tQpNmzYwNKlS9mwYQOnTp2ydRciIiIiIiIiIhXG19eX1NRUYwvykydP8s9//rPUB2jt2rWz+tDNz8+P06dPc+bMGaNMy5YtsVh+emLb39+f/Px8Dh48WEF3IyLyy1Rv2wMKCyi6nk9xcTFF1/OhsKAkvRxFRUWxcuVKZs+eTa1atcjOziY7O5tLly7dtW5ubi7Z2dlkZWWxb98+Zs6cibOzs3Fo/IgRIzh69CiTJ0/mwIEDnDx5kq1btzJ16lRyc3MBGDhwIImJiaSkpPDdd9/x3nvvceTIkbv2XbVqVYKCgpgzZw7/7//9P44dO8af//xnDhw4YBwSHxgYyGOPPcbEiRM5fPgw+/btY+LEiTRv3pxnn332Z89Zfn4+06ZNY9u2bZw8eZKDBw/y9ddf06BBg5/d5m+JzVaeFBUVMW3aNNasWWO1LMjOzo5XXnmFt956y4joiYiIiIiIiIg8KgYPHkx+fj4vv/wyJpOJgoICXnrpJcaPH2+UycnJKbWffa1atQDIysrC3d2dnJwcXF1drcrcuM7Ozr6vMaWlpf2cWylTamqqzdr6NdG8lKY5KdvDMC+3/vwpT9UatoJuQ/lx23oKLmRRqUZtqrftUe7nnSxbtgzACDjc0LNnT2JiYu5YNyoqiqioKEwmE87OzjRv3pwlS5ZQs2ZNAJ544gmWL1/OnDlzGDhwIAUFBdSpUwd/f38qV64MlARPzp49y/Tp0ykoKKBr167079+flJSUu4593LhxmEwmIiMj+fHHH2nYsCEffPABjRo1Akq2+rqxPWTv3r0xm834+/sTERFxT9t53Y6dnR2XLl0iIiKC7OxsLBYLzz77LJMmTfrZbf6W2Cx4Mm/ePD799FNGjhzJ//zP/1CrVi1ycnL461//yvz586lduzYhISG26k5EREREREREpEJs2rSJTz75hBkzZtC4cWP++9//EhMTw8yZM63OKrn1A64be+Tfywdf9/vhWNOmTalSpcp91SlLampqhX7o+qjQvJSmOSnbb3VeqjVsVWGHw9+Qnp5ervUaN27MggULbptvNpuZNGlSqcDD2LFjje9vF8SpXLkyYWFhdzzfysvLi0WLFt02PzQ0lNDQUKu0UaNGMWrUKKu0IUOGGAGmypUrM3v27Nu2KXdms+DJ2rVrGTlyJG+88YaR5uTkZFwnJycreCIiIiIiIiIij5wZM2bQv39/XnzxRQAaNWrE9evXmThxonFWiaura6nVI2fPngV+WoHi6upKZmamVZmcnBwjT0RERB4eNttHKzMzk1atyo42tmrViqysLFt1JSIiIiIiIiJSYfLy8kptRW42m62ufXx82LZtm7HaBGDr1q08/vjjuLu7G2X27t3L5cuXrco4ODj8ooOPRURExPZsFjxxd3dnx44dZebt3LkTNzc3W3UlIiIiIiIiIlJhOnfuzOLFi9m0aRPff/89W7Zs4d1338XPzw9HR0cA+vTpw4ULF5g2bRpHjx7ls88+IykpyWpv/sDAQJycnAgLCyM9PZ3NmzczZ84c+vbta7QjIiIiDwebbdv18ssvM3fuXAoKCnjhhRdwdXXl7NmzbNy4kcWLF5faj01ERERERERE5FEwdepUqlevTkxMDFlZWbi4uPCHP/zBap/7unXrkpCQQHR0ND169MDFxYWQkBCCgoKMMhaLhcTERKKioujVqxcWi4WePXtaHTwvIiIiDwebBU9ef/11zp49y5IlS6wOtrGzs6Nv376MGDHCVl2JiIiIiIiIiFQYR0fHux70C9C6dWs+/fTTO5bx8vIiKSnJlsMTERGRcmCz4InJZGLq1KmMGDGCvXv3cuHCBWrUqEHLli2Ng9FEREREREREREREREQedjYJnly9epXo6GhefPFFWrZsSUBAgC2aFRERERERERERERERqXA2OTC+SpUqrF+/nqtXr9qiORERERERERERERERkQfGJsETgFatWrFv3z5bNSciIiIi8puRkJDAK6+8gq+vL23atGHQoEFlvrdOTU2lV69eNGvWjA4dOpCQkFCqTEZGBsHBwTRv3hw/Pz9iY2MpKCiwKpOZmUlISAg+Pj60adOGiIgIcnNzy+3+REREREREHjU2C56MHj2alStX8tFHH/Gf//yH8+fPc+HCBasvEREREREpbceOHbz66qssW7aM5cuXU7t2bQYOHMjJkyeNMqdOnWLo0KE0adKEtWvXMm7cOOLj41m2bJlRJjc3l0GDBmGxWFi1ahXvvPMOycnJzJ492yhTWFjI8OHDOXv2LElJScydO5dvv/2W8PDwCr1nEREREZFH3bx58+jUqdODHoaUE5sdGN+7d28A3n33XeLi4sosc+jQIVt1JyIiIiLyq3HrCpIZM2awadMmvvnmG/r27QvAihUrqF69Om+//TYmkwkvLy+OHDnCwoUL6devHwApKSlcvHiRmTNnYrFY8Pb2ZsyYMcTExBAaGoqjoyNbt27l8OHDfPHFF9SvXx+AyMhIhg0bxsmTJ/Hw8KjYmxcRERERuQcpKSksWbKEkydPcu3aNerWrUuvXr0YNGgQJpPptvUaNWpkfG9nZ4eLiwtt27ZlwoQJuLm5VcTQ5RFls+DJW2+9dcf/pCIiIiIicm/y8vIoKCigZs2aRtqePXto166d1XtuPz8/EhISOHPmDO7u7uzZs4eWLVtisViMMv7+/uTn53Pw4EFat27Nnj178PDwMAInAG3btsVsNrN7924FT0RERETkoeTs7MyoUaPw9PSkcuXK7Nq1i2nTpmE2mxkwYMAd60ZGRtKlSxeKioo4ceIE06dPZ8KECSxdurRcx3zt2jUqV65crn1I+bFZ8KRPnz62akpERERE5Ddt5syZuLq60qFDByMtJycHX19fq3K1atUCICsrC3d3d3JycnB1dbUqc+M6OzvbaOfWMvb29lSvXt0oc6/S0tLuq/yjKDU19UEP4aGjObGm+bB2688pERERW/Hz87O69vDw4Msvv2THjh13DZ5YLBbjvbObmxuvvfYaM2fOtCqzf/9+Zs+ezb59+7BYLLRr147Jkyfj7OwMlGx/++6777JmzRquX7/O888/X+p99eTJkzlz5gwdO3YkMTGRH374gbS0NIqKioiLiyMlJYULFy7QsGFDxowZQ8eOHY26GRkZREdHk5qaitlsxs/Pj4iICGN1THx8PBs2bGDs2LHExcWRlZWFn58fM2fO5JtvvmHOnDlkZWXh7+/PjBkzcHJyAiA9PZ2YmBgOHDhAQUEBderUYeTIkXTv3v1n/Cv8ttgseHJDXl4eR48eJSsri1q1auHl5UXVqlVt3Y2IiIiIyK/S3Llz2bhxI0lJSaXeR9+60ru4uLjM9LLcrUxxcfF9ryRv2rQpVapUua86j5LU1FR9EHwLzYk1zYeIiPxW7fkhjQ2HN5F1+Sy1q7nQ3TsAnzpNK6z/4uJiDhw4wO7duxk5cuR91c3OzmbTpk34+PgYaUeOHCE4OJgRI0bw1ltvkZ+fz5///GdGjRrFihUrMJlMLFmyhOXLl/P222/TtGlT1q9fz9KlS6lRo4ZV+zeCLx9++CEAZrOZWbNmsW7dOv70pz/RsGFD1qxZQ0hICGvXrqVRo0bk5eUxZMgQvLy8WLFiBfn5+UyfPp033niDVatWGe/Ts7OzWbduHfHx8Vy8eJHRo0czevRoTCYTc+bM4fLly7z55pvMnz+fiRMnAjBhwgSjXQcHB44dO/ZLpv43xabBk/nz57N48WIuXbpk/CHn5OTE4MGDef3117Wtl4iIiIjIHcTFxbFixQoWL15M48aNrfJcXV1LrQw5e/Ys8NMKFFdXVzIzM63K5OTkGHk3Xrdt22ZVpqCggIsXL5Z6ck5ERERE5FZ7fkhjUepK7O3MWOwduZD3I4tSVzLEl3IPoFy6dIk//OEPXL9+ncLCQkJCQggODr5rvalTpzJt2jSKiorIz8/nySefZPHixUb+okWL6Ny5s1UgJiYmhvbt25OWlkazZs1ITEwkODjYWLExduxYvv32W7Kysqz6MpvNxMbGUq1aNQCuXLnCsmXLmDp1KgEBAQBMmjSJXbt2sXDhQmbNmsVnn33Gjz/+yOzZs41gzKxZs3jhhRfYvn07bdu2BUq2AYuJiTFWwzz//PN88sknbNmyBRcXFwACAwOt3u+fPn2aIUOG8MQTTwBom977YLPgSVxcHAkJCfTt25du3brh4uLC2bNn+fvf/058fDz5+fmMHTvWVt2JiIiIiPyqxMTEsHbtWhITE2nSpEmpfB8fH/76179arRDZunUrjz/+OO7u7kaZmJgYLl++bPyxtnXrVhwcHIw2fXx8mDdvHidOnKBevXoAbNu2jcLCQlq1alURtyoiIiIij7ANhzdhb2emSqWSFchVKlWBgqtsOLyp3IMn1apVY926deTl5bF3715mz55NnTp1ePnll+9Yb+zYsXTu3JmioiJOnz5NXFwcoaGhLFu2DLPZTFpaGsePH+err74qVff48eN4enqSnZ1d6v2yj48Pn3/+uVWal5eX8V4c4MSJE1y/fr3UalVfX1++/fZboGTLroYNG1qtYrlxnZGRYQRP3NzcjMAJlDwY5erqagRObqSdO3fOuB48eDAREREkJyfTpk0bOnXqVObfG1KazYInq1evZsSIEbz55ptGmqenJ61bt8ZisbBq1SoFT0REREREyhAVFcXatWuJj4+nVq1axgoTBwcHY6/iPn36sGzZMqZNm0ZwcDCHDh0iKSnJWI4PJU+ZffDBB4SFhREaGsqZM2eYM2cOffv2xdHRESjZK9rb25uwsDAiIiKMLQG6du2qp9BERERE5K6yLp/FYu9olVbZXJmsy2fLvW87Ozvq168PgLe3Nz/++CNxcXF3DZ64uLgY9Tw9PalWrRq9e/dm+/bt+Pn5UVRURI8ePRg+fHiZdW/ssnQvHBwcyky/265M97JrU6VK1h/nm0wm7O3tS6UVFRUZ1yEhIXTv3p0tW7awfft25s+fz7Bhw6w+x5ey2dmqoby8PJ5++uky855++mny8/Nt1ZWIiJSTnTt3MnLkSDp27EijRo2Ij48vVSY1NZVevXrRrFkzOnToQEJCQqkyGRkZBAcH07x5c/z8/IiNjaWgoMCqTGZmJiEhIfj4+NCmTRsiIiLIzc0tt3sTEXmYLVu2jCtXrjBkyBD8/f2Nr3feeccoU7duXRISEkhLS6NHjx7MmjWLkJAQgoKCjDIWi4XExEQuXrxIr169mDx5Mj179mT8+PFGGbPZzIIFC6hZsyZBQUGMHDmS1q1bM2PGjAq9ZxERERF5NNWu5sK1wmtWadcKr1G7msttapSfG9tw3S87u5KPxa9evQrAU089RXp6OvXq1aN+/fpWXxaLBScnJ2rXrs3evXut2tmzZ89d+6pfvz729vbs3r3bKn337t14eXkBJatVjh49ysWLF438Y8eOceHCBaPML+Hh4UGfPn147733GD16NMuXL//Fbf4W2GzlSfv27fnmm29o165dqbwtW7aUmS4iIg+XK1eu4OXlRWBgIDExMaXyT506xdChQ438gwcPMnXqVBwdHenXrx8Aubm5DBo0iGbNmrFq1SrOnDlDWFgYgPFaWFjI8OHDqVq1KklJSeTl5REeHk54eDjvv/9+xd2wiMhDIj09/Z7KtW7dmk8//fSOZby8vEhKSrpjGXd3d+bNm3fP4xMRERERuaG7dwCLUldCwVUqmytzrfAa14sK6e4dUK79xsfH4+vri4eHB9evXyc1NZWEhAReeumlu9bNzc0lOzub4uJifvjhB2bNmoWzs7NxaPyIESN49dVXmTx5MkFBQdSoUYMTJ06wceNGJk+ejMViYeDAgcydO5cGDRrQtGlTNmzYwJEjR0odGH+rqlWrEhQUxJw5c3BxccHT05Pk5GQOHDhAVFQUULKCfO7cuUycOJGxY8dy9epVoqKiaN68Oc8+++zPnrP8/HxiYmLo2rUrv/vd77h06RJff/01DRo0+Nlt/pbYLHjS6/+zd+9xUZfp/8dfw3ASxlBARM1sgwQNSIL1BK1YuZW7grqWecjV1FxT95u6hqVriRl4KtO0XHAzykgrNLXd73Za+6XSCdFC0RYqM5NzSJwZnN8ffJl1hBSTo76fjwcPmnuuue/rc6eDfK6573vMGJYsWUJRURG333679cyT9957j48//piYmBiOHDlijb/pppuaamgREWkiQ4YMYciQIUDtWVbnS0pKws3NjaVLl2IwGPD19eWrr74iISHBWjzZvXs3xcXFrFy5EpPJhL+/Pw8//DBxcXHMmTMHFxcX9u/fz7Fjx3jnnXesy2aXLFnC9OnTOXnypLaNEREREREREWmjgrsFMDWk9uyT3NICvFw9iPQf1uznnZSVlfH444+Tk5ODk5MTPXv2ZP78+dx3330XfW1MTAwxMTEYDAbc3d0JCgrixRdfpHPnzgDceOONvPrqq6xdu5bJkydjNpvp1q0b4eHhODo6AjB58mQKCgpYtmwZZrOZO++8k/vvv5/du3dfdPx58+ZhMBhYsmQJZ86cwcfHhw0bNuDn5wfUbvW1efNmYmNjGTt2LEajkfDwcBYtWtSo7bx+jp2dHT/99BOLFi0iLy8Pk8nEwIEDeeSRR35xn1cTg+VSNmy7AH9/f9uODQabveAJCWo6AAAgAElEQVTq/ifXHXCZkZHRFMO2usrKStLT0wkICMDJyam102k2qamp9Q41kgvTnF06zVnbMmzYMCIjI5kzZ461bcKECfTq1ctma5eUlBQmT57Mhx9+iLe3N4888gg5OTm89NJL1piTJ09yxx13sHXrVkJDQ3n22WfZvXs37733njWmurqam2++mdjYWKKiohqVY917sIjIufSzpPnp38BXL82JLc2HtIamfg/Wn+OGaV7q05w0TPMicuVqspUnDe15LyIiV5b8/Px6/yjs0qULALm5uXh7e5Ofn4+np6dNTN3jugOQG4pxcHDAzc3NGnMpGvOL4+cZOSTvzSSnsIyu7i6MjvAltE/XSx7rUlxt/4jW9V7ZrrbrFRERERERkatbk555IiIiV77zl4vWrTJszDLSi8XUrU5sap9n5LAp+Qvs7Q107GDPj8XlbEr+AkYHNXsBRURERERERERE2h+71k5ARETaD09Pz3orQwoKCoD/rkDx9PQkPz/fJqbucd1qk4ZizGYzxcXF9VakNIXkvZnY2xtwdrTHYKj9bm9vIHlvZpOPJSIiIiIiIiIi7Z+KJyIi0mjBwcGkpKTYnGm1f/9+unfvjre3tzXm0KFDlJaW2sQ4OzvTt29fa8zJkyf57rvvrDEpKSnU1NRwyy23NHneOYVlODkYbdqcHIzkFpY1+VgiIiIiIiIiItL+tcniyWeffcbMmTMZOnQofn5+rF+/vl5MamoqY8aMITAwkIiIiAbPXMnMzGTSpEkEBQURFhbGihUrMJvNNjE5OTnMmjWL4OBg+vfvz6JFiygpKWm2axMRactKS0vJyMggIyOD6upq8vLyyMjI4MSJEwCMGzeOoqIinnjiCbKystizZw+JiYlMnTrV2seIESPo2LEj0dHRHD9+nA8//JC1a9cyfvx4XFxcAAgLC8Pf35/o6GjS09P5/PPPWbZsGXfeeSc9e/Zs8uvq6u5CZXWNTVtldQ1e7i5NPpaIiIiIiIiIiLR/bbJ4UlZWhq+vLwsWLKBr1/p70Z86dYpp06bRt29fduzYwbx581i/fj1bt261xpSUlDBlyhRMJhPbt29n+fLlJCcns2bNGmtMTU0NDz74IAUFBSQmJvLcc8/xySef8Nhjj7XIdYqItDXp6emMHDmSkSNHcvr0abZt28bIkSNZvHgxAD169CA+Pp709HSioqJYtWoVs2bNYuLEidY+TCYTW7Zsobi4mDFjxrBw4UJGjRrF/PnzrTFGo5FNmzbRuXNnJk6cyMyZMwkNDeWpp55qlusaHeGL2WyhosqMxVL73Wy2MDrCt1nGExERERERERGR9q3JDoxvSkOGDGHIkCEAPPPMM/WeT0pKws3NjaVLl2IwGPD19eWrr74iISGBCRMmALB7926Ki4tZuXIlJpMJf39/Hn74YeLi4pgzZw4uLi7s37+fY8eO8c4779CrVy8AlixZwvTp0zl58mSTf/r584wckvdmklNYRld3F0ZH+OqgYhFpUwYMGMDx48cvGBMaGsqbb755wRhfX18SExMvGOPt7c3GjRsvOcdfIrRPVxgdRPLeTHILy/DSe7CIiIiIiIiIiFxAmyyeXExaWhqDBw/GYDBY28LCwoiPjyc7Oxtvb2/S0tLo168fJpPJGhMeHk5FRQVHjx4lNDSUtLQ0evbsaS2cAAwaNAij0cjBgwebtHjyeUYOm5K/wN7eQMcO9vxYXM6m5C9gdJBu3omItIDQPl31fisiIiIiIiIiIo1yWcWTESNGNDrWYDCwa9euyxnOKj8/n5CQEJu2Ll26AJCbm4u3tzf5+fl4enraxNQ9zsvLs/ZzfoyDgwNubm7WmMZKT0+/4PMvvZ9HtdmMATvK/u/YlWrzWV7anYahrMsljdVaUlNTWzuFdkdzdumupDk7/31KRERERERERERE2ofLKp74+vrarP5oSeePa7FYGmxvzGvPZ7FYLvm6AgICcHJy+tnnN/7vu3Tq6GTTr4vFQkm5uV3cYE1NTW0XebYlmrNLpzkTERERERERERGRtuCyiicNnUfSEjw9PeutDCkoKAD+uwLF09OTnJwcm5j8/Hzrc3XfU1JSbGLMZjPFxcX1VqRcrq7uLvxYXI6z43+nvLK6Bi93lyYdR0RERERERERERESkOQwbNozIyEjmzJnT2qk0O7vWTuCXCA4OJiUlxbraBGD//v10794db29va8yhQ4coLS21iXF2dqZv377WmJMnT/Ldd99ZY1JSUqipqeGWW25p0pxHR/hiNluoqDJjsdR+N5stjI7wbdJxRERERERERERERK5kO3fuxM/Pj8mTJ7d2Km1OcnIyfn5+1q+goCDuvvtuXnzxxdZOrd1p0gPja2pqOHDgAN988w2VlZU2zxkMBqZNm9aofkpLS60FjerqavLy8sjIyMDFxYVevXoxbtw4tm7dyhNPPMGkSZPIyMggMTGRBQsWWPsYMWIEGzZsIDo6mjlz5pCdnc3atWsZP348Li61qz3CwsLw9/cnOjqaRYsWUVFRwbJly7jzzjub9LB4qD2omNFBJO/NJLewDC93F0ZH+OrwYhEREREREREREZFG+vrrr1m9ejWhoaHN0r/ZbMZgMGA0Gpul/8aoqqrC0dHxF7/eaDTy4YcfAlBRUUFKSgoxMTF06tSJUaNGNVWaDaqsrLzg8RbtSZMVT/Lz85k4cSLffvstBoOhwTNIGls8SU9PZ9KkSdbH27ZtY9u2bfTv35+XX36ZHj16EB8fT2xsLFFRUXh4eDBr1iwmTpxofY3JZGLLli3ExMQwZswYTCYTo0aNYv78+dYYo9HIpk2biImJYeLEiTg4ODBs2DAee+yxy52OBoX26apiiYiIiIiIiEg7lJ+fz9NPP83evXv56aef6N69O9HR0dx2223WmNTUVGJjYzl+/DgeHh5MmDCB6dOn2/STmZlJTEwMhw4domPHjkRGRjJ//nzs7Zv0860iIs2qMPUgP+x4i4qcXJy7etF9VBTuIU27k09DqqqqmDt3LgsWLCAlJYXs7OyLviYzM5PY2FhSU1MxGo2EhYWxaNEiunatvU+7fv16du3axcMPP8y6des4efIk//znP+nVq5dNP99//z233347q1evZufOnXz++ed069aNmJgYevbsyeLFi0lNTaV79+7ExMTYFHdSU1NZtWoVR44cwcXFhTvuuINHH30Uk8kEwMKFC8nOzmbo0KFs2bKF06dPk56ejtFo5KWXXuLVV1/l9OnTXHvttUycOJHx48df9MzuuuMtAHr27Mnrr7/OF198YS2eWCyWi/b93XffsWTJElJTU/Hy8uJ//ud/6o3j5+fHY489xqFDh9i7d691ji427wCvv/46CQkJnDp1Ci8vL+677z6mT59uHf+2224jMjKSH3/8kT179uDk5MRDDz3Evffey1NPPcXbb7+Nk5MTf/rTn2xqA6+99hpbtmzh1KlTuLi4cOONN7JmzRqbsRujyX4yr1ixgo4dO/Lvf/+boUOHsn37djw8PNi5cye7d+8mISGh0X0NGDCA48ePXzAmNDSUN99884Ixvr6+JCYmXjDG29ubjRs3Njo3EREREREREbm6lJSUMH78eK6//nrWrVuHt7c3p0+fxtXV1Rpz6tQppk2bxogRI4iLi+Po0aMsXrwYFxcXJkyYYO1nypQpBAYGsn37drKzs4mOjgawfhcRaesKUw/y9aYEDPb2GE0mKgt/5OtNCTBjWrMXUGJjY+nduzdRUVH1zrJuSHl5OVOnTsXX15ekpCTrzkOzZ89m+/bt1pv0ubm5vPbaa6xatQqTyWRTeDjfs88+y8KFC1m8eDGrV69m3rx53HDDDUycOJHFixezdu1a5s+fz3vvvYeDgwO5ublMmzaNYcOGsWzZMvLy8vjrX//KokWLePbZZ639Hj58GJPJxPPPPw/UfvB/3bp17Nq1i0WLFnHjjTeSkZHBX//6V4xGI/fdd1+j5sxisfD555+TmZnJ/fffb22/WN9nz55l1qxZdOjQga1btwLw1FNP1TuLHGDjxo38+c9/Zu7cuVgslkbN+/vvv8+SJUv4y1/+wm233UZqairLli3D1dXV+nMT4JVXXmHWrFkkJyfz9ttvs2zZMvbu3cvAgQN5/fXXeeedd3jyyScZMGAAN954I19++SVLly5l+fLl9O/fn9LSUg4fPtyouTpfkxVPPvvsM6Kjo63VGzs7O3r06MGsWbM4e/YsTz75JC+88EJTDSciIiIiIiIi0iLi4+M5e/YsGzZswMHBAYBrr73WJiYpKQk3NzeWLl2KwWDA19eXr776ioSEBOtNoN27d1NcXMzKlSsxmUz4+/vz8MMPExcXx5w5c6zbjIuItGU/7HirtnDi7AyA0dmZmooKftjxVrMWT9555x0++ugjdu7c2ejX7NmzhzNnzrBmzRo6deoEwKpVqxg+fDgff/wxgwYNAmq3mlq5ciXdunW7aJ8TJ07kjjvuAGDGjBncc889TJkyhd/+9rcAPPTQQ0RGRvLNN9/Qu3dvtm7dipubG8uXL8fBwYEbb7yRxx9/nOnTp/Pdd99x3XXXAbXFkhUrVlgL8+Xl5fz9739nw4YNhIeHA7UrSL755hteeeWVCxZPampqCA4OBmpX65jNZh544AEiIyMb3feBAwf46quv+Ne//sX1118P1BZP7r777nrj3XHHHTYFj9dff/2i856QkMDdd9/N1KlTAfjVr37Ft99+y9/+9jebvvr378+UKVMA+NOf/kRCQgJGo9G6y9X06dP5+9//zieffMKNN95IdnY2Li4u/Pa3v7Wu7PHz87vo/9eGNFnxpKioiC5dumBnZ4eLiwtnzpyxPhcaGqoDaURERERERESkXXrvvfcIDg7mySef5L333sPNzY3hw4czY8YMazElLS2NwYMH22yjEhYWRnx8PNnZ2Xh7e5OWlka/fv2sN3MAwsPDqaio4OjRo822f7+ISFOqyMnFeM77GICdkxMVObnNNubp06d5/PHHeeGFF2zeQy8mMzMTHx8f6w18wPo4MzPTWjzx9PRsVOEEwN/f3/rfdStUGmorKCgAICsri6CgIOvPC4CQkBBrfnXFE19fX5sVjf/5z3+oqKhg9uzZNj9bzGaz9ciMn2M0Gq1FpsrKSg4dOsTy5cu59tprmTBhQqP6zsrKwt3d3Vo4Abjhhhvo3LlzvfGCgoJsHjdm3rOysvj9739v87qQkBDi4+MpKSmx/n8+d27t7Oxwd3e3aTMYDHh4eFjne/DgwfTs2ZM77riDsLAwBg4cyO233467u/sF56whTVY86datG4WFhQBcf/31vP/++4SFhQHw6aef6tMTIiIiIiIiItIufffdd3z33XeMGDGCTZs2ceLECWJiYqisrLSerZqfn2+9GVan7gZabm4u3t7e5Ofn4+npaRNT97ihbVAuJD09/ZdeTj2pqalN1teVRPNSn+akYW1hXs5//2lOzl29qCz80bryBOBsZSXOXb2abcwjR45QWFjIuHHj/jvm2bMA9O3bl6SkJG6++eYGX3uxs0EAOnTo0Ohczj2jqq7vhs6tOrfA0ZgcnM+Zz3Nf/+yzz9oUMBrr3DNbevfuTXp6Oi+88AITJky4rL4bKtycnzs07pob4/y5NRgMDbbV/XlwdXXlzTff5ODBg3zyySckJSWxYsUKEhMT6du376WNfXmp/9fgwYNJSUnht7/9LRMmTGDRokWkpaXh4ODAl19+yeTJk5tqKBERERERERGRFmOxWPD09GTZsmUYjUYCAgLIycnhueeesxZPoP6NorobTI25gXSpN5kCAgJwcnK6pNc0JDU1tUVvurYXmpf6NCcNuxrnpfuoKL7elEBNRQV2Tk6crazEYjbTfVRUs405cOBAdu/ebdO2du1aCgoKWLZsmXX1xvl8fX3Zvn07xcXFXHPNNQB8/fXXFBUV4evr22z5nsvHx4ddu3ZRU1OD0WgE4ODBg9b8fo6vry9OTk58//33DBky5LLzMBqNVFVVNbpvX19fCgsLbbYW++abbygqKrroWI2Zdx8fHw4ePGizRdfBgwfp1q3bJa0u+rlr/fWvf82vf/1rZs2axfDhw9m1a1frFU/mzZtHeXk5AH/4wx9wcnLinXfeoby8nIULF9qcdi8iIiIiIiIi0l54eXlx3XXXWW96Qe1Nn9LSUs6cOYObmxuenp71Vo/UbSFStwLF09OTnJwcm5j8/HzrcyIi7YF7yC0wYxo/7HiLipxcnLt60X1UVLOed2Iymejdu7dN2zXXXENZWVm99nONGDGC5557jgULFjB37lwqKyuJiYkhKCiIgQMHNlu+55owYQKJiYn89a9/5YEHHiAvL4+YmBjuuuuuny36QO0KigcffJCnn34aOzs7Bg0aRGVlJUePHiU3N5cZM2ZccNy6n0lVVVUcPnyYt956i7vuuqvRfQ8aNIjevXvzyCOPsHjxYiwWC0899VSDq0zO15h5nz59OrNnzyYwMJCIiAjS0tJ4+eWXWbBgQWOntkEffPAB3333HaGhobi7u3PkyBGys7Px8fG55L6arHji6upqsyfb73//+3p7lomIiIiIiIiItDfBwcGkpaVx9uxZ7OzsAPj2228xmUy4ublZY95++20sFot1Fcn+/fvp3r073t7e1pi4uDhKS0ut91D279+Ps7PzJX8aVkSkNbmH3NKsxZKm4uzszObNm4mNjWXs2LEYjUbCw8NZtGhRk20rdTFeXl4kJCSwatUqRo0ahYuLC3fccQePPvroRV87e/ZsPD092bp1K8uXL8fV1RUfHx+b1RoNqampsR4E7+DggLe3N+PHj2fWrFmN7tvOzo4NGzbw17/+lXHjxtGlSxf+/Oc/s2HDhovm3Zh5v+2221i6dCkJCQmsXr2aLl268NBDDzF+/PiL9n8h11xzDR988AEvvPACpaWldOvWjT/96U+MGTPmkvsyWC52ukwj3XzzzbzyyisEBgbWe+7o0aOMGzeOw4cPN8VQbUplZSXp6elNtly2rboalyBeLs3ZpdOcyaVq6+/BV9ufaV3vle1qu165sLb+/ttU9Oe+Ps2JLc3H1ePIkSOMHTuWsWPHMnHiRE6cOMFjjz3GPffcw9y5cwE4deoUv//974mMjGTSpElkZGSwaNEiFixYYN2No6SkhLvuuot+/foxZ84csrOziY6OZtSoUURHRzcql6Z+D9af44ZpXurTnDRM8yJy5WqylSeVlZUNHhYDYDabqa6ubqqhRERERERERERazE033cTzzz/P008/zfbt2/H29mbixIk8+OCD1pgePXoQHx9PbGwsUVFReHh4MGvWLJttzE0mE1u2bCEmJoYxY8ZgMpkYNWqUzbkpIiIi0jZcVvGksrKS8vJya9GkpKSk3oExlZWVvPPOO7i7u1/OUCIiIiIiIiIirebWW2/l1ltvvWBMaGgob7755gVjfH19SUxMbMrUREREpBlcVvEkPj7euseZwWBg6tSpDcZZLBamT59+OUOJiIiIiIiIiIiIiIi0iMsqnkRERODp6YnFYmHp0qVMmzaNa6+91ibG0dERHx8fbr755stKVEREREREREREREREpCVcVvEkICCAgIAAoHblyW9/+1ttzyUiIiIiIiIiIiIiIu1akx0Yf9999wFQUVHBkSNHOHPmDG5ubtx00004Ozs31TAiIiIiIiIiIiIiIiLNqsmKJwB/+9vf2LRpE2VlZdZD5F1dXZkxYwYPPvhgUw4lIiIiIiIiIiIiIiLSLJqseLJ161aefvppRo4cye9+9zu6dOlCfn4+b7/9Ns888wwmk4nx48c31XAiIiIiIiIiIiIiIiLNosmKJ6+88gr3338/ixYtsmkPDw/HZDLx8ssvq3giIiIiIiIiIiIiIiJtnl1TdfT9998zdOjQBp8bOnQo33//fVMNJdKmpZ1OZ+m/n+GFb19j6b+fIe10emunJCIiIiIiIiIiIu3Y+vXrGTZsmE3btm3bGDp0KH369GHhwoV88skn+Pn5kZ2dfVljvfXWW/j5+V1WH1eCJiueuLu7c+zYsQafO3bsGO7u7k01lEiblXY6nc2p2ygqP4OznRNF5WfYnLpNBRQREREREREREZHLsHDhQvz8/Fi5cqVNe3Z2Nn5+fnzyySeN7mvjxo3cdtttjYp9//33GTduHP3796dfv34MGzaM+fPnU1JSckn5X64HHniAbdu2WR8XFBSwdOlSJk+ezN69e1m0aBHBwcHs27cPLy+vFs3tStVkxZO7776bdevWkZSUxJkzZwAoLi5m27ZtrF+/nuHDhzfVUCJt1q5j7+JgZ8TJ3gmDwYCTvRMOdkZ2HXu3tVMTERERERERERFp15ycnHj55Zc5depUi4z38ccfM2fOHMLDw0lKSmLXrl0sWbIEk8lEVVVVi+RQx9XV1WaBwsmTJ6mpqeG2226ja9eudOzYEUdHR7p06YKdXZPd9r+qNdkszp07l0GDBrF06VIGDhxIQEAAAwYM4PHHH2fQoEHMnTu3qYYSabNySwtwNDratDkaHcktLWiljERERERERERERJpWZkYuic+nsG75+yQ+n0JmRm6LjBscHIy/vz9PP/30hfPLzGTq1Kn069ePkJAQ/vznP5OTkwNAcnIyzz77LKdOncLPzw8/Pz/Wr1/fYD8ffPABffr0YdasWfj4+HDddddx6623snTpUmsho26rrPfee48//OEPBAYG8rvf/Y4DBw7Y9PXNN98wc+ZMQkJCGDBgADNnzuTkyZM2Mfv27eO+++7j5ptvJjQ0lD/+8Y/WvM/dtis5OZmxY8cCcMcdd1hX3jS0bVdjxv373/9OeHg4/fr1Y86cOfz4448XnN+rRZMVT5ycnHj++ed5/fXXiY6OZtq0aURHR/P666+zceNGHB0dL96JSDvn5epBVY1t1bmqpgovV49WykhERERERERERKTpZGbk8o/kdH4qrsC5gwM/FVfwj+T0FimgGAwGoqOjefvtt/nyyy8bjCkvL2fq1KkAJCUlkZCQwPfff8/s2bOxWCwMHz6c6dOn4+3tzb59+9i3bx8PPPBAg315enpy4sQJvvjii4vmtnLlSmbPns3OnTu5+eabmTlzprXwkZeXx/jx4+nRowdJSUls3boVV1dXpkyZQkVFBVBbOJk+fTrBwcFs376dbdu2MXz4cGpqauqNNXz4cDZu3AjA66+/zr59+wgODq4X15hx//nPf7JmzRpmzJjBjh07CA0NZcOGDRe93quB/eW8+NFHH+Whhx6iZ8+e1rbAwEACAwMvOzGR9ijSfxibU7eBuRKLxUKluZLqszVE+g+7+ItFRERERERERETauAN7szDaG3B0rL217OhoTxVmDuzNwrdP85+1ERoayu23387KlSt5+eWX6z2/Z88ezpw5w5o1a+jUqRMAq1atYvjw4Xz88ccMGjQIFxcXjEYjXbp0ueBYEydOJC0tjXvuuYcuXboQEBDAoEGDiIqKsvZdZ/r06QwdOhSAmJgYDhw4wKuvvsrcuXNJSkqiV69eLF682BofGxtL//792bt3L3fddRcbNmxgyJAhREdHW2N8fHwazMvZ2Rk3Nzeg9izyn7uOxoz70ksvcffdd3P//fcD8Ktf/YovvviCPXv2XHBurgaXtfJkx44dWsIj7V7a6XSW/vsZZu1ZzNJ/P3NZh7sHdwtgashYOnVwo+JsJZ06uDE1ZCzB3QKaMGMREREREREREZHWUVRYhoOD0abNwcFIUWFZi+Xwl7/8hYMHD/L+++/Xey4zMxMfHx+b4kbd48zMzEsax8XFheeff54PPviAefPm0bVrV/72t79x99138/XXX9vEnrvyw97enqCgILKysgBIT0/nyy+/JDg42PrVv39/ysvLOXHiBABHjx4lLCzskvK7mMaMm5WVVW/Vyi233NKkebRXl7XyRKS9SzudzubUbTjYGTE5uFBUfobNqduYGsIvLngEdwsguFsAqamphISENHHGIiIiIiIiIiIiraeTuws/FVdYV54AVFfX0MndpcVy+NWvfsXYsWNZvXo18fHx9Z43GAxNOl6PHj0YPXo0o0ePZt68edx1113Ex8cTGxt7wdfV5XH27FkGDhzIkiVL6sXUrSBpDr90XIvF0mw5tSdNduaJSHu069i7ONgZcbJ3wmAw4GTvhIOdkV3H3m3t1ERERERERERERNqcwRE+1JgtVFWZsVhqv9eYLQyOaHiLqeYye/ZscnNz2b59u027r68vWVlZFBcXW9u+/vprioqK8PX1BcDBwaHBs0Qaw83NDU9PTwoKCmzaDx06ZP1vs9nMl19+yQ033ADATTfdRFZWFt7e3vTq1cvmq26FTN++fUlJSflFOf2cxozr4+PD4cOHbV6XlpbWpHm0V5e98mTHjh0cOHDgonEGg4EZM2Zc7nAiTSq3tACTg21V3NHoSG5pwc+8QkRERERERERE5Orl28eL4aMDOLA3i6LCMjq5uzA4wqdFzjs5l7u7Ow8++KD14PQ6I0aM4LnnnmPBggXMnTuXyspKYmJiCAoKYuDAgQD07NmT/Px8Dh8+TM+ePenQoQMdOnSoN8b69espKytjyJAh9OjRg7KyMnbu3MlXX33FpEmTbGLj4+Pp0qUL1157LS+++CKFhYWMHz8egPvvv58333yT2bNnM3PmTLp06cLp06d5//33GTduHNdffz0zZ85kxowZrFy5kpEjR2I0GklNTSU8PJzu3bv/ojlqzLiTJ09m/vz5BAUFER4ezkcffcRHH330i8a70lx28SQpKalRcSqeSFvk5epBUfkZnOydrG1VNVV4uXq0YlYiIiIiIiIiIiJtl28frxYvljRk8uTJJCUlcfr0aWubs7MzmzdvJjY2lrFjx2I0GgkPD2fRokXWbbRuv/127r77bh588EGKioqYPXs2c+bMqdf/r3/9a5KSknjsscfIy8vDxcWFX/3qV6xatZM8+rEAACAASURBVIrIyEib2AULFrB27Vr+85//cN1117Fx40a6du0KgKenJ0lJSTz99NPMnDmTsrIyunbtyoABA7jmmmsA+M1vfsPzzz/Pc889x8svv4yzszMBAQFERET84vlpzLh33XUXp06d4oUXXmDVqlWEhYXx0EMPXXRLsqvBZRdPtm/fTlBQUFPkItLiIv2HsTl1G5grcTQ6UlVTRfXZGiL9h7V2aiIiIiIiIiIiIvJ/4uLi6rU5OTmxd+/eeu2+vr5s3rz5Z/tycHBg9erVFx1z4MCB1tUqFxMQEMCOHTt+9vmePXvyzDPPXLCPiIiIny2WzJkzx6bAExoayvHjx21iBgwYUK+tMeNOnTqVqVOn2rRNnjz5gq+5GujME7mqBXcLYGrIWDp1cKOkuoxOHdyYGjL2Fx8WLyIiIiIiIiIiIiLt32WvPBFp74K7BahYIiIiIiIiIiIiIiJWKp6IiIiIiIiIiIiIiPwCDW2VJVeGyyqeHDt2rKnyEBERERERERERERERaRN05omIiIiIiIiIiIiIiMg5VDwRERERERERERERERE5h4onIiIiIiIiIiIiIiIi51DxRERERERERERERERE5BwqnoiIiIiIiIiIiIiIiJxDxRMRERERkTbgs88+Y+bMmQwdOhQ/Pz/Wr19fLyY1NZUxY8YQGBhIREQE8fHx9WIyMzOZNGkSQUFBhIWFsWLFCsxms01MTk4Os2bNIjg4mP79+7No0SJKSkqa7dpERERERNqq7Oxs/Pz8+OSTTxoVv3DhQiZPnty8SUmboOKJiIiIiEgbUFZWhq+vLwsWLKBr1671nj916hTTpk2jb9++7Nixg3nz5rF+/Xq2bt1qjSkpKWHKlCmYTCa2b9/O8uXLSU5OZs2aNdaYmpoaHnzwQQoKCkhMTOS5557jk08+4bHHHmuR6xQRuRLs3LkTPz+/ejfPmqrILSIi9S1cuBA/Pz/rV0hICGPHjuXDDz9s0TwWLVrEs88+a/P4/vvvrxfXt29fkpOTWzI1aWIqnoiIiIiItAFDhgxh/vz5DB8+HCcnp3rPJyUl4ebmxtKlS/H19SUyMpJJkyaRkJBgjdm9ezfFxcWsXLkSf39/IiIiePjhh3n11VcpKysDYP/+/Rw7dowVK1YQGBhI//79WbJkCf/61784efJki12viEh79fXXX7N69WpCQ0Nt2puqyC0iIj8vNDSUffv2sW/fPrZv305gYCCzZs3i22+/bbEcOnbsiJubW4uNV1VV1WJjiS0VT0RERERE2oG0tDQGDx6MwWCwtoWFhfHDDz+QnZ1tjenXrx8mk8kaEx4eTkVFBUePHrXG9OzZk169elljBg0ahNFo5ODBgy10NSIi7VNVVRVz585lwYIF9OzZ0+a5pipyi4i0ByeOf8GO+BW8tHIBO+JXcOL4Fy0yroODA126dKFLly74+Pjwl7/8herqajIyMoDaIvXSpUsJDw8nODiYe++9l48//timj3379vG73/2OwMBAxowZw5EjR2yer66u5sknn+TWW28lICCA8PBw5s+fb33+3G271q9fzxtvvMGnn35qXRGTnJzMbbfdRk1NDY8++qi1vc4XX3zBH//4R/r160d4eDiPPPIIhYWF9fp/6aWXGDp0KEFBQVqh2ErsWzsBERERERG5uPz8fEJCQmzaunTpAkBubi7e3t7k5+fj6elpE1P3OC8vz9rP+TEODg64ublZYxorPT39kuLbo9TU1NZOoc3RnNjSfNg6/33qShMbG0vv3r2JiooiJSXF5rmfK3LHx8eTnZ2Nt7f3RYvc569mERFpi04c/4IP33oFO3t7nDq4UvrTGT586xWGRE2kl19Qi+VRXV3N9u3bcXBwICAgAIvFwp/+9Cfs7e1Zv349Hh4evPvuu0ybNo3k5GR69+7N6dOneeihh4iMjGTdunWcOHGC2NhYm35ffvll/vWvf7Fy5Up69epFfn4+hw4dajCHBx54gG+//ZZTp05Zzyzs2LEjERERhIeHEx0dzfDhw63xX331FZMmTWLGjBk8/vjjVFRUsHr1ah566CGSkpKsP0MOHz6MyWTi+eefB8BoNDbHFMpFqHgiIiIiItJOnHtDDsBisTTY3pjXns9isTSqn3MFBAQ0uMXYlSI1NfWKvxF8qTQntjQfV5d33nmHjz76iJ07dzb4fFMVuRurKQvYKgI2TPNSn+akYW1hXlry59HB//dP7OztcXCs/Xegg6MT1f/X3tzFk08//ZTg4GAAysvLcXZ2ZvXq1fTs2ZOPP/6Yw4cPk5KSYi1ST506lQMHDvDaa6+xZMkSkpKS8PT0ZOnSpRiNRnx8fMjLy2PJkiXWMX744QduuOEGBg4ciMFgoHv37gQFNXxdrq6uODs7W1fE1HF2dgZqCynntm/evJnbb7+dmTNnWtvi4uK49dZbSU9PJzAwEKgtlqxYsQJXV9cmmjn5JVQ8ERERERFpBzw9PevdWCsoKAD+e3PO09OTnJwcm5j8/Hzrc3Xfz/+0tNlspri4uN4NPRERqXX69Gkef/xxXnjhBZtVI+drziL3+ZqqgK0iYMM0L/VpThp2Nc5L8Y/5OHWwvalv7+BI8Y/5zT52UFAQK1asAOCnn37i7bff5tFHH6V79+6kp6dTXV3NrbfeavOac88MycrKIjAw0GYlxy233GIT/4c//IEpU6Zw5513MmjQIMLCwoiIiMDR0fGy809PT+fEiRN88MEH9Z47ceKEtXji6+urwkkboOKJiIiIiEg7EBwczNtvv22zQmT//v10794db29va0xcXBylpaXWX7b279+Ps7Mzffv2tcZs3LiR7777juuuuw6AlJQUampq6v3iKHI1Szudzq5j75JbWoCXqweR/sMI7hbQ2mlJKzly5AiFhYWMGzfO2nb27FkA+vbta/0kc1MUuUVE2rprOntS+tMZ68oTAHN1Fdd0bv73MWdnZ5uz+wICAvj3v//NSy+9hJ+fHx07duSNN95o8HU/p67QXadPnz68//77pKSk8Omnn7J8+XLWrVvHa6+9dsECemOcPXuWqKgoHnzwwXrPeXh4NCpfaTk6MF5ERC7J+vXrrYednft17uFlqampjBkzhsDAQCIiIoiPj6/XT2ZmJpMmTSIoKIiwsDBWrFihA9BE5KpWWlpKRkYGGRkZVFdXk5eXR0ZGBidOnABg3LhxFBUV8cQTT5CVlcWePXtITExk6tSp1j5GjBhBx44diY6O5vjx43z44YesXbuW8ePH4+LiAtTuv+/v7090dDTp6el8/vnnLFu2jDvvvLPe4cciV6u00+lsTt1GUfkZTA4uFJWfYXPqNtJOX/nn/EjDBg4cyO7du9m5c6f167bbbuPmm29m586d+Pn5ERwcTEpKis1NuIaK3IcOHaK0tNQm5twit4hIW3fLb+7mrNlMdVUlFouF6qpKzprN3PKbu1slH6PRSFVVFQEBARQXF1NVVUWvXr1svrp27QrUruj48ssvqampsb6+ofNMXF1dueOOO3jsscd44403+M9//sOnn37a4PgODg42/V2o/aabbuL48eNcd9119XK83MKMND0VT0RE5JL16NGDffv22XzZ29cuZjx16hTTpk2jb9++7Nixg3nz5rF+/Xq2bt1qfX1JSQlTpkzBZDKxfft2li9fTnJyMmvWrGmtSxIRaXXp6emMHDmSkSNHcvr0abZt28bIkSNZvHgxUPveGx8fT3p6OlFRUaxatYpZs2YxceJEax8mk4ktW7ZQXFzMmDFjWLhwIaNGjWL+/PnWGKPRyKZNm+jcuTMTJ05k5syZhIaG8tRTT7X4NYu0VbuOvYuDnREneycMBgNO9k442BnZdezd1k5NWonJZKJ37942X9dccw0dOnSgd+/eODs7N1mRW0SkrevlF8SQqIm4dnSjsrwU145uLXZYfN2HjPLy8vjmm2/YsGEDmZmZ3H777QwaNIgBAwYwZ84c3n//fU6ePMkXX3xBQkIC77zzDlD7gaS8vDyWLl1KVlYWe/fuJSEhwWaMF198kV27dvGf//yHkydP8sYbb2A0Grn++usbzKlnz5588803ZGZmUlhYaN0mrGfPnnz22Wfk5ORQWFgIwIwZM8jKymLhwoV8+eWXnDx5kv3797N48WJKSkqab+LkF9G2XSIicsmMRqPNgWfnSkpKws3NjaVLl2IwGPD19eWrr74iISGBCRMmALB7926Ki4tZuXIlJpMJf39/Hn74YeLi4pgzZ45+cRSRq9KAAQM4fvz4BWNCQ0N58803Lxjj6+tLYmLiBWO8vb3ZuHHjJecocrXILS3A5GD77xFHoyO5pQWtlJG0B3VF7tjYWKKiovDw8PjZIndMTAxjxozBZDLVK3KLiLQHvfyCWqRYcr7PP/+c8PBwAFxcXLjuuut48sknGTlyJACbNm1i3bp1PPnkk+Tl5dGpUyeCgoIYOHAg8N9/B8fGxpKcnEzv3r155JFHmDVrlnUMV1dXtmzZwrfffovFYsHHx4d169Zxww03NJjTmDFj+PTTTxk7diwlJSXExsYyevRoFi5cyFNPPcXtt99OdXU1x48f58Ybb+TVV19l7dq1TJ48GbPZTLdu3QgPD2+SM1Wkaal4IiIilyw7O5vf/OY32NnZ0adPH/7nf/4Hf39/ANLS0hg8eLDNgZdhYWHEx8eTnZ2Nt7c3aWlp9OvXz2ZJanh4OBUVFRw9epTQ0NAWvyYRERGROl6uHhSVn8HJ/r97uVfVVOHl6nGBV8nVJi4url5bUxW5RUSkvri4uAbfe8/VoUMHoqOjiY6O/tmYW2+9td6h8ud+iOnee+/l3nvvvWAe53Jzc2PTpk314sLDw/nHP/5Rr71Pnz4Nxv9c/9J62m3xZP369Tz33HP12o8cOWLdOiY1NZXY2FiOHz+Oh4cHEyZMYPr06TbxmZmZxMTEcOjQITp27EhkZCTz58+39iEiIraCgoJYuXIlN9xwA0VFRbz44ouMGzeOnTt30qtXL/Lz8wkJCbF5Td0qldzcXLy9vcnPz693IGbd4/MP2WyM9PS2u/94ampqa6fQonS9V7b2cr3nvweJiFyqSP9hbE7dBuZKHI2OVNVUUX22hkj/Ya2dmoiIiIi0kHZdIejRowfbtm2zaTt/z/0RI0YQFxfH0aNHWbx4MS4uLtZtY+r23A8MDGT79u1kZ2dbq5IXqk6KiFzNhgwZYvM4JCSE3/3ud7z88svWffnPXXUCWA/NPL+9IY2JOV9AQABOTk4XD2xhqampV9VNXF3vle1qu14RuboFdwtgakjt2Se5pQV4uXoQ6T+M4G4BrZ2aiIiIiLSQdl080Z77IiKtz97enptuuolvv/0WqF1Bcv7qkYKC2v3B696zPT09ycnJsYnJz8+3PiciIiLweUYOyXszySkso6u7C6MjfAnt07W107pqBHcLULFERERE5Cpm19oJXI66PfcjIiKYOXMmx44dsz73c3vu//DDD2RnZ1tjLrTnvoiIXNzZs2c5fvy4tTASHBxMSkqKdbUJwP79++nevTve3t7WmEOHDlFaWmoT4+zsTN++fVv2AkRERNqgzzNy2JT8BT8Wl9Oxgz0/FpezKfkLPs/IufiLRURERETksrXblSdtbc/9trzfflNpL/uctyWas0t3Jc3Zlbq9TVxcHEOHDqV79+7W998TJ05YDzQbN24cW7du5YknnmDSpElkZGSQmJjIggULrH2MGDGCDRs2EB0dzZw5c8jOzmbt2rWMHz9eq/5ERESA5L2Z2NsbcHas/ZXN2dGeCswk783U6hMRERERkRbQbosnbW3P/ba6335T0T7nl05zduk0Z+1Dbm4uCxYsoLCwkE6dOtG3b1+SkpIIDAwEas+jio+PJzY2lqioKDw8PJg1axYTJ0609mEymdiyZQsxMTGMGTMGk8nEqFGjmD9/fmtdloiISJuSU1hGxw62v645ORjJLSxrpYxERERERK4u7bZ4cj7tuS8i0jKefvrpi8aEhoby5ptvXjDG19eXxMTEpkpLRETkitLV3YUfi8utK08AKqtr8HJvnRWamRm5HNibRc7pIo58msLgCB98+3i1Si4iIiIiIi2hXZ95ci7tuS8iIiIiIleK0RG+mM0WKqrMWCy1381mC6MjfFs8l8yMXP6RnM5PxRU4OBr4qbiCfySnk5mR2+K5iIiIiIi0lHZbPImLi+OTTz7h5MmTfPnll/zlL3/hxIkTjB8/Hqjdc7+oqIgnnniCrKws9uzZQ2JiIlOnTrX2MWLECDp27Eh0dDTHjx/nww8/1J77IiIiIiLS6kL7dGXG6CA6X9OBknIzna/pwIzRQa1y3smBvVkY7Q04OtpjMNR+N9obOLA3q8VzERERERFpKe122y7tuS8iIiIiIley0D5d28Th8EWFZTh3cLBpc3AwUqTzV0RERETkCtZuiyfac19ERERERKT5dXJ34afiChzPOX+lurqGTq10/oqIiIiISEtot9t2iYiIiIiISPMbHOFDjdlC1f+dv1JVZabGbGFwhE9rpyYiIiIi0mxUPBEREREREZGf5dvHi+GjA+h4jTPVVRY6XuPM8NEB+Pbxau3URERERESaTbvdtktERESaT9rpdHYde5fc0gK8XD2I9B9GcLeA1k5LRERaiW8fL3z7eJGamkpISEhrpyMiIiIi0uy08kRERERspJ1OZ3PqNorKz2BycKGo/AybU7eRdjq9tVMTEREREREREWkRKp6IiIiIjV3H3sXBzoiTvRMGgwEneycc7IzsOvZua6cmIiIiIiIiItIiVDwRERERG7mlBTgaHW3aHI2O5JYWtFJGIiIiIiIiIiItS2eeiIiIiA0vVw+Kys/gZO9kbauqqcLL1aMVsxIREWkaOtdLROro/UBERC5EK09ERETERqT/MKrP1lBprsRisVBprqT6bA2R/sNaOzURkTYtMyOXxOdTWLf8fRKfTyEzI7e1U5Lz6FwvEamj9wMREbkYFU9ERETERnC3AKaGjKVTBzdKqsvo1MGNqSFj9Sk8EZELyMzI5R/J6fxUXIFzBwd+Kq7gH8npKqC0MTrXS0Tq6P1A2qLC1IOkL36cz6fPJH3x4xSmHmztlESuatq2S0REROoJ7hagYomIyCU4sDcLo70BR8faX7EcHe2pwsyBvVn49vFq5eykTm5pASYHF5s2neslcnXS+4G0NYWpB/l6UwIGe3uMJhOVhT/y9aYEmDEN95BbWjs9kauSiiciIiIiIiKXqaiwDOcODjZtDg5GigrLmmyM0qyDnEl5C3NRLganDmABS1U59p28cBsUhauPbqxcjM71EpE6ej+QtuaHHW/VFk6cnQEwOjtTU1HBDzveUvFEpJVo2y4REREREZHL1MndherqGpu26uoaOrm7/MwrLk1p1kEK/jcBc8mPWAwGqvO/p7rge85iwFzyIwX/m0Bplrb2uBid6yUidfR+IG1NRU4udk5ONm12Tk5U5GgLUJHWouKJiIiIiIjIZRoc4UON2UJVlRmLpfZ7jdnC4AifJun/TMpbYLTHzsGZs2VnwGAHBjss5Wewc3AGo31tjFyQzvUSkTp6P5C2xrmrF2crK23azlZW4txV23+KtBZt2yUiIiJtXtrpdHYde5fc0gK8XD2I9B+mX2yvcIWpB/lhx1tU5OTi3NWL7qOitF2BtGm+fbwYPjqAA3uzKCoso5O7C4MjfJrsvBNzUS4GZxMAlhozBoMdFgtYzGYADPZOmIv0ydTG0LleIlJH7wfSlnQfFcXXmxKoqajAzsmJs5WVWMxmuo+Kau3URK5aKp6IiIhIm5Z2Op3NqdtwsDNicnChqPwMm1O3MTUE/bJ7hdJhmdJe+fbxarbD4e07eWEu+RGDgzMGoz2Wmtotwgz2tb/SWcyV2HdqW59MVeFbRESk8dxDboEZ0/QBIpE2RMUTERERadN2HXsXBzuj9TBPJ3snMFey69i7ugl3hdJhmSL1uQ2KouB/EzhLBXYubtQU5wNg6ODO2eoKqDHjNqjtfDJVhW8REZFL5x5yi/69K9KG6MwTERERadNySwtwNDratDkaHcktLWiljKS56bBMkfpcfW7B465p2Js6Y7BYcPC8FgePa7HDgr2pMx53TcPVp+3cbDm38G0wGHCyd8LBzsiuY++2dmoiIiIiIo2ilSciIiLSpnm5elBUfsa68gSgqqYKL1ePVsxKmpNzVy8qC3+0rjwBHZYpArUFlLZUILmQ3NICTA4uNm0qfIuIiIhIe6KVJyIiItKmRfoPo/psDZXmSiwWC5XmSqrP1hDpP6y1U5Nm0n1UFBazmZqKCiwWS+13HZYp0q54uXpQVVNl06bCt7Rn8fHx3HPPPYSEhNC/f3+mTJnC4cOH68WlpqYyZswYAgMDiYiIID4+vl5MZmYmkyZNIigoiLCwMFasWIHZbG6JyxAREZFLoOKJiIiItGnB3QKYGjKWTh3cKKkuo1MHN6aGjNWe+Vcw95BbuGHGNJzcO1NTUoKTe2du0GHxIu2KCt9ypfn000+599572bp1K6+++ipeXl5MnjyZkydPWmNOnTrFtGnT6Nu3Lzt27GDevHmsX7+erVu3WmNKSkqYMmUKJpOJ7du3s3z5cpKTk1mzZk1rXJaIiIhcgLbtEhERkTYvuFuAiiVXGR2WKdK6SrMOciblLcxFudh38sJtUNQlbRlWW/iuPfskt7QAL1cPIv2H6b1c2q3zV5A89dRTvPvuu3z00UeMHz8egKSkJNzc3Fi6dCkGgwFfX1+++uorEhISmDBhAgC7d++muLiYlStXYjKZ8Pf35+GHHyYuLo45c+bg4uJSb2wRERFpHSqeiIiIiIiIiFVp1kEK/jcBjPYYnE2YS36sfXzXtEvqpzkK35kZuRzYm0VRYRmd3F0YHOGDbx+dhyQtr7y8HLPZTOfOna1taWlpDB48GIPBYG0LCwsjPj6e7OxsvL29SUtLo1+/fphMJmtMeHg4FRUVHD16lNDQ0Ba9jtamv9MiItKWqXgiIiIiIiIiVmdS3gKjPXYOzgAYHJw5S0Vte5/IVssrMyOXfySnY7Q34NzBgZ+KK/hHcjrDRwfoZqu0uJUrV+Lp6UlERIS1LT8/n5CQEJu4Ll26AJCbm4u3tzf5+fl4enraxNQ9zsvLu6Qc0tPTf0HmDUtNTW2yvhor94cKjnxWjMEIRqOBvNwidialctOvr8Gru3OL59OQ1piXtk5z0rC2MC/nv/+IyOVT8URERERERESszEW5GJxNNm0GeyfMRbmtlFGtA3uzMNobcHSs/TXW0dGeKswc2Jul4om0qOeee45//vOfJCYm0qFDB5vnzl11AmCxWBpsb0hjYs4VEBCAk5PTJb2mIampqa1y0zXx0xQ6uDpb/04DVFWZyfvejrtHtP5N4Naal7ZMc9IwzYvIlUsHxouIiIiIiIiVfScvLOZKmzaLuRL7Tq1boCgqLMPBwWjT5uBgpKiwrJUykqvRM888Q2JiIn//+9/p06ePzXOenp71Vo8UFBQA/12B4unpSX5+vk1M3ePzV6Rc6fR3WkRE2joVT0RERERERMTKbVAU1Jg5W12BxWLhbHUF1Jhr21tRJ3cXqqtrbNqqq2vo5K4DtqVlxMXF8dprr7FlyxYCAwPrPR8cHExKSop1tQnA/v376d69O97e3taYQ4cOUVpaahPj7OxM3759m/8i2hD9nRYRkbZOxRMRERERERGxcvW5BY+7pmFv6oylogR7U2c87pqGq88trZrX4AgfaswWqqrMWCy132vMFgZH+LRqXnJ1iImJYdu2baxZs4YuXbqQl5dHXl4eP/30kzVm3LhxFBUV8cQTT5CVlcWePXtITExk6tSp1pgRI0bQsWNHoqOjOX78OB9++CFr165l/PjxuLhcXUUD/Z0WEZG2TmeeiIiIiIiIiA1Xn1tavVhyPt8+XgwfHcCBvVkUFZbRyd2FwRE+Ou9EWsTWrVsBbAohAKNGjSIuLg6AHj16EB8fT2xsLFFRUXh4eDBr1iwmTpxojTeZTGzZsoWYmBjGjBmDyWRi1KhRzJ8/v+Uupo3Q32kREWnrVDwRERERERGRdsG3j5durEqrOH78eKPiQkNDefPNNy8Y4+vrS2JiYlOk1e7p77SIiLRlKp6IiIjI/2fv3uNyvv//gT/q6kBlhSRGm8PnKrpKqSGFapphTpljOcxpcpp9zCKHKadkTomN2DCfERa2+bLJMKfPRsJymnNGSgdR6XB1vX5/9Ov96VIRqquu63G/3dzS63q+39fr9brePXv3fr1frzcREREREdUgcYnx+PHKQSRnpcLKtD562/nAuZFC09UiItIqfOYJERERERERERFRDRGXGI+NsVF49DQDZoYmePQ0AxtjoxCXGK/pqhERaRXOPCEiIiIiokpz5nISoo9cR1JaNhrWM4GvZ0u4tmqo6WoRERHVWD9eOQhDfRmMDYwBoPCrMhc/XjnI2SdERBWIgydERERERFQpzlxOwrroCzAw0EOd2gZIf/wU66IvAL6OHEAhqgRpsWdxf/de5CQlo1ZDKzTu1wf1XNpqulpEVMGSs1JhZmiiVmYkM0JyVqqGakREpJ24bBcREREREVWK6CPXYWCgh1pGBtDTK/xqYKCH6CPXNV01Iq2TFnsWN9dtQG5aOmRmZshNS8fNdRuQFntW01UjogpmZVofeQV5amV5BXmwMq2voRoREWknDp4QEREREVGlSErLhrGhTK3M2FCG5LRsDdWISHvd370XegYGkNWqBT09vcKvBga4v3uvpqtGRBWst50P8lUFyFXmQgiBXGUu8lUF6G3no+mqERFpFS7bpeWybpxFxqm9UD5KhoGFFczd+sC0Badt12RxifH48cpBJGelwsq0Pnrb+XBNUyIiIqqWGtYzQfrjp6hl9L8/O3LzC2BVz+Q5WxHRq8hJSobMzEytTN/YGDlJyRqqERFVFudGCox2Aa8NXTSpBwAAIABJREFUEBFVMg6eaLGsG2eRemADIDOAXi0zKDPTC79/fwwHUGqouMR4bIyNgqG+DGaGJnj0NAMbY6Mw2gU8SSIiIqJqx9ezJdZFX0AOlDA2lCE3vwBKpYCvZ0tNV41I69RqaFW4ZFetWlKZKjcXtRpaabBWRFRZnBspeB2AiKiScfBEi2Wc2gvIDKBvWHjyrGdYCyrkIOPUXg6e1FA/XjkIQ30ZjA2MAaDwqzIXP145yJMmInppnMlGRJXNtVVDwNcR0UeuIzktG1b1TODr2ZIPiyeqBI379cHNdRtQkJMDfWNjqHJzIZRKNO7XR9NVI9JpPOcmIqq5OHiixZSPkqFXS33atp6BMZSPOG27pkrOSoWZofoyF0YyIyRnpWqoRkRUU3EmGxFVFddWDTlYUsyZy0mIPnIdSWnZaMjBJKpA9VzaAh+Pwf3de5GTlIxaDa3QuF+fwnIi0giecxMR1WwcPNFiBhZWUGamQ8/wf9O2hTIXBhactl1TWZnWx6OnGdLMEwDIK8iDlWl9DdaKiGoizmQjIqp6Zy4nYV30BRgY6KFObQOkP36KddEXAF9HDqBQhajn0paDJUTVCM+5iYhqNn1NV4Aqj7lbH6BACVV+DoQQUOXnAAXKwnKqkXrb+SBfVYBcZS6EEMhV5iJfVYDedj6arhoR1TDJWakwkhmplXEmGxFR5Yo+ch0GBnqoZWQAPb3CrwYGeog+cl3TVSMiokrAc24iopqNgydazLRFW9R/fwwMzOpC5GTCwKwu6vNh8TWacyMFRrsMgkVtc2TmZ8OitjlGuwziHStE9NKsTOsjryBPrYwz2YiIKldSWjaMDWVqZcaGMiSnZWuoRkREVJl4zk1EVLNx2S4tZ9qiLQdLtIxzIwUHS4jotfW288HG2ChAmQsjmRHyCvI4k41Ix8TExGDlypW4ffs2GjdujPHjx8PX11fT1dJqDeuZIP3xU9Qy+t+fYbn5BbCqZ/KcrYiIqKbiOTcRUc3GmSdEREQ6iDPZiHTb+fPnMWXKFPj4+GDv3r3w9/fHrFmzcPjwYU1XTav5eraEUimQk6eEEIVflUoBX8+Wmq4aERFVAp5zExHVbJx5QkREpKM4k41Id23atAlOTk745JNPAAAtWrRAXFwcNm7cCC8vLw3XTnu5tmoI+Doi+sh1JKdlw6qeCXw9W/Jh8UREWozn3ERENRcHT4iIiIiIdExcXBwGDBigVubu7o7g4GAUFBRAJpOVsSW9LtdWDTlYQkRERERUA3DwhIiIiIhIx6SkpMDS0lKtrEGDBsjLy0NGRgbq1atXrv3Ex8dXRvWqldjYWE1Xodphn6hjf6hzcXHRdBWIiIiIKgQHT4iIiIiIdJCenp7a90KIl96HQqGAsbFxRVWp2omNjeWF4GewT9SxP4iIiIi0Fx8YT0RERESkYywtLfHw4UO1stTUVBgaGsLc3FxDtSIiIiIiIqo+OHhCRERERKRjnJ2dcfLkSbWyEydOwMnJic87ISIiIiIiAgdPAAAxMTH44IMPoFAo8N577yE6OlrTVSIi0gnMv0REmjFy5EjExcUhIiICN2/exNatW3HgwAGMHj1a01UjIiIiIiKqFnR+8OT8+fOYMmUKfHx8sHfvXvj7+2PWrFk4fPiwpqtGRKTVmH+JiDSnTZs2CA8Px/79+9G7d29s3rwZCxYsgJeXl6arRkREREREVC3o/APjN23aBCcnJ3zyyScAgBYtWiAuLg4bN27kH49ERJWI+ZeISLO6du2Krl27aroaRERERERE1ZLOzzyJi4uDu7u7Wpm7uzvOnz+PgoICDdWKiEj7Mf8SEREREREREVF1pfMzT1JSUmBpaalW1qBBA+Tl5SEjIwP16tV77vZCCABAfHx8pdWxuoiNjdV0FWoc9tnL06Y+UygUMDIygp6enqarUi29bv4FakYO1qZjujzYXu1WU9rL/Fv5ivJvXl6ehmtS+XJzczVdhWqHfaKO/VESc3DlqowczOO4dOyXktgnpasu/cL8S1SxdH7wBECJpFJ0IlIe+fn5FV0dItIS8fHxUCgUMDY21nRVqq3Xyb8AczARlY75t/IV5d+///5bwzWpfNV5gF5T2Cfq2B8lMQdXrsrIwTyOS8d+KYl9Urrq0i/Mv0QVS+cHTywtLfHw4UO1stTUVBgaGsLc3PyF25uamkIul8PQ0JAju0RUgpGRkaarUG29bv4FmIOJqGzMv5WL+ZeInoc5uHIxBxNRWZh/iSqWzg+eODs74+TJk5g4caJUduLECTg5OUEmk71we319fdSpU6cyq0hEpJVeN/8CzMFERJrC/EtEpDnMwURERFVD5x8YP3LkSMTFxSEiIgI3b97E1q1bceDAAYwePVrTVSMi0mrMv0REREREREREVF3piZddYF4LxcTEYMWKFbhz5w4aNWqEgIAA+Pr6arpaRERaj/mXiIiIiIiIiIiqIw6eEBERERERERERERERFaPzy3YREREREREREREREREVx8ETIiIiIiIiIiIiIiKiYjh4QkREREREREREREREVAwHT4iIiIiIiIiIiIiIiIrh4AkREREREREREREREVExHDzRUSkpKQgKCkLHjh3h4OCAbt264bffflOLiY2NxYcffggHBwd4enoiMjKyxH6uX7+O4cOHw9HREe7u7liyZAmUSmVVNaPKqFQqREREwMfHBw4ODujSpQvmz5+PrKwstThd7rPTp08jICAAXl5esLW1xerVq0vEVFT/JCUlYeLEiXB2dka7du0wa9YsZGZmVlrbiIroUu7U9ryniznrRW3etWsX/P390b59e7i4uGDw4ME4evRoif3UpDYTFffTTz/B19cX77zzDtq0aYMePXrgm2++gRBCiqmpOa2i7NmzB7a2thg5cqRauS71y+rVq2Fra1viX/G26FJ/ALp1/qMNeAwX0sVzvfJ4Ub9ER0eXevzcuXNHLU6b+iUyMhIDBgyAi4sL2rVrh48++gjnz58vEaeLxwsRARCkc548eSJ8fHzE2LFjxenTp8Xdu3fFn3/+KS5evCjF/PPPP8LJyUnMmTNHXLt2Tezdu1c4ODiIrVu3qu3Hw8NDBAQEiMuXL4vDhw+Ldu3aidDQUE00q1Jt2LBBODk5if3794u7d++KY8eOiU6dOomZM2dKMbreZ0eOHBFffvml2Ldvn+jUqZMIDw9Xe72i+kepVIrevXuLQYMGiQsXLog//vhDvPvuu2Ly5MlV1lbSTbqWO7U97+liznpRmz/77DOxefNm8ddff4mbN2+KsLAw0bp1a3H27Fkppqa1mai448ePi4MHD4rr16+LhIQEER0dLRwdHcWmTZuEEDU7p1WEGzduCHd3dzF06FAxYsQIqVzX+iU8PFx4eXmJ5ORktX9FdK0/dO38RxvwGC6ki+d65fGifvnhhx9Eq1atShw/SqVSitG2fhkzZozYsWOHuHz5srh27Zr4/PPPhZOTk0hISJBidPV4ISIhOHiig5YvXy7effddkZeXV2bM0qVLRZcuXYRKpVIr8/T0lL7//vvvhaOjo3jy5EmJsqysrMqpvIYEBASISZMmqZWFhYWJDz74QPqeffY/Xbt2LXESVlH9c/ToUSGXy8Xt27elmKKy4ic3RBVN13KnLuU9XcxZpbW5NN27dxdhYWHS9zW5zUSlmTBhgpgwYYIQQnty2qvIzc0VvXv3Fnv27BGBgYFqgye61i/h4eGia9euZb6ua/2ha+c/2oDHcEm6eK5XHqX1S9HgyfNoe78olUrh7Ows/vOf/0hlPF6IdBeX7dJBMTExcHZ2xoIFC+Du7o4ePXogIiIC+fn5UkxcXBw6duwIPT09qczd3R3379/HgwcPpBgnJyeYmZlJMR4eHsjJycGlS5eqrkFVwMXFBbGxsbh8+TIA4O7duzhy5Ai6dOkixbDPnq+i+icuLg5NmzbFW2+9JcW4ublBJpPh7NmzVdQa0kW6ljt1Pe8xZxUu3fb06VPUrVtXKtP2NpPuEELgwoULOHv2LNq3bw9Au3PaiyxevBhyuRx9+vQp8Zou9suDBw/QuXNneHp6IiAgAFeuXJFe07X+0LXzH23BY/jFeK5XtoKCAnh7e8PDwwMfffQRTp8+rfa6tvfL06dPoVQqS5wD83gh0k0cPNFBCQkJOHDgAPLz87Fu3TpMnDgR3333HcLDw6WYlJQUWFpaqm3XoEEDAEBycnKZMUXfP3z4sDKbUOVGjRoFPz8/9O/fH/b29ujatSscHR0xbdo0KYZ99nwV1T+lxRgaGsLc3Fzr+5A0S9dyp67nPeaswvWfMzMz0bt3b6lM29tM2u/JkydwdnaGg4MDBg0aBD8/PwwfPhyAdue05/n1119x7NgxfPHFF6W+rmv94ujoiLCwMERGRmLJkiUQQmDIkCHSev+61h+6dv6jDXgMlw/P9UrXrFkzLFmyBGvXrkV4eDgaNWqE4cOH48yZM1KMtvdLWFgYLC0t4enpKZXxeCHSXQaargBVPSEELC0tMX/+fMhkMigUCiQlJSEiIkLtoljxEfWi7UorL015YmqSgwcPYvv27Vi0aBFatWqF27dvIzQ0FGFhYQgMDJTi2GfPV5n9I4TQiT4kzdG13Mm8p9s5Kzo6GmvXrkVERASsrKzKtU1NbzPpBlNTU+zZswdPnz7FuXPnsGzZMjRq1Aj9+/cHoN05rTSJiYn44osv8PXXX6vdKfssXeqX4jMsgcKZmD179sR3332H2bNnA9Ct/tC18x9twGO4/HT5XK8szs7OcHZ2lr5v27Yt/vnnH2zcuBGurq4v3L6m90tERAT279+PLVu2oHbt2mqv8Xgh0k0cPNFBVlZWsLGxgUwmk8patGiBrKwsZGRkwNzcHJaWliVGvVNTUwH8b3Td0tISSUlJajEpKSnSa9pk0aJFGDZsGPr27QsAsLW1RX5+PqZPn47JkyfDxMSEffYCFdU/lpaWOHXqlFqMUqnE48ePtb4PSbN0LXfqet7T5ZwVFRWFRYsWITw8HJ06dVJ7TVvbTLpDX19fWirDzs4OGRkZWLFiBfr376/VOa0sFy9eRFpaGoYMGSKVqVQqAEDr1q2xbds2neyX4gwMDGBvb4/bt28DqLjfDzWFrp3/aCNdP4bLosvnei+rTZs2iImJkb7X1n5ZsWIFtm3bhm+++QatWrVSe43HC5Hu4rJdOsjZ2RkJCQnSH0YAcPv2bZiZmcHc3FyKOXXqlDSSDgAnTpxA48aNYW1tLcWcO3cOWVlZajG1atVC69atq6g1VePp06fQ11f/cSn+BwTAPnuRiuofZ2dn3L17FwkJCVLMqVOnUFBQgLZt21ZRa0gX6Vru1PW8p6s5a8uWLVi0aBEiIiJK3LkKaGebSbepVCrk5OQA0O6cVpYOHTrgp59+wp49e6R/3t7eaNOmDfbs2QNbW1ud7JfiVCoVrl69Kl0c07X+0LXzH22k68dwWXT1XO9VXLp0STp+AO3sl9DQUGzfvh2bNm2Cg4NDidd5vBDpLtm8efPmaboSVLWaNGmCzZs3Iy0tDTY2Njh//jzCwsIwZMgQuLm5AQDeeustfPPNN0hMTISNjQ1OnjyJFStWYNKkSXB0dARQuBbmzp07ER8fjxYtWuDixYtYsGABBg4cCC8vL002scLdunULu3fvho2NDYyNjXHhwgWEhobCwcFBWuZB1/ssKysLN27cQEpKCn788Uc0aNAA1tbWyM7OhoWFRYX1T5MmTXDo0CEcPXoUdnZ2SEhIwBdffIEOHTpg8ODBmuwC0nK6lju1Pe/pYs56UZs3btyIL7/8EgsXLoSzszOys7ORnZ2N/Px81KpVq0a2mai41atXo6CgAEDh3aIxMTFYtWoV+vXrh86dO9fonPaqjIyMUL9+fbV/x44dQ25uLkaPHg0DAwOd65fQ0FAYGhpCCIGEhASEhYXh7NmzCA4ORsOGDXWuP3Tt/Ecb8BgupIvneuXxon6JiIhATk4O9PT0kJiYiK+//hr79u1DUFAQmjdvDkD7+iUkJAS7du3CypUrYWNjI50Dq1QqGBsbA6i4PFeT+oWI/j9BOun3338Xffv2FQqFQnTt2lWsWbNG5Ofnq8WcPn1a+Pr6Cnt7e9G5c2exbt26Evu5du2aGDZsmFAoFKJDhw4iNDS0xH60QVZWlggNDRXe3t5CoVCILl26iDlz5oi0tDS1OF3us//+979CLpeX+Ofv7y/FVFT/JCYmioCAANGmTRvh6uoqZs6cKZ48eVLpbSTSpdyp7XlPF3PWi9rs5eX1wj4Roma1mai40NBQ0bVrV+Hg4CBcXV1Fv379xNatW4VSqZRiampOq0iBgYFixIgRamW61C+ffvqp6NSpk7C3txfu7u5i7Nix4sKFC2oxutQfQujW+Y824DFcSBfP9crjRf2yaNEi4eXlJRQKhWjXrp3w9/cXJ06cKLEfbeqX0vpDLpeLwMBAtThdPF6ISAg9IYrNOSMiIiIiIiIiIiIiItJxfOYJERERERERERERERFRMRw8ISIiIiIiIiIiIiIiKoaDJ0RERERERERERERERMVw8ISIiIiIiIiIiIiIiKgYDp4QEREREREREREREREVw8ETIiIiIiIiIiIiIiKiYjh4QkREREREREREREREVAwHT4iIiIiIiIiIiIiIiIrh4AkREREREREREREREVExHDwhIiIiIiIiIiIiIiIqhoMnRERERERERERERERExXDwhIiIiIiIiIiIiIiIqBgOnhARERERERERERERERXDwRMiIiIiIiIiIiIiIqJiOHhCRERERERERERERERUDAdPiIiIiIiIiIiIiIiIiuHgCRERERERERERERERUTEcPCEiIiIiIiIiIiIiIiqGgydERERERERERERERETFcPCEiIiIiIiIiIiIiIioGA6eEBERERERERERERERFcPBkxrK1tYWa9eufenthg0bhpEjR74wztvbG7NmzXqFmlWO6lKfhw8fwtbWFtHR0VXyfsOGDYOtrS0WLlxY4rUZM2bAx8enwt7r8ePHWL16Na5cuVLitVc93gAgKSkJc+fOxbvvvgsHBwd07NgRfn5+2Lx58+tWGQCwb98+2Nra4p9//qmQ/ZF2Y+7UDObO6svW1lbtX7t27eDn54djx45ptF4V/TmRbmGu1wxN5XpbW1vY2dmhc+fOmDhxIq5du1Yl719dbNq0CYcOHSpRHh0djT179migRkSvjvlbM3Q5f0dHR8PW1hYPHjyQylavXo3Tp0+XiK0unxcRVS0DTVeAXk1UVBQaNWqk6WpQFYmKisKYMWPQsGHDSnuPx48fIyIiAjY2NrCzs6uwfQ4cOBC1atXC+PHjYWNjg5SUFMTGxuLQoUMYMWJEhbwPUXkxd+qWmpo7q9qgQYPg6+sLAEhPT8f27dsxfvx4fP/992jTpo2Ga0f08pjrdYeDgwNmz54NIQRu376N8PBw+Pv7Y9++fbC0tNR09arEli1b4ObmhnfffVetfPfu3ZDJZOjbt6+Gakb08pi/dUd1yd+enp6IiopCvXr1pLKIiAjIZDK88847VVYPIqq+OHhSQzk5OWm6ClUiJycHtWrV0nQ1NEqhUCAhIQGRkZGYPXt2he9fCIG8vLwK3y8A/PLLL3jw4AEOHDiAZs2aSeU9e/aESqWqlPckeh7mTt1Rk3NneVXU52xtba32s+Hu7o4OHTrg119/5eAJ1UjM9brDzMxM+rydnZ3RpEkT+Pv748cff8SoUaNeeb/P61v2O1HlYf7WHZWVv8ur6DOoV6+e2sAJEdGzuGxXFSlafuLcuXMYMGAA2rRpgx49euDXX38tEXvy5En4+fnByckJLi4umDJlChITE9ViSpvOumPHDnh7e8PR0RGDBw/GlStX4ODggNWrV5d4j8OHD6NXr15o06YNfH19cebMmVLrvWXLFnh5ecHR0REjR47EnTt31F7Py8vDl19+iS5dukChUKBbt27YtGmTWkxp0yCL98mzcWfOnMG4cePg7OyMefPmqW2za9cu+Pj4wNnZGX5+fiWmdZanPgBw/fp1fPzxx2jbti2cnJwwYsQIXLhwoUTc+vXr0alTJzg5OWH06NG4d+9eqf1UmerUqYMRI0YgKioKSUlJz4198OAB/v3vf6Ndu3ZwdHTEgAEDSiy9UtTvp06dgq+vLxwcHLBv3z7pbrXPP/9cmkL7xx9/SNsJIbB+/Xp06dIFLi4uGDduXInP9FkZGRkAUOqdI/r6heknLy8Pbm5uWLp0aYmYZcuWoX379tIFyqysLAQFBcHFxQXt2rXDvHnzkJOTo7bNP//8A1tbW+zatQtLliyBm5sb2rdvj2nTpkn1KZKZmYlFixapHS87duyQXj948CBsbW1x/fp1te0KCgrQpUsXhISEPLf99PqYO5k7X1VNyp35+fmIiIiAj48PFAoFvL298fXXX0MIIcWsXr0arVu3xuXLlzF06FA4OjoiMjISQOFxvWbNmpfO0WUxMjKCsbExlEqlWnlKSgqCgoLg7u4OhUKBPn36ICYmRi3m6NGjGD16NDp27AhnZ2f06dOn1CUgivKvl5cXFAoFPD09MXPmzBJxFfWzv2HDBnTr1g0ODg5o3749Bg8ejLNnz75K91AlYK5nrq8oCoUCAHD37l0AwK1btzBt2jTpc+rWrRu+/PLLEuePtra2iIiIwMqVK+Hh4SFd0Hte7t28eTMGDBgAV1dXtGvXDsOGDUNcXJzafou2//vvv6Xtu3XrhqNHj0IIgbVr16JTp05o164dZs2ahdzcXGnblJQUzJo1Cz4+PnB0dIS3tzfmzp2rdj7r7e2Ne/fuYdeuXdLvoNWrV2PYsGH4888/cerUKal8xowZAIDz589j4sSJ6NSpE9q0aYOePXtiw4YNKCgoqOBPg3QB8zfzd0V5Nn8DwJ07d/DJJ59I5+iDBw8u8ZkWLaX1oj4sK88/+zna2toCAFatWiXlz2fPZV/0XkSkXTjzpAo9evQIQUFBGD16NKysrLBp0yZ8+umn2L9/P2xsbAAAhw4dwqRJk9CjRw+MHTsW2dnZiIiIwPDhw7F3716YmJiUuu9Dhw5hzpw56N27N3r16oXbt29jypQppd7df/36daxYsQLjx4+HmZkZVq1ahYCAAPz222+oU6eOFHfs2DFcvnwZQUFByM3NxYoVKzBq1Cjs378fRkZGAIDp06fj0KFDmDx5Muzt7XH8+HEsXrwYGRkZ+OSTT16pn6ZPn47+/fvjo48+gqGhoVR+8uRJ3Lx5E4GBgVCpVAgLC8PEiROxf/9+yGSyctfnwYMH8PPzQ/369bFgwQIYGhpiw4YNGDZsGHbu3Am5XA4A2LZtG5YtW4Zhw4bB09MTZ8+exaefflquNqhUqnLNrDAwKN+P4MiRI7FlyxasW7cOc+fOLTUmKysL/v7+yM3NxYwZM1CvXj1s27YNH3/8MSIjI+Hu7i7FpqenY/bs2Rg/fjyaNGmCunXrIiIiApMmTcLkyZPh4eEBAGjZsqW0za5du2BnZ4fg4GA8evQIoaGh+Pzzz7Fly5Yy6+3g4AAA+PTTTzF+/Hg4OjpKx04RIyMj+Pr6Ys+ePZg6dar0mSuVSuzevRt9+vSRtpk9ezYOHz6MqVOnonnz5ti9ezfCw8NLfe81a9bAzc0NYWFhSEhIwNKlS2FkZITFixcDKLxYOWbMGPzzzz+YMGEC3n77bRw/fhxffPEFCgoKMGTIEHh5ecHKygo7d+5Uu6h37NgxPHjwAAMGDCiz7VRxmDvLh7mzpJqSO6dNm4YTJ05g/PjxsLe3x4ULF7BmzRpkZmbis88+k+KEEJgyZQr8/f0xefJktePuVXJ0EZVKJQ2UpKenY+vWrcjIyMD7778vxTx58gRDhw4FAHz22Wdo0KAB/u///g+TJk3CunXr0KVLFwCFA9idOnXCiBEjYGhoiNjYWMydOxe5ubkYMmQIgMILACNGjMCdO3cQEBCA1q1bIyUlpcSFlor62d+zZw+WL1+OyZMno23btsjKykJ8fDweP378wr6hqsNcXz7M9c9X9Ay8ouUak5KS0KRJE3Tv3h1vvPEGbt68ibVr1+LevXtYsWKF2rbbt29Hq1atMH/+fLXBlbJy7/379zFo0CC8+eabyMvLw759+zBs2DD88MMP0sW3ou0/++wz+Pn5ISAgAOvXr8eUKVMwcOBAJCcnY+HChbh16xaWLl0Ka2trTJ48GUDhz4SpqSmmT5+OunXr4t69e1i/fj3GjRuHqKgoAIVLy4wbNw4ODg74+OOPARTOJuzevTumT58OmUwmzb4surP63r17cHBwwIcffggTExNcvnwZERERePTokdrvHKLyYv4uH+bv53s2f9+7dw8DBw5EkyZNMG/ePJiammL79u346KOPsGPHDrRq1Uratjx9CJSd54uLiorCoEGD1Ja1LTqOX+a9iEiLCKoSgYGBQi6Xi3Pnzkllqampws7OTqxfv14qe/fdd0VAQIDatnfv3hX29vZi69atUplcLhdr1qyRvu/fv78YMGCA2nbff/+9kMvlIjw8XCrz9/cX9vb24t69e1LZX3/9JeRyudi3b59U5uXlJRwdHUVqaqpU9vfffwtbW1sRFRUlhBDiypUrQi6Xi40bN6q975w5c4SDg4PIyMgQQgjxww8/CLlcLhITE0v0SdeuXaXvi+JWrlxZov+8vLxEhw4dRGZmplR24MABIZfLxfnz51+qPosXLxYKhUI8ePBAisnMzBTt2rUTn376qRBCiIKCAtGpUycxZcoUtX2FhoYKuVwufvjhhxJ1fLZtcrn8hf/u3r373P34+/uLESNGCCGEWLNmjVAoFOL+/ful9t+WLVuEXC4XFy5ckMoKCgpE9+7dxcCBA0vU7eTJk2rvdffuXSGXy8WePXtK1EMul4uePXuKgoICqWzjxo1CLpeLlJSU57Zh2bJlolWrVkIulwuFQiH8/f3F1q3Bgh89AAAgAElEQVRbhVKplGLu3LkjbG1txS+//CKVHTx4UMjlcvH3338LIYS4fv26sLW1Vfs5EEIIX19ftb4sasfo0aPV4kJCQoSjo6P0/e7du4Wtra2Ij49Xi5s1a5bo2LGj1NaVK1eK9u3bi9zcXCkmICBA9O/f/7ntporB3Mncqe25888//xRyuVwcPHhQbdu1a9cKhUIhHj16JIQQIjw8XMjlcrFz585Xep+ylNa/9vb2Ytu2bWpxq1evFk5OTiWOx5EjR5aZDwsKCkR+fr4ICQkRvXr1ksp37NhRal8WV5E/+8HBwaJv377P7QfSLOZ65vpXzfXDhw8X+fn5Ii8vT1y7dk0MGTJE2NvbS+ePxalUKpGfny/2798v7OzsRFpamvSaXC4X3t7eIj8/X22b5+Xe4pRKpcjPzxe9evUS8+fPL7F98XPcq1evCrlcLnr16iVUKpVUPmnSJPH++++X+R75+fniwoULQi6Xi4sXL0rlXl5eIigoqNT+KfpdWJaiPtm4caNwdXVVqw9ReTB/M39XVv6eMWOG6NSpk1rfKJVK8f7776vVvzx9KETZeb60z/HZ4/Bl34uItAuX7apCFhYWamuH16tXD/Xr15emqt6+fRt3795Fjx49oFQqpX/W1tZo1qxZmctLFBQU4PLly+jatataebdu3UqNl8vlaNy4sdr3AEpMmXV1dVVb+/Ff//oXmjdvjnPnzgGANF2yZ8+eatv17NkTubm5+Ouvv8rujOfw8vIqtdzV1RWmpqZq9QEK7/p6mfqcOXMGrq6uag8QNjU1hZeXF06fPg2gsC+SkpLUptsCQPfu3cvVhkmTJmHXrl0v/GdlZVWu/QHA8OHDYWJigq+//rrU18+cOYO33npLmu0BFC6N1b17d1y4cEFtGQATExO4ubmV+70BwMPDQ1pqCyjZ/2X597//jZiYGMydOxc+Pj64du0aQkJCMGrUKOmuFRsbG3Ts2BE7d+6Uttu5cyecnZ2l97lw4QKEECU+k+J3RhdXdBd08frm5OQgLS0NQOEdR82aNYOtra3az5uHhwdSUlKkqdsDBw7E48ePpaVpHj58iKNHj2LgwIHP7zCqMMyd5cPcWbrqnjuPHz8OExMTdO7cWe34dXd3R15eXonjwdvb+5Xe53mGDBki9e23336LIUOGIDg4GHv37pVijh8/DhcXF1haWpbImRcvXpT66cGDB5g5cya6dOkCe3t72NvbY+vWrbh165a0r5MnT+LNN998YV9W1M++QqHA5cuXsWDBApw5c0btM6Xqg7m+fJjr1f33v/+Fvb09FAoFevbsifv372P58uVS+3NzcxEREYH33nsPjo6OsLe3xyeffAKVSlVimZ7OnTuXebd0abn33LlzGD16NDp06IDWrVvD3t4eV69eVct3RTp27Cj9/+2335bK9PT0pPJmzZqpLf8jhMDmzZvxwQcfwMnJCfb29vjwww8BoNT3KK+MjAwsWrQI3t7eUCgUsLe3x5IlS/D48WOkpKS88n5JdzF/lw/zt7oX5e/jx4/D09NTWkpWqVRCCIGOHTsiNjZWbV8v6sMiz8vz5VXe9yIi7cFlu6rQG2+8UaLMyMhI+iM+NTUVQOHyHdOmTSsRW9YvoLS0NCiVStStW1etvG7dumoXUsqqR9HU1GcvJpT20Kz69esjOTkZQNnPsyj6/tnnS5RXgwYNSi1/Ub3LW5+MjAy1h5cXjyuKefjwIYDC9hb37Pdlady4MaytrV8Y9zK/uM3MzDBq1CisXr1ampZfXEZGRqnPFrG0tIRKpcKTJ09gbGwMoPztKK68x01pGjduDD8/P/j5+SEvLw9z587F7t27cfjwYel5AYMGDcLUqVOlPxqPHTuGBQsWSPso6zMprc3Pq2/R81PS0tJw8+ZN2Nvbl7r9o0ePAACNGjVC586dsWvXLvTo0QPR0dEwMjJCjx49XthuqhjMneXD3Fm66p47U1NTkZ2drTZ4U1xRLgIKB3XKeqDl6+RoKysrtffv2LEjEhISEBoait69e0NPTw9paWmIi4srM2cW9eP48ePx6NEjTJ48GW+//TaMjY2xa9cubN++Xa1Nxf+wL0tF/ez369cPT58+RVRUFLZu3YratWvj/fffR2BgICwsLF5YD6oazPXlw1yvztHREXPnzoW+vj4aNGhQ4jhYunQptm/fjilTpsDR0RGmpqa4cuUKZs+eXeIzLeucsrTce+/ePYwaNQqtWrVCcHAwGjZsCJlMhuDgYOlcs4hMJoOZmZn0fdFn8+xnZmhoqFanzZs3Y/HixRg7diw6duwIMzMzpKenY9y4ca81CDxjxgycOXMGn3zyCWxtbVGrVi38/vvvCA8P5+AyvRLm7/Jh/lb3ovydlpaGqKgoaZnC4oovewaU/7MvK8+/jNc55yaimomDJ9VI0R/wM2bMgKura4nXi590F1evXj0YGBggPT1drTw9Pb1c61GWpegO/eJSU1Olu0rMzc0BFD7MsPhFkKKTo6LXiy465efnq+2r+AWh4orfgfUyylsfc3Nzqay41NRUKaboxObZuNK2K01QUBB27979wrhDhw6hSZMm5donAPj7++Pbb78t9Q5qc3NzXLlypUR5amoq9PX11dZ5fdU+rghGRkYYOXIkdu/ejRs3bkiDJ++++y7q16+PXbt2AQBq166tdgdM8c+k+InVq94hZ2FhgWbNmpX6oHoAaN68ufT/wYMHY/z48bh79y527dqFnj17lvnzSFWPubMQc2fZqnPutLCwgJmZWakP/QSApk2bVur7l6Vly5Y4cuQIUlNTYWlpCQsLC1hbW2P69OmlxtetWxcJCQm4fPkyli9frnZ3ZPFZhUWxRXd3vo7y/uzr6elJA/hpaWmIiYlBaGgoCgoKEBYW9tr1oKrBXF+IuV6dqalpmYPPAPDLL7/A19cX48aNk8oSEhJKjS2rb0srP3HiBLKysrBy5Uq1C6KZmZmoXbv2c+tcXgcOHICHh4fac0heN3fm5ubi6NGjmDp1Kvz9/aXyU6dOvdZ+iZ6H+bsQ87e6F+VvCwsLdOjQASNHjizx2qv2pSavgxBRzcXBk2qkefPmePPNN3Hr1i189NFH5d5OJpOhVatWiImJUfvD4Jdffnmt+pw5cwZpaWnSnRnXrl3DzZs3MWLECACQTnz279+v9gtt3759MDY2ln4RNmrUCEDhA9yKLgI9efIEcXFxpd6l8qrKWx9XV1d8//33ePjwoXTykJ2djd9++016MHCjRo1gZWWFgwcP4oMPPpD2tX///nLVZdKkSfDz83th3MssPQMUnmCMGjUK4eHhcHZ2VnvN1dUVBw4cwKVLl9C6dWsAhQ90279/PxwdHaWTu7I8OzOjIqSmpqJevXolTlJu374NQP3uGwMDA/Tv3x/R0dEAgF69eqn98eno6Ag9PT0cPHhQrW8PHDjwSnXz8PDAoUOHYGFhoXZxsjSdO3dGo0aNEBQUhISEBCxbtuyV3pMqB3Pn62Hu1Gzu9PDwQGRkJJRKZYm6adLff/8NQ0NDafDIw8MDUVFRsLGxkf4Af1bRgzeL3w2YnZ0tLXtYxM3NDfv27cN///tfdOjQ4ZXr+Co/+/Xq1cPAgQPx+++/49q1a6/83lT1mOtfjy7k+tLk5ORIebpI8SUJX9XTp08BqOe7Cxcu4NatW2XeXf6ycnJySsyOK63uz85YKWJkZITs7Gy1sry8PBQUFKjVW6VS4aeffqqQOhOVhvn79ehq/vbw8MClS5dga2tbIo9XtrLyKhHpJg6eVCN6enqYPXs2Jk+ejJycHLz33nuoU6cOkpOT8ccff6BTp05lru8ZEBCACRMmYPr06ejduzdu3bqF7777DgYGBq91h8OYMWMwYcIE5ObmYsWKFWjcuDH69esHALC1tUX37t2xbNky5OXlwd7eHsePH0dUVBQCAgKkEwZHR0c0adJEustTCIGNGzfCxMTk1TqqDOWtT9Gsh1GjRiEgIABGRkbYsGEDcnJyMH78eACF0/PHjx+PkJAQLFiwAJ6enjh79my5L9Q3adLkpe6KfhlFd1D/+eefsLGxkcp9fX2xefNmBAQEYOrUqahbty62b9+OmzdvYsOGDS/cb9GdxT///DOaNWsGY2NjNGvW7LVmWOzZswe7d+9G7969YW9vD319fVy8eBGRkZF48803S6y1OmjQIKxfvx4qlarEM0VatGiBbt26YenSpVAqlWjWrBl2794tTT1+Wb1798auXbswYsQIjBo1Ci1btsTTp09x8+ZNnD9/HuHh4VKsvr4+BgwYgFWrVsHW1haOjo6v9J5UOZg7Xw9zp2ZzZ4cOHdC9e3cEBARg1KhRUCgUyM/Px927d3Ho0CFs2LABMpnsldtdHg8ePJDuZn78+DGOHj2K33//HYMHD5YGj0aOHIl9+/bBz88PI0aMgI2NDZ48eYKrV68iKSkJISEhaN68ORo1aoRly5ZBX18fKpUKGzZsgImJidodjX369MG2bdswadIkTJgwAa1atUJ6ejp++eUXrFq1qtz1Lu/P/pw5c2BmZgZnZ2dYWFjg6tWrOH78uNpd11T9Mde/Hl3J9c/y8PDADz/8gH/9619o1KgRfv75Z9y8efO19+vm5gaZTIbAwEAMHz4c9+/fx5o1a6SLqRXBw8MD33zzDTZs2IDWrVvj6NGjOH78eIm4Fi1a4M8//8Tvv/+OunXrwsrKCg0bNkTz5s2xc+dOHDx4ENbW1qhbty6aNGmCNm3aYOPGjbC0tISZmRm2bdsmDQYRVQbm79ejq/l7ypQp+PDDDzF8+HAMHToU1tbWSE9Px8WLF6Gvr4+pU6dW2nu3aNECv/32Gzp06AAzMzM0adKkxPJxRKQ7OHhSzXh7e2Pz5s346quvEBgYiPz8fDRs2BDvvPOO9CCq0rz77rsICQnBunXrcODAAbRu3RpLlizB0KFD1ZYceRmdOnXCv/71L8yfPx9paWlo27Yt5s2bpzbqHxYWhlWrVmHr1q1IS0tD48aNMWPGDLU7IgwMDLB27VoEBwfjs88+Q4MGDTBhwgT88ccfJR709brKUx9ra2v85z//QVhYGGbNmgUhBBwdHfHdd99JD5UDAD8/P2RmZuK7777Dzp074eLiguXLl2Pw4MEVWueXZWJigtGjR5dYbsrU1BRbt25FWFgYFi1ahJycHNjZ2WHdunXSnSbPo6+vj5CQECxfvhzDhw9HQUEBtmzZgvbt279yXT09PZGYmIiffvoJ69evx9OnT2FlZYVu3bph4sSJJS4uNm7cGPb29lCpVNId4MUtXLgQCxcuxKpVqyCTydC9e3d88sknCAoKeum6GRoa4ptvvsHXX3+NzZs3IzExEXXq1EGzZs1KPIwPAN577z2sWrWKD4qvppg7Xw9zp2Zz57Jly7Bp0yZER0cjPDwcJiYmsLGxgaenZ6lrele04utJm5iYoGnTppg1axaGDh0qxbzxxhvYvn07Vq9ejTVr1iAlJQUWFhaQy+Xo378/gMK7nNesWYP58+dj2rRpqFevHvz8/KBSqdRm7BkZGWHz5s1YuXIlvv32W6Snp8PS0lLtgcrlVZ6f/bZt22LXrl2Ijo5GdnY2GjdujDFjxkgXEqjmYK5/PbqQ6581Z84cFBQUYOnSpZDJZPDx8UFwcDBGjRr1WvuVy+VYsmQJIiIiMH78eDRv3hzBwcHYsmVLhc3injhxIjIyMhAZGYn8/Hx4eHggPDwcffv2VYv797//jdmzZ2PixInIy8vDpEmTMHnyZIwZMwY3btzA559/juzsbPTr1w+hoaFYtmwZvvjiC8ydOxempqbo06cPevTogcDAwAqpN1FpmL9fjy7m7zfffBO7du1CeHg4lixZgoyMDNSrVw/29vblmv3yOmbPno358+dj7NixyM/Px+LFi+Hr61up70lE1ZeeEEJouhJUOQ4fPozx48dj69ateOeddzRdHaIXSkpKgre3N+bMmVPtTt4iIyMRERGBY8eOVeg0bKp+mDuJiLQfcz0RUc3E/E1ERFWJM0+0xJMnT7By5Uq4ubnBzMwMV65cwVdffQV7e/tSH8pGVJ2kp6fj9u3bWL9+Pd544w307t1b01WS3Lx5E3fu3MHGjRvh6+vLgRMtw9xJRKT9mOuJiGom5m8iItI0Dp5oCQMDA9y7dw9z585FRkYGzM3N4eXlhc8///yV1wIlqiqHDx/GzJkz0bRpUyxdurTC14l9HV988QXi4uLQoUMHfPrpp5quDlUw5k4iIu3HXE9EVDMxfxMRkaZx2S4iIiIiIiIiIiIiIqJiKv8ppFpOCIHc3FxwDIqIqOoxBxMRaQbzLxGR5jAHExERVQ0OnrymvLw8xMfHIy8vT9NVkVy8eFHTVag02to2tqtm0dZ21UTVMQe/Dm08ttim6k/b2kNV41Xyry4da7rUVkC32su2UnWgbefAxfG4q3js04rHPiXSHRw80UI5OTmarkKl0da2sV01i7a2izRPG48ttqn607b2VFenT59GQEAAvLy8YGtri9WrV5eIyczMxOLFi9G5c2coFAp4e3tjx44dajHXr1/H8OHD4ejoCHd3dyxZsgRKpVItJikpCRMnToSzszPatWuHWbNmITMzUy3myZMnmDlzJt555x04OztjypQpePjwYcU3vBhdOtZ0qa2AbrWXbSWqXDzuKh77tOKxT4l0Bx8YT0RERERUybKzs9GyZUv06tULoaGhJV5XKpUYM2YMVCoVQkNDYWNjg5SUFLWBkczMTHz00UdwcHDAjh078ODBAwQGBgKA9LWgoADjxo1D7dq1sWXLFjx9+hRBQUEICgpCeHi4tK/p06fj1q1b+Oqrr2BkZIT58+djwoQJ2LFjBx/CS0REREREBA6eEBERERFVui5duqBLly4AgBUrVpR4PTo6GtevX0dMTAwsLCwAAE2aNFGL+emnn/D48WOEhYXBzMwMdnZ2mDp1KkJDQzF58mSYmJjgxIkTuHLlCn799Ve89dZbAIC5c+di7NixuHv3Lpo2bYqbN2/i8OHD2LRpE1xdXQEAoaGh6NGjB/744w906NChMruCiIiIiIioRuCyXUREREREGhYTEwOFQoFvv/0WnTt3xnvvvYeFCxciOztbiomLi4OTkxPMzMykMg8PD+Tk5ODSpUtSTNOmTaWBEwBwc3ODTCbD2bNnAQBnz56FoaEh2rVrJ8W0aNECjRo1kmKIiHRNSkoKgoKC0LFjRzg4OKBbt2747bff1GJiY2Px4YcfwsHBAZ6enoiMjCyxn4paXpGIiIg0jzNPiIiIiIg0LCEhAffu3YOxsTEiIiKQnp6O4OBgpKamYvny5QAKL+xZWlqqbVf0fdHzSkqLMTQ0hLm5uVqMhYUFZDJZiX297HNP4uPjXyo+Njb2peJrMl1qK6Bb7WVbn8/FxaUSalK5MjMzMXToULz99tsIDw+HtbU1EhMTYWpqKsXcu3cPY8aMkZZfvHTpEmbPng0TExP4+flJ+6mo5RWJiIhI8zh4QkRERESkYUII6Onp4csvv0SdOnUAFF5omzJlCubMmYO6des+d/sXPaekaP/Pi382pjwUCgWMjY3LFRsbG1sjL6q+Cl1qK6Bb7WVbtVNkZCRUKhXWrFkDQ0NDACWXTty2bRvMzc0RHBwMPT09tGzZEn///Tc2bNggDZ5U1PKKREREVD1w8ISIiIiISMOsrKygUqmkgRMAaNmyJQAgMTERdevWhaWlJZKSktS2S0lJAfC/GSiWlpY4deqUWoxSqcTjx4/VYtLT01FQUKA2+yQtLa3ErBUiIl0QExMDZ2dnLFiwADExMTA3N0ePHj3w8ccfS4MpcXFx6Nixo9ogs7u7OyIjI/HgwQNYW1u/cHlFV1fXFy6v+DKDJy87+6+m0KXZXVWFfVrxqmOf6sqAN1FV4uAJEREREZGGtW3bFps2bUJWVpa0TMytW7cAAI0bNwYAODs7IzQ0VC3mxIkTqFWrFlq3bi3FrF27FgkJCbCxsQEAnDp1CgUFBWjbtq0Uk5+fjz///BNubm7Se92/f1+KISLSJQkJCUhISECvXr2wbt063LlzByEhIcjNzcW0adMAFA5WP3thskGDBgCA5ORkWFtbV9jyiuX1MrP/agpdmvFUVdinFY99SqQ7+MB4IiIiIqJKlpWVhcuXL+Py5cvIz8/Hw4cPcfnyZdy5cwcAMHToUBgYGGDmzJm4fv06Tp8+jaVLl6JXr16wsLAAAPTq1Qt16tRBYGAgrl69iqNHj2LlypUYOnQoTExMABTeBW1nZ4fAwEDEx8fjzJkzmD9/Prp16ybdzdyiRQt4enoiODgYZ86cwV9//YXAwEA4ODioPUSeiEhXCCFQv359zJ8/HwqFAj179sTHH3+M//znP2pxzy5tKIQotbw0L7u8IhEREWkeB0+IiIiIiCpZfHw8+vbti759+yIxMRFRUVHo27cvZs+eDQBo2LAhNm3ahJSUFPTr1w/Tp0+Hp6cnQkJCpH2YmZlh06ZNePz4MT788EPMmDED/fr1k+6KBgCZTIZ169ahbt268Pf3R0BAAFxdXbFo0SK1+ixduhROTk4YP348hg8fjoYNG+Krr76Cvj7/PCAi3WNlZYW3335bbSnDFi1aICsrCxkZGQAKZ5A8OzMkNTUVwP9moFhaWkrLKRYpbXnFZ2OeXV6RiIiIqgcu20VEREREVMnat2+Pq1evPjfGwcEB33///XNjWrZsiS1btjw3xtraGmvXrn1uzBtvvIHQ0NDnxhC9SNaNs8g4tRdvJN/F/ctNYe7WB6YtuPQb1TzOzs6Ii4uDSqWSBpFv374NMzMzmJubSzH79u1TmyFy4sQJNG7cGNbW1lJMRSyvSERERNUDby0jIiKqxrJunMX9rV8gISIA97d+gawbZzVdJSIiImTdOIvUAxugzEyHMKgFZWY6Ug9s4O8pqpFGjRqF5ORkLFy4ELdu3cKRI0ewbt06+Pv7SzFDhgzBo0ePMG/ePNy4cQM///wztmzZgtGjR0sxFbW8IlFViEuMR/DhFZj482wEH16BuMR4TVeJiKja4cwTqlRFd6MpHyXDwMKKd6MREb2EogtTkBlAr5aZdGEK749hLiUiIo3KOLUXkBlA37AWkJ8FfcNaUCEHGaf28ncU1Tj29vb46quvsHz5cuzYsQPW1tbw9/fHuHHjpJg333wTkZGRWLx4Mfr06YP69etj4sSJagMsRcsrhoSE4MMPP4SZmVmZyyuGhITA398fhoaG8PHxQVBQUJW2mXRbXGI8NsZGwVBfBjNDEzx6moGNsVEY7QI4N1JounpERNUGB0+o0vCiHxHR61G7MAVAjxemiIiomlA+SoZeLTO1Mj0DYygfJWuoRkSvp1OnTujUqdNzY1xdXfHDDz88N6aillckqkw/XjkIQ30ZjA2MAaDwqzIXP145yMETIqJiuGwXVZriF/309PQKL/7JDArLiYjohZSPkqH3//+gKcILU0REVB0YWFhBKHPVyoQyFwYWVhqqERERlVdyViqMZEZqZUYyIyRnpWqoRkRE1RMHT6jS8KIfEdHr4YUpIiKqrszd+gAFSqjycwAhCr8WKAvLiYioWrMyrY+8gjy1sryCPFiZ1tdQjYiIqicOnlCl4UU/IqLXU/zClOCFKSIiqkZMW7RF/ffHwMCsLvSUOTAwq4v6XJ6XiKhG6G3ng3xVAXKVuRBCIFeZi3xVAXrb+Wi6akRE1QqfeUKVxtytD1IPbIAKOdAzMC4cSOFFPyKicjNt0RZ4fwwyTu2F8lEyDCysYO7WhxemiIioWjBt0RamLdoiNjYW/3Jx0XR1iIionJwbKTDapfDZJ8lZqbAyrY/edj583gkR0TM4eEKVhhf9iIheX9GFKSIiIiIioori3EjBwRIioheoloMnKSkpWL58OY4cOYInT56gcePGCAwMhLe3txQTGxuLxYsX4+rVq6hfvz78/PwwduxYtf1cv34dISEhOHfuHOrUqYPevXtj2rRpMDD4X7OTkpIQEhKCkydPwtDQED4+Ppg5cybMzMyqrL3ajBf9iIiIiIiIiIiIiKimqXaDJ5mZmRg6dCjefvtthIeHw9raGomJiTA1NZVi7t27hzFjxqBXr14IDQ3FpUuXMHv2bJiYmMDPz0/az0cffQQHBwfs2LEDDx48QGBgIABIXwsKCjBu3DjUrl0bW7ZswdOnTxEUFISgoCCEh4dXfeOJiIiIiIiIiIiIiEjjqt3gSWRkJFQqFdasWQNDQ0MAQJMmTdRitm3bBnNzcwQHB0NPTw8tW7bE33//jQ0bNkiDJz/99BMeP36MsLAwmJmZwc7ODlOnTkVoaCgmT54MExMTnDhxAleuXMGvv/6Kt956CwAwd+5cjB07Fnfv3kXTpk2rtvFERERERERERERERKRx+pquwLNiYmLg7OyMBQsWwN3dHT169EBERATy8/OlmLi4OHTs2BF6enpSmbu7O+7fv48HDx5IMU5OTmrLb3l4eCAnJweXLl2SYpo2bSoNnACAm5sbZDIZzp49W9lNJSIiIiIiIiIiIiKiaqjazTxJSEhAQkICevXqhXXr1uHOnTsICQlBbm4upk2bBqDwmSguLi5q2zVo0AAAkJycDGtra6SkpMDS0lItpuj7hw8fSvt5NsbQ0BDm5uZSTHnFx8e/VHxli42N1XQVKo22to3tqlnK065n8xQRERERERERERHVDNVu8EQIAUtLS8yfPx8ymQwKhQJJSUmIiIiQBk8AqM06KdqutPLSvChGCFGu/RSnUChgbGz8UttUltjYWK29aKutbWO7ahZtbRcREREREREREREVqnbLdllZWeHtt9+GTCaTylq0aIGsrCxkZGQAKJxB8uzMkNTUVAD/m4FiaWmJlJQUtZii74tmm5QWo1Qq8fjx4xIzUoiIiIiIiIiIiIiISDdUu8ETZ2dnJCQkQKVSSWW3b9+GmZkZzM3NpZhTp05Js0UcWBsAACAASURBVE0A4MSJE2jcuDGsra2lmHPnziErK0stplatWmjdurUUc/fuXSQkJEgxp06dQkFBAdq2bVup7SQiIiIiIiIiIiIiouqp2g2ejBo1CsnJyVi4cCFu3bqFI0eOYN26dfD395dihgwZgkePHmHevHm4ceMGfv75Z2zZsgWjR4+WYnr16oU6deogMDAQV69exdGjR7Fy5UoMHToUJiYmAAofMm9nZ4fAwEDEx8fjzJkzmD9/Prp164amTZtWeduJiP4fe/cfFWWd93/8NY6E4hgVqJMsuiW3EokrgpSCSqd1besgWXRvKrFZahlfWpXlzIoeVChB++WqkYalO91mUv5oqXs3a9vcIrIccItAWrWS1QBBXUTBBOb7hzdXjZBJDorwfJzTYa/res3nuj6z5xDNe96fDwAAAAAAAIBLr8PteXLjjTfqueee09NPP62cnBxZrVbFxcVp5syZRsbPz0/Z2dnKyMhQTEyMfHx8lJCQ4FJgsVgsWr9+vdLS0hQbGyuLxaJJkya57JtiNpu1Zs0apaWlKS4uTh4eHho/frxSUlIu6pwBAAAAAAAAAEDH0eGKJ5I0ZswYjRkz5pyZsLAwbd68+ZyZgIAA2e32c2asVquysrLa/IwAAAAAAAAAAKBz6nDLdgEAAAAAAAAAAFxKFE8AAAAAAAAAAAC+h+IJAAAAAAAAAADA91A8AQAAAAAAAAAA+B6KJwAAAEA7++STTzRr1izdcsstGjJkiFauXPmD2Y8++kg33HCDxo8f3+La3r17FR8fr2HDhikiIkJLly5VQ0ODS6aiokIJCQkKCQlReHi45s+fr9raWpfM8ePHNW/ePI0cOVIhISF69NFHdfjwYfdMFgAAAAA6AYonAAAAQDs7efKkAgIClJycrH79+v1g7siRI5o3b55Gjx7d4lptba2mTZsmi8WinJwcPf7449qyZYueeuopI9PY2KiZM2equrpadrtdq1at0s6dO5WSkuIyVnJysgoKCvTcc8/pT3/6k7755hs98sgjcjqd7ps0AAAAAFzGKJ4AAAAA7WzcuHFKSkrS7bffLk9Pz1YzTqdTNptN99xzj4YPH97iem5urmpqarRs2TIFBgYqKipKs2fP1ssvv6yTJ09KkvLy8rRnzx4tXbpUwcHBCg8PV2pqqt566y2VlZVJkvbv36+///3vWrRokcLCwjRs2DBlZmbq008/1c6dO9vvTQAAAACAywjFEwCAoampSatWrdL48eMVHByscePGKT09XSdOnHDJORwOxcbGKjg4WFFRUcrOzm4xlruWlgGAruKFF15QfX29Hn744VavFxYWavjw4bJYLMa5yMhI1dfXq7i42Mj4+/tr4MCBRmbUqFEym80qKCiQJBUUFMjDw0Ph4eFGZtCgQbr22muNDAAAAAB0dd0v9QMAADqOdevW6YUXXlBGRoaGDh2qr776SikpKaqrq9OSJUskSQcPHtT06dMVHR2tzMxMFRcXa8GCBfLy8tLUqVMlfbe0THBwsHJyclReXi6bzSZJxs/mpWV69uwpu92uuro6paSkKCUlRStWrLg0bwAAXCL//Oc/9eKLL2rz5s3q1q317zdVVVXJ19fX5VzzcfN+Ja1lPDw85O3t7ZK56qqrZDabW4zV1n1PioqK2pR3OBxtyl/OutJcpa41X+Z6bqGhoe3wJAAAABcfxRMAgMHhcCgyMlK33XabJOlnP/uZoqOj9Y9//MPIbNy4Ud7e3lq8eLFMJpMCAgL0xRdfaO3atUbx5PtLy1gsFgUGBmr27NnKzMxUYmKivLy8jKVltm/fbnxDOjU1VTNmzFBZWZn8/f0v/hsAAJdAbW2t5syZo4ULF+raa6/9SWOYTKZzXnc6nS6Z1vJnZ87H0KFDf3AZsrM5HI4u86FqV5qr1LXmy1wBAAC6DpbtAgAYQkND5XA4VFJSIkkqKyvTe++9p3HjxhmZwsJCjR492uUDtoiICB06dEjl5eVGxh1LywBAV1BWVqaDBw9qzpw5CgoKUlBQkJ599lkdOHBAQUFB+t///V9JZzpDqqqqXF7bfNzcbdJapqGhQTU1NS6Zo0ePqrGx0SV35MiRFl0rAAAAANBV0XkCADA88MADqq+v19133y2TyaSGhgbdddddSkpKMjJVVVUtvoXYp08fSVJlZaWsVqvblpY5X21dNqYj64xLgTCnjq+zzedy+6b09ddfr9zcXJdzL7/8st577z09//zzRjdKSEiIMjMzdeLECfXq1UvSmQ3ie/TooaCgICOTlZWlAwcOaMCAAZKk/Px8NTY2asSIEUbm9OnT+vjjjzVq1ChJ0pdffqlDhw4ZGQAAAADo6iieAAAMb7/9tl555RUtWbJEN9xwg7766itlZmZq2bJlxl4lUsvlXpxOZ6vnW9PWpWXOR1uWjenIOuPyGMyp4+ts8+moTpw4oQMHDkiSTp8+rcOHD6ukpEReXl4aOHCgBg8e7JL38fGRh4eHy/no6Gg9++yzstlsSkxMVHl5uZYvX64pU6bIy8tL0plOwMDAQNlsNs2fP1/19fVKT0/XhAkTjOUQBw0apKioKC1evFiPPfaYPD09lZ6eruDgYJdN5AEAAACgK6N4AgAwLFmyRPfdd5/uvPNOSdKQIUN0+vRpJScnG3uVtLahcHV1taTvOlB8fX1VUVHhkmltaZn8/HyXzNlLywBAZ1FUVKT4+HjjeNOmTdq0aZPCw8P10ksvndcYFotF69evV1pammJjY2WxWDRp0iSX7kCz2aw1a9YoLS1NcXFx8vDw0Pjx45WSkuIy1hNPPKElS5bo4YcfVmNjoyIjI5WamvqDm9UDAAAAQFdD8QQAYKirq2vxwZnZbHY5DgkJ0ZtvvunSIZKXl6f+/fvLarUaGXcsLQMAncVNN92k0tLS884nJiYqMTGxxfmAgADZ7fZzvtZqtSorK+ucmSuvvFKZmZnn/TwAAAAA0NXw1TIAgOHWW2/Viy++qLffflv//ve/9cEHH+jpp59WRESEsSTM5MmTdezYMS1atEj79u3TG2+8IbvdrgcffNAYJzo6Wr1795bNZlNpaal27NhxzqVlioqKtGvXrhZLywAAAAAAAACXAp0nAADDggUL5O3trczMTFVWVsrHx0djx47VnDlzjIyfn5+ys7OVkZGhmJgY+fj4KCEhQXFxcUbGnUvLAAAAAAAAABcbxRMAgMHLy0s2m81lc/jWhIWFafPmzefMuGtpGQAAAAAAAOBiY9kuAAAAAADQZa1cuVJDhgxp8U9DQ4ORcTgcio2NVXBwsKKiopSdnd1inL179yo+Pl7Dhg1TRESEli5d6jKGJFVUVCghIUEhISEKDw/X/PnzVVtb2+5zBAAAbUfnCQAAAAAA6NL8/Py0adMml3Pdu5/5yOTgwYOaPn26oqOjlZmZqeLiYi1YsEBeXl6aOnWqJKm2tlbTpk1TcHCwcnJyVF5ebnRzN/9sbGzUzJkz1bNnT9ntdtXV1SklJUUpKSlasWLFRZwtAAA4HxRPAAAAAABAl2Y2m9WnT59Wr23cuFHe3t5avHixTCaTAgIC9MUXX2jt2rVG8SQ3N1c1NTVatmyZLBaLAgMDNXv2bGVmZioxMVFeXl7Ky8vTnj17tH37dg0cOFCSlJqaqhkzZqisrEz+/v4Xbb4AAODHsWwXAAAAAADo0srLyzV27FhFRUVp1qxZ2rNnj3GtsLBQo0ePlslkMs5FRETo0KFDKi8vNzLDhw+XxWIxMpGRkaqvr1dxcbGR8ff3NwonkjRq1CiZzWYVFBS09xQBAEAb0XkCAAAAAAC6rGHDhmnZsmW6/vrrdezYMa1bt06TJ0/Wtm3bNHDgQFVVVSk0NNTlNc1dKpWVlbJaraqqqpKvr69Lpvn48OHDktRqxsPDQ97e3kamLYqKitr8msuBw+G41I/Q6fCeul9HfE/P/j0F4MJRPAEAAAAAAF3WuHHjXI5DQ0N1xx136KWXXtKCBQskyaXrRJKcTmer51vzYxmn03le45xt6NCh8vT0bPPrOjKHw8EHwG7Ge+p+vKdA18GyXQAAAAAAAP+ne/fuuvHGG/XVV19JOtNBcnZnSHV1taTvOlB8fX1VVVXlkmk+bu42aS3T0NCgmpqaFh0pAADg0qN4AgAAAAAA8H+amppUWlpqFEZCQkKUn59vdJtIUl5envr37y+r1Wpkdu/erRMnTrhkevTooaCgICNTVlamAwcOGJn8/Hw1NjZqxIgRF2NqAACgDSieAAAAAACALiszM1M7d+5UWVmZPvvsM/3+97/X119/rSlTpkiSJk+erGPHjmnRokXat2+f3njjDdntdj344IPGGNHR0erdu7dsNptKS0u1Y8cOLV++XFOmTJGXl5ekM5vMBwYGymazqaioSLt27VJ6eromTJggf3//SzJ3AADww9jzBAAAAAAAdFmVlZVKTk7WkSNHdNVVVykoKEgbN25UcHCwJMnPz0/Z2dnKyMhQTEyMfHx8lJCQoLi4OGMMi8Wi9evXKy0tTbGxsbJYLJo0aZKSkpKMjNls1po1a5SWlqa4uDh5eHho/PjxSklJuehzBgAAP47iCQAAAAAA6LKefvrpH82EhYVp8+bN58wEBATIbrefM2O1WpWVldWm5wMAAJcGy3YBAAAAAAAAAAB8D8UTAAAAAAAAAACA76F4AgAAAAAAAAAA8D0UTwAAAAAAAAAAAL6nwxVPVq5cqSFDhrT4p6Ghwcg4HA7FxsYqODhYUVFRys7ObjHO3r17FR8fr2HDhikiIkJLly51GUOSKioqlJCQoJCQEIWHh2v+/Pmqra1t9zkCAAAAAAAAAICOq/ulfoDW+Pn5adOmTS7nunc/86gHDx7U9OnTFR0drczMTBUXF2vBggXy8vLS1KlTJUm1tbWaNm2agoODlZOTo/LyctlsNkkyfjY2NmrmzJnq2bOn7Ha76urqlJKSopSUFK1YseIizhYAAAAAAAAAAHQkHbJ4Yjab1adPn1avbdy4Ud7e3lq8eLFMJpMCAgL0xRdfaO3atUbxJDc3VzU1NVq2bJksFosCAwM1e/ZsZWZmKjExUV5eXsrLy9OePXu0fft2DRw4UJKUmpqqGTNmqKysTP7+/hdtvgAAAAAAAAAAoOPokMWT8vJyjR07Vt26ddMNN9yg3/3udwoMDJQkFRYWavTo0TKZTEY+IiJC2dnZKi8vl9VqVWFhoYYPHy6LxWJkIiMjVV9fr+LiYoWFhamwsFD+/v5G4USSRo0aJbPZrIKCgjYXT4qKii5w1u7lcDgu9SO0m846N+Z1eTmfeYWGhl6EJwEAAAAAAADgbh2ueDJs2DAtW7ZM119/vY4dO6Z169Zp8uTJ2rZtmwYOHKiqqqoWH0g2d6lUVlbKarWqqqpKvr6+Lpnm48OHD0tSqxkPDw95e3sbmbYYOnSoPD092/y69uBwODrth7addW7M6/LSWecFAAAAAAAA4IwOVzwZN26cy3FoaKjuuOMOvfTSS1qwYIEkuXSdSJLT6Wz1fGt+LON0Os9rHAAAAAAAAAAA0Dl1u9QP8GO6d++uG2+8UV999ZWkMx0kZ3eGVFdXS/quA8XX11dVVVUumebj5m6T1jINDQ2qqalp0ZECAAAAXIhPPvlEs2bN0i233KIhQ4Zo5cqVLtdfe+01xcXF6aabblJoaKjuvfde7dixo8U4e/fuVXx8vIYNG6aIiAgtXbpUDQ0NLpmKigolJCQoJCRE4eHhmj9/vmpra10yx48f17x58zRy5EiFhITo0Ucf/Und1wAAAADQWXX44klTU5NKS0uNwkhISIjy8/ONbhNJysvLU//+/WW1Wo3M7t27deLECZdMjx49FBQUZGTKysp04MABI5Ofn6/GxkaNGDHiYkwNAAAAXcTJkycVEBCg5ORk9evXr8X1nTt36le/+pVeeOEFvfbaawoNDdUjjzyiwsJCI1NbW6tp06bJYrEoJydHjz/+uLZs2aKnnnrKyDQ2NmrmzJmqrq6W3W7XqlWrtHPnTqWkpLjcLzk5WQUFBXruuef0pz/9Sd98840eeeQRl7+xAQAAAKAr63DFk8zMTO3cuVNlZWX67LPP9Pvf/15ff/21pkyZIkmaPHmyjh07pkWLFmnfvn164403ZLfb9eCDDxpjREdHq3fv3rLZbCotLdWOHTu0fPlyTZkyRV5eXpLObDIfGBgom82moqIi7dq1S+np6ZowYUKbN4sHAAAAzmXcuHFKSkrS7bff3uo+eU888YTi4+M1dOhQXXfddUpOTtbAgQP1zjvvGJnc3FzV1NRo2bJlCgwMVFRUlGbPnq2XX35ZJ0+elHTmC0N79uzR0qVLFRwcrPDwcKWmpuqtt95SWVmZJGn//v36+9//rkWLFiksLEzDhg1TZmamPv30U+3cufPivCEAAAAA0MF1uOJJZWWlkpOT9etf/1qzZs1SbW2tNm7cqODgYEmSn5+fsrOzVVRUpJiYGD3xxBNKSEhQXFycMYbFYtH69etVU1Oj2NhY/eEPf9CkSZOUlJRkZMxms9asWaOrr75acXFxmjVrlsLCwrRkyZKLPmcAAADg+5qamlRXV6err77aOFdYWKjhw4fLYrEY5yIjI1VfX6/i4mIj4+/vr4EDBxqZUaNGyWw2q6CgQJJUUFAgDw8PhYeHG5lBgwbp2muvNTIAAAAA0NV1uA3jn3766R/NhIWFafPmzefMBAQEyG63nzNjtVqVlZXVpucDAAAA2lt2drZqa2s1ceJE41xVVVWLvfmaj5v3K2kt4+HhIW9vb5fMVVddJbPZ3GKstu57UlRU1Ka8w+FoU/5y1pXmKnWt+TLXcwsNDW2HJwEAALj4OlzxBAAAAOjKtmzZoqysLK1atUp9+/Y9r9eYTKZzXnc6nS6Z1vJnZ87H0KFDW12GrDUOh6PLfKjaleYqda35MlcAAICuo8Mt2wUAAAB0VZs2bdLixYu1YsUKjRkzxuWar6+vqqqqXM41Hzd3m7SWaWhoUE1NjUvm6NGjamxsdMkdOXKkRdcKAAAAAHRVFE8AAACADsBut2vJkiVatWqVxo0b1+J6SEiIdu/erRMnThjn8vLy1KNHDwUFBRmZsrIyHThwwMjk5+ersbFRI0aMMDKnT5/Wxx9/bGS+/PJLHTp0yMgAAAAAQFdH8QQAAABoZydOnFBJSYlKSkp0+vRpHT58WCUlJfr6668lSS+88IKWLl2q9PR0BQYG6vDhwzp8+LCOHTtmjBEdHa3evXvLZrOptLRUO3bs0PLlyzVlyhR5eXlJkiIiIhQYGCibzaaioiLt2rVL6enpmjBhgvz9/SWd2Rw+KipKixcv1q5du/TZZ5/JZrMpODjYZRN5AAAAAOjK2POkE9lVUqEt7+1V2TdH5f9xnu6KClDYDf0u9WMBAAB0eUVFRYqPjzeON23apE2bNik8PFwvvfSSNmzYoIaGBiUnJ7u8rvm6JFksFq1fv15paWmKjY2VxWLRpEmTlJSUZOTNZrPWrFmjtLQ0xcXFycPDQ+PHj1dKSorLuE888YSWLFmihx9+WI2NjYqMjFRqaqq6deO7VQAAAAAgUTzpNHaVVGjNlk/VvbtJPa4w6WhNndZs+VS6axgFFAAAgEvspptuUmlp6Q9ef/fdd89rnICAANnt9nNmrFarsrKyzpm58sorlZmZeV73BAAAAICuiK+WdRJb3tv7f4WT7jKZzvzs3t2kLe/tvdSPBgAAAAAAAADAZYXiSSdRceSkPD3MLuc8PcyqPHLyEj0RAAAAAAAAAACXJ4onnUS/a7x06nSjy7lTpxvV9xqvS/REAAAAAAAAAABcniiedBJ3RQWoocGp+m8b5HSe+dnQ4NRdUQGX+tEAAAAAAAAAALisUDzpJMJu6KeH7hqmq6/sqfpvnbr6yp56iM3iAQAAAAAAAABos+6X+gHgPmE39FPYDf3kcDgUGhp6qR8HAAAAAAAAAIDLEp0nAAAAAAAAAAAA3+O24sn777+vN954wziuqKjQgw8+qLFjxyolJUWnTp1y160AAAAAAAAAAADajduKJytWrNChQ4eM44yMDO3Zs0e33nqr/va3v2nFihXuuhUAAAAAAAAAAEC7cVvx5Ouvv1ZgYKAkqa6uTu+++67mzZunhQsX6ve//73eeustd90KAAAAAAAAAACg3bitePLtt9+qR48ekqTdu3ersbFRUVFRkqTrrrtOhw8fdtetAAAAAAAAAAAA2o3biif+/v764IMPJEm5ubm68cYbZbFYJElVVVXq3bu3u24FAAAAAAAAAADQbtxWPLnvvvv0/PPPa+zYsdq6davi4uKMa5988on+67/+y123AgAAAAAAAAAAaDfd3TXQf//3f6t///767LPPNHToUI0ZM8a45uXlpalTp7rrVgAAAAAAAAAAAO3GbZ0nkhQZGalZs2a5FE4kKSkpSb/85S/deSsAAAAAAAC327Ztm4YMGaL777/f5bzD4VBsbKyCg4MVFRWl7OzsFq/du3ev4uPjNWzYMEVERGjp0qVqaGhwyVRUVCghIUEhISEKDw/X/PnzVVtb255TAgAAP4FbiydHjhzRypUrdf/99+vOO+/Uvn37JEmvvvqqSkpK3HkrAAAAAAAAt9q/f7+efPJJhYWFuZw/ePCgpk+frqCgIG3dulVz587VypUrtWHDBiNTW1uradOmyWKxKCcnR48//ri2bNmip556ysg0NjZq5syZqq6ult1u16pVq7Rz506lpKRctDkCAIDz47biyZdffqno6GjZ7XZ169ZNpaWlqq+vlySVlpbqxRdfdNetAAAAAAAA3Orbb7/VnDlzlJycLH9/f5drGzdulLe3txYvXqyAgABNnDhR8fHxWrt2rZHJzc1VTU2Nli1bpsDAQEVFRWn27Nl6+eWXdfLkSUlSXl6e9uzZo6VLlyo4OFjh4eFKTU3VW2+9pbKysos6XwAAcG5uK55kZGTIz89Pf/vb3/T888/L6XQa10aMGKHCwkJ33QoA0I6qqqqUkpKi0aNHKzg4WBMmTNC7777rkmHJAgAAAHQ2GRkZGjx4sGJiYlpcKyws1OjRo2UymYxzEREROnTokMrLy43M8OHDZbFYjExkZKTq6+tVXFxsZPz9/TVw4EAjM2rUKJnNZhUUFLTX1AAAwE/gtg3jP/nkEz355JO68sor1djY6HKtT58+Onz4sLtuBQBoJ7W1tZoyZYp+/vOfa8WKFbJarfrmm2/Uq1cvI9O8ZEF0dLQyMzNVXFysBQsWyMvLS1OnTjXGmTZtmoKDg5WTk6Py8nLZbDZJMn42L1nQs2dP2e121dXVKSUlRSkpKVqxYsXFnzwAAAC6rO3bt+v999/Xtm3bWr1eVVWl0NBQl3N9+vSRJFVWVspqtaqqqkq+vr4umebj5s9EWst4eHjI29u7zZ+bFBUVtSl/uXA4HJf6ETod3lP364jv6dm/owBcOLcVT7p1++EmliNHjqhHjx7uuhUAoJ1kZ2erqalJzz77rDw8PCRJP/vZz1wy31+ywGQyKSAgQF988YXWrl1rFE++v2SBxWJRYGCgZs+erczMTCUmJsrLy8tYsmD79u3GN+9SU1M1Y8YMlZWVtVgqAQAAAGgP33zzjRYuXKjVq1e7dI2c7ftdJ5KMFTfOPn8+rz2b0+k8r3G+b+jQofL09GzTazo6h8PBB8BuxnvqfrynQNfhtmW7hg8frtdee63Va7m5uRo5cqS7bgUAaCfvvPOOQkJC9NhjjykiIkK33367Vq1apdOnTxsZliwAAABAZ/L555/ryJEjmjx5soKCghQUFKRt27bpo48+UlBQkP75z3/K19e3RWdIdXW1pO86UHx9fVVVVeWSaT5u7jZpLdPQ0KCampoWHSkAAODSclvnyaOPPqr77rtPkydP1q9//WuZTCa9/fbbysrKUl5enl555RV33QoA0E4OHDigAwcOKDo6WmvWrNHXX3+ttLQ0nTp1SklJSZJYsqC9dcT27wvFnDq+zjYfvgkIAGiLm2++Wbm5uS7nli9frurqaqWnp2vAgAEKCQnRm2++6dIhkpeXp/79+8tqtUqSQkJClJmZqRMnThjL3ubl5alHjx4KCgoyMllZWTpw4IAGDBggScrPz1djY6NGjBhxsaYMAADOg9uKJ7/4xS+0fv16LVu2TBkZGXI6nVq9erWGDRumdevWKTAw0F23AgC0E6fTKV9fX6Wnp8tsNmvo0KGqqKjQqlWrjOKJxJIF7aUztn8zp46vs80HAIC2slgsGjx4sMu5K6+8UidPnjTOT548WRs2bNCiRYsUHx+vkpIS2e12JScnG6+Jjo7Ws88+K5vNpsTERJWXl2v58uWaMmWKvLy8JJ3p2A4MDJTNZtP8+fNVX1+v9PR0TZgwgWVrAQDoYNy2bJckjRgxQq+88oo++eQTvf322/r444+Vk5OjkJAQd94GANBO+vbtq5///Ocym83GuUGDBunEiRP6z3/+I0ksWQAAP8Enn3yiWbNm6ZZbbtGQIUO0cuXKFhmHw6HY2FgFBwcrKipK2dnZLTJ79+5VfHy8hg0bpoiICC1dulQNDQ0umYqKCiUkJCgkJETh4eGaP3++amtrXTLHjx/XvHnzNHLkSIWEhOjRRx9tc9cfAHQlfn5+ys7OVlFRkWJiYvTEE08oISFBcXFxRsZisWj9+vWqqalRbGys/vCHP2jSpEkuX0Iym81as2aNrr76asXFxWnWrFkKCwvTkiVLLsW0AADAObit8+T7LBbLOTdZAwB0TCEhISosLFRTU5O6dTtTX//qq69ksVjk7e1tZFiyAADa5uTJkwoICFB0dLQyMzNbXD948KCmT59uXC8uLtaCBQvk5eWlqVOnSpJqa2s1bdo0BQcHKycnR+Xl5bLZbJJk/GxsbNTMmTPVs2dP2e121dXVKSUlRSkpKVqxYoVxv+TkZH355Zd67rnndMUVVyg9PV2PPPKIBWjfaQAAIABJREFUcnJy2tz9BwCdUWu/q8PCwrR58+Zzvi4gIEB2u/2cGavVqqysrAt6PgAA0P4uqHiybt06RUdHy9fXV+vWrTtn1mQy6f7777+Q2wEA2tkDDzyg3/zmN3r88ccVFxenr7/+WmvWrHH5Rh1LFgBA240bN07jxo2TJD3zzDMtrm/cuFHe3t5avHixTCaTAgIC9MUXX2jt2rVG8SQ3N1c1NTVatmyZLBaLAgMDNXv2bGVmZioxMVFeXl7Ky8vTnj17tH37dg0cOFCSlJqaqhkzZqisrEz+/v7av3+//v73v2v9+vUKCwuTdOZDwttvv107d+7UzTfffJHeFQAAAADouC6oeLJ06VKFhobK19dXS5cuPWf2pxZPtm3bJpvNplGjRmn9+vXGeYfDoYyMDJWWlsrHx0dTp07VjBkzXF67d+9epaWlaffu3erdu7cmTpyopKQkde/+3bQrKiqUlpamDz/8UB4eHho/frzmzZtH5wyALunGG2/Uc889p6efflo5OTmyWq2Ki4vTzJkzjUzzkgUZGRmKiYmRj4/PDy5ZkJaWptjYWFkslh9csiAtLU1xcXHG7+CUlJSLOmcA6AgKCws1evRol66PiIgIZWdnq7y8XFarVYWFhRo+fLjL36mRkZGqr69XcXGxwsLCVFhYKH9/f6NwIkmjRo2S2WxWQUGB/P39VVBQIA8PD4WHhxuZQYMG6dprr1VBQQHFEwAAAADQBRZPPv30U11xxRXG/3a3/fv368knnzS+EdfsYi9rAABdyZgxYzRmzJhzZliyAADcq6qqSqGhoS7nmveRqqyslNVqVVVVVYs9oZqPm/craS3j4eEhb29vl8xVV13lsr9V81ht3fekqKioTXmHw9Gm/OWsK81V6lrzZa7ndvbvMgAAgMvVBRVPmgsn0plNJ1v7jzBJampq0tGjR+Xj43PeY3/77beaM2eOkpOTlZ+fr/LycuPaxVzWAAAAALgYzt5rxOl0tnr+fF57tu/vU/VD+bMz52Po0KHy9PQ8r6zD4egyH6p2pblKXWu+zBUAAKDr6OaugSIjI/X555+3eq24uFiRkZFtGi8jI0ODBw9WTExMi2s/tKzBoUOHjCLLjy1r0Jw517IGAAAAwMXQWtdHdXW1pO86UHx9fVVVVeWSaT5u7jZpLdPQ0KCamhqXzNGjR9XY2OiSO3LkSIuuFQAAAADoqi6o8+T7mr8Z15qGhgZ163b+dZrt27fr/fff17Zt21q9fjGXNThfbV2yoL115lbyzjo35nV5OZ958U09AMD5CgkJ0ZtvvunS/ZGXl6f+/fvLarUamczMTJ04cUK9evUyMj169FBQUJCRycrK0oEDBzRgwABJUn5+vhobGzVixAgjc/r0aX388ccaNWqUJOnLL7/UoUOHjAwAAAAAdHUXVDw5fPiwKisrjeP9+/e3WLbr1KlTevXVV9W3b9/zGvObb77RwoULtXr16nNu2n4xlzU4H21ZsqC9deb26s46N+Z1eems8wIAtJ8TJ07owIEDkqTTp0/r8OHDKikpkZeXlwYOHKjJkydrw4YNWrRokeLj41VSUiK73a7k5GRjjOjoaD377LOy2WxKTExUeXm5li9frilTpsjLy0vSmW7swMBA2Ww2zZ8/X/X19UpPT9eECROMJWkHDRqkqKgoLV68WI899pg8PT2Vnp6u4OBgl03kAQAAAKAru6DiyaZNm7Rq1SqZTCaZTCbNmzevRaa5ENHatdZ8/vnnOnLkiCZPnmyca2pqkiQFBQVp48aN572sQUVFhUumtWUN8vPzXTJnL2sAAAAAXKiioiLFx8cbx5s2bdKmTZsUHh6ul156SX5+fsrOzlZGRoZiYmLk4+OjhIQExcXFGa+xWCxav3690tLSFBsbK4vFokmTJikpKcnImM1mrVmzRmlpaYqLi5OHh4fGjx+vlJQUl+d54okntGTJEj388MNqbGxUZGSkUlNT29QtDgAAAACd2QUVTyZOnKhf/OIXcjqdmjlzpubNm6frr7/eJXPFFVfouuuuO+/Ok5tvvlm5ubku55YvX67q6mqlp6drwIABF3VZAwAAAOBC3XTTTSotLT1nJiwsTJs3bz5nJiAgQHa7/ZwZq9WqrKysc2auvPJKZWZmnjMDAACAi+uIo0CHtr6u+opK9ejXV/0nxeiaUD6jBC6VCyqeDBgwQAMGDNDp06c1d+5c/epXv9K11157QQ9ksVg0ePBgl3NXXnmlTp48aZy/mMsaAAAAAAAAAEB7OuIo0P41a2Xq3l1mi0WnjhzV/jVrpYemU0ABLhG39OWbzWatWLFC+/btc8dwP6p5WYOioiLFxMToiSee+MFlDWpqahQbG6s//OEPP7iswdVXX624uDjNmjVLYWFhWrJkyUWZBwAAAAAAAAAc2vr6mcJJjx4ymUxnfnbvrkNbX7/UjwZ0WRfUedKsW7du8vf31/Hjx90xXAutLSlwMZc1AAAAAAAAAID2Ul9RKbPF4nKum6en6isqL9ETAXDbjpAPP/ywsrKyVF5e7q4hAQAAAAAAAKDT69Gvr5pOnXI513TqlHr0O799pAG4n1s6TyTpL3/5i44eParx48dr8ODB6tOnj8t1k8mk5557zl23AwAAAAAAAIBOof+kGO1fs1aN9fXq5umpplOn5GxoUP9JMZf60YAuy23Fk6NHj8rPz09+fn7GMQAAAAAAAADg3K4JHSE9NF2Htr6u+opK9ejXV/0nxbBZPHAJua14smnTJncNBQAAAAAAAABdyjWhIyiWAB2I2/Y8+T6n06njx4+rqampPYYHAAAAAAAAAABoN24tnnz00Ue67777NGzYMN10000qKSmRJD322GPavn27O28FAAAAAAAAAADQLtxWPNmxY4ceeOABOZ1OzZo1y6Xr5KqrrtKrr77qrlsBAAAAAAAAAAC0G7cVT/74xz9q4sSJ+p//+R/NnDnT5VpgYKBKS0vddSsAAAAAAAAAAIB247biyb/+9S9FR0dLkkwmk8s1b29vHT161F23AgAAAAAAAAAAaDduK5707t1bR44cafVaWVmZfHx83HUrAAAAAAAAAACAduO24snYsWO1evVqlwKKyWTSyZMnZbfbdcstt7jrVgAAAAAAAAAAAO2mu7sGmjt3ru69917ddtttuummm2QymfTMM89o79696t69uxITE911KwAAAAAAAAAAgHbjts6Tvn37auvWrbr33nt18OBB9evXT4cPH9Ydd9yhV199Vddcc427bgUAAAAAAAAAANBu3NZ5Ip3ZGH7u3LmaO3euO4cFAAAAAAAAAAC4aNxaPJGkuro67du3T5WVlerbt68GDRqknj17uvs2AAAAAAAAAAAA7cKtxZPVq1frxRdf1PHjx+V0OiVJvXv31gMPPKCHH35YJpPJnbcDAAAAAAAAAABwO7cVT5555hllZ2drypQpuu222+Tj46Pq6mr99a9/1cqVK1VfX685c+a463YAAAAAAAAAAADtwm3Fk1dffVUPPfSQfve73xnnrrvuOoWFhclisSgnJ4fiCQAAAAAAAAAA6PC6uWuguro6jRw5stVrI0eOVH19vbtuBQAAAAAAAAAA0G7cVjwZM2aM3n///VavffDBBxo9erS7bgUAAAAAAAAAANBu3LZsV2xsrFJTU3Xs2DHdeuutxp4n77zzjj766COlpaXp888/N/I33niju24NAAAAAAAAAADgNm4rnsycOVOStHXrVm3dulUmk0lOp9O4/tBDD0mSnE6nTCaTSkpK3HVrAAAA4LLW1NSkrKwsvf766yovL9c111yjX/7yl5o7d6569epl5BwOhzIyMlRaWiofHx9NnTpVM2bMcBlr7969SktL0+7du9W7d29NnDhRSUlJ6t79uz/9KyoqlJaWpg8//FAeHh4aP3685s2bJ4vFctHmDAAAAAAdmduKJ9nZ2e4aCgAAAOhS1q1bpxdeeEEZGRkaOnSovvrqK6WkpKiurk5LliyRJB08eFDTp09XdHS0MjMzVVxcrAULFsjLy0tTp06VJNXW1mratGkKDg5WTk6OysvLZbPZJMn42djYqJkzZ6pnz56y2+2qq6tTSkqKUlJStGLFikvzBgAAAABAB+O24smYMWPcNRQAAADQpTgcDkVGRuq2226TJP3sZz9TdHS0/vGPfxiZjRs3ytvbW4sXL5bJZFJAQIC++OILrV271iie5ObmqqamRsuWLZPFYlFgYKBmz56tzMxMJSYmysvLS3l5edqzZ4+2b9+ugQMHSpJSU1M1Y8YMlZWVyd/f/+K/AQBwCeXm5mrdunUqKyvTt99+Kz8/P8XGxmratGkymUyS6PwDAKArctuG8c0OHjyoP//5z3rppZf05z//WQcPHnT3LQAAAIBOJTQ0VA6Hw1jatqysTO+9957GjRtnZAoLCzV69GjjgzxJioiI0KFDh1ReXm5khg8f7vIhXGRkpOrr61VcXGxk/P39jcKJJI0aNUpms1kFBQXtOk8A6IiuueYaPfLII3rllVf0xhtvaMaMGfrjH/8ou90u6bvOv6CgIG3dulVz587VypUrtWHDBmOM5s4/i8WinJwcPf7449qyZYueeuopI9Pc+VddXS273a5Vq1Zp586dSklJuehzBgAAP85tnSdNTU1atGiRXnvtNTU1NRnnu3XrpnvuuUcLFy5Ut25ur9UAAAAAl70HHnhA9fX1uvvuu2UymdTQ0KC77rpLSUlJRqaqqkqhoaEur+vTp48kqbKyUlarVVVVVfL19XXJNB8fPnzYGOfsjIeHh7y9vY3M+SoqKmpT3uFwtCl/OetKc5W61nyZ67md/XvqchAREeFy7O/vr3feeUcff/yxfvvb39L5BwBAF+W24klWVpY2b96sWbNm6Y477lCfPn1UVVWlN998U6tXr1bfvn2VkJDgrtsBAAAAncbbb7+tV155RUuWLNENN9ygr776SpmZmVq2bJmxV4kkl64TSXI6na2eb82PZZxO53mN831Dhw6Vp6fneWUdDsdl+aHqT9GV5ip1rfky187P6XTqs88+U0FBgWbNmiXphzv/srOzVV5eLqvV+qOdf2FhYT/a+UfxBACAjsVtxZOtW7dq1qxZ+n//7/8Z53r37m0cb9myheIJAAAA0IolS5bovvvu05133ilJGjJkiE6fPq3k5GTjG8u+vr4tOkOqq6slfdeB4uvrq4qKCpdMVVWVca35Z35+vkumoaFBNTU1LTpSAKCrOH78uMaOHavTp0+rsbFRCQkJio+Pl9QxO/+ktnf/XS66UnfXxcJ76n4d8T3tigVvoL25rXhSUVGhESNGtHptxIgRWrNmjbtuBQAAAHQqdXV1LZa4NZvNLschISF68803XTpE8vLy1L9/f1mtViOTmZmpEydOqFevXkamR48eCgoKMjJZWVk6cOCABgwYIEnKz89XY2PjD/49DwCdXa9evbRt2zbV1dVp9+7deuqpp3Tttdfq7rvvltTxOv+ktnX/XS66asdTe+I9dT/eU6DrcNsmJFarVR9//HGr1z755BP169fPXbcCAAAAOpVbb71VL774ot5++239+9//1gcffKCnn35aERER8vLykiRNnjxZx44d06JFi7Rv3z698cYbstvtevDBB41xoqOj1bt3b9lsNpWWlmrHjh1avny5pkyZYowTERGhwMBA2Ww2FRUVadeuXUpPT9eECRNYMgZAl9WtWzcNHDhQgYGBuvfeezV9+nQ988wzknTenX/NnX7NWuv8OztD5x8AAB2X2zpP7r77bq1atUoNDQ26/fbb5evrq+rqav3lL3/Riy++qMTERHfdCgAAAOhUFixYIG9vb2VmZqqyslI+Pj4aO3as5syZY2T8/PyUnZ2tjIwMxcTEyMfHRwkJCYqLizMyFotF69evV1pammJjY2WxWDRp0iSXjefNZrPWrFmjtLQ0xcXFycPDQ+PHj1dKSspFnTMAdGRNTU2qr6+XROcfXJ3YV6D/5L+uhmOV6n5VX3mPilGvQfz/BwCdkduKJw8//LCqq6u1bt06vfDCC8b5bt26acqUKXrooYfcdSsAANxuV0mFtry3VxVHTqrfNV66KypAYTfQNQng4vDy8pLNZnPZHL41YWFh2rx58zkzAQEBstvt58xYrVZlZWW1+TkBoDNauXKlQkND5e/vr9OnT8vhcCg7O1t33XWXpDOdfxs2bNCiRYsUHx+vkpIS2e12JScnG2NER0fr2Weflc1mU2JiosrLy8/Z+Td//nzV19fT+XeZObGvQNV/XSuZu8vUw6KG2qNnjm+bTgEFADohtxVPTCaTFixYoIceeki7d+/WsWPHdNVVV2n48OFGGysAAB3RrpIKrdnyqbp3N6l3z+46WlOnNVs+le4aRgEFAACgkzt58qQWLlyoiooKeXp6yt/fX0lJSbr33nsl0fmH7/wn/3XJ3F3dPHpIkkwePdSkev0n/3WKJwDQCbmleHLq1CllZGTozjvv1PDhwzV+/PifPFZubq7WrVunsrIyffvtt/Lz81NsbKymTZtmtMc6HA5lZGSotLRUPj4+mjp1qmbMmOEyzt69e5WWlqbdu3erd+/emjhxopKSktS9+3dTrqioUFpamj788EPjj5Z58+bJYrH85OcHAFx+try3V927m9TjijP/juhxRXfVq0Fb3ttL8QQAAKCTo/MP56vhWKVMPVw/MzJ191TDscpL9EQAgPbkluKJp6enXn/9df3617++4LGuueYaPfLII7ruuut0xRVXaNeuXVq0aJHMZrN++9vf6uDBg5o+fbqio6OVmZmp4uJiLViwQF5eXpo6daokqba2VtOmTVNwcLBycnJUXl5u/CHU/LOxsVEzZ85Uz549ZbfbVVdXp5SUFKWkpGjFihUXPA8AwOWj4shJ9e7p+q9ETw+zKo+cvERPBAAAAKCj6X5VXzXUHpXp/zpPJMnZcErdr+p7CZ8KANBeurlroBEjRuif//znBY8TERGhX/7ylxo0aJD8/f01adIkRUZG6uOPP5Ykbdy4Ud7e3lq8eLECAgI0ceJExcfHa+3atcYYubm5qqmp0bJlyxQYGKioqCjNnj1bL7/8sk6ePPNBWF5envbs2aOlS5cqODhY4eHhSk1N1VtvvaWysrILngcA4PLR7xovnTrd6HLu1OlG9b3G6xI9EQAAAICOxntUjNTYoKbT9XI6nWo6XS81Npw5DwDodNxWPHn00Ue1adMmPf/88/rXv/6lo0eP6tixYy7/tJXT6dSnn36qgoIC3XTTTZKkwsJCjR492ljCSzpTcDl06JDKy8uNzPDhw12W34qMjFR9fb2Ki4uNjL+/vwYOHGhkRo0aJbPZrIKCgp/0HgAALk93RQWoocGp+m8b5HSe+dnQ4NRdUQGX+tEAAAAAdBC9Bo2Qz23T1d1ytZz1tepuuVo+bBYPAJ2W2zaM/81vfiNJevrpp/XMM8+0mikpKTmvsY4fP66xY8fq9OnTamxsVEJCguLj4yVJVVVVCg0Ndck3b0hfWVkpq9Wqqqoq+fr6umSajw8fPmyMc3bGw8ND3t7eRqYtioqK2vya9uRwOC71I7Sbzjo35nV5OZ95nf27Ch1X2A39pLuGact7e1V55KT6XuOlu6IC2O8EAAAAgIteg0ZQLAGALsJtxZOFCxe6dINciF69emnbtm2qq6vT7t279dRTT+naa6/V3XffLUkt7uN0Ols935ofyzidzp80j6FDh8rT07PNr2sPDoej035o21nnxrwuL511Xl1d2A39KJYAAAAAAABAkhuLJ5MnT3bXUOrWrZuxnFZgYKD+85//6JlnntHdd98tX1/fFp0h1dXVkr7rQPH19VVFRYVLpqqqyrjW/DM/P98l09DQoJqamhYdKQAAAAAAAAAAoOtw254nzerq6lRUVKR3331Xn332merq6i54zKamJtXX10uSQkJClJ+fb3SbSGc2f+/fv7+sVquR2b17t06cOOGS6dGjh4KCgoxMWVmZDhw4YGTy8/PV2NioESNovwQASdq2bZuGDBmi+++/3+W8w+FQbGysgoODFRUVpezs7Bav3bt3r+Lj4zVs2DBFRERo6dKlamhocMlUVFQoISFBISEhCg8P1/z581VbW9ueUwIAAAAAAAB+lFuLJ6tXr9a4ceN0zz336JFHHtE999yjsWPH6rnnnnMpdpzLypUr9eGHH6qsrEz79+/Xq6++quzsbN15552SznS4HDt2TIsWLdK+ffv0xhtvyG6368EHHzTGiI6OVu/evWWz2VRaWqodO3Zo+fLlmjJliry8vCSd2WQ+MDBQNptNRUVF2rVrl9LT0zVhwgT5+/u7820BgMvS/v379eSTTyosLMzl/MGDBzV9+nQFBQVp69atmjt3rlauXKkNGzYYmdraWk2bNk0Wi0U5OTl6/PHHtWXLFj311FNGprGxUTNnzlR1dbXsdrtWrVqlnTt3KiUl5aLNEQAAAAAAAGiN25bteuaZZ5Sdna0pU6botttuk4+Pj6qrq/XXv/5VK1euVH19vebMmfOj45w8eVILFy5URUWFPD095e/vr6SkJN17772SJD8/P2VnZysjI0MxMTHy8fFRQkKC4uLijDEsFovWr1+vtLQ0xcbGymKxaNKkSUpKSjIyZrNZa9asUVpamuLi4uTh4aHx48fzoR0ASPr22281Z84cJScnKz8/X+Xl5ca1jRs3ytvbW4sXL5bJZFJAQIC++OILrV27VlOnTpUk5ebmqqamRsuWLZPFYlFgYKBmz56tzMxMJSYmysvLS3l5edqzZ4+2b99uLNWYmpqqGTNmqKysjEI2AAAAAAAALhm3FU9effVVPfTQQ/rd735nnLvuuusUFhZmfPP4fIonNptNNpvtnJmwsDBt3rz5nJmAgADZ7fZzZqxWq7Kysn70mQCgq8nIyNDgwYMVExPTYn+owsJCjR49WiaTyTgXERGh7OxslZeXy2q1qrCwUMOHD5fFYjEykZGRqq+vV3FxscLCwlRYWCh/f3+jcCJJo0aNktlsVkFBAcUTAAAAAAAAXDJuK57U1dVp5MiRrV4bOXLkjxYyAAAdw/bt2/X+++9r27ZtrV6vqqpSaGioy7k+ffpIkiorK2W1WlVVVSVfX1+XTPPx4cOHjXHOznh4eMjb29vInK+ioqI25Tsyh8NxqR/B7ZhTx9fZ5nP27ygAAAAAANrKbcWTMWPG6P3339fo0aNbXPvggw9aPQ8A6Fi++eYbLVy4UKtXr3bpGjnb97tOJBn7Wp19/nxeezan03le43zf0KFD5enp2abXdEQOh6PTfejLnDq+zjYfAAAAAADcwW3Fk9jYWKWmpurYsWO69dZbjT1P3nnnHX300UdKS0vT559/buRvvPFGd90aAOAmn3/+uY4cOaLJkycb55qamiRJQUFB2rhxo3x9fVt0hlRXV0v6rgPF19dXFRUVLpmqqirjWvPPs5cEa2hoUE1NTYuOFAAAAAAAAOBiclvxZObMmZKkrVu3auvWrTKZTMY3kSXpoYcekvTdN4pLSkrcdWsAgJvcfPPNys3NdTm3fPlyVVdXKz09XQMGDFBISIjefPNNlw6RvLw89e/fX1arVZIUEhKizMxMnThxQr169TIyPXr0UFBQkJHJysrSgQMHNGDAAElSfn6+GhsbNWLEiIs1ZQAAAAAAAKAFtxVPsrOz3TUUAOASsVgsGjx4sMu5K6+8UidPnjTOT548WRs2bNCiRYsUHx+vkpIS2e12JScnG6+Jjo7Ws88+K5vNpsTERJWXl2v58uWaMmWKvLy8JJ3ZZD4wMFA2m03z589XfX290tPTNWHCBDaLBwAAAAAAwCXl1j1PAACdn5+fn7Kzs5WRkaGYmBj5+PgoISFBcXFxRsZisWj9+vVKS0tTbGysLBaLJk2apKSkJCNjNpu1Zs0apaWlKS4uTh4eHho/frxSUlIuxbQAAAAAAAAAg9uKJwCAzikzM7PFubCwMG3evPmcrwsICJDdbj9nxmq1Kisr64KeDwAAAAAAAHC3bpf6AQAA/5+9u4+Osjr3//+ZzEwmD4OBEEKAUnoOORowQUJyaEk4NXqMVCpkwUEtkEOhoFap50tl9Zc2dFkIKoGW4gKkpQEP31REWBVEbLVgW6hfSFUmQZtCcIFVUoE8QQgJeZrJ/P5IM2YIDwmZZJ7er7VcafZ9zT17T+h9z8y1974AAAAAAAAA+BKSJwAAAAAAAAAAAJ2QPAEAAAAAAAAAAOiE5AkAAAAAAAAAAEAnJE8AAAAAH1BdXa3c3FylpaUpKSlJU6ZM0R//+Ee3GJvNplmzZikpKUkZGRkqKCjocp5Tp05p3rx5GjdunNLT07V69WrZ7Xa3mIqKCi1evFjJycmaOHGili1bpvr6+j4dHwAAAAD4E1NvHjxt2rRuxxoMBr3xxhu9eToAAAAgINXX12vOnDn6yle+ovXr1ysuLk7nzp1TZGSkK+bzzz/XokWLNG3aNOXn5+v48eP68Y9/rIiICM2dO9d1ngULFigpKUm7du3S+fPnlZOTI0munw6HQ4899pjCw8NVWFioxsZG5ebmKjc3V+vXr+//wQMAAACAD+pV8iQ+Pl4Gg8FTfQEAAACCUkFBgdra2vTiiy/KbDZLkr70pS+5xezYsUNRUVFasWKFDAaD4uPj9fHHH2vLli2u5Mm+fftUV1enNWvWyGq1KiEhQUuWLFF+fr6eeuopRURE6PDhwyorK9P+/fs1atQoSdIzzzyjRx99VOXl5Ro5cmT/Dh4AAAAAfFCvkifr1q3zVD8AAACAoPXOO+8oOTlZzz77rN555x1FRUVp6tSpevzxx13JlJKSEqWlpblNXkpPT1dBQYHOnz+vuLg4lZSUaPz48bJara6YyZMnq6mpScePH1dqaqpKSko0cuRIV+JEkiZNmiSj0aji4mKSJwAAAACgXiZPAAAAAPTemTNndObMGU2bNk18ACZLAAAgAElEQVSbN2/WZ599pry8PDU3N2vp0qWS2muipKSkuD1uyJAhkqTKykrFxcWpurpaMTExbjEdv1dVVbnOc3WM2WxWVFSUK6a7SktLexRvs9l6FO/PgmmsUnCNl7He2NXXKQAAAH/l0eSJw+HQkSNH9Pe//13Nzc1uxwwGgxYtWuTJpwMAAAACgtPpVExMjFauXCmj0ajExERVVFRo48aNruSJpC5b5jqdzmu2X8vNYpxOZ4+35E1MTJTFYulWrM1mC5ovVYNprFJwjZexAgAABA+PJU+qq6uVnZ2tTz/9VAaD4Zof5EieAAAAAF3Fxsbqy1/+soxGo6tt9OjRamho0KVLlxQVFaWYmJguK0NqamokfbECJSYmRhUVFW4x1dXVrmMdP4uKitxi7Ha76urquqxIAQAAAIBgFeKpE61evVoDBgzQn/70JzmdTu3atUt/+MMf9L3vfU+jRo3SgQMHPPVUAAAAQEBJTk7WmTNn1NbW5mr79NNPZbVaFRUV5YopKipyTVKSpMOHD2v48OGKi4tzxRw7dkwNDQ1uMWFhYRo7dqwrpry8XGfOnHHFFBUVyeFwaMKECX06TgAAAADwFx5LnnzwwQf6zne+o6FDh7afOCREI0aM0OLFi/XNb35Tzz77rKeeCgAAAAgo3/nOd1RZWannnntOf//733Xw4EFt3rxZ2dnZrpjZs2ertrZWy5cv1+nTp/Xmm2+qsLBQCxcudMVMmzZNAwYMUE5Ojk6ePKlDhw7phRde0Jw5cxQRESGpvch8QkKCcnJyVFpaqqNHj2rlypWaMmUKxeIBAAAA4J88ljypra3VkCFDFBISooiICF26dMl1LDU1Ve+//76nngoAAAAIKHfeead+8YtfqLi4WNOnT9dzzz2n7OxsPfXUU66YESNGqKCgQKWlpcrKytJPf/pTLV682C3BYrVatW3bNtXV1WnWrFn64Q9/qBkzZrjVTTEajdq8ebMGDRqk7OxsPfHEE0pNTdXzzz/fr2MGAAAAAF/msZonw4YN04ULFyRJX/nKV/SHP/xB6enpkqT333/fNdMNAAAAQFf/8R//of/4j/+4YUxqaqpee+21G8bEx8ersLDwhjFxcXHatGlTj/sIAAAAAMHCY8mTtLQ0FRUV6f7779fcuXO1bNkylZSUyGw2669//avmz5/vqacCAAAAAAAAAADoMx5Lnjz99NNqbGyUJP3Xf/2XLBaL9u/fr8bGRv3whz90204AAAAAAAAAAADAV3kseRIZGanIyEjX7w8++KAefPBBT50eAAAAAAAAAACgX3isYPxdd92lv/71r9c8dvz4cd11112eeioAAAAAAACPKCgo0EMPPaSUlBRNnDhRCxYs0IcfftglzmazadasWUpKSlJGRoYKCgq6xJw6dUrz5s3TuHHjlJ6ertWrV8tut7vFVFRUaPHixUpOTtbEiRO1bNky1dfX99n4AADArfFY8qS5uVlOp/Oax+x2u1pbWz31VAAAAAAAAB7x/vvv6+GHH9b27dv1yiuvKDY2VvPnz1d5ebkr5vPPP9eiRYs0duxY7dmzR08//bQ2bNig7du3u2Lq6+u1YMECWa1W7dq1S88995x2796ttWvXumIcDocee+wx1dTUqLCwUBs3btR7772n3Nzcfh0zAAC4uV5t29Xc3KzGxkZX0qS+vl61tbVdYvbv36/o6OjePBUAAAAAAIDHXb2C5Pnnn9eBAwf07rvvas6cOZKkHTt2KCoqSitWrJDBYFB8fLw+/vhjbdmyRXPnzpUk7du3T3V1dVqzZo2sVqsSEhK0ZMkS5efn66mnnlJERIQOHz6ssrIy7d+/X6NGjZIkPfPMM3r00UdVXl6ukSNH9u/gAQDAdfUqeVJQUKAXX3xRkmQwGLRw4cJrxjmdTj366KO9eSoAAAAAAIA+19jYKLvdrkGDBrnaSkpKlJaWJoPB4GpLT09XQUGBzp8/r7i4OJWUlGj8+PGyWq2umMmTJ6upqUnHjx9XamqqSkpKNHLkSFfiRJImTZoko9Go4uJikicAAPiQXiVPMjIyFBMTI6fTqRUrVmjRokX60pe+5BYTGhqq0aNHU/MEAAAAAAD4vDVr1igmJkYZGRmuturqaqWkpLjFDRkyRJJUWVmpuLg4VVdXKyYmxi2m4/eqqirXea6OMZvNioqKcsV0V2lpaY/i/YXNZvN2FwIOr6nn+eJrevU1CkDv9Sp5kpiYqMTEREntK0/uv/9+tucCAAAAAAB+aePGjXrrrbdUWFio8PBwt2OdV51Icm1hfnX7tdwsxul0dus8nSUmJspisfToMb7OZrPxBbCH8Zp6Hq8pEDx6lTzp7Fvf+pYkqampSX/729906dIlRUVF6c4771RYWJinngYAAAAAAMDj1q1bpx07duill17SmDFj3I7FxMR0WRlSU1Mj6YsVKDExMaqoqHCLqa6udh3r+FlUVOQWY7fbVVdX12VFCgAA8K4QT57sV7/6ldLT05Wdna0nn3xSc+fOVXp6un71q191+xwFBQV66KGHlJKSookTJ2rBggX68MMPu8TZbDbNmjVLSUlJysjI6FLgTZJOnTqlefPmady4cUpPT9fq1atlt9vdYioqKrR48WIlJydr4sSJWrZsmerr63s+eAAAAAAA4Jfy8/P16quvatu2bUpKSupyPDk5WUVFRa7VJpJ0+PBhDR8+XHFxca6YY8eOqaGhwS0mLCxMY8eOdcWUl5frzJkzrpiioiI5HA5NmDChr4YHAABugceSJ9u3b9fPf/5zZWZm6le/+pVef/11bdmyRffff7/WrVunV155pVvnef/99/Xwww9r+/bteuWVVxQbG6v58+ervLzcFfP5559r0aJFGjt2rPbs2aOnn35aGzZs0Pbt210x9fX1WrBggaxWq3bt2qXnnntOu3fv1tq1a10xDodDjz32mGpqalRYWKiNGzfqvffeU25urqdeFgAAAAAA4MPy8vK0c+dOrV27VkOGDFFVVZWqqqp0+fJlV8zs2bNVW1ur5cuX6/Tp03rzzTdVWFiohQsXumKmTZumAQMGKCcnRydPntShQ4f0wgsvaM6cOYqIiJDUXmQ+ISFBOTk5Ki0t1dGjR7Vy5UpNmTKFYvEAAPgYj23b9fLLL+u///u/tWzZMrf2yZMny2q16te//rXmzJlz0/NcvYLk+eef14EDB/Tuu++6Hr9jxw5FRUVpxYoVMhgMio+P18cff6wtW7Zo7ty5kqR9+/aprq5Oa9askdVqVUJCgpYsWaL8/Hw99dRTioiI0OHDh1VWVqb9+/dr1KhRkqRnnnlGjz76qMrLy3njAgAAAABAgOuYiNk5ESJJM2bMUH5+viRpxIgRKigo0KpVq5SVlaXBgwdr8eLFys7OdsVbrVZt27ZNeXl5mjVrlqxWq2bMmKGlS5e6YoxGozZv3qy8vDxlZ2fLbDYrMzOTSZzwuJJzpXqj7ID+ceGsvlT3Z01PyFTysERvdwsA/IrHkif/+Mc/dM8991zz2D333KNXX331ls7b2Ngou92uQYMGudpKSkqUlpbmVkwtPT1dBQUFOn/+vOLi4lRSUqLx48fLarW6YiZPnqympiYdP35cqampKikp0ciRI12JE0maNGmSjEajiouLSZ4AAAAAABDgTp482a241NRUvfbaazeMiY+PV2Fh4Q1j4uLitGnTpm73D+ipknOl2mrbKXOIUWEhFtU2XtJW204tTBEJFADoAY8lT6Kjo1VWVqa0tLQux8rKyhQdHX1L512zZo1iYmKUkZHhaquurlZKSopbXEeBtsrKSsXFxam6urpLsbWO3zuKvF0rxmw2KyoqqkshuJspLS3tUXxfs9ls3u5CnwnUsTEu/9KdcV19nQIAAAAAoK+9UXZA5hCjLCaLHC0OWUwWyd6sN8oOkDwBgB7wWPLkgQce0Pr16xUeHq6pU6cqKipKdXV1euutt7RhwwZ961vf6vE5N27cqLfeekuFhYUKDw93O9Z51YkkV9G2q9uv5WYxTqezW+fpLDExURaLpUeP6Ss2my1gv7QN1LExLv8SqOMCAAAAAPi/yoYaWc0Rbm2hxlBVNtR4qUcA4J88ljz5/ve/r88++0wrVqxQXl6ejEajHA6HnE6n7r33Xn3/+9/v0fnWrVunHTt26KWXXtKYMWPcjsXExHRZGVJT034D6FiBEhMTo4qKCreY6upq17GOn0VFRW4xdrtddXV1XVakAAAAAAAAAL4uNnKwahsvta84+acWR4tiIwd7sVcA4H88ljyxWCz6xS9+ob/+9a+y2Wyqra3VwIEDlZKSoqSkpB6dKz8/X3v27NG2bds0duzYLseTk5P129/+1m2FyOHDhzV8+HDFxcW5YvLz89XQ0KDIyEhXTFhYmOucycnJ2rRpk86cOaMvf/nLkqSioiI5HA5NmDDhll8LAAAAAAAAwBumJ2Rqq22nZG+W0+lUs71ZrW0OTU/I9HbXAMCvhPTmwT/60Y9UXl7u1paUlKT58+dryZIlmj9/fo8TJ3l5edq5c6fWrl2rIUOGqKqqSlVVVbp8+bIrZvbs2aqtrdXy5ct1+vRpvfnmmyosLNTChQtdMdOmTdOAAQOUk5OjkydP6tChQ3rhhRc0Z84cRUS0L11MT09XQkKCcnJyVFpaqqNHj2rlypWaMmUKxeIBAAAAAADgd5KHJWphyiMaGB6lprZmDQyP0sKUR6h3AgA91KuVJ3v27NHs2bM9mmjYvn27JLklQiRpxowZys/PlySNGDFCBQUFWrVqlbKysjR48GAtXrxY2dnZrnir1apt27YpLy9Ps2bNktVq1YwZM7R06VJXjNFo1ObNm5WXl6fs7GyZzWZlZmYqNzfXY+MBAAAAAAAA+lPysEQlD0ukZicA9ILHtu3ylJMnT3YrLjU1Va+99toNY+Lj41VYWHjDmLi4OG3atKnb/QMAAAAAX3L0RIV2HzyligtXNDQ6QjMz4pU6Zqi3uwUAAAD4tV5t2wUAAAAA8J6jJyq0efdHuljXqAHhJl2sa9Tm3R/p6IkKb3cNAAAA8Gu9XnmyZ88eHTly5KZxBoNBjz/+eG+fDgAAAADwT7sPnpLJZFBYaPtHu7BQk5pk1+6Dp1h9AgAAAPRCr5MnO3bs6FYcyRMAAAAA8KyKC1c0INz9Y53FbFTlhSte6hEAAAAQGHqdPNm1a5fGjRvnib4AAAAAkPT6668rJydHkyZN0rZt21ztNptNq1at0smTJzV48GDNnTtXjz76qNtjT506pby8PB07dkwDBgzQ9OnTtXTpUplMX7z1r6ioUF5eno4cOSKz2azMzEz96Ec/ktVq7a8hwkOGRkfoYl2ja+WJJDW3OhQbHeHFXgEAAAD+j5onAAAAgA/55JNP9LOf/Uypqalu7Z9//rkWLVqksWPHas+ePXr66ae1YcMGbd++3RVTX1+vBQsWyGq1ateuXXruuee0e/durV271hXjcDj02GOPqaamRoWFhdq4caPee+895ebm9tsY4TkzM+JltzvV1GKX09n+0253amZGvLe7BgAAAPg1kicAAACAj2hpadH3v/99/eAHP9DIkSPdju3YsUNRUVFasWKF4uPjNX36dM2bN09btmxxxezbt091dXVas2aNEhISlJGRoSVLluiVV17RlSvt2zgdPnxYZWVlWr16tZKSkjRx4kQ988wz+v3vf6/y8vJ+HS96L3XMUD0+c5wG3Rau+ka7Bt0WrsdnjqPeCQAAANBLvd62CwAAAIBnrFq1SrfffruysrJUVFTkdqykpERpaWkyGAyutvT0dBUUFOj8+fOKi4tTSUmJxo8f77b91uTJk9XU1KTjx48rNTVVJSUlGjlypEaNGuWKmTRpkoxGo4qLi7skbeD7UscMJVkCAAAAeFivkidlZWWe6gcAAAD6yQVbsc7u2aumikq1RoTrggyKTpng7W4Fvf379+vdd9/V66+/fs3j1dXVSklJcWsbMmSIJKmyslJxcXGqrq5WTEyMW0zH71VVVa7zXB1jNpsVFRXliumu0tLSHsXbbLYexfuzYBqrFFzjZaw3dvV1CgAAwF+x8gQAACCIXLAV65PNW2QwmWS0WtV86ZI+2bxFenwRCRQvOnfunH7yk5/ol7/85Q2LtndedSJJTqfzmu3deezVnE5nt87TWWJioiwWS7dibTZb0HypGkxjlYJrvIwVAAAgeJA8AQAACCJn9+xtT5yEhUmSDKFmGUKMOrtnL8kTL/rb3/6mCxcuaPbs2a62trY2SdLYsWO1Y8cOxcTEdFkZUlNTI+mLFSgxMTGqqKhwi6murnYd6/h59ZZgdrtddXV1XVakAAAAAECwomA8AABAEGmqqFTIVSsFQiwWNVVUeqlHkKSvfe1r2rdvn15//XXXf/fee6/uuusuvf7667rjjjuUnJysoqIi12oTqb34+/DhwxUXFydJSk5O1rFjx9TQ0OAWExYWprFjx7piysvLdebMGVdMUVGRHA6HJkwggQYAAAAAEskTAACAoBI2NFZtzc1ubW3NzQobGuulHkGSrFarbr/9drf/brvtNoWHh+v2229XWFiYZs+erdraWi1fvlynT5/Wm2++qcLCQi1cuNB1nmnTpmnAgAHKycnRyZMndejQIb3wwguaM2eOIiIiJLUXmU9ISFBOTo5KS0t19OhRrVy5UlOmTKFYPAAAAAD8E9t2AQAAv1VyrlRvlB1QZUONYiMHa3pCppKHJXq7Wz5t+IwsfbJ5ixxNTQqxWORsaZXT5NTwGVne7hpuYsSIESooKNCqVauUlZWlwYMHa/HixcrOznbFWK1Wbdu2TXl5eZo1a5asVqtmzJihpUuXumKMRqM2b96svLw8ZWdny2w2KzMzU7m5ud4YFgAAAAD4JJInAADAL5WcK9VW206ZQ4yymiNU23hJW207tTBFJFBuIDplgvT4Ip3ds7d9C68BVv3rvGzqnfig/Pz8Lm2pqal67bXXbvi4+Ph4FRYW3jAmLi5OmzZt6lX/AAAAACCQsW0XAMCloKBADz30kFJSUjRx4kQtWLBAH374YZc4m82mWbNmKSkpSRkZGSooKOgSc+rUKc2bN0/jxo1Tenq6Vq9eLbvd7hZTUVGhxYsXKzk5WRMnTtSyZctUX1/fZ+NDYHmj7IDMIUZZTBYZDAZZTBaZQ4x6o+yAt7vm86JTJijx2RVKLfiFQufNJXECAAAAAMBVSJ4AAFzef/99Pfzww9q+fbteeeUVxcbGav78+SovL3fFfP7551q0aJHGjh2rPXv26Omnn9aGDRu0fft2V0x9fb0WLFggq9WqXbt26bnnntPu3bu1du1aV4zD4dBjjz2mmpoaFRYWauPGjXrvvffYNgbdVtlQo1BjqFtbqDFUlQ01XuoRAAAAAAAIFGzbBQBwuXoFyfPPP68DBw7o3Xff1Zw5cyRJO3bsUFRUlFasWCGDwaD4+Hh9/PHH2rJli+bOnStJ2rdvn+rq6rRmzRpZrVYlJCRoyZIlys/P11NPPaWIiAgdPnxYZWVl2r9/v0aNGiVJeuaZZ/Too4+qvLycosW4qdjIwaptvCSLyeJqa3G0KDZysBd7BQAAAAAAAgHJEwDAdTU2Nsput2vQoEGutpKSEqWlpclgMLja0tPTVVBQoPPnzysuLk4lJSUaP368rFarK2by5MlqamrS8ePHlZqaqpKSEo0cOdKVOJGkSZMmyWg0qri4uEfJk9LS0l6O1HfYbDZvd8Hj+mpMY43/ov2NR9RkaJLJYJLdaZfd2aY06/g+fx0D7e8UaONJSUnxdhcAAAAAAH6O5AkA4LrWrFmjmJgYZWRkuNqqq6u7fDE5ZMgQSVJlZaXi4uJUXV2tmJgYt5iO36uqqlznuTrGbDYrKirKFdNdiYmJslgsNw/0cTabLeC+9O3LMaUoRfHn4vVG2QFVNtQoLnKopidk9nmx+ED7OwXaeAAAAAAA8ASSJwCAa9q4caPeeustFRYWKjw83O1Y51UnkuR0Oq/Zfi03i3E6nd06DyBJycMS+zxZAgAAAAAAgg/JE8DDSs6VumZBx0YO7pdZ0ICnrVu3Tjt27NBLL72kMWPGuB2LiYnpsjKkpqa9QHfHCpSYmBhVVFS4xVRXV7uOdfwsKipyi7Hb7aqrq+uyIgUAAAAAAADoTyHe7gAQSErOlWqrbadqGy/Jao5QbeMlbbXtVMm5wKnHgMCXn5+vV199Vdu2bVNSUlKX48nJySoqKnKtNpGkw4cPa/jw4YqLi3PFHDt2TA0NDW4xYWFhGjt2rCumvLxcZ86cccUUFRXJ4XBowoQJfTU8AAAAAAAA4KZIngAe9EbZAZlDjLKYLDIYDLKYLDKHGPVG2QFvdw3olry8PO3cuVNr167VkCFDVFVVpaqqKl2+fNkVM3v2bNXW1mr58uU6ffq03nzzTRUWFmrhwoWumGnTpmnAgAHKycnRyZMndejQIb3wwguaM2eOIiIiJLUXmU9ISFBOTo5KS0t19OhRrVy5UlOmTOlRsXgAAAAAAADA09i2C/CgyoYaWc0Rbm2hxlBVNtR4qUdAz2zfvl2S3BIhkjRjxgzl5+dLkkaMGKGCggKtWrVKWVlZGjx4sBYvXqzs7GxXvNVq1bZt25SXl6dZs2bJarVqxowZWrp0qSvGaDRq8+bNysvLU3Z2tsxmszIzM5Wbm9sPIwUAAAAAAACuj+QJ4EGxkYNV23hJFpPF1dbiaFFs5GAv9grovpMnT3YrLjU1Va+99toNY+Lj41VYWHjDmLi4OG3atKnb/QMAAAAAAAD6A9t2AR40PSFTrW0ONdub5XQ61WxvVmubQ9MTMr3dNQAAAAAAAABAN5E8ATwoeViiFqY8ooHhUapvvaKB4VFamPKIkoclertrAAAAAAAAAIBuYtsuwMOShyWSLAEAAAAAAAAAP8bKEwAAAABAnys5V6oVf1qnxW/+WCv+tE4l50q93SVAkvTBBx/oiSee0D333KM77rhDGzZs6BJjs9k0a9YsJSUlKSMjQwUFBV1iTp06pXnz5mncuHFKT0/X6tWrZbfb3WIqKiq0ePFiJScna+LEiVq2bJnq6+v7bGwAAODWkTwBAAAAAPSpknOl2mrbqdrGS7KaI1TbeElbbTtJoMAnXLlyRfHx8frBD36goUOHdjn++eefa9GiRRo7dqz27Nmjp59+Whs2bND27dtdMfX19VqwYIGsVqt27dql5557Trt379batWtdMQ6HQ4899phqampUWFiojRs36r333lNubm6/jBMAAPQMyRMAAAAAQJ96o+yAzCFGWUwWGQwGWUwWmUOMeqPsgLe7Bujuu+/W0qVLNXXqVFksli7Hd+zYoaioKK1YsULx8fGaPn265s2bpy1btrhi9u3bp7q6Oq1Zs0YJCQnKyMjQkiVL9Morr+jKlSuSpMOHD6usrEyrV69WUlKSJk6cqGeeeUa///3vVV5e3m/jBQAA3UPyBAAAAADQpyobahRqDHVrCzWGqrKhxks9ArqvpKREaWlpMhgMrrb09HSdPXtW58+fd8WMHz9eVqvVFTN58mQ1NTXp+PHjrpiRI0dq1KhRrphJkybJaDSquLi4n0YDAAC6i4LxAAAAAIA+FRs5WLWNl2QxfTGrv8XRotjIwV7sFdA91dXVSklJcWsbMmSIJKmyslJxcXGqrq5WTEyMW0zH71VVVa7zXB1jNpsVFRXliumJ0tLA3PbOZrN5uwsBh9fU83zxNb36OgWg93wyefLBBx/opZdeUllZmc6ePavvfe97euqpp9xibDabVq1apZMnT2rw4MGaO3euHn30UbeYU6dOKS8vT8eOHdOAAQM0ffp0LV26VCbTF8OuqKhQXl6ejhw5IrPZrMzMTP3oRz9ymy0CAACCR8m5Ur1RdkCVDTWKjRys6QmZSh6W6O1uAYBfm56Qqa22nZK9WaHGULU4WtTa5tD0hExvd61bOu4N/7hwVl+q+zP3hiDUedWJJDmdzmu2d+exV3M6nd06z9USExOvuc2YP7PZbHwB7GG8pp7HawoED5/ctotibQAAwBsoaAwAfSN5WKIWpjyigeFRqm+9ooHhUVqY8ohfJCA63xvCQizcG4JQTExMl5UhNTXtW851rECJiYlRdXW1W0zH7x2rTa4VY7fbVVdX12VFCvpHw+linX35Jzqz8QmdffknajjN9mkAgC/4ZPKEYm0AAMAbKGgMAH0neViifnLP9/Xig8/qJ/d83y8SJxL3BkjJyckqKipyrTaR2r9PGD58uOLi4lwxx44dU0NDg1tMWFiYxo4d64opLy/XmTNnXDFFRUVyOByaMGFCP40GHRpOF6vm7S2y11+UIcwqe/1F1by9hQQKAMDFJ5MnN0Oxtr516kSlCn9RpPXP/UGFvyjSqROV3u4SAAD9goLGAICrcW8IfA0NDTpx4oROnDih1tZWVVVV6cSJE/rss88kSbNnz1Ztba2WL1+u06dP680331RhYaEWLlzoOse0adM0YMAA5eTk6OTJkzp06JBeeOEFzZkzRxEREZLav7dISEhQTk6OSktLdfToUa1cuVJTpkzRyJEjvTL2YHapaK9kNCnEHCaDwaAQc5hkNLW3AwAgH615cjO+WKzN1wq13WrhqsqzTfrbB3UyGCWj0aCqylq9vsOmO//9NsUOD/NwL2+NLxbl8gTG5V+6My72QAX8DwWN4S0FBQXav3+/PvnkExmNRt15551asmSJ7rrrLrc46v4B/Y97Q+ArLS3VvHnzXL/v3LlTO3fu1MSJE/XrX/9aI0aMUEFBgVatWqWsrCwNHjxYixcvVnZ2tusxVqtV27ZtU15enmbNmiWr1aoZM2Zo6dKlrhij0ajNmzcrLy9P2dnZrusvW4d7h722UoYw9/uewWSRvZYJpACAdn6ZPJF8r1ibLxVq603hqsL3ixQeGabQ0C/+abS02FX1jxA9MM37XwQHalEuxuVfAnVcAPy/oGl0urkAACAASURBVDH81/vvv6+HH35YSUlJMplMKigo0Pz58/XGG2+4ZiN31P2bNm2a8vPzdfz4cf34xz9WRESE5s6dK+mLun9JSUnatWuXzp8/r5ycHEly/eyo+xceHq7CwkI1NjYqNzdXubm5Wr9+vXdeAMCHdb43OJ1ONdubuTcEmK9+9as6efLkDWNSU1P12muv3TAmPj5ehYWFN4yJi4vTpk2betxHeJ5pYGz7ll3mLyaKOu3NMg2M9WKvAAC+xC+37aJYW9+pvXBFZrPRrc1sNqr2whUv9QgAgP7jzwWN4d8KCgr00EMPKSEhQfHx8Xr++edlMBj07rvvumKo+wd4R+d7Q1NbM/cGIEBETcqSHHa1tTbJ6XSqrbVJctjb2wEAkJ+uPElOTtZvf/tbtxUi1yrWlp+fr4aGBkVGRrpiri7WtmnTJp05c0Zf/vKXJVGsbWB0hC7XNbmtPGltdWhgdIQXewUAQP9JHpbIF2LwusbGRtntdg0aNMjVdr26fwUFBTp//rzi4uJuWvcvNTX1pnX/2Hcf6Krj3sAKZCBwRI6eIH1jkS4V7ZW9tlKmgbGKmpTV3g4AgHw0edLQ0KAzZ85IkluxtoiICI0aNUqzZ8/W9u3btXz5cs2bN08nTpxQYWGhfvCDH7jOMW3aNL344ovKycnRU089pfPnz9+wWNuyZcvU1NQU9MXa0jJG63e7S9Uiu8xmo1pbHXLYnUrLGO3trgEAAASNNWvWKCYmRhkZGa62QKj7F6i10K4lmMYqBdd4GeuNkVyCP4kcPYFkCQDgunwyeUKxNu+JHxOrqTMTdeTgadVeuKKB0RFKyxit+DHs+QkAANAfNm7cqLfeekuFhYUKDw93O+bPdf+CacZ+MI1VCq7xBtJYL9iKdXbPXjVVVCpsaKyGz8hSdMoXXyIH0lgBAABuhU8mTyjW5l3xY2JJlgAAAHjBunXrtGPHDr300ksaM2aM27Hu1v2rqKhwi7lW3b+ioiK3mGCv+wcEmwu2Yn2yeYsMJpOMVquaL1zUJ5u3SI8vckugAAAABDO/LBgPAAAABJr8/Hy9+uqr2rZtm5KSkrocT05OVlFRkWu1iXTtun/Hjh1TQ0ODW8zVdf/Ky8td2+RK1P0Dgs3ZPXvbEydhYTIYDO0/TSad3bPX210DIKnkXKlW/GmdFr/5Y6340zqVnOvZNpkAAM8geQIAAAB4WV5ennbu3Km1a9dqyJAhqqqqUlVVlS5fvuyKmT17tmpra7V8+XKdPn1ab775pgoLC7Vw4UJXzLRp0zRgwADl5OTo5MmTOnTo0A3r/pWWluro0aNBX/cP/oMvFD2jqaJSIVdtuRdisaipotJLPQLQoeRcqbbadqq28ZKs5gjVNl7SVttOrncA4AU+uW0XAAAAEEy2b98uSW6JEEmaMWOG8vPzJYm6fwh6HV8omkOMbl8oLkyRkoclert7fiVsaKyaL1yUMSzM1dbW3KywoWzfjJ47eqJCuw+eUsWFKxoaHaGZGfFKHTPU293yW2+UHZA5xCiLqT3BaTFZJHuz3ig7wLUOAPoZyRMAAADAy25W768Ddf8QzPhC0XOGz8jSJ5u3yNHUpBCLRW3NzXLa7Ro+I8vbXYOfOXqiQpt3fySTyaAB4SZdrGvU5t0fSTPH+WQCpeF0sS4V7ZW9tlKmgbGKmpSlyNG+tWVlZUONrOYIt7ZQY6gqG2q81CMACF5s2wUAAAAA8HmVDTUKNYa6tfGF4q2JTpmgf318kSzRg+Sor5clepD+lWLxuAW7D56SyWRQWKhJBkP7T5PJoN0HT3m7a100nC5WzdtbZK+/KEOYVfb6i6p5e4saThf36DynTlSq8BdFWv/cH1T4iyKdOuHZ7e5iIwerxdHi1tbiaFFs5GCPPg8A4OZYeQIAAAAA8HmxkYNV23jJtfJE4gvF3ohOmUCyBL1WceGKBoS7f7VkMRtVeeGKl3p0fZeK9kpGk0LM7dvVGcxhalOTLhXt7fbqk1MnKvW73aUymgwKCzfrcl2Tfre7VFNnJip+jGe2vZuekKmttp2SvVmhxlC1OFrU2ubQ9IRMj5wfANB9rDwBAAAAAPi86QmZam1zqNneLKfTqWZ7M18oAl42NDpCza0Ot7bmVodioyOu8wjvsddWytAp+SpJBpNF9trurxw5cvC0jCaDQv+50iY01CSjyaAjB097rJ/JwxK1MOURDQyPUn3rFQ0Mj9LClEfYnhAAvICVJwAAAAAAn9f+hWJ77ZPKhhrFRg7W9IRMvlAEvGhmRrw27/5ITbLLYjaqudUhu92pmRnx3u5aF6aBse1bdv1z5YkkOe3NMg3s/oqR2gtXFBZudmszm42q9fBKm+Rhib2+tp06UakjB0+r4lyt/vZ+kdIyRntsdQwABAuSJwAAAAAAv+CJLxQBeE7qmKHSzHHaffCUKi9cUWx0hGZmxPtksfioSVmqeXuL2tQkg8kip71ZctgVNSmr2+cYGB2hy3VNCg394uu01laHBvrYSpvO24uZQw19sr0YAAQDkicAAASghtPFulS0V/baSpkGxipqUla393IGAAAAuit1zFCfTJZcLXL0BOkbi3r1HjktY7R+t7tULbLLbDaqtdUhh92ptIzRfdjznuu8vZjd3qLQUJNaZNeRg6dJngBAD5A8AQAgwDScLlbN21sko0mGMKvs9Rfbf//GIp9OoJScK2UrFgABr2MbldoLVzQwOoJtVACgH0WOntCr98PxY2I1dWaiz1/H+2t7MQAIdCRPAAAIMJeK9kpGk0L+uZ+zwRymNjXpUtFen02elJwr1VbbTplDjLKaI1TbeElbbTu1MEUkUAAEjM7bqISFm/t8GxVWIQKA58WPifW5ZMnV/GV7MQDwdSRPgG5iRjQAf2GvrZQhzOrWZjBZZK+t9FKPbu6NsgMyhxhlMVkkqf2nvVlvlB3gWgvAqzy5UqTzNiqS+nQbFX9dhQgA6L3O24s5nU61tNh9cnsxAPB1Id7uQLD67ORH2lOwWv93zQ+0p2C1Pjv5kbe7hBvomBFd23jJbUZ0yblSb3cNALowDYxtL4DZidPeLNNA350hV9lQo1BjqFtbqDFUlQ01XuoRAHyxUuRyXZPbSpFTJ24tGV174YrMZqNbW19to9J5FaLBYGhfjWg0tbcDAAJax/ZiA24LU2uLUwNuC6NYPADcAlaeeMFnJz/Sob0vK8RkkiU8Ug2XL+nQ3pd1d1a2Rt0xztvdwzUwIxpAd/nCXvZRk7JU8/YWtalJBpOlPZHisCtqUla/9qMnYiMHq7bxkus6K0ktjhbFRg72Yq8ABDtPrxTpz21U/HEVIgDAczq2F7PZbEpJSfF2dwDAL7HyxAuK//yWQkwmmUMtMhgMModaFGIyqfjPb3m7a7gOZkQD6I5bnaHccLpYZ1/+iW479KLOvvwTNZwu7lU/IkdP0OBvLJLJOkjOpnqZrIM02Me3aZmekKnWNoea7c1yOp1qtjertc2h6QmZ3u4agCDm6ZUiaRmj5bC3b5/idDrVXF+vltoaxV/+nUeu/5354ypEAOhrHe+7z2x8wuPXXQBA4GHliRfUXayWJTzSrc1kDlXdxWov9Qg3w4xoAN1xKzOUO+9J7zSFeWxP+sjRE3w6WXK15GGJWpgiaksB8CmeXinSsY3KkYOndaGiVhGtFZow+DONHNgke32zR2uS+OMqRADoS8FeC4o6rgDQcyRPvOC2QTFquHxJ5tAvvoi3t7botkExXuwVbmR6Qqa22nZK9maFGkPV4mhhRjSALmovXFFYuNmt7WYzlDvvSa/WBoWYw9SmJl0q2hsUH+I6Sx6WyAc4AD6lc8Fds9mo1lZHrwvudmyjcvbln8hef7H9+i+DDB6+/keOniB9Y5EuFe2VvbZSpoGxipqUFXT3FgDo4Pa+W/L4ddeXddRxNYcY3eq4LkyRX7z/vmAr1tk9e9VUUamwobEaPiNL0SmB/TcD4BtInnjBhK8/oEN7X1ar2lec2Ftb1Ga3a8LXH/B213AdzIgG0B23MkP5VvekbzhdzBdiANDHOq8U8XQtq/6oSeJvqxABoC8Fcy0of67jesFWrE82b5HBZJLRalXzhYv6ZPMW6fFFJFAA9DmSJ14w6o5xujsrW8V/fkt1F6t126AYTfj6AxSL93F9MSO6Y9nsPy6c1Zfq/kxCBvBztzJD2TQwVvb6izL8cwacdPM96YN9ywEA6E8dK0U87Vau/9dDQh0Abs6T111/U9lQI6vZfUKXv9RxPbtnb3viJKz972YMC5OjqUln9+wleQKgz1Ew3ktG3TFOMx7N0bf/v59qxqM5JE6CUMey2drGSwoLsbiWzZacK/V21wDcoo4ZygNuC1NTY6sG3BamqTMTb/ilW9SkLMlhV1trk+R0tv+8yZ70nbccMBgM7VsPGE3t7QAAv9D5+u/s5vX/WjoS6vb6i24JdYogA4A7T113/VFs5GC1OFrc2vyljmtTRaVCLBa3thCLRU0Vgb9iCID3sfIEHuXtWW/efv6e6Lxs1tHi8Ktls4A/OnqiQrsPnlLFhSsaGh2hmRnxSh0z1OPP09MZyp33pDdUlssUPfKm165g3nIAAAKFp2qS+OIe/hQl9m+u2gLl5SodOZLaAn6uv94D+4NgrgXlz3Vcw4bGqvnCRdfKE0lqa25W2NDAXzEEwPtInsBjvL2NjLefv6f8edks4G+OnqjQ5t0fyWQyaEC4SRfrGrV590fSzHE+8eGxY096m82mf0tJuWl8MG85AACBxBM1SXwtoe7vRYmDXefaAgoLo7aAn/P198DeEKy1oPy5juvwGVn6ZPMWOZqaFGKxqK25WU67XcNnBP6KIQDeR/IEHtObWW+eWDHii7PubiQ2crBqGy+5CrZJ/rNsFvA3uw+ekslkUNg/C7mHhZrUJLt2Hzzllx8coyZlqebtLWpTkwwmi5z2Zp/bcoCaTgA6dMx6Lj93USPfPxzUs577gq8l1P25KDHcawsYrjRQW8DPBdp74FMnKnXk4GnVXriigdERSssY3Sc1qQJVX9Rx7Q/RKROkxxe1r4irqFTY0FhWxAHoNyRPglBfLdu91Vlvnlox4muz7m6m87JZp9OpZnuz3yybBfxNxYUrGhDufsuzmI2qvHDFSz3qHV/fcqDzrOPONZ2YdQwEn86znsNCDcx67gO+llBndbV/a6qolNHq/pmK2gL+K5DeA586Uanf7S6V0WRQWLhZl+ua9LvdpTetL4jAEJ0ygWQJAK8geRJk+nLZ7q3OevPUihFfm3V3M52Xzf6j8ay+FO4/y2YBfzM0OkIX6xpds+4kqbnVodjoiBs8yrf58pYD1HQC0KHzrOcGe4vfz3r2Rb6WUGd1tX+jtkBg6a/3wP1RV+XIwdMymgwK/edYQkNNapFdRw6eJnkCAOgzJE+CTF8u273VWW+eWjHia7PuuqNj2azNZlNKN+ocoP+5CmZ2Wh4M/zMzI16bd3+kJtlldzh1sa5ZrY42GY0hOnqiwnX9++zkRyr+81uqu1it2wbFaMLXH9CoO8Z5uff+h1nHADoE0qzn7vDWFmW+lFD356LEcK8t4HQ6239SW8BvdX4PbDEb1dzqkN3u1MyMeI89R3/VVam9cEVh4Wa3NrPZqNoAvZ8AAHwDyZMg05cfYG911punVoz42qw7+L/OBTONVqurYGbbf2ZIJLv8SuqYodLMcfq/vz2us9WXZTYaFDswTA5Hm+vD3ZCQCh3a+7JCTCZZwiPVcPmSDu19WXdnZZNA6SFmHcMTrpW8ZrsG/xOIK/+u5+iJCr2y823FOk5ovOOyWs8O0Cs7x0iPfCOoVtn4c1FiT/LXa5hbbYHycllGjvSbvqOrjvfAuw+eUuWFK4rtg1Uh/VVXZWB0hC7XNblWnkhSa6tDAwPwfnItTPICAO8geRJk+voD7K3MevPkihFfmnUH/9e5YKYkV8FMx5G/SI887OXeoadSxwzV7oOnNDwmwu0a2PHh7t9N/08hJpPMoe1f+JtDLWqVVPznt/hg0kPUdEJvXS95rccX8QWeB73zzjt64YUX9Omnn2r48OH67ne/q5kzZ3r0OTrPenY6nWpqsXt81rOv+O3v/qQRrUclg1EOhcrsbNKI1qP67e8sSh3zLW93r1/5a1FiT/H3a1hHbQGbzaZEJgz5vdQxQ/s0gdtfKwzTMkbrd7tL1SK7zGajWlsdctidSssY7dHn8UWfnfyISV4A4CUh3u4A+tfMjHjZ7e0fXH3lA2zk6Aka/I1FMlkHydlUL5N1kAb3sFg80BeaKioVYrG4tYVYLGqrrfVSj9BbFReuyGI2urV1fLiru1gtkznU7ZjJHKq6i9X92cWA0D7r+BENDI9SU1uzBoZHaWHKI0H9RRp6pnPy2mAwtP80mXR2z15vdy1gfPjhh/qf//kfZWZmau/evcrOztayZcv0pz/9yaPPkzpmqB6fOU6DbgtXU4tTg24L1+MBWiw+9OIxyWCU02CSDIZ//jS2tyOocA1DMBkaHaHmVodbW1+sMIwfE6upMxM14LYwNTW2asBtYUFTLL74z2+5JnkZDAaZQy0KMZlU/Oe3vN01AAh4rDwJcNcq3PZ4Hy/bvRWsGIEvul7BzJCBA73Yq8DSH7OeO7vR6rvbTDFquHzJtfJEkuytLbptUEyf9SeQUdMJvdFUUSmj1b0eWojFoqaKntVDw/Vt27ZN48eP1//5P/9HkjR69GiVlJRo69atuueeezz6XB2zngP9ehCuBrU6zTIYvmhrc4Yo3NDgvU7BK7iG4Wb6+z1wX+qPuiod4sfEBkWy5Gp1F6tlCY90a2OSFwD0D1aeBLCOwm0X6xrdC7dJev6JdG1Zlqnnn0j3euIE8FXDZ2TJabd3KZhpTPuat7sWEPpr1nNnN1p9N+HrD6jNbldrS/tWU60tzWqz2zXh6w/0WX8AXFvY0Fi1NTe7tbU1NytsaPB9YdJXSkpKlJ6e7taWnp6uDz/8UA6H4zqPwo1ED4mVwemQ0+mUJDmdThmcDkUP4d9tsOEahhvxxnvgvtR5hWF9oz2gVxh6y22DYmRvbXFrY5IXAPQPVp4EsP4q3AYEKreCmZ2Kff5dTm93LSD056znDjcumjlUd2dlU4gR8AHDZ2Tpk81b5Ghqat8usblZTrtdw2f0vB4arq26uloxMe5fugwZMkQtLS26dOmSoqOju3We0tLSHj2vzWbrUbw/GT76TtVfPKjG1la1toXIHNKm8ND29kAed4dgGGOHm43VkXSnWn/3e6mpSTKbpFa75HDIcfdkv3udbqW/gbzCzBO88R64r/V1XZVgN+HrD+jQ3pfVqvYVJ/bWFiZ5AUA/IXmiwFoy21l/FW4DAllHwczO/u5nH3p9VUlJiR566CG3tvT0dK1YsUIOh0NGo/E6j+ydG324G3XHOJIlgA+4XvLaHwot+xND5/2lJNeKiZ5ITEyU5ar6YNcT6Nt2SSn6t3+LV/Gf31L1+c8VEzciaJLwgf+3/UK3xpqSogvx8V9cw4YP88trWDD9XfuTJ98D9zSB7S/8LcnYH4aP/ZrOflysy7UXZIm8TcPHfk3V9a2q7uZrxWvqeb74mnLNBjwv6JMnHUtmH3/8cT344IM6fPiwli1bpkGDBvntrI8ON9rbHwC8zVOznqXA+uDoi2/Ce4sx+T6fHc+M6TJIapb0dzm7nbzmg+PNxcTEqKqqyq2tpqZGZrNZUVFRXuqV/+tIwvOlM641AQeQPPseuCcJbH/B9fN6UiTd2iRfXlPP4zUFgkfQJ08Ccclsh/4s3AYAt8ITs56lwPngGIhvwhmT7wu08aB7kpOTdeTIES1evNjVdvjwYY0fP77PVv4BANp56j0wAADoW0GfPPHUkllfm/Vss9lkkHTvuHAdOVGvmtomDbSa9PVxVhmu/EM22z+83cVb5rOzY3uJcfmX7oyLLyNvjFnPAOA98+fP1+zZs7Vx40ZNnTpVR44c0dtvv60XX3zR210DgIDGe2AAAPxH0CdPPLVk1pdmPXeeQZqSIs2e5uUOeVCgzo5lXP4lUMfV35j1DADec9ddd2n9+vVat26dfvnLX2rYsGF69tln/X7lNQD4Ot4DAwDgP4I+eSKxZBYAvIFZzwDgXffdd5/uu+8+b3cDAIIK74EBAPAfQZ88YcksAHgHs54BAAAQbHgPDACA/wj65AlLZgHAe5j1DAAAgGDDe2AAAPxDiLc74G3z589XSUmJNm7cqE8++UQvv/yy3n77bS1cuNDbXQMAAAAAAAAAAF4Q9CtPWDILAAAAAAAAAAA6C/rkicSSWQAAAAAAAAAA8IWg37YLAAAAAAAAAACgM5InAAAAAAAAAAAAnbBtVy85nU5JUktLi5d74q65udnbXegzgTo2xuVfujuu0NBQGQyGPu5N8PLVa3BvBOL/ZxiT7wu08Uhcf/varV5/A/Hf2vUE01il4BovY705rsF9KxDfA3cWTP8f6y+8pp7nq68p11/AswzOjrsubsnly5f18ccfe7sbAHxUYmKiLBaLt7sRsLgGA7gerr99i+svgBvhGty3uAYDuB6uv4BnkTzppba2NjU0NMhsNpPZBdAFsz76FtdgANfD9bdvcf0FcCNcg/sW12AA18P1F/AskicAAAAAAAAAAACdUDAeAAAAAAAAAACgE5InAAAAAAAAAAAAnZA8AQAAAAAAAAAA6ITkCQAAAAAAAAAAQCckTwAAAAAAAAAAADoheQIAAAAAAAAAANAJyRMAAAAAAAAAAIBOSJ4AAAAAAAAAAAB0QvLED2zYsEF33HFHl//sdrsrxmazadasWUpKSlJGRoYKCgq6nOfUqVOaN2+exo0bp/T0dK1evdrtHP3t3nvvvea4vvnNb0qSdu/efc3jn332mdt5vD2uDz74QE888YTuuece3XHHHdqwYUOXGE/9fSoqKrR48WIlJydr4sSJWrZsmerr670yrt/85jfKzs7WV7/6VaWkpOhb3/qWDh065Bbz3nvvXfNveOTIEZ8dlyf/3fXnuOC7qqurlZubq7S0NCUlJWnKlCn64x//6BbjL9fwtrY2bdy4UZmZmUpKStLdd9+tlStXqqGhwS3Ol8cTiNdsT1yvfWlM3fkbdfjLX/6iMWPGKDMz02fHE8j27dunmTNn6t///d911113aerUqXrppZfkdDpdMb58PbhVr7/+uu644w7Nnz/frT1Qxhqonz2uJ5Du0zdys89eUmCME74nWO8V/SXQ70n9IdjuewB6xuTtDqB7RowYoZ07d7q1mUztf77PP/9cixYt0rRp05Sfn6/jx4/rxz/+sSIiIjR37lxJUn19vRYsWKCkpCTt2rVL58+fV05OjiS5fva33/zmN3I4HK7fGxsbNW3aNE2dOtXVZjQau3zBEx0d7frfvjCuK1euKD4+3vX6X81Tfx+Hw6HHHntM4eHhKiwsVGNjo3Jzc5Wbm6v169f3+7jee+893X///frhD3+oyMhI/eY3v9GTTz6pl19+WcnJyW6xe/bs0ZAhQ1y/R0VFuf63r41L8sy/u/4eF3xTfX295syZo6985Stav3694uLidO7cOUVGRrpi/Oka/r//+7/aunWrVq1apcTERH366afKzc1VY2Ojnn/+eb8YTyBesz1xvfalMXXnOi1JFy5c0I9+9COlpaXpzJkzbsd8aTyBLDo6Wk8++aT+5V/+RaGhoTp69KiWL18uo9Gob3/72z5/PbgVn3zyiX72s58pNTXVrT3QxhqInz2uJdDu0zdys89egTJO+J5gvFf0l2C5J/WHYLnvAbgFTvi89evXO++7777rHv/pT3/qvPvuu51tbW1ubRkZGa7fX3nlFee4ceOcly9f7tLW0NDQNx3voZ07dzrHjh3rPH/+vNPpdDpfe+0155gxY274GF8b13333edcv369W5un/j6HDh1y3n777c5PP/3UFdPRdubMmb4aktPpvPa4ruWBBx5wrlmzxvX7X/7yF+ftt9/uPHfu3HUf42vj8tS/O2+OC77j5z//ufM///M/nS0tLdeN8adr+BNPPOH83ve+59a2Zs0a54MPPuj63Z/GE4jX7Fu9XvvqmK43nra2NueiRYucL7744jXfJ/nqeILBk08+6XzyySedTqd/XQ+6o7m52Tl9+nTn66+/7szJyXF++9vfdh0LpLEGy2cPpzPw7tM9cfVnr0AdJ3xTIN8r+kuw3JP6QzDd9wD0HNt2+Ynz58/r61//ujIyMvTEE0+orKzMdaykpERpaWkyGAyutvT0dJ09e1bnz593xYwfP15Wq9UVM3nyZDU1Nen48eP9N5AbePXVV3XPPfdo6NChrjaHw6F7771XkydP1oIFC/TBBx+4PcYfxuWpv09JSYlGjhypUaNGuWImTZoko9Go4uLifhrN9bW1tamxsVGDBg3qcmzOnDlKS0vTnDlz9M4777gd88VxeeLfnS+OC/3vnXfeUXJysp599lmlp6dr6tSp2rhxo1pbW10x/nQNT0lJkc1m04kTJyRJ5eXlOnjwoO6++25XjD+N51qC4Zp9reu1v41p69atampq0ne/+91rHve38QQCp9Opjz76SMXFxfrqV78qyf+vB1dbtWqVbr/9dmVlZXU5FmhjDYbPHlLg3ad74urPXoE6TviWYLhX9Jdguif1h2C57wHoOZInfmDcuHFas2aNCgoKtHr1ajmdzv+fvTuPi6re/wf+woE0HMMFFRc0lQDZZJNCMHGL64L7Cog7Lmhp5iXRSMEF6boh6kXUdNRMze2n3szMpSJKQbmJiIVK4MKqghAIDOf3h1/OZZgRBhUYhtfz8eBhc3ifw+d95vQ+M/OZz+eDiRMnimswZGVlwdDQUGGfsimSMjIyXhhT9jgzM7OmU6jS9evXcePGDYwfP17c1qVLF6xduxZbt25FWFgY2rVrBx8fH8TExIgxmp4X8PqeH1Uxenp6MDAw0IhcIyMjkZeXh2HDdc0Q9gAAIABJREFUhonbWrdujRUrViAsLAz//ve/YW9vj3nz5uHUqVNijKbl9bquO03Li+pGSkoKzpw5g+LiYkRERMDPzw979+5VmBKoPtXwadOmwcvLC6NHj4alpSUGDBgAGxsbLFq0SIypT/mo0hBqtqp6XZ9y+u9//4tdu3YhNDQUjRqpfilbn/Kp754+fQo7OztYW1tj/Pjx8PLygo+PD4D6Xw/KO3v2LH766Sd8/vnnKn+vTbk2hPceZbTtPq0uVe+9tDFP0hwN5V5RWxrSPak2NKT7HhFVH9c8qQfKf6MXeP7N3yFDhmDv3r1YtmwZACj0gAMQF1+ruF0VdWJq2sGDB9GxY0e4urqK2+zs7BTWzrC3t8e9e/ewc+dOpTk9VdGEvMrU5PMjCEKd53r06FFs3boV4eHhaNOmjbi9a9eu6Nq1q/jYxsYG2dnZ2L59O4YOHVrpMesqr5q+7jTh+aLaIwgCDA0NERwcDIlEAisrK6SnpyM8PFyhw6G+1PDvv/8eX3/9NVavXo3u3bsjOTkZISEhCA0NVZjLt77ko24btKlmv6heV0aTcsrLy8PChQvx+eefo127di91DE3KRxs0bdoUx48fR0FBAeLi4rBu3Tq0a9cOo0ePBlD/6wEAPHz4EJ9//jn+/e9/K3yjtCJtyBVoGO89ymjbfVpdqt57AdqXJ2mOhnCvqC0N7Z5UGxrSfY+Iqo+dJ/WQrq4uLC0tkZycDOB5b3bFnuzs7GwA/+sNNzQ0RHp6ukJMVlaW+Lu6lJeXh9OnT2POnDlV3lR69OihMO2TJudV5nU9P4aGhoiOjlaIKSkpQW5ubp3mevDgQaxevRphYWHo3bt3lfE9evTA6dOnxceamld5L3Pd1Ye8qOa1adMGnTp1gkQiEbd169YN+fn5yMnJgYGBQb2q4atXr8akSZMwYsQIAICZmRmKi4uxePFizJ8/H/r6+vUqH1W0uWZXVq/rS06pqam4f/8+Fi5cKG4rLS2FIAiwsLDAv/71LwwePLje5KMNGjVqJE59Zm5ujpycHGzYsAGjR4+u9/WgzI0bN/Do0SNMnDhR3FZaWgoAsLCwwIEDB7QmV1W07b1Hedp2n1bHi957aVuepFkawr2itjT0e1Jt0Ob7HhFVH6ftqodKS0tx69YtsUjb2dkhOjpa7PkGgKioKLRv3x5GRkZiTFxcHPLz8xVimjRpAgsLi9pNoIITJ06guLgYo0aNqjI2ISFBzBvQ7LzKvK7nx87ODqmpqUhJSRFjoqOjIZfLYW9vX0vZKJLJZFi9ejXCw8OVvq3xIqqeQ03Lq6KXue7qQ15U8+zs7JCSkiK+oQGA5ORkSKVSGBgYiDH1pYYXFBQoTZNU/gMnoH7lo4q21uyq6nV9yalr1644efIkjh8/Lv5MmDAB7dq1w/Hjx8VOofqSjzYqLS1FYWEhgPpfD8q89957Stddv3790KNHDxw/fhxmZmZak6sq2vbeozxtu0+r40XvvbQtT9Js2nivqC0N/Z5UG7T5vkdEL6Hm1qKn12XNmjXCr7/+KqSkpAi///67sHDhQsHS0lL4/fffBUEQhHv37gm2trZCYGCgkJSUJJw8eVKwsbER9u7dKx7j6dOngouLi+Dn5yckJiYKFy9eFN59910hJCSkrtISeXh4CB9++KHS9s2bNwuXLl0S/vrrL+HmzZtCcHCwYGZmJpw7d06M0YS88vLyhISEBCEhIUHo06eP8NlnnwkJCQlCcnKyIAiv7/kpKSkRhg0bJkyYMEG4fv26cOXKFWHgwIHC/Pnz6ySvHTt2CBYWFsKJEyeEjIwM8efx48fiMb788kvh7Nmzwp07d4SkpCRhy5Ytgrm5uSCTyTQ2r9d13dV2XqSZ4uPjBUtLSyEoKEi4c+eOcOHCBcHZ2VlYv369GFOfaviSJUsEZ2dn4ezZs0Jqaqrw008/CQMGDBCmT59eb/LRxpr9Ouq1JuVUVT4VhYWFCQMGDFDYpkn5aLOwsDAhKipKSElJEW7fvi0cOnRIsLOzE4KDgwVB0Px68Cr8/f2FyZMni4+1KVdtf+9Rnrbdp9Xxovde2pYnaY6GfK+oLdp8T6oNDem+R0TVx86TemDhwoVC7969BUtLS8HFxUWYOXOmWMTLXLlyRRg1apRgaWkpvP/++0JERITScf78809h0qRJgpWVlfDee+8JISEhQnFxcW2lodK1a9cEU1NT4ZdfflH63erVq4W+ffsKVlZWgpOTk+Dt7S1ERUUpxdV1Xr/++qtgamqq9OPt7S3GvK7n5+HDh8KcOXOEHj16CI6OjsKSJUuEp0+f1kleffv2rTLv7du3Cx988IFgbW0tODg4CGPHjhVOnz6t9Lc0Ka/Xed3VZl6kuX788UdhxIgRgpWVlTBgwABhy5YtStdKfanh+fn5QkhIiNCvXz/ByspK/GD70aNHCnGanI821uzXUa81KSd1nqPyVHWeaFI+2iwkJEQYMGCAYG1tLTg6OgojR44U9u3bJ5SUlIgxmlwPXkXFD6oEQXty1eb3Hqpo0326KpW99xIE7cmTNEtDvlfUFm2+J9WGhnbfI6Lq0RGEcuPOiIiIiIiIiIiIiIiIGjiueUJERERERERERERERFQOO0+IiIiIiIiIiIiIiIjKYecJERERERERERERERFROew8ISIiIiIiIiIiIiIiKoedJ0REREREREREREREROWw84SIiIiIiIiIiIiIiKgcdp4QERERERERERERERGVw84TIiIiIiIiIiIiIiKicth5QkREREREREREREREVA47T4iIiIiIiIiIiIiIiMph5wkREREREREREREREVE57DwhIiIiIiIiIiIiIiIqh50nRERERERERERERERE5bDzhIiIiIiIiIiIiIiIqBx2nhAREREREREREREREZXDzhMiIiIiIiIiIiIiIqJy2HlCRERERERERERERERUDjtPiIiIiIiIiIiIiIiIymHnCRERERERERERERERUTnsPCEiIiIiIiIiIiIiIiqHnSdERERERERERERERETlsPOkATIzM8PWrVurvd+kSZMwZcqUKuP69euHpUuXvkTLaoamtCczMxNmZmY4evRorfy9SZMmwczMTPxxcHDAlClTEBMTUyt/vyJra2ts3rz5lY7xMs+lpjz/RK8T63jd0MY6Xts5EdU21su6Udu1pbCwENu3b8fQoUNha2sLJycnDB8+HMHBwSgqKhLjNm/ejCtXrrz2v79792788MMPStvVvY6KioqwZMkSODs7w8zMDKtWrcJvv/0GMzOzatf8e/fuwczMDCdOnKg0jvWfWB/rhqbWR3W9qI7W1vlV9/p7nU6fPg0zMzPcu3ev0rj09HQEBgaif//+sLa2Rq9eveDl5YU9e/aIMerW9pe9BxDR66db1w2g2nfw4EG0a9eurptBtcDa2hrLli2DIAhITU1FeHg4Zs6ciZMnT6Jjx4513bxqCw8PR7Nmzeq6GUR1jnW84dC2Ok5U21gvG4YFCxbgypUrmDVrFqytrZGfn4/ExEScOHECH330Ed544w0Az19LSiQS9OzZ87X+fZlMBmdnZ/Tv3/+l9j98+DBOnDiB1atX4+2330br1q1hYGCAgwcPwsTE5LW2lagM62PDoG59VFdN1dH6Ljc3F+PGjUOTJk0we/ZsdOrUCVlZWYiNjcUPP/yAyZMnV+t4lpaWvAcQaQh2njRAtra2dd2EWlFYWIgmTZrUdTPqlFQqFZ9vOzs7dOrUCePHj8d//vMf+Pr61nHrqs/CwqKum0CkEVjHGw5tq+NEtY31UvulpKTgwoULCAoKwvjx48XtAwYMgJ+f30sds7i4GI0aNYJEInldzazU7du30aZNG4wYMUJhe0O5fqluNJTri/Xx9dbHuqLpz+N3332HtLQ0nDlzBl26dBG3DxkyBKWlpdU+Xvn3AC9S2/cqooaK03bVA59++ikGDhyIuLg4jB07Fj169MDgwYNx9uxZpdhffvkFXl5esLW1hYODAz788EM8fPhQIUbV8NxDhw6hX79+sLGxwYQJE5CYmPjCaZYuXLgADw8P9OjRA6NGjXrhMEKZTIa+ffvCxsYGU6ZMwV9//aXw+6KiIvzrX/9Cnz59YGVlBXd3d+zevVsh5ujRozAzM0NaWprKc1IxLiYmBr6+vrCzs8Py5csV9vnmm28wcOBA2NnZwcvLC3/++We12wMASUlJmDVrFuzt7WFra4vJkyfj999/V4rbvn07evfuDVtbW0yfPh33799XeZ5qk7m5OQAotWXPnj0YO3YsHB0d4eTkhEmTJuHatWsKMZs3b4aFhQXu3LmDyZMnw9bWFgMHDsT+/fuV/s7Ro0cxYMAA8Xq6efOmwu9PnTqF7t27IycnR9w2a9YsmJmZIT4+Xty2du1aDBo0SHysaijw3bt38dFHH+Hdd9+FjY0NBg0apDAstqKCggLMmDEDbm5uuHPnzgvjiF4n1nHW8ddFVR2fM2cOxo4dqxT7008/wczMDNevXxe3qZvTf/7zH4waNQo2NjZ49913ERAQoFCziWoK6yXrZXU9efIEAGBoaKj0Ox0dHejo6AB4fi0AwKZNm8TpEMumzSl7jSmTydC/f3/Y2Njg4cOHyMrKwtKlSzFw4EDY2NigX79+CAwMVKiH/fr1w/379/HNN9+Ix614LVV2HfXr1w/79+/Hw4cPxf3v3bv3wilbXrY+a+I9jaqH9ZH1sbrUrY+A6uuhYh2qrI6Wqer8AsC+ffswZMgQWFlZwdXVFSEhIQpTiKnzPJZRp04D/6vzVbUvPz8fAQEBcHBwgJOTE5YvX47CwkKVf7u8sr+n6lw3aqT80WvZ33F0dISLiwuCgoLw7Nkz8feq7gEvuleVnYeAgAC4uLjAysoKw4cPx7lz56psNxFVjSNP6oknT54gICAA06dPR5s2bbB7924sXLgQ3377LTp16gQA+OGHHzBv3jwMHjwYM2fOxN9//43w8HD4+PjgxIkT0NfXV3nsH374AZ999hmGDRsGDw8PJCcn48MPP1TZO56UlIQNGzZg9uzZkEql2LRpE+bMmYPz588rTKf0008/4ebNmwgICMCzZ8+wYcMGTJs2Dd9++604LHTx4sX44YcfMH/+fFhaWuLnn3/GmjVrkJOTg48++uilztPixYsxevRoTJ06FXp6euL2X375BXfu3IG/vz9KS0sRGhoKPz8/fPvtt2IvvTrtSUtLg5eXF1q1aoWVK1dCT08PO3bswKRJk3D48GGYmpoCAA4cOIB169Zh0qRJcHNzw9WrV7Fw4UK1cigtLVXrmwm6utX/37fshZqxsbHC9gcPHmD8+PHo0KEDioqKcPr0aUyaNAlHjhwRXyABgCAI+OijjzBu3Dj4+vri+PHjCAoKgqmpqThs99KlS1iyZAmGDh2K4cOH486dO5g3b55CTk5OTigtLcWVK1cwYMAAlJaWIjY2Fo0bN8bly5dhZWUF4PkLhsqGA6ekpGDcuHFo1aoVPv30UxgZGeHu3btITU1VGZ+bm4tZs2bh8ePHOHDgAIepU61iHVcP63jlVNXxCRMmwNfXF7du3VKo2YcPH4a5uTmsra0BqJ/T/v37sXLlSkycOBELFy5EVlYW1q9fjzt37uCrr75S+QaQ6HVivVQP6+VzXbt2hb6+PkJDQyGXy+Hs7KxymteDBw9i/PjxGD9+PEaNGgUA4vUEPH8N+8cff8Df3x+6urowMDBAeno6mjZtisWLF6NFixa4f/8+tm/fDl9fXxw8eBDA8ylsfH19YW1tjVmzZgEAjIyMxONWdR2Fh4dj69atiIuLQ3h4OACgTZs2Kj9gfdn6/CrPEWkW1kf1sD4+p259VFdVdVSd87t27Vrs3bsX06dPh5OTE5KTk7Fhwwakp6djw4YNCn/vRc9jeU+ePKmyTlenfcuWLcOFCxewYMECdO3aFceOHUNYWFiV56bs9fbChQsxe/Zs2NjYVDol2ooVK+Du7o5Nmzbh+vXr2LRpE1q2bIl58+ZV+ndU3auePn0KT09PAMAnn3yC1q1b4z//+Q/mzZuHiIgI9OnTp8r2E1ElBNJ4/v7+gqmpqRAXFyduy87OFszNzYXt27eL2/r37y/MmTNHYd/U1FTB0tJS2Ldvn7jN1NRU2LJli/h49OjRwtixYxX2++qrrwRTU1MhLCxM3Obt7S1YWloK9+/fF7ddv35dMDU1FU6fPi1u69u3r2BjYyNkZ2eL2/744w/BzMxMOHjwoCAIgpCYmCiYmpoKO3fuVPi7n332mWBtbS3k5OQIgiAIR44cEUxNTYWHDx8qnZMBAwaIj8viNm7cqHT++vbtK7z33ntCXl6euO3MmTOCqamp8N///rda7VmzZo1gZWUlpKWliTF5eXmCk5OTsHDhQkEQBEEulwu9e/cWPvzwQ4VjhYSECKampsKRI0eU2lgxN1NT0yp/UlNTKz2Ot7e34OPjIxQXFwtFRUVCUlKSMGnSJKF///7Co0ePXrhfSUmJUFxcLHh4eAjBwcHi9rCwMKXn+tmzZ4KTk5Pw+eefi9vGjRsnjBkzRuGYe/fuVbqePvjgA2HVqlWCIAhCfHy8YGFhISxfvlyYNWuWIAiC8PTpU6F79+7CyZMnxX369u0rBAQEiI8XLVokODo6Co8fP35hPmX7ZGZmCh4eHsLIkSMVrk2i2sA6zjpek3VcLpcLffv2VajZ2dnZCteNujnl5eUJdnZ2wsqVKxXiYmJiBFNTU+HixYuVtpnoVbFesl6+TL08c+aM4OjoKJiamgpmZmbC0KFDhfXr1yu9Rqx4PZQ/b/b29mLuL1JcXCz8/vvvgqmpqXDjxg2F/cu/Ri2j7nX02WefCX379lXY99dffxVMTU2FK1euCIKgfn1OTU0VTE1NhePHjwuC8OrPEWkO1kfWx9qujxXr0IviBEG985uSkiKYm5sLX375pcK+J06cEExNTYU///xTEITKn0dvb29h8uTJL8y3sjpdVfuSkpIEMzMzhf9PBEEQRo0apda5XrdundC9e3fB1NRUsLKyEry9vYV9+/YJJSUlYkzZOQ0MDFTYd9asWcKgQYOU4sqf+xfdqzZv3izY2toq/f8xZcoUYfTo0ZW2mYiqxq8O1hPNmzdHjx49xMctW7ZEq1atxCF6ycnJSE1NxeDBg1FSUiL+GBkZoUuXLrh69arK48rlcty8eRMDBgxQ2O7u7q4y3tTUFO3bt1d4DEBpCLCjoyNatmwpPn7nnXfQtWtXxMXFAYA49HDIkCEK+w0ZMgTPnj1TmGKkOvr27atyu6OjI5o2barQHuD5iIvqtCcmJgaOjo5o27atGNO0aVP07dsXV65cAfD8XKSnpysMHwagMP1UZebNm4dvvvmmyp82bdpUeaxff/0VlpaWsLKywuDBg3Hjxg1s27YNLVq0UIiLi4vD9OnT8d5778HCwgKWlpa4desW7t69q3TM999/X/zvN954A2+//bb4/MvlcsTHxytdT6pyd3JywuXLlwFAHG3i5uaGmJgYcVSKXC6vdORJdHQ0BgwYgObNm1d6Hh4+fAhPT08YGBhAJpMpXJtEtYV1XD2s44rUqeONGjXCuHHjcPLkSXHKg2PHjkEikWDYsGHVyikuLg75+flK12GPHj0glUoRGxur1jkgehWsl+phvfwfd3d3nD9/HuvWrcO4ceNQVFSEf//73xg6dCgyMjLUaouDgwPeeusthW2CIGDPnj0YOnQobG1tYWlpiTFjxgCAytfJqqh7HVXlZevzqz5HpFlYH9XD+vg/r6M+qquq8xsdHY3S0lIMGjRI4fp0dXUFAKU69qLnsbzq1Omq2vf7779DEASl5+wf//hH1ckD+Pjjj3Hu3DkEBgZi4MCB+PPPPxEUFIRp06YpjSKqOBrknXfeUeu+oOpe9fPPP8PBwQGGhoZK5/XGjRsK04ERUfVx2q56omJxBJ5/cF1WBLOzswEAixYtwqJFi5RiX3RDffToEUpKSpQ+TG/RooXKYd8V21E2DLFiMVb14XSrVq3Em/OL5oMse/yy86q3bt1a5faq2q1ue3JychQW/yofVxaTmZkJ4Hm+5VV8/CLt27dXGOr/IupM92JjY4PAwEDI5XLcuHED//rXvzB//nwcP35cXGzt/v37mDZtGrp3744VK1agbdu2kEgkWLFihcK8owAgkUgglUoVtpW/Dsuup4rPf8uWLZWuJycnJ3zzzTfIycnB5cuX4eTkBEdHRxQUFCAhIQGXL19G586dFV6QVvTkyRO1Pny8ceMGnjx5glmzZim1n6i2sI6rh3VckTp1HABGjx6N8PBwfPfdd/Dw8MDhw4cxaNAgcWoGdXMquw4nTJigsj1lc2cT1STWS/WwXipq1qwZhg4diqFDhwJ4Pr1MYGAgdu7ciSVLllS5v6p56vfs2YM1a9Zg5syZ6NWrF6RSKR4/fgxfX1+1P4xS9zqqysvW51d9jkizsD6qh/VR0avWR3VVdX7Lrs/yX8gsr2Ide9HzWF516nRV7XvRc6bq/vAi7du3h5eXF7y8vFBUVITAwEAcO3YMFy5cQP/+/Sttizr3BVVtefToEa5duwZLS0uV++Tk5Kj1uQkRqcbOEy1R9s37Tz/9FI6Ojkq/f9EHxi1btoSuri4eP36ssP3x48dqza/5Io8ePVLalp2dLX5LxsDAAMDzRa3KfzhedjMt+33jxo0BAMXFxQrHetGbg/ILnlWHuu0xMDAQt5WXnZ0txpTd4CvGqdpPlYCAABw7dqzKuB9++AEdO3asNKZp06bi3Ju2trZo0aIFFi5ciH379mHGjBkAgKioKOTn52Pjxo0KL07y8vLw5ptvqtXmMmXXU8Xn/9GjR0rXU/l1T2JjY+Hp6YmmTZvCwsICly9frnK9E+D5i3l1vi0zYMAAtG7dGp999hn09fX5TTvSSKzjz7GOK1Knjpe1uV+/fjh8+LC4/tOqVasUfq9OTmXX4fr16xXmsC7DkXukCVgvn2O9rNz48eOxfv163L59W614VefzzJkzcHV1xSeffCJuK/vGfG172fr8qs8R1S+sj8+xPlZOVX1844031D6/L6vs+ty7d6/KzxoqfnFSnefxddbp8s9Z+c6GrKyslzreG2+8gSlTpuDYsWO4ffu2QufJy1J1Tpo3bw4jIyMsXrxY5T4VO0WJqHrYeaIlunbtig4dOuDu3buYOnWq2vtJJBJ0794d586dg6+vr7j9u+++e6X2xMTE4NGjR+KL+D///BN37tzB5MmTAUB8Ifftt99iypQp4n6nT59G48aNxQ+Kyhb0TkpKEhfHffr0Ka5du6byWzcvS932ODo64quvvkJmZqZ4Y/37779x/vx5uLi4iG1u06YNvv/+e/GbHWXHVse8efPg5eVVZdzLfHNg8ODB2LNnD3bt2gVvb280adIEBQUFAKCwANvvv/+Ou3fvqvVNj/IkEgksLS1x7tw5ccFMQHXubdu2RefOnbFnzx7k5+fD3t4ewPNOlfPnzyMxMRE+Pj6V/j1nZ2ecO3cO/v7+VU7dtWDBAsjlcnzyySeQSCT44IMPqpUbUU1jHX81DbmOl5kwYQKmTZuGTZs2oVu3bnBwcBB/p25O9vb20NfXx71795SmrCDSFKyXr0bb6mVeXh4kEonSB3FZWVl4+vSpwutZPT29ao34KCwsVHqNeeLECaW46h73ZbxsfX7V54jqF9bHV9OQ62P79u2VOpt//PFHpWO+Sr3r1asXGjVqhIyMDIVz8irUrdPqsLGxgY6ODr7//nuFc3/mzJkq983OzkbLli2VOjeSk5MBqDeK5mW5urri4MGD6NSpk9h5R0SvDztPtISOjg6WLVuG+fPno7CwEB988AGaNWuGjIwM/Pbbb+jdu/cL5yudM2cO5s6di8WLF2PYsGG4e/cu9u7dC11d3Vf6xsaMGTMwd+5cPHv2DBs2bED79u0xcuRIAICZmRkGDRqEdevWoaioCJaWlvj5559x8OBBzJkzR3wBZGNjg44dOyIkJARyuRyCIGDnzp3Q19d/uRP1Auq2p+xbA9OmTcOcOXPwxhtvYMeOHSgsLMTs2bMBPJ97fvbs2QgKCsLKlSvh5uaGq1evqnXDBYCOHTtW+5sj1TF//nxMnz4dhw8fxqRJk+Ds7AyJRAJ/f3/4+PjgwYMH2LJli/gCtbrmzp2LWbNmYdGiRRg+fDju3LkDmUymcjhxz5498c0338DW1lace9TJyQk7duwQ/7uqXC5evIgJEyZg1qxZaNeuHVJSUpCcnIx//vOfSvGLFi2CXC7Hxx9/jI0bNyrN6UtUl1jHX01DruNlnJ2d0alTJ1y5ckVpCgZ1c5JKpfjkk0+wZs0aZGZmwsXFBU2aNMHDhw8RFRUFLy8vsbObqK6wXr4abauXd+/exaxZszBixAg4OjqiWbNmSElJwa5duyCRSODp6SnGduvWDefPn8d7770HqVSKjh07VvqNXFdXV+zatQs7duyAhYUFLl26hJ9//lkprlu3brh8+TJ+/PFHtGjRAm3atKl06tmX8bL1+VWfI6pfWB9fTUOuj4MGDUJkZCQiIyNhYWGBn376Cb/++qvSMatbR8vr3Lkzpk2bhs8++wx//vknHBwcIJFIcP/+fVy8eBFLly5Fhw4dqpWjunVaHd26dYO7uzu++OILlJSUoEuXLjh27Jg4nVdljh8/jmPHjmHYsGGwtLREo0aNcOPGDURGRqJDhw5K66i8TlOmTMHp06fh5eWFyZMno1OnTnj69Clu3bqF9PR0BAUF1djfJmoI2HmiRfr164c9e/Zg27Zt8Pf3R3FxMdq2bYuePXuKC2Gp0r9/fwQFBSEiIgJnzpyBhYUF1q5dC09PT3Gu9Orq3bs33nnnHQQHB+PRo0ewt7fH8uXLxTklASA0NBSbNm3Cvn378OjRI7Rv3x6ffvqpwjc8dHV1sXXrVqxYsQKffPIJWrdujblz5+K3335iO1xOAAAgAElEQVR77YvWqtMeIyMj7N+/H6GhoVi6dCkEQYCNjQ327t0rLpIHAF5eXsjLy8PevXtx+PBhODg4YP369S+co7g2ubq6wt7eHrt27cKECRNgamqKtWvXIjw8HLNnz0bXrl2xYsUKyGQypTVP1OHm5oZVq1Zh69atOHv2LCwsLBAeHo7x48crxZate1K+k8TR0RG6urpo27atwiKEqnTq1Alff/01NmzYgNWrV+PZs2fo2LEjJk6c+MJ9/vnPf0Iul2PBggXYvHmzWovQEdUW1vFX01DreNnIQR0dHQwYMAAymQzDhw9X2k/dnLy8vGBkZISdO3fiyJEjAJ6ft169etVopxBRdbBevhptqpedO3eGp6cnfv75Zxw7dgy5ubl46623YGtrizVr1ojfFAeAZcuWITg4GDNnzkRxcTHWrFmDUaNGvfDYfn5+yMnJQWRkJIqLi+Hq6oqwsDCMGDFCIe7jjz/GsmXL4Ofnh6KiIsybNw/z589/7bm+bH2u6+eIahfr46tpqPVx9uzZePLkCb788ksUFRXB3d0dy5YtEzuDylS3jla0ePFidOnSBV999RW+/PJL6OnpoUOHDujdu3eVs0moom6dVteqVauwatUqbNq0CRKJBIMGDcJHH32EgICASvdzc3PDw4cPcfLkSWzfvh0FBQVo06YN3N3d4efnV6Nrr7711lv4+uuvsXnzZmzZsgVZWVlo3rw5TE1NMXr06Br7u0QNhY4gCEJdN4I0z4ULFzB79mzs27evynUniIhI87CON0xDhgyBmZkZ1q9fX9dNIao3WC+JiFRjfSQiooaOI08IT58+xcaNG+Hs7AypVIrExERs27YNlpaWKheZIyIizcI63rAVFRUhMTERFy5cQFJSEtasWVPXTSLSWKyXRESqsT4SEREpY+cJQVdXF/fv30dgYCBycnJgYGCAvn374p///OdLz21KRES1h3W8YcvIyMDYsWPRvHlzLF68GDY2NnXdJCKNxXpJRKQa6yMREZEyTttFRERERERERERERERUTqO6bkB9JwgCnj17BvZBERHVPtZgIqK6wfpLRFR3WIOJiIhqR613nly5cgVz5sxB3759YWZmhs2bNyvFxMbGYsyYMbC2toabmxsiIyOVYpKSkuDj4wMbGxu4uLhg7dq1KCkpUYhJT0+Hn58f7Ozs4OTkhKVLlyIvL08h5unTp1iyZAl69uwJOzs7fPjhh8jMzFQ7n6KiIsTHx6OoqEjtfVS5cePGK+2vaZiP5tKmXADty4eq53XV4NrAa7Vm8LzWDJ5Xqkp9qr/q0tbrnnnVH9qYE9WM11GD6/P1xrbXvvrabqD+tr2+tptI29R658nff/8NExMTLF68GG3btlX6/f379zFjxgxYWFjg2LFj+Pjjj7F582bs379fjMnLy8PUqVMhlUpx6NAhrFq1CkePHsW6devEGLlcDl9fX2RnZ0MmkyE8PBy//fYbAgICFP7e4sWLcfXqVWzbtg179uzBw4cPMXfu3Fr/BkdhYWGt/r2axnw0lzblAmhfPqS9eK3WDJ7XmsHzSg2Rtl73zKv+0MacSHPV5+uNba999bXdQP1te31tN5G2qfUF4/v06YM+ffoAADZs2KD0+wMHDsDAwAArVqyAjo4OTExM8Mcff2DHjh3w8vICAJw8eRK5ubkIDQ2FVCqFubk5FixYgJCQEMyfPx/6+vqIiopCYmIizp49i86dOwMAAgMDMXPmTKSmpsLY2Bh37tzBhQsXsHv3bjg6OgIAQkJCMHjwYPz222947733aumsEBERERERERERERGRptC4NU+uXbuGXr16QUdHR9zm4uKCBw8eIC0tTYyxtbWFVCoVY1xdXVFYWIiEhAQxxtjYWOw4AQBnZ2dIJBJcvXoVAHD16lXo6enByclJjOnWrRvatWsnxhARERERERERERERUcNS6yNPqpKVlQUHBweFba1btwYAZGRkwMjICFlZWTA0NFSIKXtctl6Jqhg9PT0YGBgoxDRv3hwSiUTpWNVZ9wQA4uPjqxWvSmxs7CsfQ5MwH82lTbkAmptPxVpGRERERERERERE9YPGdZ4AUBh1AkBcf6TidnX2rUgQBIUYVfEVY9RhZWWFxo0bV2uf8mJjY7Xqg1bmo7m0KRdA+/IhIiIiIiIiIiKiuqdx03apGvWRnZ0N4H8jUAwNDZGVlaUQU/a4bLSJqpiSkhLk5uYqxDx+/BhyuVwh7tGjR0qjVoiIiIiIiIhIO2VlZSEgIAC9evWCtbU13N3dcf78eYWY2NhYjBkzBtbW1nBzc0NkZKTScZKSkuDj4wMbGxu4uLhg7dq1KCkpUYhJT0+Hn58f7Ozs4OTkhKVLlyIvL69G8yMiIqLq07jOEzs7O0RHR4ujTQAgKioK7du3h5GRkRgTFxeH/Px8hZgmTZrAwsJCjElNTUVKSooYEx0dDblcDnt7ezGmuLgYly9fFmPu3r2LBw8eiDFEREREREREpL3y8vLg6emJrKwshIWF4dtvv8XKlSvFzyAA4P79+5gxYwYsLCxw7NgxfPzxx9i8eTP279+vcJypU6dCKpXi0KFDWLVqFY4ePYp169aJMXK5HL6+vsjOzoZMJkN4eDh+++03BAQE1GrOREREVLVa7zzJz8/HzZs3cfPmTRQXFyMzMxM3b97EX3/9BQCYOHEinjx5guXLl+P27ds4deoUZDIZpk+fLh7Dw8MDzZo1g7+/P27duoVLly5h48aN8PT0hL6+PoDni8ybm5vD398f8fHxiImJQXBwMNzd3WFsbAzg+eLwbm5uWLFiBWJiYnD9+nX4+/vD2tpaYRF5IiIiIiIiItJOkZGRKC0txZYtW+Do6IiOHTuiZ8+e4pczAeDAgQMwMDDAihUrYGJigmHDhsHHxwc7duwQY06ePInc3FyEhobC3Nwcbm5uWLBgAb766iv8/fffAJ5/8TMxMRFr164VP3sIDAzEd999h9TU1FrPnYiIiF6s1jtP4uPjMWLECIwYMQIPHz7EwYMHMWLECCxbtgwA0KFDB0RGRiI+Ph7Dhw/HF198AT8/P3h7e4vHkEql2L17N3JzczFmzBh8+umnGDlyJBYtWiTGSCQSREREoEWLFvD29sacOXPg6OiI1atXK7Tniy++gK2tLWbPng0fHx+0bdsW27ZtQ6NGGjcoh4iIiIiIiIhes3PnzsHOzg4rV66Ei4sLBg8ejPDwcBQXF4sx165dQ69evRTWR3VxccGDBw+QlpYmxtja2kIqlYoxrq6uKCwsREJCghhjbGyMzp07izHOzs6QSCS4evVqTadKRERE1VDrC8a/++67uHXrVqUxjo6OOHLkSKUxJiYmkMlklcYYGRlh69atlca89dZbCAkJqTSGiIiIiIiIiLRTSkoKUlJS4OHhgYiICPz1118ICgrCs2fPxC9pZmVlwcHBQWG/snVZMzIyYGRkhKysLKX1U8sel63tqipGT08PBgYGSuu/ViU+Pr5a8RXFxsa+0v51iW2vffW13UD9bXt1212xRhHRq6v1zhMiIiIiIqL6KP/2VeREn0DJkwzoNm8DA+fhaNqNayUS1XeCIMDQ0BDBwcGQSCSwsrJCeno6wsPDFWa4KD/qpGw/VdtVqSpGEAS1jlOelZUVGjduXK19ysTGxmrUB63Vqa+a1vbqqK9tr6/tBupv2+tru4m0DTtPqMbwzSURUf3Cuk1E9GL5t68i+8wOQKILnSZSlOQ9fv74HzNYK4nquTZt2qBTp06QSCTitm7duiE/Px85OTkwMDCAoaGh0siQ7OxsAP8bgWJoaIj09HSFmKysLPF3Zf9GR0crxJSUlCA3N1dpREpDwfpKRESaigt7UI3QzbyN7DM7UJL3WOHFT/5tzuFKRKSJyt60sm4TEamWE30CkOiikV4T6OjooJFeE0Ci+3w7EdVrdnZ2SElJQWlpqbgtOTkZUqkUBgYGYkx0dLQ42gR4vvh7+/btYWRkJMbExcUhPz9fIaZJkybi4vN2dnZITU1FSkqKGBMdHQ25XA57+4bZUcD6SkREmoqdJ1Qjmtz9lS9+iIjqEb5pJSKqXMmTDOjoKk6Po6PbGCVPMuqoRUT0ukybNg0ZGRlYtWoV7t69i4sXLyIiIgLe3t5izMSJE/HkyRMsX74ct2/fxqlTpyCTyTB9+nQxxsPDA82aNYO/vz9u3bqFS5cuYePGjfD09IS+vj6A54vMm5ubw9/fH/Hx8YiJiUFwcDDc3d1hbGxc67lrAtZXIiLSVOw8oRrRqOAJX/wQEdUjfNNKRFQ53eZtIJQ8U9gmlDyDbvM2ddQiInpdLC0tsW3bNly9ehXDhg3DqlWr4O3tjfnz54sxHTp0QGRkJOLj4zF8+HB88cUX8PPzU+hgkUql2L17N3JzczFmzBh8+umnGDlypMK6KRKJBBEREWjRogW8vb0xZ84cODo6YvXq1bWasyZhfSUiIk3FNU+oRpS+2RxCyTPo6DURt/HFDxGR5tJt3ub5lF2s20REKhk4D0f2mR0oRSF0dBs//6BPXgID5+F13TQieg169+6N3r17Vxrj6OiII0eOVBpjYmICmUxWaYyRkRG2bt1a7TZqK9ZXIiLSVBx5QjWisMt7gLwEpcWFEAQBpcWFfPFDRKTBDJyHs24T1bGTJ09i1KhR6NmzJ3r06IHBgwdj165dCvPrx8bGYsyYMbC2toabmxsiIyOVjpOUlAQfHx/Y2NjAxcUFa9euRUlJiUJMeno6/Pz8YGdnBycnJyxduhR5eXk1nmN91rSbPVr9YwZ0pS0gFOZBV9oCrbiYMRHRK2N9JSIiTcWRJ1QjSlp3Q6t3TJATfQIlTzKg27wNDJyH88UPEZGGatrNHvjHDNZtojrUsmVLzJ07F126dMEbb7yBmJgYLF++HBKJBJMnT8b9+/cxY8YMeHh4ICQkBAkJCVi2bBn09fXh5eUFAMjLy8PUqVNhbW2NQ4cOIS0tDf7+/gAg/iuXy+Hr64s333wTMpkMBQUFCAgIQEBAAMLCwuos//qgaTd71kUiohrA+kpERJqInSdUY/jih4iofmHdJqpbLi4uCo+NjY1x7tw5XL58GZMnT8aBAwdgYGCAFStWQEdHByYmJvjjjz+wY8cOsfPk5MmTyM3NRWhoKKRSKczNzbFgwQKEhIRg/vz50NfXR1RUFBITE3H27Fl07twZABAYGIiZM2ciNTW1wS5YTEREREREVB47T4iIiIiINIwgCLh+/TquXr2KOXPmAACuXbuGXr16QUdHR4xzcXFBZGQk0tLSYGRkhGvXrsHW1hZSqVSMcXV1RWFhIRISEuDo6Ihr167B2NhY7DgBAGdnZ0gkEly9erVanSfx8fGvIVvNERsbW9dNqBHMq/7QhpwcHBzquglERERErwU7T4iIiIiINMTTp0/x/vvvo7i4GHK5HH5+fvDx8QEAZGVlKX0o2bp1awBARkYGjIyMkJWVBUNDQ4WYsseZmZnicSrG6OnpwcDAQIxRl5WVFRo3blytfTRVbGysVn7oy7zqD23MiYiIiKg+Y+cJEREREZGGaNq0KY4fP46CggLExcVh3bp1aNeuHUaPHg0ACqNOAIiLyVfcrkpVMYIgqHUcIiIiIiKihoCdJ0REREREGqJRo0bidFrm5ubIycnBhg0bMHr0aBgaGiqNDMnOzgbwvxEohoaGSE9PV4jJysoSf1f2b3R0tEJMSUkJcnNzlUakEBERERERNVSN6roBRERERESkWmlpKQoLCwEAdnZ2iI6OFkebAEBUVBTat28PIyMjMSYuLg75+fkKMU2aNIGFhYUYk5qaipSUFDEmOjoacrkc9vb2tZEWERERERGRxmPnCRERERGRBti8eTN++eUXpKam4s6dOzh8+DAiIyMxYsQIAMDEiRPx5MkTLF++HLdv38apU6cgk8kwffp08RgeHh5o1qwZ/P39cevWLVy6dAkbN26Ep6cn9PX1ATxfZN7c3Bz+/v6Ij49HTEwMgoOD4e7uXq3F4omIiIiIiLQZp+0iIiIiItIAf//9Nz7//HOkp6ejcePGMDY2xqJFizBhwgQAQIcOHRAZGYk1a9Zg+PDhaNWqFfz8/ODt7S0eQyqVYvfu3QgKCsKYMWMglUoxcuRILFq0SIyRSCSIiIhAUFAQvL29oaenh4EDByIgIKDWcyYiIiIiItJU7DwhIiIiItIA/v7+8Pf3rzTG0dERR44cqTTGxMQEMpms0hgjIyNs3bq12m0kIiIiIiJqKDhtFxERERERERERERERUTnsPCEiIiIiIiIiIiIiIiqHnSdERERERERERERERETlsPOEiIgUZGVlISAgAL169YK1tTXc3d1x/vx5hZjY2FiMGTMG1tbWcHNzQ2RkpNJxkpKS4OPjAxsbG7i4uGDt2rUoKSlRiElPT4efnx/s7Ozg5OSEpUuXIi8vr0bzIyIiIiIiIiIiqgoXjCciIlFeXh48PT3x9ttvIywsDEZGRnj48CGaNm0qxty/fx8zZsyAh4cHQkJCkJCQgGXLlkFfXx9eXl7icaZOnQpra2scOnQIaWlp4iLIZf/K5XL4+vrizTffhEwmQ0FBAQICAhAQEICwsLDaT56IiIiIiIiIiOj/sPOEiIhEkZGRKC0txZYtW6CnpwcA6Nixo0LMgQMHYGBggBUrVkBHRwcmJib4448/sGPHDrHz5OTJk8jNzUVoaCikUinMzc2xYMEChISEYP78+dDX10dUVBQSExNx9uxZdO7cGQAQGBiImTNnIjU1FcbGxrWbPBERERERERER0f/htF1ERCQ6d+4c7OzssHLlSri4uGDw4MEIDw9HcXGxGHPt2jX06tULOjo64jYXFxc8ePAAaWlpYoytrS2kUqkY4+rqisLCQiQkJIgxxsbGYscJADg7O0MikeDq1as1nSoREREREREREdELceQJERGJUlJSkJKSAg8PD0REROCvv/5CUFAQnj17hkWLFgF4viaKg4ODwn6tW7cGAGRkZMDIyAhZWVkwNDRUiCl7nJmZKR6nYoyenh4MDAzEGHXFx8dXK76uxMbG1nUTtBLPa82oz+e1Yo0iIiIiIiIiqi52nhARkUgQBBgaGiI4OBgSiQRWVlZIT09HeHi42HkCQGHUSdl+qrarUlWMIAhqHac8KysrNG7cuFr71LbY2Fh+oFsDeF5rBs8rERERERERNXSctouIiERt2rTB22+/DYlEIm7r1q0b8vPzkZOTA+D5CJKKI0Oys7MB/G8EiqGhIbKyshRiyh6XjTZRFVNSUoLc3FylESlERERERERERES1iZ0nREQksrOzQ0pKCkpLS8VtycnJkEqlMDAwEGOio6PF0SYAEBUVhfbt28PIyEiMiYuLQ35+vkJMkyZNYGFhIcakpqYiJSVFjImOjoZcLoe9vX2N5klERERERERERFQZdp4QEZFo2rRpyMjIwKpVq3D37l1cvHgRERER8Pb2FmMmTpyIJ0+eYPny5bh9+zZOnToFmUyG6dOnizEeHh5o1qwZ/P39cevWLVy6dAkbN26Ep6cn9PX1ATxfZN7c3Bz+/v6Ij49HTEwMgoOD4e7uDmNj41rPnYiIiIiIiIiIqAzXPCEiIpGlpSW2bduG9evX49ChQzAyMoK3tzd8fX3FmA4dOiAyMhJr1qzB8OHD0apVK/j5+Sl0sEilUuzevRtBQUEYM2YMpFIpRo4cqbBuikQiQUREBIKCguDt7Q09PT0MHDgQAQEBtZozERERERERERFRRew8ISIiBb1790bv3r0rjXF0dMSRI0cqjTExMYFMJqs0xsjICFu3bq12G4mIiIiIiIiIiGoSp+0iIiIiIiIiIiIiIiIqh50nRERERERERERERERE5bDzhIiIiIiIiIiIiIiIqBx2nhAREREREREREREREZXDzhMiIiIiIiIiIiIiIqJy2HlCRERERERERERERERUDjtPiIiIiIiIiIiIiIiIymHnCRERERERERERERERUTnsPCEiIiIiIiIiIiIiIiqHnSdERERERERERERERETlsPOEiIiIiIiIiBqszZs3w8zMTOmnpKREjImNjcWYMWNgbW0NNzc3REZGKh0nKSkJPj4+sLGxgYuLC9auXatwDABIT0+Hn58f7Ozs4OTkhKVLlyIvL6/GcyQiIqLq063rBhARERERERER1aUOHTrg4MGDCtt0dZ9/ZHL//n3MmDEDHh4eCAkJQUJCApYtWwZ9fX14eXkBAPLy8jB16lRYW1vj0KFDSEtLg7+/PwCI/8rlcvj6+uLNN9+ETCZDQUEBAgICEBAQgLCwsFrMloiIiNTBzhMiIiIiIiIiatAkEglat26t8ncHDhyAgYEBVqxYAR0dHZiYmOCPP/7Ajh07xM6TkydPIjc3F6GhoZBKpTA3N8eCBQsQEhKC+fPnQ19fH1FRUUhMTMTZs2fRuXNnAEBgYCBmzpyJ1NRUGBsb11q+REREVDWNm7artLQU4eHhGDhwIKytrdGnTx8EBwcjPz9fIY5DZomIiIiIiIjodUhLS8P7778PNzc3zJkzB4mJieLvrl27hl69ekFHR0fc5uLiggcPHiAtLU2MsbW1hVQqFWNcXV1RWFiIhIQEMcbY2FjsOAEAZ2dnSCQSXL16taZTJCIiomrSuJEnX375JXbu3Ik1a9bAysoKycnJCAgIQEFBAVavXg2AQ2aJiIiIiIiI6PWwsbFBaGgounbtiidPnuDLL7/ExIkTcfz4cXTu3BlZWVlwcHBQ2KdslEpGRgaMjIyQlZUFQ0NDhZiyx5mZmQCgMkZPTw8GBgZiTHXEx8dXe5/yYmNjX2n/usS217762m6g/ra9uu2uWKeI6NVpXOdJbGwsXF1d8Y9//AMA0LFjR3h4eODHH38UYzhkloiIiIiIiIhehz59+ig8dnBwwJAhQ7B3714sW7YMABRGnQCAIAgqt6tSVYwgCGodpyIrKys0bty42vsBzz97qa8ftLLtta++thuov22vr+0m0jYaN22Xg4MDYmNjcfPmTQBAamoqLl68qPBihkNmiYiIiIiIiKgm6OrqwtLSEsnJyQCejyCpODIkOzsbwP9GoBgaGiIrK0shpuxx2WgTVTElJSXIzc1VGpFCREREdU/jRp5MmzYNhYWFGD16NHR0dFBSUoJRo0Zh0aJFYowmDpl91eGyQP0dRvgizEdzaVMugObmw2+JEBERERHVP6Wlpbh16xZsbGwAAHZ2djh9+rTCCJGoqCi0b98eRkZGYkxISAjy8/PRtGlTMaZJkyawsLAQY7Zu3YqUlBR06tQJABAdHQ25XA57e/vaTpOIiIiqoHGdJ99//z2+/vprrF69Gt27d0dycjJCQkIQGhoqrlUCaN6Q2VcZLgto33A85qO5tCkXQPvyISIiIiKi2hUSEoK+ffuiffv24ponf/31F0JCQgAAEydOxP79+7F8+XL4+Pjg5s2bkMlkWLx4sXgMDw8PbNmyBf7+/pg/fz7S0tKwceNGeHp6Ql9fH8DzGTPMzc3h7++PpUuXorCwEMHBwXB3d+e04URERBpI4zpPVq9ejUmTJmHEiBEAADMzMxQXF2Px4sXiWiXqDplNT09XiFE1ZDY6OlohhkNmiYiIiKi2RUZG4uzZs7hz5w4kEgksLS2xYMEC9OjRQ4w5evQolixZorRv+fX7ACApKQlBQUGIi4tDs2bNMGzYMCxatAi6uv976Z+eno6goCD88ssv0NPTw8CBA7FkyRKFKW+JiBqKjIwMLF68GI8ePULz5s1hYWGBAwcOwNraGgDQoUMHREZGYs2aNRg+fDhatWoFPz8/eHt7i8eQSqXYvXs3goKCMGbMGEilUowcOVJhFg2JRIKIiAgEBQXB29tbrL8BAQG1njMRERFVTeM6TwoKCtCokeJSLBKJROExh8wSERERkTa5fPkyxo0bB2tra+jq6iIyMhJTpkzB//t//0/h28gSiQSXLl1S2Ldly5bif+fl5WHq1KmwtrbGoUOHkJaWJo7eLvtXLpfD19cXb775JmQyGQoKChAQEICAgACEhYXVQrZERJpl/fr1VcY4OjriyJEjlcaYmJhAJpNVGmNkZIStW7dWq31ERERUNzRuwfj+/ftj165d+P7773Hv3j38/PPPWL9+PVxcXMShrhMnTsSTJ0+wfPly3L59G6dOnYJMJsP06dPF43h4eKBZs2bw9/fHrVu3cOnSpUqHzMbHxyMmJoZDZomIiIio1kVGRmLs2LEwNzeHiYkJVq9eDR0dHfz0009Ksa1bt1b4Kf9Fo5MnTyI3NxehoaEwNzeHm5sbFixYgK+++gp///03gOdfKEpMTMTatWthbW0NJycnBAYG4rvvvkNqamqt5UxERERERKTJNG7kybJly2BgYICQkBBkZGSgVatWeP/997Fw4UIxhkNmiYiIiEibFRQUoKSkBC1atFDYLpfL0a9fPxQVFeGdd97B3Llz0bNnT/H3165dg62trcL0W66urigsLERCQgIcHR1x7do1GBsbK0z15ezsDIlEgqtXr/JLRERERERERNDAzhN9fX34+/srLA6vCofMEhEREZG2Cg0NhaGhIdzc3MRtXbp0wdq1a2Fubo6///4b33zzDXx8fLB37144OjoCeL7GX8W1+8oel60ZqCpGT08PBgYGSusKViU+Pr66qWm02NjYum5CjWBe9Yc25OTg4FDXTSAiIiJ6LTSu84SIiIiIqCELDw/Ht99+C5lMhjfffFPcbmdnBzs7O/Gxvb097t27h507d4qdJ5UpWyvwRcqvJ6guKysrNG7cuFr7aKrY2Fit/NCXedUf2pgTERERUX2mcWueEBERERE1VBs2bIBMJsOuXbvQvXv3KuN79OiB5ORk8bGhoSGysrIUYsoel402URVTUlKC3NxcpREpREREREREDRU7T4iIiIiINEBISAi+/vpr7N69G9bW1mrtk5CQgNatW4uP7ezsEMtw32MAACAASURBVBcXh/z8fHFbVFQUmjRpAgsLCzEmNTUVKSkpYkx0dDTkcjns7e1fUzZERERERET1GztPiIiIiIjqWFBQEA4ePIh169ahdevWyMzMRGZmJp4+fSrGhIeH48cff0RKSgoSExOxcuVKREVFYfLkyWKMh4cHmjVrBn9/f9y6dQuXLl3Cxo0b4enpCX19fQCAi4sLzM3N4e/vj/j4eMTExCA4OBju7u5cLJ6IiIiIiOj/cM0TIiIiIqI6tn//fgDA9OnTFbaPHDkSISEhAICnT59i+fLlyMzMhL6+PkxNTbFr1y706tVLjJdKpdi9ezeCgoIwZswYSKVSjBw5EosWLRJjJBIJIiIiEBQUBG9vb+jp6WHgwIEICAiohUyJiIiIiIjqB3aeEBERERHVsVu3blUZs2TJEixZsqTKOBMTE8hkskpjjIyMsHXrVrXbR0RERERE1NBw2i4iIiIiIiIiIiIiIqJy2HlCRESizf+fvXsPjrq89zj+WTYhIWyMkgUiNKBtijESIBexXNRoh9JqAwWjNSGmIDc1TRtJmZTgcFmqCZwilJvSpcisByNYCBU81IitDsZUdEmqMQQP0koKJiRBDLkBCXv+4PCTJVwWZXPz/ZrJbH/P8/395vtsZ0Lc7z7Pd+VK3XLLLa1+mpubjRin06mEhARFRkYqLi5Odru91XMOHDiglJQUDRkyRKNGjdLixYvdniFJlZWVSk1NVVRUlIYPH665c+eqrq7O62sEAAAAAAAAroRjuwAAbvr3769Nmza5jfn4nP3n4vDhw5o2bZri4+OVk5Oj0tJSPfXUUwoICNCkSZMkSXV1dZoyZYoiIyO1efNmVVRUKDMzU5KM15aWFs2YMUM9evSQw+FQY2OjsrKylJWVpRUrVrThagEAAAAAAIDWKJ4AANyYzWb17t37onO5ubkKCgrSwoULZTKZFBYWpk8++UTr1q0ziifbt29XbW2tlixZIovFovDwcKWnpysnJ0dpaWkKCAhQQUGBysrKlJ+fr4EDB0qS5s2bp+nTp6u8vFyhoaFttl4AAAAAAADgQhzbBQBwU1FRobvuuktxcXF6/PHHVVZWZswVFRVp5MiRMplMxtioUaN05MgRVVRUGDHDhg2TxWIxYkaPHq2mpiaVlpYaMaGhoUbhRJJGjBghs9msvXv3enuJAAAAAAAAwGWx8wQAYBgyZIiWLFmi7373uzp+/LheeOEFJSYmatu2bRo4cKCqq6sVExPjds+5XSpHjx5VSEiIqqurZbVa3WLOXVdVVUnSRWN8fX0VFBRkxFyNkpKSq76nPTidzvZOoUviffWOzvy+Xvh7CgAAAACAq0XxBABguPvuu92uY2JidP/99+vFF1/UU089JUluu04kyeVyXXT8Yq4U43K5PHrOhQYPHiw/P7+rvq8tOZ1OPtD1At5X7+B9BQAAAAB823FsFwDgknx8fHTbbbfp3//+t6SzO0gu3BlSU1Mj6asdKFarVdXV1W4x567P7Ta5WExzc7Nqa2tb7UgBAAAAAAAA2hrFEwDAJZ05c0b79+83CiNRUVEqLCw0dptIUkFBgfr166eQkBAjpri4WPX19W4x/v7+ioiIMGLKy8t16NAhI6awsFAtLS2Kjo5ui6UBAAAAAAAAl0TxBABgyMnJ0Xvvvafy8nJ99NFH+s1vfqPPPvtMSUlJkqTExEQdP35cCxYs0KeffqodO3bI4XBo6tSpxjPi4+MVGBiozMxM7d+/X2+//baWL1+upKQkBQQESDrbZD48PFyZmZkqKSnRBx98oEWLFmns2LEKDQ1tl7UDAAAAAAAA59DzBABgOHr0qGbPnq1jx47p+uuvV0REhHJzcxUZGSlJ6t+/v+x2u7KzszV+/HgFBwcrNTVVycnJxjMsFos2bNggm82mhIQEWSwWTZgwQRkZGUaM2WzW2rVrZbPZlJycLF9fX40ZM0ZZWVltvmYAAAAAAADgQhRPAACGZ5999ooxsbGx2rJly2VjwsLC5HA4LhsTEhKiNWvWXFV+AAAAAAAAQFvg2C4AAAAAAAAAAIDzUDwBAAAAAAAAAAA4D8UTAAAAAAAAAACA81A8AQAAAAAAAAAAOI9HxZPdu3drx44dxnVlZaWmTp2qu+66S1lZWTp58qTXEgQAAAAAAAAAAGhLHhVPVqxYoSNHjhjX2dnZKisr0w9/+EO9+eabWrFihdcSBAAAAAAAAAAAaEseFU8+++wzhYeHS5IaGxv1t7/9TXPmzNH8+fP1m9/8Rq+//rpXkwQAAAAAAAAAAGgrHhVPTp06JX9/f0lScXGxWlpaFBcXJ0m6+eabVVVV5bUEAQAAAAAAAAAA2pJHxZPQ0FC98847kqTt27frtttuk8VikSRVV1crMDDQexkCAAAAAAAAAAC0IY+KJ4888oj++Mc/6q677lJeXp6Sk5ONuffff1/f//73vZYgAAAAAAAAAABAW/LxJOihhx5Sv3799NFHH2nw4MG68847jbmAgABNmjTJawkCAAAAAAAAAAC0JY+KJ5I0evRojR49utV4RkbGNU0IAAAAAAAAAACgPXl0bJckHTt2TCtXrtTkyZP1s5/9TJ9++qkk6ZVXXtG+ffu8liAAAAAAAAAAAEBb8qh48q9//Uvx8fFyOBzq1q2b9u/fr6amJknS/v37tX79eq8mCQAAAAAAAAAA0FY8Kp5kZ2erf//+evPNN/XHP/5RLpfLmIuOjlZRUZHXEgQAAAAAAGgr27Zt0y233KLJkye7jTudTiUkJCgyMlJxcXGy2+2t7j1w4IBSUlI0ZMgQjRo1SosXL1Zzc7NbTGVlpVJTUxUVFaXhw4dr7ty5qqur8+aSAADA1+BR8eT999/XzJkzdd1118lkMrnN9e7dW1VVVV5JDgAAAAAAoK0cPHhQv//97xUbG+s2fvjwYU2bNk0RERHKy8vTrFmztHLlSm3cuNGIqaur05QpU2SxWLR582Y9/fTT2rp1q5YuXWrEtLS0aMaMGaqpqZHD4dCqVav03nvvKSsrq83WCAAAPONR8aRbt0uHHTt2TP7+/tcsIQAAAAAAgLZ26tQpPfnkk5o9e7ZCQ0Pd5nJzcxUUFKSFCxcqLCxM48aNU0pKitatW2fEbN++XbW1tVqyZInCw8MVFxen9PR0vfTSS2poaJAkFRQUqKysTIsXL1ZkZKSGDx+uefPm6fXXX1d5eXmbrhcAAFyeR8WTYcOG6c9//vNF57Zv367bb7/9miYFAAAAAADQlrKzszVo0CCNHz++1VxRUZFGjhzpdhrHqFGjdOTIEVVUVBgxw4YNk8ViMWJGjx6tpqYmlZaWGjGhoaEaOHCgETNixAiZzWbt3bvXW0sDAABfg48nQb/61a/0yCOPKDExUT/5yU9kMpn0xhtvaM2aNSooKNDLL7/s7TwBAAAAAAC8Ij8/X7t379a2bdsuOl9dXa2YmBi3sd69e0uSjh49qpCQEFVXV8tqtbrFnLs+d9z5xWJ8fX0VFBR01Ueil5SUXFX8hZxO5ze6vz2Re9vrrHlLnTf3q837wt9RAL45j4onQ4cO1YYNG7RkyRJlZ2fL5XLp+eef15AhQ/TCCy8oPDzc23kCAAAAAABcc59//rnmz5+v559/3m3XyIUu7AHrcrkuOu7JvRdyuVwePed8gwcPlp+f31Xdc47T6ey0H7SSe9vrrHlLnTf3zpo30NV4VDyRpOjoaL388suqq6vTF198oaCgIF133XXezA0AAAAAAMCrPv74Yx07dkyJiYnG2JkzZyRJERERys3NldVqbbUzpKamRtJXO1CsVqsqKyvdYqqrq425c6+FhYVuMc3NzaqtrW21IwUAALQvj4sn51gslst+EwMAAAAAAKCz+MEPfqDt27e7jS1fvlw1NTVatGiRBgwYoKioKL322mtuO0QKCgrUr18/hYSESJKioqKUk5Oj+vp69ezZ04jx9/dXRESEEbNmzRodOnRIAwYMkCQVFhaqpaVF0dHRbbVkAADggUsWT1544QXFx8fLarXqhRdeuOxDTCaTJk+efK1zAwAAAL4V7Ha78vPzdfDgQZnNZt12221KT0/X0KFD3eKcTqeys7O1f/9+BQcHa9KkSZo+fbpbzIEDB2Sz2VRcXKzAwECNGzdOGRkZ8vH56k//yspK2Ww2vfvuu/L19dWYMWM0Z84cviQF4FvJYrFo0KBBbmPXXXedGhoajPHExERt3LhRCxYsUEpKivbt2yeHw6HZs2cb98THx2v16tXKzMxUWlqaKioqtHz5ciUlJSkgIEDS2Sbz4eHhyszM1Ny5c9XU1KRFixZp7NixCg0NbbtFAwCAK7pk8WTx4sWKiYmR1WrV4sWLL/sQiicAAADA17dnzx499NBDioyMlI+Pj+x2uyZPnqxXX33V+DDt8OHDmjZtmuLj45WTk6PS0lI99dRTCggI0KRJkyRJdXV1mjJliiIjI7V582ZVVFQoMzNTkozXlpYWzZgxQz169JDD4VBjY6OysrKUlZWlFStWtM8bAAAdXP/+/WW325Wdna3x48crODhYqampSk5ONmIsFos2bNggm82mhIQEWSwWTZgwQRkZGUaM2WzW2rVrZbPZlJycbBSws7Ky2mNZAADgMi5ZPPnwww/VvXt3438DAAAA8A673e52/cwzz+iNN97Q7t27lZSUJEnKzc1VUFCQFi5cKJPJpLCwMH3yySdat26dUTzZvn27amtrtWTJElksFoWHhys9PV05OTlKS0tTQECACgoKVFZWpvz8fA0cOFCSNG/ePE2fPl3l5eV88xkAJOXk5LQai42N1ZYtWy57X1hYmBwOx2VjQkJCtGbNmm+UHwAA8L5ul5o4VziRpBMnTshsNqt79+6tfnx8fHTixIk2SRYAAAD4NmhsbFRzc7NuuOEGY6yoqEgjR440ztqXzh7/cuTIEVVUVBgxw4YNczt+a/To0WpqalJpaakRExoaahROJGnEiBEym83au3evt5cGAAAAAJ2CRw3jR48erU2bNmnIkCGt5kpLS/Xggw9q37591zw5AAAA4NtoyZIlslqtiouLM8aqq6sVExPjFte7d29J0tGjRxUSEqLq6mpZrVa3mHPXVVVVxnMujPH19VVQUJAR46mSkpKriu/onE5ne6fgFayr8+gKa7rw9xQAAEBn5VHxxOVyXXKuublZ3bpdcgPL11JdXa1nn31Wb731lk6cOKF+/fopMzNT9957rxFDs0wAAAB0RatWrdLOnTvlcDjUo0cPt7nzd51IX/2dfuH4xVwpxuVyefSc8w0ePFh+fn5XdU9H5XQ6u+SHvqyr8+iKawIAAOjMLlk8qaqq0tGjR43rgwcPymw2u8WcPHlSr7zyivr06XPNEqqrq1NSUpJuuukmrVixQiEhIfr888/Vs2dPI4ZmmQAAAOiKli1bptzcXK1fv1633nqr25zVam21M6SmpkbSVztQrFarKisr3WKqq6uNuXOvhYWFbjHNzc2qra1ttSMFAAAAAL6tLlk82bRpk1atWiWTySSTyaQ5c+a0ijn37bSLzX1ddrtdZ86c0erVq+Xr6ytJ+s53vuMWQ7NMAAAAdDU5OTnKy8vThg0bFBER0Wo+KipKr732mtsOkYKCAvXr108hISFGTE5Ojurr640vHxUUFMjf3994ZlRUlNasWaNDhw5pwIABkqTCwkK1tLQoOjq6LZYKAAAAAB3eJYsn48aN09ChQ+VyuTRjxgzNmTNH3/3ud91iunfvrptvvvma7jzZtWuXoqKi9Lvf/U67du1SUFCQ7rvvPs2cOdMoplyqWabdbldFRYVCQkKu2CwzNjb2is0yKZ4AAACgLdhsNuXl5WnlypXq3bu3scPE399fgYGBkqTExERt3LhRCxYsUEpKivbt2yeHw6HZs2cbz4mPj9fq1auVmZmptLQ0VVRUaPny5UpKSlJAQICks383h4eHKzMzU3PnzlVTU5MWLVqksWPH8vcvAAAAAPy/SxZPBgwYoAEDBuj06dOaNWuWfvSjH+nGG2/0ekKHDh3SoUOHFB8fr7Vr1+qzzz6TzWbTyZMnlZGRIanrNsvsCs0Bz8d6Oq6utBap466nK5xZvW3bNmVmZmrEiBHasGGDMU7fKQC4tjZu3ChJmjp1qtv4hAkTlJOTI0nq37+/7Ha7srOzNX78eAUHBys1NVXJyclGvMVi0YYNG2Sz2ZSQkCCLxaIJEyYYf0dLktls1tq1a2Wz2ZScnGz8/s3KymqDlQIAAABA53DFhvFms1krVqxQREREmxRPXC6XrFarFi1aJLPZrMGDB6uyslKrVq1y+4++rtYss6s1B2Q9HVdXWovU9dbTkRw8eFC///3vFRsb6zZO3ykAuPb279/vUVxsbKy2bNly2ZiwsDA5HI7LxoSEhGjNmjUe5wcAAAAA3zbdrhjQrZtCQ0N14sSJtshHffr00U033eTWnP573/ue6uvr9eWXX0ryvFnmueaY51ysWeaFMTTLBADp1KlTevLJJzV79uxWR7ic33cqLCxM48aNU0pKitatW2fEnN93Kjw8XHFxcUpPT9dLL72khoYGSTL6Ti1evFiRkZEaPny45s2bp9dff13l5eVtul4AAAAAAADgfFcsnkjSY489pjVr1qiiosLb+SgqKkqHDh3SmTNnjLF///vfslgsCgoKMmIKCwuN3SbSxZtlFhcXq76+3i3mwmaZ5eXlOnTokBFDs0wAkLKzszVo0CCNHz++1dyl+k4dOXLE+HfiSn2nzsVcru8UAAAAAAAA0F6ueGyXJO3cuVNffPGFxowZo0GDBhm7O84xmUx67rnnrklCjz76qH7+85/r6aefVnJysj777DOtXbvW7SxnmmUCgPfk5+dr9+7d2rZt20Xnu2rfqbbQUfvzdHa8r97Rmd9XjnMEAAAAAHxTHhVPvvjiC/Xv31/9+/c3rr3ltttu03PPPadnn31WmzdvVkhIiJKTkzVjxgwjhmaZAOAdn3/+uebPn6/nn3/+sk3bu1rfqbZAfx7v4H31Dt5XAAAAAMC3nUfFk02bNnk7Dzd33nmn7rzzzsvG0CwTAK69jz/+WMeOHVNiYqIxdu4YxYiICOXm5nrcd6qystIt5mJ9pwoLC91i6DsFAAAAAACAjsCjnifnc7lcOnHihFtPEgBA1/CDH/xA27dv17Zt24yfe++9V0OHDtW2bdt0yy230HcKAAAAAAAAXZ7HxZN//OMfeuSRRzRkyBDdcccd2rdvnyTpd7/7nfLz872WIACg7VgsFg0aNMjt57rrrlOPHj00aNAg+fv7KzExUcePH9eCBQv06aefaseOHXI4HJo6darxnPj4eAUGBiozM1P79+/X22+/fdm+UyUlJfrggw/oOwUAAAAAAIAOwaPiydtvv61HH31ULpdLjz/+uNuuk+uvv16vvPKK1xIEAHQs5/pOlZSUaPz48fqv//qvS/adqq2tVUJCgn77299esu/UDTfcoOTkZD3++OOKjY3VM8880x7LAgAAAAAAAAwe9Tz5wx/+oHHjxiknJ0fNzc1asWKFMRceHq7Nmzd7LUEAQPvKyclpNUbfKQAAAAAAAHRlHu08+d///V/Fx8dLkkwmk9tcUFCQvvjii2ufGQAAAAAAAAAAQDvwqHgSGBioY8eOXXSuvLxcwcHB1zQpAAAAAAAAAACA9uJR8eSuu+7S888/71ZAMZlMamhokMPh0D333OO1BAEAAAAAAAAAANqSRz1PZs2apYcfflg//vGPdccdd8hkMmnZsmU6cOCAfHx8lJaW5u08AQAAAAAAAAAA2oRHO0/69OmjvLw8Pfzwwzp8+LD69u2rqqoq3X///XrllVfUq1cvb+cJAAAAAAAAAADQJjzaeSKdbQw/a9YszZo1y5v5AAAAAAAAAAAAtCuPiyeS1NjYqE8//VRHjx5Vnz599L3vfU89evTwVm4AAAAAAAAAAABtzuPiyfPPP6/169frxIkTcrlckqTAwEA9+uijeuyxx2QymbyWJAAAAAAAAAAAQFvxqHiybNky2e12JSUl6cc//rGCg4NVU1Ojv/71r1q5cqWampr05JNPejtXAADgoQ/2VWrrWwdUeaxBfXsFaGJcmGJv7dveaQEAAAAAAHQKHhVPXnnlFc2cOVO//vWvjbGbb75ZsbGxslgs2rx5M8UTAAA6iA/2VWrt1g/l42NSYA8ffVHbqLVbP5QmDqGAAgAAAAAA4IFungQ1Njbq9ttvv+jc7bffrqampmuaFAAA+Pq2vnVAPj4m+Xf3kcl09tXHx6Stbx1o79QAAAAAAAA6BY+KJ3feead279590bl33nlHI0eOvKZJAQCAr6/yWIP8fM1uY36+Zh091tBOGQEAAAAAAHQuHh3blZCQoHnz5un48eP64Q9/aPQ82bVrl/7xj3/IZrPp448/NuJvu+02ryUMAAAur2+vAH1R2yj/7l/9M3/ydIv69Apox6wAAAAAAAA6D4+KJzNmzJAk5eXlKS8vTyaTSS6Xy5ifOXOmJMnlcslkMmnfvn1eSBUAAHhiYlyY1m79UE1qlp+vWSdPt6i52aWJcWHtnRoAAAAAAECn4FHxxG63ezsPAABwjcTe2leaOERb3zqgo8ca1KdXgCbGhdEsHgAAAAAAwEMeFU/uvPNOb+cBAACuodhb+1IsAQAAAAAA+Jo8Kp6cc/jwYTmdTn355ZcKCgpSTEyM+vfv763cAAAAAAAAAAAA2pxHxZMzZ85owYIF+vOf/6wzZ84Y4926ddODDz6o+fPnq1u3bl5LEgAAAAAAAAAAoK14VPFYs2aNtmzZoscff1z/8z//o/fff187d+7UE088oS1btui5557zdp4AAAAAAADX3Pbt2zVx4kTdfvvtGjp0qO677z6tX79eLpfLiHE6nUpISFBkZKTi4uIu2hv2wIEDSklJ0ZAhQzRq1CgtXrxYzc3NbjGVlZVKTU1VVFSUhg8frrlz56qurs7rawQAAFfPo50neXl5evzxx/XLX/7SGAsMDDSut27dqtTUVO9kCAAAAAAA4CW9evXSE088oZtvvlndu3fXBx98oAULFshsNusXv/iFDh8+rGnTpik+Pl45OTkqLS3VU089pYCAAE2aNEmSVFdXpylTpigyMlKbN29WRUWFMjMzJcl4bWlp0YwZM9SjRw85HA41NjYqKytLWVlZWrFiRbutHwAAXJxHxZPKykpFR0dfdC46Olpr1669pkkBAAAAAAC0hVGjRrldh4aGateuXdqzZ49+8YtfKDc3V0FBQVq4cKFMJpPCwsL0ySefaN26dUbxZPv27aqtrdWSJUtksVgUHh6u9PR05eTkKC0tTQEBASooKFBZWZny8/M1cOBASdK8efM0ffp0lZeXKzQ0tM3XDgAALs2jY7tCQkK0Z8+ei869//776tu37zVNCgAAAAAAoK25XC59+OGH2rt3r+644w5JUlFRkUaOHCmTyWTEjRo1SkeOHFFFRYURM2zYMFksFiNm9OjRampqUmlpqRETGhpqFE4kacSIETKbzdq7d29bLA8AAFwFj3aePPDAA1q1apWam5t13333yWq1qqamRjt37tT69euVlpbm7TwBAAAAAAC84sSJE7rrrrt0+vRptbS0KDU1VSkpKZKk6upqxcTEuMX37t1bknT06FGFhISourpaVqvVLebcdVVVlfGcC2N8fX0VFBRkxFyNkpKSq77nfE6n8xvd357Ive111rylzpv71eZ94e8pAN+cR8WTxx57TDU1NXrhhRf0pz/9yRjv1q2bkpKSNHPmTK8lCAAAAAAA4E09e/bUtm3b1NjYqOLiYi1dulQ33nijHnjgAUly23UiyWgmf+H4xVwpxuVyefScCw0ePFh+fn5XfZ909kPZzvpBK7m3vc6at9R5c++seQNdjUfFE5PJpKeeekozZ85UcXGxjh8/ruuvv17Dhg0zvm0BAAAAAADQGXXr1s04Tis8PFxffvmlli1bpgceeEBWq7XVzpCamhpJX+1AsVqtqqysdIuprq425s69FhYWusU0Nzertra21Y4UAADQ/q7Y8+TkyZNasGCBiouL1bt3b40ZM0YPPvigxowZQ+EEAAAAuEbef/99Pf7447rnnnt0yy23aOXKlW7zW7du1S233NLq57PPPnOLO3DggFJSUjRkyBCNGjVKixcvVnNzs1tMZWWlUlNTFRUVpeHDh2vu3Lmqq6vz+hoBoLM4c+aMmpqaJElRUVEqLCw0dptIUkFBgfr166eQkBAjpri4WPX19W4x/v7+ioiIMGLKy8t16NAhI6awsFAtLS2Kjo5ui2UBAICrcMXiiZ+fn/7yl7/o5MmTbZEPAAAA8K3U0NCgsLAwzZ49W3379r1ojNls1jvvvOP2853vfMeYr6ur05QpU2SxWLR582Y9/fTT2rp1q5YuXWrEtLS0aMaMGaqpqZHD4dCqVav03nvvKSsry+trBICOaOXKlXr33XdVXl6ugwcP6pVXXpHdbtfPfvYzSVJiYqKOHz+uBQsW6NNPP9WOHTvkcDg0depU4xnx8fEKDAxUZmam9u/fr7ffflvLly9XUlKSAgICJJ1tMh8eHq7MzEyVlJTogw8+0KJFizR27FiFhoa2y9oBAMCleXRsV3R0tP75z3/qjjvu8HY+AAAAwLfS3XffrbvvvluStGzZskvGXW739/bt21VbW6slS5bIYrEoPDxc6enpysnJUVpamgICAlRQUKCysjLl5+cbR9TMmzdP06dPV3l5OR/gAfjWaWho0Pz581VZWSk/Pz+FhoYqIyNDDz/8sCSpf//+stvtys7O1vjx4xUcHKzU1FQlJycbz7BYLNqwYYNsNpsSEhJksVg0YcIEZWRkGDFms1lr166VzWZTcnKyfH19NWbMGIrXAAB0UB4VT371q19p1qxZkqR77rlHVqu1VTOz66+//tpnBwAAAMDQ0tKie++9V6dOndL3v/99PfHETuOAFwAAIABJREFUE7r99tuN+aKiIg0bNkwWi8UYGz16tJqamlRaWqrY2FgVFRUpNDTUKJxI0ogRI2Q2m7V3796rKp6UlJRcm4V1EE6ns71T8ArW1Xl0hTV1xgbHmZmZyszMvGxMbGystmzZctmYsLAwORyOy8aEhIRozZo1V50jAABoex4VT37+859Lkp599tlLfgtu37591y4rAAAAAG5uvvlmLV68WOHh4WpoaNCf//xnpaSk6MUXX1RsbKyks82JL2w6fO76XLPji8X4+voqKCioVUPkKxk8eLD8/Py+7pI6FKfT2Sk/9L0S1tV5dMU1AQAAdGYeFU/mz5/faqcJAAAAgLYTFRWlqKgo4zo6Olr/+c9/9Kc//ckonlzOlf6ed7lc/M0PAAAAAP/Po+JJYmKit/MAAHQA27dv1wsvvKDy8nKdOnVK/fv3V0JCgqZMmWJ8oOZ0OpWdna39+/crODhYkyZN0vTp092ec+DAAdlsNhUXFyswMFDjxo1TRkaGfHy++mensrJSNptN7777rnHe85w5c9yOmgEAXN7QoUO1a9cu49pqtaqystItprq62pg791pYWOgW09zcrNra2lY7UgAAAADg26rb1QQ3NjaqpKREf/vb3/TRRx+psbHRW3kBANpBr1699MQTT+jll1/Wjh07NH36dP3hD38wzm4+fPiwpk2bpoiICOXl5WnWrFlauXKlNm7caDyjrq5OU6ZMkcVi0ebNm/X0009r69atWrp0qRHT0tKiGTNmqKamRg6HQ6tWrdJ7771Hs0wAuEqlpaVuDeSjoqJUXFys+vp6Y6ygoED+/v6KiIgwYsrLy3Xo0CEjprCwUC0tLYqOjm675AEAAACgA/No54kkPf/881q/fr1OnDghl8slSQoMDNSjjz6qxx57jC3+ANAFjBo1yu06NDRUu3bt0p49e/SLX/xCubm5CgoK0sKFC2UymRQWFqZPPvlE69at06RJkySd3b1SW1urJUuWyGKxKDw8XOnp6crJyVFaWpoCAgJUUFCgsrIy5efnGw2L582bp+nTp6u8vPyqmhUDQFdRX19vFDROnz6tqqoq7du3TwEBARo4cKBWrVqlIUOG6KabbjJ6nhQUFGj16tXGM+Lj47V69WplZmYqLS1NFRUVWr58uZKSkhQQECDp7O/68PBwZWZmau7cuWpqatKiRYs0duxYfv8CAAAAwP/zqHiybNky2e12JSUl6cc//rGCg4NVU1Ojv/71r1q5cqWampr05JNPejtXAEAbcrlc+uijj7R37149/vjjkqSioiKNHDnSrWA+atQo2e12VVRUKCQkREVFRRo2bJjb8VujR49WU1OTSktLFRsbq6KiIoWGhhqFE0kaMWKEzGaz9u7dy4d3AL6VSkpKlJKSYlxv2rRJmzZt0vDhw/Xiiy/qxIkTWrBggaqqqhQQEKBBgwZp/fr1GjlypHGPxWLRhg0bZLPZlJCQIIvFogkTJigjI8OIMZvNWrt2rWw2m5KTk42jE9n9BwAAAABf8ah48sorr2jmzJn69a9/bYzdfPPNio2NNY5loXgCAF3DiRMndNddd+n06dNqaWlRamqq8WFedXW1YmJi3OLPHRdz9OhRhYSEqLq6utWZ+eeuq6qqjOdcGOPr66ugoCAj5mqUlJRc9T3twel0tncKXRLvq3d05vf1wt9TncUdd9yh/fv3X3J+zpw5mjNnzhWfExYWZhy3eCkhISFas2bNVecIAAAAAN8WHhVPGhsbdfvtt1907vbbb7/if5wBADqPnj17atu2bWpsbFRxcbGWLl2qG2+8UQ888IAktTqm8dxRjp4c33ilGJfL9bWOgRw8eLD8/Pyu+r625HQ6O+0Huh0Z76t38L4CAAAAAL7tPGoYf+edd2r37t0XnXvnnXfcjgoAAHRu3bp108CBAxUeHq6HH35Y06ZN07JlyySd3UFy4c6QmpoaSV/tQLFaraqurnaLOXd9brfJxWKam5tVW1vbakcKAAAAAAAA0NY8Kp4kJCRo586dmjNnjnbt2qWioiLt2rVLv/3tb7Vz50499NBD+vjjj40fAEDXcebMGTU1NUmSoqKiVFhYaOw2kaSCggL169dPISEhRkxxcbHq6+vdYvz9/RUREWHElJeXG42RJamwsFAtLS2Kjo5ui2UBAAAAAAAAl+TRsV0zZsyQJOXl5SkvL08mk8ntg7OZM2dK+uq4lX379nkhVQCAt61cuVIxMTEKDQ3V6dOn5XQ6ZbfbNXHiRElSYmKiNm7cqAULFiglJUX79u2Tw+HQ7NmzjWfEx8dr9erVyszMVFpamioqKrR8+XIlJSUpICBA0tkm8+Hh4crMzNTcuXPV1NSkRYsWaezYsTSLBwAAAAAAQLvzqHhit9u9nQcAoANoaGjQ/PnzVVlZKT8/P4WGhiojI0MPP/ywJKl///6y2+3Kzs7W+PHjFRwcrNTUVCUnJxvPsFgs2rBhg2w2mxISEmSxWDRhwgRlZGQYMWazWWvXrpXNZlNycrJ8fX01ZswYZWVltfmaAQAAAAAAgAt5VDy58847vZ3HJW3btk2ZmZkaMWKENmzYYIw7nU5lZ2dr//79Cg4O1qRJkzR9+nS3ew8cOCCbzabi4mIFBgZq3LhxysjIkI/PV8uurKyUzWbTu+++a3x4N2fOHFkslrZaIgB0GJmZmcrMzLxsTGxsrLZs2XLZmLCwMDkcjsvGhISEaM2aNVedIwAAAAAAAOBtHvU8aS8HDx7U73//e8XGxrqNHz58WNOmTVNERITy8vI0a9YsrVy5Uhs3bjRi6urqNGXKFFksFm3evFlPP/20tm7dqqVLlxoxLS0tmjFjhmpqauRwOLRq1Sq99957fPMZAAAAAAAAAIBvsQ5bPDl16pSefPJJzZ49u9X597m5uQoKCtLChQsVFhamcePGKSUlRevWrTNitm/frtraWi1ZskTh4eGKi4tTenq6XnrpJTU0NEg628C4rKxMixcvVmRkpIYPH6558+bp9ddfV3l5eZuuFwAAAAAAAAAAdAwdtniSnZ2tQYMGafz48a3mioqKNHLkSJlMJmNs1KhROnLkiCoqKoyYYcOGuR2/NXr0aDU1Nam0tNSICQ0N1cCBA42YESNGyGw2a+/evd5aGgAAAAAAAAAA6MA86nnS1vLz87V7925t27btovPV1dWKiYlxG+vdu7ck6ejRowoJCVF1dbWsVqtbzLnrqqoq4zkXxvj6+iooKMiI8VRJSclVxV+M0+n8xs/oSFhPx9WV1iJ13PVc+HsKAAAAAAAAQOfQ4Yonn3/+uebPn6/nn3/+sk3bz991Ikkul+ui457ceyGXy+XRc843ePBg+fn5XdU953M6nV3qg1bW03F1pbVIXW89AAAAAAAAANpfhyuefPzxxzp27JgSExONsTNnzkiSIiIilJubK6vV2mpnSE1NjaSvdqBYrVZVVla6xVRXVxtz514LCwvdYpqbm1VbW9tqRwoAAAAAAAAAAPh2uGTxJD4+3uOHmEwmvfrqq9ckoR/84Afavn2729jy5ctVU1OjRYsWacCAAYqKitJrr73mtkOkoKBA/fr1U0hIiCQpKipKOTk5qq+vV8+ePY0Yf39/RUREGDFr1qzRoUOHNGDAAElSYWGhWlpaFB0dfU3WAwAAAAAAAAAAOpdLFk/CwsKu+uiqa8FisWjQoEFuY9ddd50aGhqM8cTERG3cuFELFixQSkqK9u3bJ4fDodmzZxv3xMfHa/Xq1crMzFRaWpoqKiq0fPlyJSUlKSAgQNLZJvPh4eHKzMzU3Llz1dTUpEWLFmns2LEKDQ1tu0UDAAAAAAAAAIAO45LFk2XLlrVlHlelf//+stvtys7O1vjx4xUcHKzU1FQlJycbMRaLRRs2bJDNZlNCQoIsFosmTJigjIwMI8ZsNmvt2rWy2WxKTk6Wr6+vxowZo6ysrPZYFgAAAAAAAAAA6AA6XM+Ti8nJyWk1Fhsbqy1btlz2vrCwMDkcjsvGhISEaM2aNd8ov47mg32V2vrWAVUea1DfXgGaGBem2Fv7tndaAAAAAAAAAAB0Ch4XT1paWvTuu+/qX//6l06ePOk2ZzKZNG3atGueHK7eB/sqtXbrh/LxMSmwh4++qG3U2q0fShOHUEABAAAAAAAAAMADHhVPqqurlZycrH//+98ymUxyuVyS5NYTheJJx7D1rQPy8THJv/vZ/2v9u/uoSc3a+tYBiicAAAAAAAAAAHigmydBixcvVmBgoP7+97/L5XJp8+bNevPNN/XLX/5SAwcO1BtvvOHtPOGhymMN8vM1u435+Zp19FhDO2UEAAAAAAAAAEDn4lHx5P3339ejjz6qvn3P7lzo1q2b+vfvr9TUVN1///363e9+59Uk4bm+vQJ08nSL29jJ0y3q0yugnTICAAAAAAAAAKBz8ah4cvz4cfXu3VvdunVTQECAvvzyS2MuNjZWe/bs8VqCuDoT48LU3OxS06lmuVxnX5ubXZoYF9beqQEAAAAAAAAA0Cl4VDy58cYbdezYMUnSTTfdpDfffNOY27NnjwIC2NXQUcTe2lczJw7RDdf1UF1js264rodm0iweAAAAAAAAAACPedQwfuTIkSosLNSPfvQjTZo0SXPnzlVRUZF8fX310UcfafLkyV5OE1cj9ta+FEsAAAAAAAAAAPiaPCqezJo1S42NjZKkBx54QH5+fsrPz1djY6N++9vfKjk52atJAgAAAAAAAAAAtBWPiic9e/ZUz549jeuf/vSn+ulPf+q1pAAAAAAAAAAAANqLRz1Phg4dqo8++uiic6WlpRo6dOg1TQoAAAAAAAAAAKC9eFQ8OXnypFwu10Xnmpubdfr06WuaFAAAAAAAAAAAQHu55LFdJ0+eVGNjo1E0qaur0/Hjx1vF5Ofnq1evXt7NEgAAAAAAAAAAoI1csnhit9u1evVqSZLJZNLUqVMvGudyuTR9+nTvZAcAAAAAAOBFdrtd+fn5OnjwoMxms2677Talp6e3OqLc6XQqOztb+/fvV3BwsCZNmtTq85ADBw7IZrOpuLhYgYGBGjdunDIyMuTj89XHL5WVlbLZbHr33Xfl6+urMWPGaM6cObJYLG2yXgAA4JlLFk/i4uJktVrlcrm0cOFCTZs2Td/5znfcYrp3767vfe979DwBAAAAAACd0p49e/TQQw8pMjJSPj4+stvtmjx5sl599VWFhoZKkg4fPqxp06YpPj5eOTk5Ki0t1VNPPaWAgABNmjRJ0tkTO6ZMmaLIyEht3rxZFRUVyszMlCTjtaWlRTNmzFCPHj3kcDjU2NiorKwsZWVlacWKFe3zBgAAgIu6ZPFk8ODBGjx4sKSzO09+9KMfcTwXAAAAAADoUux2u9v1M888ozfeeEO7d+9WUlKSJCk3N1dBQUFauHChTCaTwsLC9Mknn2jdunVG8WT79u2qra3VkiVLZLFYFB4ervT0dOXk5CgtLU0BAQEqKChQWVmZ8vPzNXDgQEnSvHnzNH36dJWXlxvFGgAA0P48ahj/8MMPq1evXmpqapLT6dTf/vY3OZ1ONTU1eTs/AAAAAACANtPY2Kjm5mbdcMMNxlhRUZFGjhwpk8lkjI0aNUpHjhxRRUWFETNs2DC347dGjx6tpqYmlZaWGjGhoaFG4USSRowYIbPZrL1793p7aQAA4CpccufJhf74xz9q7dq1amhoMJrI9+zZUzNnztSMGTO8liAAAAAAAEBbWbJkiaxWq+Li4oyx6upqxcTEuMX17t1bknT06FGFhISourpaVqvVLebcdVVVlfGcC2N8fX0VFBRkxHiqpKTkquIv5HQ6v9H97Ync215nzVvqvLlfbd4X/o4C8M15VDzZuHGjnn32Wf3sZz/T/fffr969e6u6ulqvvfaali1bJovFYmxlBQAAAHD13n//fa1fv15lZWU6cuSIfvnLXyotLc0thmbFAOBdq1at0s6dO+VwONSjRw+3ufN3nUgyvlh64fjFXCnG5XJ59JzzDR48WH5+fld1zzlOp7PTftBK7m2vs+Ytdd7cO2veQFfjUfHkv//7v/XII49o7ty5buOjR4+WxWLRiy++SPEEAAAA+AYaGhoUFhZmNCO+EM2KAcC7li1bptzcXK1fv1633nqr25zVam21M6SmpkbSVztQrFarKisr3WKqq6uNuXOvhYWFbjHNzc2qra1ttSMFAAC0L496nvznP//RPffcc9G5e+65R//5z3+uaVIAAADAt83dd9+tjIwM3XfffRf9JvH5zYrDwsI0btw4paSkaN26dUbM+c2Kw8PDFRcXp/T0dL300ktqaGiQJKNZ8eLFixUZGanhw4dr3rx5ev3111VeXt5m6wWAjiQnJ0cvv/yyNmzYoMjIyFbzUVFRKiwsNHabSGd/n/br108hISFGTHFxserr691i/P39FRERYcSUl5fr0KFDRkxhYaFaWloUHR3treUBAICvwaPiSa9evVRWVnbRubKyMvXq1euaJgUAAADAHc2KAcA7bDabNm3apKVLl6p3796qqqpSVVWVTpw4YcQkJibq+PHjWrBggT799FPt2LFDDodDU6dONWLi4+MVGBiozMxM7d+/X2+//baWL1+upKQkBQQESDr7ezs8PFyZmZkqKSnRBx98oEWLFmns2LEKDQ1t87Wj8yr6vEQL/75MqTue0sK/L1PR59+sBw4AoDWPju36yU9+ohUrVqhHjx667777FBQUpNraWu3cuVMrV67Uww8/7O08AQBtwG63Kz8/XwcPHpTZbNZtt92m9PR0DR061C2OM/cBoO11xWbFHU1nbSh7Jayr8+gKa+qMZ/Rv3LhRktwKIZI0YcIE4xjF/v37y263Kzs7W+PHj1dwcLBSU1OVnJxsxFssFm3YsEE2m00JCQmyWCyaMGGCMjIyjBiz2ay1a9fKZrMpOTnZ+Bs4KyurDVaKrqLo8xL9yblJvt3MsvgG6Hjjl/qTc5OmxkhRNw5u7/QAoMvwqHjy5JNP6rPPPtPChQtls9lkNpvV0tIil8ule++9V08++aS38wQAtIE9e/booYceUmRkpHx8fGS32zV58mS9+uqrxjfhOHMfANpPV2pW3NF01casrKvz6Ipr6iz279/vUVxsbKy2bNly2ZiwsDA5HI7LxoSEhGjNmjUe5wdc6NWyN+TbzSw/n7P/Bvv5+EnNJ/Vq2RsUTwDgGvKoeOLn56fnnntOH330kZxOp44fP67rr79eMTExFz0LFADQOdntdrfrZ555Rm+88YZ2796tpKQkSe5n7ptMJoWFhemTTz7RunXrjOLJ+WfuWywWhYeHKz09XTk5OUpLS1NAQIBx5n5+fr5xdMy8efM0ffp0lZeXc2wBAFyAZsUAAECSjtbXyOIb4DbW3dxdR+tr2ikjAOiaLtnzZM6cOa0aRkZGRmry5MlKT0/X5MmTKZwAQBfX2Nio5uZm3XDDDcYYZ+4DQPugWTEAAJCkPj2DdarllNvYqZZT6tMzuJ0yAoCu6ZI7T/Ly8pSYmMg3fwHgW2zJkiWyWq2Ki4szxjhz/+vrCueYd0S8r97Rmd/XznrsTX19vVHQOH36tKqqqrRv3z4FBARo4MCBSkxM1MaNG7VgwQKlpKRo3759cjgcmj17tvGM+Ph4rV69WpmZmUpLS1NFRcVlmxXPnTtXTU1NNCsGAKATGRc+Rn9ybpKaT6q7ubtOtZzS6TMtGhc+pr1TA4AuxaNjuwAA3z6rVq3Szp075XA41KNHD7c5zty/epxj7h28r97B+9o+SkpKlJKSYlxv2rRJmzZt0vDhw/Xiiy/SrBgAAEg62xR+aszZ3idH62vUp2ewxoWPod8JAFxjFE8AAK0sW7ZMubm5Wr9+vW699Va3Oc7cBwDvuOOOO67YtJhmxQAAQDpbQKFYAgDeddniSV5ent59990rPsRkMmnmzJnXLCkAQPvJyclRXl6eNmzYYJyPf76oqCi99tprbjtELnbmfk5Ojurr69WzZ08j5sIz99esWaNDhw5pwIABkjhzHwAAAAAAAB3DZYsnubm5Hj2E4gkAdA02m015eXlauXKlevfubeww8ff3V2BgoCRx5j4AAAAAAAC6vMsWTzZv3qwhQ4a0VS4AgHa2ceNGSdLUqVPdxidMmKCcnBxJ4sx9AAAAAAAAdHn0PAEAGK501v45nLkPAAAAAACAroziCQAAAAAAQBf0wb5KbX3rgCqPNahvrwBNjAtT7K192zstAAA6BYonAAAAAAAAXcwH+yq1duuH8vExKbCHj76obdTarR9KE4fI1N7JAV52zLlXR/L+oqbycpWEhqrfhPHqFRPd3mkB6GS6XWqirKyMficAAAAAAACd0Na3DsjHxyT/7j4ymc6++viYtPWtA+2dGuBVx5x7dXDtOp089oXk76+Tx77QwbXrdMy5t71TA9DJXLJ4AgAAAAAAgM6p8liD/HzNbmN+vmYdPdbQThkBbeNI3l9k8vGR2d9fJpPp7KuPj47k/aW9UwPQyVA8AQAAAAAA6GL69grQydMtbmMnT7eoT6+AdsoIaBtNlUfVzc/Pbaybn5+aKo+2U0YAOiuKJwAAAAAAAF3MxLgwNTe71HSqWS7X2dfmZpcmxoW1d2qAV/n37aMzJ0+6jZ05eVL+ffu0U0YAOiuKJwAAAAAAAF1M7K19NXPiEN1wXQ/VNTbrhut6aObEIYq9tW97pwZ4Vb8J4+VqblZLU5NcLtfZ1+Zm9Zswvr1TA9DJ+LR3AgAAAAAAALj2Ym/tS7EE3zq9YqKlmdN0JO8vaiovl19oqPpNGH92HACuAsUTAAAAAAAAAF1Gr5ho9YqJltPp1OCYmPZOB0AnxbFdAAAAAAAAAAAA56F4AgAAAAAAAAAAcB6KJwAAAAAAAAAAAOeheAIAAAAAAAAAAHCeDlc8sdvtevDBBxUTE6Phw4drypQp+uc//9kqzul0KiEhQZGRkYqLi5Pdbm8Vc+DAAaWkpGjIkCEaNWqUFi9erObmZreYyspKpaamKioqSsOHD9fcuXNVV1fntfUBAAAAAAAAAICOrcMVT/bs2aOHHnpIGzdu1EsvvaQ+ffpo8uTJKi8vN2IOHz6sadOmKSIiQnl5eZo1a5ZWrlypjRs3GjF1dXWaMmWKLBaLNm/erKefflpbt27V0qVLjZiWlhbNmDFDNTU1cjgcWrVqld577z1lZWW16ZoBAAAAAAAAAEDH4dPeCVzowh0kzzzzjN544w3t3r1bSUlJkqTc3FwFBQVp4cKFMplMCgsL0yeffKJ169Zp0qRJkqTt27ertrZWS5YskcViUXh4uNLT05WTk6O0tDQFBASooKBAZWVlys/P18CBAyVJ8+bN0/Tp01VeXq7Q0NC2XTwAAAAAAAAAAGh3Ha54cqHGxkY1NzfrhhtuMMaKioo0cuRImUwmY2zUqFGy2+2qqKhQSEiIioqKNGzYMFksFiNm9OjRampqUmlpqWJjY1VUVKTQ0FCjcCJJI0aMkNls1t69e6+qeFJSUvINV3r2KLKuhPV0XF1pLVLHXU9MTEx7pwAAAAAAAADga+jwxZMlS5bIarUqLi7OGKuurm71oWTv3r0lSUePHlVISIiqq6tltVrdYs5dV1VVGc+5MMbX11dBQUFGjKcGDx4sPz+/q7rnfE6ns0t90Mp6Oq6utBap660HAAAAAAAAQPvr0MWTVatWaefOnXI4HOrRo4fb3Pm7TiTJ5XJddPxirhTjcrk8eg4AAAAAAAAAAOh6OlzD+HOWLVsmh8Oh9evX69Zbb3Wbs1qtrXaG1NTUSPpqB4rValV1dbVbzLnrc7tNLhbT3Nys2traVjtSAAAAAAAAAADAt0OHLJ7k5OTo5Zdf1oYNGxQZGdlqPioqSoWFhcZuE0kqKChQv379FBISYsQUFxervr7eLcbf318RERFGTHl5uQ4dOmTEFBYWqqWlRdHR0d5aHgAAaAdFn5do4d+XKXXHU1r492Uq+vyb9ysDAAAAAABdU4crnthsNm3atElLly5V7969VVVVpaqqKp04ccKISUxM1PHjx7VgwQJ9+umn2rFjhxwOh6ZOnWrExMfHKzAwUJmZmdq/f7/efvvt/2Pv3sOiqvb/gb+HGS4CCoICamqFB1AucstSNMEg0xSOt7xfSk3RvJT5s7QyseOt0sTL0dQytQvHwtTqUFpqpeZXAVNKLDWVUkG5KbdhZli/PzjsZgAFZWBmz7xfz+ODrFkz81l7Np+9Z6+91sI777yDUaNGwdHREUDlIvN+fn6YN28eMjIycOLECSxevBh9+/a9q8XiiYiIyLylX83AltQkFJQWwtnWEQWlhdiSmsQOFCIiIiIiIiKqldmtefLhhx8CgEFHCAAMGjQIy5YtAwC0a9cOmzZtwtKlSxEXFwd3d3dMnz4dY8aMkeo7Oztj69atSEhIwNChQ+Hs7IxBgwZhzpw5Uh2lUomNGzciISEBY8aMga2tLWJiYjB//vwmaCkRERE1lT2Z+2Bro4S9yh4AKn9q1diTuQ8hbQJMHB0RERERERERmRuz6zw5e/ZsveqFh4fjs88+u2OdTp06Ydu2bXes4+XlhfXr19c7PiIiIpKfnOJcONs6GpTZKe2QU5xrooiIiIiIiIiIyJyZXecJERERkbF5OLmjoLRQGnkCAOW6cng4uZswKiLrcOJMNpIPnkN2Xgk83RwxOLITwjt7mjosIiIii5B+NQN7MvchpzgXHk7uiPWL4chqIiIjMbs1T4jMHRccJiKSn1i/GGgqdFBr1RBCQK1VQ1OhQ6xfjKlDI7JoJ85kY2PyKeTfLEXzZirk3yzFxuRTOHEm29ShERERyR7X9SMialzsPCG6CzwxISKSp5A2AZgYNhyuzVxQpCmBazMXTAwbzrvyiBpZ8sFzUKkUcLBTQaGo/KlSKZB88JypQyMikhw/fhzx8fGIioqCr68v1qxZU6NOamoqhg4disDAQERGRmLTpk016pxmhazxAAAgAElEQVQ7dw7jxo1DUFAQIiIisHz5cmi1WoM62dnZmD59OkJCQtCtWzcsWLAARUVFjdY2smz66/opFArYq+xha6PEnsx9pg6NiMgicNouorvABYeJiOQrpE0AczVRE8vOK0HzZoZfOextlcjJKzFRRERENZWUlKBTp04YOHAgli1bVuPxv/76C5MmTZIe//XXX/HKK6/A0dERo0ePBgAUFRXh6aefRmBgIP7zn//g2rVrmDdvHgBIP3U6HZ599lk0a9YM27ZtQ2lpKebPn4/58+cjMTGx6RpMFoPr+hERNS52nhDdBZ6YEBEREdWfp5sj8m+WwsHu768dao0OHm6Od3gWEVHT6t27N3r37g0AWLVqVY3HP/74Y7i4uGDRokVQKBTo1KkTfvvtN2zevFnqPNm7dy9u3ryJFStWwNnZGX5+fpg9ezaWLVuGGTNmwNHREYcPH0ZmZia++eYbdOzYEQDw2muvYfLkycjKykL79u2brtFkEbiuHxFR4+K0XUR3wcPJHeW6coMynpgQERER1W5wZCdotQJl5VoIUflTqxUYHNnJ1KEREdVbeno6evToAYVCIZVFRETgypUruHbtmlQnODgYzs7OUp2ePXuirKwMv/76q1Snffv2UscJAHTv3h1KpRJpaWlN1BqyJFzXj4iocXHkCdFdiPWLwZbUJECrhp3SDuW6cp6YEBERUZNZs2YN1q5dW6P8l19+gUpVeWqfmpqKpUuX4uzZs3B3d8fo0aMxefJkg/rnzp1DQkICTp48iebNmyM2NhZz5syRXsNYwjt7AoODkHzwHHLySuDh5ojBkZ0qy4mIZOLGjRsICwszKGvdujUAICcnB15eXrhx4wZatWplUKfq9+vXr0uvU72Ora0tXFxcpDp3IyOjYWtvpqamNuj5psTY/9a7RRiOFZxCXmk+XGybo4drMCquqJF6xbjvw23e9O427up5iogajp0nRHehcsHhyrVPcopz4eHkjli/GM6hTxbj+PHjeO+995CZmYkrV67gueeew4wZMwzqGOuiXHZ2NhISEnDkyBHY2toiJiYGL7/8ssHdekREVFO7du2QlJRkUFaVX401L78xhXf2ZGcJEcme/qgTABBC1Fpen+dWJ4So1+tUFxAQAHt7+7or1iI1NVW2F1oZu6EwhGEY/mnU16yO27zpyTVuIkvDzhOiu8QFh8mScbFMIiLzp1QqpTueqzPWvPwkf+lXM7Ancx/+zLuC+25+zxt+iBqgVatWNUaG5OZWrntZlY9btWqF7Oxsgzo3btyQHqv6efToUYM6Wq0WN2/erDEihYiIiEyPa54QEZGkd+/emDNnDvr371/rXWz6F+U6deqE2NhYjBs3Dps3b5bq6F+U8/PzQ2RkJGbPno2PPvoIJSUlACAtlrl8+XIEBgaiW7dueO211/D1118jKyurydpLRCRH165dw6OPPorIyEjEx8cjMzNTesxY8/KTvKVfzcCW1CQUlBbCwcYeBaWF2JKahPSrDZvih8hahYSE4OjRo9JoE6DyfLZt27bw8vKS6pw8eRLFxcUGdRwcHNClSxepTlZWFi5fvizVOXr0KHQ6HUJDQ5uoNURERFRfHHlCRET1druLcps2bcK1a9fg5eVV50W58PDwOhfLbN++fZO2i4hILoKCgrBixQo8+OCDKCgowPvvv4+RI0fi888/R8eOHY02L399NXS+fXMj1znRq/v4ry+h02pgY1M5XZCuXAddhQYfHk9GRTu1qcMzGkv5vPRZQpvkOM1McXGx1KGh0Whw/fp1nDlzBo6OjujYsSNGjhyJDz/8EK+//jrGjRuHM2fOYNu2bZg7d670GgMHDsS6deswb948zJgxA9euXcM777yDUaNGSSP6IiIi4Ofnh3nz5mHBggUoKyvD4sWL0bdvX57/EhERmSF2nhARUb1Z6mKZTcUSLoiYI27XxiHn7SrHC3f11bt3b4Pfw8LC8OSTT2L79u145ZVXADTuvPzVNWS+fXNjSXOLv3d1F1o4tYBCoUBJSQkcHR0hhECRpsRi2mhJn1cVS2yTXGRkZGDcuHHS70lJSUhKSkK3bt2wfft2tGvXDps2bcLSpUsRFxcHd3d3TJ8+HWPGjJGe4+zsjK1btyIhIQFDhw6Fs7MzBg0ahDlz5kh1lEolNm7ciISEBIwZM0Za92/+/PlN2l4iIiKqH3aeEBHRXbG0xTKbCi+INA5u18bB7SofKpUK/v7+uHjxIgDjzctP8ubh5I6C0kLYq/4+NpbryuHh5G7CqIjM18MPP4yzZ8/esU54eDg+++yzO9bp1KkTtm3bdsc6Xl5eWL9+/V3HSERERE2Pa54QEVG91feiXNVFuCq1LZZZvQ4XyyQiunsVFRU4e/aslIONNS8/yVusXww0FTqotWoIIaDWqqGp0CHWL8bUoRERkZGlX83AogOrMP2LV7DowCqub0VEZETsPCEionrjYplE1NjyUtOQ8cpCnJgcj4xXFiIvNc3UIZmVZcuW4dixY8jKysLp06fx4osv4tKlSxg1ahQAYOTIkSgoKMDrr7+O8+fP44svvsC2bdswceJE6TUGDhyI5s2bY968eTh79iwOHTpUY15+kreQNgGYGDYcrs1cUFahhmszF0wMG46QNgGmDo2IiIwo/WoGtqQmoaC0EM62jigoLcSW1CR2oBARGQk7T4iISFJcXIwzZ87gzJkzBotlXrp0CYDxLsrpL5aZkZGBEydOcLFMIkJeahoubNwMdV4+lM7OUOfl48LGzexA0ZOTk4O5c+eiX79+iI+PR1FRET7++GMEBgYCgDQvf0ZGBuLi4vDmm2/edl7+mzdvYujQoXjppZdqzMtP8hfSJgALo57H1PtHYGHU8+w4ISKyQHsy98HWRgl7lT0UCgXsVfawtVFiT+Y+U4dGRGQRuOYJERFJuFgmEZnSlV27oVCpoHRwAAAoHRygKyvDlV274RbGUWkAsHLlyjrrGGtefiIiIjJvOcW5cLY1HDVqp7RDTnGuiSIiIrIs7DwhIiIJF8skIlMqy86B0tnZoMzG3h5l2TkmioiIiIjIfHk4uaOgtBD2KnuprFxXDg8ndxNGRURkOThtFxERERGZBQdPD1So1QZlFWo1HDw9TBQRERERkfmK9YuBpkIHtVYNIQTUWjU0FTrE+sWYOjQiIovAzhMiIiIiMgttB8VBaLXQlZVBCFH5U6tF20Fxpg6NLFjx+TRc2bEQLQ6tw5UdC1F8nmvsEBGRPIS0CcDEsOFwbeaCIk0JXJu5YGLYcK5zRURkJJy2i4iIiMjI0q9mYE/mPuQU58LDyR2xfjH8ElsPbmGhwJRJuLJrN8qyc+Dg6YG2g+K43gk1muLzachN2QwoVRAqB2iL8it/f2ISnLy53xERkfkLaRPA80wiokbCzhMiE+MFNiIi02is/Jt+NQNbUpNga6OEs60jCkoLsSU1CRPDwPxeD25hoewsoSZTeHQ3oFTBxtYB0BTDxtYBFShD4dHd7DwhIiIiIrJy7DyxYufO5ODIwfMoyCuBq5sjekR6o1NnzinelHiBzbzlpabx7mciC9WY+XdP5j7Y2iilhTvtVfaAVo09mfuY24nMjLYgBwoHZ4Myhcoe2oIcE0VERERERETmgmueWKlzZ3LwVXIGbt0sg0MzW9y6WYavkjNw7gy/KDYl/QtsCoUC9ip72NoosSdzn6lDs3p5qWm4sHEz1Hn5UDo7Q52XjwsbNyMvlfOgE1mCxsy/OcW5sFPaGZTZKe2QU5zb4NcmIuNSuXpAaNUGZUKrhsqVNxQREREREVk7dp5YqSMHz0OpUsDOTgWFovKnUqXAkYPnTR2aVeEFNvN1ZdduKFQqKB0coFAoKn+qVLiya7epQyMiI2jM/Ovh5I5yXblBWbmuHB5O7g1+bSIyLpfucYBOiwpNGSBE5U+dtrKciIiIiIisGqftslIFeSVwaGZrUGZrq0RBXomJIrJOHk7uKCgtlKZ2AXiBzVyUZedA6Ww4jYeNvT3Ksjk6iyxf8fk0FB7dDW1BDlSuHnDpHmdxc/83Zv6N9YvBltQkQKuGndIO5bpyaCp0iPWLafBrE5FxOXmHAk9MQuHR3VDkZEHl1t4icx4RkSWoOkdtkZOFK2eYr4mIqPFx5ImVcnVzhEajMyjTaHRwdXM0UUTWKdYvBpoKHdRaNYQQUGvVvMBmJhw8PVChNpzGo0KthoMnp/Egy1Z8Pg25KZuhLcqHwsEZ2qJ85KZsRvF5y5qyrjHzb0ibAEwMGw7XZi4o0pTAtZkLJoYN53onRGbKyTsUbccsws3e09F2zCJeiCMiMkP656hC5WCx56hERGReOPLESvWI9MZXyRkohxa2tkpoNDrotAI9Ir1NHZpVqbzAVjn3fk5xLjyc3BHrF8MLbGag7aA4XNi4GbqyMtjY26NCrYbQatF2EKfxIMtWeHQ3oFTBxtYBAKCwdUAFylB4dLdFXVBs7Pwb0iaAuZyIjC79agbPG4nIKhmco2qKYWOh56hERGRe2HlipTp19kD/wQE4cvA8CvJK4OrmiB6R3ujUmXfVN8S9fKHlBTbz5BYWCkyZhCu7dqMsOwcOnh5oOyiuspzIgmkLcqBwMJyyTqGyh7bA8qasY/4lIjlJv5qBLalJsLVRwtnWEQWlhdiSmoSJYWAuIyKjM7dpXK3pHJWIiMwHO0+sxLkzObV2lBi7s8Sa5yDlF1rL4xYWys4SsjoqV4/KKbv+N/IEAIRWDZUrO9eJiExpT+Y+2NoopbWa7FX2gFaNPZn7eK5JREZVNUUWlCqDaVzxxCSTfb/nOSoREZkC1zyxAufO5OCr5AzculkGh2a2uHWzDF8lZ+DcGePeoWHtc5Dqf6FVKBSwV9nD1kaJPZn7TB0aEVG9uXSPA3RaVGjKIIRAhaYM0Gkry4mIyGRyinNhp7QzKLNT2iGnONdEERGRpdKfIkuhUFROlaVUVZabiP45Ku5wjlp8Pg1XdizE5bXxuLJjodVcjyAiosbBzhMrcOTgeShVCtjZqaBQVP5UqhQ4cvC8Ud/HYA5SMznBakr8QktElsDJOxTuT0yCyrklRFkRVM4t4W7CuwyJiKiSh5M7ynXlBmXlunJ4OLmbKCKyVHmpach4ZSFOTI5HxisLkZfKi8/WRluQA8X/RrlVMfUUWfrnqAptWa3nqPo3dOqPmGEHChER3StO22UFCvJK4NDM1qDM1laJgrwSo76Ptc9B6uHkjoLSQmkqBYBfaIlInpy8Q9lZQkRkZmL9YrAlNQnQqmGntEO5rhyaCh1i/WJMHRpZkLzUNFzYuBkKlQpKZ2eo8/JxYeNmYMokTmdrRcx1iqyqc9TU1FT8IyysxuMGN3QCUHBReSIiaiCOPLECrm6O0Gh0BmUajQ6ubo5GfR+VqweEVm1QZg4nWE0l1i8Gmgod1Fo1hBBQa9X8QktEZo3TGhARyUdImwBMDBsO12YuKNKUwLWZCyaGDed6J2RUV3btruw4caicrknp4ACFSoUru6xjNgGqJNdpXM1xxAwREckbR55YgR6R3vgqOQPl0MLWVgmNRgedVqBHpLdR38elexxyUzajAneeg7Q+qhae1xbkQOXqIYuF5yu/0FaufZJTnAsPJ3fE+sXwCy0RmURdedQcFwIlIqI7C2kTwHNLalRl2TlQOhvOJmBjb4+ybF58tiZO3qHAE5Nk953cXEfMEBGRfLHzxAp06uyB/oMDcOTgeRTklcDVzRE9Ir3RqbNxTyD0T7AUOVlQubW/pxMsOV/Q4xdaIjIH9cmjnNaAiIiIqnPw9IA6Lx9Kh78vPleo1XDw5MVnayPHaVz1b+hUqOwrZ8aQwYgZIiIyX+w8sRKdOnsYvbOkNnXNQVof9bmgJ8eRKURETaU+edTa16kiIiKimtoOisOFjZuhKyuDjb09KtRqCK0WbQfx4jOZP7mOmCEiIvPFzpMmdOJMNpIPnkN2Xgk83RwxOLITwjt7mjoss1PXBT05j0whImoK9ekY4bQGREREVJ1bWCgwZRKu7NqNsuwcOHh6oO2gOC4WT7IhxxEzRERkvth50kROnMnGxuRTUKkUaN5MhfybpdiYfAoYHMQOlGrquqDHqWaIiO6sPh0jnNaAiIiIauMWFsrOEiIiIiIANqYOwFokHzwHlUoBBzsVFIrKnyqVAskHz5k6NLPj0j0O0GlRoSmDqGXheW1BDhQqe4PncKoZIqK/1ZVHgcq78tyfmASVc0uIsiKonFvCnSP4iIiIiIiITCYvNQ0ZryxEWeI6ZLyyEHmpaaYOiciqceRJE8nOK0HzZoab295WiZy8EqO/16Wzp5D2/X9xM/8GWrRshdBH+6Gjb5DR36ex1DVPKaeaaRx5qWkcnk9kIeo737NcpzVIv5qBPZn7kFOci2YVdrBpa4+QNgGmDouIiIiIiOie5aWm4cLGzVCoVICDA9R5+biwcTMwZRKvzxCZCDtPmoinmyPyb5bCwe7vTa7W6ODh5mjU97l09hQO7d4BG5UK9s2cUHyrEId270DvuDGy60C53QU9TjVjfPoHaKWzMw/QRBZArh0jdUm/moEtqUmwtVHC2dYRN4tvYktqEiaGgR0oREREREQkW1d27a68LuPgAEVJMZQODtCVleHKrt28NkNkIuw8aSKDIzthY/IplEELe1sl1BodtFqBwZGd7vq17rTwfNr3/4WNSgVbu8pprWzt7KH5X7mcOk/upL53VFP96R+gAfAATURma0/mPtjaKGH/v+kbbW1sobRRYk/mPnaeWBiOiCSyHvojCj2c3BHrF8OcTkREVqcsOwdKZ2eDMht7e5Rlc5p6IlNh50kTCe/sCQwOQvLBc8jJK4FHtU6P+qpr4fmb+Tdg38zJ4DkqWzvczL9hzOaYnKXeUW0qcjxASxfVsrKQ0b49L6qRVblTJ7qlyynOhbOt4ahNO6UdcopzTRQRNQaOiCQyL43ZuVF9RGFBaSFHFBIRkVVy8PSAOi9furEVACrUajh4cpp6IlPhgvEA9u/fjwEDBiAgIACPP/44kpOTG+V9wjt7Ykl8BDYviMGS+Ih7utBV18LzLVq2glZTbvAcraYcLVq2MkobyDI5eHqgQq02KDPnA3TVRTV1Xr7BPKBcSI2sQVUnev7NUoNO9BNnsk0dWpPwcHJHuc7wOFeuK4eHk7uJIqLGYDBlgUJR+VOlwpVdu00dGlmg4vNpuLJjIVocWocrOxai+DzPJ/RVdW4UlBYadG6kX80wyuvrjyhUKBSwV9nD9n8jComIiKxJ20FxEFotdGVlEEJU/tRq0XYQp6knMhWr7zz5+eefMXPmTMTExGD37t0YM2YMFixYgAMHDpg6tFpl55XA3lZpUKa/8Hzoo/1QodVCU66GEAKacjUqtFqEPtrPFOGSTMjtAM2LanQvTpzJxvx/H8bEf+3D/H8flm1nQ12d6JYu1i8Gmgod1Nr/HecqNNBU6BDrF2Pq0MiIyrJzYGNvb1Bm7iMiSZ6Kz6chN2UztEX5ECoHaIvykZuymR0oehq7cyOnOBd2SjuDMo4oJGpalnKeTCR3bmGheHDKJNi7tQTKymDv1hIPcuQ1kUlZfefJ1q1bERwcjFmzZsHb2xvjxo3DE088gS1btpg6tFp5ujlCrdEZlOkvPN/RNwi948bAqbkL1KXFcGruIrvF4qnp6R+gdUVFZn+A5kU1uluWNFqjrk50SxfSJgATw4bDtZkLijQlcFI5YmLYcE7tYmHkNiKS5Kvw6G5AqYKNrQOgUFT+VKoqywlA43ducEQhkWlZ0nkykSVwCwtFwBuL4DBzOgLeWGS212WIrIXVr3mSnp6OYcOGGZRFRERg0aJF0Ol0UCqVt3mmadRn4fmOvkHsLKG75hYWKpuDMucBpbulP1oDABzsVCiDFskHz8lurRBPN0fk3yyV2gIYdqJbg5A2AVJnSWpqKjtOLFDbQXG4sHEzdGVlsLG3R4VabdYjIkm+tAU5UDgYrvumUNlDW8AbMqp4OLmjoLQQ9qq/b1wxZudGrF8MtqQmAVo17JR2KNeVc0QhUROypPNkIiIiY7P6zpMbN26gVSvD9UBat26N8vJyFBYWws3NrV6vk5HR8Dl/U1NT66yjANAnqBmOnClCbkEZXJ1VeDTIGYqSP5Ga+meDYzCm+rRHTiypPXJviy7QH5qvvgbKygBbFYoLCgCdDrrePc2qbWFhYaYOgf4nO68EzZsZHvLkOlqjPp3oRHLnFhYKTJmEK7t2oyw7Bw6eHmg7KE42nfwkHypXD2iL8qGw/fuGDKFVQ+XKGzKqNHbnRuWIQjTagvRE5mj//v145513cPHiRbRt2xZTp07F4MGDTRKLJZ0nExERGZvVd54AgEKhMPhdCHHXrxEQEAD7atMI3Y3U1NR6X2gNCwNGDrznt2oSd9MeObCk9lhEW8LCkNepE67s2o3CrCy4tG/Pi2oy1VRfHC1ptEZ4Z09gcBCSD55DTl4JPNwcMTiyE+8MJIsjpxGRJF8u3eOQm7IZFSgDhECFpgzQaeHSnaOcqjRF54b+iEIiS1e17uqUKVMwYMAAHD58GAsWLEDLli0RFRXV5PFY0nkyERGRsVl950mrVq1w/fp1g7Lc3FzY2trCxcXFRFERUV2qLqqlpqYiQO6dQVaqKb84WtpojfDOnuwsISIyAifvUOCJSSg8uhuKnCyo3NrDpXtcZTlJ2LlBZDz6664CgLe3N9LT07FlyxaTdJ5Y2nkyERGRMVn9gvEhISE4cuSIQdnhw4cRHBxsduudEBFZEv0vjt7e3hg3bhyeeOIJbNmyxejvFd7ZE1MGB6Fli2YoKtWiZYtmmDI4iB0QRGTV9u/fjwEDBiAgIACPP/44kpOTTR2SSTh5h6LtmEW42Xs62o5ZxI4TImpU6enpiIiIMCiLiIjAzz//DJ1O1+Tx8DyZiIjo9qx+5MmECRMwcuRIrF27Fv3798eRI0eQkpKCdevWmTo0IiKLlp6ejmHDhhmURUREYNGiRdDpdEbvwOZoDSKiv5nbtDFERNbCWOuuAg1fe7VqvUgFgCHdHAD8b/0nM1xTtTpzWuvybsk1drnGDcg39ruNW/ZTtBOZIavvPOnatSsSExOxatUqbNiwAW3atMEbb7zBL41ERI3MnL44NhW5nrSbO27XxiHn7covjnUzt2ljiIisiTHWXQUatvaqnNfCZOxNT65xA/KNXa5xE1kaq+88AYDo6GhER0ebOgwiIqtjDl8cmwpPfhsHt2vj4Ha1fMYa/SeXzuv6knOn4Z2wXfJhCW3i8ePOuO4qERGRfLDzhIiITIJfHImITMdYo//k0HldX5baach2yYcltolqqlp3dfr06VIZ110lIiIyT1a/YDwREZlG1RdHffziSETUdIw1+o+IiOpvwoQJSE9Px9q1a3HhwgXs2LEDKSkpmDhxoqlDIyIiomrYeUJERCbBL45ERKbD0X9ERKZRte7qf//7X8TGxuKDDz7guqtERERmitN2ERGRSVR9cVy1ahU2bNiANm3a8IsjEVET4bQxRESmw3VXiYiI5IGdJ0REZDL84khEZBoTJkzAyJEjsXbtWvTv3x9HjhxBSkoK1q1bZ+rQiIiIiIiIzAI7T4iIiIiIrAxH/xEREREREd0ZO08aqGphzfLy8ga/llqtbvBrmBO2x3xZUlsA826PnZ1djQV5yXiMmYObgjnvq3LG7do45L5dmX/r1pDRf3LLv/Ul9/3+dtgu+bCUNjEHNy5j5WA572+MvenJNW5AvrHfS9zMv0TGpRBVR126J7du3cJvv/1m6jCIyEwFBATA3t7e1GFYLOZgIrod5t/GxfxLRHfCHNy4mIOJ6HaYf4mMi50nDVRRUYHi4mLY2tqyZ5eIauBdH42LOZiIbof5t3Ex/xLRnTAHNy7mYCK6HeZfIuNi5wkREREREREREREREZEeG1MHQEREREREREREREREZE7YeUJERERERERERERERKSHnSdERERERERERERERER62HlCRERERERERERERESkh50nREREREREREREREREeth5QkREREREREREREREpIedJ0RERERERERERERERHrYeUJERERERERERERERKSHnSdN4PPPP4evry8mTJhgUJ6amoqhQ4ciMDAQkZGR2LRpU43nnjt3DuPGjUNQUBAiIiKwfPlyaLXaJor8bzdu3MD8+fPRo0cPBAYGom/fvvjuu+8M6silPRUVFVi7di1iYmIQGBiI3r17Y/HixSguLjaoZ47tOX78OOLj4xEVFQVfX1+sWbOmRh1jxZ2dnY3p06cjJCQE3bp1w4IFC1BUVNSk7fn0008xZswYPPzwwwgLC8OIESNw6NAhs20PWS9LyPPmwpKON+ZEzsc+onu1Zs0a+Pr61vinv7/KcZ+3xDzZp0+fWj+rJ598UqojtzYx75IpyencVO65Wq45Wa55V865taSkBG+99RYee+wxBAYGYuDAgUhJSTH7uImsnqBGdf78eRERESFGjRolxo8fL5X/+eefIjg4WLz66qvi999/F7t37xaBgYFix44dUp1bt26Jnj17ivj4eHHmzBlx4MAB0a1bN7Fs2bImbcOtW7dETEyMmDx5sjh+/LjIysoS//d//yd++eUXWbZn8+bNIjg4WPz3v/8VWVlZ4ocffhC9evUSL7/8stm35+DBg+Ktt94SX375pejVq5dITEw0eNxYcWu1WhEbGyuGDx8uTp06JY4dOyYee+wxMWPGjCZtz4svvig++OADcfr0aXHhwgWxYsUK0aVLF5GWlmaW7SHrZAl53lxY2vHGnMj52Ed0rxITE0VUVJTIyckx+FdFjvu8pebJ3Nxcg8/o0qVLIigoSKxdu1a2bWLeJVOR27mpnHO1nHOyXPOunHPrnDlzxGOPPSYOHz4sLl26JLZt2yY6d+4svv/+e7OOm8jasfOkEanVahEbGys+//xzMW/ePIMTlzfffAitl6gAACAASURBVFP07t1bVFRUGJRFRkZKv3/00UciKChI3Lp1q0ZZcXFxk7RBCCFWrlwpHnvsMVFeXn7bOnJqT3x8vHjuuecMylasWCEGDBgg/S6H9kRHR9fobDBW3IcOHRI+Pj7i4sWLUp2qssuXLzdZe2rTr18/sWLFCul3c20PWQdLyfPmwtKON+bEUo59RHcjMTFRREdH3/ZxOe7z1pInk5KSRJcuXcS1a9eEEPJsE/MumYIcz03lnKstKSfLJe/KNbeWlZWJLl26iL179xqUT506VYwePdps4yYiIThtVyNaunQpfHx8EBcXV+Ox9PR09OjRAwqFQiqLiIjAlStXcO3aNalOcHAwnJ2dpTo9e/ZEWVkZfv3118ZvwP/s378fISEheOONNxAREYH+/ftj7dq10Gg0smxPWFgYUlNTcebMGQBAVlYWDh48iN69e0t15NQefcaKOz09He3bt0fHjh2lOt27d4dSqURaWloTtaamiooKlJaWomXLllKZnNtD8mcped5cWNrxxpxY8rGP6E6uXbuGRx99FJGRkYiPj0dmZqb0mBz3eWvJk5988gmioqLg6ekJQJ5tYt4lU5Drualcc7Ul5WS55F255laNRgOtVgsHBweD8mbNmuHkyZPQaDRmGTcRcc2TRvPNN9/ghx9+wMKFC2t9/MaNG2jVqpVBWevWrQEAOTk5t61T9fv169eNHfJtXb58GSkpKdBoNNi4cSOmT5+O7du3IzExUaojp/Y888wzGD16NIYMGQJ/f39ER0cjKCgIc+bMkerIqT36jBV3bXVsbW3h4uJisrYBwKZNm1BUVITY2FipTM7tIXmzpDxvLizteGNOLPnYR3Q7QUFBWLFiBTZt2oTly5dDCIGRI0fi0qVLAOS5z1tDnjx9+jR++eUXDB8+XCqTY5uYd6mpyfXcVM652lJyspzyrlxzq7OzM8LCwrBhwwb8+eefqKiowKFDh7B//35oNBrk5+ebZdxExM6TRnH16lUsXLgQb7/9tkFvcHX6vckAIISotbw+z21MQgi4u7tj8eLFCAgIwJNPPokpU6bgww8/vGNM5tqeffv24ZNPPsGSJUuQnJyMxMRE/PTTT1ixYsUdYzLX9tT13saMWwhhsrYlJydj/fr1WLlyJTw8POr1HHNuD8mbpeV5c2FpxxtzYunHPqLa9O7dG/369YOvry8efvhhrF27Fh4eHti+fbtUR277vDXkyaSkJNx3333o2bOnQbnc2sS8S01Jzuemcs7VlpKT5ZR35Zxb33zzTTg7OyM6OhoBAQFYunQphg4dCgBQKpW1vrc5xE1k7VSmDsAS/fLLL8jLy8PIkSOlsoqKCgBAly5d8PHHH6NVq1Y1eoVzc3MB/N2z3KpVK2RnZxvUuXHjhvRYU/Hw8ECHDh2kZA4A3t7eKC4uRmFhIVxcXGTVniVLlmDs2LH45z//CQDw9fWFRqPB3LlzMWPGDDg6OsqqPfqMFXerVq1w9OhRgzparRY3b940SduSkpKwZMkSJCYmolevXgaPybE9JH+WlufNhaUdb8yJJR/7iOpLpVLB398fFy9eBGC886amZOl5sqioCF9++SXi4+MNLgLJsU3Mu9SULOncVE652hJystzyrpxza7t27bB161aUlpbi5s2b8PT0lDpUWrZsabZxE1k7jjxpBI888gj27t2Lzz//XPrXp08fdO3aFZ9//jl8fX0REhKCo0ePSr3IAHD48GG0bdsWXl5eAICQkBCcPHkSxcXFBnUcHBzQpUuXJmtPSEgILl++LJ18AcDFixfh7OwMFxcXqY5c2lNaWgobG8NdX/9kB5BXe/QZK+6QkBBkZWXh8uXLUp2jR49Cp9MhNDS0iVpTadu2bViyZAnWrl1rMI9pFbm1hyyDpeV5c2FpxxtzYsnHPqL6qqiowNmzZ6ULEHLc5y09T+7evRsajQaDBw82KJdjm5h3qSlZ0rmpnHK1JeRkueVdS8itzZo1g6enJ8rLy/HNN98gOjoaNjY2Zh83kdVqrJXoydC8efPE+PHjpd///PNPERwcLF577TVx7tw5sXfvXhEUFCS2b98u1bl165aIiIgQ06dPF5mZmeLgwYPi4YcfFsuWLWvS2DMyMoS/v79ISEgQFy5cEAcOHBDdu3cXK1eulGV7Xn75ZdG9e3fxzTffiKysLPHDDz+I6OhoMXHiRLNvT1FRkfj111/Fr7/+Knr37i1effVV8euvv4qLFy8aNW6tVitiY2PFiBEjxOnTp8Xx48dFTEyMmDFjRpO2Z/PmzaJLly5i9+7dIicnR/qXn59vlu0h6ybnPG8uLO14Y07kfOwjuldLly4VP/30k7h8+bI4deqUeP7554W/v784deqUEEKe+7yl58mBAweKmTNn1iiXY5uYd8nU5HJuKudcbQk5WW55V8659ccffxQHDhwQly9fFseOHRNjxowRERER4tq1a2YdN5G1Y+dJE6l+4iKEEMePHxeDBw8W/v7+4tFHHxUbN26s8bzff/9djB07VgQEBIhHHnlELFu2TGg0miaK+m/ff/+9+Oc//ykCAgJEdHS0WLduXY045NKe4uJisWzZMtGnTx8REBAgXbTPy8szqGeO7fnpp5+Ej49PjX9jxowxetxXr14V8fHxomvXriI8PFy8/PLL4tatW03anqioqDrba07tIesm9zxvLizpeGNO5HzsI7pXzz//vOjVq5fw9/cXERERYvLkydLFuCpy3OctNU+mp6cLHx8fceTIkVofl1ubmHfJ1ORybir3XC3nnCzHvCvn3JqSkiJiYmKEv7+/6Natm3jhhRfEn3/+afZxE1k7hRB648GIiIiIiIiIiIiIiIisHNc8ISIiIiIiIiIiIiIi0sPOEyIiIiIiIiIiIiIiIj3sPCEiIiIiIiIiIiIiItLDzhMiIiIiIiIiIiIiIiI97DwhIiIiIiIiIiIiIiLSw84TIiIiIiIiIiIiIiIiPew8ISIiIiIiIiIiIiIi0sPOEyIiIiIiIiIiIiIiIj3sPCEiIiIiIiIiIiIiItLDzhMiIiIiIiIiIiIiIiI97DwhIiIiIiIiIiIiIiLSw84TIiIiIiIiIiIiIiIiPew8ISIiIiIiIiIiIiIi0sPOEyIiIiIiIiIiIiIiIj3sPCEiIiIiIiIiIiIiItLDzhMiIiIiIiIiIiIiIiI97DwhIiIiIiIiIiIiIiLSw84TIiIiIiIiIiIiIiIiPew8ISIiIiIiIiIiIiIi0sPOEyIiIiIiIiIiIiIiIj3sPCEiIiIiIiIiIiIiItLDzhOqla+vL9avX3/Xzxs7diwmTJhQZ70+ffpgwYIF9xBZ4zCXeK5fvw5fX18kJyc3yfuVlZXh3XffxYABAxAcHIxu3bohLi4OixcvRnl5eYNfv6nbQ9RYmBNNo6lyyLFjx+Dr61vnv+TkZKnuiRMnGi2el156CTExMbU+9u6778LX19egrPr+uWbNGnTp0uWOde7VkSNHMG7cOHTv3h1du3ZFnz59MHPmTJw6dape8eurbz0iY2I+N42mPCd8+eWX8dBDD6GiosKgfOXKlfD19cXWrVsNyktLS+Hv74+33nqr0WO7W6tWrUJgYKCpwyC6K8yzpiGnPJucnAxfX19cu3ZNqlN9O9ZWxxRqO6+uDc9riSyXytQBkHlKSkpCmzZtTB0GNbLZs2fj+PHjmDJlCgIDA1FcXIzMzEzs3r0bs2bNgp2dnalDJDILzImWzd/fH0lJSdLvv/zyCxISEpCQkGDQUdGhQwf8/vvvpgjxjppq/0xJScGsWbPQv39/jB8/Ho6Ojrh06RL27duHn3/+GUFBQXf1etOmTUNxcXEjRUtUO+ZzyxceHo7k5GT89ttv8PPzk8pTU1PRrFkznDhxwuAC7cmTJ6HVahEeHm6CaIksD/Os5Wtono2MjERSUhLc3NyaOnQiorvGzhOqVXBwsKlDaBJlZWVwcHAwdRgmcfnyZRw4cAAJCQkYPny4VB4dHY3p06ebMDIi88OcaNmcnZ0NPmO1Wg0A8Pb2lsVn31Qxbtu2DSEhIVi1apVU1r17d4wYMaLGnYf10aFDhzrrWOs+SY1HDn/TxmDNfzthYWEAKi/iVV3UKy8vx+nTp/HUU0/hq6++MqifmpoKhUKBkJCQJo/1dqz58yP5Y561fA3Ns25ubuw4ISLZ4LRdFqJqiODJkycxbNgwdO3aFf3798c333xTo+6RI0cwevRoBAcHIywsDDNnzsTVq1cN6tQ21PY///kP+vTpg6CgIIwYMQKZmZkIDAzEmjVrarzHgQMHMHDgQHTt2hWDBw++7fQm27ZtQ1RUFIKCgjBhwgRcunTJ4PHy8nK89dZb6N27NwICAtC3b98aQ0BvN5yz+rDJqnonTpzAs88+i5CQELz++usGz/n0008RExODkJAQjB49usYdxvWJBwDOnTuHKVOmIDQ0FMHBwRg/frzBlCZV3n33XfTq1QvBwcGYOHEi/vrrr1q3U2MoKCgAALRq1arGYwqFAgqFAgAQHx+PYcOG1ajzww8/wNfXF6dPn5bK6tOequG4dW1rANixYweefPJJBAQEoGfPnli2bJk0nVhubi4CAgLw0Ucf1XjeCy+8gAEDBtRzS5AlYk5kTmxsxcXFmD9/PsLDwxEREYGEhASp06XKjRs3MH/+fERERCAgIABxcXHYv3+/0WO5l+kxzp8/j6lTp+Lhhx9GUFAQ+vTpg4SEhDs+p7CwsNZjBgDY2NQ8pazr76/6Plk1Jdr+/fsxZ84chIeHY/LkydLj9flbJcvDfM58frfuv/9+tG7dGqmpqVJZRkYGKioqMH78eOTm5uLChQvSY2lpafDx8YGLiwuAyvz4wgsvSJ9f3759sXLlSoMcf7vphQ4dOgRfX1/8+uuvUtmPP/6IUaNGoWvXrggPD8esWbOQnZ0tPX7p0iX4+vpi586dWLhwIR5++GHExsbetn0ajQZr1qxBdHQ0AgIC0KdPH7z77rsQQgAATp06BV9fXxw+fLjGc4cMGYJp06bVYyuSNWGeZZ69Ww3Ns/c6JZcxP1OgslNn8ODBCAwMRN++ffHVV19h4sSJGDt2bI33vnDhAsaPH4/g4GDExMTgww8/rDXGo0ePIi4uDoGBgRgwYAC+//576bGtW7ciKCgIhYWFBs+5efMmunbtii1bttzN5iCiJsLOEwtSUFCA+fPnY8SIEVi7di3atGmD559/HpcvX5bqfPvtt5g4cSK8vLzwzjvvYPHixTh37hzGjRuHkpKS2772t99+i1dffRVhYWFYu3Yt+vfvj5kzZ9Z6p+m5c+ewatUqTJ06FYmJiQAqL8DfunXLoN4PP/yAzz//HPPnz8eSJUuQlZWFZ555xmCtjblz52Lr1q0YNWoUNmzYgKioKCxduhSrV6++5+00d+5cBAUFYf369Rg6dKhUfuTIEXz22WeYN28eli9fjuzsbEyfPh06ne6u4rl27RpGjx6NrKwsvPHGG3jzzTdRVlaGsWPH4rfffpPqffzxx3j77bfRt29frF27Fl27dsXzzz9frzZUVFRAq9XW+e9OHnzwQTg6OmLFihX45ptvanw+VUaMGIFTp07h7NmzBuU7d+6En5+fNA/z3bSnPtt6+fLlWLZsGaKjo7Fx40bEx8fj008/xbx58wAA7u7uiI6Oxs6dOw1eu6CgAPv27au1w4esC3Ni/TAn3ptFixbBxcUFq1evxtixY/Hxxx9j06ZN0uO3bt3CqFGjcOLECbz44ovYsGED/P398dxzz+HQoUP1eo/a2nAvIzxqM2XKFOTm5uKNN97Apk2bMGPGDIPPtjaBgYE4cOAANmzYUOMCRXX1+fu7nUWLFsHd3R2JiYmYOnUqgHv/WyXLwHxeP8znfwsNDTW4qJeamorOnTujffv26Nixo/SYTqfDyZMnDabsysnJQYcOHfDKK69g8+bNmDBhApKTkw3m4o+NjcWxY8eQk5Nj8L579+6Ft7e3ND/+vn37MHnyZLRr1w6rV69GQkICzp49i3HjxqG0tNTguatXr4ZarcZbb72Fl19++bZtmz17Nj744AOMHDkS7777LoYNG4bExES88847AICgoCD4+/vjP//5j8HzMjMzkZGRgaeeeqrO7UfWh3m2fphn/9aQPHuvjPmZ5uTkYNKkSbCxscGqVaswc+ZMrF692mA7VxFCYNasWYiOjsa6desQHByMhIQEHD9+3KBeQUEBFixYgDFjxiAxMREeHh6YNm0azp07BwAYNGgQAGD37t0Gz9u7dy90Op30OBGZGUEWYd68ecLHx0ecPHlSKsvNzRV+fn7i3Xfflcoee+wxER8fb/DcrKws4e/vL3bs2CGV+fj4iHXr1km/DxkyRAwbNszgeR999JHw8fERiYmJUtmYMWOEv7+/+Ouvv6Sy06dPCx8fH/Hll19KZVFRUSIoKEjk5uZKZb/99pvw9fUVSUlJQgghMjMzhY+Pj9iyZYvB+7766qsiMDBQFBYWCiGE+Oyzz4SPj4+4evVqjW0SHR0t/V5V75133qmx/aKiosQjjzwiioqKpLKUlBTh4+Mjfv7557uKZ+nSpSIgIEBcu3ZNqlNUVCS6desmnn/+eSGEEDqdTvTq1UvMnDnT4LWWLVsmfHx8xGeffVYjxupt8/HxqfNfVlbWHV8nJSVFhIeHCx8fH+Hr6ysGDBggVq5cKfLz86U6Op1OREVFicWLF0tlubm5BvvM3bSnPtv68uXLws/PT7z//vsGr7d7927h4+Mjfv/9dyGEEEeOHBE+Pj4iIyNDqvP++++LgIAAgzaQ9WFOZE68l5xY5aeffhI+Pj7i+PHjt33stddeMyifMmWK6Nevn/T7mjVrRHBwcI3PYcKECWLIkCENbo++6vtnYmKi6Ny5823r5ObmCh8fH7F///47xlFddna2GDp0qBTDI488IubOnStSU1Nrjb+uv7/q+2TVtp07d26N967v3ypZHuZz5vN7yedbt24VPj4+4s8//xRCVOboJUuWSO/x0ksvCSGEyMjIqPEZ6quoqBAajUZ88cUXws/PT9oWhYWFwt/f3+BctaSkRAQHB4v169dLz42MjBQzZswweM1Lly6JLl26iE8++UQIIcTFixeFj4+PGDt2bI33X7lypQgICJB+rzr3/e677wzqrVmzRgQGBoqbN28KIYT45JNPhL+/v8F+uGjRIvHoo48KrVZ7x21H1od5lnm2qfNsbds9KipKzJ8//7Z1jP2ZLl++XHTt2lXk5eVJZefOnRO+vr5izJgxUlliYmKN+NVqtejWrZtYuHBhje168OBBg3q9evUSL7zwglQ2d+5cMXDgQIPY4uLianyeRGQ+OPLEgri6uqJr167S725ubnB3d5eG0V68eBFZWVno37+/wR0FXl5eeOCBB5CWllbr6+p0Opw5cwbR0dEG5X379q21vo+PD9q2bWvwO4Aaw3nDw8MN5rn8xz/+gQcffBAnT54EAGl47pNPPmnwvCeffBJqtdpguqi7ERUVVWt5eHg4nJycDOIBgCtXrtxVPCdOnEB4eDg8PT2lOk5OToiKipLuTLh69Sqys7NrDBvt169fvdrw3HPP4dNPP63zn4eHxx1fp2/fvvjuu+/w9ttv46mnnkJ5eTk2bNiAAQMGSHfS2djY4KmnnsLevXulO3l27doFpVIpTSlwt+2pa1sfPXoUFRUV6Nevn8G+2rNnTwCQ7mLp3r077r//foPRJ5999hkef/xxuLq61mtbkuViTqwf5sR707t3b4Pf//GPfxh8pj/++CPCwsLQqlWrGnnsl19+qTHFV3VeXl61tmHMmDENjr1ly5Zo164dVq5cieTk5HpP8+Dh4YGkpCR8+OGHmDp1Kjp16oQvv/wSo0ePxmeffWZQt66/vzupvk/e698qWQ7m8/phPjdsc1XMQgikp6dLc/SHhoZKba46p6x6DKhcxyAxMRGPP/44AgMD4e/vjxdeeAEVFRXSqLsWLVqgd+/e2Lt3r/S8b7/9FiUlJdLUsRcuXMCVK1dqnM+2bdvW4K7sKn369Klz+/z4449wdnZGz549DV4zIiICarUaGRkZAIABAwbAzs5Ouru5rKwMe/fuxZAhQ6BUKut8H7I+zLP1wzxr2OaqmO82z94LY3+mp0+fRlhYGFq2bCmVeXt7w9vbu9b6jz76qPR/Ozs73H///TX2S3t7+xr1+vTpg59//lkqGzFiBM6ePStNxXb69GmcOXOGowKJzBgXjLcgLVq0qFFmZ2cnXaDJzc0FAMyZMwdz5sypUfd2B8e8vDxotVqDgwpQefGltjnOq8dhZ2cHADUuFNW2QJi7u7t00b5qHsjq86tX/V59nsj6at26da3ldcVd33gKCwvxwAMP1Hj9Vq1aSXWuX78OoLK9+qr/fjtt27aFl5dXnfVUqrr/xJs3b44BAwZIX/SSkpLw2muvYcuWLdKUAUOGDMHatWvx9ddfY+DAgdi5cyf69euH5s2b31N76trWVfuq/omHvqr1WgBg+PDhWL9+PV566SWcOXMGv/32G1555ZU6202WjzmxfpgT701t20f/M83Ly0N6ejr8/f1rfX5hYeEdv5Ta2dlJ0yLqO3r06D1G/DeFQoH3338fq1evxr/+9S8UFRWhU6dOmD17do0v4tXZ2NggPDxc+sJ8+fJljB07FitWrMCQIUOkenX9/d1J9X3yXv9WyXIwn9cP8/nf/Pz84OTkhNTUVPj7+6OgoAChoaEAKi/qXb58GdevX0dqairat29vcKFy+fLl+PTTTzFz5kwEBQXB0dERv/zyCxYuXGjwWQ8cOBCzZs3CxYsXcf/992Pv3r0ICQlB+/btAfy9X86ePbvWGO+77z6D32+3ppS+vLw8FBUVISAgoNbHq86RnZycMHDgQHz66ad4+umnkZKSgqKiIoM8TaSPebZ+mGf/1pA8ey+M/Zlev3691nPt2vYtpVIJZ2dng7LazmtbtmwprR2rH5/+FI+hoaHw8fHBzp07ERQUhJ07d6Jdu3bo0aPHXcVPRE2HnSdWpOpO/JdeeqnW+SarHwyquLm5QaVSIT8/36A8Pz+/QXOv5+Xl1SjLzc2V7nipWkzsxo0bBgfaqhO3qsft7e0BVC6eqE//Aru+6gez+qpvPC4uLlKZvtzcXKlO1UlX9Xq1Pa828+fPx65du+qs9+2339b4YlaX4cOHY+XKlTh//rxU1rp1a/Tp0wc7d+6El5cX/vjjD/zrX/8yeLy2+Ovbnuqq9tXt27ejWbNmNR7X3/6DBg3CqlWrkJKSgmPHjuH+++9Ht27d7ul9ybowJ1ZiTmwcrq6u8PLywty5c2t9vPpFhKbWsWNHrFy5EhUVFcjIyMD69esxa9YsfPnll7V+ab+dDh064IknnsDWrVtx48aNel38u1v3+rdK1oP5vBLz+d+USiVCQkKQlpYGf39/dOzYUcpP3t7ecHV1RWpqKtLS0hAREWHw3K+//hrDhg3D5MmTpTL9hY+rREVFwdnZGV988QVGjx6Nw4cPG6xVUrVfLliwACEhITWeX3UTUpX6fH6urq5wcXG57aLCHTp0kP4/cuRIfPLJJ0hLS8POnTsRERGBdu3a1fkeRLVhnq3EPPu3huTZe2Hsz7R169a17kd5eXm1dqDUR35+PoQQBvvJjRs3anS6jRgxAm+//TZmz56NL774ApMnT77nfYuIGh87T6zIgw8+iHbt2uGPP/7A008/Xe/nKZVKdO7cGfv378ezzz4rlX/99dcNiufEiRMGB6bff/8dFy5cwPjx4wH8PQz0v//9LyZMmCA978svv4S9vb10l0CbNm0AVC4uV3Wn161bt5Cenl7rHTT3qr7xhIeH46OPPsL169elg2RJSQm+++476aShTZs28PDwwL59+6QRH1WvXR/PPfccRo8eXWe9O92NW1RUBKVSWaNz4saNG7h161atB/hnnnkGq1evhre3t8Gw24a2p7oePXrAxsYGOTk5Bq9Xm5YtW6Jv377Yvn07Lly4gGnTpvHEg+qFObFhLC0nGlvPnj2RlJSEDh06SF/mzJGNjQ2CgoIwe/ZsHDhwABcuXLht54n+Z6jv4sWLsLe3N+r+pe9e/1bJejCfN4yl5vOwsDAkJibiu+++k+6GBiovfgYHB+Pzzz9HTk5OjalkysrKYGtra1C2Z8+eGq9vb2+Pxx9/HHv37oWbmxuEEAbT5nTq1Em66WjcuHF1xlsfPXv2xHvvvQchBIKCgu5Y18/PD127dsWqVatw4sQJrFmzxigxkHVinm0Y5tmGTdkFGP8zDQwMxEcffYT8/Hzppqbz58/j/Pnz99x5olar8f3330vT+5aXl+O7777DQw89ZFAvNjYWb731FmbPno2ysjIMHjz4nt6PiJoGO0+siEKhwCuvvIIZM2agrKwMjz/+OJo3b46cnBwcO3YMvXr1uu3co/Hx8Zg2bRrmzp2L2NhY/PHHH9i+fTtUKlWD7r6YNGkSpk2bBrVajVWrVqFt27YYNGgQAMDX1xf9+vXD22+/jfLycvj7++PHH39EUlIS4uPjpQNfUFAQ7rvvPixbtgw6nQ5CCGzZsgWOjo73tqFuo77xTJgwAbt27cIzzzyD+Ph42NnZYfPmzSgrK8PUqVMBVF6smjp1KhISEvDGG28gMjISaWlpSElJqVcs9913X4Pvnv7jjz8wZcoU/POf/0R4eDiaN2+Oy5cv47333oNSqcSoUaMM6nfv3h0dOnTA8ePHDe6qM0Z7quvYsSOeeeYZvPrqq/j9998RFhYGpVKJv/76CwcPHsSCBQsM7pwbMWIERo8eDVtbW2n/IaoLc2LDWFpONLYJEyZI64GMHz8eHTp0wK1bt3D27FlkZ2cjISHBZLFlZmZi6dKl6N+/Pzp06AC1Wo3t27ejefPmBvOdVzdp0iR07NgRUVFRuO+++3Dr1i2kpKTg4MGDePrpp6UpKoytIX+rZB2YzxvGfEgiJwAAIABJREFUUvN5eHg4hBA4dOgQFi9ebPBYaGgoVq1aJdXT17NnT+zcuRPe3t7w8vLCnj17pLVOqhs4cCCSk5OxYcMG9OzZ0+CCm42NDV599VXMmjULpaWliI6ORvPmzZGdnY1jx44hKiqqxjoQdYmIiMDjjz+OKVOm4JlnnoG/vz80Gg0uX76Mb7/9Flu3bjWoP2LECLz88sto1arVbddqIKoP5tmGYZ6tOVrpbhn7M50wYQI+/vhjTJ48GVOnTkV5eTlWr16N1q1b3/N+2aJFCyxatAjTpk1Dq1atsH37duTm5kqfXZXmzZujf//++PTTT9GnT58GT2lGRI2LnSdWpk+fPvjggw/w73//G/PmzYNGo4GnpyceeughaVGz2jz22GNISEjAxo0bkZKSgi5dumD58uUYNWpUjSHn9dWrVy/84x//wOLFi5GXl4fQ0FC8/vrrBhdfVqxYgdWrV2PHjh3Iy8tD27Zt8dJLLxncaaBSqbB+/XosWrQIL774Ilq3bo1p06bh2LFjNRZibKj6xOPl5YUPP/wQK1aswIIFC6Q7w7Zv3y4teAcAo0ePRlFREbZv346dO3ciLCwMK1euxIgRI4wa8+107NgRo0aNwo8//ohdu3bh5s2baNGiBYKDg7F06dIa838qFApER0dj27ZtiIuLq/F6xm7P3Llz8cADD+Cjjz7C+++/D1tbW7Rr1w69evWqsRh81YKBDz30UKNMGUOWizmxYSwpJxpbixYt8Mknn2DNmjVYt24dbty4AVdXV/j4+Jh8zvnWrVvD09MTmzdvRnZ2Npo1a4bAwEC89957d8yhzz77LFJSUrBmzRpcv34dKpUKDzzwAF599dUaHe7Gdq9/q2Q9mM8bxhLzedeuXWFrawuNRmNwRzRQeVFPCAF3d/cao+1ee+01LFq0CMuXL4dKpULfvn3x2muvGUzjVeWRRx5B69atkZ2djf/3//5fjcejo6Px/vvvY8OGDdJ+6eXlhYceegidOnW6p3atWrUK77//Pnbt2oXVq1fDyckJHTp0QGRkZK3vP3/+fAwaNKjGaBqiu8U82zDMsw1nzM/Uw8MDmzZtwpIlSzB79v9n796jmjrT/YF/MUQgBvESNepEa6WaUlADSItgy3TG8RxnkGpppyJDdbycKqXLGYaTAR0KoZWItTqIODTWctKxVGrVGezqkTq1HossL1ympQgdLy2MlkBAy11JyO8PfuwaQYUqAcL3sxYr7r2fvfM+WbjJ3s9+33cDJk2ahKioKPz1r3/90b+Xo0aNQmJiIpKTk3H58mVMnToV6enp3f7/+MUvfoEDBw5woniiQcDBYrFY+rsRNDgdP34cL730Ev7617926YZI9umXv/wlZs6ciTfffLO/m2Lliy++wHPPPYc9e/Zg/vz5/d0cGqJ4TiQisg88n5O9yMnJQUxMDI4ePYqpU6f2d3OIBDzP0kBkNBqxYMECrFq1Ci+//HKfvldCQgKOHz+OTz/9FCKRqE/fi4juD3ueUI80NDRgx44d8Pf3h1QqRVlZGXbv3o3HHnvsgXTBpIHr5s2bKCsrw/Hjx3HhwgUkJyf3d5MEBoMBlZWV2Lp1Kx555BEEBgb2d5NoiOA5kYjIPvB8TvaosrISlZWVSE1NxU9/+lMWTqhf8TxLA9Wbb74pDNFYVVWFPXv2YNiwYQgNDe2z9ywvL8e//vUvHDx4EK+88goLJ0SDAIsn1COOjo64cuUK4uPj8f3338PNzQ0//elP8d///d+cnNvOVVdX47nnnsOoUaMQExNzz8kpbSk7Oxvp6elwd3dHSkoKfxf7wOHDh6FWq+Hv7281jnZBQQGSk5NRXl6OsWPHYvny5V2Gs7hw4QI0Gg2Ki4vh6uqKxYsXIzo6Go6OP/zp6Zz74dSpUxCLxViwYAFiY2MhlUptleKPwnMiEZF94Pmc7NGf//xnfPzxx/Dy8kJ8fHx/N4eGOJ5naaAym83485//jOrqagwfPhwqlQparRZyubzP3nPdunWora3FggULEBER0WfvQ0QPDoftIiKibl26dAkRERGYOnUqxGKxUDy5cuUKfvWrXyE4OBgREREoLS3Fpk2boFarsXz5cgBAY2Mj/vM//xNeXl545ZVXUFVVBbVajaVLl0KtVgPo+LK6dOlSuLi4YOPGjWhpaUFcXBw8PDyQmpraX2kTERERERERERFhWH83YLCzWCy4ceMGWIMiInty8+ZN/O53v0NMTAwUCoXVtqysLLi5uSExMRHu7u5YvHgxIiIisGfPHiEmJycH9fX1SElJgVKpRFBQEDZs2ID33nsPzc3NAIC8vDyUlZVhy5Yt8PLygp+fH+Lj43H06FFUVlb2qJ08BxMR9Q+ef4mI+g/PwURERLbB4sl9unnzJkpKSnDz5s0ftf9XX331gFs0cDC3wcmecwPsP78HJTk5GTNmzEBISEiXbUVFRZg3b55VN/uAgABcvXoVVVVVQsycOXOsht8KDAxEa2srSktLhRiFQmE1Dre/vz9EIhEKCwt71M77PQcPRvwdtsbPoyt+JmQL/X3+tZffc3vIwx5yAJgHDS73cw62t98Re8sHsL+cmA8RDWac86Sftba29ncT+gxzG5zsOTfA/vN7EHJzc3Hy5EkcPny42+1GoxE+Pj5W68aNGwegY44cuVwOo9EImUxmFdO5XFNTIxzn9hixWAw3NzchpqdKSkp6FT/YFRQU9HcTBhR+Hl0N9c/k9nMU2R97+XtuD3nYQw4A86Chw95+R+wtH8D+cmI+RDSYsXhCRESC7777Dq+++ir+8pe/3HXS9tsnd+wcMqAnkz7eK8ZisfR68khPT084OTn1ap/BqqCggDeGb8HPoyt+JoOX0WjEm2++ic8++wwNDQ2YNGkS1Go1nn76aSGmoKAAycnJKC8vx9ixY7F8+XKsWbPG6jgXLlyARqNBcXExXF1dsXjxYkRHR8PR8Yev/gaDARqNBqdOnYJYLMaCBQsQGxt713M/ERERERHRUMLiCRERCb766ivU1dVh2bJlwrr29nYAgIeHB7KysiCTybr0DKmtrQXwQw8UmUwGg8FgFWM0GoVtna/5+flWMSaTCfX19V16pBAR2bvGxkaEhYXhoYceQmpqKuRyOb777juMGDFCiLly5QpWr16N4OBgaLValJaWYtOmTZBIJFi+fLlwnJUrV8LLywvZ2dmoqqqCWq0GAOHVbDZj7dq1cHFxgV6vR0tLC+Li4hAXF4fU1FTbJ09ERERERDQAsXhCRESCJ554Ajk5OVbrduzYgdraWiQlJWHKlClQqVT46KOPrHqI5OXlYdKkSZDL5QAAlUoFrVaLpqYm4cZfXl4enJ2d4eHhIcSkp6ejoqICU6ZMAQDk5+fDbDbD29vbVikTEQ0IOp0O7e3t2LVrF8RiMQDgJz/5iVVMVlYW3NzckJiYCAcHB7i7u+Prr7/Gnj17hOJJTk4O6uvrkZKSAqlUCqVSiQ0bNkCr1SIqKgoSiQR5eXkoKytDbm6uMO9UfHw81qxZg8rKSigUCtsmT0RERERENADZdMJ4nU6H5557Dj4+PvDz88PKlSvxz3/+s0tcQUEBQkND4eXlhaCgIOh0ui4xFy5cQEREBGbNmoWAgABs2bIFJpPJKsZgMCAyMhIqlQp+fn7YuHEjGhsbrWIaGhoQGxuLuXPnQqVS4ZVXXun1WPtERPZCKpVixowZVj8jR46Ei4sLZsyYAWdnZyxbtgzXr19HQkICLl68iCNHjkCv12PVqlXCcYKDg+Hq6gq1Wo3y8nKcOHECO3bsQFhYGCQSCYCOSeaVSiXUajVKSkpw7tw5JCUlYeHChbxxR0RDzrFjx6BSqfDaa68hICAAixYtQlpaGtra2oSYoqIizJs3z2pow4CAAFy9ehVVVVVCzJw5c6yG3woMDERraytKS0uFGIVCIRROAMDf3x8ikQiFhYV9nSoREREREdGgYNOeJ2fOnMHzzz8PLy8vODo6QqfTYcWKFfj73/8u3Ciz9XAEMTExuHz5Mnbv3o3hw4cjKSkJ69evR3Z2dq/H3CciGgomT54MnU6H5ORkhISEYOzYsYiMjER4eLgQI5VKkZmZCY1Gg9DQUEilUixZsgTR0dFCjEgkQkZGBjQaDcLDw4Ux9+Pi4vojLSKiflVRUYGKigoEBwcjIyMD3377LTQaDW7cuCGcO41GY5f5bDqHS6yuroZcLofRaOwy9GHncucDQt3FiMViuLm59fohopKSkl7FP0gFBQX99t4Pkj3kYQ85AMzjQeG8W0RERGQvbFo8ub0HyebNm/HJJ5/g5MmTCAsLA2Db4QguXbqE48ePIzMzE76+vgAArVaLRYsW4fTp03jiiSds+OkQEQ1MWq22yzpfX198+OGHd93P3d0der3+rjFyuRzp6en31T4iIntgsVggk8mQlJQEkUgET09PGAwGpKWlWRWeb3+4x2KxdLu+O/eKuXU4xp7y9PSEk5NTr/Z5EAoKCuziBq095GEPOQDMg4iIiIi6sumwXbdraWmByWTC6NGjhXW2HI6gsLAQYrEYfn5+Qsz06dMxceJEDllARERERDYzfvx4PPTQQxCJRMK66dOno6mpCd9//z2Ajh4kt/cMqa2tBfBDDxSZTAaj0WgV07nc2dukuxiTyYT6+vouPVKIiIiIiIiGqn6dMD4lJQUymQxBQUHCOlsOR2A0GjFq1Ciri9TOY9lyyIL+7lbdl5jb4GTPuQG2y49P/RERUU+pVCoUFRWhvb0dw4Z1PN/0zTffQCqVws3NTYj56KOPrHqI5OXlYdKkSZDL5UKMVqtFU1MTRowYIcQ4OzvDw8NDiElPT0dFRQWmTJkCAMjPz4fZbIa3t7dN8yYiIiIiIhqo+q14kpaWho8//hh6vR4uLi5W22w5HEF38bYcssCeu1Uzt8HJnnMD7D8/IiIanH7729/i17/+NV5//XWEh4fj22+/RUZGhtV8UsuWLcO+ffuQkJCAiIgInD9/Hnq9HjExMUJMcHAwdu3aBbVajaioKFRVVWHHjh0ICwuDRCIB0NGrW6lUQq1WY+PGjWhtbUVSUhIWLlwozENIREREREQ01PVL8WT79u3IysrC3r178eijj1pt6+lwBAaDwSqmu+EI8vPzrWJuH45AJpPh2rVrMJvNVr1P6urqOGTBbc6dN+DgZxdgqGvGhDESLA1yh++jE/q7WURERER24bHHHsPu3bvx5ptvIjs7G3K5HOHh4Vi7dq0QM3nyZOh0OiQnJyMkJARjx45FZGSkVYFFKpUiMzMTGo0GoaGhkEqlWLJkidW8KSKRCBkZGdBoNAgPD4dYLMaCBQsQFxdn05yJiIj6StPFQnyf/zeYrlfDcdR4uPmHYMR09q4kIqLesXnxRKvV4tChQ8jMzBSGDriVLYcjUKlUaGtrw5kzZ+Dv7w8AuHz5Mq5evcohC25x7rwBGQe/gKOjA1xdHHGtvgUZB78Als5iAYWIiIj6RF1BIa4e+htaDdVwnjAek5aEYIyPfX8/mz9/PubPn3/XGF9fX3z44Yd3jXF3d4der79rjFwuR3p6eq/bSHfHm3VERP2v6WIhav93DyByhIOzFKbGax3L/7Ga52QiIuoVm04Yr9FosH//fmzbtg3jxo1DTU0Nampq0NDQIMQsW7YM169fR0JCAi5evIgjR45Ar9dj1apVQkxwcDBcXV2hVqtRXl6OEydO3HU4gpKSEpw7d67LcATTp09HUFAQEhMTce7cOXz55ZdQq9Xw8vKymkR+qDv42QU4OjrAebgjHBw6Xh0dHXDwswv93TQiIiKyQ3UFhbiUsQc36q5BJJXiRt01XMrYg7qCwv5uGtEddd6sMzVes7pZ13SRv7dERLb0ff7fAJEjhomd4eDggGFiZ0Dk2LGeiIioF2xaPNm3bx+am5uxatUqBAYGCj+vv/66ENM5HEFJSQlCQkKwdevWOw5HUF9fj9DQUPzxj3+843AEo0ePRnh4ONatWwdfX19s3rzZqk1bt27FnDlz8NJLLyEiIgITJkzA7t27hYk6CTDUNcNJLLJa5yQWobquuZ9aRERERPbs6qG/wcHRESLnjpseImdnODg64uoh3vSggYs364iIBgbT9Wo4OFrPSevg6ATT9ep+ahEREQ1WNh22q7y8vEdxthyOYOTIkdBqtT1q11A1YYwE1+pb4Dz8h1+XG21mjB8j6cdWERERkb1qNVRDJJVarRvm5IRWA2960MBlul4NB2fr31verCMisj3HUeM7egGKnYV1FtMNOI4a34+tIiKiwYjdK+ielga5w2SyoPWmCRZLx6vJZMHSIPf+bhoRERHZIecJ49F+44bVuvYbN+A8gTc9aOByHDUeFpP17y1v1hER2Z6bfwhgNqG9rRUWiwXtba2A2dSxnoiIqBdYPKF78n10Av5r6SyMHumCxhYTRo90wX9xsngiIiLqI5OWhMBiMsHc2nHTw9zaCovJhElLeNODBi7erCMiGhhGTPfG2P9YDUfpaFhaG+EoHY2xnCyeiIh+BJsO20WDl++jE1gsISIiIpsY4+MN/NdqXD30N7QaquE8YTwmLQnpWE80QI2Y7g38x2p8n/83mK5Xw3HUeLj5h/BmHRFRPxgx3ZvnXyIium8snhARERHRgDPGx5vFEhp0eLOOiIiIiMh+cNguIiIiIiIiIiIiIiKiW7B4QkREREREREREREREdAsWT4iIiIiIiIiIiIiIiG7B4gkREREREREREREREdEtWDwhIiIiIiIioiErJycHS5cuxdy5czF79mwsWrQIe/fuhcViEWIKCgoQGhoKLy8vBAUFQafTdTnOhQsXEBERgVmzZiEgIABbtmyByWSyijEYDIiMjIRKpYKfnx82btyIxsbGPs+RiIiIes+xvxtARERERERERNRfxowZg/Xr12PatGkYPnw4zp07h4SEBIhEIrz44ou4cuUKVq9ejeDgYGi1WpSWlmLTpk2QSCRYvnw5AKCxsRErV66El5cXsrOzUVVVBbVaDQDCq9lsxtq1a+Hi4gK9Xo+WlhbExcUhLi4Oqamp/ZY/ERERdY/FEyIiIiIiIiIasgICAqyWFQoFjh07hjNnzuDFF19EVlYW3NzckJiYCAcHB7i7u+Prr7/Gnj17hOJJTk4O6uvrkZKSAqlUCqVSiQ0bNkCr1SIqKgoSiQR5eXkoKytDbm4upk6dCgCIj4/HmjVrUFlZCYVCYfPciYiI6M44bBcREREREREREQCLxYIvvvgChYWFePzxxwEARUVFmDdvHhwcHIS4gIAAXL16FVVVVULMnDlzIJVKhZjAwEC0traitLRUiFEoFELhBAD8/f0hEolQWFhoi/SIiIioF9jzhIiIiIiIiIiGtIaGBjz55JNoa2uD2WxGZGQkIiIiAABGoxE+Pj5W8ePGjQMAVFdXQy6Xw2g0QiaTWcV0LtfU1AjHuT1GLBbDzc1NiOmNkpKSXu8DdMzfYk/sLR/A/nJiPrZx+3mKiO4fiydERERERERENKSNGDEChw8fRktLC4qLi7Ft2zZMnDgRzz77LABY9ToBIEwmf/v67twrxmKx9Og4t/P09ISTk1Ov9ikoKLCrG6z2lg9gfzkxHyIazFg8ISIiIiIiIqIhbdiwYcJwWkqlEt9//z22b9+OZ599FjKZrEvPkNraWgA/9ECRyWQwGAxWMUajUdjW+Zqfn28VYzKZUF9f36VHChEREfU/znlCRERERERERHSL9vZ2tLa2AgBUKhXy8/OF3iYAkJeXh0mTJkEulwsxxcXFaGpqsopxdnaGh4eHEFNZWYmKigohJj8/H2azGd7e3rZIi4iIiHqBxRMiIiIiIiIiGrJ27tyJU6dOobKyEpcuXcIHH3wAnU6HZ555BgCwbNkyXL9+HQkJCbh48SKOHDkCvV6PVatWCccIDg6Gq6sr1Go1ysvLceLECezYsQNhYWGQSCQAOiaZVyqVUKvVKCkpwblz55CUlISFCxdCoVD0S+5ERER0Zxy2i4iIBDk5OXjnnXdQWVmJmzdvYvLkyQgNDcXKlSvh4OCAgwcPIjY2tst+ubm5wjAHAHDhwgVoNBoUFxfD1dUVixcvRnR0NBwdf/izYzAYoNFocOrUKYjFYixYsACxsbGQSqU2yZWIiIiICACam5vx6quvwmAwwMnJCQqFAtHR0XjhhRcAAJMnT4ZOp0NycjJCQkIwduxYREZGIjw8XDiGVCpFZmYmNBoNQkNDIZVKsWTJEkRHRwsxIpEIGRkZ0Gg0CA8PF74Dx8XF2TxnIiIiujcWT4iISDBmzBisX78e06ZNw/Dhw3Hu3DkkJCRAJBLhxRdfBNBx0XfixIku+3VqbGzEypUr4eXlhezsbFRVVUGtVgOA8Go2m7F27Vq4uLhAr9ejpaUFcXFxiIuLQ2pqqo2yJSIiIiLq+I7a+T31Tnx9ffHhhx/eNcbd3R16vf6uMXK5HOnp6b1uIxEREdkeiydERCQICAiwWlYoFDh27BjOnDkjFE+AHybG7E5OTg7q6+uRkpICqVQKpVKJDRs2QKvVIioqChKJBHl5eSgrK7PqsRIfH481a9agsrKSwxYQEREREREREVG/4pwnRETULYvFgi+++AKFhYV4/PHHhfVmsxlPP/00AgMDsXLlSpw9e9Zqv6KiIsyZM8dq+K3AwEC0traitLRUiFEoFFZDffn7+0MkEqGwsLCPMyMiIiIiIiIiIro79jwhIiIrDQ0NePLJJ9HW1gaz2YzIyEhEREQAAKZNm4YtW7ZAqVSiubkZBw4cQEREBN599134+voCAIxGI2QymdUxO5dramruGCMWi+Hm5ibE9EZJSUmv9xnMCgoK+rsJAwo/j66G+mfi4+PT300gIiIiIiKiQY7FEyIisjJixAgcPnwYLS0tKC4uxrZt2zBx4kQ8++yzUKlUUKlUQqy3tzf+/e9/4+233xaKJ3fj4OBw1+0Wi+WeMd3x9PSEk5NTr/cbjAoKCnhj+Bb8PLriZ0JERERERER0/2w+bNfZs2exbt06/PSnP8XMmTOxc+dOq+2/+c1vMHPmzC4/c+bMEWJOnz7dbcypU6esjmUwGBAZGQmVSgU/Pz9s3LgRjY2NVjENDQ2IjY3F3LlzoVKp8Morr/yop56JiOzFsGHDMHXqVCiVSrzwwgtYvXo1tm/ffsf42bNn45tvvhGWZTIZjEajVUzncmdvk+5iTCYT6uvru/RIISIiIiIiIiIisjWbF0+am5vh7u6OmJgYTJgwocv2nTt34vPPPxd+Tp48CblcjkWLFnWJPXTokFXsrU89m81mrF27FrW1tdDr9UhLS8Pp06cRFxdndYyYmBgUFhZi9+7d+J//+R989913WL9+PSwWy4NPnohoEGpvb0dra+sdt5eWllpNIK9SqVBcXIympiZhXV5eHpydneHh4SHEVFZWoqKiQojJz8+H2WyGt7d3H2RBRERERERERETUczYftuupp57CU089BQDdPsk8atQoq+W8vDxUVVXhhRde6BI7ZswYqxt2t+9XVlaG3NxcYULi+Ph4rFmzBpWVlVAoFLh06RKOHz+OzMxMofCi1WqxaNEinD59Gk888cR95UpENNjs3LkTPj4+UCgUaGtrQ0FBAXQ6HZYuXQoASEtLw6xZs/DQQw8Jc57k5eVh165dwjGCg4Oxa9cuqNVqREVFoaqqCjt27EBYWBgkEgkAICAgAEqlEmq1Ghs3bkRrayuSkpKwcOFCKBSKfsmdiIiIiIiIiIio04Cf8+T999+Hh4cHZs2a1WVbWFgYWltb8dBDD+G3v/0tfv7znwvbioqKoFAohMIJAPj7+0MkEqGwsBAKhQKFhYUQi8Xw8/MTYqZPn46JEyeisLCQxRMiGnKam5vx6quvwmAwwMnJCQqFAtHR0UIBu6GhAQkJCaipqYFEIsGMGTOwd+9ezJs3TziGVCpFZmYmNBoNQkNDIZVKsWTJEkRHRwsxIpEIGRkZ0Gg0CA8Ph1gsxoIFC7r0DiQiIiIiIiIiIuoPA7p4UlNTg08//RR/+tOfrNaPGzcOiYmJ8PT0RHt7O3Jzc/Hyyy/jjTfewK9+9SsAHePr3z5uvlgshpubmzCnidFoxKhRoyASiaziZDJZr+c9KSkp6W16goKCgh+970DH3AYne84NsF1+g3HCZrVaDbVafcftsbGxiI2Nvedx3N3dodfr7xojl8uRnp7e6zYSERERERERERH1tQFdPDlw4ACGDx8uFEQ6Pfzww3j44YeF5VmzZqG2thZvvfVWl9jbWSwWODg4CMu3/vtOMT3h6ekJJyenXu0DdNzEHYw3WHuCuQ1O9pwbYP/5ERERERERERER0f2z+YTxPdXe3o4PPvgAwcHBkEql94yfPXs2vvnmG2FZJpPBaDRaxZhMJtTX1ws9UmQyGa5duwaz2WwVV1dX16XXChERERERERERERERDQ0Dtnhy8uRJXLlypduJ4rtTWlpqNXm8SqVCZWUlKioqhHX5+fkwm83w9vYWYtra2nDmzBkh5vLly7h69aoQQ0REREREREREREREQ4vNh+1qamoSChptbW2oqanB+fPnIZFIrCZ3f//99+Hl5QUPD48ux8jMzMTkyZPh7u6O9vZ2HD16FB988IHVRMMBAQFQKpVQq9XYuHEjWltbkZSUhIULF0KhUADomBw+KCgIiYmJeO211+Dk5ISkpCR4eXlZTSJPRERERERERERERERDh817npSUlOCZZ57BM888g++++w779+/HM888g02bNgkxBoMBJ06cwK9//etuj9HW1oY33ngDISEh+PWvf43PPvsM27Ztw29+8xshRiQSISMjA6NHj0Z4eDjWrVsHX19fbN682epYW7duxZw5c/DSSy8hIiICEyZMwO7duzFs2IDtlENEREREdmbnzp2YOXNmlx+TySTEFBQUIDQ0FF5eXggKCoJOp+tynAsXLiAiIgKzZs1CQEDNzwcFAAAgAElEQVQAtmzZYnUMoOO7dmRkJFQqFfz8/LBx40Y0Njb2eY5ERERERESDic17njz++OMoLy+/a8yECRNQWlp6x+1r1qzBmjVr7vlecrkc6enpd40ZOXIktFrtPY9FRERERNSXJk+ejP3791utc3Ts+Lp+5coVrF69GsHBwdBqtSgtLcWmTZsgkUiwfPlyAEBjYyNWrlwJLy8vZGdno6qqCmq1GgCEV7PZjLVr18LFxQV6vR4tLS2Ii4tDXFwcUlNTbZgtERERERHRwGbz4gkREREREXUlEoms5vC7VVZWFtzc3JCYmAgHBwe4u7vj66+/xp49e4TiSU5ODurr65GSkgKpVAqlUokNGzZAq9UiKioKEokEeXl5KCsrQ25urjBkbnx8PNasWYPKykpheFsiIiIiIqKhjmNTERERERENAFVVVXjyyScRFBSEdevWoaysTNhWVFSEefPmwcHBQVgXEBCAq1evoqqqSoiZM2cOpFKpEBMYGIjW1lahV3dRUREUCoXVXIP+/v4QiUQoLCzs6xSJiIiIiIgGDfY8ISIiIiLqZ7NmzUJKSgoefvhhXL9+He+88w6WLVuGw4cPY+rUqTAajfDx8bHap7OXSnV1NeRyOYxGI2QymVVM53JNTQ0AdBsjFovh5uYmxPRGSUlJr/d5UAoKCvrtvR8ke8jDHnIAmMeDcvu5ioiIiGiwYvGEhrymi4X4Pv9vMF2vhuOo8XDzD8GI6d793SwiIiIaQp566imrZR8fH/zyl7/Eu+++i02bNgGAVa8TALBYLN2u7869YiwWS4+OcztPT084OTn1er/7VVBQYBc3aO0hD3vIAWAeRERERNQVh+2iIa3pYiFq/3cPTI3X4OAshanxGmr/dw+aLnLYCiIiIuo/jo6OeOyxx/DNN98A6OhBcnvPkNraWgA/9ECRyWQwGo1WMZ3Lnb1NuosxmUyor6/v0iOFiIiIiIhoKGPxhIa07/P/BogcMUzsDAcHBwwTOwMix471RERERP2kvb0d5eXlQmFEpVIhPz9f6G0CAHl5eZg0aRLkcrkQU1xcjKamJqsYZ2dneHh4CDGVlZWoqKgQYvLz82E2m+HtzZ63REREREREnVg8oSHNdL0aDo7WQ004ODrBdL26n1pEREREQ5FWq8Xp06dRWVmJL7/8En/4wx/w7bffIiwsDACwbNkyXL9+HQkJCbh48SKOHDkCvV6PVatWCccIDg6Gq6sr1Go1ysvLceLECezYsQNhYWGQSCQAOiaZVyqVUKvVKCkpwblz55CUlISFCxdCoVD0S+5EREREREQDEec8oSHNcdT4jiG7xM7COovpBhxHje/HVhEREdFQU11djZiYGNTV1WHUqFHw8PBAVlYWvLy8AACTJ0+GTqdDcnIyQkJCMHbsWERGRiI8PFw4hlQqRWZmJjQaDUJDQyGVSrFkyRJER0cLMSKRCBkZGdBoNAgPD4dYLMaCBQsQFxdn85yJiIiIiIgGMhZPaEhz8w9B7f/uQTta4eDoBIvpBmA2wc0/pL+bRkREREPIm2++ec8YX19ffPjhh3eNcXd3h16vv2uMXC5Henp6r9pHREREREQ01HDYLhrSRkz3xtj/WA1H6WhYWhvhKB2Nsf+xGiOmc8xvIiIiIiIiIiIioqGKPU9oyBsx3ZvFEiIiIiIiIiIiIiISsOcJERERERERERERERHRLVg8ISIiIiIiIiIiIiIiugWLJ0RERERERERERERERLdg8YSIiIiIiIiIiIiIiOgWLJ4QERERERERERERERHdgsUTIiIiIiIiIiIiIiKiW7B4QkREREREREREREREdAsWT4iIiIiIiIhoyNLpdHjuuefg4+MDPz8/rFy5Ev/85z+tYg4ePIiZM2d2+fn222+t4i5cuICIiAjMmjULAQEB2LJlC0wmk1WMwWBAZGQkVCoV/Pz8sHHjRjQ2NvZ5nkRERNQ7LJ4QEZEgJycHS5cuxdy5czF79mwsWrQIe/fuhcViEWIKCgoQGhoKLy8vBAUFQafTdTkOLxqJiIiIaLA4c+YMnn/+eezbtw/vvfcexo8fjxUrVqCystIqTiQS4fPPP7f6+clPfiJsb2xsxMqVKyGVSpGdnY3XX38dBw8exLZt24QYs9mMtWvXora2Fnq9HmlpaTh9+jTi4uJsli8RERH1jGN/N4CIiAaOMWPGYP369Zg2bRqGDx+Oc+fOISEhASKRCC+++CKuXLmC1atXIzg4GFqtFqWlpdi0aRMkEgmWL18O4IeLRi8vL2RnZ6OqqgpqtRoAhNfOi0YXFxfo9Xq0tLQgLi4OcXFxSE1N7bf8iYiIiGjouf1hoM2bN+OTTz7ByZMnERYWZrVt3LhxdzxOTk4O6uvrkZKSAqlUCqVSiQ0bNkCr1SIqKgoSiQR5eXkoKytDbm4upk6dCgCIj4/HmjVrUFlZCYVC8eATJCIioh+FxRMiIhIEBARYLSsUChw7dgxnzpzBiy++iKysLLi5uSExMREODg5wd3fH119/jT179gjFE140EhEREdFg1tLSApPJhNGjR1utN5vNePrpp3Hz5k088sgjWL9+PebOnStsLyoqwpw5cyCVSoV1gYGBaG1tRWlpKXx9fVFUVASFQiF8BwYAf39/iEQiFBYW8nswERHRAMLiCRERdctiseDLL79EYWEh1q1bB6DjgnDevHlwcHAQ4gICAqDT6VBVVQW5XM6LRiIiIiIa1FJSUiCTyRAUFCSsmzZtGrZs2QKlUonm5mYcOHAAERERePfdd+Hr6wsAMBqNkMlkVsfqXK6pqbljjFgshpubmxDTUyUlJb1NDUDHMLz2xN7yAewvJ+ZjGz4+Pv3dBCK7Y/PiydmzZ7F3716UlZXh6tWrePnllxEVFSVsP3jwIGJjY7vsd+vTyUDHePoajQbFxcVwdXXF4sWLER0dDUfHH1IyGAzQaDQ4deoUxGIxFixYgNjYWKsbeg0NDdi8eTOOHTsGk8mE+fPn409/+tNdu+ISEdmzhoYGPPnkk2hra4PZbEZkZCQiIiIAdFzs3f6FrPN8WV1dDblcbvOLRuDHXzgOVgP1y3p/4efR1VD/THjhSEREP1ZaWho+/vhj6PV6uLi4COtVKhVUKpWw7O3tjX//+994++23heLJ3dz68FF3LBbLPWNu5+npCScnp17tU1BQYFd/J+0tH8D+cmI+RDSY2bx40tzcDHd3d2G8/O6IRCKcOHHCat2YMWOEfz/I8fRjYmJw+fJl7N69G8OHD0dSUhLWr1+P7OzsXn9xISKyByNGjMDhw4fR0tKC4uJibNu2DRMnTsSzzz4LoOuFX+dk8j05Z/bFRSPw4y4cByt+WbfGz6MrfiZEREQ/zvbt25GVlYW9e/fi0UcfvWf87NmzcezYMWFZJpPBYDBYxRiNRmFb52t+fr5VjMlkQn19fZeHi4iIiKh/DbP1Gz711FOIjo7GokWL7nqja9y4cVY/IpFI2HbrePpKpRJBQUHYsGED3nvvPTQ3NwOAMJ7+li1b4OXlBT8/P8THx+Po0aOorKwEAFy6dAnHjx9HQkICfH19MWvWLGi1WnzxxRc4ffp0334QREQD1LBhwzB16lQolUq88MILWL16NbZv3w6g42Lv9p4htbW1AH7ogSKTyYSLxE7dXTTeHsOLRiIiIiLqL1qtFu+//z4yMzPh5eXVo31KS0utRq1QqVQoLi5GU1OTsC4vLw/Ozs7w8PAQYiorK1FRUSHE5Ofnw2w2w9vb+wFlQ0RERA+CzYsnPdE5CVtgYCBWrlyJs2fPWm2/13j6nTF3G08fAAoLCyEWi+Hn5yfETJ8+HRMnThRiiIiGuvb2drS2tgLouNjLz88XepsAHReEkyZNglwuF2J40UhEREREg4VGo8H+/fuxbds2jBs3DjU1NaipqUFDQ4MQk5aWhv/7v/9DRUUFysrK8NprryEvLw8vvviiEBMcHAxXV1eo1WqUl5fjxIkT2LFjB8LCwiCRSAB0zBeoVCqhVqtRUlKCc+fOISkpCQsXLuS8f0RERAPMgJsw3paTsBmNRowaNcqqV0vnsWw1URtg3+OSM7fByZ5zA2yX32AcNmfnzp3w8fGBQqFAW1sbCgoKoNPpsHTpUgDAsmXLsG/fPiQkJCAiIgLnz5+HXq9HTEyMcIzg4GDs2rULarUaUVFRqKqquutF48aNG9Ha2sqLRiIiIiLqF/v27QMArFq1ymr9kiVLhOHGGxoakJCQgJqaGkgkEsyYMQN79+7FvHnzhHipVIrMzExoNBqEhoZCKpViyZIliI6OFmJEIhEyMjKg0WgQHh4uzM8aFxdng0yJiIioNwZc8cTWk7B1F2+ridoA+x6XnLkNTvacG2D/+d2v5uZmvPrqqzAYDHBycoJCoUB0dDReeOEFAMDkyZOh0+mQnJyMkJAQjB07FpGRkQgPDxeOwYtGIiIiIhpMysvL7xkTGxuL2NjYe8a5u7tDr9ffNUYulyM9Pb3H7SMiIqL+MeCKJ93pq0nYZDIZrl27BrPZbNX7pK6ujmPuE9GQpFaroVar7xrj6+uLDz/88K4xvGgkIiIiIiIiIqLBbEDOeXK7vpqETaVSoa2tDWfOnBFiLl++jKtXr3LMfSIiIiIiIiIiIiKiIcrmxZOmpiacP38e58+fR1tbG2pqanD+/Hl8++23AGw7Cdv06dMRFBSExMREnDt3Dl9++SXUajW8vLysJpEnIiIiIiIiIiIiIqKhw+bDdpWUlCAiIkJY3r9/P/bv3w8/Pz+8++67Np+EbevWrdi8eTNeeuklmM1mBAYGIj4+HsOGDYpOOURERERERERERERE9IDZvHjy+OOP33UyNltPwjZy5Ehotdp7vh8REREREREREREREQ0N7F5BRERERERERERERER0CxZPiIiIiIiIiIiIiIiIbsHiCRERERERERERERER0S1YPCEiIiIiIiIiIiIiIrpFj4onJ0+exJEjR4Rlg8GAVatW4cknn0RcXBxu3LjRZw0kIiIiIiIiIiIiIiKypR4VT1JTU3H16lVhOTk5GWVlZfjZz36Gf/zjH0hNTe2zBhIREREREREREREREdlSj4on3377LZRKJQCgpaUFn376KWJjY/Hqq6/iD3/4A44ePdqnjSQiIiIiIiIiIiIiIrKVHhVPbt68CWdnZwBAcXExzGYzgoKCAADTpk1DTU1NnzWQiIiIiIiIiIiIiIjIlnpUPFEoFPj8888BADk5OXjssccglUoBAEajEa6urn3XQiIiIiIiIiIiIiIiIhvqUfHkN7/5Dd566y08+eSTOHToEMLDw4VtZ8+exSOPPNJnDSQiIiIiIiIiIiIiIrIlx54EPf/885g0aRK+/PJLeHp6Yv78+cI2iUSC5cuX91kDiYiIiIiIiIiIiIiIbKlHPU8AIDAwEOvWrbMqnABAdHQ0fv7znz/whhERERERDVWHDx/GzJkzsWLFCqv1BQUFCA0NhZeXF4KCgqDT6brse+HCBURERGDWrFkICAjAli1bYDKZrGIMBgMiIyOhUqng5+eHjRs3orGxsS9TIiIiIiIiGlR6XDypq6vDzp07sWLFCjzzzDO4ePEiAOCDDz7A+fPn+6yBRERERERDyaVLl/DGG2/A19fXav2VK1ewevVqeHh44NChQ/j973+PnTt3Yt++fUJMY2MjVq5cCalUiuzsbLz++us4ePAgtm3bJsSYzWasXbsWtbW10Ov1SEtLw+nTpxEXF2ezHImIiIiIiAa6HhVPLl++jODgYOj1egwbNgzl5eVobW0FAJSXl2Pv3r192kgiIiIioqHg5s2b+N3vfoeYmBgoFAqrbVlZWXBzc0NiYiLc3d2xePFiREREYM+ePUJMTk4O6uvrkZKSAqVSiaCgIGzYsAHvvfcempubAQB5eXkoKyvDli1b4OXlBT8/P8THx+Po0aOorKy0ab5EREREREQDVY+KJ8nJyZg8eTL+8Y9/4K233oLFYhG2eXt7o6ioqM8aSEREREQ0VCQnJ2PGjBkICQnpsq2oqAjz5s2Dg4ODsC4gIABXr15FVVWVEDNnzhxIpVIhJjAwEK2trSgtLRViFAoFpk6dKsT4+/tDJBKhsLCwr1IjIiIiIiIaVHo0YfzZs2fxxhtvYOTIkTCbzVbbxo0bh5qamj5pHBERERHRUJGbm4uTJ0/i8OHD3W43Go3w8fGxWjdu3DgAQHV1NeRyOYxGI2QymVVM53Lnd/buYsRiMdzc3Hr9vb6kpKRX8Q9SQUFBv733g2QPedhDDgDzeFBuP08RERERDVY9Kp4MG3bnDip1dXVwdnZ+YA0iIiIiIhpqvvvuO7z66qv4y1/+YtVr5Ha39joBIPQIv319T/a9ncVi6dFxbuXp6QknJ6de7fMgFBQU2MUNWnvIwx5yAJgHEREREXXVo+LJnDlzcODAAfzsZz/rsi0nJwdz58594A0jIiIiIhoqvvrqK9TV1WHZsmXCuvb2dgCAh4cHsrKyIJPJuvQMqa2tBfBDDxSZTAaDwWAVYzQahW2dr/n5+VYxJpMJ9fX1XXqkEBERERERDVU9mvPklVdeQV5eHpYtW4Z9+/bBwcEBn3zyCSIjI/H555/j5Zdf7ut2EhERERHZrSeeeAI5OTk4fPiw8PP0009j9uzZOHz4MGbOnAmVSoX8/Hyr+Qfz8vIwadIkyOVyAIBKpUJxcTGampqsYpydneHh4SHEVFZWoqKiQojJz8+H2WyGt7e3jTImIiIiIiIa2HpUPJk9ezYyMzNhsViQnJwMi8WCv/zlL6ipqcE777wDpVLZ1+0kIiIiIrJbUqkUM2bMsPoZOXIkXFxcMGPGDDg7O2PZsmW4fv06EhIScPHiRRw5cgR6vR6rVq0SjhMcHAxXV1eo1WqUl5fjxIkT2LFjB8LCwiCRSAB0TDKvVCqhVqtRUlKCc+fOISkpCQsXLoRCoeivj4CIiIiIiGhA6dGwXQDg7e2N999/H42Njbh27Rrc3NwwcuTIvmwbERERERH9f5MnT4ZOp0NycjJCQkIwduxYREZGIjw8XIiRSqXIzMyERqNBaGgopFIplixZgujoaCFGJBIhIyMDGo0G4eHhEIvFWLBgAeLi4vojLSIiIiIiogGpx8WTTlKp9K6TWBIR0eCl0+mQm5uLS5cuQSQS4bHHHsOGDRswe/ZsIebgwYOIjY3tsm9ubi6mTp0qLF+4cAEajQbFxcVwdXXF4sWLER0dDUfHH/70GAwGaDQanDp1Srh5Fxsby78zREQAtFptl3W+vr748MMP77qfu7s79Hr9XWPkcjnS09Pvq31ERERERET27I7Fk3feeQfBwcGQyWR455137noQBwcHrFix4kG3jYiIbOzMmTN4/vnn4eXlBUdHR+h0OqxYsQJ///vfrYZyEYlEOHHihNW+Y8aMEf7d2NiIlStXwsvLC9nZ2aiqqoJarQYA4dVsNmPt2rVwcXGBXq9HS0sL4uLiEBcXh9TUVBtkS0RERERERERE1L07Fk+2bNkCHx8fyGQybNmy5a4H6U3x5OzZs9i7dy/Kyspw9epVvPzyy4iKihK2HzhwAIcPH8a//vUvmEwmPPLII1i3bh2eeuopIeb06dOIiIjocux33nkH8+bNE5Z78kRzQ0MDNm/ejGPHjsFkMmH+/Pn405/+hHHjxvUoHyIie6LT6ayWN2/ejE8++QQnT55EWFiY1ba7nSdzcnJQX1+PlJQUSKVSKJVKbNiwAVqtFlFRUZBIJMjLy0NZWZlVj5X4+HisWbMGlZWVHHefiIiIiIiIiIj6zR2LJ1988QWGDx8u/PtBaW5uhru7O4KDg7sdiuD06dP4xS9+gT/+8Y8YMWIEDhw4gPXr1+Ovf/0rVCqVVeyhQ4esbt65ubkJ/+7pE80xMTG4fPkydu/ejeHDhyMpKQnr169HdnY2HBwcHljeRESDUUtLC0wmE0aPHm213mw24+mnn8bNmzfxyCOPYP369Zg7d66wvaioCHPmzLEqVgcGBqK1tRWlpaXw9fVFUVERFAqF1VBf/v7+EIlEKCws7FXxpKSk5D6yHHwKCgr6uwkDCj+Prob6Z+Lj49PfTSAiIiIiIqJB7o7Fk87CCdDRO2PUqFEQiURd4trb23Ht2jWMHTu2R2/41FNPCb1Itm/f3mX71q1brZZjYmJw/PhxHDt2rEvxZMyYMXd88rknTzRfunQJx48fR2ZmJnx9fQF0jC29aNEinD59Gk888USPciIislcpKSmQyWQICgoS1k2bNg1btmyBUqlEc3MzDhw4gIiICLz77rvCudRoNEImk1kdq3O5pqbmjjFisRhubm5CTE95enrCycmpt+kNSgUFBbwxfAt+Hl3xMyEiIiIiIiK6f8N6EhQYGIivvvqq222lpaUIDAx8oI26VXt7O1paWro89QwAYWFhmDdvHsLCwnDs2DGrbfd6ohkACgsLIRaL4efnJ8RMnz4dEydOFGKIiIaqtLQ0fPzxx9i1axdcXFyE9SqVCs888wyUSiW8vb2xefNmzJ07F2+//XaPjnuvXn0Wi4U9/4iIiIiIiIiIqF/dsefJrSwWyx23mUwmDBvWoxrMj6LT6dDY2IjFixcL68aNG4fExER4enqivb0dubm5ePnll/HGG2/gV7/6FYCePdFsNBq77VEjk8l6/dTz/QwZY89DazC3wcmecwNsl99gfvJ7+/btyMrKwt69e/Hoo4/eM3727NlWRWyZTAaDwWAVYzQahW2dr/n5+VYxJpMJ9fX1Xc7fREREREQ0+J07b8DBzy7AUNeMCWMkWBrkDt9HJ/R3s4iIiLp1x+JJTU0NqqurheVLly51KTLcuHEDH3zwAcaPH98njTt48CDS09ORlpZm9R4PP/wwHn74YWF51qxZqK2txVtvvSUUT+7k9ieau3u6+cc89fxjh4yx56E1mNvgZM+5Afaf34Og1Wpx6NAhZGZmwsPDo0f7lJaWWg2jqFKpoNVq0dTUhBEjRgDoGE7R2dlZOKZKpUJ6ejoqKiowZcoUAEB+fj7MZjO8vb0fcFZERERERN3T6XTIzc0V7ns89thj2LBhA2bPnm0VV1BQgOTkZJSXl2Ps2LFYvnw51qxZYxVz4cIFaDQaFBcXw9XVFYsXL0Z0dDQcHX+4/WIwGKDRaHDq1CmIxWIsWLAAsbGxVvMF2qNz5w3IOPgFHB0d4OriiGv1Lcg4+AWwdBYLKERENCDdsXiyf/9+pKWlwcHBAQ4ODoiNje0S01lk6G7b/dq/fz82b96M1NRUzJ8//57xs2fPxkcffSQs9+SJZplMhmvXrsFsNlsVhurq6vjUMxENSRqNBocOHcLOnTsxbtw4oRees7MzXF1dAXQM5zVr1iw89NBDwpwneXl52LVrl3Cc4OBg7Nq1C2q1GlFRUaiqqsKOHTsQFhYGiUQCAAgICIBSqYRarcbGjRvR2tqKpKQkLFy4sFeTxRMRERER3Y8zZ87g+eefh5eXFxwdHaHT6bBixQr8/e9/F76XXrlyBatXr0ZwcDC0Wi1KS0uxadMmSCQSLF++HADQ2NiIlStXwsvLC9nZ2aiqqoJarQYA4dVsNmPt2rVwcXGBXq9HS0sL4uLiEBcXh9TU1P75AGzk4GcX4OjoAOfhHbeinIc7ohUmHPzsAosnREQ0IN2xeLJ48WLMnj0bFosFa9euRWxsrFVvD6BjUvlp06Y98J4ner0e27ZtQ1paWo8KJ0D3Tz3f64lmlUqFtrY2nDlzBv7+/gCAy5cv4+rVq3zqmYiGpH379gEAVq1aZbV+yZIl0Gq1AICGhgYkJCSgpqYGEokEM2bMwN69ezFv3jwhXiqVIjMzExqNBqGhoZBKpViyZAmio6OFGJFIhIyMDGg0GoSHhwtP3cXFxdkgUyIiIiKiDjqdzmp58+bN+OSTT3Dy5EmEhYUBALKysuDm5obExEQ4ODjA3d0dX3/9Nfbs2SMUT3JyclBfX4+UlBRIpVIolUps2LABWq0WUVFRkEgkyMvLQ1lZGXJzc4U5WuPj47FmzRpUVlba9UNEhrpmuLpY34ZyEotQXdfcTy0iIiK6uzsWT6ZMmYIpU6agra0Nv//97/GLX/wCEydOvO83bGpqQkVFBQCgra0NNTU1OH/+PCQSCaZOnYq3334bb775JpKTk6FUKoWnnsViMUaNGgUAyMzMxOTJk+Hu7o729nYcPXoUH3zwgdUNt5480Tx9+nQEBQUhMTERr732GpycnJCUlAQvLy+rSeSJiIaK8vLye8bExsb2qMehu7s79Hr9XWPkcjnS09N73D4iIiIior7W0tICk8mE0aNHC+uKioowb948qyG+AwICoNPpUFVVBblcjqKiIsyZM8dq+K3AwEC0traitLQUvr6+KCoqgkKhEAonAODv7w+RSITCwkK7Lp5MGCPBtfoWoecJANxoM2P8GEk/toqIiOjO7jlhvEgkQmpqKjw8PB5I8aSkpAQRERHC8v79+7F//374+fnh3Xffxb59+2AymRATE2O1X+d2oKPo8sYbb+C7777D8OHD8fDDD2Pbtm1YtGiRVbt78kTz1q1bsXnzZrz00kswm80IDAxEfHw8hg0bdt+5EhEREREREdHgkpKSAplMhqCgIGGd0WjsMndi5+gX1dXVkMvlMBqNXYYA71zufDC0uxixWAw3NzchpqdKSkp6Fd+poKDgR+13v7x+YsHHZ1vR0gqIRQ5oM1vQbgae9HC+rzb1Vz59yd5yYj62wfldiR68exZPhg0bBoVCgYaGhgfyho8//vhdn2z+9NNP73mMNWvWdJmUrTs9eaJ55MiRwlA0RERERERERDR0paWl4eOPP4Zer4eLi4vVtlt7nQAd88B2t74794rpnFO2Nzw9PeHk5NSrfQoKCvrtBquPD/CIuwEHP7uA6rpmTBovwdIg9/ua76Q/8+kr9pYT8yGiweyexRMAeOmll5Ceng6VSgW5XN7XbSIiIh0GgyYAACAASURBVCIiIiIisqnt27cjKysLe/fuxaOPPmq1TSaTdekZUltbC+CHHigymQwGg8Eqxmg0Cts6X/Pz861iTCYT6uvru/RIsUe+j07g5PBERDRo9Kh48vHHH+PatWtYsGABZsyYYTUxO9DxBMXu3bv7pIFERERERERERH1Jq9Xi0KFDyMzMhIeHR5ftKpUKH330kVUPkby8PEyaNEl4yFSlUkGr1aKpqQkjRowQYpydnYVjqlQqpKeno6KiAlOmTAEA5Ofnw2w2w9vb2xapEhERUQ/1aGKPa9euYfLkyfDw8ICjoyOuXbtm9VNXV9fX7SQiIiIiIiIieuA0Gg3279+Pbdu2Ydy4caipqUFNTY3V8OXLli3D9evXkZCQgIsXL+LIkSPQ6/VYtWqVEBMcHAxXV1eo1WqUl5fjxIkT2LFjB8LCwiCRdEyKHhAQAKVSCbVajZKSEpw7dw5JSUlYuHChXU8WT0RENBj1qOfJ/v37+7odREREREREREQ2t2/fPgCwKoQAwJIlS4Q5UidPngydTofk5GSEhIRg7NixiIyMRHh4uBAvlUqRmZkJjUaD0NBQSKVSLFmyBNHR0UKMSCRCRkYGNBoNwsPDIRaLsWDBAsTFxdkgU/p/7N17dFT1uf/xz2QyJBkmDZKAUUxTS1oCEiQQoRCUYFdKtQ0UjRcgTUu5iTQV4bBSggshqAR6FCqXSoPIGooYFFDRY4s9q1IbUsUQWmMu/oJVIpgrhJAbZIb5/cFhyxAuE8x1eL/WYo37u5/Z83wH1zCzn+8FAIDW8Kh4ciGXy6W6ujr17NlTPj4eTVwBAAAAAADokoqLiz2Ki4mJ0c6dO68YExERIbvdfsWY0NBQbdiwweP8AABA5/C4+vHPf/5TP//5zzVkyBCNHDlShYWFkqSnnnpKe/fubbcEAQAAAAAAAAAAOpJHxZN9+/bpV7/6lVwul+bMmaOzZ88a53r16qVXX3213RIEAAAAAAAAAADoSB4VT37/+99rwoQJ+tOf/qRZs2a5nYuMjPR4iisAAAAAAAAAAEBX51Hx5P/9v/+nhIQESZLJZHI7FxQUpBMnTrR9ZgAAAAAAAAAAAJ3Ao+JJYGCgjh8/fslzpaWlCg4ObtOkAAAAAAAAAAAAOotHxZO77rpLL7zwglsBxWQyqaGhQXa7XePGjWu3BAEAAAAAAAAAADqSrydB8+fP18MPP6wf//jHGjlypEwmk1avXq2SkhL5+voqJSWlvfMEAAAAAAAAAADoEB7NPOnbt692796thx9+WEePHtWNN96oyspK/eQnP9Grr76q3r17t3eeAAAAAAAAAAAAHcKjmSfSuY3h58+fr/nz57dnPgAAAAAAAAAAAJ3K4+KJJDU2Nurw4cOqqKhQ37591b9/fwUEBLRXbgAAAAAAAAAAAB3O4+LJCy+8oM2bN+vUqVNyuVySpMDAQP3qV7/SI488IpPJ1G5JAgAAAAAAAAAAdBSPiierV69WZmampkyZoh//+McKDg5WdXW1/vznP2vt2rVqamrS448/3t65AgAAAAAAAAAAtDuPiievvvqqZs+erccee8xou/XWWxUTEyObzaYdO3ZQPAEAAAAAAAAAAF7Bx5OgxsZG3XHHHZc8d8cdd6ipqalNkwIAAAAAAAAAAOgsHhVP7rzzTr3//vuXPPePf/xDo0ePbtOkAAAAAAAAAAAAOotHy3YlJiZqyZIlqqmp0Q9/+ENjz5O//vWv+uc//6n09HR98sknRvxtt93WbgkDAAAAAAAAAAC0J4+KJ7NmzZIk7d69W7t375bJZJLL5TLOz549W5LkcrlkMplUWFjYDqkCAAAAAAAAAAC0P4+KJ5mZme2dBwCgC8jMzNTevXv12WefyWw267bbbtO8efN0++23u8Xl5uZqxYoVKi4uVnBwsKZOnaqZM2e6xZSUlCg9PV2HDh1SYGCgJkyYoAULFsjX9+t/esrLy5Wenq79+/fLYrEoPj5eixYtks1m65D+AgAAAAAAAJfiUfHkzjvvbO88AABdwIcffqgHH3xQUVFR8vX1VWZmpn75y1/qzTffVFhYmCTp6NGjmjFjhhISEpSRkaGCggI98cQTslqtmjp1qiSprq5O06ZNU1RUlHbs2KGysjKlpqZKkvHodDo1a9YsBQQEyG63q7GxUWlpaUpLS9Pzzz/fOW8AAHSiPXv26KWXXlJpaanOnDmjfv36KTExUdOmTZPJZJJE8RoAAAAAOopHG8afd/ToUb355pvaunWr3nzzTR09erTVL3jgwAHNmTNH48aN04ABA7R27doWMbm5uUpMTFRUVJTi4uIuOfOlpKREycnJGjJkiGJjY7Vy5Uo5HA63mPLycs2dO1fR0dEaMWKEFi9erLq6OreYU6dOadGiRbrjjjsUHR2t3/zmN6qsrGx1vwDAG2RmZuqBBx5QZGSkIiIi9Mwzz8hkMun99983YrZv366goCAtW7ZMERERmjBhgpKTk7Vp0yYjZs+ePaqtrdWqVasUGRmpuLg4zZs3Ty+//LIaGhokSdnZ2SoqKtLKlSsVFRWlESNGaMmSJfrLX/6i0tLSDu87AHS23r1769FHH9Urr7yit956SzNnztTvf/972e12SV8XrwcNGqTdu3dr/vz5Wrt2rbZt22Zc43zx2mazaceOHXr66ae1a9cuPfvss0bM+eJ1dXW17Ha71q1bpw8++EBpaWkd3mcAAAAA6Ko8mnly9uxZLV26VK+99prOnj1rtPv4+OiBBx7Qk08+KR8fz+owDQ0NioiIMEYsX6yjRzQvXLhQ//nPf/SHP/xBPXr00PLly/Xoo49qx44dxgg/ALheNTY2yuFw6IYbbjDa8vLyNHr0aLfPyNjYWGVmZqqsrEyhoaHKy8vT0KFD3UYwjxkzRk1NTSooKFBMTIzy8vIUFham8PBwI2bUqFEym806ePCgMdMFAK4XsbGxbsdhYWH661//qg8//FC/+MUv3IrXJpNJERER+vTTT7Vp0ybje/KFxWubzabIyEjNmzdPGRkZSklJkdVqNYrXe/fuNT6DlyxZopkzZ6q0tJTPXwAAAACQh8WTDRs2aOfOnZozZ45+8pOfqE+fPqqqqtLbb7+tF154QX379tXcuXM9esGxY8dq7NixkqTVq1e3ON+RPwo/++wz/e1vf9OWLVsUExMjScrIyNC9996rDz74QD/4wQ886hMAeKtVq1YpJCREcXFxRltVVZWGDx/uFtenTx9JUkVFhUJDQ1VVVaWQkBC3mPPH52f3XSrGYrEoKCio1TMA8/PzWxXf3eXm5nZ2Cl0K70dL1/t7cvFnVHfkcrn08ccf6+DBg5ozZ44kitcAAAAA0JE8Kp7s3r1bc+bM0a9//WujLTAw0DjetWuXx8WTq+nIH4UHDx6UxWLRiBEjjJj+/fvrpptu0sGDB1tVPPkmN+68+QYHfeuevLlvUsf1r7vfvFu3bp3eeecd2e12BQQEuJ27eGaey+W6ZPulXC3G5XK1eubf4MGD5efn16rndFe5ubnd/v+ttsT70RLvSfd26tQp3XXXXWpubpbT6dTcuXOVnJwsieL1xbzl+4o39MMb+iDRj7bCv0EAAMBbeFQ8KS8v17Bhwy55btiwYdq4cWObJdSRPwqrqqrUq1cvmc3mFtdq7Q/Ha71x5803OOhb9+TNfZO8v39tZfXq1dq+fbs2b96sgQMHup271GdkdXW1pK8/r0NCQlReXu4WU1VVZZw7/5iTk+MW43A4VFtb2+LzGwCuFz179tTrr7+uxsZGHTp0SM8++6xuuukm3X///ZIoXp93tX/PPyos1673SlR+vEE39rbqvrgIxQy8sQMz9Iw3fC/xhj5I9AMAAAAtebRRSWhoqD788MNLnjtw4IBuvLFtf4h05I/CS8Vfyw9HAPAWGRkZeuWVV7RlyxZFRUW1OB8dHa2cnBzjs1k6t/n7zTffrNDQUCPm0KFDqq+vd4vx9/fXoEGDjJjS0lIdOXLEiMnJyZHT6bxswR4AvJ2Pj4/Cw8MVGRmphx9+WDNmzDCWuvW0eH2+WH3epYrXF8d4U/H6o8Jybdz1b52obVRggK9O1DZq465/66PC8qs/GQAAAAD+j0fFk/vvv1+ZmZn67//+bxUUFKiiokKFhYV67rnnlJmZqQceeKDNEurIH4UhISE6ceKEnE6nW9zx48e94ocjALRWenq6srKy9Oyzz6pPnz6qrKxUZWWlTp06ZcRMnjxZNTU1Wrp0qQ4fPqy33npLdrtd06dPN2ISEhIUGBio1NRUFRcXa9++fVqzZo2mTJkiq9Uq6dySjJGRkUpNTVV+fr4++ugjLV++XOPHj2e9fQD4P2fPnlVTU5Mkitee2vVeiXx9TfLv4SuT6dyjr69Ju94r6ezUAAAAAHQjHhVPHnnkEU2ePFkvvfSS7r//fo0dO1b33XefXnzxRU2ePFmzZ89us4Q68kdhdHS0mpub3WbV/Oc//9GxY8e84ocjALTWtm3b1NDQoOnTp2vMmDHGn6efftqI6devnzIzM5Wfn6+JEyfqd7/7nebOnaukpCQjxmazacuWLaqtrVViYqJ++9vfatKkSVqwYIERYzabtXHjRt1www1KSkrSnDlzFBMTo2eeeaZD+wwAXcXatWu1f/9+lZaW6rPPPtOrr76qzMxM/exnP5NE8dpT5ccb5GdxX5bXz2JWxfGGTsoIAAAAQHfk0Z4nJpNJTzzxhGbPnq1Dhw6ppqZGvXr10tChQ43ZIJ6qr683ChrNzc2qrKxUYWGhrFarwsPDNXnyZG3btk1Lly5VcnKyCgsLZbfbtXDhQuMaCQkJWr9+vVJTU5WSkqKysrIr/ihcvHixmpqaWvwo7N+/v+Li4rRs2TI99dRT8vPz0/LlyxUVFeW2iTwAXC+Ki4s9iouJidHOnTuvGBMRESG73X7FmNDQUG3YsMHj/ADAmzU0NOjJJ59UeXm5/Pz8FBYWpgULFujhhx+W9HXxesWKFZo4caKCg4MvW7xOT09XYmKibDbbZYvX6enpSkpKksViUXx8vNLS0jq8z+3hxt5WnahtlH+Pr3/qnG52qm9vaydmBQAAAKC7uWrx5PTp01qxYoV+9rOfaejQoYqPj/9GL5ifn6/k5GTjOCsrS1lZWRoxYoS2bt3a4T8Kf/e73+mZZ57RI488IqfTqTFjxmjJkiXy8fFoUg4AAADQJlJTU5WamnrFGIrXV3dfXIQ27vq3muSQn8Ws081OORwu3RcX0dmpAQAAAOhGrlo88fPz0xtvvKF77rmnTV5w5MiRVx3Z3JE/Cr/1rW8pIyPjijEAAAAAuoeYgTdK9w3RrvdKVHG8QX17W3VfXMS5dgAAAADwkEfLdg0bNkz/+te/NHLkyPbOBwAAAAC+kZiBN1IsAQAAAPCNeFQ8+c1vfqP58+dLksaNG6eQkBCZTCa3mF69erV9dgAAAAAAAAAAAB3Mo+LJQw89JEl67rnntHr16kvGFBYWtl1WAAAAAAAAAAAAncSj4smTTz7ZYqYJAAAAAABAd3fgwAFt3rxZRUVFOnbsmH79618rJSXFOL9r1y4tWrSoxfP27t2r8PBw47ikpETp6ek6dOiQAgMDNWHCBC1YsEC+vl/feikvL1d6err2798vi8Wi+Ph4LVq0SDabrX07CQAAWs2j4snkyZPbOw8AAAAAAIAO19DQoIiICCUkJCgjI+OSMWazWfv27XNr6927t/HfdXV1mjZtmqKiorRjxw6VlZUpNTVVkoxHp9OpWbNmKSAgQHa7XY2NjUpLS1NaWpqef/75duodAAC4Vh4VT85rbGzU4cOHVVFRoT59+igiIkIBAQHtlRsAAAAAAEC7Gjt2rMaOHStJl12qXJL69Olz2XN79uxRbW2tVq1aJZvNpsjISM2bN08ZGRlKSUmR1WpVdna2ioqK3GasLFmyRDNnzlRpaanCwsLatmMAAOAb8bh48sILL2jz5s06deqUXC6XJCkwMFC/+tWv9Mgjj7CsFwAAAAAA8EpOp1N33323zpw5o+9973t69NFHdccddxjn8/LyNHToULflt8aMGaOmpiYVFBQoJiZGeXl5CgsLc1vqa9SoUTKbzTp48CDFEwAAuhiPiierV69WZmampkyZoh//+McKDg5WdXW1/vznP2vt2rVqamrS448/3t65AgAAAAAAdKhbb71VK1euVGRkpBoaGvTaa68pOTlZW7duVUxMjCSpqqpKISEhbs87f1xZWXnZGIvFoqCgICOmNfLz86+lO8rNzb2m53VV3tYfyfv6RH86xvDhwzs7BcDreFQ8efXVVzV79mw99thjRtutt96qmJgY2Ww27dixg+IJAAAAAADwOtHR0YqOjjaOhw0bpi+//FIvvviiUTy5kqut1OFyua5pNY/BgwfLz8+vVc/Jzc31qhus3tYfyfv6RH8AdGc+ngQ1Nja6TUe90B133KGmpqY2TQoAAAAAAKCruv322/X5558bxyEhIaqqqnKLOX98frbJpWIcDodqa2tbzEgBAACdz6PiyZ133qn333//kuf+8Y9/aPTo0W2aFAAAAAAAQFdVUFDgtoF8dHS0Dh06pPr6eqMtOztb/v7+GjRokBFTWlqqI0eOGDE5OTlyOp0aNmxYxyUPAAA84tGyXYmJiVqyZIlqamr0wx/+0Njz5K9//av++c9/Kj09XZ988okRf9ttt7VbwgAAAAAAAG2lvr7eKGg0NzersrJShYWFslqtCg8P17p16zRkyBB95zvfMfY8yc7O1vr1641rJCQkaP369UpNTVVKSorKysq0Zs0aTZkyRVarVZIUGxuryMhIpaamavHixWpqatLy5cs1fvx4NosHAKAL8qh4MmvWLEnS7t27tXv3bplMJrlcLuP87NmzJX29TmdhYWE7pAoAAAAAANC28vPzlZycbBxnZWUpKytLI0aM0NatW3Xq1CktXbpUlZWVslqt+v73v6/Nmze7rcJhs9m0ZcsWpaenKzExUTabTZMmTdKCBQuMGLPZrI0bNyo9PV1JSUmyWCyKj49XWlpah/YXAAB4xqPiSWZmZnvnAQAAAAAA0OFGjhyp4uLiy55ftGiRFi1adNXrREREyG63XzEmNDRUGzZsaHWOAACg43lUPLnzzjvbOw8AAAAAAAAAAIAuwaMN4wEAAAAAAAAAAK4XFE8AAAAAAAAAAAAuQPEEAAAAAAAAAADgAhRPAAAAAAAAAAAALkDxBAAAAAAAAAAA4AIUTwAAAAAAAAAAAC7ge7kTCQkJHl/EZDLpzTffbJOEAAAAAAAAAAAAOtNliycREREymUwdmQsAAAAAAAAAAECnu2zxZPXq1R2Zh+Huu+/W0aNHW7RHRETo7bff1q5du7Ro0aIW5/fu3avw8HDjuKSkROnp6Tp06JACAwM1YcIELViwQL6+X3e5vLxc6enp2r9/vywWi+Lj47Vo0SLZbLb26RwAdHEHDhzQ5s2bVVRUpGPHjunXv/61UlJSjPN8BgMAAAAAAOB6cNniSWd57bXX5HQ6jePGxkYlJCTo3nvvNdrMZrP27dvn9rzevXsb/11XV6dp06YpKipKO3bsUFlZmVJTUyXJeHQ6nZo1a5YCAgJkt9vV2NiotLQ0paWl6fnnn2/PLgJAl9XQ0KCIiAglJCQoIyPjkjF8BgMAAAAAAMDbeVw8cTqd2r9/v/7zn//o9OnTbudMJpNmzJjRJgldeANOknbs2CGHw6HExES39j59+lz2Gnv27FFtba1WrVolm82myMhIzZs3TxkZGUpJSZHValV2draKiorcRksvWbJEM2fOVGlpqcLCwtqkPwDQnYwdO1Zjx46VdOUZiHwGAwAAAAAAwJt5VDypqqpSUlKSPv/8c5lMJrlcLkly2xOlrYonF3vllVc0btw43XjjjUab0+nU3XffrTNnzuh73/ueHn30Ud1xxx3G+by8PA0dOtRt6ZcxY8aoqalJBQUFiomJUV5ensLCwtyWmRk1apTMZrMOHjzY6ht3+fn519zH3Nzca35uV0ffuidv7pvUcf0bPnx4h7xOR+uKn8EAAAAAAABAW/KoeLJy5UoFBgbqb3/7m8aNG6cdO3YoODhYr7/+uvbs2aNNmza1S3Iff/yxPvnkEz3++ONG26233qqVK1cqMjJSDQ0Neu2115ScnKytW7cqJiZG0rliT0hIiNu1zh9XVlZeNsZisSgoKMiIaY3BgwfLz8+v1c/Lzc312hus9K178ua+Sd7fv/bWVT+Dv0kBuzvy9gJna/F+tHS9vyd8zgMAAAAAvimPiicHDhxQamqqMfvDx8dH/fr109y5c3X27Fk99dRTeuGFF9o8uaysLN1yyy0aM2aM0RYdHa3o6GjjeNiwYfryyy/14osvGjfuruTC2TKX4nK5rhoDANerrvoZfK0F7O6IAqA73o+WeE8AAAAAAPjmfDwJqqmpUZ8+feTj4yOr1aqTJ08a52JiYvThhx+2eWJ1dXV6++239dBDD131Rtrtt9+uzz//3DgOCQlRVVWVW8z54/MjnS8V43A4VFtb22I0NADg8vgMBgAAAAAAgLfxqHhy00036fjx45Kk73znO/rf//1f49yHH34oq9Xa5om98cYbam5u1n333XfV2IKCArfNi6Ojo3Xo0CHV19cbbdnZ2fL399egQYOMmNLSUh05csSIycnJkdPp1LBhw9qwJwDg3fgMBi4v76t8Lfvbas196wkt+9tq5X11fS0xBwAAAABAd+VR8WT06NHKycmRJE2dOlUvv/yyJk2apAcffFAvvPCCEhIS2jyxrKws/fCHP2wxAnndunX6+9//riNHjqioqEhPPfWUsrOz9Ytf/MKISUhIUGBgoFJTU1VcXKx9+/ZpzZo1mjJlilHoiY2NVWRkpFJTU5Wfn6+PPvpIy5cv1/jx49moGMB1q76+XoWFhSosLFRzc7MqKytVWFioL774QhKfwUBr5H2Vrxdzs1TTeFI2i1U1jSf1Ym4WBRQAAAAAALoBj/Y8mT9/vhobGyVJ999/v/z8/LR37141Njbqt7/9rZKSkto0qUOHDqm4uFiLFi1qce7UqVNaunSpKisrZbVa9f3vf1+bN2/W6NGjjRibzaYtW7YoPT1diYmJstlsmjRpkhYsWGDEmM1mbdy4Uenp6UpKSpLFYlF8fLzS0tLatC8A0J3k5+crOTnZOM7KylJWVpZGjBihrVu38hkMtMKbRe/K4mOWn++5/Xj8fP0kx2m9WfSuom8a3MnZAQAAAACAK/GoeNKzZ0/17NnTOP7pT3+qn/70p+2W1NChQ1VcXHzJc4sWLbpkUeViERERstvtV4wJDQ3Vhg0brilHAPBGI0eOvOznr8RnMNAaFfXVslnclzbtYe6hivrqTsoIAAAAAAB4yqNlu26//XZ9/PHHlzxXUFCg22+/vU2TAgAA6O769gzWGecZt7YzzjPq2zO4kzICAAAAAACe8qh4cvr0ablcrkueczgcam5ubtOkAAAAursJkfFqPuvUace571GnHafVfNapCZHxnZ0auqDMzEw98MADGj58uEaMGKFp06bpX//6V4u43NxcJSYmKioqSnFxccrMzGwRU1JSouTkZA0ZMkSxsbFauXKlHA6HW0x5ebnmzp2r6OhojRgxQosXL1ZdXV279Q8AAAAAupvLFk9Onz6tmpoanThxQpJUV1enmpoatz/l5eXau3evevfu3WEJAwAAdAfRNw3W9OEPqVdAkOqaG9QrIEjThz/Efie4pA8//FAPPvigtm3bppdffll9+/bVL3/5S5WWlhoxR48e1YwZMzRo0CDt3r1b8+fP19q1a7Vt2zYjpq6uTtOmTZPNZtOOHTv09NNPa9euXXr22WeNGKfTqVmzZqm6ulp2u13r1q3TBx98wL5TAAAAAHCBy+55kpmZqfXr10uSTCaTpk+ffsk4l8ulmTNntk92AAAA3Vj0TYMplsAjF88geeaZZ/Tuu+/q/fff15QpUyRJ27dvV1BQkJYtWyaTyaSIiAh9+umn2rRpk6ZOnSpJ2rNnj2pra7Vq1SrZbDZFRkZq3rx5ysjIUEpKiqxWq7Kzs1VUVKS9e/cqPDxckrRkyRLNnDlTpaWlCgsL69jOAwAAAEAXdNniSVxcnEJCQuRyubRs2TLNmDFDt9xyi1tMjx491L9/f/Y8AQAAANpQY2OjHA6HbrjhBqMtLy9Po0ePlslkMtpiY2OVmZmpsrIyhYaGKi8vT0OHDpXNZjNixowZo6amJhUUFCgmJkZ5eXkKCwszCieSNGrUKJnNZh08eLBVxZP8/Pxv2NNrl5ub22mv3Za8oR/e0AeJfrSV4cOHd+rrAwAAtJXLFk8GDx6swYPPjZQ0mUz60Y9+xPJcAAAAQAdYtWqVQkJCFBcXZ7RVVVW1uCnZp08fSVJFRYVCQ0NVVVWlkJAQt5jzx5WVlcZ1Lo6xWCwKCgoyYjw1ePBg+fn5teo5bSE3N9crbtB6Qz+8oQ8S/QAAAEBLly2eXOjhhx+WJDU1NemTTz7RyZMnFRQUpNtuu03+/v7tmiAAAABwPVm3bp3eeecd2e12BQQEuJ27cNaJdG4J3Uu1X8rVYlwul0fXAQAAAIDrgUfFE0n64x//qI0bN6qhocH4kdazZ0/Nnj1bs2bNarcEAQAAgOvF6tWrtX37dm3evFkDBw50OxcSEtJiZkh1dbWkr2eghISEqLy83C2mqqrKOHf+MScnxy3G4XCotra2xYwUAAAAALhe+XgStG3bNj333HOKj4/XH//4R73++uvatGmTfvSjH2n16tV6+eWX2ztPAAAAwKtlZGTolVde0ZYtWxQVFdXifHR0tHJycoyBTJKUnZ2tm2++WaGhoUbMoUOHVF9f7xbj7++vQYMGGTGlpaU6cuSIEZOTkyOn06lhw4a1V/cAAAAAoFvxqHjypz/9ST//+c+VkZGhO++8U5GRkRozZoxWrFihpKQkZ0v2ewAAIABJREFUbd26tb3zBAAAALxWenq6srKy9Oyzz6pPnz6qrKxUZWWlTp06ZcRMnjxZNTU1Wrp0qQ4fPqy33npLdrtd06dPN2ISEhIUGBio1NRUFRcXa9++fVqzZo2mTJkiq9Uq6dwm85GRkUpNTVV+fr4++ugjLV++XOPHj2/VZvEAAAAA4M08Wrbryy+/1Lhx4y55bty4cXrllVfaNCkAAADgerJt2zZJciuESNKkSZOUkZEhSerXr58yMzO1YsUKTZw4UcHBwZo7d66SkpKMeJvNpi1btig9PV2JiYmy2WyaNGmSFixYYMSYzWZt3LhR6enpSkpKksViUXx8vNLS0jqgpwAAAADQPXhUPOndu7eKioo0evToFueKiorUu3fvNk8MAAAAuF4UFxd7FBcTE6OdO3deMSYiIkJ2u/2KMaGhodqwYYPH+QEAAADA9caj4sk999yj559/XgEBAbr33nsVFBSk2tpavfPOO1q7dq0efvjh9s4TAADAUH/4oE7mvKFvVZTqWGGYgkZNVM/+7NUAAAAAAADahkd7njz++OMaNWqUli1bph/84AcaPHiwRo4cqSeffFKjRo3S448/3t55AgAASDpXOKn+8yY56k7I5esvR90JVf95k+oPH+zs1AAAQDd04MABzZkzR+PGjdOAAQO0du3aFjG5ublKTExUVFSU4uLilJmZ2SKmpKREycnJGjJkiGJjY7Vy5Uo5HA63mPLycs2dO1fR0dEaMWKEFi9erLq6unbrGwAAuHYezTzx8/PTH/7wB3388cfKzc1VTU2NevXqpeHDhysqKqq9cwQAADCczHlDMvvKx+IvNdfLx+Kvs2rSyZw3mH0CAABaraGhQREREUpISDD2mbrQ0aNHNWPGDON8QUGBnnjiCVmtVk2dOlWSVFdXp2nTpikqKko7duxQWVmZUlNTJcl4dDqdmjVrlgICAmS329XY2Ki0tDSlpaXp+eef77gOAwAAj1y2eLJo0SI9+uijCgsLM9qioqIolgAAgE7lqKmQyd/m1mby9ZOjpqKTMgIAAN3Z2LFjNXbsWEnS6tWrW5zfvn27goKCtGzZMplMJkVEROjTTz/Vpk2bjOLJnj17VFtbq1WrVslmsykyMlLz5s1TRkaGUlJSZLValZ2draKiIu3du1fh4eGSpCVLlmjmzJkqLS11u/8CAAA632WX7dq9e7dOnDjRkbkAAABclW+vvnI5Tru1uRyn5durbydlBAAAvFleXp5Gjx4tk8lktMXGxurYsWMqKyszYoYOHSqb7esBHmPGjFFTU5MKCgqMmLCwMKNwIkmjRo2S2WzWwYMsPwoAQFfj0bJdAAAAXUXQqImq/vMmnVWT5HLpbHOT5HQoaNTEzk4NAAB4oaqqKg0fPtytrU+fPpKkiooKhYaGqqqqSiEhIW4x548rKyuN61wcY7FYFBQUZMS0Rn5+fqufI53bv8WbeFt/JO/rE/3pGBd/TgH45iieAACAbqVn/2HSj2foZM4bMlWUyrd3mIJGTWS/EwAA0G4unHUiSS6X65Ltnjz3Yi6Xy6PrXGzw4MHy8/Nr1XNyc3O96gart/VH8r4+0R8A3dkViye7d+/W/v37r3oRk8mk2bNnt1lSAAAAV9Kz/zD17D9Mubm5+h4/XgAAQDsKCQlpMTOkurpa0tczUEJCQlReXu4WU1VVZZw7/5iTk+MW43A4VFtb22JGCgAA6HxXLJ5s377do4tQPAEAAAAAAN4oOjpab7/9ttsMkezsbN18880KDQ01YjIyMlRfX6+ePXsaMf7+/ho0aJARs2HDBh05ckTf/va3JUk5OTlyOp0aNowZtAAAdDVXLJ7s2LFDQ4YM6ahcAAAAAAAAOlR9fb2OHDkiSWpublZlZaUKCwtltVoVHh6uyZMna9u2bVq6dKmSk5NVWFgou92uhQsXGtdISEjQ+vXrlZqaqpSUFJWVlWnNmjWaMmWKrFarpHObzEdGRio1NVWLFy9WU1OTli9frvHjxyssLKxT+g4AAC6PPU8AAAAAAMB1Kz8/X8nJycZxVlaWsrKyNGLECG3dulX9+vVTZmamVqxYoYkTJyo4OFhz585VUlKS8RybzaYtW7YoPT1diYmJstlsmjRpkhYsWGDEmM1mbdy4Uenp6UpKSpLFYlF8fLzS0tI6tL8AAMAzXa54snbtWq1bt65F+yeffCJf33Pp5ubmasWKFSouLlZwcLCmTp2qmTNnusWXlJQoPT1dhw4dUmBgoCZMmKAFCxYY15Ck8vJypaena//+/caXlkWLFslms7VvJwEAAAAAQJcwcuRIFRcXXzEmJiZGO3fuvGJMRESE7Hb7FWNCQ0O1YcOGVucIAAA6XpcrnkhSv379lJWV5dZ2vuhx9OhRzZgxQwkJCcrIyFBBQYGeeOIJWa1WTZ06VZJUV1enadOmKSoqSjt27FBZWZlSU1MlyXh0Op2aNWuWAgICZLfb1djYqLS0NKWlpen555/vwN4CAAAAAAAAAICuxOdyJ4qKijptvxOz2aw+ffq4/Tlv+/btCgoK0rJlyxQREaEJEyYoOTlZmzZtMmL27Nmj2tparVq1SpGRkYqLi9O8efP08ssvq6GhQdK5jduKioq0cuVKRUVFacSIEVqyZIn+8pe/qLS0tMP7DABdwYEDBzRnzhyNGzdOAwYM0Nq1a1vE5ObmKjExUVFRUYqLi1NmZmaLmJKSEiUnJ2vIkCGKjY3VypUr5XA43GLKy8s1d+5cRUdHa8SIEVq8eLHq6urarW8AAAAAAACAp7rkzJOysjLddddd8vHx0cCBA/XYY48pMjJSkpSXl6fRo0fLZDIZ8bGxscrMzFRZWZlCQ0OVl5enoUOHui2/NWbMGDU1NamgoEAxMTHKy8tTWFiYwsPDjZhRo0bJbDbr4MGDrd6sLT8//5r7m5ube83P7eroW/fkzX2TOq5/w4cP75DXaUsNDQ2KiIgwZvddjNl/AAAAAAAAuB50ueLJkCFDtGrVKn33u99VTU2NXnrpJU2ePFmvv/66wsPDVVVV1eKG5PmZKRUVFQoNDVVVVZVCQkLcYs4fV1ZWStIlYywWi4KCgoyY1hg8eLD8/Pxa/bzc3NxueYPVE/Ste/Lmvkne379vauzYsRo7dqwkafXq1S3OXzj7z2QyKSIiQp9++qk2bdpkFE8unP1ns9kUGRmpefPmKSMjQykpKbJarcbsv7179xpF7CVLlmjmzJkqLS1tdQEbAAAAAAAAaEuXXbars4wdO1b33HOPBgwYoJEjR2rdunXq27evtm7dasRcOOtEklwu1yXbL+VqMS6Xy6PrAMD16HKz/44dO6aysjIj5kqz/87HXGn2HwAAAAAAANCZutzMk4v5+vrqtttu0+effy7p3AySi2eGVFdXS/p6BkpISIjKy8vdYqqqqoxz5x9zcnLcYhwOh2pra1vMSAEAnNNVZ/99k6UTuyNvX1qvtXg/Wrre3xNmGAIAAAAAvqkuXzw5e/asiouLjc3ro6Oj9fbbb7vNEMnOztbNN9+s0NBQIyYjI0P19fXq2bOnEePv769BgwYZMRs2bNCRI0f07W9/W5KUk5Mjp9OpYcOGdXQ3AaDb6Iqz/6516cTuiKXn3PF+tMR7AgAAAADAN9fllu3KyMjQBx98oNLSUn388cf6r//6L33xxReaMmWKJGny5MmqqanR0qVLdfjwYb311luy2+2aPn26cY2EhAQFBgYqNTVVxcXF2rdvn9asWaMpU6bIarVKOrfMTGRkpFJTU5Wfn6+PPvpIy5cv1/jx41lrHwAuw9PZf+dn+513qdl/F8cw+w8AAAAAAABdRZcrnlRUVGjhwoW65557NGfOHNXV1Wn79u2KioqSJPXr10+ZmZnKz8/XxIkT9bvf/U5z585VUlKScQ2bzaYtW7aotrZWiYmJ+u1vf6tJkyZpwYIFRozZbNbGjRt1ww03KCkpSXPmzFFMTIyeeeaZDu8zAHQX0dHRysnJMWabSJee/Xfo0CHV19e7xVw8+6+0tFRHjhwxYpj9BwAAAAAAgK6iyy3b9dxzz101JiYmRjt37rxiTEREhOx2+xVjQkNDtWHDhlblBwDerL6+3ihoNDc3q7KyUoWFhbJarQoPD9fkyZO1bds2LV26VMnJySosLJTdbtfChQuNayQkJGj9+vVKTU1VSkqKysrKrjj7b/HixWpqamL2HwAAAAAAALqMLlc8AQB0nvz8fCUnJxvHWVlZysrK0ogRI7R161Zj9t+KFSs0ceJEBQcHX3b2X3p6uhITE2Wz2S47+y89PV1JSUmyWCyKj49XWlpah/YXAAAAAAAAuBSKJwAAw8iRI1VcXHzFGGb/AQAAAAAAwNt1uT1PAAAAAAAAAAAAOhPFEwAAAAAAAAAAgAtQPAEAAAAAAAAAALgAxRMAAAAAAAAAAIALUDwBAAAAAAAAAAC4AMUTAAAAAAAAAACAC1A8AQAAAAAAAAAAuIBvZycAAACAr+V9la83i95VRX21+vYM1oTIeEXfNLiz0wIAAMB1iu+nAK5XFE8AAAC6iLyv8vVibpYsPmbZLFbVNJ7Ui7lZmj5c/EAFAABAq33TwgffTwFcz1i2CwAAoIt4s+hdWXzM8vP1k8lkkp+vnyw+Zr1Z9G5npwYAAIBu5nzho6bxpFvhI++rfI+vwfdTANcziicAAABdREV9tXqYe7i19TD3UEV9dSdlBAAAgO6qLQoffD8FcD2jeAIAANBF9O0ZrDPOM25tZ5xn1LdncCdlhI504MABzZkzR+PGjdOAAQO0du3aFjG5ublKTExUVFSU4uLilJmZ2SKmpKREycnJGjJkiGJjY7Vy5Uo5HA63mPLycs2dO1fR0dEaMWKEFi9erLq6unbrGwAA6HhtUfjg+2nHOp57UPlPPKmPZs5R/hNP6njuwc5OCbiuUTy5DnxUWK60P2Rr+tPvKu0P2fqosLyzUwIAAJcwITJezWedOu04LZfLpdOO02o+69SEyPjOTg0doKGhQREREVq4cKFuvPHGFuePHj2qGTNmaNCgQdq9e7fmz5+vtWvXatu2bUZMXV2dpk2bJpvNph07dujpp5/Wrl279OyzzxoxTqdTs2bNUnV1tex2u9atW6cPPvhAaWlpHdJPAADQMdqi8MH3045zPPegPtu4SaePn5DZZtPp4yf02cZNFFCATkTxxMt9VFiujbv+rRO1jQoM8NWJ2kZt3PVvCigAAHRB0TcN1vThD6lXQJDqmhvUKyBI04c/xGac14mxY8dqwYIFuvfee+Xn59fi/Pbt2xUUFKRly5YpIiJCEyZMUHJysjZt2mTE7NmzR7W1tVq1apUiIyMVFxenefPm6eWXX1ZDQ4MkKTs7W0VFRVq5cqWioqI0YsQILVmyRH/5y19UWlraYf2Fd8n7Kl/L/rZac996Qsv+trpV6+kDANpHWxQ++H7acY7tfkMmX1+Z/f1lMpnOPfr66tjuNzo7NeC65dvZCaB97XqvRL6+Jvn3OPdX7d/DV01yaNd7JYoZ2HJEIwAA6FzRNw3mxyguKS8vT6NHj5bJZDLaYmNjlZmZqbKyMoWGhiovL09Dhw6VzWYzYsaMGaOmpiYVFBQoJiZGeXl5CgsLU3h4uBEzatQomc1mHTx4UGFhYR3aL3R/5zcktviY3TYknj5cfJ4BQCc6V/g4t/dJRX21+vYM1oTI+FZ/NvP9tGM0lVfIfMF3OEny8fNTU3lFJ2UEgOKJlys/3qDAAPe/Zj+LWRXHGzopIwAAAFyLqqoqDR8+3K2tT58+kqSKigqFhoaqqqpKISEhbjHnjysrK43rXBxjsVgUFBRkxHgqP7/zZhfk5uZ22mu3JW/ox7YDu+R0NMvHR2pUoyTJebZZ2w7s0tl+pzs5O895w9+F1Pn9uPhzCkDnovDRffjf2Pfckl3+/kbb2dOn5X9j307MCri+UTzxcjf2tupEbaMx80SSTjc71be3tROzAgAAwLW4cNaJJLlcrku2e/Lci7lcLo+uc6HBgwdfcomx9pabm+sVN2i9oR+5ublq9Dmjb/X8ltv/Py6XS3XNDd2mf97wdyF5Tz8A4Hp086SJ+mzjJjmbmuTj56ezp0/L5XDo5kkTOzs14LrFnide7r64CDkcLjWdccjlOvfocLh0X1xEZ6cGAACAVggJCWkxM6S6ulrS1zNQQkJCVFVV5RZz/vj8bJNLxTgcDtXW1raYkQJ4oi02JAYA4HrXe/gwfXf2DPn1vkHOujr59b5B3509Q72HD+vs1IDrFsUTLxcz8EbNvm+IbvhWgOoaHbrhWwGafd8Q9jsBAADoZqKjo5WTk2PMNpHObf5+8803KzQ01Ig5dOiQ6uvr3WL8/f01aNAgI6a0tFRHjhwxYnJycuR0OjVsGD/O0XptsSExAAA4V0AZ/NQyxWT+QYOfWkbhBOhkLNt1HYgZeGO7F0tKCiu0/73DqjneoF69rRod179dXw8AAMDb1NfXGwWN5uZmVVZWqrCwUFarVeHh4Zo8ebK2bdumpUuXKjk5WYWFhbLb7Vq4cKFxjYSEBK1fv16pqalKSUlRWVmZ1qxZoylTpshqPbdsa2xsrCIjI5WamqrFixerqalJy5cv1/jx49ksHtekrTYkBgAAALoSiif4xkoKK/Q/u/Jl9jXJP8CiU7VN+p9d+freED+J5XYBAAA8kp+fr+TkZOM4KytLWVlZGjFihLZu3ap+/fopMzNTK1as0MSJExUcHKy5c+cqKSnJeI7NZtOWLVuUnp6uxMRE2Ww2TZo0SQsWLDBizGazNm7cqPT0dCUlJclisSg+Pl5paWkd2l94FzYkBgAAgLfpcsWTzMxM7d27V5999pnMZrNuu+02zZs3T7fffrsRs2vXLi1atKjFc/fu3avw8HDjuKSkROnp6Tp06JACAwM1YcIELViwQL6+X3e7vLxc6enp2r9/v/HDcdGiRbLZbO3bUS+y/73DMvua1OP/NqXv0cNXZ+TQZ4X1UkInJweP5X2VrzeL3tWXx4/pltq/M1oQAIAONnLkSBUXF18xJiYmRjt37rxiTEREhOx2+xVjQkNDtWHDhlbnCAAAAADXiy6358mHH36oBx98UNu2bdPLL7+svn376pe//KVKS0vd4sxms/7xj3+4/bnllluM83V1dZo2bZpsNpt27Nihp59+Wrt27dKzzz5rxDidTs2aNUvV1dWy2+1at26dPvjgA0bdtVLN8QZZLGa3NovFrIY6ZydlhNbK+ypfL+ZmqabxpPx9/FTTeFIv5mYp76v8zk4NAAAAADrd2rVrNWDAgBZ/HA6HEZObm6vExERFRUUpLi5OmZmZLa5TUlKi5ORkDRkyRLGxsVq5cqXbNQAAQNfRJWeeXOiZZ57Ru+++q/fff19TpkxxO9enT5/LXmfPnj2qra3VqlWrZLPZFBkZqXnz5ikjI0MpKSmyWq3Kzs5WUVGR24yVJUuWaObMmSotLWXN58u4eH+THn5mNTc7jZknktTc7JTVZr7CVdCVvFn0riw+Zvn5+sl5xik/Xz/JcVpvFr3L7BMAAAAAkNSvXz9lZWW5tZ1f2eLo0aOaMWOGEhISlJGRoYKCAj3xxBOyWq2aOnWqpK8HeUZFRWnHjh0qKytTamqqJBmPAACg6+hyxZOLNTY2yuFw6IYbbnBrdzqduvvuu3XmzBl973vf06OPPqo77rjDOJ+Xl6ehQ4e6Lb81ZswYNTU1qaCgQDExMcrLy1NYWJjbUl+jRo2S2WzWwYMHW1U8yc+/9hH6ubm51/zcjlZxrEmfHKiVySyZzSZVVtSo+YxLcrlk8fOR2WyS0+mSyynddse3ulXfWsub+vbl8WPy9zlXOJGkhoYGuVwufdl4zKv6eV5H9Wn4cO/c9Gft2rVat25di/ZPPvnE+PGYm5urFStWqLi4WMHBwZo6dapmzpzpFu/J0ooAAABAV2E2my87iHP79u0KCgrSsmXLZDKZFBERoU8//VSbNm0yiieeDPIEAABdR5e/Q7Vq1SqFhIQoLi7OaLv11lu1cuVKRUZGqqGhQa+99pqSk5O1detWxcTESJKqqqoUEhLidq3zx5WVlZeNsVgsCgoKMmI8NXjwYPn5+Xkc/0Xxv3Xw7++oquyoQkL7adhd9yh8wJBWvWZnsH+Yo4Ce/m6zTM6cccjX7KOAnj1Uc7xBvftaNTquv042lHrtzePc3Fyv6tsttX9XTeNJ+fn6qaGhQVarVacdp3VLQLBX9VPyvr+7zsKoOwAAAFxvysrKdNddd8nHx0cDBw7UY489psjISEnnBnCOHj1aJpPJiI+NjVVmZqbKysoUGhrq0SDP1rjWQZzeNkDO2/ojeV+f6E/H4F4H0Pa6dPFk3bp1euedd2S32xUQEGC0R0dHKzo62jgeNmyYvvzyS7344osefdm48MvMpbhcrqvGfBNfFP9b+974k3x8fWXu4af6Uye1740/aezEpC5fQKk53iD/AItbm8ViVlNjs2b/11i39txc931q0HVNiIzXi7lZkuO0XC6XTjtOq/msUxMi4zs7NXRRjLoDAADA9WTIkCFatWqVvvvd76qmpkYvvfSSJk+erNdff13h4eGqqqpqcePy/PfliooKhYaGejTIszVaO4hT8r7BZN7WH8n7+kR/AHRnXW7D+PNWr14tu92uzZs3a+DAgVeNv/322/X5558bxyEhIaqqqnKLOX98/svJpWIcDodqa2tbfKFpSwf//o58fH1l6eEnk8kkSw8/+fj66uDf32m312wrvXpb1dzsvhF8c7NTvXpzo7M7i75psKYPf0i9AoLUdPa0egUEafrwh9jvBJd1ftRdXFyc5syZo6KiIuPc5UbdHTt2TGVlZUbMlUbdAQAAAF3J2LFjdc8992jAgAEaOXKk1q1bp759+2rr1q1GzMWDMF0u1yXbL6U9B3ACAIBr0yVnnmRkZGj37t3asmWLBg0a5NFzCgoK3EZBR0dHKyMjQ/X19erZs6ckKTs7W/7+/sY1o6OjtWHDBh05ckTf/va3JUk5OTlyOp0aNmxYG/fqa7UnquQX0NOtzdfSQ7Unqi7zjK5jdFx//c+ufJ2RQxbLuY3inQ6XRsf17+zU8A1F3zRY0TcNZhQFrqorjrr7JvtOdUdddZp4Z+H9aOl6f0/4dwwA0N58fX112223GYM4Q0JCWnyPra6ulvT1d+GQkBCVl5e7xVw8yBMAAHQdXa54kp6ert27d2vt2rXq06eP8eXD399fgYGBks4t5zVkyBB95zvfMfY8yc7O1vr1643rJCQkaP369UpNTVVKSorKysq0Zs0aTZkyxVgOJjY2VpGRkUpNTdXixYvV1NSk5cuXa/z48a3aLL61vnVDiOpPnZSlx9fTax3NZ/StG7r+l6WIgX11732Dtf+9w6o53qBevc/tbxIxsG9npwagg4wd675E3/Dhw/WTn/xEW7du1RNPPCGp40fdXcuSBd0VBU53vB8t8Z4AAND+zp49q+LiYg0Zcm7p7ejoaL399ttuy4BnZ2fr5ptvVmhoqBFztUGeAACg6+hyxZNt27ZJkqZPn+7WPmnSJGVkZEiSTp06paVLl6qyslJWq1Xf//73tXnzZo0ePdqIt9ls2rJli9LT05WYmCibzaZJkyZpwYIFRozZbNbGjRuVnp6upKQkWSwWxcfHKy0trV37OOyue7TvjT+pWeduKDafOa2zDoeG3XVPu75uW4kY2JdiCQADo+4AAADg7TIyMjRu3DjdfPPNxuzrL774wrhPMXnyZG3btk1Lly5VcnKyCgsLZbfbtXDhQuMangzyBAAAXUeXK54UFxdfNWbRokVatGjRVeMiIiJkt9uvGBMaGqoNGzZ4nF9bCB8wRGMnJung399RY9lR9ewdomF33dPlN4sHgEth1B0AAAC8XUVFhRYuXKjjx4+rV69eGjRokLZv366oqChJUr9+/ZSZmakVK1Zo4sSJCg4O1ty5c5WUlGRcw5NBngAAoOvocsWT60X4gCEKHzCEpTUAdDuMugMAAMD15rnnnrtqTExMjHbu3HnFGE8GeQIAgK6B4gkAoFUYdQcAAAAAAABvR/EEANAqjLrDhUoKK7T/vcOqOd6gXr2tGh3Xn32xAAAAAABAt0fxBAAAXJOSwgr9z658mX1N8g+w6FRtk/5nV77uvW9wtyyg5H2VrzeL3lVFfbX69gzWhMh4Rd80uLPTAnCB8wXb8q9q9MmHORRsAQAGBvUAANoaxRN0e/WHD+pkzhty1FTIt1dfBY2aqJ79h3V2WgDQpX1UWK5d75Wo/HiDbuxt1X1xEYoZeGOrrrH/vcMy+5rUo8e5rxM9evjqjBza/97hbvdDNe+rfL2YmyWLj1k2i1U1jSf1Ym6Wpg8XBRSgi7iwYGvpYer2BdsLccMPAL4ZbxvUAwDoGnw6OwHgm6g/fFDVf94kR90JmfxtctSdUPWfN6n+8MHOTg0AuqyPCsu1cde/daK2UYEBvjpR26iNu/6tjwrLW3WdmuMNsljMbm0Wi1k1xxvaMt0O8WbRu7L4mOXn6yeTySQ/Xz9ZfMx6s+jdzk4NwP+5sGBrMp17NPuatP+9w52d2jdy/obfqdomtxt+JYUVnZ0aAHQb3vpvBACgczHzBN3ayZw3JLOvfCz+kiSTxV9n1aSTOW8Ys0+YmQIA7na9VyJfX5P8/2/GiH8PXzXJoV3vlbRq9kmv3ladqm0yZp5IUnOzU716W9s85/ZWUV8tm8U97x7mHqqor+6kjADv9EXxv3Xw7++o9kSVvnVDiIbddY/CBwzx6Lk1xxvkH2Bxa+uuBdsLedMsPgDoLN76bwQAoHMx8wTdmqOmQiZfP7c2k6+fHDXnRuoxMwUAWio/3iC/i2aM+FnMqmjlj8vRcf3ldLh05oxDLte5R6fDpdFx/dsy3Q7Rt2ewzjjPuLWdcZ5R357BnZQR4H3+P3t3HhdVvf9x/D0wCCKGCypuWWliyiJy1fSGAAAgAElEQVRgi2JuaZa5lFm57y1qWl1vUeivXMqt0jIqCy0zu+WSa5alWdpVb1cRNTUrLdPcEHEXkIHz+4PLxAgoIDAzh9fz8eChc+Z7znw/h+E7Z76f7/l+//xlp9Yvn68L587Iu3wFXTh3RuuXz9efv+ws0P6VqvgqPT3DYZu7JmxzMtNdfKUh4egujf9uhkZ8MVbjv5uhhKO7nF0lAC7ArJ8RAADnInkCt2atVF2GLc1hm2FLk7VS1ii9nHemWCyWrDtUPK1Z2wGgjKpRxVdpl325TEvPUPVCfrlscEt1deoerIrX+Sg1JV0Vr/Nx23mluzbqoPTMDKXZ0mQYhtJsaUrPzFDXRh2cXTXANLZt+EoeVqu8ymVNj+dVzlseVqu2bfiqQPu7WsL2wv5tOjL/JR2MHaYj818q8uAcOvwKLnt9qtMpZxzWpyKBAsDVPiMAAObAtF1wa/7Nu+nk6tnKVKosVu+sREqGTf7Nu0n6350pPn4O++S8M8WsEo7u0oq9a5R44aSqV6iqro06sOAxALvubRrovSU7lSqbvL08lZaeIZvNUPc2DQp9rAa3VHfLZMnlwmsGa0ikaDuBEnT2VJK8y1dw2Gb1Kqezp5IKtH92wnbT9/t1/GiqqlT1cdrC6tl3N8vT6nB3s+4ZWujpYVu0qa8vl+zSJdnk5eWp9PQMOvzykXN9KklZ/9rStGLvGtproIzL+RlxOvmiKlXxddpnBADAPEiemNC1zCXtbirUj5DuGZrvmibWStWzpuz635ookuOdKWaUPSLPy8NTHoZFv538Q1N/eFd1r6up3mH388USQNa6Jt1DteT7fUpMvqjqVXzVvU2DQq13YkbhNYNpI0vYvp8T6dQow66rHKAL587Iq9zfU67a0i/pusoBBT5GdsI2Pj5ekZGRJVHNAinIunsFRYdfwbE+FYArMcugHgCA6yB5YjLZc0l7WK0Oc0m37tbX1AmU/L6kXu3OlOLkKgvTZ4/Is2Vm6GTqKUkWeciio+cTNSd+gYZEis5BAGp2Sw2HZEnW9DPvOL0Ng3nt+zlRXy7ZJU+rRT7lvXTubKq+XLLLbad6Q+FFtLpX65fPV7qy7jixpV9Sps2miFb3OrtqhVbcdzfT4Vcw1StU1emUM/Y7TyTWpyoJyfHbdGTpcqUeT5RPjeqq9UA3VYnkmgAAAJQ9rHliMtc6l7TZVKgfoar3DJXVr7KM1POy+lVW1SJMp3A1rrQwfeKFkyrnWU5n0s5JssjD4iEPDw9lGpny8vDUir1rSr1OAFybK7VhMK9N3++Xp9WicuWssliy/vW0WrTp+/3OrhpKSb2gULXu1lcVKvorLeWCKlT0d9sBPldbdw8lg/WpSl5y/Db9/t5spSWfkqefn9KST+n392YrOZ5rAgAAUPZw54nJXOtc0mZ0pTtTiktxTt1wrbJH5NkybbL8Lz9qGIasHlamNQCQJ1dqw2Bep5Mvyqe8l8M2Ly9PnU6+6KQawRnqBYW6ZbLkcqV5dzP+xvpUJe/I0uWyWK3y9Mm6JvD08VFGaqqOLF3O3ScAAKDMIXliMsUxlzQKz5UWpu/aqIPmxC+QhyXrbhMZFhmSKvlcx7QGAPLkSm0YzKtSFV+dO5uqcuX+vvxMT89QpSq+V9gLcE1XW3cPf0s4uqtYkx2sT1WyUo8nytPP8ZrAw9tbqce5JgAAAGUPyROTMdNc0u7ElRamzx6R98mOpfrr7DFZPTxUxcdfnhYPpjUAkCdXasNgXi3a1NeXS3bpkmzy8vJUenqGMmyGWrSp7+yqAUVSGnc3S66zrl5RJBzdpTnxC+Tl4Sk/L1+dTjnDGnwuzqdG9awpu3z+vibITEuTTw2uCQAAQNlD8sRksueS3rbhK509laTrKgcootW9RZoeYevPx7Xk+306nnxRNar4qnubBg6LC+NvrjZ1Q/aIvJwj/SqV92dag0JisUyUFc5uw9y5YxAF1+CW6urUPVibvt+v08kXVamKr1q0qc8i2cAVZK9JJU+rw5pUKoE1/ErCir1r5OXhaV/g3dvqLdnStGLvGq5JXVStB7rp9/dmKyM1VR7e3spMS5Nhs6nWA0xJBwAAyh6SJyZUHHNJb/35uN5bslNWq0UVy1t16myK3luyU+oeSgIlD646dQPTGhRd9mKZFqvVYbFMPT6UBApMx5ltmLt3DKJwGtxSnWQJ8sXAndwKuiaVqyahEy+clJ+X49R8rMHn2qpERkiPD2UAEUzJVdtKAIDrInliEsX9ZXPJ9/tktVrk8795yX3KWZUqm5Z8v6/Mf4nNT2lN3YC8FfddIiyWibLGWW0Yi9W7Nu7AQ2lh4E7eCrImlSsnoatXqKrTKWfsd55IYg0+N1AlMoK2Hqbjym1lSSrudacAoKzxcHYFcO2yv2yeOpvi8GVz68/Hi3zM48kX5e3l6bDN28tTickXr7W6QLHLvkskLfmUw10iyfHbinzM1OOJ8vD2dtjGYplwpgv7t+nI/Jd03fq3dWT+S7qwv+jvb1diO50oi9Xxb43F6l1DSbStQH5yDtyxWLL+tVotWvL9PmdXzamslapnTaWYw+VrUuVMQlsslqxktKc1a7uTdW3UQemZGUqzpckwDKXZ0liDD4BTFLWtzL4GPxg7zO2uwbPXnTqdcsZh3amEo7ucXTUAcBskT0ygJL5s1qjiq7T0DIdtaekZql7FN589AOfJeZeIxWLJ+tdq1ZGlRe808KlRXZlpjp0VLJYJZ8keKWc7f0qG1cc+Us6dvrzlpyAdg3COkmhbgfwwcCdv/s27SRk2ZaanyjAMZaan5lqTypWT0OE1gzUk8hFVKu+v8+kXVam8v4ZEPsKoZwClrihtZc5r8Jx3q7jLNXjOdacsFou8rd7y8vDUir1rnF01AHAbTNtlAseTL6piecdf5bV+2ezepoHeW7JTqbLJ28tTaekZstkMdW/T4FqrC0gq3qlgUo8nytPPcUqLa71LhMUy4UocprZKvyAPE01t5ezF6pG/kmhbgfzUqOKrU2dT7FPGSgzckQq2JpW1UvWsjr3/TX8ouVYSmjX4ALiCorSV7j69LOtOAcC1I3liAvl92azrc1JL46bq7KkkXVc5QBGt7i3wQvLNbqkhdQ/Vku/3KTH5oqqzaCeKUXEvxu5To3rWtDI+f18IX+tdIiyWCVdSkDnv3ZUzF6vHlZVE2wrk51oH7ph5sfmrrUlFErpsu3xAUkZIEyky0tnVggv685ed2rbhKyUdO6yD29YWqn/ADIrSVrr7NTjrTgHAtSN5Imnt2rV64403dODAAdWqVUtPPPGEunfv7uxqFVheXzbLpxxWLa+dumDxlnf5Crpw7ozWL5+v1t36FiqBYpYvnXAtxb0Ye0ndJcJimXAVrj6q+Fo5a7F6XBl34KE0XcvAnbK+2DxJ6LIrrwFJ6V9+reQGDbiGhYM/f9mp9cvny8NqlWc57yL1D7i7orSV7n4N3rVRB82JXyDZ0lTOs5wuZVxi3SkAKKQynzzZsWOHRo0apccff1ydO3fWxo0bNWbMGFWuXFlt27Z1dvUKJK8vm418Dsojw1te5bJGGHiV81a6pG0bviozF0dwXcU9FQx3icDsco6UUz5z3gPFjbYVpa2oA3dyrv8nST7lrEqVTUu+31cmkicSSeiyKq8BSbqGAUkwr20bvpKH1ZrVL2Czldn+gcK2le5+Z1/WulNZa58kXjip6hWqqmujDkylCACFUOaTJ3PnzlXTpk311FNPSZLq16+vhIQEzZkzx22SJ1LuL5sfTVsma/kKDmWsXuV09lRSaVcNyKWkptniSyKuxJ2ndMk5Us6SeEjWKnUZVYxSQdsKd1AS6/8B7iCvAUnysrI2FXI5eypJ3vQPFJoZ7uxj3SkAuDZlPnmSkJCghx56yGFbVFSUxo8fr4yMDHl6ehboOLt27SpyHeLj44u8b34sVm+dP3dGnlYv+7YMW7rK+VQokdfLT2m+VmkjtqLLCGmi9C+/llJTJS+rlG6TMjKU0bplqZzX0vrdRTLftMsww5Qu2SPl4uPjdTPvLQDFwN2nrs3GYvMoq/IakKR0m3xq1XRepeCSrqscoAvnzthnppAkW/olXVc5wIm1cg/c2QcAZVuZT54kJSUpIMDxgqFatWq6dOmSzpw5oypVqhToOMHBwfL29r56wcvEx8eXSAdrgJ+XfU5Tq1c52dIvyVNS6/seLrXbcksqNldAbNcoMlLJDRr8PRVMrZqlNhWMmX93yB9TugCAIzNMXZvtWhebB9xVXmtTKSODtamQS0Sre7V++XylSzIMQ+mX0pRpsymi1b3OrhoAAC6tzCdPJMlisTg8NgzDSTUpPvWCQtW6W19t2/CVzp5K0nWVAxTR6t4yNZ8pXBtTwUAqvVHPTOkCAI7MMnWtdG2LzQPuLK+1qTJat+QaG7nk7B9IOXZYFarQPwAAQEGU+eRJQECATpw44bDt5MmT8vLykr+/v5NqVTzqBYVyMQTAZZXmqGemdAEAR64wde21yjkNp0XSg7f5SPrf9EUX/1J8/F9OqVdhmWEqWDPEILlxHA90lUVSmiRPOT8O7vJ2Tdn9A9yJDwBAwZX55El4eLg2bdqkESNG2Ldt3LhRTZs2LfCXRgBA4ZXmqGemdAEAR86euvZamaXzzwxxmCEGiTgAAACQm4ezK+BsAwcOVEJCgmJjY/X7779r/vz5Wr16tYYMGeLsqgGAqSUkJCgqKsphW1RUlHbs2KGMjIxifa1mt9TQ491DVfm68jqfYlPl68rrcTdaLB4ASoIZp64FAAAAgOJS5u88CQsL08yZMzVjxgzNmjVLNWvW1Msvv+x2cz0DgLsprlHPUsGmjXHnKV0u5+zpOFwN5yO3sn5OGHV9dWaeuhYAAAAAikOZT55IUvv27dW+fXtnVwMAypziGvXsrGljnIHpOBxxPnLjnKAgmLoWAAAAAK6szE/bBQBwDkY9A4DzMHUtADjP2rVr1blzZwUHB+vuu+/WkiVLnF0lAACQB5InAACnyB71nBOjngGgdGRPXfvVV1+pa9eu+uijj5i6FgBKwY4dOzRq1Ch16NBBy5cvV9++fTVmzBh99913zq4aAAC4DNN2AQCcYuDAgerVq5diY2PVqVMnbdq0SatXr9bbb7/t7KoBQJnA1LUAUPrmzp2rpk2b6qmnnpIk1a9fXwkJCZozZw4JbAAAXAx3ngAAnIJRzwAAAChrEhISFBUV5bAtKipKO3bsUEZGhpNqBQAA8sKdJwAAp2HUMwAAAMqSpKQkBQQEOGyrVq2aLl26pDNnzqhKlSoFPtauXbuKVIf4+Pgi7eeqzBaPZL6YiKd0REZGOrsKgOmQPAEAAAAAACglFovF4bFhGEU6TnBwsLy9vQu1T3x8vKk6WM0Wj2S+mIgHgDsjeXKNsi9yLl26VORjpKWlFVd1XA6xuSczxyaVbnzlypXL9eUIxac42mB3ZPa/0cLifOTGOaH9LWmu0P6a5X1uhjjMEINEHMWJNjh/AQEBOnHihMO2kydPysvLS/7+/gU6xrW2wa7wHilOZotHMl9MxFN6aH+B4mUxijrEAZKkc+fO6ddff3V2NQC4qKKMBkPB0QYDyA/tb8mi/QVwJbTB+XvmmWeUmJioTz75xL7tH//4hxITEzV//vwCHYM2GEB+aH+B4kXy5BplZmbqwoUL8vLyIrMLIBdGfZQs2mAA+aH9LVm0vwCuhDY4fzt27FCvXr00fPhwderUSZs2bdKkSZP09ttvq23btgU6Bm0wgPzQ/gLFi+QJAAAAAABAKVm7dq1mzJihP//8UzVr1tSwYcPUvXt3Z1cLAABchuQJAAAAAAAAAABADh7OrgAAAAAAAAAAAIArIXkCAAAAAAAAAACQA8kTAAAAAAAAAACAHEieAAAAAAAAAAAA5EDyBAAAAAAAAAAAIAeSJwAAAAAAAAAAADmQPAEAAAAAAAAAAMiB5EkJWrZsmYKCgjRw4ECH7fHx8erRo4dCQkLUpk0bxcXF5dp337596t+/v0JDQxUVFaWpU6fKZrOVUs3zlpSUpJiYGLVo0UIhISHq2LGj1q1b51DGHWPLzMxUbGysOnTooJCQELVu3VoTJ07UhQsXHMq5S2xbtmzRsGHD1LZtWwUFBemtt97KVaa4Yjl+/LhGjBih8PBw3XbbbRozZozOnz/vtNgWL16svn376vbbb1dkZKR69uyp9evXu0VsgGS+z42ieOuttxQUFJTrJ2csZel8SOb9/AVyMsPffrt27fKM4b777pMkLVmyJM/n//zzT6fGYIZrx+K4Rvzxxx/z/P1s2rSpVGIoSBzF+R7iWteczHItaaZrH3fvbzDDZ0Rh4qFPAcDlrM6ugFn9/vvveu2119SsWTOH7YcPH9bQoUPVpUsXTZkyRXv27NHYsWPl6+urPn36SJLOnz+vQYMGKSQkRAsXLtSxY8cUHR0tSfZ/S9v58+fVu3dv3XDDDZo5c6YCAwN19OhRVahQwe1j+/DDDzVnzhxNnjxZwcHBOnDggGJiYpSSkqJJkya5XWwXL15UgwYN7HW9XHHFkpGRoccee0zly5fXvHnzlJKSopiYGMXExGjmzJlOie3HH3/U3Xffreeff14VKlTQ4sWLNXz4cM2fP1/h4eEuHRtgts+Na1G7dm0tWLDAYZvVmnXJUtbOh5k/f4HLufvf/uLFi5WRkWF/nJKSoi5duqhTp072bZ6enrk6YapUqWL/vzNiMMO1Y3FcI2ZbunSpqlWrZn/s7+9v/39JXyNeLQ6peN5DXOuak1muJc127ePu/Q1m+IwoTDz0KQDIxUCxS0tLM7p27WosW7bMiI6ONgYMGGB/7tVXXzVat25tZGZmOmxr06aN/fG//vUvIzQ01Dh37lyubRcuXCiVGC43ffp046677jIuXbqUbxl3jW3YsGHGk08+6bBt2rRpRufOne2P3TW29u3bGzNnznTYVlyxrF+/3mjYsKFx4MABe5nsbQcPHiypkOzyii0v9957rzFt2jT7Y3eIDWWPGT83imrmzJlG+/bt832+rJ0PM3/+AjmZ8W9/wYIFRuPGjY1jx44ZhmEYn3/+uXHLLbdccR9nx2CGa8eiXiP+5z//MRo2bGgcPXo0331K8xoxrziK6z3Eta75mOla0mzXPmbqbzDDZ8TV4skLfQpA2ca0XSVg8uTJatiwobp165bruYSEBLVo0UIWi8W+LSoqSkeOHNGxY8fsZZo2bSo/Pz97mZYtWyo1NVV79uwp+QDysHbtWoWHh+vll19WVFSUOnXqpNjYWKWnp9vLuGtskZGRio+P188//yxJOnTokL7//nu1bt3aXsZdY8tLccWSkJCgunXrql69evYyzZs3l6enp7Zt21ZK0VxZZmamUlJSVLlyZfs2s8QGczHj58a1OHbsmFq1aqU2bdpo2LBh2rt3r/25snY+zPz5C1zObH/7n332mdq2basaNWrYt2VkZKhdu3Zq2bKlBg0apC1btjjs42oxZNfJbNeOeV0jZuvdu7datGih3r17a+3atQ7PuUIMxfEecoU4ULzMdC1ptmsfs/c3mPEzIif6FACQPClm33zzjX744Qe99NJLeT6flJSkgIAAh23Zt4UnJibmWyb78YkTJ4q7ygVy8OBBrV69Wunp6Xrvvfc0YsQIffzxxw63G7prbIMHD1afPn304IMPqkmTJmrfvr1CQ0M1evRoexl3jS0vxRVLXmW8vLzk7+/vMvHGxcXp/Pnz6tq1q32bWWKDeZj1c6OoQkNDNW3aNMXFxWnq1KkyDEO9evWyz+de1s6HmT9/gZzM9rf/008/affu3XrkkUfs22688UZNnTpV77zzjmbOnKmaNWuqf//+2rp1q72MK8WQzYzXjnldI1arVk3jx4/XzJkzNWvWLEVEROjJJ5/UF198YS/j7BiK6z3k7DhQvMx2LWm2ax+z9zeY8TMiJ/oUALDmSTE6evSoXnrpJc2aNcshA325nBl5STIMI8/tBdm3tBiGoYCAAE2cOFGenp4KDg7W8ePHFRsb6/Ch746xrVmzRp999pkmTZqkW265RQcOHNCUKVM0bdo0h7lD3TG2/JRkLIZhuES8S5Ys0TvvvKPY2FhVr169QPu4S2wwDzN/bhRVzlF4UtZovfvuu08ff/yxxo4dK6lsnQ8zf/4COZntb3/BggWqU6eOWrZsad8WHh7usL5GRESE/vrrL82ZMyfXGgV5cebfqpmuHfO7Rrzpppt000032R+Hhobq5MmTev/999W5c+crHrO0Yijp9xDXuu7HjNeSZrv2KQv9DWb6jMiJPgUAEsmTYrV7924lJyerV69e9m2ZmZmSpMaNG+vTTz9VQEBArizzyZMnJf2dnQ8ICNDx48cdyiQlJdmfc4bq1avr+uuvl6enp31b/fr1deHCBZ05c0b+/v5uG9ukSZPUr18/3X///ZKkoKAgpaen69lnn9XIkSPl6+vrtrHlpbhiCQgI0ObNmx3K2Gw2nT171unxLliwQJMmTdLMmTN15513Ojzn7rHBXMz8uVFcrFarmjRpogMHDkgqvjbMXZj58xe4Enf+2z9//rxWrVqlYcOGXbWDJCwszGFqKFeJISczXTte6RoxL2FhYVq1apX9sSvEcLmivIdcMQ4UjRmvJc127WP2/gYzfUbkRJ8CgGxM21WM7rjjDq1cuVLLli2z/7Rr105hYWFatmyZgoKCFB4ers2bN9sz8ZK0ceNG1apVS4GBgZKyRhRt375dFy5ccCjj4+Ojxo0bl3pc2XU6ePCg/UJMkg4cOCA/Pz/5+/vby7hjbCkpKfLwcPxTyHmhJrlvbHkprljCw8N16NAhHTx40F5m8+bNysjIUERERClFk9u8efM0adIkxcbG5hrFKrl3bDAfM39uFJfMzEz98ssv9i9fZe18mPnzF7gSd/7bX758udLT09W9e/erlt2zZ489Rsl1YsjJLNeOV7tGzEtevx9Xu0YsynvIFeNA0ZjxWtJs1z5m728wy2dETvQpAMjJc9y4ceOcXQmzKFeunKpWrerw88MPPygtLU1DhgyR1WpVvXr19MEHH+jo0aO6/vrrtWnTJs2YMUNPPvmkQkNDJWXNZbto0SLt2rVL9evX1+7du/Xyyy/r4YcfVtu2bZ0SW506dfTRRx8pOTlZ119/vXbs2KFp06apV69eat68uSS5bWx//PGHli5dquuvv17e3t7auXOnpkyZopCQED344INuF9uFCxe0f/9+JSUlacWKFapWrZoCAwN18eJFVapUqdhiqVOnjr799lutX79ejRo10sGDB/XSSy/pjjvuUM+ePZ0S25w5c/Taa6/plVdeUXh4uC5evKiLFy8qPT1dPj4+Lh0byiYzf24U1ZQpU+Tl5SXDMHTw4EFNmzZN27Zt0/jx41WjRo0ydz7M/PkL5GSmv/2xY8cqIiLCfh2ZLTY2VqmpqbJYLDp69KhmzZqlVatWKSYmxj5dlDNiMMO1Y3FcI86dO1cnTpyQh4eHkpOT9dlnn+nDDz/UyJEjFRYWVuIxFCSO4noPca1rHma8ljTbtY+79zeY4TOiMPHQpwAgFwMlKjo62hgwYIDDti1bthjdu3c3mjRpYrRq1cp47733cu3322+/Gf369TOCg4ONO+64w5gyZYqRnp5eSrXO24YNG4z777/fCA4ONtq3b2+8/fbbuerkjrFduHDBmDJlitGuXTsjODjYaN26tfF///d/RnJyskM5d4ntP//5j9GwYcNcP3379rWXKa5Yjh49agwbNswICwszmjVrZrzwwgvGuXPnnBZb27Ztrxq7q8YGZDPT50ZRPPPMM8add95pNGnSxIiKijIeffRRY+fOnQ5lytL5MAzzfv4COZnlbz8hIcFo2LChsWnTplzPTZo0yWjbtq0RHBxs3HbbbUbfvn2NjRs35ipX2jGY4dqxOK4R33//fePuu+82QkJCjMjISOOhhx4yVq1aleu1SvIa8WpxFOd7iGtd8zLDtaSZrn3cvb/BDJ8RhYmHPgUAl7MYRo576wAAAAAAAAAAAMo41jwBAAAAAAAAAADIgeQJAAAAAAAAAABADiRPAAAAAAAAAAAAciB5AgAAAAAAAAAAkAPJEwAAAAAAAAAAgBxIngAAAAAAAAAAAORA8gQAAAAATGDo0KEKCgrS559/7uyqlIq33npLW7ZscXY1AID2FwBMiuQJAAAAALi5pKQkbd68WZK0fPlyJ9emdMTGxtJ5B8DpaH8BwLxIngAAAACAm/viiy9ks9l05513asuWLTp27Jizq2SXmprq7CoAQImh/QUA8yJ5AgAAAABubsWKFbr55pv13HPPKTMzUytXrrQ/N2jQIPXr1y/XPv/+978VFBSknTt3SpIMw9A777yjli1bqmnTphoyZIh27NihoKAgLVmypMB1CQoKUmxsrN544w37sbL9+eefeuqpp3TbbbcpNDRUPXv21NatWx32b9euncaMGaPFixerQ4cOCg8PV58+ffTbb785vIYkvfnmmwoKCip0HQGguND+0v4CMC+SJwAAAADgxvbv36/du3erS5cuatiwoYKCgrRixQr78126dMlzNPQXX3yhG264QaGhoZKkjz/+WG+++aY6deqk2NhYRURE6B//+EeR6vTZZ59p9+7dmjhxombMmCFJOnz4sB5++GH99ddfGjdunN566y1VrlxZgwYN0s8//+yw/6ZNm/T5558rOjpaU6dO1fHjxzVixAhlZGRIkhYsWCBJeuSRR7RgwQItWLBAbdq0KVJdAaCoaH9pfwGYm9XZFQAAAAAAFN3y5ctlsVjUuXNnSVLXrl316quvau/evWrUqJHuvvtujRs3Tl988YWGDh0qSUpLS9OaNWs0aNAgSVJGRobef/99derUSTExMZKkli1bKiUlRXFxcYWuk7e3t959911ZrX9/5YyNjZW3t7fmzZunChUq2F+jc+fOmjVrlgrqJgUAACAASURBVN5880172dTUVM2ePdtezjAMjRo1Srt371ZoaKh9NHVgYKDDyGoAKE20v7S/AMyNO08AAAAAwE0ZhqGVK1cqMjJStWvXlpQ10tnDw8O+cLGfn5/atGmjL774wr7funXrdP78eXuH37Fjx3TixAm1b9/e4fh33313kerVqlUrh447KWuamjZt2sjb21s2m002m02GYahFixaKj493KNusWTN7x50k3XzzzZKkI0eOFKk+AFDcaH8BwPxIngAAAACAm9qyZYuOHDmiu+66S2fPntXZs2dVvnx5hYeH64svvlBmZqakrNHQP//8s/bv3y9JWrlypUJDQ3XDDTdIkk6cOCFJqlKlisPxq1atWqR6BQQE5NqWnJysBQsWqEmTJg4/8+fP1+nTpx3KXnfddQ6Py5UrJylrxDYAuALaXwAwP6btAgAAAAA3lT26eerUqZo6dWqu5//zn/+oRYsWatWqla677jqtXLlSgwYN0oYNG/Tcc8/Zy1WrVk1SVgdbTidPnixSvSwWS65tlSpV0h133KGBAwcWqDwAuDLaXwAwP5InAAAAAOCG0tLS9PXXXysqKkqPP/64w3OZmZkaPny4VqxYoRYtWqhcuXLq2LGjVq1apZo1ayozM1OdOnWylw8MDFS1atW0du1a3Xffffbt33zzTbHVt2XLltqzZ4+CgoLsI5mvhZeXFyOhATgF7S/tL4CygeQJAAAAALihdevW6dy5c+rdu7duv/32XM/ffffd+vrrr/XSSy+pfPny6tKlixYtWqS3335bzZs3d5jaxdPTU4899pheeeUVVatWTa1bt9b27dv11VdfSZI8PK59xudRo0apR48e6t+/v3r37q3AwECdOnVKu3fvloeHh55++ulCHa9+/fpat26d7rjjDvn5+alOnTqqXLnyNdcTAK6G9pf2F0DZwJonAAAAAOCGli9fripVqqh169Z5Pt+9e3ddvHhR3377rSTptttuU2BgoI4fP64uXbrkKt+vXz899dRT+vLLLzV8+HDFx8frpZdekpS16PG1ql27thYvXqx69epp6tSpGjx4sF555RX99ttvatasWaGPN3bsWFksFj366KPq0aOHvvvuu2uuIwAUBO0v7S+AssFiGIbh7EoAAAAAAFzP/PnzNXHiRK1bt061a9d2dnUAoMyg/QUA52PaLgAAAACA/vjjD33++eeKiIiQj4+PEhISFBcXpw4dOtBxBwAliPYXAFwTyRMAAAAAgHx8fLR7924tWrRI58+fV9WqVdWjRw/94x//kCQZhqGMjIx897dYLPL09Cyt6gKAadD+AoBrYs0TkwsKCtI777xT6P369eungQMHXrVcu3btNGbMmCLUrGS4Sn1OnDihoKAgLVmypMRf64UXXtCtt96qzMxMh+3Tp09XUFCQ5s6d67A9JSVFTZo00WuvvVao17n8PfHjjz8qKChIW7duLWrVi2TIkCHq16+f/fGSJUsUFBSkY8eO2bdd/j7IqwxQ2miPncOM7XFB/PXXXwoKCtLy5cvt255//nl16NCh0Mcq6HsQgPurWbOmPvzwQ/3444/avXu3NmzYoLFjx8rX11eStHTpUjVp0iTfH9oKACga2l8AcE3ceWJyCxYsUM2aNZ1dDZSgZs2aacmSJfr111/VqFEj+/b4+HiVL19eW7dudbiQ2r59u2w2W5EWhXNFbdq00YIFC1SlShVnVwW4Itpj8yvr7TEA82vbtq0WL16c7/MVKlQoxdoAQNlB+wsAzkHyxOSaNm3q7CqUitTUVPn4+Di7Gk4RGRkpKatzLruz7tKlS/rpp5/08MMP68svv3QoHx8fL4vFovDw8FKva0moUqUKiRO4Bdpj8yvr7fHl0tPT5eHhwRQSgIlUrlxZlStXdnY1AKDMof0FAOdg2i4Xkz2lxvbt2/XQQw8pLCxMnTp10jfffJOr7KZNm9SnTx81bdpUkZGRGjVqlI4ePepQJq9pYhYuXKh27dopNDRUPXv21N69exUSEqK33nor12t899136tKli8LCwtS9e/d8p2iaN2+e2rZtq9DQUA0cOFB//vmnw/OXLl3Sa6+9ptatWys4OFgdO3bMNX1JflMrXT7NSHa5rVu36rHHHlN4eLjGjRvnsM/ixYvVoUMHhYeHq0+fPvrtt98KXR9J2rdvnx5//HFFRESoadOmGjBggHbu3Jmr3Pvvv68777xTTZs21ZAhQ3T48OE8z1NJuOGGG1StWjXFx8fbt+3atUuZmZkaMGCATp48qd9//93+3LZt29SwYUP5+/s7bOvXr5/CwsIUGRmp4cOH68CBA4Wui2EY9kXtgoOD1bZtW82YMUPp6en2MtnTfa1fv14xMTFq1qyZoqKiNGHCBKWlpTkcb8eOHerRo4dCQkLUsWNHrVq1KtdrFmVKrmHDhumhhx7Ktf2HH35QUFCQfvrpp0JEDbOiPaY9LqzSao8L0tYWRGpqql5++WXde++9atq0qVq1aqVnnnlGx48fz7P81d6D2VO1zZs3T3fddZdCQ0N19OhRJSUlacyYMerQoYNCQ0PVrl07vfjiizpz5kyh6gsAAAAAQGkieeKCTp8+rZiYGPXs2VOxsbGqWbOmnnnmGR08eNBe5ttvv9WQIUMUGBioN954QxMnTtS+ffvUv39/Xbx4Md9jf/vtt/q///s/RUZGKjY2Vp06ddKoUaNyzc8uZXVUzZgxQ0888YRmzpwpKavT+dy5cw7lfvjhBy1btkwxMTGaNGmSDh06pMGDB+vSpUv2Ms8++6zmzp2r3r17a9asWWrbtq0mT56sN998s8jn6dlnn1VoaKjeeecd9ejRw75906ZN+vzzzxUdHa2pU6fq+PHjGjFihMPiagWpz7Fjx9SnTx8dOnRIL7/8sl599VWlpqaqX79++vXXX+3lPv30U73++uvq2LGjYmNjFRYWpmeeeaZAMWRmZspms13152oiIiIcOuvi4+N1yy23qG7duqpXr579uYyMDG3fvt1hipg9e/ZowIABysjI0Ouvv64JEyZo//796t27t06cOFGgOLK9+uqrev3119WhQwfNmjVLDz30kObMmZPnugfjx4+Xv7+/3nzzTfXr10+ffvqp4uLi7M+fPHlSgwcPVmZmpqZPn66RI0dqxowZ+uWXXwpVp7z07NlTO3fuzHWsRYsWqVGjRgoJCbnm14A50B4XDO3x30qjPS5MW3slqampSktL08iRI/X+++/r+eef15EjR9SrV69cyeyCvgfXr1+vlStXKjo6Wm+//bb8/f11+vRpVahQQc8++6zmzJmjUaNG2RNuAAAAAAC4KqbtckFnz57V7NmzFRYWJklq0qSJoqKi9PXXX+vRRx+VJE2ePFlt27bV66+/bt8vNDRU99xzj5YuXao+ffrkeex3331XYWFhevXVVyVJrVq1kpeXV66RwlJWp+HChQtVq1YtSVLVqlX14IMP6ocfflCnTp3s5c6cOaNly5bZp04KCgpSly5dtGzZMj388MP65ZdftHr1akVHR2vw4MGSpJYtW+rixYuaM2eOBg0apOuuu67Q5+n+++/Xk08+mWt7amqqZs+ebZ/z0zAMjRo1Srt371ZoaGiB6zN37lxdvHhRK1asUI0aNSRJLVq0ULt27TRr1ixNnz5dmZmZevfdd3XPPfdo7Nix9mOlpKTogw8+uGoMMTExWrp06VXLffvtt6pTp06+z0dGRurrr7/W4cOHVbt2bcXHxysiIkJSVkfetm3b9NBDD2nv3r26cOGCQ2fdu+++q4oVK2rOnDkqX768pKzphTp27Kh58+Zp9OjRV62fJJ06dUrz5s1Tnz599Nxzz0nKOheenp6aPn26Hn/8cdWvX99e/s4771R0dLQkKSoqStu3b9eXX35p/53OnTtXNptNs2fPtr+3br75ZnXt2lU33nhjgeqUnzvvvFO1a9fWokWL7L+35ORkrVu3Ti+88MI1HRvmQntcMLTHfyvp9riwbe2VVKpUSRMnTrQ/zsjI0O23366oqCht2LDB4S6jgr4HU1JSNGfOHIf3UcWKFRUTE2N/HB4ervr166tHjx7as2ePGjduXKD6AgAAAABQmrjzxAVVqlTJ3lEnZa3pULVqVfsUMAcOHNChQ4fUqVMnh9GwgYGBuvHGG7Vt27Y8j5uRkaGff/5Z7du3d9jesWPHPMs3bNjQ3kmS/VhSrqlomjVr5rDmxM0336ybbrpJ27dvlyT7tB733Xefw3733Xef0tLSijxFUtu2bfPc3qxZM4fF0m6++WZJ0pEjRwpVn61bt6pZs2b2jjopaxG2tm3basuWLZKyzsXx48cdOpgk6d577y1QDE8++aQWL1581Z/q1atf8TjZnW9bt26VYRhKSEiwz70fERFhjzl7xHP2c9n7tGvXzt5RJ0m1a9dWeHi4Pc6C2Llzp9LT0x060aS/z3POkdiS1Lp1a4fHN998s8N7K3tEds73VlBQUIE7Ba/Ew8NDDz/8sFauXGkfkb906VJ5enqqa9eu13x8mAftccHQHjvGnF3nkmiPC9vWXs3y5cvVvXt3RUREqHHjxmrRooUMw9Aff/zhUK6g78HIyMhcCTjDMPTRRx+pc+fOatq0qZo0aWK/Q+ny1wEAAAAAwFVw54kLymvUb7ly5exTaJw8eVKSNHr06DzvCsivYyc5OVk2my3XImOVK1eWh0fuPNrl9ShXrpwk5ZrKI6/FuqtWrarExERJss9pHhAQ4FAm+3FR5zyvVq1antuvVu+C1ufMmTN53uEQEBBgL5M9jUrVqlUdylz+OD+1atVSYGDgVctZrVf+U23UqJEqVKig+Ph4NWnSRKdPn3YY6Xzw4EGdOHFC8fHxqlu3rkMH5JkzZ3KdCykrzr179xYoDilrVLKU+/eS/Tj7+Wx5/Z5yvrdOnDiR5/RZBT23V/Pggw8qNjZWX3/9tbp06aJFixbp3nvvVcWKFYvl+DAH2uOCoT3+W0m3x4Vta69kzZo1eu6559SjRw89/fTTqlSpkiwWix555JFc762Cvgfzqv9HH32kyZMn69FHH1WLFi3k5+enU6dO6bHHHsu1PwAAAAAAroLkiRuqVKmSpKyFe3NO95HNz88vz/2qVKkiq9WqU6dOOWw/depUnnPsF1RycnKubSdPnrSP1s5eCDcpKcmhkyi70zH7eW9vb0nKteBtfh1BFoulSPUtaH38/f3t23I6efKkvUx2Z9Xl5fLaLy/FNU2Mp6enwsPDtW3bNjVp0kT16tWzd2DVr19flSpVUnx8vLZt26aoqCiHffOLMykpyWER46vJfl8mJSXp+uuvdzhOzucLqlq1avm+t4ojgVKtWjW1a9dOixYtUmBgoP744w+98sor13xclC20x1loj/9W0u1xcba1q1ev1o033ujQ9p04ccJhTZrCyuu9sHr1arVs2VL//Oc/7duy74YCAAAAAMBVkTxxQzfddJNq166tP/74Q4MGDSrwfp6enrrlllu0du1ah0Vav/7662uqz9atW5WcnGwf8fzbb7/p999/14ABAyT9PYXJV199pYEDB9r3W7Vqlby9ve13F9SsWVNS1qK0devWlSSdO3dOCQkJRZqDPz8FrU+zZs30r3/9SydOnLB3yl28eFHr1q2zd3jVrFlT1atX15o1a9S5c2f7sb766qsC1eXJJ5/Mdz2EnK42TYyUNVXKzJkztW7dOvsoZymrI6tp06ZatmyZEhMTHaaIyY7zu+++U1pamr3D9OjRo0pISCjU+ys0NFReXl766quvHF5/1apV9tcpjLCwMH388ccO761ffvlF+/fvL7a7T3r27KnBgwfrzTffVP369XOdG+BqaI+vDe1x4dvj4mxrU1NT5eXl5bBt+fLlBd6/MK9zeVKnJF4HAAAAAIDiRPLEDVksFo0dO1YjR45Uamqq7r77blWsWFGJiYn68ccfdeedd+Y7b/6wYcM0fPhwPfvss+ratav++OMPffzxx7Jardc0cnjo0KEaPny40tLSNGPGDNWqVUsPPPCApKx1Ku699169/vrrunTpkpo0aaJ///vfWrBggYYNG2bviAsNDVWdOnU0ZcoUZWRkyDAMzZkzR76+vkU7UfkoaH0GDhyopUuXavDgwRo2bJjKlSun2bNnKzU1VU888YSkrLUznnjiCU2YMEEvv/yy2rRpo23btmn16tUFqkudOnWuOIK5MJo1aybDMLR+/XqHBYClrKliZsyYYS+X07Bhw/TII49oyJAhGjhwoC5duqS33npLFStWVP/+/Qv8+pUrV9aAAQP0wQcfyNvbW82bN9dPP/2k2NhYdevWTTfddFOh4hk4cKA++eQT+3srNTVVb7zxRr7TAxVF8+bNdf3112vLli0sFI8ioT2+NrTHhW+Pi7OtbdmypcaNG6fXXntNUVFR2rZtm5YtW3bVqckKq2XLlvrggw80e/ZsNW7cWOvXr9e///3vYn0NAAAAAACKG8kTN9WuXTt99NFHevfddxUdHa309HTVqFFDt956q31B3rzcddddmjBhgt577z2tXr1ajRs31tSpU9W7d+8ir/Vw55136uabb9bEiROVnJysiIgIjRs3zj4fuiRNmzZNb775pubPn6/k5GTVqlVLzz//vMNIY6vVqnfeeUfjx4/XP//5T1WrVk3Dhw/Xjz/+WOgFcK+mIPUJDAzUJ598omnTpmnMmDEyDEOhoaH6+OOP7QvlSlKfPn10/vx5ffzxx1q0aJEiIyM1ffp09ezZs1jrfDVhYWHy8vJSenq6w2hkKauzzjAMVa1aNde6AY0bN9bcuXM1Y8YMjR49Wp6enrr99tv13HPPFTpR8c9//lP+/v5auHCh5s6dq4CAAA0ZMkRPPvlkoeMJCAjQhx9+qIkTJ+rpp59WrVq19NRTT2nZsmX2Rd6vlcViUfv27TVv3jx169atWI6Jsof2+NrQHv+toO1xcbW1Dz/8sA4fPqxly5Zp/vz5ioyM1Pvvv6+uXbsWPfg8jBgxQmfOnFFcXJzS09PVsmVLzZw5U/fff3+xvg4AAAAAAMXJYhiG4exKwLm+++47PfHEE5o/f75uvfVWZ1cHKFX33XefgoKCNH36dGdXBaA9BgAAAAAAcBHceVLGnDt3Tm+88YaaN28uPz8/7d27V++++66aNGlS6DUpAHd16dIl7d27V99995327dunyZMnO7tKKINojwEAAAAAAFwXyZMyxmq16vDhw3rxxRd15swZ+fv7q23btnruueeKPMc+4G4SExP10EMPqVKlSnr22WcVGhrq7CqhDKI9BgAAAAAAcF1M2wUAAAAAAAAAAJCDh7MrAAAAAAAAAAAA4EpInlwjwzCUlpYmbuABgNJHGwwAAAAAAICSQPLkGl26dEm7du3SpUuXnF0Vu927dzu7CsXOjDFJxOVOzBiTGbhiGyzxfrkSzk3+ODd547wAAAAAAJyB5IkJpaamOrsKxc6MMUnE5U7MGFNeVq5cqe7du+vWW29VWFiYOnXqpA8++MDhzo74+Hj16NFDISEhatOmjeLi4nIdZ9++ferfv79CQ0MVFRWlqVOnymazOZQ5fvy4RowYofDwcN12220aM2aMzp8/X+Ixloay8n4pCs5N/jg3eeO8AAAAAACcwersCgAAXEeVKlU0fPhw3XjjjSpXrpy2bt2qcePGydPTUwMGDNDhw4c1dOhQdenSRVOmTNGePXs0duxY+fr6qk+fPpKk8+fPa9CgQQoJCdHChQt17NgxRUdHS5L934yMDD322GMqX7685s2bp5SUFMXExCgmJkYzZ850WvwAAAAAAACARPIEAJBDVFSUw+O6detq7dq1+u9//6sBAwbo008/lb+/v8aPHy+LxaIGDRro119/1ezZs+3Jk5UrV+rs2bOaNm2a/Pz81KhRIz399NOaMmWKRo4cKV9fX23cuFF79+7VN998o3r16kmSXnzxRT366KM6dOiQ6tatW+qxAwAAAAAAANmYtgsAkCfDMLRz505t27ZNt99+uyQpISFBLVq0kMVisZeLiorSkSNHdOzYMXuZpk2bys/Pz16mZcuWSk1N1Z49e+xl6tata0+cSFLz5s3l6empbdu2lUZ4AAAAAAAAQL648wQA4ODcuXNq1aqV0tPTlZGRoREjRqh///6SpKSkJEVGRjqUr1atmiQpMTFRgYGBSkpKUkBAgEOZ7McnTpywH+fyMl5eXvL397eXKYxdu3YVep+SFh8f7+wquCzOTf44N3kr7Hm5vJ0CAAAAAKCwSJ4AABxUqFBBy5YtU0pKirZv367XX39dNWvW1IMPPihJDnedSLIvJn/59rxcrYxhGAU6zuWCg4Pl7e1d6P1KSnx8PJ23+eDc5I9zkzfOCwAAAADAGUieAAAceHh42KfTatSokc6cOaMZM2bowQcfVEBAQK47Q06ePCnp7ztQAgICdPz4cYcySUlJ9uey/928ebNDGZvNprNnz+a6IwUAAAAAAAAobax5AgC4oszMTKWmpkqSwsPDtXnzZvvdJpK0ceNG1apVS4GBgfYy27dv14ULFxzK+Pj4qHHjxvYyhw4d0sGDB+1lNm/erIyMDEVERJRGWAAAAAAAAEC+3DJ5kpmZqdjYWHXo0EEhISFq3bq1Jk6c6NBRJ2VN89CjRw+FhISoTZs2iouLy3Wsffv2qX///goNDVVUVJSmTp0qm81WWqEAgEt56623tGnTJh06dEi///67Fi1apLi4ON1///2SpF69eun06dMaN26c9u/fry+++ELz5s3TkCFD7Mfo0qWLKlasqOjoaP3yyy9av3693njjDfXu3Vu+vr6SshaZb9SokaKjo7Vr1y5t3bpVEydOVMeOHVW3bl2nxA4AAAAAAABkc8tpuz788EPNmTNHkydPVnBwsA4cOKCYmBilpKRo0qRJkqTDhw9r6NCh6tKli6ZMmaI9e/Zo7Nix8vX1VZ8+fSRJ58+f16BBgxQSEqKFCxfq2LFjio6OliT7v3CuhKO7tGLvGv2VfER1zm5Q10YdFF4z2NnVAkzr4sWLeumll3T8+HF5e3urbt26Gj16tHr27ClJql27tuLi4jR58mR169ZNVatW1YgRI9S3b1/7Mfz8/DR37lxNmDBBPXr0kJ+fnx544AGNHj3aXsbT01PvvfeeJkyYoL59+8rLy0sdOnRQTExMqcfs7i7s36Yzm5fLdjpR1krV5d+8myrU5+4dAAAAAACAa+GWyZP4+Hi1bNlS99xzjySpTp066tKlizZs2GAv8+mnn8rf31/jx4+XxWJRgwYN9Ouvv2r27Nn25MnKlSt19uxZTZs2TX5+fmrUqJGefvppTZkyRSNHjrSPkIZzJBzdpTnxC+Tl4SkfD2+dTjmjOfELNCRSJFCAEhIdHX3V5HGzZs30+eefX7FMgwYNNG/evCuWCQwM1DvvvFPoOuJvF/Zv08nVsyVPqyw+frKdP5X1+J6hJFAAAAAAAACugVtO2xUZGan4+Hj9/PPPkqRDhw7p+++/V+vWre1lEhIS1KJFC1ksFvu2qKgoHTlyRMeOHbOXadq0qfz8/OxlWrZsqdTUVO3Zs6eUokF+VuxdIy8PT3lbvWWxWORt9ZaXh6dW7F3j7KoBgEs4s3m55GmVh5ePLBaLPLx8JE9r1nYAAAAAAAAUmVveeTJ48GClpqbqwQcflMVikc1mU/fu3R2mhElKSlJkZKTDftWqVZMkJSYmKjAwUElJSQoICHAok/34xIkTharTrl27ihJKiYmPj3d2Fa7ZX8lH5OPhrYxLGZKyphMyDEN/pRwxRXzZzBRLTmaMq7AxXd4GAcXNdjpRFh8/h20Wq7dspxOdVCMAAAAAAABzcMvkyZo1a/TZZ59p0qRJuuWWW3TgwAFNmTJF06ZNc5huJuddJ5JkGEae2/NSkDI5BQcHy9vbu1D7lJT4+HhTdNrWObtBp1POyNvqrYsXL8rX11dptjTVKV/VFPFJ5vldXc6McZkxJrg/a6Xqsp0/JYuXj32bYUuTtVJ1J9YKAAAAAADA/bnltF2TJk1Sv379dP/99ysoKEgdO3bU6NGjNXfuXF28eFFS1h0kl989cvLkSUl/34ESEBCgpKQkhzLZjy+/IwWlr2ujDkrPzFCaLU2GYSjNlqb0zAx1bdTB2VUDAJfg37yblGFTZnqqDMNQZnqqlGHL2g4AAAAAAIAic8vkSUpKijw8HKvu6enp8Dg8PFybN2+2320iSRs3blStWrUUGBhoL7N9+3ZduHDBoYyPj48aN25cghGgIMJrBmtI5COqVN5fqZlpqlTeX0MiH2GxeAD4nwr1I1T1nqGy+lWWkXpeVr/Kqspi8QAAAAAAANfMLaftuuuuu/TBBx+oXr169mm7pk+frqioKPn6+kqSevXqpU8++UTjxo1T//799fPPP2vevHl69tln7cfp0qWL3n77bUVHR2vkyJE6duyY3njjDfXu3dt+HDhXeM1ghdcMZsokAMhHhfoRJEsAAAAAAACKmVsmT8aOHSt/f39NmTJFiYmJqlq1qlq1aqVnnnnGXqZ27dqKi4vT5MmT1a1bN1WtWlUjRoxQ37597WX8/Pw0d+5cTZgwQT169JCfn58eeOABh4XnAQAAAAAAAABA2eKWyRNfX19FR0c7LA6fl2bNmunzzz+/YpkGDRpo3rx5xVk9AAAAAAAAAADgxtxyzRMAAAAAAAAAAICSQvIEAAAAAAAAAAAgB5InAAAAAAAAAAAAOZA8AQAAAAAAAAAAyIHkCQAAAAAAAAAAQA4kTwAAAAAAAAAAAHIgeQIAAAAAAAAAAJADyRMAAAAAAAAAAIAcSJ4AAAAAAAAAAADkQPIEAAAAAAAAAAAgB5InAAAAAAAAAAAAOZA8AQAAAAAAAAAAyIHkCQAAAAAAAAAAQA4kTwAAAAAAAAAAAHIgeQIAAAAAAAAAAJADyRMAAAAAAAAAAIAcSJ4AAAAAAAAAAADkQPIEAAAAqwPcAgAAIABJREFUAAAAAAAgB5InAAAAAAAAAAAAOZA8AQAAAAAAAAAAyIHkCQAAAAAAAAAAQA4kTwAAAAAAAAAAAHIgeQIAAAAAAAAAAJADyRMAAAAAAAAAAIAcSJ4AAAAAAAAAAADkQPIEAAAAAAAAAAAgB5InAAAAAAAAAAAAOZA8AQAAAAAAAAAAyIHkCQAAAAAAAAAAQA5umzxp166dgoKCcv3cd9999jLx8fHq0aOHQkJC1KZNG8XFxeU6zr59+9S/f3+FhoYqKipKU6dOlc1mK81QAAAAAAAAAACAC7E6uwJFtXjxYmVkZNgfp6SkqEuXLurUqZMk6fDhwxo6dKi6dOmiKVOmaM+ePRo7dqx8fX3Vp08fSdL58+c1aNAghYSEaOHChTp27Jiio6Mlyf4vAJQlcXFx+uabb/T777/L09NTTZo00dNPP62wsDB7mSVLluiFF17Ite8333yjevXq2R/v27dPEyZM0Pbt21WxYkV17dpVo0ePltX690fP8ePHNWHCBG3atEleXl7q0KGDXnjhBfn5+ZVsoAAAAAAAAMAVuG3ypEqVKg6PFy5cKJvNph49ekiSPv30U/n7+2v8+PGyWCxq0KCBfv31V82ePduePFm5cqXOnj2radOmyc/PT40aNdLTTz+tKVOmaOTIkfL19S31uADAmf773//q4YcfVkhIiKxWq+Li4jRw4ECtWLFCdevWtZfz9PTU+vXrHfbN2S4XJDmdkZGhxx57TOXLl9e8efOUkpKimJgYxcTEaObMmaUQLQAAAAAAAJA3t02eXO6zzz5T27ZtVaNGDUlSQkKCWrRoIYvFYi8TFRWluLg4HTt2TIGBgUpISFDTpk0dRji3bNlSqamp2rNnj5o1a1bg19+1a1fxBVMM4uPjnV2FYmfGmCTicieFjSkyMrKEalJyLp/ecNKkSVqzZo1++OEH9e7d2+G5atWq5XucgiSnN27cqL179zrcsfLiiy/q0Ucf1aFDhxySNQAAAAAAAEBpMkXy5KefftLu3bv1zDPP2LclJSXl6rjM7uhLTExUYGCgkpKSFBAQ4FAm+/GJEycKVYfg4GB5e3sXpfrFLj4+3i07ba/k/9m7/6io63yP46/hh+A4hMlgJIuuxRYhmPzQbmJF23Frc9Eo2l2QKNO0ct01XQ+reUqpXdG7pVfNzYupZ1zXsIzKuu21trtuEbvViLsSSFfb0jR+DIoIAjo49w+v3xhBBVe+CD4f53jo+/m85zvvz/fUeJoXn++3N65JYl09SW9cU0c0NjbK7Xbryiuv9BpvaWnR97//fR0/flzf+9739Pjjj2vkyJHGfEfC6eLiYkVERHjd6uvmm2+Wr6+vduzYQXgCAAAAAACAbtMrwpP8/Hx95zvf0ZgxY7zGW+86kSSPx9PueHs6UgMAvd2SJUtkt9uVnJxsjA0dOlSLFy9WVFSUjh07pldffVVZWVnasGGDsWOvI+F0ezX+/v4KDg7udIB9qe3+k3rn7quLhWtzdlyb9l0OO/8AAAAAAJeWHh+e1NfX6+2339Zjjz3mFXjY7fY2X77V1NRI+nYHit1uV2VlpVeNy+Uy5gDgcrZy5Uq98847cjgc6tu3rzEeFxenuLg44zg+Pl5ff/21XnrppQ7d7vB84bTH4+l0gH0p7f6TLt+dSh3BtTk7rk37uC4AAAAAgO7g090N/KveeOMNnThxQvfee6/XeFxcnIqKiozdJpJUWFioQYMGKSwszKjZuXOnGhoavGoCAwMVHR1tzgIA4BK0dOlSORwOrV27VjfccMN562+88UZ9+eWXxrHdbjfC6NPODKfbq3G73aqrqyPABgAAAAAAQLfq8eFJfn6+7rjjjjZftKWnp6u2tlYLFizQ3r179dZbb8nhcGjy5MlGTUpKioKCgpSdna3y8nJt375dy5YtU0ZGhqxWq9lLAYBLQm5url5++WWtX79esbGxHXpNaWmp1wPkOxJOx8XFaf/+/dq3b59RU1RUpJaWFsXHx1+k1QAAAAAAAACd16PDk507d6q8vFw//elP28yFh4crLy9PJSUlmjBhgv793/9d06dPV2ZmplFjs9m0fv161dXVKS0tTb/61a+Umpqq2bNnm7kMALhk5OTkKD8/X88995xCQ0NVXV2t6upqHT161KhZuXKl/vKXv2jfvn3avXu3nn32WRUWFurBBx80ajoSTiclJSkqKkrZ2dkqKSnRp59+qmeeeUZ33nknD4sHAAAAAABAt+rRzzwZMWKEysvLzzqfmJioLVu2nPMckZGRcjgcF7s1AOiRNm7cKEleu/QkKTU1Vbm5uZKko0ePasGCBaqurpbVatV1112ntWvXavTo0Ub96XA6JydHaWlpstlsbcJpX19frV69Wjk5OcrMzJS/v7/Gjh2refPmmbBSAAAAAAAA4Ox6dHgCALi4zhVInzZ37lzNnTv3vHUdCafDwsK0atWqDvcHAAAAAAAAmKFH37YLAAAAAAAAAADgYiM8AQAAAAAAAAAAaIXwBAAAAAAAAAAAoBXCEwAAAAAAAAAAgFYITwAAAAAAAAAAAFrx6+4GAOBSdsi5QwcL3lDT/v0qiYjQoNQJGpAQ391tAQAAAAAAAOhC7DwBgLM45NyhL1avUfOhw1JgoJoPHdYXq9fokHNHd7cGAAAAAAAAoAsRngDAWRwseEMWPz/5BgbKYrGc+unnp4MFb3R3awAAAAAAAAC6EOEJAJxFU2WVfAICvMZ8AgLUVFnVTR0BAAAAAAAAMAPhCQCcReBVA3Wyudlr7GRzswKvGthNHQEAAAAAAAAwA+EJAJzFoNQJ8rjdamlqksfjOfXT7dag1And3RoAAAAAAACALkR4AgBnMSAhXtdMm6KAAVdKTU0KGHClrpk2RQMS4ru7NQAAAAAAAABdyK+7GwCAS9mAhHgNSIiX0+lUTEJCd7cDAAAAAAAAwATsPAEAAAAAAAAAAGiF8AQAAAAAAAAAAKAVwhMAAAAAAAAAAIBWCE8AAAAAAAAAAABaITwBAAAAAAAAAABohfAEAAAAAAAAAACgFcITAAAAAAAAAACAVghPAAAAAAAAAAAAWiE8AQAAAAAAAAAAaIXwBAAAAAAAAAAAoBXCEwAAAAAAAAAAgFYITwAAAAAAAAAAAFohPAEAAAAAAAAAAGjF1PDkgw8+0FtvvWUcV1ZWavLkybr11ls1b948NTc3m9kOAAAAAAAAAABAG6aGJ8uXL9fBgweN40WLFmn37t2644479Kc//UnLly/v8LlcLpfmzZun0aNHKzY2Vnfeeafef/99rxqn06m0tDTFxsYqOTlZeXl5bc6zZ88eZWVlafjw4UpKStLixYvldrsvfJEAAAAAAAAAAKBH8zPzzb766itFRUVJkhobG/X+++/rN7/5jX70ox8pOjpaq1ev1pw5c857nvr6emVkZOi73/2uli9frrCwMH3zzTfq16+fUXPgwAFNmTJFKSkpys3NVWlpqebPny+r1aqJEyca55k0aZJiY2O1efNmVVRUKDs7W5KMnwAAAAAAAAAA4PJianhy/PhxBQYGSpJ27typlpYWJScnS5KGDh2q6urqDp0nLy9PJ0+e1AsvvCB/f39J0ne+8x2vmk2bNik4OFgLFy6UxWJRZGSkPv/8c61Zs8YIT7Zu3aq6ujotWbJENptNUVFRmjlzpnJzczVjxgxZrdaLtHIAAAAAAAAAANBTmHrbroiICH344YeSTgUXw4YNk81mk3TqNlxBQUEdOs97772nuLg4Pfvss0pKStLdd9+tlStX6sSJE0ZNcXGxRo8eLYvFYowlJSXp4MGDqqioMGpGjBhh9CBJY8aMUVNTk0pLS//l9QIAAAAAAAAAgJ7H1J0nDzzwgJ566im9/vrrqq6u1uLFi425Tz75RN/73vc6dJ59+/Zp3759SklJ0erVq/XVV18pJydHzc3Nmj17tqRTYUxCQoLX60JDQyVJVVVVCgsLk8vlkt1u96o5fdzRXTCnlZSUdKq+qzmdzu5u4aLrjWuSWFdP0tk1nfkZBAAAAAAAAKBnMDU8+fGPf6xBgwZp165diomJ0S233GLMtX4Wyfl4PB7Z7XY988wz8vX1VUxMjCorK7Vy5UojPJHktevk9OvaG29PR2pai4mJUUBAQKde01WcTmev+9K2N65JYl09SW9cEwAAAAAAAID2mRqeSKduizVmzJg2461Dj/MZOHCgBg8eLF9fX2Ps2muvVUNDg44cOaLg4GDZ7fY2u0dqamokfbsDxW63q7Ky0qvG5XIZcwAAAAAAAAAA4PJj6jNPJOnQoUNasWKFHnroId1zzz3au3evJOmVV15RWVlZh84RFxenffv26eTJk8bYl19+KZvNpuDgYKOmqKjI2G0iSYWFhRo0aJDCwsKMmp07d6qhocGrJjAwUNHR0f/yWgEAAAAAAAAAQM9janjyz3/+UykpKXI4HPLx8VF5ebmampokSeXl5Vq7dm2HzvPwww+rqqpKv/71r/XPf/5Tf/7zn7V69WplZmYaNenp6aqtrdWCBQu0d+9evfXWW3I4HJo8ebJRk5KSoqCgIGVnZ6u8vFzbt2/XsmXLlJGRIavVenEXDwAAAAAAAAAAegRTb9u1aNEihYeHa82aNbJarYqJiTHm4uPj9fzzz3foPMOGDdPvfvc7Pf/889q8ebPCwsKUmZmpqVOnGjXh4eHKy8vTokWLNGHCBIWEhGj69OleAYvNZtP69euVk5OjtLQ02Ww2paamduoWYgAAAAAAAAAAoHcxNTz55JNP9Nvf/lZXXHGFWlpavOZCQ0PbPKPkXG655RavB863JzExUVu2bDlnTWRkpBwOR4ffFwAAAAAAAAAA9G6m3rbLx+fsb3fo0CEFBgaa2A0A4Ex5eXm6//77lZCQoFGjRmnSpEn6+9//3qbO6XQqLS1NsbGxSk5OVl5eXpuaPXv2KCsrS8OHD1dSUpIWL14st9vtVVNZWanp06crLi5Oo0aN0pNPPqn6+vouWx8AAAAAAADQEaaGJyNGjNCrr77a7tzWrVs1cuRIM9sBAJzh448/1o9//GNt3LhRf/jDHzRw4EA99NBD2r9/v1Fz4MABTZkyRdHR0SooKNCsWbO0YsUKbdy40aipr6/XpEmTZLPZtHnzZv3617/Wa6+9pueee86oaWlp0dSpU1VTUyOHw6GVK1fqb3/7m+bNm2fqmgEAAAAAAIAzmXrbrp///Od64IEHlJ6erh/+8IeyWCx69913tWrVKhUWFurll182sx0AwBnO3EHym9/8Ru+++64++OADZWRkSJI2bdqk4OBgLVy4UBaLRZGRkfr888+1Zs0aTZw4UdKpQLyurk5LliyRzWZTVFSUZs6cqdzcXM2YMUNWq1WFhYXavXu3tm3bpiFDhkiSnnrqKT3yyCPav3+/IiIizF08AAAAAAAA8P9M3Xly4403av369fJ4PFq0aJE8Ho9efPFFVVdXa926dYqKijKzHQDAeTQ2NsrtduvKK680xoqLizV69GhZLBZjLCkpSQcPHlRFRYVRM2LECNlsNqNmzJgxampqUmlpqVETERFhBCeSdPPNN8vX11c7duzo6qUBAAAAAAAAZ2XqzhNJio+P18svv6z6+nodPnxYwcHBuuKKK8xuAwDQAUuWLJHdbldycrIx5nK5lJCQ4FUXGhoqSaqqqlJYWJhcLpfsdrtXzenj6upq4zxn1vj7+ys4ONio6aiSkpJO1ZvB6XR2dwuXLK7N2XFt2tfZ63LmZxQAAAAAAJ1lenhyms1m8/qNZADApWXlypV655135HA41LdvX6+51rtOJMnj8bQ73p7z1Xg8ng6dp7WYmBgFBAR06jVdyel08uXtWXBtzo5r0z6uCwAAAACgO3R5eLJu3TqlpKTIbrdr3bp156y1WCx66KGHurolAMB5LF26VJs2bdLatWt1ww03eM3Z7fY2O0NqamokfbsDxW63q7Ky0qvG5XIZc6d/FhUVedW43W7V1dW12ZECAAAAAAAAmKnLw5PFixcrISFBdrtdixcvPmct4QkAdL/c3FwVFBRo/fr1io6ObjMfFxent99+22uHSGFhoQYNGqSwsDCjJjc3Vw0NDerXr59RExgYaJwzLi5Oq1at0r59+zR48GBJUlFRkVpaWhQfH2/GUgEAAAAAAIB2dXl48o9//EN9+vQx/hkAcOnKyclRQUGBVqxYodDQUGOHSWBgoIKCgiRJ6enp2rhxoxYsWKCsrCyVlZXJ4XBozpw5xnlSUlL0wgsvKDs7WzNmzFBFRYWWLVumjIwMWa1WSaceMh8VFaXs7Gw9+eSTampq0jPPPKM777xTERER5i8eAAAAAAAA+H9dHp6cDk4k6ejRo+rfv798fX3b1J08eVKHDx9WSEhIV7cEADiLjRs3SpImT57sNZ6amqrc3FxJUnh4uPLy8rRo0SJNmDBBISEhmj59ujIzM416m82m9evXKycnR2lpabLZbEpNTdXs2bONGl9fX61evVo5OTnKzMyUv7+/xo4dq3nz5pmwUgAAAAAAAODsTH1g/JgxY5Sfn6/hw4e3mSstLdX999+vsrIyM1sCALRSXl7eobrExERt2bLlnDWRkZFyOBznrAkLC9OqVas63B8AAAAAAABgBh8z38zj8Zx1zu12y8fH1HYAAAAAAAAAAADa6PKdJ9XV1aqqqjKOv/jiiza37WpubtYrr7yigQMHdnU7AAAAAAAAAAAA59Tl4Ul+fr5Wrlwpi8Uii8WiuXPntqnxeDxnnQMAAAAAAAAAADBTl4cn48eP14033iiPx6OpU6dq7ty5uuaaa7xq+vTpo6FDh7LzBAAAAAAAAAAAdLsuD08GDx6swYMH68SJE5o1a5Z+8IMf6Oqrr+7qtwUAAAAAAAAAALggpj2h3dfXV8uXL9fevXvNeksAAAAAAAAAAIBOMy088fHxUUREhI4ePWrWWwIAAAAAAAAAAHSaaeGJJD366KNatWqVKioqzHxbAAAAAAAAAACADuvyZ5609s477+jw4cMaO3asrrvuOoWGhnrNWywW/e53vzOzJQAAAAAAAAAAAC+mhieHDx9WeHi4wsPDjWMAAAAAAAAAAIBLianhSX5+vplvBwAAAAAAAAAA0GmmPvOkNY/Ho6NHj+rkyZPd1QIAAAAAAAAAAEAbpocnf/3rX/XAAw9o+PDhuummm1RWViZJevbZZ7Vt2zaz2wEAAAAAAAAAAPBianiyfft2Pfzww/J4PHrssce8dp30799fr7zyipntAAAAAAAAAAAAtGFqePIf//EfGj9+vH7/+99r6tSpXnNRUVEqLy83sx0AAAAAAAAAAIA2TA1P/vd//1cpKSmSJIvF4jUXHBysw4cPm9kOAAAAAAAAAABAG6aGJ0FBQTp06FC7c/v371dISIiZ7QAAAAAAAAAAALRhanhy66236sUXX/QKUCwWi44dOyaHw6Hbb7/dzHYAAAAAAAAAAADaMDU8mTVrlhobG3XXXXdp5syZslgsWrp0qcaNG6eGhgbNmDGjw+dasWKFrr/++jZ/3G63UeN0OpWWlqbY2FglJycrLy+vzXn27NmjrKwsDR8+XElJSVq8eLHXOQAAAAAAAAAAwOXFz8w3GzhwoAoKCvTSSy/pww8/1FVXXaXq6mqNGzdOU6ZMUf/+/Tt1vvDwcOXn53uN+fmdWtKBAwc0ZcoUpaSkKDc3V6WlpZo/f76sVqsmTpwoSaqvr9ekSZMUGxurzZs3q6KiQtnZ2ZJk/AQAAAAAAAAAAJcXU8MT6dSD4WfNmqVZs2b9y+fy9fVVaGhou3ObNm1ScHCwFi5cKIvFosjISH3++edas2aNEZ5s3bpVdXV1WrJkiWw2m6KiojRz5kzl5uZqxowZslqt/3KPAAAAAAAAAACgZzH1tl2nNTY2qqSkRO+//75KSkrU2Nh4QeepqKjQrbfequTkZD322GPavXu3MVdcXKzRo0fLYrEYY0lJSTp48KAqKiqMmhEjRshmsxk1Y8aMUVNTk0pLSy9wdQAAAAAAAAAAoCczfefJiy++qLVr1+ro0aPyeDySpKCgID388MN69NFHvcKOcxk+fLiWLFmia665RrW1tVq3bp3S09P1+uuva8iQIXK5XEpISPB6zeldKlVVVQoLC5PL5ZLdbveqOX1cXV3dqXWVlJR0qr6rOZ3O7m7houuNa5JYV0/S2TWd+RkEAAAAAAAAoGcwNTxZunSp8vLylJGRobvuukshISGqqanRH//4R61YsUJNTU164oknOnSu2267zes4ISFB48aN04YNGzR//nxJahPEnA5rOhLQdDTEOS0mJkYBAQGdek1XcTqdve5L2964Jol19SS9cU0AAAAAAAAA2mdqePLKK69o2rRp+sUvfmGMDR06VImJibLZbNq8eXOHw5Mz+fn5adiwYfryyy8lndpBcubukZqaGknf7kCx2+2qrKz0qnG5XMYcAAAAAAAAAAC4/Jj6zJPGxkaNHDmy3bmRI0eqqanpgs998uRJlZeXG8FIXFycioqKjN0mklRYWKhBgwYpLCzMqNm5c6caGhq8agIDAxUdHX3BvQAAAAAAAAAAgJ7L1PDklltu0QcffNDu3IcffqjRo0d3+Fy5ubn629/+pv3792vXrl365S9/qa+++koZGRmSpPT0dNXW1mrBggXau3ev3nrrLTkcDk2ePNk4R0pKioKCgpSdna3y8nJt375dy5YtU0ZGhqxW67+2WAAAAAAAAAAA0COZetuutLQ0PfXUU6qtrdUdd9xhPPPkvffe01//+lfl5OTos88+M+qHDRt21nNVVVVpzpw5OnTokPr376/o6Ght2rRJsbGxkqTw8HDl5eVp0aJFmjBhgkJCQjR9+nRlZmYa57DZbFq/fr1ycnKUlpYmm82m1NRUzZ49u+suAgAAAAAAAAAAuKSZGp5MnTpVklRQUKCCggJZLBav22pNmzZN0qkHu1ssFpWVlZ31XM8///x53y8xMVFbtmw5Z01kZKQcDkdH2gcAAAAAAAAAAJcBU8OTvLw8M98OAAAAAAAAAACg00wNT2655RYz3w4AAAAAAAAAAKDTTA1PTjtw4ICcTqeOHDmi4OBgJSQkKDw8vDtaAQAAAAAAAAAA8GJqeHLy5EktWLBAr776qk6ePGmM+/j46P7779fTTz8tHx8fM1sCAAAAAAAAAADwYmp4smrVKm3ZskWPPfaYxo0bp9DQULlcLr399tt68cUXNXDgQE2fPt3MlgAAAAAAAAAAALyYGp4UFBToscce089+9jNjLCgoyDh+7bXXCE8AAAAAAAAAAEC3MvUeWZWVlYqPj293Lj4+XlVVVWa2AwAAAAAAAAAA0Iap4UlYWJg+/vjjduc++eQTXXXVVWa2AwAAAAAAAAAA0Iapt+267777tHLlSrndbt19992y2+2qqanRO++8o7Vr12rGjBlmtgMAAAAAAAAAANCGqeHJo48+qpqaGq1bt04vvfSSMe7j46OMjAxNmzbNzHYAAAAAAAAAAADaMDU8sVgsmj9/vqZNm6adO3eqtrZW/fv314gRIxQaGmpmKwCAdnzyySdau3atdu/erYMHD+pnP/uZ167A1157TXPnzm3zum3btmnIkCHG8Z49e5STk6OdO3cqKChI48eP1+zZs+Xn9+1fO5WVlcrJydFHH30kf39/jR07VnPnzpXNZuvaRQIAAAAAAADnYVp40tzcrEWLFumee+7RiBEjNHbsWLPeGgDQQceOHVNkZKRSUlKUm5vbbo2vr6+2b9/uNTZgwADjn+vr6zVp0iTFxsZq8+bNqqioUHZ2tiQZP1taWjR16lT17dtXDodDjY2NmjdvnubNm6fly5d30eoAAAAAAACAjjHtgfEBAQF644031NzcbNZbAgA66bbbbtPs2bN19913KyAg4Kx1oaGhXn98fX2Nua1bt6qurk5LlixRVFSUkpOTNXPmTP3hD3/QsWPHJEmFhYXavXu3Fi9erNjYWI0aNUpPPfWU/vu//1v79+/v8nUCAAAAAAAA52Lqbbvi4+P197//XTfddJOZbwsAuIhaWlr0/e9/X8ePH9f3vvc9Pf744xo5cqQxX1xcrBEjRnjdfmvMmDFqampSaWmpEhMTVVxcrIiICK9bfd18883y9fXVjh07FBER0ameSkpK/vWFXWROp7O7W7hkcW3OjmvTvs5el4SEhC7qBAAAAABwuTA1PPn5z3+uWbNmSZJuv/122e12WSwWr5r+/fub2RIAoBOGDh2qxYsXKyoqSseOHdOrr76qrKwsbdiwQYmJiZIkl8slu93u9brTx9XV1Wet8ff3V3BwsFHTGTExMefcKWM2p9PJl7dnwbU5O65N+7guAAAAAIDuYGp48pOf/ESS9Pzzz2vp0qXt1pSVlZnZEgCgE+Li4hQXF2ccx8fH6+uvv9ZLL71khCfncmZgfiaPx3PeGgAAAAAAAKCrmRqePP3003wpBgC9zI033qj33nvPOLbb7aqsrPSqcblcxtzpn0VFRV41brdbdXV1bXakAAAAAAAAAGYzNTxJT0838+0AACYoLS1VaGiocRwXF6fc3Fw1NDSoX79+kk49ID4wMFDR0dFGzapVq7Rv3z4NHjxYklRUVKSWlhbFx8ebvwgAAAAAAACgFZ/ueNPGxkaVlJTo/fff165du9TY2NgdbQAAztDQ0KCysjKVlZXpxIkTqq6uVllZmb766itJ0sqVK/WXv/xF+/bt0+7du/Xss8+qsLBQDz74oHGOlJQUBQUFKTs7W+Xl5dq+fbuWLVumjIwMWa1WSVJSUpKioqKUnZ2tkpISffrpp3rmmWd05513dvph8QAAAAAAAMDFZurOE0l68cUXtXbtWh09elQej0eSFBQUpIcffliPPvoot/UCgG5UUlKirKws4zg/P1/5+fkaNWqUNmzYoKNHj2rBggWqrq6W1WrVddddp7Vr12o36GGBAAAgAElEQVT06NHGa2w2m9avX6+cnBylpaXJZrMpNTVVs2fPNmp8fX21evVq5eTkKDMzU/7+/ho7dqzmzZtn6noBAAAAAACA9pganixdulR5eXnKyMjQXXfdpZCQENXU1OiPf/yjVqxYoaamJj3xxBNmtgQAaOWmm25SeXn5Wefnzp2ruXPnnvc8kZGRcjgc56wJCwvTqlWrOt0jAAAAAAAA0NVMDU9eeeUVTZs2Tb/4xS+MsaFDhyoxMVE2m02bN28mPAEAAAAAAAAAAN3K1GeeNDY2auTIke3OjRw5Uk1NTWa2AwAAAAAAAAAA0IapO09uueUWffDBB173xj/tww8/bHccAICe4tOySr325z3a/81hRXxcqHuTI5V4w1Xd3RYAAAAAAAA6ydTwJC0tTU899ZRqa2t1xx13GM88ee+99/TXv/5VOTk5+uyzz4z6YcOGmdkeAAAX7NOySq1+7R/y87MosI9Fh+satfq1f0j3DidAAQAAAAAA6GFMDU+mTp0qSSooKFBBQYEsFos8Ho8xP23aNEmSx+ORxWJRWVmZme0BAHDBXvvznv8PTvzU4D6uwD5+apJbr/15D+EJAAAAAABAD2NqeJKXl2fm2wEAYJrKQ8cU1Nf7r9UAf19VHTrWTR0BAAAAAADgQpn+zBMAAHqjqwZYdbiuUYF9vv2rtflEiwYOsHZjVwAAAAAAALgQPt3dwMXw+uuv6/rrr9dDDz3kNe50OpWWlqbY2FglJye3u/Nlz549ysrK0vDhw5WUlKTFixfL7Xab1DkAoLe4NzlSbrdHTcfd8nhO/XS7Pbo3ObK7WwMAAAAAAEAn9fjw5IsvvtBvf/tbJSYmeo0fOHBAU6ZMUXR0tAoKCjRr1iytWLFCGzduNGrq6+s1adIk2Ww2bd68Wb/+9a/12muv6bnnnjN7GQCAHi7xhqs07d7huvKKvmo67tGVV/TVNB4WDwAAAAAA0COZetuui+348eN64oknNGfOHBUVFamiosKY27Rpk4KDg7Vw4UJZLBZFRkbq888/15o1azRx4kRJ0tatW1VXV6clS5bIZrMpKipKM2fOVG5urmbMmCGrlVutAAA6LvGGq5R4w1VyOp1KSEjo7nYAAAAAAABwgXr0zpNFixbpuuuu04QJE9rMFRcXa/To0bJYLMZYUlKSDh48aIQsxcXFGjFihGw2m1EzZswYNTU1qbS0tOsXAAAAAAAAAAAALjk9dufJtm3b9MEHH+j1119vd97lcrX5rd/Q0FBJUlVVlcLCwuRyuWS3271qTh9XV1d3qp+SkpJO1Xc1p9PZ3S1cdL1xTRLr6kk6uyZ2HgAAAAAAAAA9U48MT7755hs9/fTTevHFF712jZyp9a4TSfJ4PO2Od+S15xMTE6OAgIBOvaar9MbbxfTGNUmsqyfpjWsCAAAAAAAA0L4uD09SUlI6XGuxWPTmm2+et+6zzz7ToUOHlJ6eboydPHlSkhQdHa1NmzbJbre32T1SU1Mj6dsdKHa7XZWVlV41LpfLmAMAAAAAAAAAAJefLg9PIiMjO72L43z+7d/+TVu3bvUaW7ZsmWpqavTMM89o8ODBiouL09tvvy2Px2O8f2FhoQYNGqSwsDBJUlxcnHJzc9XQ0KB+/foZNYGBgYqOjr6oPQMAAAAAAAAAgJ6hy8OTpUuXXvRz2mw2XXfddV5jV1xxhY4dO2aMp6ena+PGjVqwYIGysrJUVlYmh8OhOXPmGK9JSUnRCy+8oOzsbM2YMUMVFRVatmyZMjIyZLVaL3rfAAAAAAAAAADg0tcjn3nSEeHh4crLy9OiRYs0YcIEhYSEaPr06crMzDRqbDab1q9fr5ycHKWlpclmsyk1NVWzZ8/uxs4BAAAAAAAAAEB3Mj08aWlp0UcffaR//vOfam5u9pqzWCyaMmXKBZ03Nze3zVhiYqK2bNlyztdFRkbK4XBc0HsCAAAAAAAAAIDex9TwxOVyKTMzU19++aUsFos8Ho8keT0T5ULDEwAAAAAAAAAAgIvBx8w3W7x4sYKCgvQ///M/8ng82rx5s/70pz/pZz/7mYYMGaJ3333XzHYAAAAAAAAAAADaMDU8+eSTT/Twww/rqquuOvXmPj4KDw/X9OnTNW7cOD377LNmtgMAAAAAAAAAANCGqeFJbW2tQkND5ePjI6vVqiNHjhhziYmJ+vjjj81sBwAAAAAAAAAAoA1Tw5Orr75ahw4dkiR997vf1Z/+9Cdj7uOPP5bVajWzHQAAAAAAAAAAgDZMfWD86NGjVVRUpB/84AeaOHGinnzySRUXF8vf31+7du3SQw89ZGY7AAAAAAAAAAAAbZgansyaNUuNjY2SpPvuu08BAQHatm2bGhsb9atf/UqZmZlmtgMAAAAAAAAAANCGqeFJv3791K9fP+P4Rz/6kX70ox+Z2QIAAAAAAAAAAMA5mfrMkxtvvFG7du1qd660tFQ33nijme0AAAAAAAAAAAC0YWp40tzcLI/H0+6c2+3WiRMnzGwHAAAAAAAAAACgjS6/bVdzc7MaGxuN0KS+vl61tbVtarZt26YBAwZ0dTsAAAAAAAAAAADn1OXhSV5enl544QVJksVi0eTJk9ut83g8euSRR7q6HQAAAAAAAAAAgHPq8vAkOTlZdrtdHo9HCxcu1JQpU/Sd73zHq6ZPnz669tpreeYJAAAAAAAAAADodl0ensTExCgmJkbSqZ0nP/jBD7g9FwAAAAAAAAAAuGR1eXjS2k9/+lNJUlNTkz777DMdOXJEwcHBGjZsmAIDA81sBQAAAAAAAAAAoF2mhieS9J//+Z9avXq1jh07ZjxEvl+/fpo2bZqmTp1qdjsAAAAAAAAAAABeTA1PNm7cqOeff1733HOPxo0bp9DQULlcLr399ttaunSpbDabMjIyzGwJAAAAAAAAAADAi6nhye9//3s98MADevLJJ73Gx4wZI5vNpg0bNhCeAAAAAAAAAACAbuVj5pt9/fXXuv3229udu/322/X111+b2Q4AAAAAAAAAAEAbpoYnAwYM0O7du9ud2717twYMGGBmOwAAAAAAAAAAAG2YGp788Ic/1PLly7Vp0yYdOXJEklRXV6f8/HytWLFCd999t5ntAADO8Mknn+ixxx7T7bffruuvv14rVqxoU+N0OpWWlqbY2FglJycrLy+vTc2ePXuUlZWl4cOHKykpSYsXL5bb7faqqays1PTp0xUXF6dRo0bpySefVH19fZetDQAAAAAAAOgoU5958sQTT+irr77SwoULlZOTI19fX7W0tMjj8ej73/++nnjiCTPbAQCc4dixY4qMjFRKSopyc3PbzB84cEBTpkwx5ktLSzV//nxZrVZNnDhRklRfX69JkyYpNjZWmzdvVkVFhbKzsyXJ+NnS0qKpU6eqb9++cjgcamxs1Lx58zRv3jwtX77cvAUDAAAAAAAA7TA1PAkICNDvfvc77dq1S06nU7W1terfv78SEhIUGxtrZisAgHbcdtttuu222yRJS5cubTO/adMmBQcHa+HChbJYLIqMjNTnn3+uNWvWGOHJ1q1bVVdXpyVLlshmsykqKkozZ85Ubm6uZsyYIavVqsLCQu3evVvbtm3TkCFDJElPPfWUHnnkEe3fv18RERHmLRoAAAAAAAA4Q5eHJ3PnztXjjz/u9UVYbGwsYQkA9EDFxcUaPXq0LBaLMZaUlKS8vDxVVFQoLCxMxcXFGjFihGw2m1EzZswYNTU1qbS0VImJiSouLlZERIQRnEjSzTffLF9fX+3YsaPT4UlJScm/vriLzOl0dncLlyyuzdlxbdrX2euSkJDQRZ0AAAAAAC4XXR6eFBQUKD09nd8iBoBewOVytflSMjQ0VJJUVVWlsLAwuVwu2e12r5rTx9XV1cZ5zqzx9/dXcHCwUdMZMTExCggI6PTruorT6eTL27Pg2pwd16Z9XBcAAAAAQHcw9YHxAICer/WuE0nyeDztjnfktWfyeDwdOg8AAAAAAADQlQhPAAAdZrfb2+wMqampkfTtDhS73S6Xy+VVc/r49G6T9mrcbrfq6ura7EgBAAAAAAAAzGbKA+MLCgr00UcfnbfOYrFo2rRpJnQEALgQcXFxevvtt712iBQWFmrQoEEKCwszanJzc9XQ0KB+/foZNYGBgYqOjjZqVq1apX379mnw4MGSpKKiIrW0tCg+Pr4bVgYAAAAAAAB8y5TwZNOmTR2qIzwBgO7V0NCgffv2SZJOnDih6upqlZWVyWq1asiQIUpPT9fGjRu1YMECZWVlqaysTA6HQ3PmzDHOkZKSohdeeEHZ2dmaMWOGKioqtGzZMmVkZMhqtUo69ZD5qKgoZWdn68knn1RTU5OeeeYZ3XnnnTwjCwAAAAAAAN3OlPBk8+bNGj58+EU959atW7Vu3Trt379fx48fV3h4uNLS0jRp0iTjt6GdTqcWLVqk8vJyhYSEaOLEiXrkkUe8zrNnzx7l5ORo586dCgoK0vjx4zV79mz5+ZlyaQDgklJSUqKsrCzjOD8/X/n5+Ro1apQ2bNig8PBw5eXladGiRZowYYJCQkI0ffp0ZWZmGq+x2Wxav369cnJylJaWJpvNptTUVM2ePduo8fX11erVq5WTk6PMzEz5+/tr7NixmjdvnqnrBQAAAAAAANrTYxOCAQMG6PHHH9fQoUPVp08fffrpp1qwYIF8fX314IMP6sCBA5oyZYpSUlKUm5ur0tJSzZ8/X1arVRMnTpQk1dfXa9KkSYqNjdXmzZtVUVGh7OxsSTJ+AsDl5KabblJ5efk5axITE7Vly5Zz1kRGRsrhcJyzJiwsTKtWrep0jwAAAAAAAEBX67HhSVJSktdxRESE3nvvPX388cd68MEHtWnTJgUHB2vhwoWyWCyKjIzU559/rjVr1hjhydatW1VXV6clS5bIZrMpKipKM2fOVG5urmbMmGHcXgYAAAAAAAAAAFw+fLq7gYvB4/HoH//4h3bs2KGbbrpJklRcXKzRo0cbt/CSTgUuBw8eVEVFhVEzYsQI2Ww2o2bMmDFqampSaWmpuYsAAAAAAAAAAACXhC7febJ79+4uO/fRo0d166236sSJE2ppadH06dONe/W7XC4lJCR41YeGhkqSqqqqFBYWJpfLJbvd7lVz+ri6urpTvZSUlFzoMrqE0+ns7hYuut64Jol19SSdXdOZn0EAAAAAAAAAeoYee9suSerXr59ef/11NTY2aufOnXruued09dVX67777pMkr10n0qkdKu2Nt6cjNa3FxMQoICCgU6/pKk6ns9d9adsb1ySxrp6kN64JAAAAAAAAQPt6dHji4+OjIUOGSJKioqJ05MgRLV26VPfdd5/sdnub3SM1NTWSvt2BYrfbVVlZ6VXjcrmMOQAAAAAAAAAAcPnpFc88Oe3kyZNqamqSJMXFxamoqMjYbSJJhYWFGjRokMLCwoyanTt3qqGhwasmMDBQ0dHR5jYPAAAAAAAAAAAuCT02PFmxYoU++ugj7d+/X1988YVeeeUV5eXl6Z577pEkpaenq7a2VgsWLNDevXv11ltvyeFwaPLkycY5UlJSFBQUpOzsbJWXl2v79u1atmyZMjIyZLVau2tpAAAAAAAAAACgG/XY23YdO3ZMTz/9tCorKxUQEKCIiAjNnj1bP/3pTyVJ4eHhysvL06JFizRhwgSFhIRo+vTpyszMNM5hs9m0fv165eTkKC0tTTabTampqZo9e3Z3LQsAAAAAAAAAAHSzHhueZGdnKzs7+5w1iYmJ2rJlyzlrIiMj5XA4LmZrAADgIin+pkRv7n5XVQ01GtgvROOjxiru6pjubgsAAAAAAPRyPfa2XQAAoHcr/qZELznzVdt4RDZ/q2obj+glZ76Kvynp7tYAAAAAAEAvR3gCAAAuSW/uflf+Pr4K8AuQxWJRgF+A/H189ebud7u7NQAAAAAA0MsRngAAgEtSVUON+vj28Rrr49tHVQ013dQRAAAAAAC4XBCeAACAS9LAfiE63nLca+x4y3EN7BfSTR0BAAAAAIDLBeEJAAC4JI2PGqsTJ1vU7G6Wx+NRs7tZJ062aHzU2O5uDQAAAAAA9HKEJwAA4JIUd3WMJif8RP37Bqv+xDH17xusyQk/UdzVMd3dGgAAAAAA6OX8ursBAACAs4m7OoawBAAAAAAAmI6dJwAAAAAAAAAAAK0QngAAAAAAAAAAALRCeAIAAAAAAAAAANAK4QkAAAAAAAAAAEArhCcAAAAAAAAAAACtEJ4AAAAAAAAAAAC0QngCAAAAAAAAAADQCuEJAAAAAAAAAABAK4QnAAAAAAAAAAAArRCeAAAAAAAAAAAAtEJ4AgAAAAAAAAAA0ArhCQAAAAAAAAAAQCuEJwAAAAAAAAAAAK0QngAAAAAAAAAAALRCeAIAAAAAAAAAANAK4QkAAAAAAAAAAEArhCcAAAAAAAAAAACtEJ4AAAAAAAAAAAC0QngCAAAAAAAAAADQCuEJAAAAAAAAAABAK4QnAAAAAAAAAAAArRCeAAAAAAAAAAAAtNIjw5O8vDzdf//9SkhI0KhRozRp0iT9/e9/b1PndDqVlpam2NhYJScnKy8vr03Nnj17lJWVpeHDhyspKUmLFy+W2+02YxkA0COtWLFC119/fZs/rT87+fwFAAAAAABAT+bX3Q1ciI8//lg//vGPFRsbKz8/P+Xl5emhhx7Sm2++qYiICEnSgQMHNGXKFKWkpCg3N1elpaWaP3++rFarJk6cKEmqr6/XpEmTFBsbq82bN6uiokLZ2dmSZPwEALQVHh6u/Px8rzE/v1N/pfD5CwAAAAAAgJ6uR+88iYqKUmRkpH7zm9/IYrHogw8+MGo2bdqk4OBgLVy4UJGRkRo/fryysrK0Zs0ao2br1q2qq6vTkiVLFBUVpeTkZM2cOVN/+MMfdOzYse5YGgD0CL6+vgoNDfX6cxqfvwAAAAAAAOjpeuTOkzM1NjbK7XbryiuvNMaKi4s1evRoWSwWYywpKUl5eXmqqKhQWFiYiouLNWLECNlsNqNmzJgxampqUmlpqRITEzvcQ0lJycVZzEXidDq7u4WLrjeuSWJdPUln15SQkNBFnXS/iooK3XrrrfLx8dENN9ygX/ziF4qKipJk/uevdOl9Bku987+Bi4Vrc3Zcm/bx+QsAAAAAMFuvCE+WLFkiu92u5ORkY8zlcrX5H+fTvxldVVWlsLAwuVwu2e12r5rTx9XV1Z3qISYmRgEBARfQ/cXndDp73ZcGvXFNEuvqSXrjmi7U8OHDtWTJEl1zzTWqra3VunXrlJ6ertdff11Dhgwx/fNXurQ+gyX+fTkXrs3ZcW3ax3UBAAAAAHSHHh+erFy5Uu+8844cDof69u3rNdf6t54lyePxtDveno7UAMDl6LbbbvM6TkhI0Lhx47RhwwbNnz9fEp+/AAAAAAAA6Nl65DNPTlu6dKkcDofWrl2rG264wWvObre3+e3lmpoaSd/+BrTdbpfL5fKqOX185m9EAwDa5+fnp2HDhunLL7+UxOcvAAAAAAAAer4eG57k5ubq5Zdf1vr16xUbG9tmPi4uTkVFRcZvO0tSYWGhBg0apLCwMKNm586damho8KoJDAxUdHR01y8CAHqBkydPqry83AhG+PwFAAAAAABAT9cjw5OcnBzl5+frueeeU2hoqKqrq1VdXa2jR48aNenp6aqtrdWCBQu0d+9evfXWW3I4HJo8ebJRk5KSoqCgIGVnZ6u8vFzbt2/XsmXLlJGRIavV2h1LA4BLXm5urv72t79p//792rVrl375y1/qq6++UkZGhiQ+fwEAAAAAANDz9chnnmzcuFGSvL6Ik6TU1FTl5uZKksLDw5WXl6dFixZpwoQJCgkJ0fTp05WZmWnU22w2rV+/Xjk5OUpLS5PNZlNqaqpmz55t3mIAoIepqqrSnDlzdOjQIfXv31/R0dHatGmTsQuQz18AAAAAAAD0dD0yPCkvL+9QXWJiorZs2XLOmsjISDkcjovRFgBcFp5//vnz1vD5CwAAAAAAgJ6sR962CwAAAAAAAAAAoKsQngAAAAAAAAAAALTSI2/bBQAAUPxNid7c/a6qGmo0sF+IxkeNVdzVMV32OgAAAAAAcPkgPDFRw94dOlL0hty1VfLrP1DBN09Qv2vju7stAAB6nOJvSvSSM1/+Pr6y+VtV23hELznzNTlB5wxCLvR1AAAAAADg8sJtu0zSsHeHav64Ru76w7IE2uSuP6yaP65Rw94d3d0aAAA9zpu735W/j68C/AJksVgU4Bcgfx9fvbn73S55HQAAAAAAuLwQnpjkSNEbkq+ffPwDZbFY5OMfKPn6nRoHAACdUtVQoz6+fbzG+vj2UVVDTZe8DgAAAAAAXF64bZdJ3LVVsgTavMYsfgFy11Z1U0cAAPRcA/uFqLbxiAL8Aoyx4y3HNbBfSJe8DuY75NyhgwVvqGn/fpVERGhQ6gQNSOB2pwAAAAAAc7DzxCR+/QfK4272GvO4m+XXf2A3dQQAQM81PmqsTpxsUbO7WR6PR83uZp042aLxUWO75HUw1yHnDn2xeo2aDx2WAgPVfOiwvli9Roec3O4UAAAAAGAOwhOTBN88QWpx6+SJJnk8Hp080SS1uE+NAwCATom7OkaTE36i/n2DVX/imPr3DdbkhJ+c96HvF/o6mOtgwRuy+PnJN/DU7U59AwNl8fPTwQJudwoAAAAAMAe37TJJv2vjpbum6EjRG3LXVsmv/0AF3zzh1DgAAGfYU1alj/68V7WHjqn/AKtGJ1+ryBvYrdha3NUxFxR6XOjrYJ6myir52rxvd+oTEKCmSm53CgAAAAAwB+GJifpdG09YAgA4rz1lVfqv10rk62dRYF9/Ha1r0n+9VqK7740hQMFlIfCqgWo+dFi+gYHG2MnmZgVexb//AAAAAABzcNsuAAAuMR/9ea98/Szq08dPFsupn75+Fn30573d3RpgikGpE+Rxu9XSdOp2py1NTfK43RqUyu1OAQAAAADmIDwBAOASU3vomPz9fb3G/P19VXvoWDd1BJhrQEK8rpk2RQEDrpSamhQw4EpdM22KBiSwgxcAAAAAYA5u2wUAwCWm/wCrjtY1qU+fb/+aPnGiRf0HWLuxK8BcAxLiNSAhXk6nUzEJCd3dDgAAAADgMsPOEwAALjGjk69Vi9uj48fd8nhO/WxxezQ6+drubg0AAAAAAOCyQHgCAMAlJvKGgbr73hgFXRGopsYTCroikIfFAwAAAAAAmIjbdgEAcAmKvGEgYQkAAAAAAEA3YecJgP9r7+6Do6ruP45/Ntk8QCJPSTSIGBVkMZZAAo0QUhIp0DYaUKEI5GckFemAog6M0kZmiFgGgnV4SLRMQxmHgIg8FAiWqkgHraQ2CUHGBKjQCuUhkAASkpDIZu/vD4ZtloTnTXbv8n7NZHTPOXf5nnPuPX/s995zAQAAAAAAAABN8OQJAOC2cmj/Hu36fKuqz1SpQ+dwxQ35haJsMZ4Oy6NqD+7S2cJNsn9/UtZOd6rjoFEK6RF3zToAAAAAAABfxZMnAIDbxqH9e7Rj00rVnjuroHYhqj13Vjs2rdSh/Xs8HZrH1B7cpVN/XSZ7zRlZgkNlrzmjU39dptqDu65aBwAAAAAA4MtIngAAbhu7Pt8qP6tVAYFBslgsCggMkp/Vql2fb/V0aB5ztnCT5G+VX0CwLBaL/AKCJX+rzhZuumodAAAAAACAL2PbLi/C1igA0Lqqz1QpqF2IS5k1IFDVZ6o8FJHn2b8/KUtwqEuZxRok+/cnL/7/VeoAAAAAAAB8FU+eeAm2RgGA1tehc7jsF35wKbNf+EEdOod7KCLPs3a6U4a9waXMsDfI2unOq9YBAAAAAAD4MpInXoKtUQCg9cUN+YUcdrsu/NAgwzB04YcGOex2xQ35hadD85iOg0ZJjXY5LtTLMAw5LtRLjXZ1HDTqqnUAAAAAAAC+jOSJl7B/f1IWa5BLGVujAIB7RdlilDTq/xRyR0c1nK9VyB0dlTTq/xRli/F0aB4T0iNOYT+fJGtoZxn1NbKGdlbYzycppEfcVesAAAAAAAB8Ge888RLWTnde3LIrINhZxtYoAOB+UbaY2zpZ0pJLiZIbrQMAAAAAAPBVPHniJdgaBQAAAAAAAAAA70DyxEuwNQoAAAAAAAAAAN7BtNt2FRUVafny5dq3b5+OHTumF198UdOmTXNpU1JSonnz5mn//v0KCwtTWlqann/+eZc2Bw4c0Jw5c7R7927dcccdGjlypGbMmCGrte2Hhq1RAAAAAAAAAADwPNM+eVJXV6eePXvq1Vdf1V133dWs/ujRo5o0aZKio6P15z//WdOnT1dOTo5WrVrlbFNTU6OMjAyFhobqww8/1Ny5c7Vhwwa9/fbbbdkVAAAAAAAAAADgRUybPElKStKMGTOUkpKioKCgZvWrV69Wx44d9cYbb6hnz54aOXKk0tPTtWzZMmebgoICVVdXa8GCBerdu7eSk5P1yiuv6P3331ddXV1bdgcAAAAAAAAAAHgJ0yZPrqW0tFQJCQmyWCzOssGDB+vYsWOqqKhwtunXr59CQ0OdbRITE1VfX6/y8vI2jxkAAAAAAAAAAHiead95ci1VVVXq37+/S1lERIQk6eTJk4qMjFRVVZXCw8Nd2lz6XFlZeUP/3jfffHML0bpfSUmJp0NwO1/sk0S/zORG+3T5GgQAAAAAAADAHHw2eSLJ5akTSTIMo8Xy6zn2Wn70ox+1uH2YJ5SUlPjcj7a+2CeJfpmJL/YJAAAAAAAAQMt8dtuu8PDwZk+PnDp1StL/nkAJDw9XVVWVS5tLny9/IgUAAAAAAAAAANwefDZ5Ehsbq8LCQufTJpL05Zdf6u6771ZkZKSzze7du1VbW+vSJjg4WNHR0W0eMwAAAAAAAAAA8DzTbttVW1urw4cPS5IuXLigyspK7d27V+3bt1dUVJTGjx+vVatWKSsrS+np6dq7d6Ss1oEAABDjSURBVK9WrFihV1991fkdqampeueddzRz5kxNmzZNFRUVWrRokSZMmKD27dtfVxyXkjM//PCD+zt5CxoaGjwdgtv5Yp8k+mUmN9OnwMDAG94GENfPW9dgyTevAXdhbK6MsWkZ6y8AAAAAoK1ZjKaPZpjIV199pfT09Gbl8fHxys/PlyQVFxdr3rx52r9/v8LCwpSWlqbJkye7tD9w4IDmzJmj0tJShYaG6oknntCMGTNktV5fXuncuXP617/+desdAuCTvOl9SL6INRjAlbD+AgAAAABuhWmTJ97C4XCotrZWAQEB3N0IoBnufG5drMEAroT1FwAAAABwK0ieAAAAAAAAAAAANOGzL4wHAAAAAAAAAAC4GSRPAAAAAAAAAAAAmiB5AgAAAAAAAAAA0ATJEwAAAAAAAAAAgCZIngAAAAAAAAAAADRB8gQAAAAAAAAAAKAJkicAAAAAAAAAAABNkDwBAAAAAAAAAABoguSJlysoKNBTTz2lH//4x+rbt69SUlK0fPlyGYYhSdqwYYNsNluzv0OHDrl8z4EDB5Senq6YmBgNHjxY2dnZstvtnuhSMxs3bpTNZtPEiRNdyktKSjRmzBj16dNHycnJysvLa3as2fplxvnKyclpMeam8Zhxrq7VLzPOFVqPr14HN6qoqEhTpkzRo48+KpvNppycnGZt3DUOJ06c0AsvvKDY2FjFx8fr9ddfV01NTav17VZda2zcuaaYaWzy8vL0y1/+Uv3791d8fLwyMjL09ddfN2t3u543AAAAAADvZfV0ALi6Ll26aOrUqbr//vsVGBio4uJiZWVlyd/fX88++6wkyd/fXzt27Gh23CU1NTXKyMhQnz599OGHH6qiokIzZ86UJOd/PeXf//63fv/732vAgAEu5UePHtWkSZOUmpqq+fPnq7y8XLNmzVL79u2VlpYmyZz9ksw5X926ddOaNWtcyqzWi8uHmefqav2SzDlXaD2+eh3ciLq6OvXs2dPZz8u5axwaGxs1efJktWvXTitWrND58+eVmZmpzMxMLVmypO06fAOuNTaSe9YUs43NP//5T40dO1Z9+vSR1WpVXl6eJk6cqM2bN6t79+6Sbu/zBgAAAADgxQyYztSpU42pU6cahmEY69evNx566KGrtn///feNmJgY49y5c83KamtrWzXWq2loaDBGjhxpbNy40Zg5c6bx7LPPOuveeustIykpyXA4HC5lycnJzs9m7JcZ52vJkiXGsGHDrlhv1rm6Vr/MOFdoPb56HdyKYcOGGUuWLHEpc9c47Nixw+jVq5fx3XffOdtcKjt8+HBrdcltWhobd60pZh8bu91uxMbGGqtWrXKWcd4AAAAAALwR23aZiGEY2rNnj3bt2qVHHnnEWd7Y2KihQ4cqMTFRGRkZKioqcjmutLRU/fr1U2hoqLMsMTFR9fX1Ki8vb7P4Lzdv3jz16tVLo0aNalZXWlqqhIQEWSwWZ9ngwYN17NgxVVRUONuYrV+SOeeroqJCQ4YMUXJysqZMmaJ9+/Y568w8V1frl2TOuULr8dXrwJ3cNQ6lpaXq3r27oqKinG0GDRokf39/7dq1q416437uWFPMPjbnz5+X3W5X586dnWWcNwAAAAAAb0TyxATOnTun2NhY9enTR08//bTS0tKUnp4uSbr//vuVnZ2td999V0uWLFHXrl2Vnp6u4uJi5/FVVVUKDw93+c5LnysrK9uuI0188skn+uKLLzR79uwW61uKOSIiQpJ08uTJK7bx9n6Zcb5iYmK0YMEC5eXlKTs7W4ZhaPz48c59+s06V9fqlxnnCq3HV68Dd3PXOLTUJiAgQB07djTtWLlrTTH72CxYsEDh4eFKTk52lnHeAAAAAAC8Ee88MYGQkBBt3LhR58+f1+7du/X222+ra9euGj16tGJjYxUbG+tsGxcXpyNHjuhPf/pTi+/buFzTuzzbyvHjxzV79mwtXbrU5Q7Sy10em2EYLZZfz7Ft4Xr6Zcb5SkpKcvncv39/PfbYY8rPz9esWbNajMvb50q6dr/MOFdoPb56HbSG1hwHwzBMO1atvaaYYWxyc3O1detWrVixQu3atXOp47wBAAAAAHgbkicm4Ofn59yConfv3jp79qwWLlyo0aNHt9i+b9++2rZtm/NzeHi4Tpw44dKmqqrKWdfWysrKdPr0aY0fP95Z5nA4JEnR0dFavXq1wsPDm90leurUKUn/uxvVjP3q27dvs+O8fb4uZ7Va9fDDD+u7776TJFPOVUsu71dLzDZXaD2+eh3cKneNQ3h4uAoLC13a2O12VVdX+8xYSTe3pph1bBYuXKjVq1dr+fLleuihh1zqOG8AAAAAAN6IbbtMyOFwqL6+/or15eXlzh8bpIt3u+7evVu1tbXOsi+//FLBwcGKjo5u1VhbMnDgQBUUFGjjxo3Ov6FDh6pv377auHGjbDabYmNjVVhY6Lzz9FLMd999tyIjI03br5Z4+3xdzuFwaP/+/c6YzThXLbm8Xy0x21yh9fjqdXCr3DUOsbGx+u9//6vDhw872xQWFqqxsVFxcXFt1JvWdzNrihnHZv78+frggw/03nvvqU+fPs3qOW8AAAAAAN7IPysrK8vTQeDKcnJy1NjYKOniXZjbtm3T4sWL9eSTT2rIkCHKzc1VfX29LBaLjh8/rqVLl+qjjz5SZmamHnjgAUkX91lfu3atvvnmG/Xo0UNlZWX63e9+p7Fjx+rRRx9t8z4FBgYqLCzM5e+LL75QQ0ODnnvuOVmtVkVFRWn58uU6fvy47r33Xu3cuVMLFy7Uiy++qJiYGNP2y4zzNX/+fAUEBMgwDB0+fFgLFizQrl279MYbb+iuu+4y5VxdT7/MOFdoPb56Hdyo2tpaHTx4UFVVVdq8ebMiIiIUGRmpuro6derUyW3jcM899+izzz7Tjh071Lt3bx0+fFizZ8/WwIEDNW7cOE8OwRVda2zctaaYbWzmzJmjdevWadGiRbr33ntVV1enuro6ORwOBQUFSdJtfd4AAAAAALyXxWh6mx+8TnZ2trZt26YTJ04oKChI3bt31+jRozVu3Dj5+/tr3rx5+vTTT1VZWan27durV69emjJlihISEly+58CBA5ozZ45KS0sVGhqqJ554QjNmzJDV6h07t/3mN79RRUWF3nvvPWdZcXGx5s2bp/379yssLExpaWmaPHmyy3Fm65cZ52v69OkqLi7W6dOn1alTJ0VHR2vatGkudw+bca6u1S8zzhVaj69eBzfqq6++Unp6erPy+Ph45efnS3LfOFRUVGjOnDnauXOnAgICNHz4cGVmZl71XVmedK2xceeaYqaxudJTl08++aTmz5/v/Hy7njcAAAAAAO9F8gQAAAAAAAAAAKAJ3nkCAAAAAAAAAADQBMkTAAAAAAAAAACAJkieAAAAAAAAAAAANEHyBAAAAAAAAAAAoAmSJwAAAAAAAAAAAE2QPAEAAAAAAAAAAGiC5AkAAAAAAAAAAEATJE/gkyZNmiSbzab169d7OpQ2kZOTo6KiIk+HAQCsvwAAAAAAwCeQPIHPqaqqUmFhoSRp06ZNHo6mbeTm5vLjHQCPY/0FAAAAAAC+guQJfM6WLVtkt9v1k5/8REVFRaqoqPB0SE719fWeDgEAWg3rLwAAAAAA8BUkT+BzNm/erAcffFCvvfaaHA6HCgoKnHUZGRl65plnmh3z97//XTabTXv27JEkGYahd999V4mJierXr5+ee+45ff3117LZbNqwYcN1x2Kz2ZSbm6tFixY5v+uSQ4cO6eWXX1Z8fLxiYmI0btw4FRcXuxw/dOhQvf7661q3bp2GDx+u2NhYpaWl6dtvv3X5NyRp8eLFstlsNxwjALgL6y/rLwAAAAAAvoLkCXzKwYMHVVZWptTUVPXq1Us2m02bN2921qemprZ4N/SWLVt03333KSYmRpKUn5+vxYsXKyUlRbm5uYqLi9P06dNvKqYPPvhAZWVlevPNN7Vw4UJJ0tGjRzV27FgdOXJEWVlZysnJUefOnZWRkaG9e/e6HL9z506tX79eM2fOVHZ2tk6cOKEXXnhBjY2NkqQ1a9ZIkp5++mmtWbNGa9asUXJy8k3FCgA3i/WX9RcAAAAAAF9i9XQAgDtt2rRJFotFjz/+uCRp5MiReuutt7Rv3z717t1bI0aMUFZWlrZs2aJJkyZJkhoaGvTpp58qIyNDktTY2Kg//vGPSklJUWZmpiQpMTFR58+fV15e3g3HFBQUpD/84Q+yWv93ueXm5iooKEgrVqxQSEiI8994/PHHtXTpUi1evNjZtr6+XsuWLXO2MwxDL730ksrKyhQTE+O8mzoyMtLlzmoAaEusv6y/AAAAAAD4Ep48gc8wDEMFBQXq37+/unXrJuninc5+fn7OFxeHhoYqOTlZW7ZscR63fft21dTUOH/wq6ioUGVlpYYNG+by/SNGjLipuIYMGeLyw510cZua5ORkBQUFyW63y263yzAMJSQkqKSkxKXtgAEDnD/cSdKDDz4oSTp27NhNxQMA7sb6CwAAAAAAfA3JE/iMoqIiHTt2TD/96U9VXV2t6upqtWvXTrGxsdqyZYscDoeki3dD7927VwcPHpQkFRQUKCYmRvfdd58kqbKyUpLUpUsXl+8PCwu7qbjCw8OblZ0+fVpr1qzRww8/7PK3cuVKff/99y5tO3To4PI5MDBQ0sU7tgHAG7D+AgAAAAAAX8O2XfAZl+5uzs7OVnZ2drP6f/zjH0pISNCQIUPUoUMHFRQUKCMjQ59//rlee+01Z7uIiAhJF39ga+rUqVM3FZfFYmlW1qlTJw0cOFATJ068rvYA4M1YfwEAAAAAgK8heQKf0NDQoI8//liDBw/Wr3/9a5c6h8OhqVOnavPmzUpISFBgYKB+9rOf6aOPPlLXrl3lcDiUkpLibB8ZGamIiAht27ZNjz32mLP8k08+cVu8iYmJKi8vl81mc97JfCsCAgK4ExqAR7D+sv4CAAAAAOCLSJ7AJ2zfvl3nzp3ThAkT9MgjjzSrHzFihD7++GPNnj1b7dq1U2pqqtauXat33nlHgwYNctnaxd/fX5MnT9bcuXMVERGhpKQk7d69W1u3bpUk+fnd+m53L730ksaMGaP09HRNmDBBkZGROnPmjMrKyuTn56dXXnnlhr6vR48e2r59uwYOHKjQ0FDdc8896ty58y3HCQDXwvrL+gsAAAAAgC/inSfwCZs2bVKXLl2UlJTUYv1TTz2luro6ffbZZ5Kk+Ph4RUZG6sSJE0pNTW3W/plnntHLL7+sv/zlL5o6dapKSko0e/ZsSRdfenyrunXrpnXr1ikqKkrZ2dn61a9+pblz5+rbb7/VgAEDbvj7Zs2aJYvFoueff15jxozR3/72t1uOEQCuB+sv6y8AAAAAAL7IYhiG4ekgADNYuXKl3nzzTW3fvl3dunXzdDgAcNtg/QUAAAAAAG2NbbuAFvznP//R+vXrFRcXp+DgYJWWliovL0/Dhw/nhzsAaEWsvwAAAAAAwBuQPAFaEBwcrLKyMq1du1Y1NTUKCwvTmDFjNH36dEmSYRhqbGy84vEWi0X+/v5tFS4A+AzWXwAAAAAA4A3Ytgu4CRs2bNBvf/vbK9bHx8crPz+/DSMCgNsD6y8AAAAAAGgLJE+Am3DmzBkdOXLkivUhISF64IEH2jAiALg9sP4CAAAAAIC2QPIEAAAAAAAAAACgCT9PBwAAAAAAAAAAAOBNSJ4AAAAAAAAAAAA0QfIEAAAAAAAAAACgCZInAAAAAAAAAAAATfw/OREgvnO6sg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3357554" y="928670"/>
            <a:ext cx="1933543" cy="369332"/>
          </a:xfrm>
          <a:prstGeom prst="rect">
            <a:avLst/>
          </a:prstGeom>
          <a:noFill/>
        </p:spPr>
        <p:txBody>
          <a:bodyPr wrap="none" rtlCol="0">
            <a:spAutoFit/>
          </a:bodyPr>
          <a:lstStyle/>
          <a:p>
            <a:r>
              <a:rPr lang="en-AU" dirty="0" smtClean="0"/>
              <a:t>The scatter plots...</a:t>
            </a:r>
            <a:endParaRPr lang="en-US" dirty="0"/>
          </a:p>
        </p:txBody>
      </p:sp>
      <p:sp>
        <p:nvSpPr>
          <p:cNvPr id="22530" name="AutoShape 2" descr="data:image/png;base64,iVBORw0KGgoAAAANSUhEUgAAAdYAAAKiCAYAAABrQf0QAAAABHNCSVQICAgIfAhkiAAAAAlwSFlzAAALEgAACxIB0t1+/AAAADh0RVh0U29mdHdhcmUAbWF0cGxvdGxpYiB2ZXJzaW9uMy4xLjEsIGh0dHA6Ly9tYXRwbG90bGliLm9yZy8QZhcZAAAgAElEQVR4nOzde1yP9//48UclQk6t1pIKobDSe1rvsnIcSc5UzkMWcphYRGbMNiOHjdiQmTWEFhU2x8+HORR+zPmYEA2R0HIo9fvDt+vjLVJKqZ737+19++79ul7X63pe788+n2ev6/B6amVlZWUhhBBCiEKhXdwBCCGEEKWJJFYhhBCiEEliFUIIIQqRJFYhhBCiEEliFUIIIQqRJFYhhBCiEEliFUIIIQqRJFahISAgACsrK8aMGZNjW1hYGFZWVrRu3boYIhNCiJJBEqvIoWbNmuzYsYPk5GSN9nXr1lGzZs1iikoIIUoGSawiBwsLC95//32ioqKUtjNnzhAXF4ebm5tG33Xr1uHq6sr7779P69atWbJkCc8u5rV161a6dOlCkyZNsLe3x8PDgzNnzgAQERFBo0aNiImJoVOnTtja2tK/f39u3LhBbGwsXbp0wc7Ojk8++YQbN24oYyYkJDBy5EicnZ1p0qQJHTt2ZP369Rpx9e/fn0mTJhEcHEyzZs1wcHBg4sSJpKWlvYmfTAghFJJYxQt5eHgQHh6ufF+7di1ubm7o6+srbTt27GDKlCl4enoSHR2Nr68vCxcuZNWqVQAkJSXh5+eHu7s7GzduZM2aNQwYMAAdHR1ljMzMTBYuXMjXX3/N6tWruXHjBmPGjOGHH35g6tSprF69mps3bzJjxgxln7S0NJycnAgJCSE6OhovLy8CAwPZv3+/xjls2bKFe/fuERoaSlBQEFu3buXnn39+Uz+ZEEIAUK64AxBvJzc3N7799luOHDlCo0aNiI6OZvHixcTExCh9QkJCcHNzw9vbG4A6depw6dIllixZQt++fUlKSiIjI4OOHTsql5AtLS01jpOVlcWkSZNo2LAhAJ6engQFBREeHo6NjQ0Affr0ITg4WNnHysoKKysr5Xv//v3Zt28fmzZtwsnJSWk3NTVl0qRJynHbt2/Pvn37GDlyZJ5/h63XNue579ugi1NocYfwWh5cWV3cIeRZg6W7izuE13Lu0+Z57lvRvPcbjERTSfrPPq9kxipeqGLFiri7uxMeHs4ff/yBkZERH3zwgUafuLg4mjZtqtHWtGlTrl+/TmpqKlZWVjg7O9OxY0dGjhxJaGgo169f1+ivpaVFgwYNlO+GhoYAWFtba7SlpKTw5MkTAB4+fMi8efPo2LEjDg4OqFQqdu/eTWJiosbY2ck6m7GxMbdv337NX0QIIfJGEqt4KQ8PDzZv3sxvv/2Gh4dHvvfX0dEhJCSEX375BVtbW7Zs2UK7du3YtWuX0kdbW1vj0rCWlhYAurq6Odqy793OmjWLiIgIfH19+fXXX9mwYQPNmzcnPT1d4/jlymlekNHS0iIzMzPf5yGEEPkhiVW81Pvvv0/t2rU5c+YMXbp0ybHd0tKSw4cPa7QdPnwYExMT5V6slpYWtra2+Pj48Ntvv/Hhhx9q3Lt9HQcPHqRz58506NABa2trzMzMuHTpUoHGFEL8j5aWdpF9SiO5xypytXLlSjIyMqhatWqObZ9++ikjR47ExsaGli1bcuTIEUJDQ/H39wfg77//Zu/evTg7O2NkZMTly5c5e/YsPXr0KFBMderUYceOHbi6ulKpUiWWL1/OzZs3lcvIQghRnCSxilxVqlTppdtat27NtGnTCAkJYfbs2RgZGeHr60ufPn0AqFKlCkePHmXVqlXcvXsXIyMjOnXqxIgRIwoU08SJE5k8eTIDBgygcuXKeHh44OrqSkJCQoHGFUI8pSUXMwtEK+vZlw6FEBrkqeCiUZKeDC0LTwVXtuj/BiPR9O/lkvnvbG5kxiqEEEJDab33WVQksQqRiyq6JeuCTs023Yo7hFLP1FTn1Z1EmSaJVQghhAaZsRaM/HpCCCFEIZIZqxBCCA3Zi7KI1yMzVvFGxMbGYmVlpSxhePXqVaysrDh06FCex8iufiOEECWJJNZSLCwsjMaNG5OamqrR7urqip2dHY8fP9Zod3FxISgoqChDFEK8lbSL8FP6lM6zEgA0a9aMjIwMjVnijRs3uHr1Kvr6+vz9999Ke1xcHDdv3tSoDlNSPf8HgxBCFCVJrKWYubk5pqamGqXe9u/fj42NDS4uLhrtMTEx6Orq0rRpU7Kysli8eDGtW7fm/fffx9XVld9//11j7Bs3bjB69GiaNm2KnZ0d3t7exMXF5Su+efPm4ebmRpMmTWjevDlffPEF9+7dy9Hv0KFDSrH0Hj16cOLECWVb9iXn//znP/Tq1Yv333+fyMhI7t69y+eff07Lli2xtbXF1dWVkJAQWYRfiDyQtYILpnSelVA4OjrmSKBqtRq1Wq3RHhsbi0qlomLFioSGhrJo0SJ8fX2Jjo7G09OTyZMnK1VpsrKyGD58OFevXiUkJITVq5+umjNkyBAePnyY59gqVKjA9OnT2bRpEzNnzuTgwYNMnz5do09mZibz5s3jiy++ICIigipVqjB27FilhFy2mTNnMnToUP744w+aN2/O48ePadCgAQsXLmTTpk1KEfbn/0AQQojCJom1lHNycuLMmTPcuXMHeJpAHR0dUavVHDt2jLS0NLKyspR2eFrAfMCAAfTs2ZM6derg7e1N+/btWbx4MfB01nvy5EmCgoJQqVQ0bNiQ2bNnc+fOHaKjo/Mcm6+vL/b29tSqVQsnJyfGjRvHH3/8oTGrzC6Ebm9vj6WlJSNHjuTy5ctcu3ZNY6zhw4fTqlUrzMzMMDY2xsjICB8fHxo3boyZmRldunShR48ebN5cspYoFEKUPPK6TSnn5OSkJE5ra2tu3bqFSqVCT08PExMTDh06pBQSb9asGampqdy4ceOFBcwXLFgAwIULF6hRowaWlpbK9ho1alC3bt18XQ7evn07v/zyC5cuXeLff/8lMzOT9PR0kpKSMDY2Bp4+9v9s0fPs9lu3bmFubq6029raaoydmZnJzz//zMaNG/nnn394/Pgx6enpmJqa5jk+Icqq0nqJtqhIYi3lDA0NadCgATExMaSkpGBnZ4eenh6AcjnY0NCQypUrY2Njo1zKfdV7bAV9z+3YsWOMGjUKHx8f/P39qVq1KkePHmXChAkaBctfVgj9+XulFStW1Pi+fPlyFi1axMSJE2ncuDGVK1fml19+0SiyLoQQb4Ik1jLA0dGRv/76i5SUFNRqtdKuVqtZvnw5hoaGODg4UK5cOfT19TE2Nubw4cO0aNFC6Xv48GHq1asHQL169UhOTubSpUvUrl0bgJSUFC5evKiUjHuVQ4cOUaNGDfz8/JS2LVu2FMLZPnXw4EGaN2+Oh4eH0nb58uVCG1+I0kzKxhWM/HplgJOTE/Hx8ezevVu5jwpPE+vp06c5ePCgRvunn37Kr7/+yoYNG7h06RLLly/nzz//xMfHRxmvcePG+Pv7c/ToUc6cOYO/vz81atSgU6dOeYqpTp06JCcns27dOhISEtiwYQOrVq0qtHOuU6cOBw4cICYmhvj4eObNm8fRo0cLbXwhhHgZmbGWAdmz0SdPnmjci3z33XexsLAgPj5e4/3Vfv36kZaWxg8//EBSUhKmpqZMnz5dmcFqaWnx448/8s033zBo0CAyMzNp2rQpISEhVKhQIU8xtWrVimHDhjFv3jzS0tKwt7fH39+fzz//vFDO2dfXl8TERHx9fdHV1aV9+/b079+fqKioQhlfiNJM7rEWjBQ6FyIX+29uKu4Q8qXfhH+LO4TXErfcs7hDyLNWm/cWdwiv5T8dPspzX4P6I99gJJqSzwcX2bGKisxYhciFZdUnr+70Fkm3MSruEEQpIDPWgpHEKoQQ+ZCfmZ8omySxCiGE0CAz1oKRX08IIYQoRJJYRanRunVrFi1apHzv378/gYGByveAgAAGDhxYDJEJUbJoFeH/lUaSWEuQlyWG1ykinldt27ZVljIsDgsWLKBt27Yv3GZlZUVkZKTyPTw8XBKnEKLYyT1WUSQyMjLQ0tLSWJ6wsBkYGLyxsYUoS+Qea8HIr1cKvWwG+/ylUisrK1auXMm4ceNQqVS0aNGCpUuXKtv79+/PlStXCA4OxsrKCisrK65evQpAfHw8w4cPp2nTpqjVaoYPH05CQoKyb/ZMc9OmTbi6umJra8vVq1c5e/YsgwYNwt7eHjs7O9zc3Apt0Ybnz08IIYqDzFjLuIULFzJmzBhGjx7Nf/7zH2bMmEGTJk1wcHBgwYIFdO/eHVdXVwYPHgw8nRUmJSXRp08f3N3dWb16Ndra2vz0008MGjSIjRs3Kov837x5k7CwMIKCgtDX18fIyAgvLy/q1avH6tWr0dPT4+LFi8V5+kKIF5AZa8FIYi1hDhw4gEql0mgryOJZHTp0wNPz6ao3AwcOZOXKlezbtw8HBweqV6+Ojo4OlSpVwsjofwsPrF69GgsLCyZPnqy0zZgxAwcHB/773//Svn17AB49esSsWbMwMTFR+iUmJuLt7U39+vUBMDMze2WMCQkJOc5ZCCHeVpJYSxhbW1tmzpyp0Xbjxg369+//WuM1bNhQ47uxsTG3b9/OdZ8TJ05w/PjxHMnuwYMHGhVkDA0NNZIqwODBgwkMDCQiIgIHBwdat25No0aNcj2eiYkJv/zyS472du3a5bqfEEIUB0msJYyenh4WFhYabc8/EKSt/eLLOM/WOc1WrpzmvwJaWlo5ap0+LzMzE0dHR6ZMmZJjW7Vq1ZR/fr5GKsCIESPo3Lkze/bsISYmhp9++olPP/2Uzz777KXHK1euXI5zFkK8OXIpuGDk1yuFsp+OvXnzptKWlJREUlJSvsfS1dXlyRPN9XIbN25MXFwc7733HhYWFhqf6tWrv3JMMzMzevfuzQ8//MDo0aMLtVycEEIUN0mspZCenh4ffPABISEhnDlzhuPHjzNhwoQ8l3R7lpmZGX///Tf//PMPycnJZGZm0r9/fzIyMhg5ciSHDx8mISGBAwcOMGPGDC5duvTSsR4+fMjUqVPZv38/CQkJnDp1it27d1O3bt0CnK0QovBpF+Gn9CmdZyX49ttvqVSpEr169eLzzz+nT58+vPPOO/keZ/To0dy7dw9XV1ecnJxITEzE0NCQ1atXo6+vz/Dhw+nQoQOTJk0iNTWVqlWrvnQsbW1t7t+/T2BgIB06dMDb2xsjIyPmzp1bkFMVQoi3itRjFSIXNx+WrMLo9ouqFHcIr+XK2FbFHYJ4hknjwFd3KiT/nPymyI5VVGTGKoQQQhQieSpYiFxcTytZf3savif/lX7TVsX9WdwhvJY+lu3z3FeeCi4Y+fWEEEKIQiR/3gohhNCgJXOuApFfTwghhChEMmMVQgihQe6xFowk1lIoICCA69evv3B93bdBcnIyS5cuZefOnSQmJlK1alUsLS3x8vLCzc3tpUsyCiFESSCJVRSp69ev07t3b6pUqcLYsWNp3Lgx6enpHDp0iAULFtCkSRNq1apV3GEKUaZpaWkVdwglmkwNyqDo6Gg8PDyUIuVDhgwhLi5O2Z5dKH3z5s34+PjQpEkTPv74YyIjIzXGSU1NZdq0aTg7O6NSqfD09CQmJibXY0+dOpXHjx+zatUqXF1dqVWrFnXq1MHDw4PIyEilPN39+/eZNGkSarUaGxsbevXqxZEjR4CnRQCeL8oO8O+//2JnZ8emTZuAp+X0fvnlF9q1a4eNjQ1ubm6sXLmyQGX2hBDiVSSxlkGPHz/G19eX9evXs3z5csqVK8ewYcN4/PixRr85c+bQrVs3oqKiaNu2LZMmTeLKlSvA06Q1bNgw4uPjWbBgAZGRkbi6ujJkyBDOnTv3wuOmpKSwa9cu+vXrh76+fo7tFSpUUNYznjhxIrGxscybN4+IiAjMzc3x9vbm1q1baGtr06lTJ6KiNFdF2rp1Kzo6OrRp0waA+fPnExoaSkBAAJs3b8bPz4/58+ezZs2aAv+GQpRmWlraRfYpjUrnWYlc9ejRg1atWmFubk6jRo347rvvuHLlCsePH9fo169fP9zc3LCwsGDs2LGUK1eO2NhYAGJjYzl69CjBwcGoVCol8anVasLCwl543CtXrpCZmUm9evVyje/SpUts27aNqVOn0qxZM+rXr88333xDlSpV+O233wDo1q0b586d49SpU8p+2cldT0+PBw8e8PPPPzNt2jRat26NmZkZ7dq1Y/DgwcoYQgjxJsg91jLo7NmzBAcHc/LkSe7cuaO0JyYm0rRpU+X7s0XQdXV1MTAwUIqgnzhxgvT0dFxcXDTGfn7W+6y8XoLNviz9bCy6uro0adJE2WZpaUnjxo2JjIykUaNG3Lhxg9jYWOWBrfPnz/Pw4UNGjhypcb8oIyNDLgUL8QryHmvBSGItYx48eMCgQYP44IMPmDFjBoaGhgC4u7vnKISeWxH0zMxMqlSpQnh4eI5j6OnpvfDYFhYWaGtrc+HCBdq2bVvgc+natSuLFy9m/PjxREVF8d577+Hg4AD8L4n/8MMP1K5du8DHEkKIvJI/S8qYuLg4bt++jZ+fH2q1GktLS+7evZvvWdz777/PvXv3ePz4cY5i58bGxi/cp3r16jRv3pyVK1eSmpqaY/ujR4949OiRcqk4+2EleDrTPHbsmMZl5I4dO3L37l327NlDVFQUnTt3Vman9erVo0KFCly9ejVHfBYWFvk6VyGEyA+ZsZZSaWlpnD59WqOtQoUK1KxZk/LlyxMaGsrgwYO5du0aQUFB+X683snJCbVazahRo/D396dBgwbcuXOHAwcOYG5uTrt27V6435dffknv3r3p0aMHo0aNomHDhujo6HD48GGWLl3K0qVLsbCwoF27dnz11VdMmzYNQ0NDQkJCuHfvHn379lXGMjAwwNnZmXnz5nHu3Dm+//57ZVvlypXx8fFh7ty5aGtr4+TkxKNHjzh16hQ3b95k6NCh+TpfIcqS0vpQUVGRxFpKHT16lK5du2q0WVtbExkZSVBQEHPnzuX333+nbt26TJw4kcGDB+drfC0tLRYvXsz8+fP5+uuvSUpKonr16tja2uLo6PjS/WrWrMn69euVfbMXiKhXrx6jRo2iZs2awNNC7TNmzOCzzz4jLS2Nxo0bs2zZMuXSdbZu3boxevRobGxssLS01Ng2cuRIDA0NWblyJd988w2VK1fG0tJSIzkLIURhk0LnQuTiWPLG4g4hXwb+Wa24Q3gth/u4vLrTW6IslI2ro5r1BiPRFH9kfJEdq6jIjFWIXOy5Xr64Q8iXKlVL3iW8OY4pHLq1qbjDyLMNV6oUdwivpY/lq/uIwiGJVQghhAZ53aZg5NcTQgghCpHMWIUQQmiSp4ILRH49USIEBAQwcODA4g5DCCFeSRJrGRMWFkbjxo1zLNDg6uqKnZ1djiUJXVxcCAoKKsoQhRDFTBbhL5jSeVbipZo1a0ZGRgaHDh1S2m7cuMHVq1fR19fn77//Vtrj4uK4efMmTk5OxREqkPvaw0II8TaSxFrGmJubY2pqqlE3df/+/djY2ODi4qLRHhMTg66uLk2bNuXkyZMMGTIEJycnVCoV3bt3Z9euXUrfuXPn4u7unuN4/v7+eHt7K9+PHTvGJ598gp2dHc7OzowfP57k5GRle/Yl3xUrVtCqVStsbW3JyMh44blERkbSqVMnbGxsaNu2LcHBwcp6x/Pnz6d9+5zv7Y0dO1ZWXRLiFbS0tIrsUxpJYi2DHB0dcyRQtVqNWq3WaI+NjUWlUlGxYkVSU1Nxd3cnNDSUiIgIXFxc8PX1VarNdO3alQsXLnDixAll/7S0NLZv306XLl0AOHfuHAMGDMDR0ZGIiAiWLFnCrVu38PX11Vir+OjRoxw8eJAff/yRDRs2oKOjk+McwsPD+fbbbxk6dCibN29m6tSprF+/nvnz5wPg4eHBlStXNGbmKSkpbNu2DQ8Pj0L6JYUQIidJrGWQk5MTZ86cUUrGxcbG4ujoiFqt5tixY6SlpZGVlaW0A6jVarp160a9evWoU6cOfn5+WFpasnXrVgDq1q2LjY0NGzZsUI6zbds2AKWSzbJly2jTpg3Dhw+nbt26Si3YI0eOaCRkHR0dZs6cibW1NdbW1i/8q3bhwoWMHTuWjh07YmZmxkcffYSfnx+//fYbWVlZmJiY4OLiwrp165R9IiMjqVatGi1btizcH1SIUkYL7SL7lEbyuk0Z5OTkpCROa2trbt26hUqlQk9PDxMTEw4dOoShoSEpKSk0a9YMgDt37hAcHMzevXu5desWT5484dGjRyQmJirjdu3alYULFxIQEEC5cuWIiorC1dWVihUrAk9ruF6+fJmdO3fmiOny5cvY2NgATyvTVK5c+aXxJycnk5iYyLfffst3332ntGdmZvLw4UOSkpJ499138fLyYuzYsUyePFkpcdejR48c5fCEEKIwyf/ClEGGhoY0aNCAmJgYUlJSsLOzU2qoZl8ONjQ0pHLlykqyCwgI4Nq1a/j7+1OrVi309PTw8/PTqOHq7u7Od999x19//UXjxo3Zv38/y5YtU7ZnZmbSpUsXfHx8csT0zjvvKP/8snquz44DEBgYiFqtzrHdwMAAgBYtWlCtWjWio6Np1KgR58+fZ9GiRXn9mYQos0rr07pFRRJrGeXo6Mhff/1FSkqKRnJSq9UsX74cQ0NDHBwclNndgQMH8Pf3p02bNsDT+6dXr16lQYMGyr41atSgefPmREZGEh8fj5GRkcbYjRs35uzZs5ibmxfooQVDQ0Pee+894uPj8fT0fGk/HR0devbsSXh4ONbW1jg5OWFmZvbaxxVCiLyQP0vKKCcnJ+Lj49m9e7dGmTe1Ws3p06c5ePCgRnudOnWIjo7m7NmznD59mrFjx77wad2uXbuyc+dO1q5dS+fOndHW/t+/YkOHDiUuLo6AgACOHz9OQkICe/fuZfLkyS8sfJ6bMWPGEBoaypIlS4iLiyMuLo4//viDWbM0q3J4eHhw5swZoqKi5KElIUSRkBlrGZU9G33y5Am2trZK+7vvvouFhQXx8fEa76/OmDGDL7/8Eg8PD9555x0GDx7Mw4cPc4zbsmVLKlasSHx8vPI0cLb69euzatUqvv/+ewYOHEhGRgYmJiY4OztTvnz+qsh069aNSpUqsXTpUoKDgylfvjwWFhZ069ZNo997772Hi4sLR48e5eOPP87XMYQos0rpazBFReqxilLPw8MDe3t7JkyYkO99F53a+gYienPWXHz5Q19vqzmOKcUdQr7MOl4yy8atbdU8z30bOBTdswjnDvgW2bGKisxYRal19+5ddu7cyalTp/j++++LOxwhSg65SVggklhFqeXg4ED16tX54osvMDU1fa0xHN9Nf3Wnt8iOfzKLO4R8m3G0KhOb3CvuMPLsY5MHxR2CeMtJYhWl1tmzZ4s7BJFH9oY5l8N8Wx2+taW4Q3jz5B5rgciEXwghhChEMmMVQgihSWasBSIz1jJowYIFyvq9ABERETRq1Ej5Hhsbi5WVFdevXy/22F7k+XiFEOJtIom1BHvdouWDBw9mzZo1RRmqEKIk0S7CTylUSk+rbHjdouWVK1dW1tMVQghRuCSxlmCvW7Q8L5dbn/f//t//o1evXtjY2KBWqwkMDNSYKWcXKH/Wiy7ZLlu2DGdnZ+zs7Bg1ahQrVqzAysoqx/G2bduGq6srKpWKAQMGcOXKlRx9/vrrL9zd3bGxsaFnz56cOnUKgNTUVFQqFRs3btTof/HiRaysrDh+/Hi+zl2IsiZLS6vIPqWRJNYS7nWKlufXzZs3GTJkCObm5kRERDBv3jxiYmIIDAzM1zh//PEHc+fOZfjw4axfvx5HR8cXVptJSkoiLCyMOXPmsHLlSlJSUpg8ebJGn8zMTObOncuXX37JunXreOedd/Dx8eHBgwfo6+vTsWNHjVqsAOvWrcPa2lqp2COEKFkOHjzI8OHDadWqFVZWVixYsEBje0REBFZWVjk+ly9f1uh34cIFBgwYgK2tLR999BEzZ87Msfb5jRs3GDFiBCqVCgcHhxyTidxIYi3hXqdoeX6tXLmSatWq8c0331C/fn2aNWvGl19+yZ9//vnCmeTLrFixAnd3d/r27UudOnXo27cvzZvnXGbt8ePHBAUF8f7779OoUSO8vb05ePCgRom6rKws/P39cXBwwNramlmzZpGamqrMUj09PYmNjSUhIQGA9PR0IiMjc62GI4T4P1pF+MmHtLQ06tWrh7+/P8bGxi/so6Ojw549ezQ+tWrVUranpqYyaNAg9PX1Wbt2Ld988w0RERHMmTNH6fPkyRN8fHy4ffs2v/76K8HBwcTGxjJp0qQ8xSmJtYR7tmj5pUuXlKLlJiYmStHy06dPaxQtz6+4uDhsbW3R1dVV2po2bQo8/csvP+M0adJEo83Ozi5HP2NjY417wMbGxmRmZpKcnKzRT6VSKf9crVo1LC0tlXhsbGxo1KgR4eHhAOzYsYN///2Xzp075zleIcTbpUWLFowbN44OHTpQoUKFl/YzMjLS+Ojo6CjboqOjuXfvHrNmzcLa2pqWLVsyZswYVq1aRVpaGgB79+7lzJkzzJw5ExsbGxwcHJgyZQpbtmxR/ljPjbzHWsK9TtHy1/Gq+qlaWlo8X8/hRWXl8iK7Buzzx35VvYisrCyNOL28vAgODmb06NGsW7cONzc3qlQpmQuoC1GktIvu3ue9e/e4dy/nkpZVq1alatWq+R7vyZMntG7dmsePH1O/fn18fX358MMPle1HjhzBzs4OfX19pc3Z2ZmHDx9y6tQp7O3tOXLkCGZmZlhYWCh9nJyc0NHR4fDhw6+s6ywz1lIg+z5r9v3VbNmJNSYmRqNoeX5ZWlpy7Ngxnjx5orQdPnwYgHr16gHwzjvvcPPmTY39sh8men6cZz3/PT+efer53r17xMfHY2lpqbR17NiR1NRUwsLC2Ldvn9RjFeIttGLFCtq0aZPjs2LFinyPVadOHWbOnMmiRYuYP38+JiYmDBgwQOPNiVu3bmFoaKixX/b3pKSkl/bR1da5zl4AACAASURBVNWlWrVqSp/cyIy1FHBycuLXX3/l5s2b9OvXT2lXq9WMHz8ePT09Pvvss9cev2/fvvz666988cUXDB48mKSkJL766ivat2+Pubk58PTVn6VLl7Jy5UpcXFzYt28fW7Zorqn6ySef4O/vT5MmTWjWrBn79u3jv//972vFpKWlRVBQEBMnTqRq1arMmzePypUr07FjR6VP5cqV6dSpEzNmzKBOnTrK5WshxNvjk08+yVFHGXit2apKpdK4RfTBBx9w9epVli1bhr29/Sv3f9WVueevir2MzFhLgVcVLU9LS9MoWp5f7777LiEhIVy8eJFu3boxZswYHBwc+Oabb5Q+zZo1Y8yYMfz000906dKFQ4cOMXz4cI1x3NzcGDNmDIsWLaJr167s378fb2/vXO+VvIy2tjZjxozhiy++oEePHty6dYvFixfneOrZw8OD9PR0eWhJiPzQ0iqyT9WqValVq1aOz+sk1hdp0qQJly5dUr4bGhpy69YtjT7Z37NnqS/qk5GRwb1793LMZF9ECp2LYjVlyhSOHDlCdHT0Gxl/165djBw5kt27d1OjRo1873/41qY3ENWb883Rwvkfo6L2exuX4g4hz5acKZnVbXysXfPct36rpW8wEk3n//Ppa+3Xtm1bOnfuzKhRo3Lt5+3tTXp6Or/++isAq1ev5rvvvmPfvn1UrlwZeLqK3YwZM9i/fz+VKlVi9+7dfPrpp2zbtk25KvfXX38xZMgQtm/f/sp7rHIpWBSZ9PR0li9fTosWLahQoQK7d+8mIiKC8ePHF/qxHj16xO3bt1mwYAFdu3Z9raQKoKVVsv7urFyu5NVjHW97nxN3Nr6641siPjX/74KXOG/pug3//vuv8opfeno6SUlJnD59mkqVKmFhYUFwcDC2trbUrl2btLQ0wsPD2bt3LwsXLlTG6NSpEwsXLmTChAmMGjWK69ev8/3339OnTx8qVaoEwEcffYS1tTUTJkwgMDCQhw8fMn36dFxdXV+ZVEESqyhCWlpaxMbGsmzZMh48eIC5uTkBAQH07du30I+1ZMkSfvzxR2xtbfHz8yv08YUQRe/EiRMMGDBA+b5mzRrWrFmDg4MDoaGh3L9/n6lTp5KUlESlSpVo0KABP//8s8arhvr6+vzyyy989dVX9OzZE319fbp168a4ceOUPjo6OixevJivvvqKfv36oaurS9u2bfP8HqtcChYiF0dul5yZFMC8EyXvdaLxtveLO4R8WRlXMmesM+zb5Llv/Y9D3mAkms5vH1Jkxyoq8vCSEEIIUYgksZZBVlZWREZGFncYisDAQPr371/cYQghshXhU8GlkSTWYhIQEICVlRWzZs3SaL9+/TpWVlbExsYW+BiFnbB27NhB7969cXBwwM7OjrZt2zJu3Lg8L0wthBBlgSTWYlShQgVCQ0O5du1aoY6bkZGhsUpSYYiJiWHUqFE4OzuzevVqoqKimDJlCvr6+jkKqgshSri3dBH+kkISazFSqVRYW1szd+7cXPtduHABb29v7OzsaNq0KaNHj+bGjRvK9uz6qps2bcLV1RVbW1smTJhAeHg4Bw4cUEonRUREKPukpqYybtw4VCoVLVq0YOnS3N9b27lzJw0bNmTEiBFYWlpibm6Oi4sL06ZNw8DAgMzMTFq3bs3ixYs19rt//z5NmjThzz//BODBgwdMmjSJDz74ALVaTVBQEJmZmq+I9O/fn0mTJhEcHEyzZs1wcHBg4sSJygLZ2SIjI+nUqRM2Nja0bduW4OBgpQLO/Pnzad++fY7zGDt2LEOHDs31XIUQoiAksRYjLS0tJkyYwKZNm15afPvBgwd4e3sDT19sDgkJ4erVq4wcOVJjUfqbN28SFhZGUFAQGzdu5Msvv6Rjx46oVCqldFKHDh2U/gsXLkStVrNhwwYGDRrE7NmzOXDgwEtjNTQ05PLlyy9d21dbWxtPT0/Cw8M14oqKiqJSpUq0afP0icRZs2axa9cu5syZw6pVq7hz506OpQ8BtmzZwr179wgNDSUoKIitW7fy888/K9vDw8P59ttvGTp0KJs3b2bq1KmsX7+e+fPnA09XXLpy5YrGGqEpKSls27ZN1gwW4lW0tYruUwpJYi1m9vb2tGnTJse91mwbN27k7t27zJkzh4YNG6JSqQgKCuLYsWMahcwfPXrErFmzsLW1pW7dulSpUgU9PT10dXWV0knZVW8AOnTogKenJxYWFgwcOBBzc3P27dv30jj79evHhx9+iIeHB87OzgwbNowVK1aQkpKi9OnRoweJiYka94fXrVtHt27d0NXV5d9//2XdunWMGTOGVq1aYWlpyVdfffXCpctMTU2ZNGkSlpaWtGjRgvbt22vEt3DhQsaOHUvHjh0xMzPjo48+ws/Pj99++42srCxMTExwcXHRKHYeGRlJtWrVaNmyZe7/oQghRAFIYn0LfP755xw+fJgdO3bk2HbhwgUsLS2pXr260pb9/dlaqIaGhpiYmOT5mA0bNtT4bmxszO3bt1/av1KlSvz444/s3LmTsWPHYmxszJIlS3Bzc+PixYvA0xqIrVu3VpLZ8ePHOX36tDJDTEhIID09XWOR7HLlymmsb5yX+JKTk0lMTOTbb79VFt1WqVQEBgaSlpamVJ/w8vJiy5Yt3L//9D3J8PBwevTo8dpVfoQoM+Qea4FIYn0L1KlTBy8vL2bPnv3CGqZ5qabw/OLzr/KimqfP3+t8EVNTU7p37860adPYvHkzgMb9WS8vL7Zt28bdu3dZt24dDg4O1KlTJ1+xvSq+7P8fGBjIhg0blE9UVBRbt25ViqS3aNGCatWqER0dzd9//8358+fp2bNnvmMRQoj8kMT6lhg5ciQ3b95k7dq1Gu316tUjLi5OoxDwxYsXSUlJUWqhvoyurm6hPx38rGrVqmFoaKgx0/3oo48wMjJizZo1bNq0SeN+ppmZGbq6uhp1VDMyMl56f/llDA0Nee+994iPj8fCwiLHJzsp6+jo0LNnT8LDw1m7di1OTk55WudTiLIuS0uryD6lkSTWt4SBgQE+Pj45ivt26tSJqlWr4u/vz5kzZzh69Cj+/v7Y2tri6OiY65hmZmbEx8dz4cIFkpOTC/RazIIFC5g5cyYxMTEkJCRw9uxZZs6cyblz52jbtq3ST0tLC09PT+bPn4+Ojg6urv+rqFG5cmU8PT35/vvv2bVrF3FxcUydOpW7d+/mO54xY8YQGhrKkiVLiIuLIy4ujj/++CPHvWoPDw/OnDlDVFSUPLQkhCgSkljfIgMHDsxRhUVPT49ly5aRkZGBl5cXgwYNwtTUlODg4FdeIu7Zsye2trZ4eXnh5OTExo2vv+7thx9+SGJiIpMmTaJDhw4MGDCAI0eOEBQUlCNh9ejRg8zMTDp37pyj1qq/vz/NmzdnzJgx9OnThypVqmgk37zq1q0bc+bMYevWrXTr1g0vLy9CQkKoWbOmRr/33nsPFxcX9PX1+fjjj/N/4kIIkU+yCL8odBcuXMDd3Z3o6GgaNGhQ3OHg4eGBvb09EyZMyPe+sgj/myeL8BeN/CzCX6/jL28ukOdc2DiwyI5VVOTxSFFoHj9+zN27d5k9ezYfffRRsSfVu3fvsnPnTk6dOsX3339frLEIIcoOSayi0GzcuJFJkyZRv359FixYUNzh4ODgQPXq1fniiy8wNTV9rTFuPyxZd0ssq6YXdwj5ZqRXsoqzP8ksnQ/caCgDp/gmSWIVhaZ79+507969uMNQnD17trhDEEKUQZJYhRBCaCqlr8EUlZJ1nUsIIYR4y0liFUWmbdu2r33v9erVq1hZWWksqp+b2NhYrKysuH79+msdT4gyTRbhLxC5FFyGBAQEsH79euBpNRojIyMcHR0ZN24cxsbGxRxd7kxMTNizZ4/GmslCCPE2khlrGWNvb8+ePXv473//y+zZszl9+jSfffZZcYf1Sjo6OhgZGaGrq1vcoQhR+ski/AUiibWMyS4jZ2xsjIODA56enhw5coTU1FQAoqOj8fDwoGnTpqjVaoYMGUJcXJyyf/Yl2c2bN+Pj40OTJk34+OOPiYyM1DjOlStXGDhwIDY2NrRp04aoqCiN7bNnz6Z3797K9127dmFlZcWiRYuUtq+//ppPP/1U47jPXgq+desWEyZMwMnJCRsbGzp06KAUBnjekydP+OKLL2jdujXx8fGv+esJIcSrSWItw27cuMGWLVvQ0dFBW/vpvwqPHz/G19eX9evXs3z5csqVK8ewYcNyrDM8Z84cunXrRlRUFG3btmXSpElcuXIFeFp9ZsSIEaSlpbFy5UrmzZvHqlWrlHJuAI6Ojhw/fpy0tDQAYmJiMDAw0KjlGhsbi1qtfmHsDx48oG/fvpw/f565c+eyefNmJk6cSPny5XP0ffjwIaNGjeLo0aOEhYW9VrUdIcoULa2i+5RCco+1jDlw4AAqlYrMzEwePnwIwCeffEKlSpWAp+v8Puu7775DrVZz/PhxmjZtqrT369cPNzc3AMaOHcuqVauIjY1VCqafO3eOLVu2ULt2bQC+/fZbpT+gjHX48GGcnZ2JjY1lyJAh/PDDDzx+/JjU1FTOnz//0kIDGzdu5J9//mHbtm3K/eEXVa65e/cuY8eORVtbm5UrV1KlSslb8k8IUbJIYi1jbG1tmTlzJo8ePWLz5s3s27ePsWPHKtvPnj1LcHAwJ0+e5M6dO0p7YmKiRmJ9thC5rq4uBgYGSvm4uLg4DAwMlKQKULduXY0CAxUrVsTW1paYmBhsbGw4e/YsP//8MytXruTIkSPcvn2bKlWq0KhRoxeex8mTJ6lXr94rH7ry8fHB3NyckJCQHAUBhBAvUUpnkkVFLgWXMXp6elhYWNCgQQPGjBmDqakp06ZNA55eXh00aBBZWVnMmDGD8PBwwsPD0dLSIj1dc6m81ymU/ny9B7VaTWxsLAcOHKBBgwZUr15daYuJieHDDz9ULlG/rtatW3PixAmOHTtWoHGEECKvJLGWcSNHjmTDhg0cP36cuLg4bt++jZ+fH2q1GktLS+7evZsjIb5KvXr1SE5OVu65AsTHx5OSkqLRz9HRkZMnT7J9+3blku+zifVl91cBGjduzIULF7h582ausQwdOpThw4fj4+NDTExMvs5DiDJLuwg/pVApPS2RV5aWlrRs2ZLvv/+emjVrUr58eUJDQ7ly5Qr79+/n66+/fmXd1+c5OTnRoEEDxo8fz4kTJzh+/DiTJk1CT09Po59KpaJcuXJs3LhRSaxOTk78/fffXL58OddC7u7u7rz33nuMGDFCKb6+Z88etm/fnqOvj48Po0aNYtiwYezfvz9f5yKEEPkliVUwZMgQ9uzZw/nz5wkKCmLfvn24u7vz3XffMX78+HxfjtXW1mbhwoVUqFCB3r1789lnn+Hl5cW7776r0a98+fKoVCrgfw8zGRsbU6tWLWrUqJFr2blKlSoRGhqKubk5o0ePxt3dnRkzZuS4ZJ1t8ODB+Pn5MWzYMPbs2ZOv8xFCiPyQQudC5GL7tRe/F/u22nsz5+tGb7th1mnFHUK+zDmuX9whvJZZDq3z3Lee58o3GImmC2v7Ftmxioo8FSxELv55oFPcIeRLRZ2S93fyP2kl68JZ4xolr+atKFqSWIUQQmiSt20KpGT9qSiEEEK85WTGKoQQQkNWKS3nVlRkxlpMrKyscixcL/5nwYIFtG3btrjDEEKIfCvTiTUgIAArKytmzZql0X79+nWsrKw0FoR/XYGBgfTv37/A4xSFBQsWYGVlpXzs7Ozo0qULGzZsKO7QhBBFSRbhL5AynVgBKlSoQGhoKNeuXSvUcTMyMnjy5EmhjpkXjx49KtD+pqam7Nmzhz179hAZGYmbmxsTJkwolD8yhBCiLCjziVWlUmFtbc3cuXNz7XfhwgW8vb2xs7OjadOmjB49mhs3bijbsy9dbtq0CVdXV2xtbZkwYQLh4eEcOHBAmQVGREQo+6SmpjJu3DhUKhUtWrRg6dKlGsdMT09n3rx5tGrVCltbW7p06cIff/yhbM+uURoZGYm3tzdNmjRh0aJFxMbGYmVlxZ49e+jduze2tra4u7vnaWGE7ILiRkZGWFhYMGzYMN555x2OHz+e57gA5s2bh5ubG02aNKF58+Z88cUX3Lt3T6PPsWPHGDx4MCqVCpVKRa9evTh79qxGn23btuHq6opKpWLAgAEayyRmj/HJJ59gZ2eHs7Mz48ePJzk5Wdl+9uxZBg0ahL29PXZ2dri5ueWoDSuEeI4UOi+QMp9YtbS0mDBhAps2bdJIHs968OAB3t7eAKxevZqQkBCuXr3KyJEjNdbRvXnzJmFhYQQFBbFx40a+/PJLOnbsiEqlUmaBHTp0UPovXLgQtVrNhg0bGDRoELNnz+bAgQPK9sDAQHbv3s23337Lpk2bGDBgAOPHj+evv/7SiG/OnDl06dKFjRs34unpqbTPmjWL4cOHExkZScOGDfHz8+P+/ft5/m2ePHnC1q1bSUlJwc7OLl9xVahQgenTp7Np0yZmzpzJwYMHmT59urL97Nmz9O/fHwMDA0JDQ1m/fj19+/bVWMg/KSmJsLAw5syZw8qVK0lJSWHy5MnK9nPnzjFgwAAcHR2JiIhgyZIl3Lp1C19fX+U/l88//5zq1auzevVqoqOjCQgIoFq1ann+DYQQIr/kqWDA3t6eNm3aMGvWLEJDQ3Ns37hxI3fv3mXOnDlUr14dgKCgIDp06EBMTAxOTk7A08uws2bNwsTERNlXT08PXV1djIyMcozboUMHJREOHDiQlStXsm/fPhwcHEhISCAyMpI///xTKcxtZmbG0aNH+e2333BxcVHG6dWrF507d1a+X716FXi6wH7z5s2BpwkmOjqaEydOKPG+SEJCgrLMYPZl5YCAAOzt7ZXteYnL19dXGbNWrVqMGzcOPz8/Zs6ciba2NkuXLqV27doEBQUpaxE/W2YOnhZdDwoKwsDAAABvb28CAgJIT09HV1eXZcuW0aZNG4YPH67s89133+Hi4sKJEyewsbEhMTERb29v6tevr8QqhHgFeSq4QCSx/p/PP/+cjh07smPHDho3bqyx7cKFC1haWipJFVC+X7hwQUlUhoaGGkn1VZ6taQpP18nNrml64sQJALp3767RJz09HVNTU402W1vbV46fXbf01q1bucZkYmLCL7/8Ajydqf/111/MmjULU1NT2rRpk+e4tm/fzi+//MKlS5f4999/yczMJD09naSkJIyNjTl16hTNmzfPdYF/Y2NjJalmf8/MzCQ5ORljY2NOnDjB5cuX2blzZ459L1++jI2NDYMHDyYwMJCIiAgcHBxo3br1S2u8CiFEYZDE+n/q1KmDl5cXs2fPznGvE8hThZeKFSvm65i51TTNvpS5evXqHOM+v9/zVWOy6erqaowNvLJmarly5bCwsFC+W1tbExMTw9KlS2nTpk2e4jp27BijRo3Cx8cHf39/qlatytGjR5kwYcJLF8l/WSzPyj6H7BgyMzPp0qULPj4+OfZ95513ABgxYgSdO3dmz549xMTE8NNPP/Hpp5/y2Wef5TkOIcqcUvq0blGRxPqMkSNHEhkZydq1azXa69Wrx9q1a7l37x5Vq1YF4OLFi6SkpFCvXr1cx9TV1X2tp4OzZ1XXr1+nZcuW+d6/MOno6PD48WMgb3EdOnSIGjVq4Ofnp7Rt2bJFo0+jRo2IiYkhKysr32XpsjVu3JizZ89ibm6e6xhmZmb07t2b3r17s2TJEpYtWyaJVQjxxpT5h5eeZWBggI+PDytWrNBo79SpE1WrVsXf358zZ85w9OhR/P39sbW1zbVmKDz9H/X4+HguXLhAcnKykqBepXbt2nTv3p3JkycTHR3NlStXOHXqFKtWrSIsLOy1z/FVnjx5QlJSEklJSSQkJBAWFsaePXto06ZNnuOqU6cOycnJrFu3joSEBDZs2MCqVas0jjNkyBAuXrxIQEAAJ0+e5PLly2zcuJHTp0/nOdahQ4cSFxdHQEAAx48fJyEhgb179zJ58mRSU1N5+PAhU6dOZf/+/SQkJHDq1Cl2795N3bp1C+8HE6I0kqeCC0RmrM8ZOHAgq1ev5p9//lHa9PT0WLZsGTNmzMDLywsdHR2cnZ0JDAx85WyrZ8+eHDhwAC8vL1JTU5kxY0aO+5MvM336dEJCQliwYAGJiYlUqVKFhg0bKk8ovwnXrl3D2dkZePpkr6mpKWPGjGHIkCF5jqtVq1YMGzaMefPmkZaWhr29Pf7+/nz++efKGNbW1qxYsYK5c+fSp08ftLW1sbKy4quvvspzrPXr12fVqlV8//33DBw4kIyMDExMTHB2dqZ8+afl0+7fv09gYCBJSUno6+vj6OjI+PHjC+OnEkKIF5J6rELkIvTClld3eouUtBJsAO1MC7aoSVE7mqz76k5voU/qu+a5r+Una95gJJriVngV2bGKisxYhRBCaJLXbQpEEqsQuWhcPaO4Q8iXf9LKF3cI+bb1WoUSNWs9eadkzlhF0ZHEKoQodnbvdCzuEPJsVVzO96ZLHZmxFkjJuyEjhBBCvMUksYo8y170/9ChQ8Udymtp3bo1ixYtKu4whHjrZWkV3ac0kkvBJUhAQADXr19XlhwE+Pvvvxk6dCguLi7MmDFDY7Wl/LCyslL+WU9PD1NTUzw8PBg0aJDSbmJiwp49ezSWdnzTUlJSCAkJYefOnVy7do0KFSpQs2ZNWrZsSe/evZWlGvMiPDz8patUCSFEYZHEWoL997//ZcyYMfTu3Zvx48e/9gpG2aZMmUK7du14+PAhe/fuZfr06VSuXFkpFJBdUq6o/PPPP/Tp04dy5coxYsQIrK2tKV++PAkJCezYsYOff/6ZiRMn5nm8Z9cdFkLkQu6xFohcCi6hIiIiGDlyJJ999hkTJkxAS0tLqQn7rOzarNevX3/lmPr6+hgZGWFmZkavXr2wsrJi9+7dyvbnLwVnf9+8eTM+Pj40adKEjz/+mMjISI1xr1y5wieffIKNjQ1t2rQhOjqatm3bsmDBglzjmTZtGunp6axfv56uXbtibW1N3bp1adGiBV999RUBAQFK371799K/f38cHBxo2rQpffv25e+//9YYTy4FCyGKgiTWEmjJkiVMmTKFGTNmaFyqLSxZWVns37+fuLg4ZQWj3MyZM4du3boRFRVF27ZtmTRpklKQPDMzkxEjRvDo0SNWrVrFDz/8QFhYGElJSbmOmZKSwq5du+jXrx/6+vov7PPsDD0tLY0+ffqwZs0awsLCqF27Np9++qlG0XMhRB5paRXdpxSSS8ElzKFDh9i/fz9z587F3d29UMeePHkyU6dO5fHjx2RkZFCxYkX69+//yv369euHm5sbAGPHjmXVqlXExsZibm7Ovn37OHfuHNu2bcPc3ByAGTNm5JhZP+/KlStkZmZiaWmp0d6rVy/Onj0LPF2HOSoqCiDHeNOnT2fr1q3s2bNHo1atEEK8aZJYS5i6deuSkZHBTz/9hFqtxtDQMF/7u7u7k5iYCEDNmjXZtGmTss3Pz482bdqQlJTE7NmzadeunVL0PDfP1n3V1dXFwMBAqSsbFxeHgYGBklQBzM3NqVGjhvL9p59+YvHixcr3pUuXvvQhrHnz5vH48WNCQ0PZtWuX0n7t2jXmz5/P4cOHuX37NllZWTx48EA5VyFEPsg91gKRxFrCGBgYMHfuXAYOHEjfvn1ZsWIF7733HvD00ujzSz9nZGiuHLRkyRKl7fl6p++88w4WFhZYWFiwaNEi2rVrR+PGjVGr1bnGlFtd2bzo1auXMuOFpwXNHz58iLa2NhcuXNCYjWYXkq9WrZrGGEOHDqVatWpMmTIFExMTdHV16dOnT77qvwohRGGQe6wlkIGBAb/++iv6+vr07duXq1evAk8T4+3btzXqv546dUpjX1NTUyV5mpqa5nqMPn368M033+RI1vlhaWlJcnIyCQkJSltCQgJ37txRvlevXl2JycLCAj09PapXr07z5s357bffuH//fq7HuHPnDufPn8fHxwcXFxfq1auHnp6eMmsWQuSTdhF+SqFSelqlX/Xq1VmxYgXvvvsuffv25dKlS6jVah4+fMj8+fO5cuUKmzdvZvXq1a99jP79+xMfH69xuTi/mjVrRoMGDZgwYQInT57kxIkTTJo0iYoVK77y9aAvv/yScuXK0bVrVzZs2MCZM2dISEhg165d7Nq1C23tp//6VqtWDQMDA9atW0d8fDxHjhzBz89P3lkVQhQLSawlmL6+PsuWLaN27dr069ePJ0+eMH36dKKjo+nUqRMbNmzAz8/vtcc3MjKiS5cuzJ8/P8cl5bzS1tYmODiYcuXK4eXlxWeffYaXlxdVqlR55RPHNWvWZP369bi6urJ48WI8PT1xd3dn1qxZ2Nvb8/PPPyvH+OGHH7hy5QqdO3cmICCAfv36Fek7t0KUKvJUcIFIPVZR5G7cuEGLFi2YP38+7dq1K+5wcnX41uvP1ovD9sSSV90GYLxt7k+Jv03GHyiZi/DPcmid5751R65/g5FouhjcrciOVVTk4SXxxu3YsYNy5cpRt25dbt68yezZs3n33XdxcXEp7tCEEKLQSWIVb9zDhw9ZsGABiYmJ6OvrY2dnx6xZs6hYsWJxh/ZK5+7qFHcI+aJbAm/utDV9xIk7G4s7jDyrrFsG7t3L6zYFIolVvHHu7u6FvpiFEEK8rSSxCiGE0JBVSh8qKiol8MKREEII8faSxCqKXaNGjYiIiCjuMIQQ2WSBiAKRS8EiTx4+fMhPP/3E5s2buX79OhUrVqRWrVp06dKFAQMGFHd4Qgjx1pDEKvJk2rRpxMbGEhgYiJWVFampqZw6dUoWuReiNJKngguklE7ERWHbvn073t7etGnThlq1amFtbU337t0ZOXIkADExMTRq1ChHQfWwsDDUajWPHz8G4MSJE/Ts2RMbGxvc3d3Zu3evRv+8QnRSgAAAIABJREFUFk9PTU1l2rRpODs7o1Kp8PT0JCYmBnhaA7Z169YaFXMA7t+/T5MmTfjzzz8L9bcRQohnSWIVeWJoaMju3bs1Fs9/lqOjI2ZmZvz+++8a7evWraNLly6UL1+etLQ0fHx8MDQ0JDw8nClTphAUFPTCSji5FU/Pyspi2LBhxMfHs2DBAiIjI3F1dWXIkCGcO3cObW1tPD09CQ8P1yggEBUVRaVKlWjTpk0h/jJClEKypGGBSGIVeTJ9+nTOnz9Ps2bN6NSpE4GBgezYsUOjj6enJ7///ruSzM6cOcOJEyfw8PAAIDo6mgcPHjBr1iysrKxQq9V8/vnnL6yek1083cLCgrFjx1KuXDliY2MBiI2N5ejRowQHB6NSqTA3N8fb2xu1Wk1YWBgAPXr0IDExUdkHnib5bt26vbTWqxBCFAZJrCJP7O3t2bZtG6tWraJbt27cvn2bUaNG4evrqyTGbt26kZSUxL59+wBYu3YtKpWK+vXrA0+LnltaWlK1alVl3A8++OCFx8utePqJEydIT0/HxcUFlUqlfGJiYrh8+TLwtIBA69atWbduHQDHjx/n9OnTSpIXQuRCW6voPqWQPLwk8kxHR0dJYoMHDyYqKgp/f38OHjyIg4MDBgYGtGvXjnXr1tG0aVOio6OZOHHiax0rt+LpmZmZVKlShfDw8Bz7PVsqzsvLC19fX+7evcu6detwcHCgTp06rxWPEELklcxYxWurW7cugEZBcU9PT7Zv305YWBiZmZm4ubkp2+rVq0dcXBypqalK25EjR/J93Pfff5979+7x+PFjjQLpFhYWGBsbK/0++ugjjIyMWLNmDZs2bZLZqhB5pVWEn1JIEqvIk379+rF69WqOHz/OtWvX2L9/P9OmTaNq1aqo1Wqln1qtplatWsyePZtOnTppLLTfsWNHKlasyPjx4zl37hwHDx5k9uzZryx4/jwnJyfUajWjRo1ix44dJCQkcOzYMUJCQti6davST0tLC09PT+bPn4+Ojg6urq4F/yGEEOIVJLGKPGnevDnR0dH4+PjQvn17Jk6ciIWFBatXr8bAwECjr4eHB+np6Xh6emq0V6pUicWLF3Pjxg26d+/OlClTGDt2LNra+fvXUEtLi8WLF9OqVSu+/vpr3Nzc8PX15fDhw9SsWVOjb48ePcjMzKRz585UqFDh9U5eiDImS1uryD6lkRQ6F4UuKCiImJiYHK/eFIcLFy7g7u5OdHQ0DRo0yPf+YXEl653Xfx6UrDJ38LRsXEny+6WSWTbuS9XHee5be+KmNxiJpkszSl/lK3l4SRSaf//9l4sX/z97dx5XY/o/fvxViWSJlEjZirIUqamkLMUY22QZ65CdKWUsE9mXjOxbyb6E7EplGcNYRvYI2RWSbJH0aVRK/f7w6/46SnW0Kdfz8egxzn1f5zrvcz/OnPe5r/u6r/cDdu3axYwZM4o0lvfv3/P27VsWLVpEixYtviqpAvygmZLPkRW0FA49KV5n5mWVitdv+/56iVyPFV+dwpeJT4eQb3777TeuXbtG586d6dy5c5HGcuDAASZPnky9evXw9PQs0lgKU3FLqsXRd5FUS+gQbWH5Dj4hQmHZunVrUYcg6d69O927dy/qMARB+A6JxCoIgiDIKqFLDRYWMStYyDfPnz/HwMBAZhlBQRCE7404Yy1GYmNjWbduHcePH+fp06dUrFgRPT09evfuTYcOHeS+beVbZWtrS3R0NPDx1prKlStjYmLC+PHj0dPTK+LoBOE78I1+lVy6dImNGzdy584dnj59irOzMy4uLtL+vXv3sn//fu7fv09qair16tXD0dGRVq1aSW0uXLiQZQ3pTZs2YWVlJT1+8eIFs2fP5uzZsygrK9OuXTsmTZpE+fLlc4xTJNZi4vnz5/Tt25cKFSowbtw4GjVqREpKCiEhIXh6etKkSRN0dHSKOsx8M3z4cAYOHEh6ejrPnz9n0aJFDB8+nOPHjxd1aIIgFJF3796hr69Ply5dmDdvXqb9Fy5c4Mcff8TNzY1y5cqxd+9enJyc2LZtGyYmJjJt/f390dTUlB6rqalJ//7w4QMjRoygbNmybNmyhcTERCZPnszkyZNZsWJFjnF+o79LhM/NnDmT9+/fs337dtq3b4+Ojg516tShZ8+eBAQESB+QoKAgevbsiampKRYWFgwbNoyIiAipn9zWO/Xx8cHe3h4TExNatGjBmDFjePHihUyb4OBgOnXqhJGREb/88gs3b96U2Z+ens7UqVNp27YtxsbG2NrasmjRIpKTc75vUVVVFU1NTapWrYqxsTFDhw4lOjqa2NjYXPUdFRWFoaFhpiUTT58+TaNGjXj58mUuj7wgfIe+0bJxrVq1Yvz48XTs2DHLBV8WLlyIg4MDjRs3pk6dOri6ulKrVi2OHTuWqa26ujqamprSX+nSpaV9Z86c4c6dO8yfPx8jIyPMzc2ZPn06R44cISoqKsc4RWItBuLi4jh16hT9+/fPchiiTJky0ofs/fv3ODk54e/vz6ZNmyhVqhS//fabVGg8Q3b1TjNMnDiRwMBAvLy8eP78OePGjZP2PXv2DCcnJ0xMTNi/fz9OTk6ZfkGmp6dTpUoVFi9ezKFDh5gyZQr79+9n1apVcr3/+Ph4Dhw4QO3atalcuXKu+tbV1cXKykqqbpNhz549tG7dmqpVq8oVgyAIBSM+Pp4nT55k+ouPj89z32lpaSQmJkrfG5/q168fVlZW9OvXL1PiDQ0NRVdXl1q1aknbmjdvjpKSEleuXMnxdcVQcDHw+PFj0tLS0NfXz7Ftjx49ZB7PmzcPCwsLwsLCMDU1lbZn1DsFGDduHNu3b+fChQvUrFkTgIEDB0ptdXV1mT59Ot26dePFixdoaWmxY8cONDQ0mDVrFkpKSujp6RETE8P06dOl5ykqKjJ27FjpsY6ODlFRUWzfvp0xY8Zk+z68vb1Zt24d6enpJCYmoq2tzfr166V1hXPTd69evZg0aRKTJ0+mfPnyxMbGcvz4cVauXJnjcRSE71oh3sfq4+ODl5dXpu2fXz/9GuvWrSMhIYGff/5Z2qapqcmsWbNo3LgxaWlp/P333zg7O7No0SLp/vtXr16hoaEh05eysjJqamrExMTk+LoisRYD8qw6effuXby8vLh58yZv3ryRtj99+lQmsWZX7xQgJCSE1atXEx4eztu3b6UYoqOj0dLSIiIiAiMjI5SU/m8Jvaxqq+7du5ddu3YRHR1NYmIiqampuXo/v/76K/369SM9PZ1Xr16xevVqHB0d8fPzk87ac+rbzs4OVVVVDh06RK9evfD390dDQwMbG5vcHEpBEArBwIED6datW6btn9Zt/hp+fn54e3vj5eUlM0JVt25dqTIXgLGxMa9fv2bt2rU5LmyTnp6eq6IhYii4GKhVqxaKioqEh4dn2y4xMZHBgweTnp6Oh4cHe/fuZe/evSgoKJCSIrs0X3b1Tp8+fcqwYcOoXr06ixcvZt++fdIQ6+f9fOrzhPnXX38xc+ZMOnbsyNq1a/H392fUqFHZ9pFBTU2NWrVqUbt2bczMzPDw8CAyMpJDhw7lum9lZWV69OghDQfv3buXHj16lJjZ04JQYAqx0HnFihXR0dHJ9JeXxLpr1y5mzZrFihUrcvVDukmTJjx69Eh6rKGhwatXr2TapKamEh8fn+lMNiviG6YYqFSpEi1btsTX11emlmmG5ORkkpOTiYiI4PXr14wdOxYLCwv09PRkzjZzKywsjMTERKZMmYKpqSl169bN9CHT19cnLCyMDx8+SNuuXr0q0+bSpUs0aNCAwYMH07hxY2rXri3dRiOvjDPjjMlJue27Z8+ehIWF4evry6NHjzINlQuCULJs2bKFuXPn4uXlJXObTXZu3bolM0PYxMSEqKgomXkn586d48OHD1mOzH1OJNZiYsaMGSgpKdGjRw8OHDhAREQEjx49ws/Pj65duxITE4O2tjalS5dm69atPH78mHPnzjFnzhy5653WqlULBQUFNm7cSFRUFMeOHct0XbJv377ExMQwa9YsIiIiOHnyJOvXr5dpU6dOHe7du8exY8d4/PgxPj4+MvVSs/Pu3TtiYmKIiYnh9u3bzJw5ExUVFVq0aCFX37q6urRo0QIPDw+sra0zlZUTBCGzdAWFQvuTx3///cft27e5ffs2KSkp0vdDZGQkABs2bGD+/Pm4u7tjaGgofYfExcVJfWzevJmjR4/y8OFDIiIi8Pb2Zs+ePQwaNEhq06JFCwwNDZk4cSI3btwgJCQEd3d32rdvj66ubo5ximusxYS2tjb+/v6sWbOGFStWSAtE6Ovr4+Ligra2NoqKiixcuJAlS5awb98+6taty6RJkxgyZIhcr2VoaMi0adNYu3Ytq1atolGjRkyaNIkRI0ZIbapVq4a3tzceHh74+flRv359JkyYwKhRo6Q2vXv35t69e0yePJnU1FRatWqFs7Mzc+bMyTGGdevWsW7dOuDjGbuhoSHr16+Xro3I03fPnj0JDg7OVB9WEITi5caNGzKLO+zatYtdu3Zhbm7O1q1b8fX1JTU1FVdXV5nnZeyHj5ezFi1axLNnzyhdujR169Zl8eLFdOzYUWqvpKTEmjVrmD17Nv3795cWiJg8eXKu4hT1WIUSb/v27Xh7e3Py5MlM15ZzEhEfVEBRFYziWN2mo07xqsdaXKvbdKvdIddta809WoCRyIqc3K7QXquwFM9PiCDkQmJiIs+fP2f9+vX0799f7qQqCILwNcQ3jVBizZo1iwMHDmBtbc3gwYO/qo9KpYvXgI5mmbSiDkFuFYvZMY57L6amCNkTiVUosebNm5fleqKCIORAlI3LE/HTSxAEQRDykThjFQRBEGQV4pKGJZE4YxUEQRCEfCQSawnh5uYmc4Pzt8ja2ppFixbJbAsKCsLAwABvb2+Z7bt27aJRo0ZZrjT1Ndq1a4enp2e+9CUIJV4hLmlYEonEKuS7z0vUZWjevDnnzp2T2Xb+/Hm0tbWz3G5kZJRlmTxBEIRvmUisJVTGGeyOHTto06YNzZo1w8nJSSoUDuDp6Um7du04evQo7du3x8TEBAcHh0x1Wa9fv87AgQNp2rQp1tbWTJgwQaafjNfy8fGhTZs2GBsbk5qamimm5s2bc+vWLZk6i+fPn8fR0ZGrV6/KFEC/ePEilpaW0uOXL1/i6uqKhYUFpqamDBw4kDt37kj7//e//zFhwgSsrKxo3LgxrVq1Yv78+QAMGDCAx48f4+XlhYGBAQYGBjx58iQPR1cQSjiFQvwrgURiLcHCwsK4dOkSa9asYe3atdy8eZOFCxfKtImJiWHnzp0sXrwYX19f4uLimDp1qrT/3r17ODg4YGlpiZ+fH2vXruXVq1c4OTnJLO5/7do1Ll26xKpVq9i/f79MObkMzZs3Jy0tjYsXLwIfS9C9ePGCLl26ULVqVamA8L1793j16hXNmzcHICkpCQcHB1JTU9m4cSN79+6lYcOGDBgwQCoOsGzZMm7fvs3KlSv5+++/WbJkibT8oaenJzVq1GDIkCEEBwcTHBxM9erV8/FIC4Ig/B8xK7gEK126NPPmzaN06dLAx/V1d+3aJdPm/fv3LFy4EHV1dQCGDh2Km5sbKSkpKCsrs2HDBuzs7HB0dJSeM2/ePGxsbLhx4wZGRkbAx7U158+fT7ly5b4YT/Xq1alduzbnz5+nbdu2nDt3DmNjY8qWLYuFhQXnz5+nefPmnD9/HhUVFUxMTAA4ePAgSUlJLFq0SErYEydO5Pjx4wQEBDB06FCePn1K48aNpedoa2tL9WcrVaqEkpISqqqqMhUsBEHIWnoJvfZZWERiLcH09PSkpAqgpaUlU8w8Y1tGUs14nJaWRmxsLFpaWty4cYPIyEiOHz+eqf/IyEgpserr62ebVDNYWlpy/vx54GMZpozhXgsLC3x9fRk7diznzp3DzMxMiv3GjRu8fPkSMzMzmb6Sk5Olqhb9+vVj9OjR3Lx5k+bNm9OiRQusra1F7VVBEAqdSKwlWHbFzLNrA/9XtDwtLQ17e3uZyjYZqlSpIv1bRUUlVzFZWVmxc+dOXr16xYULF6SKM5aWlkyePJm3b98SEhIi83ppaWno6enh5eWVqb+MyU02NjacOHGCM2fOcPHiRVxdXTEwMGDTpk1ZDksLgpANsfJSnojEKmSrUaNG3L17l5o1a8pd1zUrFhYWKCoqsn37duLj46WhWy0tLXR0dPDx8SE+Pl66vgrQuHFjAgICKF++vEwy/1ylSpXo1KkTnTp1olu3bvTu3Zvw8HAMDAxQVlaWKcouCIJQUMQ4mZCtkSNHEhERgZubG2FhYURFRXHmzBmmTp36VfeYVqpUiQYNGrB582ZMTExkhqotLCzYvHkzampqNGzYUNrepUsXtLW1cXR05Ny5czx58oTQ0FBWrFhBSEgI8HHy0t9//82DBw949OgRgYGBqKqqSoXNdXV1uXr1Ks+ePSM2NjbTmbsgCJ8Q97HmiUisQrbq1avH9u3biYuLY9CgQXTu3Bl3d3dUVFRkkqI8LC0t+e+//7CwsJDZbmFhIW3/9NqoiooK27Ztw8DAAFdXV3766SfGjh3Lo0ePqFq1KgBlypRhxYoV9OjRgx49enD//n3WrVtHhQoVABg9ejTx8fG0b9+e5s2b8/Tp0688IoIgCNkThc4FIRuvkwKLOgS5HI3+uh87RcmuRtYLinyrDjwufsXkAQbXb5/rtjVXnCrASGQ9Ht2q0F6rsIhrrIKQjeS04jVUVadC8buOHJdcvAbOapUvfsdYKFwisQqCIAgyxF1qeSMOnyAIgiDkI5FYBUEQBCEficQqFJgBAwYwZcqUHNt5eXlhbW2NoaEhnp6e+Pn5ydxukxsZBQWyExAQgIGBgVz9CsL3SEGh8P5KInGNtYRJSkpi9erVHDp0iOfPn1O2bFl0dHSwt7fHwcEBgClTpvD48WO2bt2aL68ZEBDAhAkTuHv3rtzPvXnzJp6enixfvpxmzZpRrlw5lJSUaNmyZb7EJgiCUNhEYi1hZs2axYULF5gyZQoGBgYkJCRw69atr7pvMzk5mTJlCvbWgkePHgHQvn17mZWdcrtEoiAI+a+knkkWFjEUXMIcO3aMoUOHYmdnh46ODoaGhnTv3h1nZ2fg45Dp3r17uXjxolSb1M/PDwADAwN8fHwYO3YsJiYm0jDu0qVL6dChA02aNKFly5ZMmzZNqql64cIFJkyYID3fwMAANzc3KZ709HS8vLywsrLC3NycSZMm8e7dOymWcePGAWBoaCjVSc1qKDinmrBZ2bhxI9bW1jRt2hQXFxfevHmT18MrCIKQI5FYSxgNDQ3+/fffLyaRIUOG0LlzZ0xMTKTapB07dpT2e3t7Y2ZmRkBAAC4uLsDHVY3c3d05ePAg8+fP59KlS7i7uwNgYmLC9OnTAaT+Pr2ueuTIEeLj49m6dSsLFy7k77//ZuPGjVIsnz83qzqpua0J+6nDhw+zePFiRo4cib+/P2ZmZqxcuVLewykI3yUFBYVC+yuJxFBwCePu7s6ECROwsrJCX18fY2NjbG1tsbOzA6BcuXKoqKigrKycZW3Stm3b8uuvv8psc3Jykv6to6PD+PHjGTt2LPPnz6d06dJShZms+qtRowaTJ08GPpax++mnnzh79izOzs6UK1cu2+dmyG1N2E/5+PjQoUMHBgwYAECdOnW4fv06Bw4c+OLrCIIg5AeRWEsYMzMzjh49yvXr1wkNDeXixYu4uLjQunVrVq5cmeMvRGNj40zbjh07xubNm3n06BH//fcfaWlppKSkEBMTg5aWVrb9NWjQQOaxlpaWtHB+buW2JuynIiIi6NKli8y2Zs2aicQqCLlQQk8kC41IrCWQkpISJiYmmJiYMGTIEAIDA3F1deXSpUuYm5tn+9zPJw1dv34dFxcXRowYgaurKxUrVuTatWtMnDiRlJSUHGPJTU3YnOS2JmxOxLLYgiAUhhwT6/79++XqsGvXrl8djFAw6tatC8Dr168B5KpNGhISQuXKlRk7dqy07ciRIzJtlJWVAfjw4UOBFBX/mpqwenp6XLt2TWZYOzQ0NN9jE4SSSJyx5k2OifXTGZ6A9MX26a//T7/sRGItWv3796dTp040btwYdXV1Hj9+zJIlS6hYsaJUpk1XV5cjR44QHh6Ouro65cuX/2IJuDp16hAbG8uePXuwtLTk8uXLbN++XaaNrq4uACdOnKBZs2aUKVOGcuXK5dt7GjlyJL169cLNzY3+/ftTqVIlHj9+zOHDh3Fzc5Ou035q0KBBjB8/HmNjY6ytrTl9+jSnT5/Ot5gEQRC+JMfEGhwcLP07OjqasWPH0r59ezp06ICGhgavXr3i8OHDHDlyhKVLlxZosELOWrZsSVBQECtWrCAhIYEqVapgZmaGh4cH6urqAPzyyy9cvHiR3r17k5CQgIeHB927d8+yvzZt2vDbb7+xdOlS3r17h5mZGa6urvzxxx9SGyMjIwYPHsz06dOJjY2la9euzJs3L9/eU0ZN2GXLljFo0CBSU1OpXr061tbWX/xB8NNPPxEdHc3q1atZuHAhLVq0wMnJCQ8Pj3yLSxBKKgVxv0ieyFWPdfjw4TRp0kS6J/JTnp6eXLt2jfXr1+drgIJQlJ6+CyrqEOQSlVD8vhHVyxSva99R/xW/Ywxgq90x50b/X/11/xZgJLLuDS95q6zJ9QkJCQmhWbNmWe5r1qwZly9fzpegBEEQhKIj1grOG7lmBVeoUIGTJ09iZWWVad/JkyepUKFCvgUmCN+CFPkmMBe54vhFVbVs8bo5oWpZuPyqmH0whEIl1ye6f//+LFmyhFevXtG2bVvU1dWJjY3l6NGj/PXXXzIzRwVBEEoqeYZViyPFYvgD7VsiV2IdMWIEFSpUkKqnZKhatSrTpk2jX79++R6gIAiCIBQnco/B9O3blz59+vDs2TNiYmLQ1NSkevXqJXbNR0EQBEGQx1dNb1NQUEBbW5smTZqgra0tkqpQLLRr1w5PT8+iDkMQvnli8lLeyH3GGh4ezqpVqwgJCeHt27eoqanxww8/8Ntvv6Gvr18QMQoFzM3NDX9/f+lx+fLl0dfXx8nJiVatWhVhZIIgCMWPXIk1LCyMAQMGUKZMGWxtbaUFIk6cOME///zD1q1bady4cUHFKhQgMzMzli1bBkB8fDw7duxg1KhRHDhwgNq1a39Vn4VRKF0QhPxXUs8kC4tcQ8GLFy/G0NCQEydO4OHhwfjx4/Hw8OD48eMYGBiwePHigopTKGAZZeQ0NTXR09Pjjz/+ICUlhdu3bwMfi5gHBATIPGfAgAEytVdtbW1ZunQpM2bMwNzcnMGDB7No0SL69u0rtTl16hQGBgZ4e3tL2+bMmcPw4cOlx5cvX6ZPnz4YGRlhYWHBlClTSEhIkPanp6ezZs0abG1tady4Me3bt2ffvn0ysT1+/JhBgwZhZGSEnZ0dgYGB+XOgBEEQciBXYr127RrDhg1DVVVVZruqqirDhg3j6tWr+RqcUDRSUlLYvXs3ysrKco9AbN26FU1NTXbt2oW7uzuWlpaEhYXx7t07AM6fP4+6ujoXLlyQnnPhwgVpHeOXL18ybNgwatasiZ+fH0uXLuX8+fMyCXzr1q14e3vj5OREUFAQvXr1YurUqZw6dQr4WA1n1KhRvHv3Dl9fX5YuXcr27duJiYnJ66ERhO+CKHSeN3INBSsqKpKamprlvpSUFBQVi+dSXwJcvHgRExMTABITE1FRUWHRokXSAvu5ZWxsLLPkpba2NgBXrlzB2tqaCxcuMGzYMJYvX8779+9JSEjg/v37WFpaAuDr64uamhp//vknysrK1KtXjxkzZjB8+HAeP35MzZo1Wb9+PQ4ODvzyyy8ADB06lBs3brBmzRpatWrF2bNnuXfvHkeOHJGGsefOnUuHDh3yepgEQRByJFcmNDMzw8vLi1evXslsf/36Nd7e3vzwww/5GpxQeIyNjdm/fz/79+9n79699O3bl0mTJnH9+nW5+/lU2bJlMTY25vz587x9+5a7d+/So0cPNDQ0CA0N5fz581SoUIGGDRsCHwuUGxsbS6XoAExNTYGPE+cSEhJ48eKFtO3TNhEREVIf6urqMteG69atS+XKleV6L4LwvVJQLLy/kkiuM9YJEybQr18/7OzsMDMzkyYvXb58GRUVFWnyi1D8qKioUKtWLelx48aNOXHiBD4+PixevBgFBYVMhcKzKnT+eaF0AAsLC4KDg2nSpAn169enUqVKWFhYcOHCBV69esUPP/wgM9qRm+GhrxlCEoXOBUEoDHL9XtDT0yMwMJC+ffsSHx9PaGgo8fHx9O3bl4CAAPT09AoqTqEIKCkp8f79ewCqVKnCy5cvpX1JSUk8fPgwV/1YWlpy8+ZNjh07Jg35ZiTW8+fPS9dX4eNn7Pr16zKF2K9cuQKAvr4+5cuXR0tLS9r2aZuM27309fWJjY3l8ePH0v6HDx8SFxcnz9sXhO+WuI81b+S+j1VLSytT8XOh+EtJSZEm9yQkJHDo0CHCw8Ol2brNmzdn586d/PDDD6iqqrJq1aovXm//nImJCaVKleLAgQPSbODmzZszZcoUUlNTpWQL8Ouvv7JlyxamTZvGkCFDiImJYfbs2fz000/UrFkT+Fi+cMmSJdSpU4emTZty4sQJ/vrrL1atWiX1Xb9+fSZMmMDUqVNJT09n7ty5WZ5NC4Ig5LevKiuRkJBAWFgYcXFxVKpUCSMjI8qXL5/fsQmFKCQkBGtra+DjLO+aNWsyZ84cunbtCsDEiROlZKempoajoyOvX7/OVd+lS5fGxMSEkJAQ6dqolpYWOjo6vH37lvr160ttq1atyvr161m4cCHdunVDVVWVtm3bMmnSJKlN//79effuHcuXLycmJoYaNWrg7u4uLWahqKjIypUrmTZtGn379kVTU5PRo0ezcuXKfDlqMFeQAAAgAElEQVRWglDSldQzycIiV6Fz+FjQfMOGDSQnJ0vXrFRUVBg2bFiWBdAFoTiLTChehc5fJBa/2SAGakpFHYLc1Er/VNQhFKgm204X2mtd629TaK9VWOQ6Y928eTMrV66kV69edO7cGQ0NDV6/fi0N8VWsWBEHB4eCilUQCl0ZpeI14alUMTzTSE57X9QhyOVxghJwsKjDkJuZRqdctxVnrHkjV2LdsWMHgwcPZuLEidK2unXrStfdfH19RWIVBEEQvmtyjRs9ffoUG5usT9ttbGx4+vRpvgQlCIIgFB1FhcL7K4nkSqxVqlTh5s2bWe67efMmVapUyZegBEEQBKG4kiuxdu7cGU9PTzZv3szLly9JT08nJiaGLVu24OXlRZcuXQoqTuE78fnC/oIgCMWNXNdYR48eTVRUFPPmzWP+/PnS9vT0dDp06MDo0aPzPcCSJC4ujvXr13P8+HGio6MpU6YM2tratG7dmr59+6KlpVXUIRaYT2u+KioqoqmpiaWlJePHj5d5356enpQq9VV3gQmCkE/E5KW8kesbrHTp0ixfvpx79+7JFDo3MzOTuRdRyOzZs2f069ePUqVKMWrUKAwNDSldujRRUVH8888/bNy4UeZezfyWlpZGamoqpUuXLrDXyElGzde0tDQiIyNxd3fn999/Z+fOnVKbSpUqFXgcqampKCgooKRU/G7zEATh2/dVN73Vr1+ffv364ejoSL9+/URSzYVZs2aRkpKCv78/Xbt2xdDQkLp169KqVStmz54ts5pVeno6mzdv5scff8TIyIgOHTrg6+srs9btixcvGD16NKampjRt2pShQ4dKi9AD+Pn50bBhQ86dO4e9vT1GRkaEhIQAsGHDBqytrWnatCkuLi74+PhgYGAgE++///5Lz549MTY2pnXr1syZM0cq/QYfq+H06dMHExMTTExM+Pnnnzl79my2xyCj5quWlhbm5ub06tWL0NBQmVqrnw4F79q1C3Nzc2lZxQzLli3jp5/+7z7Chw8f4ujoiKmpKRYWFjg6OhIVFSXt9/T0pF27dhw8eJD27dtjbGzMkydPso1VEL5nYknDvJF7zC09PZ0bN27w7NkzkpOTM+0X11kzi4uL49SpU/z+++9fXKHq00XlV6xYQWBgIFOmTKFevXrcvn2badOmoaSkRJ8+fUhPT8fR0RGA9evXSyXehg0bxuHDh6Wl+9LS0li8eDGTJ0+mevXqVKhQgcOHD7NkyRImT56MlZUVZ8+eZcWKFTKxnD17ltGjRzNx4kSsrKx4/fo1c+bMYerUqSxZsoTU1FRGjRqFvb09Hh4eKCgocP/+fcqUKZPrY/LixQuOHDmCkpLSF8sNduzYkT///JMTJ07Qvn174OPnLygoSCoZFxMTQ79+/ejUqRM7duxAUVGR1atXM3jwYA4cOCAdi5cvX7Jz504WLlxI+fLl0dTUzHWsgiAI8pArsYaHhzNq1CgeP36cZaUQBQUFkViz8PjxY9LS0jIVKejTpw93794FQFdXl8DAQBITE9m4cSMrV66UlhjU1dXl4cOHbNu2jT59+nDu3Dlu3rzJoUOHpD4XLVpEmzZtCAoKomfPnsDHJOTm5oaZmZn0mj4+PnTq1Ilff/0VgDp16nD16lUCAwOlNt7e3jg4ONC3b18AatWqxbRp0+jTpw9Tp05FSUmJ+Ph42rdvT506dQBkSrR9SUbN17S0NJKSkgAYOHAgqqqqWbavUKECbdq0Yf/+/VJivXz5MtHR0fz888/Ax3ura9WqxdSpU6XneXh4YG5uzsmTJ6Uz2+TkZBYsWED16tVzjFMQvncKJfU+mEIiV2KdOXMmaWlpLF++nHr16hXp9bri5EurRi5dupT379+zdetWTp06BcD9+/dJSkrC2dlZ5iw2NTVV6ic8PJzKlSvLJOrKlStTt25dmeFgyFwfNSIiItOPn6ZNm8ok1hs3bnDt2jW2bt2a6T1ERkZiYmJCz549GTJkCJaWllhYWGBnZycl2S8xNjZm/vz5JCcnc+jQIc6ePcu4ceOyfU7Xrl1xcXEhNjYWdXV1AgMD+eGHH6hRo4YUa1hYmFSkPUNiYiKRkZHSYw0NDZFUBUEoFHIl1ps3b7Jw4ULatm1bUPGUSLVq1UJRUZHw8HDatWsnbc/4oldTU5O2ZSSw5cuXZ3sWmJt6pEpKSl/14yctLY3hw4djb2+faV/GDN45c+bg4ODA2bNnOXPmDMuWLWP69On06tXri/1+WvO1fv36REZGMmvWLDw8PL74HBsbGypWrMihQ4fo1asXf/31FxMmTJCJ1dLSkunTp2d67qfHtWzZsjm/cUEQgJJ77bOwyDV5SVNT86sKTH/vKlWqRMuWLdm2bRv/+9//sm2rr69PmTJlePLkCbVq1cr0l9EmNjaWR48eSc+Li4vjwYMHUk3SL8mod/qpzx83atSI8PDwLF//09Jr9evXZ9CgQaxbt47u3bvLzO7NDWdnZ/bv309YWNgX25QqVYpOnToREBDAiRMnSE5Olpm41KhRIyIiIqhWrVqmWAtjhrEgCMLn5EqsI0eOZOPGjdL1MSH3ZsyYQalSpejatSv79+/nzp07REVFcerUKU6dOiVN4ClXrhwjRoxgyZIl7Nixg0ePHnH37l38/f1Zs2YN8LHeaKNGjXB1deXatWvcuXMHV1dXKleunOM17oEDB3Lw4EG2b9/Oo0eP2L59OydPnpRpM3r0aI4dO8aCBQu4c+cOjx494vjx40ybNg2AqKgoFixYQEhICNHR0YSGhnL58mXq1q0r1zHR09OjdevWLFu2LNt2Xbt25fr163h7e2NnZyczAWzAgAGkpqbi7OzMlStXiIqK4uLFi3h4eMj88BAEIffErOC8yXEoOOPLNMOzZ8+ws7PD1NRUZqgNPg5Pzp49O38jLCG0tbXx9/dn/fr1rFmzhujoaODjxCQbGxsGDBggtXV2dkZDQwNfX1/+/PNPypUrh56enjThSEFBgVWrVvHnn38yePBg0tLSMDU1Zf369TnOzO3QoQPR0dF4e3uzYMECbGxsGDp0KF5eXlKb5s2bs2nTJry8vNi+fTsKCgro6OhIw9hly5YlKiqKcePGERsbS6VKlWjdurXMEG1uDRs2jH79+nHhwgUsLCyybNOoUSPq16/PnTt3Ml2T1dDQYMeOHSxZsgRHR0fevXuHlpYWFhYWVKxYUe54BEEQ8irHeqy2tra570xBgX/++SfPQQmFa/r06YSGhhIUVLxqjxaG54mBOTf6hjz9r/gteqFT/kNRhyCXj2Xjih95ysZZ7gsuwEhkne9hXWivVVhyPGM9fvx4YcQhFJKUlBQ2bdpEq1atKFOmDP/++y9+fn5fdbYpCIIgZJbrWcHJycnMnDmTnj170qxZs4KMSShACgoKXLhwgQ0bNpCYmEjNmjVxc3OThpkFWcXtEpCiQvEqzA5QRrF43banUSalqEMocOI21rzJdWItU6YMf/31V5a3YAjFR6lSpdiwYUNRhyEIglBiyTUr2NzcnCtXrhRULIIgCMI3QMwKzhu5FogYMWIErq6upKWl0bp16yzXWy3Jpc8EQRAEISc5zgr+lKGh4f898Qs/NW7fvp33qAQhBwYGBixYsKDAL028KGazgp+9+6qCVUWqToXiVX/3TXLxvMZau0Lu13Fv4V94s4LPdPsOZwV/au7cuWLlpe+Am5sbz58/Z/PmzTLbnzx5gp2dHb6+vjIL+wuCULIoFL/fZ98UuRJr9+7dCyoO4TsgCowLgvA9EL9LhK8WHh7O0KFDadq0KaampowePZoXL15I+79UYNzNzY1BgwaxY8cO2rRpQ7NmzXByciI2NlZ67rNnzxg1ahQWFhYYGxvTtm1bNm3aJPP6b968YdSoUTRt2hRra2uZM+yJEycydOjQTDH37t1brA4mCDkQk5fyRq4z1h9//DHHoeAjR47kKSCheEhMTGTo0KHo6+uzY8cOkpKScHd3x9nZmd27d0ufky8VGA8LC0NdXZ01a9YQHx/P+PHjWbhwoVTpZtasWbx7946NGzeipqbGkydPeP36tUwM3t7euLi48Mcff/Dvv/8yf/58atSoQbt27ejduze//vor0dHRUom58PBwrl69ysyZMwvvQAmC8N2RK7E2a9YsU2J98+YNV69eRVVV9YtrvQrFT0ZR8k99Os/twIEDvH37lsWLF0tVZBYuXEjHjh05f/48zZs3B75cYLx06dLMmzdPKmvXu3dvdu3aJe1/+vQpP/74I40aNQJAR0cnU4wtW7aU1liuU6cO169fZ+PGjbRr145mzZqhr6/Pvn37GD16NAC7d+/GyMiIBg0a5OnYCEJJJ+bS5I1ciXXevHlZbv/f//7H8OHDRWItQTKKkn/qxYsXUiILDw9HT09PpjRbxuPw8HApsX6pwLienp5MrVgtLS2ZM9KBAwcyY8YMTp8+jYWFBS1btsw0YerzxN+sWTNOnz4tPe7VqxcbNmzA2dmZ1NRUAgICGD9+vLyHQhAEQS75co21QoUKDB06lFWrVuVHd8I3IKMo+ad/2traMm1y86v2SwXGS5WS/U2noKBAWlqa9LhHjx4cP36c3r178/LlS4YNG8bEiROzfa309HSZmOzt7Xnz5g2nT5/m6NGjvH//no4dO+YYsyB878Q11rzJt8lLCgoKvHz5Mr+6E75x+vr6REREEB8fL2178OABcXFxORZbz62qVavSvXt35s2bx59//sn+/ftJSEiQ9l+7dk2mfWhoqExN2IoVK9KhQwf27t3L7t276dSpk0wtV0EQhIIg11DwpzM+M6SkpBAREcHixYul62FCydelSxe8vLxwdXVl7NixJCcnM3v2bIyNjbG0tMxz/3PmzMHGxoY6deqQnJzMkSNHqFatGuXKlZPanDx5km3btmFtbc3p06c5fPgwy5cvl+mnd+/e9O/fnw8fPohhYEHIpZJ6JllY5EqsrVq1ynL4Lz09HR0dHWbMmJFvgQnfNhUVFTZs2ICHhwe9e/dGSUkJa2trpkyZkm8TH+bOncuzZ88oW7YsTZo0Yd26dTJ9Ozk5ERwczMKFC6lQoQKurq5SMfYMJiYm1K1bFwUFBYyNjfMlLkEQhOzItaShn59fpi/NMmXKUL16dYyNjcWN/8I3JzU1lTZt2vDbb799VWk8saRhwRNLGhYOeZY0bHPoTAFGIutExxaF9lqFRay8JJRIaWlpxMfHs337dpKTk+natetX9VPcqpuWLoa/bZUUilc91nvxaTk3+gbVrlDUEXw/vurnbUJCAufOnePw4cOcO3dOZkKJIHwLnj59ioWFBdu3b2fu3Lky12YFQcieokLh/cnj0qVLODo60qZNGwwMDPD09MzU5vLly/zyyy8YGRnRunVr1q1bl6lNeHg4Dg4OGBsb06JFC+bPn09qaqpMmxcvXjBq1ChMTEwwNzdnypQpuc51co/BeHp6smHDBpKTk6UFA1RUVBg2bBjOzs7ydicIBUJHR4e7d+8WdRiCIOSjd+/eoa+vT5cuXbJcVyE6Opphw4ZJ+2/dusXUqVNRVVWVLgUlJCQwePBgjIyM2L17N8+fP5du5cv474cPHxgxYgRly5Zly5YtJCYmMnnyZCZPnsyKFStyjFOuxLp582ZWrlxJr1696Ny5MxoaGrx+/ZoDBw7g7e1NxYoVcXBwkKdLQRAE4Rsj75lkYWnVqhWtWrUCYOnSpZn279ixAzU1NWbNmoWCggL6+vrcu3eP9evXS4k1KCiI+Ph4FixYQPny5TE0NGTMmDHMmzcPFxcXVFVVOXPmDHfu3OHvv/+mVq1aAEyfPp3hw4cTFRWFrq5utnHKNRS8Y8cOBg8ezOzZszE3N6du3br88MMPzJo1i4EDB+Lr6ytPd989W1tbvL29C6x/AwMDAgICCqz/TzVs2BA/P7889ZGxaH92Lly4gIGBAc+fP8/TawmC8G2Ij4/nyZMnmf4+vUc+t0JDQ7GyspKZZNuiRQuePn0qfWeEhobStGlTmXvara2tSUpK4tatW1IbXV1dKakCNG/eHCUlJa5cuZJjHHKdsT59+hQbG5ss99nY2LBt2zZ5uvvmJSUlsXr1ag4dOsTz588pW7YsOjo62Nvby3Vm7u3tzd69ezl+/HgBRvttS0tLY9OmTfj7+/PkyRNKlSqFtrY2bdq0YezYsbnux8TEhODgYKpUqVKA0QqCUFh8fHzw8vLKtN3Z2RkXFxe5+nr16hWmpqYy2zIKf7x8+ZJq1arx6tUrNDQ0ZNpkPI6JiZH6+byNsrIyampqUpvsyJVYq1Spws2bN7Gyssq07+bNmyXuy27WrFlcuHCBKVOmYGBgQEJCArdu3eLp06dFHVq2kpOTKVOmTFGHIcPb25stW7Ywbdo0mjRpQnJyMvfv3+fq1aty9VO6dGnpf5Qvef/+vcw6xIIgyEdRofDmww8cOJBu3bpl2l6xYsWv6u/zW0Iz5gLl5v76nNp8vmzql8g1FNy5c2c8PT3ZvHkzL1++JD09nZiYGLZs2YKXlxdduuT+Pqni4NixYwwdOhQ7Ozt0dHQwNDSke/fuMpO0MmqLfsrPz4+GDRtK/16+fDnR0dEYGBhkmsmWkpKCu7s7P/zwA1ZWVsyfP58PHz5I+9PT09m8eTM//vgjRkZGdOjQAV9fX5lKMwYGBvj4+DB27FhMTEyYMmVKlu/Hx8cHe3t7TExMaNGiBWPGjJFZTStjmDU4OJi+fftibGxMp06dCA4Olunnxo0b0qy7Tp06ceZMzve8HTt2jB49etClSxdq1qxJvXr16NixI5MnT87U9ujRo7Rv3x4TExMcHBx4/PhxphgzhnUyHp84cYI+ffrQuHFjafj7+vXrDBw4UKrXOmHCBJmar4IgFL2KFSuio6OT6e9rEquGhkamM8qM4h4ZP8g1NDR49eqVTJuMxxlnqVm1SU1NJT4+PtOZbFbkSqyjR4+mTZs2zJs3j1atWtGwYUNatmzJ3LlzsbW1lcpzlRQaGhr8+++/vHnz5qv76NixI8OHD6datWoEBwcTHBzMkCFDpP1bt25FS0uLPXv2MGnSJHx8fAgKCpL2r1ixgq1bt+Lm5sahQ4cYO3YsK1askCmxBh/PCM3MzAgICMh2+GTixIkEBgbi5eXF8+fPGTduXKY2CxYswNHRkYCAABo0aMDYsWP53//+B3yclTdixAg0NDTYu3cv06dPZ+HChTIL6GdFQ0ODixcv5nhtNCYmhp07d7J48WJ8fX2Ji4tj6tSp2T4HYP78+YwcOZLDhw/TsmVL7t27h4ODA5aWlvj5+bF27VpevXqFk5MTcqyJIgjfpW/1dpucmJiYcO7cOZn/x8+cOYO2tjbVqlWT2ly9epX//vtPpo2Kiop0QmRiYkJUVJTMj/pz587x4cMHmjVrlmMccg0Fly5dmuXLl3P37l1CQkKIj49HTU0NMzMz6tevL09XxYK7uzsTJkzAysoKfX19jI2NsbW1xc7OLtd9qKiooKqqipKSUpZDmGZmZowYMQKA2rVrs2/fPs6cOUPXrl1JTExk48aNrFy5EmtrawB0dXV5+PAh27Zto0+fPlI/bdu2zXFloYEDB0r/1tXVZfr06XTr1o0XL16gpaUl7XN2dqZly5YA/PHHHwQFBXHjxg2aN29OUFAQiYmJLFiwQPpF+ccffzB06NBsX3vSpEmMGTOGVq1aUbt2bYyMjGjVqhUdOnSQqXTz/v17Fi5ciLq6OgBDhw7Fzc2NlJQUlJWVv9h/xr1tGZYsWYKdnR2Ojo7Stnnz5mFjY8ONGzcwMjLKNl5BEL49//33n5TsUlJSiImJ4fbt26iqqlKrVi369u2Lr68vM2fOxMHBgdu3b7NlyxZcXV2lPrp06cLKlSuZOHEiLi4uPH/+nGXLltGvXz9UVVWBjxOeDA0NmThxIlOmTCEpKQl3d3fat2+f44xg+Ir7WAFpSLOkMzMz4+jRo1y/fp3Q0FAuXryIi4sLrVu3ZuXKlfmyJm7GL6QMWlpa0lDG/fv3SUpKwtnZWea1UlNTM5115WYd3JCQEFavXk14eDhv376V+oiOjpZJrJ8WAs/YnjEsEhERgZ6enswwTW5+wenp6REYGMjt27e5fPkyV65cYfLkyWzZsoVt27ZJ14S1tLSkpJrxOC0tjdjYWJkYP/f5+79x4waRkZFZThiLjIwUiVUQsvGtLox548YNmYmju3btYteuXZibm7N161Zq1KjBunXr8PDwwN7enipVqjBq1Cj69+8vPad8+fJs3ryZ2bNn88svv1C+fHm6desmU6RDSUmJNWvWMHv2bPr374+ysjLt2rXL8tJVVuROrKmpqfj7+3Pt2jVevnyJpqYmTZs2pVu3bplqbJYESkpKmJiYYGJiwpAhQwgMDMTV1ZVLly5hbm6OgoJCpiT3+Qoe2cmuLmlGv8uXL6d27drZ9qOiopLt/qdPn0o3Tjs6OlK5cmVevHjBoEGDSEmRXfv00zPDjISe01BvbigoKNCwYUMaNmzIgAEDuHz5Mv369ePQoUPS5IWsjgeQ4/Dt53Vf09LSsLe3l0YDPlXSJtkJwvfCwsIix4VfzMzM2LdvX7Zt9PX12bJlS7ZtqlWr9tW3Q8qVCR8/fszQoUN58uQJdevWpUqVKly9ehU/Pz/WrFnDhg0bZO77KYky6n1mXBDPOAafyrgXKoOysrLMhKTc0tfXp0yZMjx58kS6KfprhYWFkZiYyJQpU6QkfPPmza+Kac+ePSQkJEj3gYWGhn5VTJ8fy/zUqFEj7t69S82aNfOt2o4gfC8Kc1ZwSSTXGf+MGTNIT08nKCiIgwcPsmXLFg4ePEhgYCAKCgrMmjWroOIsEv3792fHjh2EhYURHR3NuXPnmDVrFhUrVsTCwgIAKysrHjx4gK+vL48fP2bnzp0cOXJEph9dXV1evXrFtWvXiI2NJTExMVevX65cOUaMGMGSJUvYsWMHjx494u7du/j7+7NmzRq53kutWrVQUFBg48aNREVFcezYMVauXClXH/BxZnjZsmWZMGEC9+7d49KlSyxatCjH5OXi4sLGjRsJDQ0lOjqaK1euMGHCBJSVlWndurXcceRk5MiRRERE4ObmRlhYGFFRUZw5c4apU6eKta0FQShQciXWK1euMG7cOPT19WW216tXjzFjxnD58uV8Da6otWzZkqCgIEaMGMFPP/3EpEmTqFWrFjt27JCuA1pZWTFmzBhWr16Nvb09ISEhMhNmAOzs7OjQoQMjRoygefPmrF+/PtcxODs74+rqyvbt2+ncuTMODg7s2bMHHR0dud6LoaEh06ZNY9euXXTs2JH169czadIkufoAUFVVZc2aNbx48YLu3bszffp0xo0bh6Ji9h8lGxsbTp8+jYuLC+3bt+f3339HWVmZrVu3Zvo85Yd69eqxfft24uLiGDRoEJ07d8bd3R0VFRVxj6sg5KC4zgr+VshVj9XW1pYpU6ZkOSv22LFjzJkzh5MnT+ZnfIJQpJ4Xs3qsscnf6rSTL6tZTrWoQ5DL2ZdJRR3CV/mxRsdct7U/droAI5EV0Dbr1fyKM7n+Lxw8eDCrVq3i7du3Mtvj4uJYvXo1gwcPztfgBEEQhMKnWIh/JVGOk5emTZsm8zgmJobWrVtjampKlSpVeP36NZcvX0ZNTY2IiIgCC1QQisKzd8Xrf32VYljo/M37/3Ju9A1JSy95dz8I+SvHT8jny9UpKSlRuXJlHjx4wIMHDwCoXLlylm0FQRCE4qekXvssLDkm1u+5IosgCIIgyEuMaQiCIAgyFMR9rHkid2JNSEggODiYZ8+ekZycLLNPQUGBkSNH5ltwgvDkyRPs7Ozw9fXFzMzsi+0aNmzInDlz6N69eyFGJwiCkJlciTUkJIRRo0ZlmhWcQSTWksXNzQ1/f3/pcfny5dHX18fJySnPK0HlVvXq1QkODqZSpUqF8nqCIAh5JVdinTt3Ljo6OmzcuJF69eqJG+2/A2ZmZixbtgyA+Ph4duzYwahRozhw4ECO6xfnhy9VBRIEoeCIyUt5I9e9BA8ePOD333+nUaNGIql+J5SVldHU1ERTUxM9PT3++OMPUlJSuH37NpB98fS0tDRsbW0zLb/4v//9jyZNmvDXX38BcPHiRfr06SMVO/j55585e/Ys8HEo2MDAgJCQEOn5uSm0/vLlS1xdXbGwsMDU1JSBAwdy586dAjlGgiAIn5Irserq6soUhxW+LykpKezevRtlZWUaN24sbf9S8XRFRUV69erF3r17ZarTBAYGoqqqip2dHampqYwaNYrGjRvj5+eHv78/Li4uUhm5z+Wm0HpSUhIODg6kpqayceNG9u7dK1XUySh/JwjCl4kFIvJGrqHg8ePHs2zZMpo1a5ZtbUyh5Lh48SImJiYAJCYmoqKiwqJFi6RivzkVT+/Roweenp5cuHABS0tLAPbs2UO3bt1QVlbm7du3xMfH0759e+rUqQOQ7RBzbgqtHzx4kKSkJBYtWoSS0scVEyZOnMjx48cJCAjIsSi7IAhCXuSYWIcMGSLz+PXr17Rr14569eqhpqYms09BQYENGzbkb4RCkTI2Nmb+/PnAxyHcgwcPMmnSJLS1tTE2Ns6xeLqmpia2trbs2bMHS0tLwsLCuH37NkuXLgVATU2Nnj17MmTIECwtLbGwsMDOzk5Ksp/LTaH1Gzdu8PLly0yziJOTk4mMjMy3YyMIJZUoG5c3OSbWz4tgf3o28fk+oeRRUVGRqbHbuHFjTpw4gY+PD+PHj89V8fTevXvj5OTE27dv2bNnD+bm5jKJc86cOTg4OHD27FnOnDnDsmXLmD59Or169fqqmNPS0tDT08PLyyvTvowasoIgCAUlx8S6devWwohDKEaUlJR4//59rount2jRAk1NTXbt2sXBgweZMWNGpjb169enfv36DBo0iOnTp7Nz584sE2tuCq03btyYgIAAypcvT5UqVfLjLSZCPasAACAASURBVAvCd0XMCs6bknrtWMgnKSkpxMTEEBMTw8OHD1m5ciXh4eHY2dnluni6goICvXr1YsWKFSgpKdG+fXtpX1RUFAsWLCAkJITo6GhCQ0O5fPkydevWzTKe3BRa79KlC9ra2jg6OnLu3DmePHlCaGgoK1askJldLAiCUBDkmryU1dBaBkVFRSpUqECDBg2yXSFHKF5CQkKwtrYGPhY5r1mzJnPmzKFr167Ax+pHa9euZdWqVTRq1IhJkyYxYsSITP306NGD5cuX8/PPP8vM+C1btixRUVGMGzeO2NhYKlWqROvWrZkwYUKW8WQUWp85cybdu3dHV1eXyZMnyyxMoqKiwrZt21i6dCmurq7ExcWhoaFBs2bNpLgFQfgyccaVN3IVOjc2NiYtLY3U1FTgYzLNuM2hVKlSfPjwAfg4FLd27Vqp6o0ghIeH06lTJ4KCgqhfv35Rh5Nroa8PFHUIcimOZePKKxeviTI33xTPJdZ/0umQ67YOp04VYCSythTSKm6FSa5PyO7du/n9998ZPHgwP/74I+rq6sTGxnLkyBE2bdrEggULePPmDZMmTWLhwoXMnTu3oOIWion379/z9u1bFi1aRIsWLYpVUgWoWMy+9N+nFb+LY8qKxesYly5m8X4NcY01b+Q64589ezYDBgygT58+qKurA6Curk7fvn3p378/8+fPp02bNvz222/8+++/BRKwULwcOHAAGxsboqOjmT59elGHIwiCUODkOmO9efMmTk5OWe6rW7cut27dAqBBgwbExcXlPTqh2OvevbuoOCMIxYy4jzVv5Dpj1dDQ4MCBrK85BQYGoqGhAXxcSEBUIxEEQRC+R3KdsY4cOZLp06fz6NEj7OzspGus//zzD1evXsXd3R2A8+fPY2RkVCABC0JWQkJC+PXXX/nnn3/Q0dEp6nAEoVgT11jzRq7E2qtXL6pUqcLq1atZvnw5qamplCpVigYNGuDt7Y2trS0AY8aMoVSp4jlzTihYn9Z4VVRURFNTE0tLS8aPHy/WnxYEoUSQO/vZ2dlhZ2dHWloasbGxqKuro6goO6Islo0TspNR4zUtLY3IyEjc3d35/fff2blzZ1GHJgiCkGdffR+woqIiGhoamZKqIOQko8arlpYW5ubm9OrVi9DQUBISElixYgU//fRTpueMGzdOZhGIgIAAbG1tMTY2ZuDAgTx58iTTc65fv87AgQNp2rQp1tbWTJgwgdjY2AJ9b4JQEoiycXmT4xnr6tWr6d69O1WrVmX16tXZtlVQUJD58hOEnLx48YIjR46gpKSEoqIiPXv2ZPXq1YSEhEgreMXFxXH06FGpIs7169eZOHEijo6OdOnShevXr7No0SKZfu/du4eDgwMjR45kxowZUhk5JycnduzYIbMEoiAIQn7KMbEuW7YMKysrqlatyrJly7JtKxKrkBsZNV7T0tJISkoCPtZ1VVVVRVVVFRsbG/bs2SMl1oCAANTU1GjdujUAPj4+mJiY8PvvvwMfb/V68OABa9askV5jw4YN2NnZ4ejoKG2bN28eNjY23LhxQ0yuE4RsiNtt8ibHxHrnzp0s/y0IXyujxmtycjKHDh3i7NmzjBs3Ttrfu3dvxo0bx9SpU6lQoQJ79+6lR48e0oS4iIgIrKysZPrMqiZrZGQkx48fz/T6kZGRIrEKglBgxNRdodB9WuO1fv36REZGMmvWLDw8PABo1aoVampqBAUF0bBhQ+7fv4+3t3e2fX6+5HVaWhr29vZZFgQQpeQEIXvidpu8kTuxJiUl4e/vz+XLl4mLi2PatGnUqlWLo0ePUq9ePZlC6IKQG87OznTu3Jl+/fphZGSEkpISv/zyC3v37sXQ0JDmzZujq6srtdfT0+PatWsyfVy9elXmcaNGjbh79y41a9YU11MFQShUck3Kev78Ofb29vz555/cu3ePM2fOkJCQAMC///7L+vXrCyRIoWTT09OjdevWMtfwe/bsyZ07dwgMDKRnz54y7QcOHMjly5fx9PTk4cOHBAUFsW/fPpk2I0eOJCIiAjc3N8LCwoiKiuLMmTNMnTpV+swKgpA1RYXC+yuJ5Eqsc+fOpVSpUvz999/4+fnJDL9ZWFhw6dKlfA9Q+D4MGzaM4OBgLly4AEC1atWwsbGhfPnytG3bVqZtxjVaf39/fv75Z3bv3s0ff/wh06ZevXps376duLg4Bg0aROfOnXF3d0dFRYXSpUsX2vsSBOH7I9dQ8NmzZ5kzZw7a2tpS7dUMVatW5cWLF/kanFDyzJs3L8vtpqam3L17V2ZbbGws3bp1yzIR2tvbY29vL7Pt8yLmDRo0kJkpLAhC7pTU+0sLi1zH78OHD5QtWzbLffHx8SgrK+dLUML37e3bt/j7+3Pr1i369+9f1OEIgiDIRa4z1kaNGnHgwAFaZVHx/ejRozRp0iTfAhO+X+bm5lSqVIlp06ZRo0aNIo2lYunidT9fYmpRRyC/cqXKFXUIctEtl1jUIRQ4cR9r3siVWJ2cnBg2bBhJSUl06NABBQUFQkJC2L17NwcPHsTHx6eg4hS+I58PCQuCIBQnciVWKysrPD09mTdvHkePHgXAw8MDbW1tPD09MTU1LZAgBUEQhMJTUmfrFpavrm4TGRnJ69evqVSpEnXr1i2I2ARBEASh2JE7sUZFRfH333/z7NkzkpOTZfYpKCgwe/bsfAvue2Fra8svv/yCk5NTkcUwYMAAatasyZ9//gl8rJv6/PlzNm/eDICnpyeBgYHSSEVB8PPzY+rUqdy6deuLbZ48eYKdnR2+vr7SWsKCIOQvMSs4b+RKrEePHmXs2LGkpaWhrq6e6TYIscKNLAMDg2z316hRI8u1bPNLdonq82Tu6elZ4MXp9+3bh6+vL48ePSI9PZ1q1aphamrKnDlzct1H9erVCQ4OplKlSgUYqSAIwteT65t02bJlWFpasmDBAtTV1QsqphIjODhY+ndoaCguLi74+/ujqakJgJKSUlGFlklBJyp/f39mzpyJm5ubtIB+REQE//zzj1z9KCkpScfvS5L/H3t3HpdT/j5+/FVpQfaSNVI0pEioCCP7vq/RaLKGGctElDWGxNiGWWSsSSJLGDOMmfkMI8TYt5GlQpTs0v77o1/n61ZalLa5nvO4H+M+533e57qPdN3vs7yvuDi0tbU/OFYhhMiNHI347927h5OTkyTVbNLX11de5cqVA6BixYrKsrePY0JCAp6enjRr1owWLVrg5eWlMglHSkoKGzdupGPHjpibm9OlSxd8fX3TTT7/oYYPH467u3u22z948IDx48djbW2NhYUF7du3Z8OGDe9tf+TIEdq2bYuDgwNGRkYYGRnRvn17ZeL9t4WEhNCrVy8aNWpEv379uHTpkrIuIiICU1NTQkJCVN7v3bsXZ2dnGjVqpEzYf/v2bcaNG4eVlRXW1taMGzeO8PDwbH9GIf6rZErD3MlRYq1Xrx6PHj36WLH8p23ZsgUDAwMCAgKYMWMGmzZtIigoSFm/atUqtmzZgpubGwcPHmTy5MmsWrUKf3//Aol33rx5vHjxgp9++omDBw+yYMECKleu/N72enp6XLp0iVu3bmXab3JyMsuXL2fWrFkEBgZSpkwZpkyZkm6mr3ctW7aMXr16sX//fgYOHEhUVBRDhw6levXq+Pn54evrS+nSpXFyclJqwAohxMeQo1PB7u7uuLu7Y2JiIvUs81jTpk2VEme1a9dm165dHD9+nN69exMbG8tPP/3EmjVrsLOzA6BmzZrcvn2brVu3Mnjw4Pf2m5SUhKWlZbrlsbG5e8j9/v37dOzYETMzMwBq1KiRafsJEybw77//0qVLF6pXr07Dhg2xs7OjZ8+e6OjoKO1SUlKYOXOm0u+ECRNwcHDg3r17GBoavrf/wYMH07NnT+X9qlWrqFWrFh4eHsqyRYsW0bx5c/744w86d+78QZ9biP8CNZkgIldylFhdXV15+vQpAwcOpFy5csrpzbf98ssveRbcf0mDBg1U3hsYGBAVFQXAv//+y5s3b5gwYYLKDWKJiYlZngrW0NBgz5496ZYPHz48V/F+9tlnzJkzh7/++gtra2tat26d6V26+vr6bNu2jdDQUE6fPs358+fx8vJi3bp1+Pv7K6fF1dTU+OSTT5TtDAwMAIiOjs40sVpYWKi8v3TpEhcvXkz3pSI2Npa7d+/m+PMKIUR25SixNmnSRO78/UjevSNXTU2N5ORk4P+KeK9cufKD6t2mFRXPbH851a9fP1q1asWxY8c4deoUI0eOpFOnTnh5eWW6nbGxMcbGxgwePJjx48fTqVMntm3bxoQJEwBQV1dXuakr7ect7Vi8z9uj3rT2NjY2zJ49O13bjL4QCiH+T3G99plfcvTb9X2VScTHZWJigra2NhERERnO01xQKleuTN++fenbty+tWrViypQpzJo1C11d3WxtX716dXR0dHj8+HGex2ZmZsbevXupUqWK3CEshMhXH/fBRZEnSpcuzejRo/nmm29QV1fH1taWuLg4rly5wqNHjxgzZky+x7RgwQJatWqFkZERcXFx/PLLL1SpUoXSpTOeUH3OnDno6+tjY2ND1apVefLkCZs3b+bly5fp6q3mheHDh7Nr1y4mTJjAuHHj0NfX58GDB/z2228MGTLkg0b+QvxXyAQRuSOJtYiYMGECenp6+Pr6snDhQkqXLo2xsTEODg4FFtPXX3/NgwcPKFmyJI0aNWLdunXvvVTQsmVLAgMD2bFjBzExMZQtWxZTU1N+/PFHWrZsmeex6enp4efnxzfffMO4ceN4/fo1BgYGWFtbU7Zs2TzfnxBCpFFLyasHIYUohqLe7CvoEHIkNrHoXRyroF2qoEPIkcjXRbNsXN1y3bPddtaZIx8xElWeVnl/xqqgyYhViEwUtW+dmkXwHJ4aRe/LgBCZkcQqhBBChdwVnDtF8PutEEIIUXjJiFUIIYQKGbHmjoxYhRBCiDwkibUIc3Nzw9TUFFNTUxo0aEDbtm2ZPXs2T548KejQ8lxISAimpqZERESoLHd3d8/19IxCCFUa+fgqjuRUcBHXtGlTVqxYQVJSEpcuXWLWrFlERkby448/5riv5ORkEhMT0xWwT0xMRE1NrVDVjxVCiMJKRqxFnKamJvr6+lSpUoX27dvj6OjIX3/9xZs3b1i+fDldunShUaNGtG7dmlmzZvH8+XNl28DAQBo0aMCJEyfo1asX5ubmhISEsHr1ajp06MCBAwfo1KkTFhYWREREcPnyZUaOHImtrS2Wlpb07duXP//8UyUee3t7VqxYwZw5c7CysqJFixZs3bqV+Ph45s6dS7NmzbCzs2Pr1q0q223atIlevXphaWlJy5YtmTRpEg8fPgRSa66mTYTRrl07TE1NGT58OKtXr2bnzp2cOnVKGbkHBgZm2Z8QQnxMMmItZnR0dJSRp7a2Np6enlSpUoXw8HDmzZuHp6cn3t7eSvvk5GSWLVvGzJkzqVq1KmXKlOHMmTM8evSI7du34+3tja6uLvr6+kRGRtKtWzfc3NyUqjkuLi7s27cPY2Njpc+tW7cyfvx4AgMDOXDgAJ6envzxxx/Y2NgQEBDAr7/+yoIFC7C2tqZu3brKdtOnT6dmzZpER0fj5eXFlClT8PX1pWrVqqxduxYXFxcCAgKoWrUqmpqaaGpqcufOHe7du8fq1asBKFOmTJb9CSEypy5l43JFEmsxcvPmTXx9fbGwsEBXVxcXFxdlXY0aNZg6dSqTJ0/Gy8sLdfXUkxUpKSm4ubmlK/kWFxfHkiVLqFq1qrLM2tpapc3kyZP5/fff+fXXXxk3bpyyvHnz5jg5OQEwduxYfHx80NDQYOTIkQCMGjWKn376iZMnTyqJ9bPPPlO2r1mzJrNnz6ZPnz48fPgQAwMDpSJNxYoV0dfXV9rq6Ogoo/a3ZdWfEEJ8LJJYi7hTp05haWlJUlIS8fHxWFtbM3/+fACOHDnCxo0buXPnDq9evSI5OZmEhASioqJUksu7tUwhda7dt5MqwJMnT/j22285fvw40dHRJCUlERcXx/3791XavV1PVV1dnYoVK6osU1NTo1KlSipVbUJCQvj++++5efMmz549U0rl3bt374MSYV73J8R/iTxukzuSWIs4CwsLvLy80NDQoHLlysqNRxcuXGDixImMHj0aV1dXypYty/nz55k+fToJCQnK9hoaGuluVgIoWbJkumVubm7cu3cPV1dXatSogY6ODpMnT1bpDzKuLZtZvdn79+8zcuRIevTowbhx46hQoQIPHz5kxIgR6frOjrzuTwghckISaxGno6OTYSHzkJAQKlSowOTJk5Vlv/zyS672derUKVxdXWnXrh0Ar1+/JiIignr16uWq34sXLxIbG4u7u7tSsPzy5csqbdKS/7sFzzU1NUlKSspxf0KI95MRa+7IXcHFlJGRETExMQQEBBAeHs6ePXvYtm1brvsMCgri+vXrXL16lSlTppCYmJjrWGvVqoWamho//fQT4eHhHDlyhDVr1qi0qVatGurq6vz11188fvyYFy9eAKnXT2/fvs3NmzeJiYkhPj4+W/0JIcTHIom1mGrbti1jx45l+fLl9OjRg/379+Pq6pqrPhctWkRKSgoDBgzAxcWFli1bZnh9Nqc++eQTZs2ahb+/P127dsXHx4cZM2aotNHT08PV1ZXvv/8eOzs75cas/v37Y2FhwaBBg7C1tWX//v3Z6k8I8X4aavn3Ko6kHqsQmXhUxOqxJiUXvd9UZTRLF3QIOfLg9euCDuGD5KQe67KLhz9iJKqmmnfIt33lF7nGKoQQQoVcY80dSaxCZKJ0ifIFHUKOvEp8WtAh5Fh88quCDiFHklIk64jMSWIVQgihQmZeyh25eUkIIYTIQzJiFUIIoUKuseaOjFhzYPjw4bi7uxd0GAUqrSKOEEKIjBXIiDUmJoZ169Zx9OhR7t+/T9myZTE2NmbQoEF06dJFmSA+txo0aMCCBQvo27dvnvRXWNnb23Pv3j0gdarAChUqYGlpydSpU1WqzhQG7u7uhIWFsWXLloIORQjxHlJ5OXfyPbFGRkYyZMgQypQpw5QpUzAzMyMhIUGpA9qoUSNq1KiR32FlKj4+PsP5dAtT/6NGjeKzzz4jJSWFyMhIli5dyqhRozh69GgeRSmEECI78v1U8Ny5c4mPj2fbtm106tSJGjVqYGRkxIABA9i7dy/6+voEBQUxYMAArKyssLa2ZuTIkYSGhip9REREYGpqysGDBxk9ejSNGjWiffv27N27V2ljb29PUlISM2bMUIpgp7lw4QKfffYZjRs3xs7OjmnTphETE6Osd3NzY8SIEWzatIm2bdtiYWGhTN2XnJzMkiVLsLa2pkmTJri7u/PmzRtl24xOF6cVDs+s/x07dtCsWTOVvgCWLVtG9+5ZP9hdqlQp9PX1qVy5MhYWFjg7O3Pv3j3lc6WkpODh4UH79u2xsLDA3t6epUuXEhcXly7Ow4cP06lTJywtLXF0dCQsLOy9+42NjWXs2LH07t2b6OhoANasWYO9vT0NGzbExsYGZ2dn4uPjMy1M/vDhQ7744gusrKxo3Lgxzs7OKn/ndnZ2BAQEKO8nTZqEqakpkZGRyt9L8+bNOXjwoMox9vPzo23btjRp0gQXFxeVv2chhPgY8jWxPn36lD///JNhw4ahq6ubbr22tjba2trEx8fj4uLC7t272bBhAyVKlGDs2LHEx8ertF+2bBl9+vRh3759dOjQgZkzZypJYOfOnWhoaDBz5kyOHTvGsWPHALhx4waOjo7Y2NgQGBjIjz/+SHR0NC4uLrw9CdX58+c5ffo03333HXv27EFDI/XkyC+//MLz58/Ztm0bS5cu5ejRoyxdujTHx+Ld/rt3705KSgqHDh1S2iQmJrJ7924GDBiQo76fP3/O/v37qV27NhUqVABSE2ulSpVYtmwZBw8exN3dnT179vDdd9+pbBsVFcX27dtZtmwZvr6+PH36FA8Pjwz38/TpU5ycnIiNjWXr1q3o6enxyy+/4OPjw8yZM/nll1/YsGEDrVq1AuDzzz+ne/fuWFpaKn8nXbt2JSUlhXHjxhEREYGPjw9+fn4AjBw5UvmiYW1tTXBwsPJZTp06RcWKFZVlV65c4dmzZyo1Yy9evMjp06f54Ycf+PHHH7l8+bJKkXchRMbU1fLvVRzl66ngsLAwkpOTMTExybRdv379VN4vXrwYa2trLl68iJWVlbJ82LBhdOnSBYApU6awbds2Tp48iaGhIRUrVgSgTJkyKkWw169fT7t27VQKcy9evJhWrVpx6dIlzM3NgdRyal5eXpQurTrdWvny5Zk3bx4aGhoYGxszadIkPD09mTJlCqVKlcr2scio/549e7Jz50569+4NwB9//MGzZ8/o1atXlv2tXbuWdevWkZKSQmxsLNWqVcPHxwc1tdSfXHV1dZVKNzVq1CA8PJxt27YxadIkZXl8fDze3t7K8XN2dsbNzY2EhAQ0NTWVdvfv38fZ2Zl69erh7e2tnMp+8OABlStX5tNPP6VEiRJUr16d+vXrA6kVajIqTP73339z+fJlDh48qFwTXrp0KW3btlXOXlhbW7Nq1Sog9ctRQkICQ4cO5eTJk/Tu3Zvg4GDq1atHpUqVlH61tLRYvHixEtugQYPw9/fP8lgKIURu5Gtize60xNevX+fbb7/l8uXLPHnyRFl+//59lcSa9gsbUsuHVaxYUaV4dkYuXbrE3bt3M7z2ePfuXSWxmpiYpEuqAObm5sroFaBJkyYkJCQQFhamUsw7Kxn1P2jQIHr16sWdO3eoXbs2AQEBdOzYkfLlU2f/GTlyJGfOnFHa//PPP8qfHRwcGDp0KCkpKURHR/P9998zbtw4AgMDlbMDO3fuxN/fn3v37hEbG0tiYmK6vxMDAwMlqaa9T05OJiYmRikQnpyczODBg2nWrBne3t4qN5t16dKFzZs3Y29vT8uWLbG1taVdu3YZHss0N2/epEKFCio3WlWoUIE6deoop4NtbGyYNWsWoaGhBAcH06xZM2xtbZk5cyYAwcHBKqNVAGNjY5Vr1wYGBln+fAghZIKI3MrXxFqrVi3U1dW5efOmyjXHt8XGxuLk5ESTJk1YtGgRenp6AHTr1i1bBbXfrdf5ruTkZHr16sXo0aPTrXt7tJNWxzMraYkpbWSopqaWLlllVFoto/5NTU1p3LgxAQEBODo68tdff7FhwwZl/cKFC9Ndg01Trlw5pS5r7dq1WbRoEXZ2dhw8eJCBAwdy6NAh5s6dy9SpU2nWrBm6urocOnSI5cuXq/ST0TF9+3NC6uj3008/5ejRo9y6dUvlDISBgQGHDh0iODiY06dPs2bNGpYuXcqOHTuoUqVKhrG/vZ/3MTQ0pFq1apw8eZLg4GBsbW1p0qQJ0dHR3L59mzNnzjB48OAsP0tWPx9CCJFb+ZpYy5cvT+vWrfH19WX48OHprrPGxcVx5coVHj9+zOTJk5URzNmzZ7M92n1bRkWwzczMuH79OoaGhln+Ms/IxYsXSUpKUkat586dQ0tLi5o1awKpyfnRo0cq21y5ciXb/Q8cOJBly5ahra1NzZo1ad68ubIubcSYHWnxpd2cdPr0aerXr4+Tk5PSJu0RnQ+Rdjrc0dGRjRs3qhQ719LSonXr1rRu3ZqJEyfSokULDh8+zPDhwzP8OzExMSEmJkYZqUPq9dtbt24xdOhQpZ21tTUnTpwgJCSEyZMno6WlhaWlJevWrePNmzc0a9bsgz+PEOL/FNdybvkl3+8KnjNnDhoaGvTr14/9+/cTGhrKnTt3CAwMpHfv3mhpaaGlpcWWLVsICwvjxIkTLFiw4IOSYM2aNTl9+jQPHz5U7gYdM2YMoaGhuLm5cfHiRcLDwzl+/DgeHh68fPkyyz6fPHnCvHnzCA0N5Y8//mDlypUMGjRIub7aokULTpw4wc8//8ydO3f4/vvvVU7ZZqVr167Ex8fz448/0r9//2x/7tevXxMVFUVUVBRXr15l7ty56Ojo0LJlSyC1SPmNGzc4cuQIYWFhbNq0iV9//TXbcb1LTU2NOXPm0LVrVxwdHbl27RqQOoGEv78/165d4969e+zbt4+XL18qX5IyKkxua2uLmZkZrq6unD9/nmvXruHq6kqFChXo0aOHsk9ra2uOHj2KpqamkshtbGzYu3cv9evXp1y5ch/8eYQQhZu9vb3yNMHbr27dugGpv3syWn/37l2Vfm7evImjoyMWFha0bNkSLy+vDM8q5ka+P8darVo1du/ezQ8//MCqVauUCSJMTEyYOHEiZmZmeHt7880337Br1y7q1KnDjBkz+Pzzz3O8Lzc3N77++mvatWtHQkIC169fp27dumzbto0VK1YwYsQIEhMTqVq1KnZ2dtl6lrRz586UKlWKoUOHEh8fT9euXfnqq6+U9b179+b69evMnz+fxMREevXqhYODg/IYSFZ0dHTo0aMHO3bsyNHEFuvWrWPdunVA6pmBTz75BB8fH+rUqQOkXr+9ceMGM2fOJDExkTZt2jBhwgQWLFiQ7X1kxMPDgxIlSvDZZ5+xYcMGypYti4+PD0uXLiU+Ph5DQ0M8PT1p0aIFkFqY/NSpUwwaNIiXL1+yaNEi+vbty3fffcfChQtxcnIiOTkZKysrfHx80NbWVvZlY2NDYmKiyrVUGxsbVqxYke76qhDiwxXGu3V37typcrYrNjaWHj160LVrV2WZhoYGf/75p8p2b98z8vLlS5ycnDA3N2fHjh1ERkYyffp0AOX/eUEKnRdCkyZNIjk5WbkLVhScV4n/K+gQcqQolo0r8QFnowrSo9iiFW+aT8pnv9D5hhu/fMRIVDnV6/RB2+3YsYN58+Zx9OhRDAwMCAwMxMPDI9NLb35+fixevJjjx48rlyLTlp04cSJHT3ZkRibhL0RevnzJuXPnOHz4sEz5V0gkJr8u6BBypKglKQB1rzhuHwAAIABJREFUtaI1gV4J9aSsGxVx+Tliff78Oc+fP0+3vGzZspQtW/a9223fvp22bduq3HuSlJSEvb098fHx1K1bFxcXF5V7L/755x8aN26scn+PnZ0db9684cqVKzRt2jRPPpMk1kKkZ8+ePHnyhNGjR9OkSZOCDkcIIT66TZs28e2336ZbPmHCBCZOnJjhNhcvXuTy5csqz+YbGRnh5eXFJ598wuvXr9m5cyeOjo5s2bJFSZjR0dHKkyZp0t5HRUXl1UeSxFqYyLy+QojCID9HrJ999hl9+vRJtzyz0aq/vz81atTAzs5OWWZpaYmlpaXyvkmTJkRERLB+/fpsjUQ/5AbZ95HEKoQQosBkdcr3XS9fvuTAgQOMGzcuy2TYqFEjjhw5orzX09Pj4cOHKm3S5jh/dySbG1KPVWTJ3t6etWvXfpS+0woqhISEfJT+3xYZGYmpqSknT5786PsSoijTUEvJt1dO7d27l4SEhGw9NXHlyhWV6VMtLS05d+4cr169UpYdP34cHR2dPK0zLSPWIiK/atgKIURh5u/vT7t27dKNML/99lssLCyoXbu2co31+PHjrFmzRmnTo0cP1qxZw/Tp05k4cSKRkZGsWLGCoUOH5tkdwSCJtUgoijVss+PtknVCiMKjsH5NP3fuHNevX2fGjBnp1r148YK5c+cSFRVFqVKlqFevHj/99JPyDD2Arq4uGzduZP78+fTv3x9dXV369OnD1KlT8zROSaxFwNs1bN++TdzIyIiePXsCqadr+/fvj4uLi7Lezc2NyMhINm7cCKTWiq1Zsyb6+vr4+/uTmJiIg4MDX375JatXr8bf35/k5GQGDRqkcrcdpCbBmTNncujQITQ1NRkwYABTpkxRRsoJCQl8++237Nu3j8ePH2NkZMTYsWOV6kMRERG0a9eOJUuWsG/fPkJCQhgxYkSGJfGWL1/Or7/+yv379ylXrhxt2rTB1dVVuQ6T9rza5s2b8fT05M6dO5iYmDBv3jwaNmyo9HPs2DEWLVpEWFgYpqamKhWNhBBFT+PGjbl+/XqG62bMmJFhwn2XiYkJmzdvzuvQVBTWLybi/8tuDdvs+uWXX0hMTMTPzw83Nze+//57Ro8ezZs3b9i6dauy7N3ZS7Zs2YKBgQE7d+5kxowZbN26VeWH093dnf/97398/fXXHDhwAEdHR6ZNm8Zff/2l0s+yZcvo1asX+/fvZ+DAgRnGqK2tjaenJwcOHMDLy4vTp0/j6emp0iY5OZnly5cza9YsAgMDldF82swsDx48wMXFBUtLS/bs2YOLiwuLFy/O9nES4r9M6rHmjoxYC7ns1rDNrho1auDq6gqkjng3bNjAw4cP8fHxAaBOnTps3ryZ4OBg2rRpo2xnamrKl19+qbS5desWP/30EyNGjCA8PJy9e/dy6NAhjIyMgNQ5gc+fP8/WrVuVQucAgwcPVkbZkDqSfdfbo+4aNWowdepUJk+ejJeXlzJCTklJYebMmZiZmQGpz7w5ODhw7949DA0N8fPzQ09PT6V2blRUFLNnz86T4yiEEO8jibWQy+sZJ9+tGaunp5fhA9Pv1i19+/kwSH1G7IcffuDly5dcunQJIN1degkJCVSvXl1lmYWFRZYxHjlyhI0bN3Lnzh1evXpFcnIyCQkJREVFKbOsqKmpqXyWtOXR0dEYGhoSGhqaYe1cIYT42CSxFnLZqWELGdeBfbd+LWRco1RTUzPdsqzqlr69r7Q/+/n5UbJkyUz3l1Wd2wsXLjBx4kRGjx6tXFc9f/4806dPV/k86urqKkkz7Xm2zOKWabGFyJ7ieoo2v8g11kLu7Rq2GZW1i4uLIy4uLl0d2JSUFKWUW144f/68yvtz585hYGCArq6u8vxXZGQktWrVUnm9O2LNSkhICBUqVGDy5Mk0atQIIyMjIiMjcxyviYmJUjv37ZiFEOJjk8RaBGRVwzYqKgpbW1t+/vlnjh8/TmhoKAsXLvyghPQ+V69eZfXq1dy+fZugoCA2b96slPKrXbs2ffv2xcPDg6CgIMLCwrhy5Qrbtm1j+/btOdqPkZERMTExBAQEEB4ezp49e9i2bVuO4x0yZAhRUVEqtXPTriMLITJXmCeIKArkVHARkFUN22rVqjFq1Cju37/PpEmT0NTUxMHBgQ4dOuRZch02bBgRERH07dsXLS0tHBwccHR0VNZ7enri4+PD6tWruX//PmXKlKF+/fo4OzvnaD9t27Zl7NixLF++nNevX9O0aVNcXV1Vat5mR5UqVVi7di2LFi0iMDCQevXqMW3aNMaPH5+jfoQQIqekHqsQmXgWf6igQ8iRpJT019ULu6JWNi76TdEsG2dStke22+69+/NHjERVr1pd8m1f+UVOBQshhBB5SE4FC5GJUiUMsm5UiLxKfFDQIeSYpnrpgg4hR8pqPSvoED46uSs4d2TEKoQQQuQhGbEKIYRQISPW3JERqxBCCJGHJLGKj2LIkCHZmpf35cuXfPHFFzRt2lQpeP7VV1/l+DGd7OzPzc2NESNG5KhfIf6LNNTy71UcyalgkSE3Nzd2796dbvmaNWto3759ltt/99136aYzzIifnx9nzpxh69atVKpUifLly2NqaprllIpCCFFYSWIV79W0aVNWrFihsqxcuXLZ2rZ8+fKZro+Li0NbW1uppfr2hPrvzl0shMhf6sV0RqT8IolVvJempib6+vrpll+4cIGVK1dy+fJl4uLiqFOnDl9++SWtW7dW2gwZMoS6desyf/585b2JiQnly5cnMDAQbW1tDAwMOHv2LJBals7Q0JDDhw/z1Vdf8eTJE9avX6/0t3v3btavX8/du3epUqUKvXv3ZsyYMe8dFb9+/RpPT08OHTqEtrY2AwcOlEn4hRD5QhKryLFXr17Ro0cPZsyYgYaGBoGBgbi4uLB//35q16793u32799Pnz592Lx5M0lJSVSuXJm5c+cSFRXFihUrVKrVvM3f358VK1bg4eGBhYUFd+7cYc6cOSQkJDBp0qQMt1m8eDF//fUXK1asoHr16qxfv57Dhw9nq2ydEP91cvNN7khiFe916tQplTqsNWvWZN++fdja2qq0mzp1KkePHuXXX39l9OjR7+2vSpUqzJo1SynxBqll5N43Mk6zZs0apk6dSrdu3ZQ4vvjiCxYsWJBhYn3x4gW7du3C09NTKdY+f/58jh07lr0PLoQQuSCJVbyXhYUFXl5eyvu0a58xMTGsXr2av//+m8ePH5OUlMSbN2+4f/9+pv2Zm5urJNXsePToEQ8fPsTT05OFCxcqy5OSkoiLiyMmJoaKFSuqbHP37l0SExNVvhRoampiYWHBq1evcrR/IYTIKUms4r10dHSoVatWuuWurq48evSI6dOnU716dXR0dPjiiy8yLKz+bn85lXZddNasWTRr1izd+uzeTPV2X0KIzMkEEbkjp9JFjp0+fZrhw4djb2+PqakplSpV4t69ex9lX5UrV0ZfX5+7d++mK6Jeq1atDK/L1q5dG01NTZXi7AkJCVy6dOmjxCiEEG+TEavIMSMjI/bt20fjxo1JTExkxYoVH+25UzU1Nb788kvmz59P2bJlsbe3B+D69etcuXIlwzqturq69O3bl2XLllGhQgVq1KjB+vXrefny5UeJUYjiprhO3JBfJLGKHPPy8mL27Nn0798fPT09nJ2diY2N/Wj7GzBgALq6ukohdS0tLWrXrk3fvn3fu42bmxvx8fFMmjQJLS0t+vfvT4cOHXj48OFHi1MIIUAKnQuRqYTkfwo6hByRsnEf36vEolk2rrJOz2y3/SvywEeMRFWrKt3ybV/5RUasQmSiqP3SVyuCt00kJsdSQr1kQYeRbdrqWgUdgijkJLEKIQpc6RJtCjqEbHsWf6igQ/jo5K7g3Cl6X2+FEEKIQkxGrEIIIVTIiDV3ZMSaj+zt7Vm7dm1Bh1FkyfETQhQFkljzgJubG6ampsrLysqKQYMG8eeffxZIPIGBgZiamtKqVSuSkpJU1t26dUuJMyIiIt9j27t3L6amph+07c6dO6VQuRD5QD0fX8VRcf1c+a5p06YcO3aMY8eOsWPHDszNzRk/fjx37twpkHg0NDRQU1NLl9wDAgKoVq1agcSUWxUrVqRUqVIFHYYQQmRKEmseSavQoq+vj7GxMV999RUJCQlcvXr1vdtkdGrTzc1NZVSWkpLCxo0b6dixI+bm5nTp0gVfX99szXvbp08fAgIClPcJCQns3buXfv36pWt75swZBg8ejLm5OdbW1ri7u6vMVPRuXJA6Mm7QoIHyfvXq1XTo0IHDhw/TqVMnLC0tcXR0JCwsDICTJ08ybdo0AGXU7ObmBsDx48cZPnw4zZs3x8rKCgcHB86dO5fp8bK3t2flypV4enrSrFkzWrRogZeXl8oo/dSpUwwePBhLS0ssLS3p2bMnf//9d5bHToj/MjW1/HsVR5JYP4KEhAR27NiBpqYmDRs2zFVfq1atYsuWLbi5uXHw4EEmT57MqlWr8Pf3z3Lb/v3789dff/Ho0SMAfvvtN0qVKoWNjY1Ku0ePHjFy5EgMDQ0JDAxk+fLlBAcH4+7unuN4o6Ki2L59O8uWLcPX15enT5/i4eEBgKWlJbNnzwZQRvdp+3j9+jVDhw7F39+f7du3U7t2bUaNGkVMTEym+9uyZQsGBgYEBAQwY8YMNm3aRFBQEACJiYmMHz+ehg0bEhgYyO7du5k4cSLa2to5/lxCCJFdcldwHnm7dmlsbCw6OjosXbqUmjVrfnCfsbGx/PTTT6xZswY7OzsgtRbp7du32bp1K4MHD850+5o1a9KsWTN2797NmDFjCAgIoH///una+fr6Uq5cORYuXIimpiZ169Zlzpw5jBo1irCwMAwNDbMdc3x8PN7e3kopN2dnZ9zc3EhISEBLSwtdXV2AdPVXO3TooPLe09OTX3/9lWPHjtGz5/tnjGnatKlSA7Z27drs2rWL48eP07t3b169esXz58/p1KkTRkZGShshROaK6UAy30hizSNv1y598eIFBw4cYMaMGVSrVg0LC4sP6vPff//lzZs3TJgwQaWOaWJiYrZLoA0YMIAVK1bQvXt3Tp48yddff014eLhKm9DQUCwsLJR6qwBWVlYA3Lx5M0eJ1cDAQKU+qoGBAcnJycTExGBgYPDe7e7du8eqVas4e/Ysjx8/JiUlhdjY2CxrvL59Kjptf1FRUUBqSbkBAwbw+eefY2Njg7W1Ne3atVOSrBBCfAySWPPIu7VLGzZsyO+//86mTZtYtmxZhtuoqamlS5Bv1zRNW7dy5coPHmm1b9+eefPmMXPmTOzs7DAwMEiXWNNiyUxGsSYmJqZrV6KE6o9UWr9ZfREYM2YM5cqVY/bs2VStWhVNTU2GDh2aZY3XjPb3dqWdBQsW4OjoyN9//83x48dZsWIFs2fPZuDAgZn2K4QQH0qusX5EGhoaxMfHv3d9pUqVlOufkJp8rl27prw3MTFBW1ubiIiIDGuRZoeWlha9e/cmODj4vcnE2NiYCxcuqNz0c/bsWSWGjGIFuHLlSrZieFvaqPjtfT158oR///2X0aNH06pVK0xMTNDR0eHx48c57j8j9erVY8SIEaxbt46+ffuyffv2POlXiOJKbl7KHRmx5pGEhATlFOTLly85ePAgN2/eZNSoUe/dxtbWFj8/Pzp27EiVKlXw8/MjMjJSuf5YunRpRo8ezTfffIO6ujq2trbExcVx5coVHj16xJgxY7IV29SpUxkzZgwVKlTIcL2DgwObN29m1qxZfP7550RFRTF//nw6d+6snAZu0aIF69atw9fXl1atWvH333/zyy+/5OQQASjXnH///XeaNGmCtrY25cqVo2LFigQEBGBoaMjTp0/x9vZGR0cnx/2/LTw8HD8/P+zt7alatSqPHj3izJkz1K9fP1f9CiFEZiSx5pGQkBDlBqNSpUphaGjIggUL6N2793u3GTVqFPfv32fSpEloamri4OBAhw4diIyMVNpMmDABPT09fH19WbhwIaVLl8bY2BgHB4dsx6alpaVy3fNdlStXxsfHB29vb/r06UOpUqVo3749M2bMUNq0aNGCSZMm8f3337N06VLatWvHuHHjWLx4cbbjADA3N8fJyYnZs2cTExND7969Wbx4MStXrmTBggX07NmTatWq8eWXX7J8+fIc9f2ukiVLEh4ezpQpU4iJiaF8+fJ8+umnyiM/QoiMyanM3JF6rEJk6kZBB5Ajz+JvFXQIH6ScVueCDiHbimp1m5wc47PR+VePtYme1GMVQghRzKmpyXgrNySxCpGJFIraL5hiejdIIaKtUb6gQxCFnCRWIYQQKuTrWe7INWohhBAiD0liFRnKaNL9vBQREYGpqSkhISEfbR9CiA8jz7HmjiTWQu59CU4SkxBCFE5yjVUUO3FxcVLBRohcKKYDyXwjI9ZiYvny5XTp0oVGjRrRunVrZs2axfPnz5X1dnZ2KrVZJ02ahKmpqTIZRXJyMs2bN+fgwYMZ9h8eHk7Hjh2ZNm2aMkfwhQsX+Oyzz2jcuDF2dnZMmzZNpczb9evXcXJyomnTpjRu3JguXbqwb98+lX4jIiJwdHTEwsKCdu3aKSXf0tZlNCp/ty6rqakpmzZtYvLkyVhaWuLu7s6wYcOUEnVpkpKSaNOmDevXr8/WMRVCiA8hibWY0NbWxtPTkwMHDuDl5cXp06fx9PRU1ltbWxMcHAykzkl86tQpKlasqCy7cuUKz549w9raOl3fV65cYfDgwbRr1w4vLy9KlCjBjRs3cHR0xMbGhsDAQH788Ueio6NxcXFRJtz/6quvKF++PH5+fgQFBeHm5ka5cuVU+l66dCn9+/dnz549dO/eHVdXVy5dupTjz7927VqaNm3K3r17mThxIoMGDWL//v28fv1aafPXX3/x+PFj+vTpk+P+hfgvUVfLv1dxJIm1CEir9fr2q3v37iptXFxcaNq0KTVq1MDW1papU6fy888/K5VerK2tOXnyJAA3btwgISGBgQMHKsuCg4OpV68elSpVUun3xIkTODo6MnLkSKZPn65Uq1m/fr0yrWGdOnVo0KABixcv5p9//lES4/3792nTpg1169alZs2atGnThjZt2qj0369fP3r27EmdOnWYPHkyjRs3ZuPGjTk+Ru3bt8fBwQFDQ0Nq1apFp06d0NTU5Oeff1baBAQE0K5du0yndxRCiNySa6xFwNu1XtM8fPiQ4cOHK++PHDnCxo0buXPnDq9evSI5OVkpDGBgYICNjQ2zZs0iNDSU4OBgmjVrhq2tLTNnzgRSE+u7o9UbN24watQoPDw80hVVv3TpEnfv3uXo0aPp4r179y7m5uZ8/vnnuLu7ExgYSPPmzbG3t09XP7VJkyYq7y0tLZVRdE6P0du0tLTo06cPAQEB9OvXj6ioKP744w9+/PHHHPctxH9NMR1I5htJrEXAu7VeIbUkXZoLFy4wceJERo8ejaurK2XLluX8+fNMnz5dqWdqaGhItWrVOHnyJMHBwdja2tKkSROio6O5ffs2Z86cSZc8q1atSrVq1di7dy/du3dHV1dXWZecnEyvXr0YPXp0unjTRr3jx4+nZ8+eHDt2jODgYL7//ntGjRrFl19+mennTRsVq6tnfEIloxqtGVXCGThwIBs3biQ0NJTffvsNAwMDWrRokem+hRAit+RUcDEQEhJChQoVmDx5Mo0aNcLIyEilQk4aa2trTpw4QUhICDY2NmhpaWFpacm6det48+YNzZo1U2lfpkwZNmzYQHJyMs7Ozrx8+VJZZ2ZmxvXr15VTr2+/3k7ANWvWZMiQIaxcuZIvvviCbdu2qezj3LlzKu//+ecf6tSpA6Ccsn27DmxUVJRSni8rderUoVmzZuzYsYOdO3cyYMCALAu6CyFEbkliLQaMjIyIiYkhICCA8PBw9uzZky6BQWpiPXr0KJqamtSrVw8AGxsb9u7dS/369dPdWASpyXX9+vWoq6vj5OSk3Gk8ZswYQkNDcXNz4+LFi4SHh3P8+HE8PDx4+fIlb968Ye7cuZw4cYLw8HCuXLnC//73PyVppgkICCAoKIjbt2+zcuVKzp07h5OTE5A6Cm3SpAk+Pj5cu3aNixcvMn369Bw9SjNo0CB8fX2JiIigb9++2d5OiP8ymSAidySxFgNt27Zl7NixLF++nB49erB//35cXV3TtbOxsSExMVHlWmpGy96lq6uLj48P2trajBgxgmfPnlG3bl22bdvG06dPGTFiBN27d8fT0xMdHR20tLRQV1fnxYsXuLu707VrV5ydndHX1+ebb75R6Xvq1Kn4+/vTs2dP9u7di7e3N2ZmZsr6r7/+mlKlSjF48GC++uorhg4dmu4Gq8x07NiR0qVL06ZNGwwMDLK9nRBCfCipxyqKtadPn9K6dWtWrVrFp59+muPtU7ie90F9RM/j7xR0CB+knFangg4h294k5fzmusJAR8Mm222vPt3/ESNRVb9896wbFTFy85IolhITE3n+/DkrVqygatWq6R7zEUKIj0USqyiWzpw5g6OjIzVr1sTb2/uDb1qKS4rJulEhoqZW9K7u6GhUJD75TEGHkW2vEh5l3agQ0tHIuk2aYnrpM99IYhXFkrW1NdevF63TuEKI4kESqxBCCBXFdarB/FL0zhsJIYQQhZgkVpHO8OHDcXd3L+gw8tTJkydVqvkIId5PLR9fxZGcCv6PcnNzIzIyMsMJ71evXk2JEvKjIYQQH0J+e4p0ypcv/9H3kZiYiJqamsqcx0KIwkFNTaY3yA05FSzSeftUsL+/P82bNyc+Pl6lzYoVK+jcubPy/vbt24wbNw4rKyusra0ZN24c4eHhyvrVq1fToUMHDhw4QKdOnbCwsCAiIgI3NzdGjBjB+vXrsbOzo1GjRnzxxRc8efJE2TYlJYUffvgBe3t7GjZsSKdOndi1a5dKPA8fPuSLL77AysqKxo0b4+zsTGho6Mc4PEIIkSlJrCJTXbt25c2bN/z+++/KspSUFIKCgujVqxeQOjH+0KFDqV69On5+fvj6+lK6dGmcnJx48+aNst2jR4/Yvn073t7e7N+/H319fSC1Os/p06dZv349P/74I9euXVPK2QFs2bKFtWvX4uLiQlBQEAMHDsTDw4M///xTiWfcuHFERETg4+ODn58fACNHjlTZvxAie+Qaa+5IYhWZKlOmDG3btmXPnj3KsjNnznDv3j169uwJgJ+fH7Vq1cLDw4N69ephYmLCokWLePz4MX/88YeyXVxcHEuWLMHCwoI6depQqlQpIDUxLlmyBFNTU6ytrZk9ezZHjx7lzp07APj4+ODo6Ej//v0xMjLC2dmZzp0788MPPwCpxdgvX76Mt7c3lpaW1K9fn6VLl/LkyROCgoLy50AJIcT/J9dYRZZ69+7NxIkTiYmJoWLFiuzbt49mzZpRvXp1ILXo+cWLF7G0tFTZLjY2lrt37yrv9fT0qFq1arr+jY2NKVu2rPI+rfh5aGgoenp6PHz4ECsrK5VtrKysWL16NQA3b96kQoUKGBsbK+srVKhAnTp15HSwEB+guFadyS+SWEWWWrVqRdmyZTl48CADBw7k0KFDTJs2TVmfnJyMjY0Ns2fPTrft26XoSpYsmaP9vj0NYVZTEkqdVSFEYSGngkWWSpQoQbdu3di7dy+///47cXFxKjcumZmZERoaSpUqVdIVPc/OHcahoaEqRdT/+ecfIHUkq6uri4GBAWfPnlXZ5uzZs5iYmABgYmJCTEyMcuoYUqva3Lp1S2kjhBD5RRLrf9jr16+5evWqyuvWrVsZtu3duzcXLlxg7dq1tGvXDl1dXWXd8OHDSUxMZMKECZw9e5bw8HBOnTrFokWLVJLd+6ipqTFt2jRu3LjB6dOnmT9/Pvb29tSqVQuAUaNGsXnzZvbs2cOdO3fYsGEDhw4dYvTo0QDY2tpiZmaGq6sr58+f59q1a7i6ulKhQgV69OiR+wMlxH+Mej6+iiM5Ffwfdv78eXr37q2y7JNPPlG53pnGzMyMevXqce3aNaZMmaKyTk9PDz8/P7755hvGjRvH69evMTAwwNraOsO+3mVhYYGlpSWff/45L168oHXr1syfP19ZP2zYMF6/fs3KlSuJioqievXqeHp6KqXg1NTU+O6771i4cCFOTk4kJydjZWWlFGcXQoj8JIXORYHKbAaowuBN0omCDiFH4pNfZt2okNHRqFjQIeTIi/h7BR3CB6mk0zPbbe++zL+76WvpFr+zSsV1JC6EEEIUCDkVLEQmNNRydidzwXtV0AHkWHzSi4IOIUdKqGsVdAgfndxjnzuSWEWBWrx4cUGHIIQQeUoSqxBCCBXyWHjuyDVWUehFRkZiamrKyZMnCzoUIYTIkoxYRYZiYmJYt24dR48e5f79+5QtWxZjY2MGDRpEly5dUFeX72RCFFcyYM0dSawincjISIYMGUKZMmWYMmUKZmZmJCQkEBISwurVq2nUqBE1atQo6DCFEKJQkmGHSGfu3LnEx8ezbds2OnXqRI0aNTAyMmLAgAHs3bsXfX19goKCGDBggFJ/deTIkSoT3kdERGBqakpQUBDOzs40atSIzp07c+rUKR48eICzszONGzema9euhISEqOz/2LFjdOvWDXNzc/r378/ly5fTxZjd+q+HDx+mU6dOWFpa4ujoSFhY2Mc7cEIUE+pq+fcqjiSxChVPnz7lzz//ZNiwYSrTFqbR1tZGW1ub+Ph4XFxc2L17Nxs2bKBEiRKMHTs2XUH0lStXMmTIEPbs2YOxsTFTpkxh+vTpDBo0iN27d1O3bl2mTp1KQkICAA8ePMDFxQVLS0v27NmDi4tLujuHs1v/NSoqiu3bt7Ns2TJ8fX15+vQpHh4eH+GoCSHE/5HEKlSEhYWRnJyc5eT1/fr1o23bthgaGtKgQQMWL15MWFgYFy9eVGk3bNgw2rdvj5GREWPGjCEqKoo2bdpa0alpAAAgAElEQVTQsWNHjIyMcHFxITIyktu3bwOptV319PSYN28exsbG2NvbM3LkSJU+s1v/NT4+Hm9vbxo2bEiDBg1wdnbm9OnTShIXQmRMCp3njlxjFSqyO8Pl9evX+fbbb7l8+TJPnjxRlt+/f1+lduonn3yi/FlfX/+9yx4/fgykVroxNzdHQ0NDaZNWnzVNduu/GhgYULFiRZX3ycnJxMTEYGBgkK3PKYQoHFavXs23336bbvnly5cpUSI1lZ05c4ZFixZx/fp1KlWqhIODA6NGjVJpf/PmTebPn8+5c+coU6YMPXv2ZOrUqUofeUESq1BRq1Yt1NXVuXnzJh06dMiwTWxsLE5OTjRp0oRFixahp6cHQLdu3dKNBt/+YU2rmZrRD3BmCf3dddmt//ruftL2L9NjC5E5NbXC+W+kevXq+Pv7qyxL+3d+7949Ro4cSY8ePVi8eDFXrlzBw8ODUqVK4eDgAMDLly9xcnLC3NycHTt2EBkZyfTp0wGU/+cFORUsVJQvX57WrVvj6+urUiM1TVxcHFeuXOHx48dMnjwZa2trjI2NefbsWZ4kLBMTEy5evEhSUpKy7Ny5cyptclv/VQhRNGloaKCvr6/ySuPn50e5cuWYN28eJiYm9OzZE0dHR3x8fJQ2QUFBPH/+nCVLlvDJJ5/w6aefMmnSJLZt28br16/zLE5JrCKdOXPmoKGhQb9+/di/fz+hoaHcuXOHwMBAevfujZaWFlpaWmzZsoWwsDBOnDjBggULlBFhbgwZMoSoqCjmzZtHaGgof/zxh8o/DMh9/VchROHx/PlzIiIi0r2eP3+erm1kZCStW7fm008/Zdy4cVy7dk1Z988//9CiRQuV30MtW7bk/v37REZGKm0aN26scmOmnZ0db9684cqVK3n2meRUsEinWrVq7N69mx9++IFVq1YpE0SYmJgwceJEzMzM8Pb25ptvvmHXrl3UqVOHGTNm8Pnnn+d631WqVGHt2rUsWrSIwMBA6tWrx7Rp0xg/frzSJrf1X4UQmcvPm4o2bdqU4bXTCRMmMHHiROW9hYUFS5YsoU6dOjx9+pQNGzYoTxzUqlWL6Oholfs74P/u4Xj06BFVqlQhOjpauXSVJu19VFRUnn0mqccqRCYSks9l3agQiU2KLugQcky9iH2/T0p5k3WjQqicVudst30Yu+8jRqKqZMKnGY5Oy5Ytm+kX5cTERLp160arVq3w8PCgU6dOdO7cmcmTJytt/v33X7p3787OnTsxNzfn888/p0KFCixbtkxpExsbS+PGjVm5ciWdO2f/GGWmaP1ECyGE+OjycxL+rBLo+5QoUQIzMzPl8o+enl66UWfa0wZpI1c9PT0ePnyo0iY6OlpZl1fkGqsQmVCT/z76fykkZf0XIcQ7kpOTuX79upI0LS0tOXHihMpNlMePH6datWpUqVJFaXPu3DlevXql0kZHR4cGDRrkWWwyYhVCFDhdzU8LOgTxlsI4ccPixYtp27Yt1apVU66x3r17V5mZbciQIfj6+jJ37lwcHR25evUqmzdvxtXVVemjR48erFmzhunTpzNx4kQiIyNZsWIFQ4cOpVSpUnkWq1xjFSITicnnCzqEHCmK11gBymi2K+gQxFui3uTfNVZ9nZ7ZajdlyhRCQkKIiYmhfPnyNGjQgIkTJ2Jubq60CQkJSTdBxOjRo1X6SZsg4p9//kFXV5fevXvn+QQRkliFyIQk1vwhibVweZyPibVSNhNrUSLXWMV72dvbs3btWuX98OHDcXd3z5d9d+jQgdWrV2c7Fjc3N0aMGJEvsQkhRGYksRZx27dvx8zMLN0sSZ06daJx48bpqs20atUKb2/v/AwxT+zcuVMSpxD5RE0t/17FkSTWIq5FixYkJiaq1DR9+PAhERER6OrqqkwHGBoayqNHj7C1tS2IUHOlYsWKeXpzgRBCfCySWIs4Q0NDqlevTnBwsLLsxIkTmJub06pVK5XlwcHBaGpqYmVlRUpKCj/88AP29vY0bNiQTp06sWvXrhztOz4+Hi8vL+zs7GjYsCG9evXi999/V9anFTs/ePAgo0ePplGjRrRv3569e/eq9BMWFsaIESMwNzenXbt27NuX/vrOu6eCMxMcHEyDBg2UaczSbN++HWtr63SjeCHEu6RwXG5IYi0GbGxs0iVQa2trrK2tVZafPHkSS0tLSpYsyZYtW1i7di0uLi4EBQUxcOBAPDw8+PPPP7O932XLlhEYGMicOXPYt28fLVu2ZPz48Vy/fj1duz59+rBv3z46dOjAzJkzCQsLA1KfRRs/fjyvX7/G19eX5cuXs23btlxNL2ZjY0PNmjXTfVEICAigV69eaGlpfXDfQgiRFUmsxYCtrS3Xrl1T6qKePHkSGxsbrK2tuXDhAq9fvyYlJUVZDuDj44OjoyP9+/fHyMgIZ2dnOnfuzA8//JCtfaYlwsmTJ9OhQwfq1KnDtGnTaNiwYbpJ84cNG0aXLl2oVasWU6ZMoUSJEpw8eRKAv//+mxs3brBkyRIsLCywsLDg66+/JjY2NlfHZODAgezatUt5WPzatWtcunSJAQMG5KpfIf4L8nOCkOJIEmsxYGtrqyTOO3fuEB0djaWlJVWrVqVq1aqEhIRw9epVnj59SosWLXj58iUPHz5MN2G1lZUVoaGh2dpnWFgYCQkJ2eqjfv36yp81NTWpWLGiSmHzihUrUrt2baVNnTp1qFChQk4OQTp9+vQhKiqKv//+G4AdO3ZgaWlJ3bp1c9WvEEJkRWZeKgb09PSoV68ewcHBPH36lMaNG6OjowOgnA7W09OjdOnSmJub8+ZN6iTieVHmLTt9ZFRwPDk5OdNtcvt4dcWKFenYsSMBAQFYWVkRFBTEjBkzctWnEP8Vamoy5soNOXrFRNp11rTrq2nSEmtwcDDNmzenRIkS6OrqYmBgwNmzZ1X6OHv2LCYmJtnaX61atdDU1MxVH5Ba2DwmJka55gpw+/Ztnj59mu0+3mfgwIEcOXKE7du3k5ycTJcuXXLdpxBCZEUSazFha2vL7du3+d///qdcR4XUxHr16lVOnz6tsnzUqFFs3ryZPXv2cOfOHTZs2MChQ4fSTf/1PiVLlmTYsGGsWLGC3377jVu3brF06VIuXryIs7NzjuJOq7l66dIlLl68yMyZM5URd25YW1tTo0YNli5dSo8ePShZsmSu+xRCiKzIqeBiIm00mpSUhIWFhbK8cuXK1KpVi9u3b6s8vzps2DBev37NypUriYqKonr16nh6etKmTZts73PKlCmoqakxe/Zsnj17hrGxMWvWrMHU1DTbfairq7NmzRpmzZrFkCFD0NfX54svvmDNmjXZ7iMzAwYMYMmSJQwcODBP+hPiv6F43lSUX2SuYFGseXt7ExwcnONndNPIXMH5Q+YKLlyexv+cb/sqr1X8LtHIiFUUS69eveLWrVv4+/szZ86cD+4nKaVoTSahrqZZ0CF8kFeJ/yvoEHIkMfl1QYeQY+W0Ome7bXF9DCa/SGIVxdLYsWM5f/483bt3p3v37gUdjihGimJSFflLEqsolrZs2VLQIQhRhMmINTfkrmAhhBAiD0li/Q/LycT22XHy5ElMTU3TTX4vhCha1NTU8+1VHBXPTyVwc3PD1NRUeVlZWTFo0KAcTbL/MTRo0IDAwMACjUEIIT4mSazFWNOmTTl27BjHjh1jx44dmJubM378eO7cuVPQoQkhCjUpG5cbkliLMU1NTfT19dHX18fY2JivvvqKhIQErl69mmH7oKAgBgwYgJWVFdbW1owcOTLdhPrR0dFMnz4dW1tbzM3N6dq1KwcPHsywv6SkJGbNmoW9vT23b9/G3t6epKQkZsyYoYyk0/z222/06tWLhg0bYmdnh5eXFwkJCQD873//o2HDhkrFm5cvX2JmZsaIESOU7Q8fPkyTJk1ITEwEwNTUFF9fX6ZOnYqlpSVt2rRh3bp1H3wshRAiuySx/kckJCSwY8cONDU1adiwYYZt4uPjcXFxYffu3WzYsIESJUowduxYpTB4bGwsDg4O/Pvvv3zzzTccPHiQGTNmZFjf9M2bN0ycOJHz58+zfft2jIyM2LlzJxoaGsycOVMZSQNcvXqVCRMm0LJlS/bt28ecOXMIDAxk+fLlQOrIG1DmJQ4JCaFs2bL8888/SmzBwcE0bdpUZcL/NWvWYG1tzZ49e3BycmLp0qWcOnUqj46oEMWXlI3LHXncphg7deoUlpaWQGpS1NHRYenSpdSsWTPD9v369VN5v3jxYqytrbl48SJWVlbs37+fBw8ecPjwYQwMDAAy7OvZs2dMmTIFdXV1fH19KVOmDJBacQagTJky6OvrK+3Xr1+Pubk506ZNA1LLxkVHR7Nw4UImTpxIqVKlaNiwISdPnqRly5YEBwfTrVs3jhw5wvnz52nWrBnBwcHp4u/atasyleGIESPw9fXl77//pnnz5jk+lkIIkV2SWIsxCwsLvLy8AHjx4gUHDhxgxowZVKtWTWU+4TTXr1/n22+/5fLly0rRdID79+9jZWXF5cuXMTExUZLq+4wePRpDQ0N8fHzQ1tbOMs7Q0FCVAgGQWtc1ISGBsLAwTE1NsbGxUWqr/r/27jusijN74PgXEGyAFVAUFAuoYEFR0DXYsBKNJcbYiIqxm6zGggXFjiW6tmyMLbEXYlSSGFvUxEgRRUVsYENUhEAkEkXa/f3hj1mvgKLAHdDz2YfnuczMnTl31tzDW+Y9gYGBjBkzhkePHhEYGIiNjQ2RkZFaVX1Auw4sgIWFhVIHVgiRs7e1Jakr0hX8FitRogTVqlWjWrVqODg4MHnyZCwsLPjuu++yHPvkyRMGDx6MRqNhwYIF+Pn54efnh56enjLWmVtt27bl4sWLXLhwIdfveVVdV2dnZ8LDw4mOjiYiIoJmzZrh4uJCUFAQgYGBlClTJksifZM6sEIIkVeSWN8xBgYGyrjk865fv058fDzjxo3D2dmZmjVrkpiYqFVw3N7ensjISGJjY196jeHDhzNy5EiGDRtGYGCg1j5DQ0PS09O1ttWsWTPbuq5GRkZUq1YNgMaNG6Ovr89XX32FnZ0dpqamuLi4cO7cOY4fP07Tpk3R15d/zkLkD30d/rx93s5PJYBnE5bi4uKIi4vj5s2brF69msjISNq1y1pJxNLSEiMjIzZv3kxUVBQBAQHMnTtXqyXp7u5OpUqVGD16NIGBgdy5c4eTJ09y5MiRLOcbNmwYY8eOZcSIEQQEBCjbraysOH36NA8ePCAhIQEAT09Pzp8/z7Jly7h58yZHjhxh+fLlDBw4UKnLWrx4cRo1asS+ffuUbuPKlStjaWnJgQMHsnQlCyGEWiSxvsVCQkJo2bIlLVu2pGfPnhw6dIi5c+fSvXv3LMeWL1+exYsXc+rUKdzd3fH19WXSpElarcBSpUqxefNmrK2t+eyzz3B3d2fBggU5dhUPGTKEcePGMWLECGUGsJeXFxcvXqRdu3ZKfdi6deuyatUqjh8/TteuXfHx8aF79+78+9//1jqfi4sLaWlpWkk0c9uL46tCCKEWqccqxEs8TT+tdgivJU3zRO0Q3npFtbrN65SN+ydNdyu0lS7WSmfX0hVpsQohhBD5SB63EeIlitwi4UWw/8lI31TtEF5Lhub1ZskXTfK4TV4UsW8NIYQQonCTFqsQQggtskBE3kiLVQghhMhHkljFG/Hy8tKqLiOEeJvIAhF58XZ+qiIiISGBhQsX0rFjR+rXr8+//vUvPDw8+Omnn/J96T21CoyfOXOGUaNGKWXmOnTowJQpU7h27ZrOYti3b59WiTohhChIMsaqkpiYGPr27YuJiQnjx4/H3t6e1NRUQkJCWLlyJQ0bNqRq1ao6jSkjI4O0tLRsy8C9ie+//x5vb2969uzJf//7XywsLIiLi+PgwYMsXrxY6qMKUUjJGGveyAIRKhkxYgRhYWEcPHgQY2NjrX1Pnz4Fni3jl5qayqpVq9i/fz/x8fHY2NgwYsQIOnfuDEB0dDTt2rVj2bJl7N27l6CgIMzMzBg7diwffPAB8GxR/Lt372pd4+rVq+zZs4fp06ezfv16fH19iYyMZO3atVhZWbFw4ULOnTvHo0ePsLKywtPTkx49eijv9/LyIiYmhm+//Tbbz/fgwQPc3Nzo2bMns2bNyrI/MTGRMmXKAM9atYsXLyY8PJxSpUrh5ubGlClTlPsSHh7OsmXLCA8PJzk5GRsbGz7//HNatfrfg+WHDh1i9erV3Lp1C0NDQ2xsbJgzZw6JiYl4eHhoXbtHjx74+vq+8v8jgJSMM7k6rrBIzfhH7RBeW1F73CY5vWhWSDIxzLqUaU6epJ0qwEi0lSzWQmfX0hVpsarg4cOHnDhxgs8++yxLUgW0Sq1NmzaNiIgI5s+fT9WqVQkODmbSpEkYGxvz3nvvKcd9+eWXTJgwgWnTprFjxw6mTp2Ko6Mj1tbW+Pn50bJlSyZPnkyXLl20rpWRkcGXX37J1KlTqVy5MiYmJsTGxtK8eXPGjBlDqVKlOHHiBNOmTaNSpUrKMoSvcuDAAaVwenYyk2psbCxDhw6lffv2zJkzh7i4OLy9vZk2bRrLly8HICkpCXd3d7y8vDAwMGDv3r2MGjWK/fv3U7NmTeLi4hg3bhyff/45nTt3JiUlhUuXLmFgYICjoyMzZsxg9uzZyrKKmesPCyGy96pqU+LlJLGqICoqioyMDGrVqvXS4+7cucO+ffv45ZdfsLGxAZ4tYn/+/Hm2bNmilVgHDBigtGLHjx/Ptm3bCAoKwtraOscC4wAajQYvLy+cnJyUbeXKldMakxw4cCCnTp3ip59+ynVivXXrFsbGxq+s3bp161bKlCnDvHnzMDQ0pHbt2sycOZNPP/2UqKgorK2ts6wDPG7cOI4dO8ahQ4cYOXIkcXFxpKWl8f7772NpaQk8q5iTKfOPlxc/uxBCFARJrCrIbe/7xYsXAejZs6fW9tTUVKpUqaK17flapIaGhpQvXz7XRb1fLHqenJzMf//7X44ePUpsbCypqamkpKS81kL3uf2M169fp0GDBhgaGirbmjRpAkBkZCTW1tb89ddfrFq1ij/++IM///yT9PR0nj59yr179wCws7OjZcuWvP/++7Ro0QJnZ2fat29PpUqVch2vEOJ50mLNC0msKqhWrRr6+vpERkbSvn37HI/LTE7bt2+nZMmSWvteLOL9pkW9DQwMskxWWrRoEYcPH2bKlCnUqFGDkiVL4uvrS1JS0ivPl8nGxoakpCQePHjwylbrq7qdvLy8uHv3LhMnTqRq1aqUKFGCcePGKVV1DAwMWLduHWFhYQQGBiqTo1auXKk1DiuEELogj9uooGzZsri6urJ169Zsk9XTp095+vQp9erVA57NIK5WrZrWz4st1lfJrsB4Tk6fPk23bt3o0qULderUwcrKilu3br3W9Tp37oyRkRFff/11tvsTExOBZ122Fy5c0Iots+h5Zld5cHAw/fr1o127dtjZ2WFmZkZ0dLTW+fT09GjQoAHDhg1jy5YtNG3aFD8/P+WzA7n+/EK86/TQ19nP2+jt/FRFwMyZMzEwMKBXr178+OOPXL9+nVu3brFnzx66d+9OXFwc1atXp2fPnkyfPh1/f3+ioqK4dOkS27ZtY8eOHa91vewKjOfExsaGo0ePcuHCBSIjI/H29iY2Nva1rmdhYcGMGTPYsWMHX3zxBQEBAURHRxMWFsbSpUuZMGECAP379+fhw4d4e3sTGRlJQEAAs2fPplOnTlhbWyvx+Pv7c/XqVS5fvsz48eNJS0tTrnXu3DlWr17N+fPnuXfvHgEBAVy9epUaNWoonx3g2LFjJCQk8M8/RW/mrBCi6JCuYJVYWlryww8/sGbNGlasWMG9e/cwNTWlVq1ajB07VpmEM2fOHNatW8fKlSu5d+8eJiYm1K1bF09Pz9e6npeXF/Pnz6ddu3akpqZy9erVHI+dMmUK06dPx8PDg9KlS9O7d286duzInTt3XuuavXv3xsbGhvXr1zNu3DiSkpKoXLkyTk5OTJ48GQBzc3PWrVvH4sWL6dGjh9bjNpkWLFjAzJkz6d27NxUqVGDIkCEkJycr+01MTDh//jzbtm0jMTERMzMzunbtyujRowGoX78+gwcPZsaMGSQkJNC9e/dcP24jhBCvS55jFeIl5DnWgifPserG6zzH+jT9dAFGoq24QVOdXUtXpMUqhFBVUVvlR19PvjbFy8m/ECGEEFpkgYi8kclLQgghRD6SFqsQQogXSIs1L6TFKgAICgrCzs6OmJiYPJ1nz549yvO3+XleIYQoKiSx6pAu668WViEhIdjZ2WVZ4EEIUXjIAhF5I13BOlIY668KIYTIf2/nnwuFkI+PDykpKWzbto2OHTtStWpVbGxs6N27N/v27cPMzAx/f3969+5NkyZNcHZ2ZujQoVy/fl05R3R0NHZ2dvj7++Pp6UnDhg3p1KkTwcHB3L9/H09PTxo1akSXLl0ICQlR3pfZHXvkyBF69epF/fr1cXd359SprDUXL168+NJjbt68yciRI5UYR44cmeuFI6Kjo+nfvz+AsjzhwIEDgWfrIq9Zs4a2bdvi4OBAx44d+f7775X3LlmyhL59+yq/nzhxAjs7O7766itl29y5c/n000+1PvPJkyfp27cvDRo0wN3dXSkdJ4R4GT0d/rx9JLHqQGb91QEDBuRYf7V48eJK/dIffviBjRs3UqxYMUaMGEFKSorW8cuXL6dv377s3buXmjVrMn78eCZPnkyfPn344YcfqF27Nl988YWySH2mRYsWMWbMGPbu3UvDhg0ZOXIkDx48yPUxcXFx9OvXjypVqrB9+3a2bt1K6dKlGTx4sNZKSDmpXLmykgh3797NyZMnWblyJQCbN2/mq6++YtSoUfj7+/PRRx8xffp0Tpw4AYCLiwthYWE8fvwYgMDAQMqXL09QUJBy/qCgoCwVeBYtWsTIkSPZt28fdevWZdy4cTx69OiVsQohxJuSxKoDua2/2qtXL9q0aYO1tTX16tXD19eXqKgowsLCtI4bMGAAbm5u2NjYMHz4cOLi4mjVqhUdOnTAxsaGUaNGERMTw82bN7Xe9+mnn9KmTRtq1qzJ7NmzKVeuHNu2bcv1Mdu3b6datWpMnz4dW1tbatWqxYIFC4iPj+f48eOvvA8GBgZKgfPy5ctjZmZG2bJlAVi3bh0eHh58+OGH2NjY4OnpSadOnVizZg3wv1JymQv0BwUFMXToUEJDQ0lJSSEhIYGIiAhcXFy0rjlmzBhcXV2xsbFhwoQJ/P3330o5PiFE9vR0+L+3kYyx6kBuV428evUqq1atIjw8nL/++kvZfu/ePSWxANSpU0d5nVm8O7ttL9ZjdXR0VF4XK1aMBg0aaHU1v+qYixcvEhYWpnUMwJMnT7h9+3auPmN2MsvLPf8Z4VkyzWzRlixZkgYNGhAYGEj9+vW5evUqGzZsYOvWrYSGhhIfH4+JiYnWjGTQrlObWb7uzz//fONYhRDiVSSx6kBu6q8+efKEwYMH07hxYxYsWEDFihUBcHd3z9Kl+3zt1cwVUl6sxwq5S+i5WWEl85iMjAxcXFyYMWNGlmMyW6J58apYnJ2dOXnyJA0bNsTW1payZcvi7OxMUFAQf/75J02bNkVfX7sT5vkC6s9/DiFEzmTlpbyRrmAdyE391UuXLhEfH8+4ceNwdnamZs2aJCYm5rq1mxvnzp1TXqelpREWFqaUVsvNMfb29ly/fp1KlSplqQ+b2aX7KplF1Z9PbsbGxlhYWCjdvJnOnj2r1X3u4uJCeHg4R44cUbp8MxNrYGBglvFVIYRQgyRWHXlV/VUjIyOMjIzYvHkzUVFRBAQEMHfu3Hz9y3Ht2rWcOHGC69ev4+PjQ0JCAv369cv1MQMHDiQtLY0xY8Zw9uxZ7ty5Q3BwMAsWLMh1IXRLS0v09fX5/fffiY+PVyYSffrpp2zatIm9e/dy69YtNm7cyC+//MKwYcOU9zo6OlKsWDF+/PFHJbE2b96cc+fOcfv27Szjq0KIN6Wvw5+3j3QF68ir6q/a29uzePFili5dyvfff0+NGjWYMmUKQ4YMybcYJk6cyH/+8x8iIiKwtrbmq6++UsYdc3NMxYoV2b59O0uXLmXkyJE8fvwYCwsLnJ2dMTXNXemvihUrMnHiRL7++mvmzp2Lk5MTmzdvZsCAATx+/Jjly5cTFxdHlSpVmDNnDq1atVLea2RkhKOjIyEhIcp4rIWFBVWrViUxMRFbW9t8ulNCCPHmpB7rOyAoKAgPDw9OnDhBpUqV1A6nSJF6rAWvuH7ex+d16WnGQ7VDeCOli7V69UH/L12ju5nzBnoOOruWrkiLVQghhJa39TEYXZHEKsRL6Bex/0T0MFA7hNemp1e0Yn5b17cV+adofWuIN+Ls7MzVq1fVDkMIUWRIizUv5E8vIYQQIh9Ji1UIIYQWWSAib6TFKoqU3BZO9/LyYtCgQboJSgghniOJVbw2Ly8v7OzssLOzo169erRp04YZM2ZorW9cUBwdHTl58iTm5uaAFE4XomDIAhF5IV3B4o04OTnxn//8h/T0dC5evIi3tzcxMTF88803BXbNlJQUjIyMlCIDQghRGL2dfy6IAmdoaIiZmRmVKlXCzc0NDw8Pfv/9d5KTk4mNjWXixIk4OzvTpEkTPvnkE65cuaK8d8+ePdSrV4+QkBA++OADGjZsSK9evbTKuWV2+R47doyPP/4YBwcH9u3bp9UV/LLC6Zm2b99OmzZtaNy4MaNGjSIhIUE3N0iIIkzKxuWNJFaRL0qUKEFGRgZpaWl4eHiQlpbGhg0b8PPzo169egwcOFCrXFtGRgbLli3D29ubPXv2YGJiwvjx40lPT9c678KFCxk+fDgHDhzA1dVVa9/LCqcDhIWFcfr0adasWcM333xDeHg4ixcvLsC7IIQQ0hUs8kFkZCRbt26lQRpwm5QAABy8SURBVIMGHDx4kOTkZJYsWYKBwbMH/ydPnsyvv/7Kvn378PT0BJ6VtJs6dSr29vbAs4Lk/fv35+7du1hbWyvnHjlyJG3atFF+f36x/+wKpz/PyMgIX19fpaJOnz592Llz52t9tmL6DV/reLUVkz+VC1ypd+JbU9bdzot34p+IyH/BwcE4OjqSnp5OSkoKzs7OzJ49m2+//ZbY2FicnJy0jn/69KlWMXQ9PT2t4uzPFyF/PrE2aNDgjWOsWbOmklQzr/Fi8XchhMhvkljFG2nQoAELFy7EwMAAc3NzrTqrNWvWZNWqVVneY2xsrLzW19dXWrSQcxHykiVLvnGMLxZ/19PTkyLnQogCJ4lVvJESJUpQrVq1LNszJxkZGxtToUKFAo8ju8LpQgihJhmREfmqa9euWFpaMnLkSAICAoiOjiY0NJQVK1YQEhKS79fLqXC6EEKoRRKryFclSpRgy5Yt2NnZMXHiRDp16sS4ceO4deuWsqhDfnq+cHrLli0ZNWpUvl9DCCFehxQ6F0IIIfKRtFiFEEKIfCSJVQghhMhHkliFEEKIfCSJVQghhMhHkliFEEVeSkoKy5cv5/79+2qH8lpu377NokWLGD16tLKW9vHjx7l69arKkYm8kMQqhCjyjIyM+Pbbb4vUQiFnzpyhW7duhIWFceLECZ48eQLAtWvXWL16tcrRibyQxCqEjqxatUr58nxecnJytktAFgZ//PEHI0aMoEuXLkprcNeuXQQEBKgcWVZNmjQhNDRU7TBy7csvv2T06NFs3rwZQ0NDZbuLiwvnz59XMTKRV5JYhdCR1atX8/jx4yzbnzx5UihbKL/88gujRo3C3Nyc6Oho0tLSAEhPT2fdunUqR5dVt27dWLJkCWvWrOHUqVOcPXtW66ewuXz5Mp07d86yvUKFClI3uIiTtYKF0BGNRqMUG3jenTt3MDU1VSGil1uzZg0+Pj706NEDf39/ZXujRo0KZQt70qRJACxbtizLPj09PS5fvqzrkF6qVKlSPHz4ECsrK63tkZGRVKxYUaWoRH6QxCpEAWvbti16enro6enRq1cv9PX/11GUkZFBXFwcXbp0UTHC7N24cYNmzZpl2W5sbMzff/+tQkQvd/ToUbVDeC3t2rVj1apVrFy5Utl2584dlixZQseOHVWMTOSVJFYhCljv3r3RaDSsWLGC999/n1KlSin7DA0NsbKyol27dipGmL0KFSpw9+5dqlSporX9/PnzWFpaqhRVzl6Ms7CbOHEinp6euLi4kJycTN++fUlISMDR0ZHPP/9c7fBEHkhiFaKAjRw5EoDKlSvTpUsXihcvrnJEudO1a1d8fX1ZtmwZenp6JCcnc+LECRYtWsSAAQPUDi9bf/zxB5s3byYqKor169dTuXJldu3ahZWVFc2bN1c7PC0mJibs3LmT3377jfDwcDIyMnBwcKBVq1bZDhmIokMW4RdCZCstLY2pU6eyf/9+4H/F6Lt37868efO0urQLg19++YXJkyfzwQcfsHfvXn766SesrKzYvn07R44cYf369WqH+EqpqalaM4RF0SSJVYgC1LFjR3bu3EnZsmXp0KHDS1siBw8e1GFkuXfnzh2lRWVvb59tgfvCoEePHnh4eNCjRw8cHR3Zv38/VlZWXL58maFDh/LHH3+oHaKWrVu3YmZmRocOHQCYOXMmfn5+VK1ala+//hobGxuVIxRvSrqChShAXbt2Vbp+u3btWiS7+KysrLCyskKj0RAZGUlSUhLGxsZqh5VFUZtstWnTJmbNmgVAaGgo+/btY+7cuRw5coTFixfz1VdfqRyheFOSWIUoQGPGjFFejx07VsVIXt/ixYuxsbHhww8/RKPRMHjwYAIDAylVqhTr16/H0dFR7RC1FLXJVjExMVhbWwNw4sQJOnbsSI8ePbC3t+eTTz5ROTqRF4VrkEQIUWj8/PPP1KxZE4CTJ09y+fJldu7cSffu3bN9VlRtmZOtbt++nWWyVa9evdQOL4sSJUrw6NEjAIKDg3F2dgagZMmS2a7QJYoOabEKoSPJycls2LCBU6dO8eeff/Li9IbCNsb6559/UrlyZeDZbNsuXbrQsGFDypQpQ+/evVWOLquxY8dy//595RnQbt26Ac8mWw0dOlTN0LLVuHFjFi9eTPPmzblw4YLyx8qtW7ewsLBQOTqRF5JYhdCRWbNmcfjwYTp16oSzs3OhH281NTUlNjaWSpUqERgYyLBhw4BnK0ilp6erHF1WxYoVY9GiRYwdO7ZITLaaNm0a3t7e7N69G29vbyWZHjt2DBcXF5WjE3khs4KF0BFnZ2eWLFnCe++9p3YouTJp0iSuXLlC/fr1+fnnnzlx4gSmpqYcPnyYFStWaC1zKIT4H2mxCqEjxYoVo2rVqmqHkWszZsxg2bJl3L9/n5UrVyrrGV+6dAl3d3eVo8teSEhIjl3tc+bMUSkq8a6RFqsQOrJq1SqSkpLw8vJSO5S30rp161iyZAnW1tZZxij19PTYtGmTSpFlz9HR8aXDAYWxIo/IHWmxCqEj9+/f59ChQwQGBlK3bl2KFdP+z6+wtagePHjw0v2FbYLNli1b8PLyYtCgQWqHkiuTJk3SSqxpaWmEh4dz7NgxRowYoWJkIq8ksQqhI1FRUdSpUweA6OhorX2FcSLTq9asLWxl2BITEwtlMYOc9O3bN9vtW7du5eLFizqORuQn6QoWQmQrODhY6/fMFtX27dv54osvCt0464QJE3B2di6UjwK9jqioKHr06MGZM2fUDkW8IWmxCiGyld3ygC1atKBKlSrs37+/UCTW52cmOzo6snz5ciIiIrLtau/atauuw3sjQUFBlC5dWu0wRB5Ii1WIAjZkyJBstxsZGVGjRg0+/vhjZWm7ouDOnTt069aN0NBQtUNRutZfRU9Pr9B1XWc3jhobG8vly5cZPXq01nKYomiRFqsQBSynST6JiYkcOHCA7du3s3v3bmrVqqXjyF6fRqPBz8+PChUqqB0KAFeuXFE7hDf2fMF7eJb8nZyc+Oyzz2jdurU6QYl8IS1WIVSUnp7OpEmTSE5OZvXq1WqHo+XFMncajYb4+HiSk5OZM2cOPXv2VDG6rPbu3UuXLl0wMjLS2p6SksLPP/9M9+7dVYpMvGsksQqhsvDwcEaOHMlvv/2mdihaVq1apfW7np4eFSpUwNnZuVDWCq1bty4nT57M0pr+66+/aNGiRaHrCs704MEDbty4AUCNGjUK3WNM4vVJV7AQKjM1NVWqnBQmRW2MT6PRZPt4UEJCQqGcDPTkyRNmzZrF/v37ycjIAEBfX58PPviAGTNmULJkSZUjFG9KEqsQKgsLC8PKykrtMHIUGBjI9evXAahdu3a2s4XV5OHhATxrUY8ePRpDQ0NlX0ZGBjdv3sTJyUmt8HLk6+tLUFAQK1asoEmTJgCcOXOG+fPns2jRImbOnKlyhOJNSWIVooDltIJRUlISYWFhLF26VEkOhUlsbCxjx47l/PnzlC1bFoCHDx/SqFEjVq5ciZmZmcoRPpM5ozo4OJgqVapQokQJZZ+hoSFt27blww8/VCu8HB06dIglS5bwr3/9S9nm5uZGyZIlmTBhgiTWIkwSqxAFLKcVjDQaDfr6+vTt27dQLsM3b948UlNT+emnn5SC5zdu3GDSpEnMnz+/0BQ7nzt3LvBs9nWHDh24efMmenp6VK9eHTs7O5Wjy9k///xDpUqVsmyvVKkS//zzjwoRifwik5eEKGAvrmCUycTEhGrVqmV57KKwcHJyYv369TRs2FBr+/nz5/H09CQkJESlyLK6dOkSXl5eREREAP8bb7W1tcXX15e6deuqHGFWffr0wc7OjlmzZmn94eXj48OVK1fYsWOHitGJvJAWqxAFLDU1FWdn5ywrARV26enpWt2qmYoXL16oCp3fvn0bDw8PLC0t8fX1pXbt2gBcu3aNjRs34uHhgZ+fX6EreP7FF1/w6aefEhQURKNGjdDT0+PcuXPExMSwdu1atcMTeSAtViEK2HvvvcfTp09p1aoVbm5uuLq6FokZn56enujr67N06VJMTEyAZ+PCEyZMIC0tjXXr1qkc4TMTJ04kISGBb775BgMDA619GRkZDBs2jPLly7No0SKVIszZ/fv32bRpkzI5rGbNmnh4eFC5cmWVIxN5IYlVCB0IDQ3lyJEjHDlyhJiYGFq0aIGbmxtt27alXLlyaoeXrevXrzNkyBD+/vtvatWqhZ6eHpGRkZiamrJ+/Xpl3FVtLVu2ZMWKFTRu3Djb/WfOnOHzzz/n5MmTOo5MvKsksQqhYxERERw5coTDhw9z7do1HB0dcXNzw83NjSpVqqgdnpbk5GT8/f21WlTdunWjePHiKkf2Pw4ODhw5ciTbiUAAMTExuLm5FdpSbLGxscTHxyvPsmayt7dXKSKRV5JYhVDRvXv3OHr0KIcPH+bs2bNMmDBB9RnCZ8+ezdVxObUQda1NmzbMnz+f5s2bZ7s/ICCAqVOncuzYMR1H9nJXrlxh4sSJREZG8uLXcGEsGiByTxKrEDpy+vRpHB0ds0xiSktLIzQ0lNq1a/Pw4UOqV6+uToD/r06dOujp6Slf9i8+KpQ547awfPHPnDmTS5cusWnTpixj10+ePGHQoEHUq1ev0D0X2qdPHwwNDRk9ejTm5uZZ7nONGjVUikzklSRWIXSkqKxle/fuXeW1RqOha9eufPPNN1haWmodV1i6rePi4ujZsycajYaBAwcqY7+RkZFs3boVPT099uzZQ8WKFVWOVFujRo34/vvvC81Ytcg/RWv+vxBFWE5r2SYlJWX7WItaskuYlSpVKjSJ9EVmZmbs3LmTWbNmsXz5cq11d11dXZkxY0ahS6rwbMWopKQktcMQBUASqxAFbMqUKcCzLtW5c+dqTfzJyMjg0qVLODg4qBXeW8HS0pI1a9bw999/c+vWLQCqV6+OqampuoG9xNSpU1myZAmzZs2Sbt+3jCRWIQpYTEwM8KzFGhsbq7VIvKGhIc2aNWPIkCFqhfdWMTU1pUGDBmqHkSNHR0etXouUlBTc3d0xMjLK8gxubieRicJHEqsQBWzjxo3As5brtGnTMDY2VjkioZZJkyZlOxwg3i4yeUkIoeXF1nNQUBANGzbMMg68YcMGXYYlRJEhLVYhdCgwMJCff/6Zu3fvkpqaqrVv06ZNKkWlzcLCQuv3bt26qRTJu+Pvv//OskBEZqk+UfRIYhVCR/bu3cv06dNxdXUlKCgIV1dXbt26RWxsLJ06dVI7PMWCBQvUDuGdcP/+fXx8fAgICND6I6uwPScsXp8kViF0ZP369UyZMoX+/fvj6OjIlClTqFq1Kt7e3pibm6sdntCxadOm8eDBA7y9vbGwsJCx17eIJFYhdOTOnTu4uroCYGRkxOPHj9HT02PQoEEMGjSIzz77TOUIhS6FhoaydetW6tWrp3YoIp/pqx2AEO8KExMTkpOTATA3N1eet3z8+DH//POPipEJNZiZmaGvL1/BbyMDHx8fH7WDEOJdEBoair6+PvXr1+fBgwesXbuWhIQE1q5di52dnUwSesdUqFCB7777jtatW2NkZKR2OCIfyeM2QuhIdHQ0jx8/xtbWlqdPn7Jw4UJOnz6NjY0NU6dOzbHsmXg7de3alejoaDIyMrC0tMxSnMHf31+lyEReyRirEDpStWpV5XXx4sWZMWOGitEItbVu3VrtEEQBkRarEEIIkY+kxSpEAerQoUOuH6M4ePBgAUcjCpMtW7bg4uJCrVq11A5F5DNJrEIUIJmQJHKyZcsW5s6dS4UKFWjWrBkuLi44OzurXuhe5J10BQtRwI4ePYqrq6tWVRshAB48eEBAQABBQUEEBQVx//59zM3NcXFxYeHChWqHJ96QJFYhCljdunU5efIkFSpUAKB79+58/fXXMgtYKDIyMrhw4QK7d+9m3759pKeny5KGRZh0BQtRwF782/X27dtZFuAX757w8HClpRoSEkLp0qVp1qwZPj4+uLi4qB2eyANJrEIIoYJevXpRoUIFBg0axKRJk6hZs6baIYl8IolViAKmp6cnC6yLLAYMGEBQUBDLly/n6NGjODs74+LiQpMmTWQlpiJOxliFKGB16tShadOmyuQlKRwunpeQkEBgYCCBgYEEBQURExNDo0aN+O6779QOTbwhabEKUcB69Oih9bs8giOeZ2JigpmZmfJz9+5dzp49q3ZYIg+kxSqEECr4+uuvCQoKIjQ0lLS0NOrWras8y+rk5JSlR0MUHZJYhRBCBd27d1cSadOmTTE2NlY7JJFPJLEKIYQQ+UjGWIUQQiWJiYns2LGDyMhIAGrXrk2fPn0oU6aMypGJvJAWqxBCqCAsLAxPT0+MjIxwcHAA4OLFi6SmprJhwwbs7e1VjlC8KUmsQgihggEDBmBubo6vr6/y3GpKSgpTpkwhNjaWzZs3qxyheFP6agcghBDvorCwMEaNGqW1GISRkREjRozgwoULKkYm8koSqxBCqKBEiRL89ddfWbYnJibKozZFnCRWIYRQQevWrfH29iYkJIT09HTS09M5c+YMPj4+tG3bVu3wRB7IGKsQQqggMTGRCRMm8Pvvv2NgYAA8Kx/n6urK4sWLMTU1VTlC8aYksQohhIoiIiKUx21q1apF7dq1VY5I5JUkViGE0KF27drh5+dHuXLl1A5FFBAZYxVCCB26e/cuGRkZaochCpAkViGEECIfyZKGQgihY3FxcaSlpb30GAsLCx1FI/KbjLEKIYQO1alTBz09vRz3azQa9PT0uHz5sg6jEvlJWqxCCKFjK1askIX232KSWIUQQscaN25MhQoV1A5DFBCZvCSEEDr0sm5g8XaQxCqEEDok01refjJ5SQghhMhH0mIVQggh8pEkViGEECIfSWIVohBbuXIldnZ22NnZUadOHRo3boy7uzve3t5cunRJJzEEBQVhZ2dHSEiIsm3gwIEMGjTopcfoUnR0NCtXruTevXuqXF+I58njNkIUcgYGBmzbtg2AJ0+eEBkZyZ49e+jVqxeTJ0/WSnBqsbe3Z+fOndSqVUuV69+9e5dVq1bRvHlzLC0tVYlBiEySWIUoAho1aqS8bt68Of369WPSpEn4+vrSsGFDHB0dVYwOjI2NtWIU4l0mXcFCFEEGBgZMnz4dQ0NDtmzZwo8//kjdunVJTExUjhk+fDh2dnZcvHhR2bZw4UI6d+6sda4tW7bg7u6Og4MDLVu2xNfXl5SUlNeKJ7uu4LZt2zJt2jT8/Pxo3749jo6O9O/fn4iICK33Pnr0iMmTJ9O4cWOaNWuGj48P33//PXZ2dkRHR+fq2h4eHgD0799f6TqPjo7mgw8+4N///neW9+zYsQN7e3tiY2O1Yt20aRNt2rShQYMGDBo0iNu3b2d576vu16NHj5gxYwaurq7KMcOHD+evv/7K3c0URZ60WIUoosqVK0f9+vUJDQ1l8uTJZGRkcPr0adzc3MjIyODMmTMUL16c4OBgHBwcgGdJqGnTpso5Fi5cyObNm/H09KRZs2bcunWLZcuW8eDBA5YtW5bnGE+dOsWNGzeU+BYtWsTo0aM5cOAABgYGAEyZMoU//viDcePGUb16dfz9/Vm5cmWur2Fvb8+MGTOYPXs2s2fPxs7ODgBzc3P69OnD/PnzSUhIoHz58sp7du/eTevWrTE3N1e2/f7771y+fJmpU6fy9OlTli1bxpAhQzhw4ABGRka5vl/z58/nt99+Y/z48VhbWxMfH8+pU6d4+vRpnu+nKCI0QohCa8WKFZq6devmuH/cuHGa+vXrazQajaZDhw6aefPmaTQajebixYuaevXqaXx8fDTDhw/XaDQazaNHjzR169bV+Pv7azQajSYqKkpTp04dzcaNG7XOuW/fPo2tra0mIiJCo9FoNIGBgRpbW1vN6dOnlWMGDBig+eSTT5TfszumTZs2GhcXF01SUpKy7ZdfftHY2tpqzp8/r9FoNJqIiAiNra2tZtu2bVoxfPTRRxpbW1vNnTt3cnWfsrt+5mdu1KiRZsOGDcq2y5cva2xtbTXHjx/XirVBgwaa+Ph4Zdu1a9c0dnZ2mp07d77W/XJ3d9fMnz8/V3GLt5N0BQtRhGn+vxIKQLNmzQgODgZQWqmtW7cmJCREac2mp6crLdaAgAAyMjLo3LkzaWlpyk/Lli0BOHPmTJ7jc3JyonTp0srvtWvXBlBm74aFhQHg5uam9b727dvn+drwbOz3/fffx8/PT9m2a9cuKleuzHvvvZcl1udbtbVr16ZGjRqcO3cOyP39cnBw4IcffmDt2rVcuXJFVlp6B0lXsBBF2P3796lYsSLwLLH6+fmRmJhIcHAwzZo1w8nJiSdPnnDp0iWCg4OpVq2aUuczPj4eAFdX12zP/fDhwzzHZ2pqqvV7ZpdqZrdoXFwcgFZCA/J1gfo+ffqwa9cuzp49S7169fD398fDwwN9fe12xYsxZMaROQ6b2/s1ffp0ypUrx5YtW1iyZAlmZmb069ePESNGZLmmeDtJYhWiiEpISCA8PJyOHTsCzxJrZsv0zJkz9OvXj9KlS1OvXj2Cg4OzjK+WLVsWgM2bN1OyZMks59dFoW0zMzPls2S+hv8lsfzg4OCAg4MDu3fvxtnZmaSkJHr16pXluISEhCzb4uPjadiwIZD7+2VsbMzkyZOZPHkyUVFR7Nq1i+XLl2Nubs6HH36Yb59LFF6SWIUogtLT05k3bx6pqakMGDAAePbFXq1aNb777jv++ecfGjduDDxLuL/++itXrlxRZs8CtGjRAn19fWJjY3n//fdV+Rz169cH4MiRI/Tt21fZfvjw4dc6T2ZLOKfZzB9//DHz58/n2rVrtGzZMttnXUNCQrQmOUVERHDjxg0++eQT4M3ul7W1NRMmTGDXrl1ZZkOLt5ckViGKgMxxvidPnnD9+nX27NnD5cuX8fLy0np+tGnTpvj5+dGoUSNlbLNZs2asW7dOeZ2pWrVqDBkyBG9vbyIiImjSpAkGBgbcvXuX48ePM23aNKpUqVKgn6tWrVq0b9+eRYsWkZqaio2NDfv37ycmJgYg112n1atXx8DAAD8/P0qUKIGhoSF2dnZKwnV3d8fX15eLFy+yatWqbM9RpkwZhg4dyqhRo5RZwZaWlvTo0QPI/f36+OOPadeuHba2thgZGfHrr7+SmJhIixYt8uGOiaJAEqsQhVx6ejp9+vQBoFSpUlSuXJkmTZowZ84c7O3ttY7NHGd9PoE6OTlRrFgxLCwssrTUJk6ciI2NDdu2bWPjxo0YGhpSpUoV3nvvPaXrs6AtWLCAOXPmsGzZMooVK0bnzp0ZPHgwCxYswMTEJFfnKFeuHNOmTWPdunUcOHCAjIwMjh49StWqVYFn961ly5aEhITQpk2bbM/x3nvvUbt2bebMmUNCQgKNGzfGx8dHSc6Qu/vVuHFj/P39iY6ORqPRYGNjw9KlS2nVqlUe75QoKqRsnBCi0Pnss88IDw/n6NGj+XK+5ORkWrVqxUcffcQXX3yRZX/btm1p3rw58+bNy5friXebtFiFEKo6fPgwUVFR1KlTh9TUVA4dOsTBgweZNm1ans+dlJTEjRs32L17N48fP6Zfv375ELEQLyeJVQihqlKlSvHTTz+xevVqUlJSsLKywtvbW5mUlZGRQUZGRo7v19fXz3EsNjw8HA8PD8zMzJg7dy6VK1cukM8gxPOkK1gIUah5eXnxww8/5Lh/zJgxjB07VocRCfFykliFEIVadHT0SxewNzc318kzt0LkliRWIYQQIh/J+lpCCCFEPpLEKoQQQuQjSaxCCCFEPpLEKoQQQuQjSaxCCCFEPvo/w+LsI0ZWQrI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32" name="AutoShape 4" descr="data:image/png;base64,iVBORw0KGgoAAAANSUhEUgAAAdYAAAKiCAYAAABrQf0QAAAABHNCSVQICAgIfAhkiAAAAAlwSFlzAAALEgAACxIB0t1+/AAAADh0RVh0U29mdHdhcmUAbWF0cGxvdGxpYiB2ZXJzaW9uMy4xLjEsIGh0dHA6Ly9tYXRwbG90bGliLm9yZy8QZhcZAAAgAElEQVR4nOzde1yP9//48UclQk6t1pIKobDSe1rvsnIcSc5UzkMWcphYRGbMNiOHjdiQmTWEFhU2x8+HORR+zPmYEA2R0HIo9fvDt+vjLVJKqZ737+19++79ul7X63pe788+n2ev6/B6amVlZWUhhBBCiEKhXdwBCCGEEKWJJFYhhBCiEEliFUIIIQqRJFYhhBCiEEliFUIIIQqRJFYhhBCiEEliFUIIIQqRJFahISAgACsrK8aMGZNjW1hYGFZWVrRu3boYIhNCiJJBEqvIoWbNmuzYsYPk5GSN9nXr1lGzZs1iikoIIUoGSawiBwsLC95//32ioqKUtjNnzhAXF4ebm5tG33Xr1uHq6sr7779P69atWbJkCc8u5rV161a6dOlCkyZNsLe3x8PDgzNnzgAQERFBo0aNiImJoVOnTtja2tK/f39u3LhBbGwsXbp0wc7Ojk8++YQbN24oYyYkJDBy5EicnZ1p0qQJHTt2ZP369Rpx9e/fn0mTJhEcHEyzZs1wcHBg4sSJpKWlvYmfTAghFJJYxQt5eHgQHh6ufF+7di1ubm7o6+srbTt27GDKlCl4enoSHR2Nr68vCxcuZNWqVQAkJSXh5+eHu7s7GzduZM2aNQwYMAAdHR1ljMzMTBYuXMjXX3/N6tWruXHjBmPGjOGHH35g6tSprF69mps3bzJjxgxln7S0NJycnAgJCSE6OhovLy8CAwPZv3+/xjls2bKFe/fuERoaSlBQEFu3buXnn39+Uz+ZEEIAUK64AxBvJzc3N7799luOHDlCo0aNiI6OZvHixcTExCh9QkJCcHNzw9vbG4A6depw6dIllixZQt++fUlKSiIjI4OOHTsql5AtLS01jpOVlcWkSZNo2LAhAJ6engQFBREeHo6NjQ0Affr0ITg4WNnHysoKKysr5Xv//v3Zt28fmzZtwsnJSWk3NTVl0qRJynHbt2/Pvn37GDlyZJ5/h63XNue579ugi1NocYfwWh5cWV3cIeRZg6W7izuE13Lu0+Z57lvRvPcbjERTSfrPPq9kxipeqGLFiri7uxMeHs4ff/yBkZERH3zwgUafuLg4mjZtqtHWtGlTrl+/TmpqKlZWVjg7O9OxY0dGjhxJaGgo169f1+ivpaVFgwYNlO+GhoYAWFtba7SlpKTw5MkTAB4+fMi8efPo2LEjDg4OqFQqdu/eTWJiosbY2ck6m7GxMbdv337NX0QIIfJGEqt4KQ8PDzZv3sxvv/2Gh4dHvvfX0dEhJCSEX375BVtbW7Zs2UK7du3YtWuX0kdbW1vj0rCWlhYAurq6Odqy793OmjWLiIgIfH19+fXXX9mwYQPNmzcnPT1d4/jlymlekNHS0iIzMzPf5yGEEPkhiVW81Pvvv0/t2rU5c+YMXbp0ybHd0tKSw4cPa7QdPnwYExMT5V6slpYWtra2+Pj48Ntvv/Hhhx9q3Lt9HQcPHqRz58506NABa2trzMzMuHTpUoHGFEL8j5aWdpF9SiO5xypytXLlSjIyMqhatWqObZ9++ikjR47ExsaGli1bcuTIEUJDQ/H39wfg77//Zu/evTg7O2NkZMTly5c5e/YsPXr0KFBMderUYceOHbi6ulKpUiWWL1/OzZs3lcvIQghRnCSxilxVqlTppdtat27NtGnTCAkJYfbs2RgZGeHr60ufPn0AqFKlCkePHmXVqlXcvXsXIyMjOnXqxIgRIwoU08SJE5k8eTIDBgygcuXKeHh44OrqSkJCQoHGFUI8pSUXMwtEK+vZlw6FEBrkqeCiUZKeDC0LTwVXtuj/BiPR9O/lkvnvbG5kxiqEEEJDab33WVQksQqRiyq6JeuCTs023Yo7hFLP1FTn1Z1EmSaJVQghhAaZsRaM/HpCCCFEIZIZqxBCCA3Zi7KI1yMzVvFGxMbGYmVlpSxhePXqVaysrDh06FCex8iufiOEECWJJNZSLCwsjMaNG5OamqrR7urqip2dHY8fP9Zod3FxISgoqChDFEK8lbSL8FP6lM6zEgA0a9aMjIwMjVnijRs3uHr1Kvr6+vz9999Ke1xcHDdv3tSoDlNSPf8HgxBCFCVJrKWYubk5pqamGqXe9u/fj42NDS4uLhrtMTEx6Orq0rRpU7Kysli8eDGtW7fm/fffx9XVld9//11j7Bs3bjB69GiaNm2KnZ0d3t7exMXF5Su+efPm4ebmRpMmTWjevDlffPEF9+7dy9Hv0KFDSrH0Hj16cOLECWVb9iXn//znP/Tq1Yv333+fyMhI7t69y+eff07Lli2xtbXF1dWVkJAQWYRfiDyQtYILpnSelVA4OjrmSKBqtRq1Wq3RHhsbi0qlomLFioSGhrJo0SJ8fX2Jjo7G09OTyZMnK1VpsrKyGD58OFevXiUkJITVq5+umjNkyBAePnyY59gqVKjA9OnT2bRpEzNnzuTgwYNMnz5do09mZibz5s3jiy++ICIigipVqjB27FilhFy2mTNnMnToUP744w+aN2/O48ePadCgAQsXLmTTpk1KEfbn/0AQQojCJom1lHNycuLMmTPcuXMHeJpAHR0dUavVHDt2jLS0NLKyspR2eFrAfMCAAfTs2ZM6derg7e1N+/btWbx4MfB01nvy5EmCgoJQqVQ0bNiQ2bNnc+fOHaKjo/Mcm6+vL/b29tSqVQsnJyfGjRvHH3/8oTGrzC6Ebm9vj6WlJSNHjuTy5ctcu3ZNY6zhw4fTqlUrzMzMMDY2xsjICB8fHxo3boyZmRldunShR48ebN5cspYoFEKUPPK6TSnn5OSkJE5ra2tu3bqFSqVCT08PExMTDh06pBQSb9asGampqdy4ceOFBcwXLFgAwIULF6hRowaWlpbK9ho1alC3bt18XQ7evn07v/zyC5cuXeLff/8lMzOT9PR0kpKSMDY2Bp4+9v9s0fPs9lu3bmFubq6029raaoydmZnJzz//zMaNG/nnn394/Pgx6enpmJqa5jk+Icqq0nqJtqhIYi3lDA0NadCgATExMaSkpGBnZ4eenh6AcjnY0NCQypUrY2Njo1zKfdV7bAV9z+3YsWOMGjUKHx8f/P39qVq1KkePHmXChAkaBctfVgj9+XulFStW1Pi+fPlyFi1axMSJE2ncuDGVK1fml19+0SiyLoQQb4Ik1jLA0dGRv/76i5SUFNRqtdKuVqtZvnw5hoaGODg4UK5cOfT19TE2Nubw4cO0aNFC6Xv48GHq1asHQL169UhOTubSpUvUrl0bgJSUFC5evKiUjHuVQ4cOUaNGDfz8/JS2LVu2FMLZPnXw4EGaN2+Oh4eH0nb58uVCG1+I0kzKxhWM/HplgJOTE/Hx8ezevVu5jwpPE+vp06c5ePCgRvunn37Kr7/+yoYNG7h06RLLly/nzz//xMfHRxmvcePG+Pv7c/ToUc6cOYO/vz81atSgU6dOeYqpTp06JCcns27dOhISEtiwYQOrVq0qtHOuU6cOBw4cICYmhvj4eObNm8fRo0cLbXwhhHgZmbGWAdmz0SdPnmjci3z33XexsLAgPj5e4/3Vfv36kZaWxg8//EBSUhKmpqZMnz5dmcFqaWnx448/8s033zBo0CAyMzNp2rQpISEhVKhQIU8xtWrVimHDhjFv3jzS0tKwt7fH39+fzz//vFDO2dfXl8TERHx9fdHV1aV9+/b079+fqKioQhlfiNJM7rEWjBQ6FyIX+29uKu4Q8qXfhH+LO4TXErfcs7hDyLNWm/cWdwiv5T8dPspzX4P6I99gJJqSzwcX2bGKisxYhciFZdUnr+70Fkm3MSruEEQpIDPWgpHEKoQQ+ZCfmZ8omySxCiGE0CAz1oKRX08IIYQoRJJYRanRunVrFi1apHzv378/gYGByveAgAAGDhxYDJEJUbJoFeH/lUaSWEuQlyWG1ykinldt27ZVljIsDgsWLKBt27Yv3GZlZUVkZKTyPTw8XBKnEKLYyT1WUSQyMjLQ0tLSWJ6wsBkYGLyxsYUoS+Qea8HIr1cKvWwG+/ylUisrK1auXMm4ceNQqVS0aNGCpUuXKtv79+/PlStXCA4OxsrKCisrK65evQpAfHw8w4cPp2nTpqjVaoYPH05CQoKyb/ZMc9OmTbi6umJra8vVq1c5e/YsgwYNwt7eHjs7O9zc3Apt0Ybnz08IIYqDzFjLuIULFzJmzBhGjx7Nf/7zH2bMmEGTJk1wcHBgwYIFdO/eHVdXVwYPHgw8nRUmJSXRp08f3N3dWb16Ndra2vz0008MGjSIjRs3Kov837x5k7CwMIKCgtDX18fIyAgvLy/q1avH6tWr0dPT4+LFi8V5+kKIF5AZa8FIYi1hDhw4gEql0mgryOJZHTp0wNPz6ao3AwcOZOXKlezbtw8HBweqV6+Ojo4OlSpVwsjofwsPrF69GgsLCyZPnqy0zZgxAwcHB/773//Svn17AB49esSsWbMwMTFR+iUmJuLt7U39+vUBMDMze2WMCQkJOc5ZCCHeVpJYSxhbW1tmzpyp0Xbjxg369+//WuM1bNhQ47uxsTG3b9/OdZ8TJ05w/PjxHMnuwYMHGhVkDA0NNZIqwODBgwkMDCQiIgIHBwdat25No0aNcj2eiYkJv/zyS472du3a5bqfEEIUB0msJYyenh4WFhYabc8/EKSt/eLLOM/WOc1WrpzmvwJaWlo5ap0+LzMzE0dHR6ZMmZJjW7Vq1ZR/fr5GKsCIESPo3Lkze/bsISYmhp9++olPP/2Uzz777KXHK1euXI5zFkK8OXIpuGDk1yuFsp+OvXnzptKWlJREUlJSvsfS1dXlyRPN9XIbN25MXFwc7733HhYWFhqf6tWrv3JMMzMzevfuzQ8//MDo0aMLtVycEEIUN0mspZCenh4ffPABISEhnDlzhuPHjzNhwoQ8l3R7lpmZGX///Tf//PMPycnJZGZm0r9/fzIyMhg5ciSHDx8mISGBAwcOMGPGDC5duvTSsR4+fMjUqVPZv38/CQkJnDp1it27d1O3bt0CnK0QovBpF+Gn9CmdZyX49ttvqVSpEr169eLzzz+nT58+vPPOO/keZ/To0dy7dw9XV1ecnJxITEzE0NCQ1atXo6+vz/Dhw+nQoQOTJk0iNTWVqlWrvnQsbW1t7t+/T2BgIB06dMDb2xsjIyPmzp1bkFMVQoi3itRjFSIXNx+WrMLo9ouqFHcIr+XK2FbFHYJ4hknjwFd3KiT/nPymyI5VVGTGKoQQQhQieSpYiFxcTytZf3savif/lX7TVsX9WdwhvJY+lu3z3FeeCi4Y+fWEEEKIQiR/3gohhNCgJXOuApFfTwghhChEMmMVQgihQe6xFowk1lIoICCA69evv3B93bdBcnIyS5cuZefOnSQmJlK1alUsLS3x8vLCzc3tpUsyCiFESSCJVRSp69ev07t3b6pUqcLYsWNp3Lgx6enpHDp0iAULFtCkSRNq1apV3GEKUaZpaWkVdwglmkwNyqDo6Gg8PDyUIuVDhgwhLi5O2Z5dKH3z5s34+PjQpEkTPv74YyIjIzXGSU1NZdq0aTg7O6NSqfD09CQmJibXY0+dOpXHjx+zatUqXF1dqVWrFnXq1MHDw4PIyEilPN39+/eZNGkSarUaGxsbevXqxZEjR4CnRQCeL8oO8O+//2JnZ8emTZuAp+X0fvnlF9q1a4eNjQ1ubm6sXLmyQGX2hBDiVSSxlkGPHz/G19eX9evXs3z5csqVK8ewYcN4/PixRr85c+bQrVs3oqKiaNu2LZMmTeLKlSvA06Q1bNgw4uPjWbBgAZGRkbi6ujJkyBDOnTv3wuOmpKSwa9cu+vXrh76+fo7tFSpUUNYznjhxIrGxscybN4+IiAjMzc3x9vbm1q1baGtr06lTJ6KiNFdF2rp1Kzo6OrRp0waA+fPnExoaSkBAAJs3b8bPz4/58+ezZs2aAv+GQpRmWlraRfYpjUrnWYlc9ejRg1atWmFubk6jRo347rvvuHLlCsePH9fo169fP9zc3LCwsGDs2LGUK1eO2NhYAGJjYzl69CjBwcGoVCol8anVasLCwl543CtXrpCZmUm9evVyje/SpUts27aNqVOn0qxZM+rXr88333xDlSpV+O233wDo1q0b586d49SpU8p+2cldT0+PBw8e8PPPPzNt2jRat26NmZkZ7dq1Y/DgwcoYQgjxJsg91jLo7NmzBAcHc/LkSe7cuaO0JyYm0rRpU+X7s0XQdXV1MTAwUIqgnzhxgvT0dFxcXDTGfn7W+6y8XoLNviz9bCy6uro0adJE2WZpaUnjxo2JjIykUaNG3Lhxg9jYWOWBrfPnz/Pw4UNGjhypcb8oIyNDLgUL8QryHmvBSGItYx48eMCgQYP44IMPmDFjBoaGhgC4u7vnKISeWxH0zMxMqlSpQnh4eI5j6OnpvfDYFhYWaGtrc+HCBdq2bVvgc+natSuLFy9m/PjxREVF8d577+Hg4AD8L4n/8MMP1K5du8DHEkKIvJI/S8qYuLg4bt++jZ+fH2q1GktLS+7evZvvWdz777/PvXv3ePz4cY5i58bGxi/cp3r16jRv3pyVK1eSmpqaY/ujR4949OiRcqk4+2EleDrTPHbsmMZl5I4dO3L37l327NlDVFQUnTt3Vman9erVo0KFCly9ejVHfBYWFvk6VyGEyA+ZsZZSaWlpnD59WqOtQoUK1KxZk/LlyxMaGsrgwYO5du0aQUFB+X683snJCbVazahRo/D396dBgwbcuXOHAwcOYG5uTrt27V6435dffknv3r3p0aMHo0aNomHDhujo6HD48GGWLl3K0qVLsbCwoF27dnz11VdMmzYNQ0NDQkJCuHfvHn379lXGMjAwwNnZmXnz5nHu3Dm+//57ZVvlypXx8fFh7ty5aGtr4+TkxKNHjzh16hQ3b95k6NCh+TpfIcqS0vpQUVGRxFpKHT16lK5du2q0WVtbExkZSVBQEHPnzuX333+nbt26TJw4kcGDB+drfC0tLRYvXsz8+fP5+uuvSUpKonr16tja2uLo6PjS/WrWrMn69euVfbMXiKhXrx6jRo2iZs2awNNC7TNmzOCzzz4jLS2Nxo0bs2zZMuXSdbZu3boxevRobGxssLS01Ng2cuRIDA0NWblyJd988w2VK1fG0tJSIzkLIURhk0LnQuTiWPLG4g4hXwb+Wa24Q3gth/u4vLrTW6IslI2ro5r1BiPRFH9kfJEdq6jIjFWIXOy5Xr64Q8iXKlVL3iW8OY4pHLq1qbjDyLMNV6oUdwivpY/lq/uIwiGJVQghhAZ53aZg5NcTQgghCpHMWIUQQmiSp4ILRH49USIEBAQwcODA4g5DCCFeSRJrGRMWFkbjxo1zLNDg6uqKnZ1djiUJXVxcCAoKKsoQhRDFTBbhL5jSeVbipZo1a0ZGRgaHDh1S2m7cuMHVq1fR19fn77//Vtrj4uK4efMmTk5OxREqkPvaw0II8TaSxFrGmJubY2pqqlE3df/+/djY2ODi4qLRHhMTg66uLk2bNuXkyZMMGTIEJycnVCoV3bt3Z9euXUrfuXPn4u7unuN4/v7+eHt7K9+PHTvGJ598gp2dHc7OzowfP57k5GRle/Yl3xUrVtCqVStsbW3JyMh44blERkbSqVMnbGxsaNu2LcHBwcp6x/Pnz6d9+5zv7Y0dO1ZWXRLiFbS0tIrsUxpJYi2DHB0dcyRQtVqNWq3WaI+NjUWlUlGxYkVSU1Nxd3cnNDSUiIgIXFxc8PX1VarNdO3alQsXLnDixAll/7S0NLZv306XLl0AOHfuHAMGDMDR0ZGIiAiWLFnCrVu38PX11Vir+OjRoxw8eJAff/yRDRs2oKOjk+McwsPD+fbbbxk6dCibN29m6tSprF+/nvnz5wPg4eHBlStXNGbmKSkpbNu2DQ8Pj0L6JYUQIidJrGWQk5MTZ86cUUrGxcbG4ujoiFqt5tixY6SlpZGVlaW0A6jVarp160a9evWoU6cOfn5+WFpasnXrVgDq1q2LjY0NGzZsUI6zbds2AKWSzbJly2jTpg3Dhw+nbt26Si3YI0eOaCRkHR0dZs6cibW1NdbW1i/8q3bhwoWMHTuWjh07YmZmxkcffYSfnx+//fYbWVlZmJiY4OLiwrp165R9IiMjqVatGi1btizcH1SIUkYL7SL7lEbyuk0Z5OTkpCROa2trbt26hUqlQk9PDxMTEw4dOoShoSEpKSk0a9YMgDt37hAcHMzevXu5desWT5484dGjRyQmJirjdu3alYULFxIQEEC5cuWIiorC1dWVihUrAk9ruF6+fJmdO3fmiOny5cvY2NgATyvTVK5c+aXxJycnk5iYyLfffst3332ntGdmZvLw4UOSkpJ499138fLyYuzYsUyePFkpcdejR48c5fCEEKIwyf/ClEGGhoY0aNCAmJgYUlJSsLOzU2qoZl8ONjQ0pHLlykqyCwgI4Nq1a/j7+1OrVi309PTw8/PTqOHq7u7Od999x19//UXjxo3Zv38/y5YtU7ZnZmbSpUsXfHx8csT0zjvvKP/8snquz44DEBgYiFqtzrHdwMAAgBYtWlCtWjWio6Np1KgR58+fZ9GiRXn9mYQos0rr07pFRRJrGeXo6Mhff/1FSkqKRnJSq9UsX74cQ0NDHBwclNndgQMH8Pf3p02bNsDT+6dXr16lQYMGyr41atSgefPmREZGEh8fj5GRkcbYjRs35uzZs5ibmxfooQVDQ0Pee+894uPj8fT0fGk/HR0devbsSXh4ONbW1jg5OWFmZvbaxxVCiLyQP0vKKCcnJ+Lj49m9e7dGmTe1Ws3p06c5ePCgRnudOnWIjo7m7NmznD59mrFjx77wad2uXbuyc+dO1q5dS+fOndHW/t+/YkOHDiUuLo6AgACOHz9OQkICe/fuZfLkyS8sfJ6bMWPGEBoaypIlS4iLiyMuLo4//viDWbM0q3J4eHhw5swZoqKi5KElIUSRkBlrGZU9G33y5Am2trZK+7vvvouFhQXx8fEa76/OmDGDL7/8Eg8PD9555x0GDx7Mw4cPc4zbsmVLKlasSHx8vPI0cLb69euzatUqvv/+ewYOHEhGRgYmJiY4OztTvnz+qsh069aNSpUqsXTpUoKDgylfvjwWFhZ069ZNo997772Hi4sLR48e5eOPP87XMYQos0rpazBFReqxilLPw8MDe3t7JkyYkO99F53a+gYienPWXHz5Q19vqzmOKcUdQr7MOl4yy8atbdU8z30bOBTdswjnDvgW2bGKisxYRal19+5ddu7cyalTp/j++++LOxwhSg65SVggklhFqeXg4ED16tX54osvMDU1fa0xHN9Nf3Wnt8iOfzKLO4R8m3G0KhOb3CvuMPLsY5MHxR2CeMtJYhWl1tmzZ4s7BJFH9oY5l8N8Wx2+taW4Q3jz5B5rgciEXwghhChEMmMVQgihSWasBSIz1jJowYIFyvq9ABERETRq1Ej5Hhsbi5WVFdevXy/22F7k+XiFEOJtIom1BHvdouWDBw9mzZo1RRmqEKIk0S7CTylUSk+rbHjdouWVK1dW1tMVQghRuCSxlmCvW7Q8L5dbn/f//t//o1evXtjY2KBWqwkMDNSYKWcXKH/Wiy7ZLlu2DGdnZ+zs7Bg1ahQrVqzAysoqx/G2bduGq6srKpWKAQMGcOXKlRx9/vrrL9zd3bGxsaFnz56cOnUKgNTUVFQqFRs3btTof/HiRaysrDh+/Hi+zl2IsiZLS6vIPqWRJNYS7nWKlufXzZs3GTJkCObm5kRERDBv3jxiYmIIDAzM1zh//PEHc+fOZfjw4axfvx5HR8cXVptJSkoiLCyMOXPmsHLlSlJSUpg8ebJGn8zMTObOncuXX37JunXreOedd/Dx8eHBgwfo6+vTsWNHjVqsAOvWrcPa2lqp2COEKFkOHjzI8OHDadWqFVZWVixYsEBje0REBFZWVjk+ly9f1uh34cIFBgwYgK2tLR999BEzZ87Msfb5jRs3GDFiBCqVCgcHhxyTidxIYi3hXqdoeX6tXLmSatWq8c0331C/fn2aNWvGl19+yZ9//vnCmeTLrFixAnd3d/r27UudOnXo27cvzZvnXGbt8ePHBAUF8f7779OoUSO8vb05ePCgRom6rKws/P39cXBwwNramlmzZpGamqrMUj09PYmNjSUhIQGA9PR0IiMjc62GI4T4P1pF+MmHtLQ06tWrh7+/P8bGxi/so6Ojw549ezQ+tWrVUranpqYyaNAg9PX1Wbt2Ld988w0RERHMmTNH6fPkyRN8fHy4ffs2v/76K8HBwcTGxjJp0qQ8xSmJtYR7tmj5pUuXlKLlJiYmStHy06dPaxQtz6+4uDhsbW3R1dVV2po2bQo8/csvP+M0adJEo83Ozi5HP2NjY417wMbGxmRmZpKcnKzRT6VSKf9crVo1LC0tlXhsbGxo1KgR4eHhAOzYsYN///2Xzp075zleIcTbpUWLFowbN44OHTpQoUKFl/YzMjLS+Ojo6CjboqOjuXfvHrNmzcLa2pqWLVsyZswYVq1aRVpaGgB79+7lzJkzzJw5ExsbGxwcHJgyZQpbtmxR/ljPjbzHWsK9TtHy1/Gq+qlaWlo8X8/hRWXl8iK7Buzzx35VvYisrCyNOL28vAgODmb06NGsW7cONzc3qlQpmQuoC1GktIvu3ue9e/e4dy/nkpZVq1alatWq+R7vyZMntG7dmsePH1O/fn18fX358MMPle1HjhzBzs4OfX19pc3Z2ZmHDx9y6tQp7O3tOXLkCGZmZlhYWCh9nJyc0NHR4fDhw6+s6ywz1lIg+z5r9v3VbNmJNSYmRqNoeX5ZWlpy7Ngxnjx5orQdPnwYgHr16gHwzjvvcPPmTY39sh8men6cZz3/PT+efer53r17xMfHY2lpqbR17NiR1NRUwsLC2Ldvn9RjFeIttGLFCtq0aZPjs2LFinyPVadOHWbOnMmiRYuYP38+JiYmDBgwQOPNiVu3bmFoaKixX/b3pKSkl/bR1da5zl4AACAASURBVNWlWrVqSp/cyIy1FHBycuLXX3/l5s2b9OvXT2lXq9WMHz8ePT09Pvvss9cev2/fvvz666988cUXDB48mKSkJL766ivat2+Pubk58PTVn6VLl7Jy5UpcXFzYt28fW7Zorqn6ySef4O/vT5MmTWjWrBn79u3jv//972vFpKWlRVBQEBMnTqRq1arMmzePypUr07FjR6VP5cqV6dSpEzNmzKBOnTrK5WshxNvjk08+yVFHGXit2apKpdK4RfTBBx9w9epVli1bhr29/Sv3f9WVueevir2MzFhLgVcVLU9LS9MoWp5f7777LiEhIVy8eJFu3boxZswYHBwc+Oabb5Q+zZo1Y8yYMfz000906dKFQ4cOMXz4cI1x3NzcGDNmDIsWLaJr167s378fb2/vXO+VvIy2tjZjxozhiy++oEePHty6dYvFixfneOrZw8OD9PR0eWhJiPzQ0iqyT9WqValVq1aOz+sk1hdp0qQJly5dUr4bGhpy69YtjT7Z37NnqS/qk5GRwb1793LMZF9ECp2LYjVlyhSOHDlCdHT0Gxl/165djBw5kt27d1OjRo1873/41qY3ENWb883Rwvkfo6L2exuX4g4hz5acKZnVbXysXfPct36rpW8wEk3n//Ppa+3Xtm1bOnfuzKhRo3Lt5+3tTXp6Or/++isAq1ev5rvvvmPfvn1UrlwZeLqK3YwZM9i/fz+VKlVi9+7dfPrpp2zbtk25KvfXX38xZMgQtm/f/sp7rHIpWBSZ9PR0li9fTosWLahQoQK7d+8mIiKC8ePHF/qxHj16xO3bt1mwYAFdu3Z9raQKoKVVsv7urFyu5NVjHW97nxN3Nr6641siPjX/74KXOG/pug3//vuv8opfeno6SUlJnD59mkqVKmFhYUFwcDC2trbUrl2btLQ0wsPD2bt3LwsXLlTG6NSpEwsXLmTChAmMGjWK69ev8/3339OnTx8qVaoEwEcffYS1tTUTJkwgMDCQhw8fMn36dFxdXV+ZVEESqyhCWlpaxMbGsmzZMh48eIC5uTkBAQH07du30I+1ZMkSfvzxR2xtbfHz8yv08YUQRe/EiRMMGDBA+b5mzRrWrFmDg4MDoaGh3L9/n6lTp5KUlESlSpVo0KABP//8s8arhvr6+vzyyy989dVX9OzZE319fbp168a4ceOUPjo6OixevJivvvqKfv36oaurS9u2bfP8HqtcChYiF0dul5yZFMC8EyXvdaLxtveLO4R8WRlXMmesM+zb5Llv/Y9D3mAkms5vH1Jkxyoq8vCSEEIIUYgksZZBVlZWREZGFncYisDAQPr371/cYQghshXhU8GlkSTWYhIQEICVlRWzZs3SaL9+/TpWVlbExsYW+BiFnbB27NhB7969cXBwwM7OjrZt2zJu3Lg8L0wthBBlgSTWYlShQgVCQ0O5du1aoY6bkZGhsUpSYYiJiWHUqFE4OzuzevVqoqKimDJlCvr6+jkKqgshSri3dBH+kkISazFSqVRYW1szd+7cXPtduHABb29v7OzsaNq0KaNHj+bGjRvK9uz6qps2bcLV1RVbW1smTJhAeHg4Bw4cUEonRUREKPukpqYybtw4VCoVLVq0YOnS3N9b27lzJw0bNmTEiBFYWlpibm6Oi4sL06ZNw8DAgMzMTFq3bs3ixYs19rt//z5NmjThzz//BODBgwdMmjSJDz74ALVaTVBQEJmZmq+I9O/fn0mTJhEcHEyzZs1wcHBg4sSJygLZ2SIjI+nUqRM2Nja0bduW4OBgpQLO/Pnzad++fY7zGDt2LEOHDs31XIUQoiAksRYjLS0tJkyYwKZNm15afPvBgwd4e3sDT19sDgkJ4erVq4wcOVJjUfqbN28SFhZGUFAQGzdu5Msvv6Rjx46oVCqldFKHDh2U/gsXLkStVrNhwwYGDRrE7NmzOXDgwEtjNTQ05PLlyy9d21dbWxtPT0/Cw8M14oqKiqJSpUq0afP0icRZs2axa9cu5syZw6pVq7hz506OpQ8BtmzZwr179wgNDSUoKIitW7fy888/K9vDw8P59ttvGTp0KJs3b2bq1KmsX7+e+fPnA09XXLpy5YrGGqEpKSls27ZN1gwW4lW0tYruUwpJYi1m9vb2tGnTJse91mwbN27k7t27zJkzh4YNG6JSqQgKCuLYsWMahcwfPXrErFmzsLW1pW7dulSpUgU9PT10dXWV0knZVW8AOnTogKenJxYWFgwcOBBzc3P27dv30jj79evHhx9+iIeHB87OzgwbNowVK1aQkpKi9OnRoweJiYka94fXrVtHt27d0NXV5d9//2XdunWMGTOGVq1aYWlpyVdfffXCpctMTU2ZNGkSlpaWtGjRgvbt22vEt3DhQsaOHUvHjh0xMzPjo48+ws/Pj99++42srCxMTExwcXHRKHYeGRlJtWrVaNmyZe7/oQghRAFIYn0LfP755xw+fJgdO3bk2HbhwgUsLS2pXr260pb9/dlaqIaGhpiYmOT5mA0bNtT4bmxszO3bt1/av1KlSvz444/s3LmTsWPHYmxszJIlS3Bzc+PixYvA0xqIrVu3VpLZ8ePHOX36tDJDTEhIID09XWOR7HLlymmsb5yX+JKTk0lMTOTbb79VFt1WqVQEBgaSlpamVJ/w8vJiy5Yt3L//9D3J8PBwevTo8dpVfoQoM+Qea4FIYn0L1KlTBy8vL2bPnv3CGqZ5qabw/OLzr/KimqfP3+t8EVNTU7p37860adPYvHkzgMb9WS8vL7Zt28bdu3dZt24dDg4O1KlTJ1+xvSq+7P8fGBjIhg0blE9UVBRbt25ViqS3aNGCatWqER0dzd9//8358+fp2bNnvmMRQoj8kMT6lhg5ciQ3b95k7dq1Gu316tUjLi5OoxDwxYsXSUlJUWqhvoyurm6hPx38rGrVqmFoaKgx0/3oo48wMjJizZo1bNq0SeN+ppmZGbq6uhp1VDMyMl56f/llDA0Nee+994iPj8fCwiLHJzsp6+jo0LNnT8LDw1m7di1OTk55WudTiLIuS0uryD6lkSTWt4SBgQE+Pj45ivt26tSJqlWr4u/vz5kzZzh69Cj+/v7Y2tri6OiY65hmZmbEx8dz4cIFkpOTC/RazIIFC5g5cyYxMTEkJCRw9uxZZs6cyblz52jbtq3ST0tLC09PT+bPn4+Ojg6urv+rqFG5cmU8PT35/vvv2bVrF3FxcUydOpW7d+/mO54xY8YQGhrKkiVLiIuLIy4ujj/++CPHvWoPDw/OnDlDVFSUPLQkhCgSkljfIgMHDsxRhUVPT49ly5aRkZGBl5cXgwYNwtTUlODg4FdeIu7Zsye2trZ4eXnh5OTExo2vv+7thx9+SGJiIpMmTaJDhw4MGDCAI0eOEBQUlCNh9ejRg8zMTDp37pyj1qq/vz/NmzdnzJgx9OnThypVqmgk37zq1q0bc+bMYevWrXTr1g0vLy9CQkKoWbOmRr/33nsPFxcX9PX1+fjjj/N/4kIIkU+yCL8odBcuXMDd3Z3o6GgaNGhQ3OHg4eGBvb09EyZMyPe+sgj/myeL8BeN/CzCX6/jL28ukOdc2DiwyI5VVOTxSFFoHj9+zN27d5k9ezYfffRRsSfVu3fvsnPnTk6dOsX3339frLEIIcoOSayi0GzcuJFJkyZRv359FixYUNzh4ODgQPXq1fniiy8wNTV9rTFuPyxZd0ssq6YXdwj5ZqRXsoqzP8ksnQ/caCgDp/gmSWIVhaZ79+507969uMNQnD17trhDEEKUQZJYhRBCaCqlr8EUlZJ1nUsIIYR4y0liFUWmbdu2r33v9erVq1hZWWksqp+b2NhYrKysuH79+msdT4gyTRbhLxC5FFyGBAQEsH79euBpNRojIyMcHR0ZN24cxsbGxRxd7kxMTNizZ4/GmslCCPE2khlrGWNvb8+ePXv473//y+zZszl9+jSfffZZcYf1Sjo6OhgZGaGrq1vcoQhR+ski/AUiibWMyS4jZ2xsjIODA56enhw5coTU1FQAoqOj8fDwoGnTpqjVaoYMGUJcXJyyf/Yl2c2bN+Pj40OTJk34+OOPiYyM1DjOlStXGDhwIDY2NrRp04aoqCiN7bNnz6Z3797K9127dmFlZcWiRYuUtq+//ppPP/1U47jPXgq+desWEyZMwMnJCRsbGzp06KAUBnjekydP+OKLL2jdujXx8fGv+esJIcSrSWItw27cuMGWLVvQ0dFBW/vpvwqPHz/G19eX9evXs3z5csqVK8ewYcNyrDM8Z84cunXrRlRUFG3btmXSpElcuXIFeFp9ZsSIEaSlpbFy5UrmzZvHqlWrlHJuAI6Ojhw/fpy0tDQAYmJiMDAw0KjlGhsbi1qtfmHsDx48oG/fvpw/f565c+eyefNmJk6cSPny5XP0ffjwIaNGjeLo0aOEhYW9VrUdIcoULa2i+5RCco+1jDlw4AAqlYrMzEwePnwIwCeffEKlSpWAp+v8Puu7775DrVZz/PhxmjZtqrT369cPNzc3AMaOHcuqVauIjY1VCqafO3eOLVu2ULt2bQC+/fZbpT+gjHX48GGcnZ2JjY1lyJAh/PDDDzx+/JjU1FTOnz//0kIDGzdu5J9//mHbtm3K/eEXVa65e/cuY8eORVtbm5UrV1KlSslb8k8IUbJIYi1jbG1tmTlzJo8ePWLz5s3s27ePsWPHKtvPnj1LcHAwJ0+e5M6dO0p7YmKiRmJ9thC5rq4uBgYGSvm4uLg4DAwMlKQKULduXY0CAxUrVsTW1paYmBhsbGw4e/YsP//8MytXruTIkSPcvn2bKlWq0KhRoxeex8mTJ6lXr94rH7ry8fHB3NyckJCQHAUBhBAvUUpnkkVFLgWXMXp6elhYWNCgQQPGjBmDqakp06ZNA55eXh00aBBZWVnMmDGD8PBwwsPD0dLSIj1dc6m81ymU/ny9B7VaTWxsLAcOHKBBgwZUr15daYuJieHDDz9ULlG/rtatW3PixAmOHTtWoHGEECKvJLGWcSNHjmTDhg0cP36cuLg4bt++jZ+fH2q1GktLS+7evZsjIb5KvXr1SE5OVu65AsTHx5OSkqLRz9HRkZMnT7J9+3blku+zifVl91cBGjduzIULF7h582ausQwdOpThw4fj4+NDTExMvs5DiDJLuwg/pVApPS2RV5aWlrRs2ZLvv/+emjVrUr58eUJDQ7ly5Qr79+/n66+/fmXd1+c5OTnRoEEDxo8fz4kTJzh+/DiTJk1CT09Po59KpaJcuXJs3LhRSaxOTk78/fffXL58OddC7u7u7rz33nuMGDFCKb6+Z88etm/fnqOvj48Po0aNYtiwYezfvz9f5yKEEPkliVUwZMgQ9uzZw/nz5wkKCmLfvn24u7vz3XffMX78+HxfjtXW1mbhwoVUqFCB3r1789lnn+Hl5cW7776r0a98+fKoVCrgfw8zGRsbU6tWLWrUqJFr2blKlSoRGhqKubk5o0ePxt3dnRkzZuS4ZJ1t8ODB+Pn5MWzYMPbs2ZOv8xFCiPyQQudC5GL7tRe/F/u22nsz5+tGb7th1mnFHUK+zDmuX9whvJZZDq3z3Lee58o3GImmC2v7Ftmxioo8FSxELv55oFPcIeRLRZ2S93fyP2kl68JZ4xolr+atKFqSWIUQQmiSt20KpGT9qSiEEEK85WTGKoQQQkNWKS3nVlRkxlpMrKyscixcL/5nwYIFtG3btrjDEEKIfCvTiTUgIAArKytmzZql0X79+nWsrKw0FoR/XYGBgfTv37/A4xSFBQsWYGVlpXzs7Ozo0qULGzZsKO7QhBBFSRbhL5AynVgBKlSoQGhoKNeuXSvUcTMyMnjy5EmhjpkXjx49KtD+pqam7Nmzhz179hAZGYmbmxsTJkwolD8yhBCiLCjziVWlUmFtbc3cuXNz7XfhwgW8vb2xs7OjadOmjB49mhs3bijbsy9dbtq0CVdXV2xtbZkwYQLh4eEcOHBAmQVGREQo+6SmpjJu3DhUKhUtWrRg6dKlGsdMT09n3rx5tGrVCltbW7p06cIff/yhbM+uURoZGYm3tzdNmjRh0aJFxMbGYmVlxZ49e+jduze2tra4u7vnaWGE7ILiRkZGWFhYMGzYMN555x2OHz+e57gA5s2bh5ubG02aNKF58+Z88cUX3Lt3T6PPsWPHGDx4MCqVCpVKRa9evTh79qxGn23btuHq6opKpWLAgAEayyRmj/HJJ59gZ2eHs7Mz48ePJzk5Wdl+9uxZBg0ahL29PXZ2dri5ueWoDSuEeI4UOi+QMp9YtbS0mDBhAps2bdJIHs968OAB3t7eAKxevZqQkBCuXr3KyJEjNdbRvXnzJmFhYQQFBbFx40a+/PJLOnbsiEqlUmaBHTp0UPovXLgQtVrNhg0bGDRoELNnz+bAgQPK9sDAQHbv3s23337Lpk2bGDBgAOPHj+evv/7SiG/OnDl06dKFjRs34unpqbTPmjWL4cOHExkZScOGDfHz8+P+/ft5/m2ePHnC1q1bSUlJwc7OLl9xVahQgenTp7Np0yZmzpzJwYMHmT59urL97Nmz9O/fHwMDA0JDQ1m/fj19+/bVWMg/KSmJsLAw5syZw8qVK0lJSWHy5MnK9nPnzjFgwAAcHR2JiIhgyZIl3Lp1C19fX+U/l88//5zq1auzevVqoqOjCQgIoFq1ann+DYQQIr/kqWDA3t6eNm3aMGvWLEJDQ3Ns37hxI3fv3mXOnDlUr14dgKCgIDp06EBMTAxOTk7A08uws2bNwsTERNlXT08PXV1djIyMcozboUMHJREOHDiQlStXsm/fPhwcHEhISCAyMpI///xTKcxtZmbG0aNH+e2333BxcVHG6dWrF507d1a+X716FXi6wH7z5s2BpwkmOjqaEydOKPG+SEJCgrLMYPZl5YCAAOzt7ZXteYnL19dXGbNWrVqMGzcOPz8/Zs6ciba2NkuXLqV27doEBQUpaxE/W2YOnhZdDwoKwsDAAABvb28CAgJIT09HV1eXZcuW0aZNG4YPH67s89133+Hi4sKJEyewsbEhMTERb29v6tevr8QqhHgFeSq4QCSx/p/PP/+cjh07smPHDho3bqyx7cKFC1haWipJFVC+X7hwQUlUhoaGGkn1VZ6taQpP18nNrml64sQJALp3767RJz09HVNTU402W1vbV46fXbf01q1bucZkYmLCL7/8Ajydqf/111/MmjULU1NT2rRpk+e4tm/fzi+//MKlS5f4999/yczMJD09naSkJIyNjTl16hTNmzfPdYF/Y2NjJalmf8/MzCQ5ORljY2NOnDjB5cuX2blzZ459L1++jI2NDYMHDyYwMJCIiAgcHBxo3br1S2u8CiFEYZDE+n/q1KmDl5cXs2fPznGvE8hThZeKFSvm65i51TTNvpS5evXqHOM+v9/zVWOy6erqaowNvLJmarly5bCwsFC+W1tbExMTw9KlS2nTpk2e4jp27BijRo3Cx8cHf39/qlatytGjR5kwYcJLF8l/WSzPyj6H7BgyMzPp0qULPj4+OfZ95513ABgxYgSdO3dmz549xMTE8NNPP/Hpp5/y2Wef5TkOIcqcUvq0blGRxPqMkSNHEhkZydq1azXa69Wrx9q1a7l37x5Vq1YF4OLFi6SkpFCvXr1cx9TV1X2tp4OzZ1XXr1+nZcuW+d6/MOno6PD48WMgb3EdOnSIGjVq4Ofnp7Rt2bJFo0+jRo2IiYkhKysr32XpsjVu3JizZ89ibm6e6xhmZmb07t2b3r17s2TJEpYtWyaJVQjxxpT5h5eeZWBggI+PDytWrNBo79SpE1WrVsXf358zZ85w9OhR/P39sbW1zbVmKDz9H/X4+HguXLhAcnKykqBepXbt2nTv3p3JkycTHR3NlStXOHXqFKtWrSIsLOy1z/FVnjx5QlJSEklJSSQkJBAWFsaePXto06ZNnuOqU6cOycnJrFu3joSEBDZs2MCqVas0jjNkyBAuXrxIQEAAJ0+e5PLly2zcuJHTp0/nOdahQ4cSFxdHQEAAx48fJyEhgb179zJ58mRSU1N5+PAhU6dOZf/+/SQkJHDq1Cl2795N3bp1C+8HE6I0kqeCC0RmrM8ZOHAgq1ev5p9//lHa9PT0WLZsGTNmzMDLywsdHR2cnZ0JDAx85WyrZ8+eHDhwAC8vL1JTU5kxY0aO+5MvM336dEJCQliwYAGJiYlUqVKFhg0bKk8ovwnXrl3D2dkZePpkr6mpKWPGjGHIkCF5jqtVq1YMGzaMefPmkZaWhr29Pf7+/nz++efKGNbW1qxYsYK5c+fSp08ftLW1sbKy4quvvspzrPXr12fVqlV8//33DBw4kIyMDExMTHB2dqZ8+afl0+7fv09gYCBJSUno6+vj6OjI+PHjC+OnEkKIF5J6rELkIvTClld3eouUtBJsAO1MC7aoSVE7mqz76k5voU/qu+a5r+Una95gJJriVngV2bGKisxYhRBCaJLXbQpEEqsQuWhcPaO4Q8iXf9LKF3cI+bb1WoUSNWs9eadkzlhF0ZHEKoQodnbvdCzuEPJsVVzO96ZLHZmxFkjJuyEjhBBCvMUksYo8y170/9ChQ8Udymtp3bo1ixYtKu4whHjrZWkV3ac0kkvBJUhAQADXr19XlhwE+Pvvvxk6dCguLi7MmDFDY7Wl/LCyslL+WU9PD1NTUzw8PBg0aJDSbmJiwp49ezSWdnzTUlJSCAkJYefOnVy7do0KFSpQs2ZNWrZsSe/evZWlGvMiPDz8patUCSFEYZHEWoL997//ZcyYMfTu3Zvx48e/9gpG2aZMmUK7du14+PAhe/fuZfr06VSuXFkpFJBdUq6o/PPPP/Tp04dy5coxYsQIrK2tKV++PAkJCezYsYOff/6ZiRMn5nm8Z9cdFkLkQu6xFohcCi6hIiIiGDlyJJ999hkTJkxAS0tLqQn7rOzarNevX3/lmPr6+hgZGWFmZkavXr2wsrJi9+7dyvbnLwVnf9+8eTM+Pj40adKEjz/+mMjISI1xr1y5wieffIKNjQ1t2rQhOjqatm3bsmDBglzjmTZtGunp6axfv56uXbtibW1N3bp1adGiBV999RUBAQFK371799K/f38cHBxo2rQpffv25e+//9YYTy4FCyGKgiTWEmjJkiVMmTKFGTNmaFyqLSxZWVns37+fuLg4ZQWj3MyZM4du3boRFRVF27ZtmTRpklKQPDMzkxEjRvDo0SNWrVrFDz/8QFhYGElJSbmOmZKSwq5du+jXrx/6+vov7PPsDD0tLY0+ffqwZs0awsLCqF27Np9++qlG0XMhRB5paRXdpxSSS8ElzKFDh9i/fz9z587F3d29UMeePHkyU6dO5fHjx2RkZFCxYkX69+//yv369euHm5sbAGPHjmXVqlXExsZibm7Ovn37OHfuHNu2bcPc3ByAGTNm5JhZP+/KlStkZmZiaWmp0d6rVy/Onj0LPF2HOSoqCiDHeNOnT2fr1q3s2bNHo1atEEK8aZJYS5i6deuSkZHBTz/9hFqtxtDQMF/7u7u7k5iYCEDNmjXZtGmTss3Pz482bdqQlJTE7NmzadeunVL0PDfP1n3V1dXFwMBAqSsbFxeHgYGBklQBzM3NqVGjhvL9p59+YvHixcr3pUuXvvQhrHnz5vH48WNCQ0PZtWuX0n7t2jXmz5/P4cOHuX37NllZWTx48EA5VyFEPsg91gKRxFrCGBgYMHfuXAYOHEjfvn1ZsWIF7733HvD00ujzSz9nZGiuHLRkyRKl7fl6p++88w4WFhZYWFiwaNEi2rVrR+PGjVGr1bnGlFtd2bzo1auXMuOFpwXNHz58iLa2NhcuXNCYjWYXkq9WrZrGGEOHDqVatWpMmTIFExMTdHV16dOnT77qvwohRGGQe6wlkIGBAb/++iv6+vr07duXq1evAk8T4+3btzXqv546dUpjX1NTUyV5mpqa5nqMPn368M033+RI1vlhaWlJcnIyCQkJSltCQgJ37txRvlevXl2JycLCAj09PapXr07z5s357bffuH//fq7HuHPnDufPn8fHxwcXFxfq1auHnp6eMmsWQuSTdhF+SqFSelqlX/Xq1VmxYgXvvvsuffv25dKlS6jVah4+fMj8+fO5cuUKmzdvZvXq1a99jP79+xMfH69xuTi/mjVrRoMGDZgwYQInT57kxIkTTJo0iYoVK77y9aAvv/yScuXK0bVrVzZs2MCZM2dISEhg165d7Nq1C23tp//6VqtWDQMDA9atW0d8fDxHjhzBz89P3lkVQhQLSawlmL6+PsuWLaN27dr069ePJ0+eMH36dKKjo+nUqRMbNmzAz8/vtcc3MjKiS5cuzJ8/P8cl5bzS1tYmODiYcuXK4eXlxWeffYaXlxdVqlR55RPHNWvWZP369bi6urJ48WI8PT1xd3dn1qxZ2Nvb8/PPPyvH+OGHH7hy5QqdO3cmICCAfv36Fek7t0KUKvJUcIFIPVZR5G7cuEGLFi2YP38+7dq1K+5wcnX41uvP1ovD9sSSV90GYLxt7k+Jv03GHyiZi/DPcmid5751R65/g5FouhjcrciOVVTk4SXxxu3YsYNy5cpRt25dbt68yezZs3n33XdxcXEp7tCEEKLQSWIVb9zDhw9ZsGABiYmJ6OvrY2dnx6xZs6hYsWJxh/ZK5+7qFHcI+aJbAm/utDV9xIk7G4s7jDyrrFsG7t3L6zYFIolVvHHu7u6FvpiFEEK8rSSxCiGE0JBVSh8qKiol8MKREEII8faSxCqKXaNGjYiIiCjuMIQQ2WSBiAKRS8EiTx4+fMhPP/3E5s2buX79OhUrVqRWrVp06dKFAQMGFHd4Qgjx1pDEKvJk2rRpxMbGEhgYiJWVFampqZw6dUoWuReiNJKngguklE7ERWHbvn073t7etGnThlq1amFtbU337t0ZOXIkADExMTRq1ChHQfWwsDDUajWPHz8G4MSJE/Ts2RMbGxvc3d3Zu3evRv+8QnRSgAAAIABJREFUFk9PTU1l2rRpODs7o1Kp8PT0JCYmBnhaA7Z169YaFXMA7t+/T5MmTfjzzz8L9bcRQohnSWIVeWJoaMju3bs1Fs9/lqOjI2ZmZvz+++8a7evWraNLly6UL1+etLQ0fHx8MDQ0JDw8nClTphAUFPTCSji5FU/Pyspi2LBhxMfHs2DBAiIjI3F1dWXIkCGcO3cObW1tPD09CQ8P1yggEBUVRaVKlWjTpk0h/jJClEKypGGBSGIVeTJ9+nTOnz9Ps2bN6NSpE4GBgezYsUOjj6enJ7///ruSzM6cOcOJEyfw8PAAIDo6mgcPHjBr1iysrKxQq9V8/vnnL6yek1083cLCgrFjx1KuXDliY2MBiI2N5ejRowQHB6NSqTA3N8fb2xu1Wk1YWBgAPXr0IDExUdkHnib5bt26vbTWqxBCFAZJrCJP7O3t2bZtG6tWraJbt27cvn2bUaNG4evrqyTGbt26kZSUxL59+wBYu3YtKpWK+vXrA0+LnltaWlK1alVl3A8++OCFx8utePqJEydIT0/HxcUFlUqlfGJiYrh8+TLwtIBA69atWbduHQDHjx/n9OnTSpIXQuRCW6voPqWQPLwk8kxHR0dJYoMHDyYqKgp/f38OHjyIg4MDBgYGtGvXjnXr1tG0aVOio6OZOHHiax0rt+LpmZmZVKlShfDw8Bz7PVsqzsvLC19fX+7evcu6detwcHCgTp06rxWPEELklcxYxWurW7cugEZBcU9PT7Zv305YWBiZmZm4ubkp2+rVq0dcXBypqalK25EjR/J93Pfff5979+7x+PFjjQLpFhYWGBsbK/0++ugjjIyMWLNmDZs2bZLZqhB5pVWEn1JIEqvIk379+rF69WqOHz/OtWvX2L9/P9OmTaNq1aqo1Wqln1qtplatWsyePZtOnTppLLTfsWNHKlasyPjx4zl37hwHDx5k9uzZryx4/jwnJyfUajWjRo1ix44dJCQkcOzYMUJCQti6davST0tLC09PT+bPn4+Ojg6urq4F/yGEEOIVJLGKPGnevDnR0dH4+PjQvn17Jk6ciIWFBatXr8bAwECjr4eHB+np6Xh6emq0V6pUicWLF3Pjxg26d+/OlClTGDt2LNra+fvXUEtLi8WLF9OqVSu+/vpr3Nzc8PX15fDhw9SsWVOjb48ePcjMzKRz585UqFDh9U5eiDImS1uryD6lkRQ6F4UuKCiImJiYHK/eFIcLFy7g7u5OdHQ0DRo0yPf+YXEl653Xfx6UrDJ38LRsXEny+6WSWTbuS9XHee5be+KmNxiJpkszSl/lK3l4SRSaf//9l4sX/z97dx5XY/o/fvxViWSJlEjZirIUqamkLMUY22QZ65CdKWUsE9mXjOxbyb6E7EplGcNYRvYI2RWSbJH0aVRK/f7w6/46SnW0Kdfz8egxzn1f5zrvcz/OnPe5r/u6r/cDdu3axYwZM4o0lvfv3/P27VsWLVpEixYtviqpAvygmZLPkRW0FA49KV5n5mWVitdv+/56iVyPFV+dwpeJT4eQb3777TeuXbtG586d6dy5c5HGcuDAASZPnky9evXw9PQs0lgKU3FLqsXRd5FUS+gQbWH5Dj4hQmHZunVrUYcg6d69O927dy/qMARB+A6JxCoIgiDIKqFLDRYWMStYyDfPnz/HwMBAZhlBQRCE7404Yy1GYmNjWbduHcePH+fp06dUrFgRPT09evfuTYcOHeS+beVbZWtrS3R0NPDx1prKlStjYmLC+PHj0dPTK+LoBOE78I1+lVy6dImNGzdy584dnj59irOzMy4uLtL+vXv3sn//fu7fv09qair16tXD0dGRVq1aSW0uXLiQZQ3pTZs2YWVlJT1+8eIFs2fP5uzZsygrK9OuXTsmTZpE+fLlc4xTJNZi4vnz5/Tt25cKFSowbtw4GjVqREpKCiEhIXh6etKkSRN0dHSKOsx8M3z4cAYOHEh6ejrPnz9n0aJFDB8+nOPHjxd1aIIgFJF3796hr69Ply5dmDdvXqb9Fy5c4Mcff8TNzY1y5cqxd+9enJyc2LZtGyYmJjJt/f390dTUlB6rqalJ//7w4QMjRoygbNmybNmyhcTERCZPnszkyZNZsWJFjnF+o79LhM/NnDmT9+/fs337dtq3b4+Ojg516tShZ8+eBAQESB+QoKAgevbsiampKRYWFgwbNoyIiAipn9zWO/Xx8cHe3h4TExNatGjBmDFjePHihUyb4OBgOnXqhJGREb/88gs3b96U2Z+ens7UqVNp27YtxsbG2NrasmjRIpKTc75vUVVVFU1NTapWrYqxsTFDhw4lOjqa2NjYXPUdFRWFoaFhpiUTT58+TaNGjXj58mUuj7wgfIe+0bJxrVq1Yvz48XTs2DHLBV8WLlyIg4MDjRs3pk6dOri6ulKrVi2OHTuWqa26ujqamprSX+nSpaV9Z86c4c6dO8yfPx8jIyPMzc2ZPn06R44cISoqKsc4RWItBuLi4jh16hT9+/fPchiiTJky0ofs/fv3ODk54e/vz6ZNmyhVqhS//fabVGg8Q3b1TjNMnDiRwMBAvLy8eP78OePGjZP2PXv2DCcnJ0xMTNi/fz9OTk6ZfkGmp6dTpUoVFi9ezKFDh5gyZQr79+9n1apVcr3/+Ph4Dhw4QO3atalcuXKu+tbV1cXKykqqbpNhz549tG7dmqpVq8oVgyAIBSM+Pp4nT55k+ouPj89z32lpaSQmJkrfG5/q168fVlZW9OvXL1PiDQ0NRVdXl1q1aknbmjdvjpKSEleuXMnxdcVQcDHw+PFj0tLS0NfXz7Ftjx49ZB7PmzcPCwsLwsLCMDU1lbZn1DsFGDduHNu3b+fChQvUrFkTgIEDB0ptdXV1mT59Ot26dePFixdoaWmxY8cONDQ0mDVrFkpKSujp6RETE8P06dOl5ykqKjJ27FjpsY6ODlFRUWzfvp0xY8Zk+z68vb1Zt24d6enpJCYmoq2tzfr166V1hXPTd69evZg0aRKTJ0+mfPnyxMbGcvz4cVauXJnjcRSE71oh3sfq4+ODl5dXpu2fXz/9GuvWrSMhIYGff/5Z2qapqcmsWbNo3LgxaWlp/P333zg7O7No0SLp/vtXr16hoaEh05eysjJqamrExMTk+LoisRYD8qw6effuXby8vLh58yZv3ryRtj99+lQmsWZX7xQgJCSE1atXEx4eztu3b6UYoqOj0dLSIiIiAiMjI5SU/m8Jvaxqq+7du5ddu3YRHR1NYmIiqampuXo/v/76K/369SM9PZ1Xr16xevVqHB0d8fPzk87ac+rbzs4OVVVVDh06RK9evfD390dDQwMbG5vcHEpBEArBwIED6datW6btn9Zt/hp+fn54e3vj5eUlM0JVt25dqTIXgLGxMa9fv2bt2rU5LmyTnp6eq6IhYii4GKhVqxaKioqEh4dn2y4xMZHBgweTnp6Oh4cHe/fuZe/evSgoKJCSIrs0X3b1Tp8+fcqwYcOoXr06ixcvZt++fdIQ6+f9fOrzhPnXX38xc+ZMOnbsyNq1a/H392fUqFHZ9pFBTU2NWrVqUbt2bczMzPDw8CAyMpJDhw7lum9lZWV69OghDQfv3buXHj16lJjZ04JQYAqx0HnFihXR0dHJ9JeXxLpr1y5mzZrFihUrcvVDukmTJjx69Eh6rKGhwatXr2TapKamEh8fn+lMNiviG6YYqFSpEi1btsTX11emlmmG5ORkkpOTiYiI4PXr14wdOxYLCwv09PRkzjZzKywsjMTERKZMmYKpqSl169bN9CHT19cnLCyMDx8+SNuuXr0q0+bSpUs0aNCAwYMH07hxY2rXri3dRiOvjDPjjMlJue27Z8+ehIWF4evry6NHjzINlQuCULJs2bKFuXPn4uXlJXObTXZu3bolM0PYxMSEqKgomXkn586d48OHD1mOzH1OJNZiYsaMGSgpKdGjRw8OHDhAREQEjx49ws/Pj65duxITE4O2tjalS5dm69atPH78mHPnzjFnzhy5653WqlULBQUFNm7cSFRUFMeOHct0XbJv377ExMQwa9YsIiIiOHnyJOvXr5dpU6dOHe7du8exY8d4/PgxPj4+MvVSs/Pu3TtiYmKIiYnh9u3bzJw5ExUVFVq0aCFX37q6urRo0QIPDw+sra0zlZUTBCGzdAWFQvuTx3///cft27e5ffs2KSkp0vdDZGQkABs2bGD+/Pm4u7tjaGgofYfExcVJfWzevJmjR4/y8OFDIiIi8Pb2Zs+ePQwaNEhq06JFCwwNDZk4cSI3btwgJCQEd3d32rdvj66ubo5ximusxYS2tjb+/v6sWbOGFStWSAtE6Ovr4+Ligra2NoqKiixcuJAlS5awb98+6taty6RJkxgyZIhcr2VoaMi0adNYu3Ytq1atolGjRkyaNIkRI0ZIbapVq4a3tzceHh74+flRv359JkyYwKhRo6Q2vXv35t69e0yePJnU1FRatWqFs7Mzc+bMyTGGdevWsW7dOuDjGbuhoSHr16+Xro3I03fPnj0JDg7OVB9WEITi5caNGzKLO+zatYtdu3Zhbm7O1q1b8fX1JTU1FVdXV5nnZeyHj5ezFi1axLNnzyhdujR169Zl8eLFdOzYUWqvpKTEmjVrmD17Nv3795cWiJg8eXKu4hT1WIUSb/v27Xh7e3Py5MlM15ZzEhEfVEBRFYziWN2mo07xqsdaXKvbdKvdIddta809WoCRyIqc3K7QXquwFM9PiCDkQmJiIs+fP2f9+vX0799f7qQqCILwNcQ3jVBizZo1iwMHDmBtbc3gwYO/qo9KpYvXgI5mmbSiDkFuFYvZMY57L6amCNkTiVUosebNm5fleqKCIORAlI3LE/HTSxAEQRDykThjFQRBEGQV4pKGJZE4YxUEQRCEfCQSawnh5uYmc4Pzt8ja2ppFixbJbAsKCsLAwABvb2+Z7bt27aJRo0ZZrjT1Ndq1a4enp2e+9CUIJV4hLmlYEonEKuS7z0vUZWjevDnnzp2T2Xb+/Hm0tbWz3G5kZJRlmTxBEIRvmUisJVTGGeyOHTto06YNzZo1w8nJSSoUDuDp6Um7du04evQo7du3x8TEBAcHh0x1Wa9fv87AgQNp2rQp1tbWTJgwQaafjNfy8fGhTZs2GBsbk5qamimm5s2bc+vWLZk6i+fPn8fR0ZGrV6/KFEC/ePEilpaW0uOXL1/i6uqKhYUFpqamDBw4kDt37kj7//e//zFhwgSsrKxo3LgxrVq1Yv78+QAMGDCAx48f4+XlhYGBAQYGBjx58iQPR1cQSjiFQvwrgURiLcHCwsK4dOkSa9asYe3atdy8eZOFCxfKtImJiWHnzp0sXrwYX19f4uLimDp1qrT/3r17ODg4YGlpiZ+fH2vXruXVq1c4OTnJLO5/7do1Ll26xKpVq9i/f79MObkMzZs3Jy0tjYsXLwIfS9C9ePGCLl26ULVqVamA8L1793j16hXNmzcHICkpCQcHB1JTU9m4cSN79+6lYcOGDBgwQCoOsGzZMm7fvs3KlSv5+++/WbJkibT8oaenJzVq1GDIkCEEBwcTHBxM9erV8/FIC4Ig/B8xK7gEK126NPPmzaN06dLAx/V1d+3aJdPm/fv3LFy4EHV1dQCGDh2Km5sbKSkpKCsrs2HDBuzs7HB0dJSeM2/ePGxsbLhx4wZGRkbAx7U158+fT7ly5b4YT/Xq1alduzbnz5+nbdu2nDt3DmNjY8qWLYuFhQXnz5+nefPmnD9/HhUVFUxMTAA4ePAgSUlJLFq0SErYEydO5Pjx4wQEBDB06FCePn1K48aNpedoa2tL9WcrVaqEkpISqqqqMhUsBEHIWnoJvfZZWERiLcH09PSkpAqgpaUlU8w8Y1tGUs14nJaWRmxsLFpaWty4cYPIyEiOHz+eqf/IyEgpserr62ebVDNYWlpy/vx54GMZpozhXgsLC3x9fRk7diznzp3DzMxMiv3GjRu8fPkSMzMzmb6Sk5Olqhb9+vVj9OjR3Lx5k+bNm9OiRQusra1F7VVBEAqdSKwlWHbFzLNrA/9XtDwtLQ17e3uZyjYZqlSpIv1bRUUlVzFZWVmxc+dOXr16xYULF6SKM5aWlkyePJm3b98SEhIi83ppaWno6enh5eWVqb+MyU02NjacOHGCM2fOcPHiRVxdXTEwMGDTpk1ZDksLgpANsfJSnojEKmSrUaNG3L17l5o1a8pd1zUrFhYWKCoqsn37duLj46WhWy0tLXR0dPDx8SE+Pl66vgrQuHFjAgICKF++vEwy/1ylSpXo1KkTnTp1olu3bvTu3Zvw8HAMDAxQVlaWKcouCIJQUMQ4mZCtkSNHEhERgZubG2FhYURFRXHmzBmmTp36VfeYVqpUiQYNGrB582ZMTExkhqotLCzYvHkzampqNGzYUNrepUsXtLW1cXR05Ny5czx58oTQ0FBWrFhBSEgI8HHy0t9//82DBw949OgRgYGBqKqqSoXNdXV1uXr1Ks+ePSM2NjbTmbsgCJ8Q97HmiUisQrbq1avH9u3biYuLY9CgQXTu3Bl3d3dUVFRkkqI8LC0t+e+//7CwsJDZbmFhIW3/9NqoiooK27Ztw8DAAFdXV3766SfGjh3Lo0ePqFq1KgBlypRhxYoV9OjRgx49enD//n3WrVtHhQoVABg9ejTx8fG0b9+e5s2b8/Tp0688IoIgCNkThc4FIRuvkwKLOgS5HI3+uh87RcmuRtYLinyrDjwufsXkAQbXb5/rtjVXnCrASGQ9Ht2q0F6rsIhrrIKQjeS04jVUVadC8buOHJdcvAbOapUvfsdYKFwisQqCIAgyxF1qeSMOnyAIgiDkI5FYBUEQBCEficQqFJgBAwYwZcqUHNt5eXlhbW2NoaEhnp6e+Pn5ydxukxsZBQWyExAQgIGBgVz9CsL3SEGh8P5KInGNtYRJSkpi9erVHDp0iOfPn1O2bFl0dHSwt7fHwcEBgClTpvD48WO2bt2aL68ZEBDAhAkTuHv3rtzPvXnzJp6enixfvpxmzZpRrlw5lJSUaNmyZb7EJgiCUNhEYi1hZs2axYULF5gyZQoGBgYkJCRw69atr7pvMzk5mTJlCvbWgkePHgHQvn17mZWdcrtEoiAI+a+knkkWFjEUXMIcO3aMoUOHYmdnh46ODoaGhnTv3h1nZ2fg45Dp3r17uXjxolSb1M/PDwADAwN8fHwYO3YsJiYm0jDu0qVL6dChA02aNKFly5ZMmzZNqql64cIFJkyYID3fwMAANzc3KZ709HS8vLywsrLC3NycSZMm8e7dOymWcePGAWBoaCjVSc1qKDinmrBZ2bhxI9bW1jRt2hQXFxfevHmT18MrCIKQI5FYSxgNDQ3+/fffLyaRIUOG0LlzZ0xMTKTapB07dpT2e3t7Y2ZmRkBAAC4uLsDHVY3c3d05ePAg8+fP59KlS7i7uwNgYmLC9OnTAaT+Pr2ueuTIEeLj49m6dSsLFy7k77//ZuPGjVIsnz83qzqpua0J+6nDhw+zePFiRo4cib+/P2ZmZqxcuVLewykI3yUFBYVC+yuJxFBwCePu7s6ECROwsrJCX18fY2NjbG1tsbOzA6BcuXKoqKigrKycZW3Stm3b8uuvv8psc3Jykv6to6PD+PHjGTt2LPPnz6d06dJShZms+qtRowaTJ08GPpax++mnnzh79izOzs6UK1cu2+dmyG1N2E/5+PjQoUMHBgwYAECdOnW4fv06Bw4c+OLrCIIg5AeRWEsYMzMzjh49yvXr1wkNDeXixYu4uLjQunVrVq5cmeMvRGNj40zbjh07xubNm3n06BH//fcfaWlppKSkEBMTg5aWVrb9NWjQQOaxlpaWtHB+buW2JuynIiIi6NKli8y2Zs2aicQqCLlQQk8kC41IrCWQkpISJiYmmJiYMGTIEAIDA3F1deXSpUuYm5tn+9zPJw1dv34dFxcXRowYgaurKxUrVuTatWtMnDiRlJSUHGPJTU3YnOS2JmxOxLLYgiAUhhwT6/79++XqsGvXrl8djFAw6tatC8Dr168B5KpNGhISQuXKlRk7dqy07ciRIzJtlJWVAfjw4UOBFBX/mpqwenp6XLt2TWZYOzQ0NN9jE4SSSJyx5k2OifXTGZ6A9MX26a//T7/sRGItWv3796dTp040btwYdXV1Hj9+zJIlS6hYsaJUpk1XV5cjR44QHh6Ouro65cuX/2IJuDp16hAbG8uePXuwtLTk8uXLbN++XaaNrq4uACdOnKBZs2aUKVOGcuXK5dt7GjlyJL169cLNzY3+/ftTqVIlHj9+zOHDh3Fzc5Ou035q0KBBjB8/HmNjY6ytrTl9+jSnT5/Ot5gEQRC+JMfEGhwcLP07OjqasWPH0r59ezp06ICGhgavXr3i8OHDHDlyhKVLlxZosELOWrZsSVBQECtWrCAhIYEqVapgZmaGh4cH6urqAPzyyy9cvHiR3r17k5CQgIeHB927d8+yvzZt2vDbb7+xdOlS3r17h5mZGa6urvzxxx9SGyMjIwYPHsz06dOJjY2la9euzJs3L9/eU0ZN2GXLljFo0CBSU1OpXr061tbWX/xB8NNPPxEdHc3q1atZuHAhLVq0wMnJCQ8Pj3yLSxBKKgVxv0ieyFWPdfjw4TRp0kS6J/JTnp6eXLt2jfXr1+drgIJQlJ6+CyrqEOQSlVD8vhHVyxSva99R/xW/Ywxgq90x50b/X/11/xZgJLLuDS95q6zJ9QkJCQmhWbNmWe5r1qwZly9fzpegBEEQhKIj1grOG7lmBVeoUIGTJ09iZWWVad/JkyepUKFCvgUmCN+CFPkmMBe54vhFVbVs8bo5oWpZuPyqmH0whEIl1ye6f//+LFmyhFevXtG2bVvU1dWJjY3l6NGj/PXXXzIzRwVBEEoqeYZViyPFYvgD7VsiV2IdMWIEFSpUkKqnZKhatSrTpk2jX79++R6gIAiCIBQnco/B9O3blz59+vDs2TNiYmLQ1NSkevXqJXbNR0EQBEGQx1dNb1NQUEBbW5smTZqgra0tkqpQLLRr1w5PT8+iDkMQvnli8lLeyH3GGh4ezqpVqwgJCeHt27eoqanxww8/8Ntvv6Gvr18QMQoFzM3NDX9/f+lx+fLl0dfXx8nJiVatWhVhZIIgCMWPXIk1LCyMAQMGUKZMGWxtbaUFIk6cOME///zD1q1bady4cUHFKhQgMzMzli1bBkB8fDw7duxg1KhRHDhwgNq1a39Vn4VRKF0QhPxXUs8kC4tcQ8GLFy/G0NCQEydO4OHhwfjx4/Hw8OD48eMYGBiwePHigopTKGAZZeQ0NTXR09Pjjz/+ICUlhdu3bwMfi5gHBATIPGfAgAEytVdtbW1ZunQpM2bMwNzcnMGDB7No0SL69u0rtTl16hQGBgZ4e3tL2+bMmcPw4cOlx5cvX6ZPnz4YGRlhYWHBlClTSEhIkPanp6ezZs0abG1tady4Me3bt2ffvn0ysT1+/JhBgwZhZGSEnZ0dgYGB+XOgBEEQciBXYr127RrDhg1DVVVVZruqqirDhg3j6tWr+RqcUDRSUlLYvXs3ysrKco9AbN26FU1NTXbt2oW7uzuWlpaEhYXx7t07AM6fP4+6ujoXLlyQnnPhwgVpHeOXL18ybNgwatasiZ+fH0uXLuX8+fMyCXzr1q14e3vj5OREUFAQvXr1YurUqZw6dQr4WA1n1KhRvHv3Dl9fX5YuXcr27duJiYnJ66ERhO+CKHSeN3INBSsqKpKamprlvpSUFBQVi+dSXwJcvHgRExMTABITE1FRUWHRokXSAvu5ZWxsLLPkpba2NgBXrlzB2tqaCxcuMGzYMJYvX8779+9JSEjg/v37WFpaAuDr64uamhp//vknysrK1KtXjxkzZjB8+HAeP35MzZo1Wb9+PQ4ODvzyyy8ADB06lBs3brBmzRpatWrF2bNnuXfvHkeOHJGGsefOnUuHDh3yepgEQRByJFcmNDMzw8vLi1evXslsf/36Nd7e3vzwww/5GpxQeIyNjdm/fz/79+9n79699O3bl0mTJnH9+nW5+/lU2bJlMTY25vz587x9+5a7d+/So0cPNDQ0CA0N5fz581SoUIGGDRsCHwuUGxsbS6XoAExNTYGPE+cSEhJ48eKFtO3TNhEREVIf6urqMteG69atS+XKleV6L4LwvVJQLLy/kkiuM9YJEybQr18/7OzsMDMzkyYvXb58GRUVFWnyi1D8qKioUKtWLelx48aNOXHiBD4+PixevBgFBYVMhcKzKnT+eaF0AAsLC4KDg2nSpAn169enUqVKWFhYcOHCBV69esUPP/wgM9qRm+GhrxlCEoXOBUEoDHL9XtDT0yMwMJC+ffsSHx9PaGgo8fHx9O3bl4CAAPT09AoqTqEIKCkp8f79ewCqVKnCy5cvpX1JSUk8fPgwV/1YWlpy8+ZNjh07Jg35ZiTW8+fPS9dX4eNn7Pr16zKF2K9cuQKAvr4+5cuXR0tLS9r2aZuM27309fWJjY3l8ePH0v6HDx8SFxcnz9sXhO+WuI81b+S+j1VLSytT8XOh+EtJSZEm9yQkJHDo0CHCw8Ol2brNmzdn586d/PDDD6iqqrJq1aovXm//nImJCaVKleLAgQPSbODmzZszZcoUUlNTpWQL8Ouvv7JlyxamTZvGkCFDiImJYfbs2fz000/UrFkT+Fi+cMmSJdSpU4emTZty4sQJ/vrrL1atWiX1Xb9+fSZMmMDUqVNJT09n7ty5WZ5NC4Ig5LevKiuRkJBAWFgYcXFxVKpUCSMjI8qXL5/fsQmFKCQkBGtra+DjLO+aNWsyZ84cunbtCsDEiROlZKempoajoyOvX7/OVd+lS5fGxMSEkJAQ6dqolpYWOjo6vH37lvr160ttq1atyvr161m4cCHdunVDVVWVtm3bMmnSJKlN//79effuHcuXLycmJoYaNWrg7u4uLWahqKjIypUrmTZtGn379kVTU5PRo0ezcuXKfDlqMFeQAAAgAElEQVRWglDSldQzycIiV6Fz+FjQfMOGDSQnJ0vXrFRUVBg2bFiWBdAFoTiLTChehc5fJBa/2SAGakpFHYLc1Er/VNQhFKgm204X2mtd629TaK9VWOQ6Y928eTMrV66kV69edO7cGQ0NDV6/fi0N8VWsWBEHB4eCilUQCl0ZpeI14alUMTzTSE57X9QhyOVxghJwsKjDkJuZRqdctxVnrHkjV2LdsWMHgwcPZuLEidK2unXrStfdfH19RWIVBEEQvmtyjRs9ffoUG5usT9ttbGx4+vRpvgQlCIIgFB1FhcL7K4nkSqxVqlTh5s2bWe67efMmVapUyZegBEEQBKG4kiuxdu7cGU9PTzZv3szLly9JT08nJiaGLVu24OXlRZcuXQoqTuE78fnC/oIgCMWNXNdYR48eTVRUFPPmzWP+/PnS9vT0dDp06MDo0aPzPcCSJC4ujvXr13P8+HGio6MpU6YM2tratG7dmr59+6KlpVXUIRaYT2u+KioqoqmpiaWlJePHj5d5356enpQq9VV3gQmCkE/E5KW8kesbrHTp0ixfvpx79+7JFDo3MzOTuRdRyOzZs2f069ePUqVKMWrUKAwNDSldujRRUVH8888/bNy4UeZezfyWlpZGamoqpUuXLrDXyElGzde0tDQiIyNxd3fn999/Z+fOnVKbSpUqFXgcqampKCgooKRU/G7zEATh2/dVN73Vr1+ffv364ejoSL9+/URSzYVZs2aRkpKCv78/Xbt2xdDQkLp169KqVStmz54ts5pVeno6mzdv5scff8TIyIgOHTrg6+srs9btixcvGD16NKampjRt2pShQ4dKi9AD+Pn50bBhQ86dO4e9vT1GRkaEhIQAsGHDBqytrWnatCkuLi74+PhgYGAgE++///5Lz549MTY2pnXr1syZM0cq/QYfq+H06dMHExMTTExM+Pnnnzl79my2xyCj5quWlhbm5ub06tWL0NBQmVqrnw4F79q1C3Nzc2lZxQzLli3jp5/+7z7Chw8f4ujoiKmpKRYWFjg6OhIVFSXt9/T0pF27dhw8eJD27dtjbGzMkydPso1VEL5nYknDvJF7zC09PZ0bN27w7NkzkpOTM+0X11kzi4uL49SpU/z+++9fXKHq00XlV6xYQWBgIFOmTKFevXrcvn2badOmoaSkRJ8+fUhPT8fR0RGA9evXSyXehg0bxuHDh6Wl+9LS0li8eDGTJ0+mevXqVKhQgcOHD7NkyRImT56MlZUVZ8+eZcWKFTKxnD17ltGjRzNx4kSsrKx4/fo1c+bMYerUqSxZsoTU1FRGjRqFvb09Hh4eKCgocP/+fcqUKZPrY/LixQuOHDmCkpLSF8sNduzYkT///JMTJ07Qvn174OPnLygoSCoZFxMTQ79+/ejUqRM7duxAUVGR1atXM3jwYA4cOCAdi5cvX7Jz504WLlxI+fLl0dTUzHWsgiAI8pArsYaHhzNq1CgeP36cZaUQBQUFkViz8PjxY9LS0jIVKejTpw93794FQFdXl8DAQBITE9m4cSMrV66UlhjU1dXl4cOHbNu2jT59+nDu3Dlu3rzJoUOHpD4XLVpEmzZtCAoKomfPnsDHJOTm5oaZmZn0mj4+PnTq1Ilff/0VgDp16nD16lUCAwOlNt7e3jg4ONC3b18AatWqxbRp0+jTpw9Tp05FSUmJ+Ph42rdvT506dQBkSrR9SUbN17S0NJKSkgAYOHAgqqqqWbavUKECbdq0Yf/+/VJivXz5MtHR0fz888/Ax3ura9WqxdSpU6XneXh4YG5uzsmTJ6Uz2+TkZBYsWED16tVzjFMQvncKJfU+mEIiV2KdOXMmaWlpLF++nHr16hXp9bri5EurRi5dupT379+zdetWTp06BcD9+/dJSkrC2dlZ5iw2NTVV6ic8PJzKlSvLJOrKlStTt25dmeFgyFwfNSIiItOPn6ZNm8ok1hs3bnDt2jW2bt2a6T1ERkZiYmJCz549GTJkCJaWllhYWGBnZycl2S8xNjZm/vz5JCcnc+jQIc6ePcu4ceOyfU7Xrl1xcXEhNjYWdXV1AgMD+eGHH6hRo4YUa1hYmFSkPUNiYiKRkZHSYw0NDZFUBUEoFHIl1ps3b7Jw4ULatm1bUPGUSLVq1UJRUZHw8HDatWsnbc/4oldTU5O2ZSSw5cuXZ3sWmJt6pEpKSl/14yctLY3hw4djb2+faV/GDN45c+bg4ODA2bNnOXPmDMuWLWP69On06tXri/1+WvO1fv36REZGMmvWLDw8PL74HBsbGypWrMihQ4fo1asXf/31FxMmTJCJ1dLSkunTp2d67qfHtWzZsjm/cUEQgJJ77bOwyDV5SVNT86sKTH/vKlWqRMuWLdm2bRv/+9//sm2rr69PmTJlePLkCbVq1cr0l9EmNjaWR48eSc+Li4vjwYMHUk3SL8mod/qpzx83atSI8PDwLF//09Jr9evXZ9CgQaxbt47u3bvLzO7NDWdnZ/bv309YWNgX25QqVYpOnToREBDAiRMnSE5Olpm41KhRIyIiIqhWrVqmWAtjhrEgCMLn5EqsI0eOZOPGjdL1MSH3ZsyYQalSpejatSv79+/nzp07REVFcerUKU6dOiVN4ClXrhwjRoxgyZIl7Nixg0ePHnH37l38/f1Zs2YN8LHeaKNGjXB1deXatWvcuXMHV1dXKleunOM17oEDB3Lw4EG2b9/Oo0eP2L59OydPnpRpM3r0aI4dO8aCBQu4c+cOjx494vjx40ybNg2AqKgoFixYQEhICNHR0YSGhnL58mXq1q0r1zHR09OjdevWLFu2LNt2Xbt25fr163h7e2NnZyczAWzAgAGkpqbi7OzMlStXiIqK4uLFi3h4eMj88BAEIffErOC8yXEoOOPLNMOzZ8+ws7PD1NRUZqgNPg5Pzp49O38jLCG0tbXx9/dn/fr1rFmzhujoaODjxCQbGxsGDBggtXV2dkZDQwNfX1/+/PNPypUrh56enjThSEFBgVWrVvHnn38yePBg0tLSMDU1Zf369TnOzO3QoQPR0dF4e3uzYMECbGxsGDp0KF5eXlKb5s2bs2nTJry8vNi+fTsKCgro6OhIw9hly5YlKiqKcePGERsbS6VKlWjdurXMEG1uDRs2jH79+nHhwgUsLCyybNOoUSPq16/PnTt3Ml2T1dDQYMeOHSxZsgRHR0fevXuHlpYWFhYWVKxYUe54BEEQ8irHeqy2tra570xBgX/++SfPQQmFa/r06YSGhhIUVLxqjxaG54mBOTf6hjz9r/gteqFT/kNRhyCXj2Xjih95ysZZ7gsuwEhkne9hXWivVVhyPGM9fvx4YcQhFJKUlBQ2bdpEq1atKFOmDP/++y9+fn5fdbYpCIIgZJbrWcHJycnMnDmTnj170qxZs4KMSShACgoKXLhwgQ0bNpCYmEjNmjVxc3OThpkFWcXtEpCiQvEqzA5QRrF43banUSalqEMocOI21rzJdWItU6YMf/31V5a3YAjFR6lSpdiwYUNRhyEIglBiyTUr2NzcnCtXrhRULIIgCMI3QMwKzhu5FogYMWIErq6upKWl0bp16yzXWy3Jpc8EQRAEISc5zgr+lKGh4f898Qs/NW7fvp33qAQhBwYGBixYsKDAL028KGazgp+9+6qCVUWqToXiVX/3TXLxvMZau0Lu13Fv4V94s4LPdPsOZwV/au7cuWLlpe+Am5sbz58/Z/PmzTLbnzx5gp2dHb6+vjIL+wuCULIoFL/fZ98UuRJr9+7dCyoO4TsgCowLgvA9EL9LhK8WHh7O0KFDadq0KaampowePZoXL15I+79UYNzNzY1BgwaxY8cO2rRpQ7NmzXByciI2NlZ67rNnzxg1ahQWFhYYGxvTtm1bNm3aJPP6b968YdSoUTRt2hRra2uZM+yJEycydOjQTDH37t1brA4mCDkQk5fyRq4z1h9//DHHoeAjR47kKSCheEhMTGTo0KHo6+uzY8cOkpKScHd3x9nZmd27d0ufky8VGA8LC0NdXZ01a9YQHx/P+PHjWbhwoVTpZtasWbx7946NGzeipqbGkydPeP36tUwM3t7euLi48Mcff/Dvv/8yf/58atSoQbt27ejduze//vor0dHRUom58PBwrl69ysyZMwvvQAmC8N2RK7E2a9YsU2J98+YNV69eRVVV9YtrvQrFT0ZR8k99Os/twIEDvH37lsWLF0tVZBYuXEjHjh05f/48zZs3B75cYLx06dLMmzdPKmvXu3dvdu3aJe1/+vQpP/74I40aNQJAR0cnU4wtW7aU1liuU6cO169fZ+PGjbRr145mzZqhr6/Pvn37GD16NAC7d+/GyMiIBg0a5OnYCEJJJ+bS5I1ciXXevHlZbv/f//7H8OHDRWItQTKKkn/qxYsXUiILDw9HT09PpjRbxuPw8HApsX6pwLienp5MrVgtLS2ZM9KBAwcyY8YMTp8+jYWFBS1btsw0YerzxN+sWTNOnz4tPe7VqxcbNmzA2dmZ1NRUAgICGD9+vLyHQhAEQS75co21QoUKDB06lFWrVuVHd8I3IKMo+ad/2traMm1y86v2SwXGS5WS/U2noKBAWlqa9LhHjx4cP36c3r178/LlS4YNG8bEiROzfa309HSZmOzt7Xnz5g2nT5/m6NGjvH//no4dO+YYsyB878Q11rzJt8lLCgoKvHz5Mr+6E75x+vr6REREEB8fL2178OABcXFxORZbz62qVavSvXt35s2bx59//sn+/ftJSEiQ9l+7dk2mfWhoqExN2IoVK9KhQwf27t3L7t276dSpk0wtV0EQhIIg11DwpzM+M6SkpBAREcHixYul62FCydelSxe8vLxwdXVl7NixJCcnM3v2bIyNjbG0tMxz/3PmzMHGxoY6deqQnJzMkSNHqFatGuXKlZPanDx5km3btmFtbc3p06c5fPgwy5cvl+mnd+/e9O/fnw8fPohhYEHIpZJ6JllY5EqsrVq1ynL4Lz09HR0dHWbMmJFvgQnfNhUVFTZs2ICHhwe9e/dGSUkJa2trpkyZkm8TH+bOncuzZ88oW7YsTZo0Yd26dTJ9Ozk5ERwczMKFC6lQoQKurq5SMfYMJiYm1K1bFwUFBYyNjfMlLkEQhOzItaShn59fpi/NMmXKUL16dYyNjcWN/8I3JzU1lTZt2vDbb799VWk8saRhwRNLGhYOeZY0bHPoTAFGIutExxaF9lqFRay8JJRIaWlpxMfHs337dpKTk+natetX9VPcqpuWLoa/bZUUilc91nvxaTk3+gbVrlDUEXw/vurnbUJCAufOnePw4cOcO3dOZkKJIHwLnj59ioWFBdu3b2fu3Lky12YFQcieokLh/cnj0qVLODo60qZNGwwMDPD09MzU5vLly/zyyy8YGRnRunVr1q1bl6lNeHg4Dg4OGBsb06JFC+bPn09qaqpMmxcvXjBq1ChMTEwwNzdnypQpuc51co/BeHp6smHDBpKTk6UFA1RUVBg2bBjOzs7ydicIBUJHR4e7d+8WdRiCIOSjd+/eoa+vT5cuXbJcVyE6Opphw4ZJ+2/dusXUqVNRVVWVLgUlJCQwePBgjIyM2L17N8+fP5du5cv474cPHxgxYgRly5Zly5YtJCYmMnnyZCZPnsyKFStyjFOuxLp582ZWrlxJr1696Ny5MxoaGrx+/ZoDBw7g7e1NxYoVcXBwkKdLQRAE4Rsj75lkYWnVqhWtWrUCYOnSpZn279ixAzU1NWbNmoWCggL6+vrcu3eP9evXS4k1KCiI+Ph4FixYQPny5TE0NGTMmDHMmzcPFxcXVFVVOXPmDHfu3OHvv/+mVq1aAEyfPp3hw4cTFRWFrq5utnHKNRS8Y8cOBg8ezOzZszE3N6du3br88MMPzJo1i4EDB+Lr6ytPd989W1tbvL29C6x/AwMDAgICCqz/TzVs2BA/P7889ZGxaH92Lly4gIGBAc+fP8/TawmC8G2Ij4/nyZMnmf4+vUc+t0JDQ7GyspKZZNuiRQuePn0qfWeEhobStGlTmXvara2tSUpK4tatW1IbXV1dKakCNG/eHCUlJa5cuZJjHHKdsT59+hQbG5ss99nY2LBt2zZ5uvvmJSUlsXr1ag4dOsTz588pW7YsOjo62Nvby3Vm7u3tzd69ezl+/HgBRvttS0tLY9OmTfj7+/PkyRNKlSqFtrY2bdq0YezYsbnux8TEhODgYKpUqVKA0QqCUFh8fHzw8vLKtN3Z2RkXFxe5+nr16hWmpqYy2zIKf7x8+ZJq1arx6tUrNDQ0ZNpkPI6JiZH6+byNsrIyampqUpvsyJVYq1Spws2bN7Gyssq07+bNmyXuy27WrFlcuHCBKVOmYGBgQEJCArdu3eLp06dFHVq2kpOTKVOmTFGHIcPb25stW7Ywbdo0mjRpQnJyMvfv3+fq1aty9VO6dGnpf5Qvef/+vcw6xIIgyEdRofDmww8cOJBu3bpl2l6xYsWv6u/zW0Iz5gLl5v76nNp8vmzql8g1FNy5c2c8PT3ZvHkzL1++JD09nZiYGLZs2YKXlxdduuT+Pqni4NixYwwdOhQ7Ozt0dHQwNDSke/fuMpO0MmqLfsrPz4+GDRtK/16+fDnR0dEYGBhkmsmWkpKCu7s7P/zwA1ZWVsyfP58PHz5I+9PT09m8eTM//vgjRkZGdOjQAV9fX5lKMwYGBvj4+DB27FhMTEyYMmVKlu/Hx8cHe3t7TExMaNGiBWPGjJFZTStjmDU4OJi+fftibGxMp06dCA4Olunnxo0b0qy7Tp06ceZMzve8HTt2jB49etClSxdq1qxJvXr16NixI5MnT87U9ujRo7Rv3x4TExMcHBx4/PhxphgzhnUyHp84cYI+ffrQuHFjafj7+vXrDBw4UKrXOmHCBJmar4IgFL2KFSuio6OT6e9rEquGhkamM8qM4h4ZP8g1NDR49eqVTJuMxxlnqVm1SU1NJT4+PtOZbFbkSqyjR4+mTZs2zJs3j1atWtGwYUNatmzJ3LlzsbW1lcpzlRQaGhr8+++/vHnz5qv76NixI8OHD6datWoEBwcTHBzMkCFDpP1bt25FS0uLPXv2MGnSJHx8fAgKCpL2r1ixgq1bt+Lm5sahQ4cYO3YsK1askCmxBh/PCM3MzAgICMh2+GTixIkEBgbi5eXF8+fPGTduXKY2CxYswNHRkYCAABo0aMDYsWP53//+B3yclTdixAg0NDTYu3cv06dPZ+HChTIL6GdFQ0ODixcv5nhtNCYmhp07d7J48WJ8fX2Ji4tj6tSp2T4HYP78+YwcOZLDhw/TsmVL7t27h4ODA5aWlvj5+bF27VpevXqFk5MTcqyJIgjfpW/1dpucmJiYcO7cOZn/x8+cOYO2tjbVqlWT2ly9epX//vtPpo2Kiop0QmRiYkJUVJTMj/pz587x4cMHmjVrlmMccg0Fly5dmuXLl3P37l1CQkKIj49HTU0NMzMz6tevL09XxYK7uzsTJkzAysoKfX19jI2NsbW1xc7OLtd9qKiooKqqipKSUpZDmGZmZowYMQKA2rVrs2/fPs6cOUPXrl1JTExk48aNrFy5EmtrawB0dXV5+PAh27Zto0+fPlI/bdu2zXFloYEDB0r/1tXVZfr06XTr1o0XL16gpaUl7XN2dqZly5YA/PHHHwQFBXHjxg2aN29OUFAQiYmJLFiwQPpF+ccffzB06NBsX3vSpEmMGTOGVq1aUbt2bYyMjGjVqhUdOnSQqXTz/v17Fi5ciLq6OgBDhw7Fzc2NlJQUlJWVv9h/xr1tGZYsWYKdnR2Ojo7Stnnz5mFjY8ONGzcwMjLKNl5BEL49//33n5TsUlJSiImJ4fbt26iqqlKrVi369u2Lr68vM2fOxMHBgdu3b7NlyxZcXV2lPrp06cLKlSuZOHEiLi4uPH/+nGXLltGvXz9UVVWBjxOeDA0NmThxIlOmTCEpKQl3d3fat2+f44xg+Ir7WAFpSLOkMzMz4+jRo1y/fp3Q0FAuXryIi4sLrVu3ZuXKlfmyJm7GL6QMWlpa0lDG/fv3SUpKwtnZWea1UlNTM5115WYd3JCQEFavXk14eDhv376V+oiOjpZJrJ8WAs/YnjEsEhERgZ6enswwTW5+wenp6REYGMjt27e5fPkyV65cYfLkyWzZsoVt27ZJ14S1tLSkpJrxOC0tjdjYWJkYP/f5+79x4waRkZFZThiLjIwUiVUQsvGtLox548YNmYmju3btYteuXZibm7N161Zq1KjBunXr8PDwwN7enipVqjBq1Cj69+8vPad8+fJs3ryZ2bNn88svv1C+fHm6desmU6RDSUmJNWvWMHv2bPr374+ysjLt2rXL8tJVVuROrKmpqfj7+3Pt2jVevnyJpqYmTZs2pVu3bplqbJYESkpKmJiYYGJiwpAhQwgMDMTV1ZVLly5hbm6OgoJCpiT3+Qoe2cmuLmlGv8uXL6d27drZ9qOiopLt/qdPn0o3Tjs6OlK5cmVevHjBoEGDSEmRXfv00zPDjISe01BvbigoKNCwYUMaNmzIgAEDuHz5Mv369ePQoUPS5IWsjgeQ4/Dt53Vf09LSsLe3l0YDPlXSJtkJwvfCwsIix4VfzMzM2LdvX7Zt9PX12bJlS7ZtqlWr9tW3Q8qVCR8/fszQoUN58uQJdevWpUqVKly9ehU/Pz/WrFnDhg0bZO77KYky6n1mXBDPOAafyrgXKoOysrLMhKTc0tfXp0yZMjx58kS6KfprhYWFkZiYyJQpU6QkfPPmza+Kac+ePSQkJEj3gYWGhn5VTJ8fy/zUqFEj7t69S82aNfOt2o4gfC8Kc1ZwSSTXGf+MGTNIT08nKCiIgwcPsmXLFg4ePEhgYCAKCgrMmjWroOIsEv3792fHjh2EhYURHR3NuXPnmDVrFhUrVsTCwgIAKysrHjx4gK+vL48fP2bnzp0cOXJEph9dXV1evXrFtWvXiI2NJTExMVevX65cOUaMGMGSJUvYsWMHjx494u7du/j7+7NmzRq53kutWrVQUFBg48aNREVFcezYMVauXClXH/BxZnjZsmWZMGEC9+7d49KlSyxatCjH5OXi4sLGjRsJDQ0lOjqaK1euMGHCBJSVlWndurXcceRk5MiRRERE4ObmRlhYGFFRUZw5c4apU6eKta0FQShQciXWK1euMG7cOPT19WW216tXjzFjxnD58uV8Da6otWzZkqCgIEaMGMFPP/3EpEmTqFWrFjt27JCuA1pZWTFmzBhWr16Nvb09ISEhMhNmAOzs7OjQoQMjRoygefPmrF+/PtcxODs74+rqyvbt2+ncuTMODg7s2bMHHR0dud6LoaEh06ZNY9euXXTs2JH169czadIkufoAUFVVZc2aNbx48YLu3bszffp0xo0bh6Ji9h8lGxsbTp8+jYuLC+3bt+f3339HWVmZrVu3Zvo85Yd69eqxfft24uLiGDRoEJ07d8bd3R0VFRVxj6sg5KC4zgr+VshVj9XW1pYpU6ZkOSv22LFjzJkzh5MnT+ZnfIJQpJ4Xs3qsscnf6rSTL6tZTrWoQ5DL2ZdJRR3CV/mxRsdct7U/droAI5EV0Dbr1fyKM7n+Lxw8eDCrVq3i7du3Mtvj4uJYvXo1gwcPztfgBEEQhMKnWIh/JVGOk5emTZsm8zgmJobWrVtjampKlSpVeP36NZcvX0ZNTY2IiIgCC1QQisKzd8Xrf32VYljo/M37/3Ju9A1JSy95dz8I+SvHT8jny9UpKSlRuXJlHjx4wIMHDwCoXLlylm0FQRCE4qekXvssLDkm1u+5IosgCIIgyEuMaQiCIAgyFMR9rHkid2JNSEggODiYZ8+ekZycLLNPQUGBkSNH5ltwgvDkyRPs7Ozw9fXFzMzsi+0aNmzInDlz6N69eyFGJwiCkJlciTUkJIRRo0ZlmhWcQSTWksXNzQ1/f3/pcfny5dHX18fJySnPK0HlVvXq1QkODqZSpUqF8nqCIAh5JVdinTt3Ljo6OmzcuJF69eqJG+2/A2ZmZixbtgyA+Ph4duzYwahRozhw4ECO6xfnhy9VBRIEoeCIyUt5I9e9BA8ePOD333+nUaNGIql+J5SVldHU1ERTUxM9PT3++OMPUlJSuH37NpB98fS0tDRsbW0zLb/4v//9jyZNmvDXX38BcPHiRfr06SMVO/j55585e/Ys8HEo2MDAgJCQEOn5uSm0/vLlS1xdXbGwsMDU1JSBAwdy586dAjlGgiAIn5Irserq6soUhxW+LykpKezevRtlZWUaN24sbf9S8XRFRUV69erF3r17ZarTBAYGoqqqip2dHampqYwaNYrGjRvj5+eHv78/Li4uUhm5z+Wm0HpSUhIODg6kpqayceNG9u7dK1XUySh/JwjCl4kFIvJGrqHg8ePHs2zZMpo1a5ZtbUyh5Lh48SImJiYAJCYmoqKiwqJFi6RivzkVT+/Roweenp5cuHABS0tLAPbs2UO3bt1QVlbm7du3xMfH0759e+rUqQOQ7RBzbgqtHzx4kKSkJBYtWoSS0scVEyZOnMjx48cJCAjIsSi7IAhCXuSYWIcMGSLz+PXr17Rr14569eqhpqYms09BQYENGzbkb4RCkTI2Nmb+/PnAxyHcgwcPMmnSJLS1tTE2Ns6xeLqmpia2trbs2bMHS0tLwsLCuH37NkuXLgVATU2Nnj17MmTIECwtLbGwsMDOzk5Ksp/LTaH1Gzdu8PLly0yziJOTk4mMjMy3YyMIJZUoG5c3OSbWz4tgf3o28fk+oeRRUVGRqbHbuHFjTpw4gY+PD+PHj89V8fTevXvj5OTE27dv2bNnD+bm5jKJc86cOTg4OHD27FnOnDnDsmXLmD59Or169fqqmNPS0tDT08PLyyvTvowasoIgCAUlx8S6devWwohDKEaUlJR4//59rount2jRAk1NTXbt2sXBgweZMWNGpjb169enfv36DBo0iOnTp7Nz584sE2tuCq03btyYgIAAypcvT5UqVfLjLSZCPasAACAASURBVAvCd0XMCs6bknrtWMgnKSkpxMTEEBMTw8OHD1m5ciXh4eHY2dnluni6goICvXr1YsWKFSgpKdG+fXtpX1RUFAsWLCAkJITo6GhCQ0O5fPkydevWzTKe3BRa79KlC9ra2jg6OnLu3DmePHlCaGgoK1askJldLAiCUBDkmryU1dBaBkVFRSpUqECDBg2yXSFHKF5CQkKwtrYGPhY5r1mzJnPmzKFr167Ax+pHa9euZdWqVTRq1IhJkyYxYsSITP306NGD5cuX8/PPP8vM+C1btixRUVGMGzeO2NhYKlWqROvWrZkwYUKW8WQUWp85cybdu3dHV1eXyZMnyyxMoqKiwrZt21i6dCmurq7ExcWhoaFBs2bNpLgFQfgyccaVN3IVOjc2NiYtLY3U1FTgYzLNuM2hVKlSfPjwAfg4FLd27Vqp6o0ghIeH06lTJ4KCgqhfv35Rh5Nroa8PFHUIcimOZePKKxeviTI33xTPJdZ/0umQ67YOp04VYCSythTSKm6FSa5PyO7du/n9998ZPHgwP/74I+rq6sTGxnLkyBE2bdrEggULePPmDZMmTWLhwoXMnTu3oOIWion379/z9u1bFi1aRIsWLYpVUgWoWMy+9N+nFb+LY8qKxesYly5m8X4NcY01b+Q64589ezYDBgygT58+qKurA6Curk7fvn3p378/8+fPp02bNvz222/8+++/BRKwULwcOHAAGxsboqOjmT59elGHIwiCUODkOmO9efMmTk5OWe6rW7cut27dAqBBgwbExcXlPTqh2OvevbuoOCMIxYy4jzVv5Dpj1dDQ4MCBrK85BQYGoqGhAXxcSEBUIxEEQRC+R3KdsY4cOZLp06fz6NEj7OzspGus//zzD1evXsXd3R2A8+fPY2RkVCABC0JWQkJC+PXXX/nnn3/Q0dEp6nAEoVgT11jzRq7E2qtXL6pUqcLq1atZvnw5qamplCpVigYNGuDt7Y2trS0AY8aMoVSp4jlzTihYn9Z4VVRURFNTE0tLS8aPHy/WnxYEoUSQO/vZ2dlhZ2dHWloasbGxqKuro6goO6Islo0TspNR4zUtLY3IyEjc3d35/fff2blzZ1GHJgiCkGdffR+woqIiGhoamZKqIOQko8arlpYW5ubm9OrVi9DQUBISElixYgU//fRTpueMGzdOZhGIgIAAbG1tMTY2ZuDAgTx58iTTc65fv87AgQNp2rQp1tbWTJgwgdjY2AJ9b4JQEoiycXmT4xnr6tWr6d69O1WrVmX16tXZtlVQUJD58hOEnLx48YIjR46gpKSEoqIiPXv2ZPXq1YSEhEgreMXFxXH06FGpIs7169eZOHEijo6OdOnShevXr7No0SKZfu/du4eDgwMjR45kxowZUhk5JycnduzYIbMEoiAIQn7KMbEuW7YMKysrqlatyrJly7JtKxKrkBsZNV7T0tJISkoCPtZ1VVVVRVVVFRsbG/bs2SMl1oCAANTU1GjdujUAPj4+mJiY8PvvvwMfb/V68OABa9askV5jw4YN2NnZ4ejoKG2bN28eNjY23LhxQ0yuE4RsiNtt8ibHxHrnzp0s/y0IXyujxmtycjKHDh3i7NmzjBs3Ttrfu3dvxo0bx9SpU6lQoQJ79+6lR48e0oS4iIgIrKysZPrMqiZrZGQkx48fz/T6kZGRIrEKglBgxNRdodB9WuO1fv36REZGMmvWLDw8PABo1aoVampqBAUF0bBhQ+7fv4+3t3e2fX6+5HVaWhr29vZZFgQQpeQEIXvidpu8kTuxJiUl4e/vz+XLl4mLi2PatGnUqlWLo0ePUq9ePZlC6IKQG87OznTu3Jl+/fphZGSEkpISv/zyC3v37sXQ0JDmzZujq6srtdfT0+PatWsyfVy9elXmcaNGjbh79y41a9YU11MFQShUck3Kev78Ofb29vz555/cu3ePM2fOkJCQAMC///7L+vXrCyRIoWTT09OjdevWMtfwe/bsyZ07dwgMDKRnz54y7QcOHMjly5fx9PTk4cOHBAUFsW/fPpk2I0eOJCIiAjc3N8LCwoiKiuLMmTNMnTpV+swKgpA1RYXC+yuJ5Eqsc+fOpVSpUvz999/4+fnJDL9ZWFhw6dKlfA9Q+D4MGzaM4OBgLly4AEC1atWwsbGhfPnytG3bVqZtxjVaf39/fv75Z3bv3s0ff/wh06ZevXps376duLg4Bg0aROfOnXF3d0dFRYXSpUsX2vsSBOH7I9dQ8NmzZ5kzZw7a2tpS7dUMVatW5cWLF/kanFDyzJs3L8vtpqam3L17V2ZbbGws3bp1yzIR2tvbY29vL7Pt8yLmDRo0kJkpLAhC7pTU+0sLi1zH78OHD5QtWzbLffHx8SgrK+dLUML37e3bt/j7+3Pr1i369+9f1OEIgiDIRa4z1kaNGnHgwAFaZVHx/ejRozRp0iTfAhO+X+bm5lSqVIlp06ZRo0aNIo2lYunidT9fYmpRRyC/cqXKFXUIctEtl1jUIRQ4cR9r3siVWJ2cnBg2bBhJSUl06NABBQUFQkJC2L17NwcPHsTHx6eg4hS+I58PCQuCIBQnciVWKysrPD09mTdvHkePHgXAw8MDbW1tPD09MTU1LZAgBUEQhMJTUmfrFpavrm4TGRnJ69evqVSpEnXr1i2I2ARBEASh2JE7sUZFRfH333/z7NkzkpOTZfYpKCgwe/bsfAvue2Fra8svv/yCk5NTkcUwYMAAatasyZ9//gl8rJv6/PlzNm/eDICnpyeBgYHSSEVB8PPzY+rUqdy6deuLbZ48eYKdnR2+vr7SWsKCIOQvMSs4b+RKrEePHmXs2LGkpaWhrq6e6TYIscKNLAMDg2z316hRI8u1bPNLdonq82Tu6elZ4MXp9+3bh6+vL48ePSI9PZ1q1aphamrKnDlzct1H9erVCQ4OplKlSgUYqSAIwteT65t02bJlWFpasmDBAtTV1QsqphIjODhY+ndoaCguLi74+/ujqakJgJKSUlGFlklBJyp/f39mzpyJm5ubtIB+REQE//zzj1z9KCkpScfvS5L/H3t3HpdT/j5+/FVpQfaSNVI0pEioCCP7vq/RaLKGGctElDWGxNiGWWSsSSJLGDOMmfkMI8TYt5GlQpTs0v77o1/n61ZalLa5nvO4H+M+533e57qPdN3vs7yvuDi0tbU/OFYhhMiNHI347927h5OTkyTVbNLX11de5cqVA6BixYrKsrePY0JCAp6enjRr1owWLVrg5eWlMglHSkoKGzdupGPHjpibm9OlSxd8fX3TTT7/oYYPH467u3u22z948IDx48djbW2NhYUF7du3Z8OGDe9tf+TIEdq2bYuDgwNGRkYYGRnRvn17ZeL9t4WEhNCrVy8aNWpEv379uHTpkrIuIiICU1NTQkJCVN7v3bsXZ2dnGjVqpEzYf/v2bcaNG4eVlRXW1taMGzeO8PDwbH9GIf6rZErD3MlRYq1Xrx6PHj36WLH8p23ZsgUDAwMCAgKYMWMGmzZtIigoSFm/atUqtmzZgpubGwcPHmTy5MmsWrUKf3//Aol33rx5vHjxgp9++omDBw+yYMECKleu/N72enp6XLp0iVu3bmXab3JyMsuXL2fWrFkEBgZSpkwZpkyZkm6mr3ctW7aMXr16sX//fgYOHEhUVBRDhw6levXq+Pn54evrS+nSpXFyclJqwAohxMeQo1PB7u7uuLu7Y2JiIvUs81jTpk2VEme1a9dm165dHD9+nN69exMbG8tPP/3EmjVrsLOzA6BmzZrcvn2brVu3Mnjw4Pf2m5SUhKWlZbrlsbG5e8j9/v37dOzYETMzMwBq1KiRafsJEybw77//0qVLF6pXr07Dhg2xs7OjZ8+e6OjoKO1SUlKYOXOm0u+ECRNwcHDg3r17GBoavrf/wYMH07NnT+X9qlWrqFWrFh4eHsqyRYsW0bx5c/744w86d+78QZ9biP8CNZkgIldylFhdXV15+vQpAwcOpFy5csrpzbf98ssveRbcf0mDBg1U3hsYGBAVFQXAv//+y5s3b5gwYYLKDWKJiYlZngrW0NBgz5496ZYPHz48V/F+9tlnzJkzh7/++gtra2tat26d6V26+vr6bNu2jdDQUE6fPs358+fx8vJi3bp1+Pv7K6fF1dTU+OSTT5TtDAwMAIiOjs40sVpYWKi8v3TpEhcvXkz3pSI2Npa7d+/m+PMKIUR25SixNmnSRO78/UjevSNXTU2N5ORk4P+KeK9cufKD6t2mFRXPbH851a9fP1q1asWxY8c4deoUI0eOpFOnTnh5eWW6nbGxMcbGxgwePJjx48fTqVMntm3bxoQJEwBQV1dXuakr7ect7Vi8z9uj3rT2NjY2zJ49O13bjL4QCiH+T3G99plfcvTb9X2VScTHZWJigra2NhERERnO01xQKleuTN++fenbty+tWrViypQpzJo1C11d3WxtX716dXR0dHj8+HGex2ZmZsbevXupUqWK3CEshMhXH/fBRZEnSpcuzejRo/nmm29QV1fH1taWuLg4rly5wqNHjxgzZky+x7RgwQJatWqFkZERcXFx/PLLL1SpUoXSpTOeUH3OnDno6+tjY2ND1apVefLkCZs3b+bly5fp6q3mheHDh7Nr1y4mTJjAuHHj0NfX58GDB/z2228MGTLkg0b+QvxXyAQRuSOJtYiYMGECenp6+Pr6snDhQkqXLo2xsTEODg4FFtPXX3/NgwcPKFmyJI0aNWLdunXvvVTQsmVLAgMD2bFjBzExMZQtWxZTU1N+/PFHWrZsmeex6enp4efnxzfffMO4ceN4/fo1BgYGWFtbU7Zs2TzfnxBCpFFLyasHIYUohqLe7CvoEHIkNrHoXRyroF2qoEPIkcjXRbNsXN1y3bPddtaZIx8xElWeVnl/xqqgyYhViEwUtW+dmkXwHJ4aRe/LgBCZkcQqhBBChdwVnDtF8PutEEIIUXjJiFUIIYQKGbHmjoxYhRBCiDwkibUIc3Nzw9TUFFNTUxo0aEDbtm2ZPXs2T548KejQ8lxISAimpqZERESoLHd3d8/19IxCCFUa+fgqjuRUcBHXtGlTVqxYQVJSEpcuXWLWrFlERkby448/5riv5ORkEhMT0xWwT0xMRE1NrVDVjxVCiMJKRqxFnKamJvr6+lSpUoX27dvj6OjIX3/9xZs3b1i+fDldunShUaNGtG7dmlmzZvH8+XNl28DAQBo0aMCJEyfo1asX5ubmhISEsHr1ajp06MCBAwfo1KkTFhYWREREcPnyZUaOHImtrS2Wlpb07duXP//8UyUee3t7VqxYwZw5c7CysqJFixZs3bqV+Ph45s6dS7NmzbCzs2Pr1q0q223atIlevXphaWlJy5YtmTRpEg8fPgRSa66mTYTRrl07TE1NGT58OKtXr2bnzp2cOnVKGbkHBgZm2Z8QQnxMMmItZnR0dJSRp7a2Np6enlSpUoXw8HDmzZuHp6cn3t7eSvvk5GSWLVvGzJkzqVq1KmXKlOHMmTM8evSI7du34+3tja6uLvr6+kRGRtKtWzfc3NyUqjkuLi7s27cPY2Njpc+tW7cyfvx4AgMDOXDgAJ6envzxxx/Y2NgQEBDAr7/+yoIFC7C2tqZu3brKdtOnT6dmzZpER0fj5eXFlClT8PX1pWrVqqxduxYXFxcCAgKoWrUqmpqaaGpqcufOHe7du8fq1asBKFOmTJb9CSEypy5l43JFEmsxcvPmTXx9fbGwsEBXVxcXFxdlXY0aNZg6dSqTJ0/Gy8sLdfXUkxUpKSm4ubmlK/kWFxfHkiVLqFq1qrLM2tpapc3kyZP5/fff+fXXXxk3bpyyvHnz5jg5OQEwduxYfHx80NDQYOTIkQCMGjWKn376iZMnTyqJ9bPPPlO2r1mzJrNnz6ZPnz48fPgQAwMDpSJNxYoV0dfXV9rq6Ogoo/a3ZdWfEEJ8LJJYi7hTp05haWlJUlIS8fHxWFtbM3/+fACOHDnCxo0buXPnDq9evSI5OZmEhASioqJUksu7tUwhda7dt5MqwJMnT/j22285fvw40dHRJCUlERcXx/3791XavV1PVV1dnYoVK6osU1NTo1KlSipVbUJCQvj++++5efMmz549U0rl3bt374MSYV73J8R/iTxukzuSWIs4CwsLvLy80NDQoHLlysqNRxcuXGDixImMHj0aV1dXypYty/nz55k+fToJCQnK9hoaGuluVgIoWbJkumVubm7cu3cPV1dXatSogY6ODpMnT1bpDzKuLZtZvdn79+8zcuRIevTowbhx46hQoQIPHz5kxIgR6frOjrzuTwghckISaxGno6OTYSHzkJAQKlSowOTJk5Vlv/zyS672derUKVxdXWnXrh0Ar1+/JiIignr16uWq34sXLxIbG4u7u7tSsPzy5csqbdKS/7sFzzU1NUlKSspxf0KI95MRa+7IXcHFlJGRETExMQQEBBAeHs6ePXvYtm1brvsMCgri+vXrXL16lSlTppCYmJjrWGvVqoWamho//fQT4eHhHDlyhDVr1qi0qVatGurq6vz11188fvyYFy9eAKnXT2/fvs3NmzeJiYkhPj4+W/0JIcTHIom1mGrbti1jx45l+fLl9OjRg/379+Pq6pqrPhctWkRKSgoDBgzAxcWFli1bZnh9Nqc++eQTZs2ahb+/P127dsXHx4cZM2aotNHT08PV1ZXvv/8eOzs75cas/v37Y2FhwaBBg7C1tWX//v3Z6k8I8X4aavn3Ko6kHqsQmXhUxOqxJiUXvd9UZTRLF3QIOfLg9euCDuGD5KQe67KLhz9iJKqmmnfIt33lF7nGKoQQQoVcY80dSaxCZKJ0ifIFHUKOvEp8WtAh5Fh88quCDiFHklIk64jMSWIVQgihQmZeyh25eUkIIYTIQzJiFUIIoUKuseaOjFhzYPjw4bi7uxd0GAUqrSKOEEKIjBXIiDUmJoZ169Zx9OhR7t+/T9myZTE2NmbQoEF06dJFmSA+txo0aMCCBQvo27dvnvRXWNnb23Pv3j0gdarAChUqYGlpydSpU1WqzhQG7u7uhIWFsWXLloIORQjxHlJ5OXfyPbFGRkYyZMgQypQpw5QpUzAzMyMhIUGpA9qoUSNq1KiR32FlKj4+PsP5dAtT/6NGjeKzzz4jJSWFyMhIli5dyqhRozh69GgeRSmEECI78v1U8Ny5c4mPj2fbtm106tSJGjVqYGRkxIABA9i7dy/6+voEBQUxYMAArKyssLa2ZuTIkYSGhip9REREYGpqysGDBxk9ejSNGjWiffv27N27V2ljb29PUlISM2bMUIpgp7lw4QKfffYZjRs3xs7OjmnTphETE6Osd3NzY8SIEWzatIm2bdtiYWGhTN2XnJzMkiVLsLa2pkmTJri7u/PmzRtl24xOF6cVDs+s/x07dtCsWTOVvgCWLVtG9+5ZP9hdqlQp9PX1qVy5MhYWFjg7O3Pv3j3lc6WkpODh4UH79u2xsLDA3t6epUuXEhcXly7Ow4cP06lTJywtLXF0dCQsLOy9+42NjWXs2LH07t2b6OhoANasWYO9vT0NGzbExsYGZ2dn4uPjMy1M/vDhQ7744gusrKxo3Lgxzs7OKn/ndnZ2BAQEKO8nTZqEqakpkZGRyt9L8+bNOXjwoMox9vPzo23btjRp0gQXFxeVv2chhPgY8jWxPn36lD///JNhw4ahq6ubbr22tjba2trEx8fj4uLC7t272bBhAyVKlGDs2LHEx8ertF+2bBl9+vRh3759dOjQgZkzZypJYOfOnWhoaDBz5kyOHTvGsWPHALhx4waOjo7Y2NgQGBjIjz/+SHR0NC4uLrw9CdX58+c5ffo03333HXv27EFDI/XkyC+//MLz58/Ztm0bS5cu5ejRoyxdujTHx+Ld/rt3705KSgqHDh1S2iQmJrJ7924GDBiQo76fP3/O/v37qV27NhUqVABSE2ulSpVYtmwZBw8exN3dnT179vDdd9+pbBsVFcX27dtZtmwZvr6+PH36FA8Pjwz38/TpU5ycnIiNjWXr1q3o6enxyy+/4OPjw8yZM/nll1/YsGEDrVq1AuDzzz+ne/fuWFpaKn8nXbt2JSUlhXHjxhEREYGPjw9+fn4AjBw5UvmiYW1tTXBwsPJZTp06RcWKFZVlV65c4dmzZyo1Yy9evMjp06f54Ycf+PHHH7l8+bJKkXchRMbU1fLvVRzl66ngsLAwkpOTMTExybRdv379VN4vXrwYa2trLl68iJWVlbJ82LBhdOnSBYApU6awbds2Tp48iaGhIRUrVgSgTJkyKkWw169fT7t27VQKcy9evJhWrVpx6dIlzM3NgdRyal5eXpQurTrdWvny5Zk3bx4aGhoYGxszadIkPD09mTJlCqVKlcr2scio/549e7Jz50569+4NwB9//MGzZ8/o1atXlv2tXbuWdevWkZKSQmxsLNWqVcPHxwc1tdSfXHV1dZVKNzVq1CA8PJxt27YxadIkZXl8fDze3t7K8XN2dsbNzY2EhAQ0NTWVdvfv38fZ2Zl69erh7e2tnMp+8OABlStX5tNPP6VEiRJUr16d+vXrA6kVajIqTP73339z+fJlDh48qFwTXrp0KW3btlXOXlhbW7Nq1Sog9ctRQkICQ4cO5eTJk/Tu3Zvg4GDq1atHpUqVlH61tLRYvHixEtugQYPw9/fP8lgKIURu5Gtize60xNevX+fbb7/l8uXLPHnyRFl+//59lcSa9gsbUsuHVaxYUaV4dkYuXbrE3bt3M7z2ePfuXSWxmpiYpEuqAObm5sroFaBJkyYkJCQQFhamUsw7Kxn1P2jQIHr16sWdO3eoXbs2AQEBdOzYkfLlU2f/GTlyJGfOnFHa//PPP8qfHRwcGDp0KCkpKURHR/P9998zbtw4AgMDlbMDO3fuxN/fn3v37hEbG0tiYmK6vxMDAwMlqaa9T05OJiYmRikQnpyczODBg2nWrBne3t4qN5t16dKFzZs3Y29vT8uWLbG1taVdu3YZHss0N2/epEKFCio3WlWoUIE6deoop4NtbGyYNWsWoaGhBAcH06xZM2xtbZk5cyYAwcHBKqNVAGNjY5Vr1wYGBln+fAghZIKI3MrXxFqrVi3U1dW5efOmyjXHt8XGxuLk5ESTJk1YtGgRenp6AHTr1i1bBbXfrdf5ruTkZHr16sXo0aPTrXt7tJNWxzMraYkpbWSopqaWLlllVFoto/5NTU1p3LgxAQEBODo68tdff7FhwwZl/cKFC9Ndg01Trlw5pS5r7dq1WbRoEXZ2dhw8eJCBAwdy6NAh5s6dy9SpU2nWrBm6urocOnSI5cuXq/ST0TF9+3NC6uj3008/5ejRo9y6dUvlDISBgQGHDh0iODiY06dPs2bNGpYuXcqOHTuoUqVKhrG/vZ/3MTQ0pFq1apw8eZLg4GBsbW1p0qQJ0dHR3L59mzNnzjB48OAsP0tWPx9CCJFb+ZpYy5cvT+vWrfH19WX48OHprrPGxcVx5coVHj9+zOTJk5URzNmzZ7M92n1bRkWwzczMuH79OoaGhln+Ms/IxYsXSUpKUkat586dQ0tLi5o1awKpyfnRo0cq21y5ciXb/Q8cOJBly5ahra1NzZo1ad68ubIubcSYHWnxpd2cdPr0aerXr4+Tk5PSJu0RnQ+Rdjrc0dGRjRs3qhQ719LSonXr1rRu3ZqJEyfSokULDh8+zPDhwzP8OzExMSEmJkYZqUPq9dtbt24xdOhQpZ21tTUnTpwgJCSEyZMno6WlhaWlJevWrePNmzc0a9bsgz+PEOL/FNdybvkl3+8KnjNnDhoaGvTr14/9+/cTGhrKnTt3CAwMpHfv3mhpaaGlpcWWLVsICwvjxIkTLFiw4IOSYM2aNTl9+jQPHz5U7gYdM2YMoaGhuLm5cfHiRcLDwzl+/DgeHh68fPkyyz6fPHnCvHnzCA0N5Y8//mDlypUMGjRIub7aokULTpw4wc8//8ydO3f4/vvvVU7ZZqVr167Ex8fz448/0r9//2x/7tevXxMVFUVUVBRXr15l7ty56Ojo0LJlSyC1SPmNGzc4cuQIYWFhbNq0iV9//TXbcb1LTU2NOXPm0LVrVxwdHbl27RqQOoGEv78/165d4969e+zbt4+XL18qX5IyKkxua2uLmZkZrq6unD9/nmvXruHq6kqFChXo0aOHsk9ra2uOHj2KpqamkshtbGzYu3cv9evXp1y5ch/8eYQQhZu9vb3yNMHbr27dugGpv3syWn/37l2Vfm7evImjoyMWFha0bNkSLy+vDM8q5ka+P8darVo1du/ezQ8//MCqVauUCSJMTEyYOHEiZmZmeHt7880337Br1y7q1KnDjBkz+Pzzz3O8Lzc3N77++mvatWtHQkIC169fp27dumzbto0VK1YwYsQIEhMTqVq1KnZ2dtl6lrRz586UKlWKoUOHEh8fT9euXfnqq6+U9b179+b69evMnz+fxMREevXqhYODg/IYSFZ0dHTo0aMHO3bsyNHEFuvWrWPdunVA6pmBTz75BB8fH+rUqQOkXr+9ceMGM2fOJDExkTZt2jBhwgQWLFiQ7X1kxMPDgxIlSvDZZ5+xYcMGypYti4+PD0uXLiU+Ph5DQ0M8PT1p0aIFkFqY/NSpUwwaNIiXL1+yaNEi+vbty3fffcfChQtxcnIiOTkZKysrfHx80NbWVvZlY2NDYmKiyrVUGxsbVqxYke76qhDiwxXGu3V37typcrYrNjaWHj160LVrV2WZhoYGf/75p8p2b98z8vLlS5ycnDA3N2fHjh1ERkYyffp0AOX/eUEKnRdCkyZNIjk5WbkLVhScV4n/K+gQcqQolo0r8QFnowrSo9iiFW+aT8pnv9D5hhu/fMRIVDnV6/RB2+3YsYN58+Zx9OhRDAwMCAwMxMPDI9NLb35+fixevJjjx48rlyLTlp04cSJHT3ZkRibhL0RevnzJuXPnOHz4sEz5V0gkJr8u6BBypKglKQB1rzhuHwAAIABJREFUtaI1gV4J9aSsGxVx+Tliff78Oc+fP0+3vGzZspQtW/a9223fvp22bduq3HuSlJSEvb098fHx1K1bFxcXF5V7L/755x8aN26scn+PnZ0db9684cqVKzRt2jRPPpMk1kKkZ8+ePHnyhNGjR9OkSZOCDkcIIT66TZs28e2336ZbPmHCBCZOnJjhNhcvXuTy5csqz+YbGRnh5eXFJ598wuvXr9m5cyeOjo5s2bJFSZjR0dHKkyZp0t5HRUXl1UeSxFqYyLy+QojCID9HrJ999hl9+vRJtzyz0aq/vz81atTAzs5OWWZpaYmlpaXyvkmTJkRERLB+/fpsjUQ/5AbZ95HEKoQQosBkdcr3XS9fvuTAgQOMGzcuy2TYqFEjjhw5orzX09Pj4cOHKm3S5jh/dySbG1KPVWTJ3t6etWvXfpS+0woqhISEfJT+3xYZGYmpqSknT5786PsSoijTUEvJt1dO7d27l4SEhGw9NXHlyhWV6VMtLS05d+4cr169UpYdP34cHR2dPK0zLSPWIiK/atgKIURh5u/vT7t27dKNML/99lssLCyoXbu2co31+PHjrFmzRmnTo0cP1qxZw/Tp05k4cSKRkZGsWLGCoUOH5tkdwSCJtUgoijVss+PtknVCiMKjsH5NP3fuHNevX2fGjBnp1r148YK5c+cSFRVFqVKlqFevHj/99JPyDD2Arq4uGzduZP78+fTv3x9dXV369OnD1KlT8zROSaxFwNs1bN++TdzIyIiePXsCqadr+/fvj4uLi7Lezc2NyMhINm7cCKTWiq1Zsyb6+vr4+/uTmJiIg4MDX375JatXr8bf35/k5GQGDRqkcrcdpCbBmTNncujQITQ1NRkwYABTpkxRRsoJCQl8++237Nu3j8ePH2NkZMTYsWOV6kMRERG0a9eOJUuWsG/fPkJCQhgxYkSGJfGWL1/Or7/+yv379ylXrhxt2rTB1dVVuQ6T9rza5s2b8fT05M6dO5iYmDBv3jwaNmyo9HPs2DEWLVpEWFgYpqamKhWNhBBFT+PGjbl+/XqG62bMmJFhwn2XiYkJmzdvzuvQVBTWLybi/8tuDdvs+uWXX0hMTMTPzw83Nze+//57Ro8ezZs3b9i6dauy7N3ZS7Zs2YKBgQE7d+5kxowZbN26VeWH093dnf/97398/fXXHDhwAEdHR6ZNm8Zff/2l0s+yZcvo1asX+/fvZ+DAgRnGqK2tjaenJwcOHMDLy4vTp0/j6emp0iY5OZnly5cza9YsAgMDldF82swsDx48wMXFBUtLS/bs2YOLiwuLFy/O9nES4r9M6rHmjoxYC7ns1rDNrho1auDq6gqkjng3bNjAw4cP8fHxAaBOnTps3ryZ4OBg2rRpo2xnamrKl19+qbS5desWP/30EyNGjCA8PJy9e/dy6NAhjIyMgNQ5gc+fP8/WrVuVQucAgwcPVkbZkDqSfdfbo+4aNWowdepUJk+ejJeXlzJCTklJYebMmZiZmQGpz7w5ODhw7949DA0N8fPzQ09PT6V2blRUFLNnz86T4yiEEO8jibWQy+sZJ9+tGaunp5fhA9Pv1i19+/kwSH1G7IcffuDly5dcunQJIN1degkJCVSvXl1lmYWFRZYxHjlyhI0bN3Lnzh1evXpFcnIyCQkJREVFKbOsqKmpqXyWtOXR0dEYGhoSGhqaYe1cIYT42CSxFnLZqWELGdeBfbd+LWRco1RTUzPdsqzqlr69r7Q/+/n5UbJkyUz3l1Wd2wsXLjBx4kRGjx6tXFc9f/4806dPV/k86urqKkkz7Xm2zOKWabGFyJ7ieoo2v8g11kLu7Rq2GZW1i4uLIy4uLl0d2JSUFKWUW144f/68yvtz585hYGCArq6u8vxXZGQktWrVUnm9O2LNSkhICBUqVGDy5Mk0atQIIyMjIiMjcxyviYmJUjv37ZiFEOJjk8RaBGRVwzYqKgpbW1t+/vlnjh8/TmhoKAsXLvyghPQ+V69eZfXq1dy+fZugoCA2b96slPKrXbs2ffv2xcPDg6CgIMLCwrhy5Qrbtm1j+/btOdqPkZERMTExBAQEEB4ezp49e9i2bVuO4x0yZAhRUVEqtXPTriMLITJXmCeIKArkVHARkFUN22rVqjFq1Cju37/PpEmT0NTUxMHBgQ4dOuRZch02bBgRERH07dsXLS0tHBwccHR0VNZ7enri4+PD6tWruX//PmXKlKF+/fo4OzvnaD9t27Zl7NixLF++nNevX9O0aVNcXV1Vat5mR5UqVVi7di2LFi0iMDCQevXqMW3aNMaPH5+jfoQQIqekHqsQmXgWf6igQ8iRpJT019ULu6JWNi76TdEsG2dStke22+69+/NHjERVr1pd8m1f+UVOBQshhBB5SE4FC5GJUiUMsm5UiLxKfFDQIeSYpnrpgg4hR8pqPSvoED46uSs4d2TEKoQQQuQhGbEKIYRQISPW3JERqxBCCJGHJLGKj2LIkCHZmpf35cuXfPHFFzRt2lQpeP7VV1/l+DGd7OzPzc2NESNG5KhfIf6LNNTy71UcyalgkSE3Nzd2796dbvmaNWto3759ltt/99136aYzzIifnx9nzpxh69atVKpUifLly2NqaprllIpCCFFYSWIV79W0aVNWrFihsqxcuXLZ2rZ8+fKZro+Li0NbW1uppfr2hPrvzl0shMhf6sV0RqT8IolVvJempib6+vrpll+4cIGVK1dy+fJl4uLiqFOnDl9++SWtW7dW2gwZMoS6desyf/585b2JiQnly5cnMDAQbW1tDAwMOHv2LJBals7Q0JDDhw/z1Vdf8eTJE9avX6/0t3v3btavX8/du3epUqUKvXv3ZsyYMe8dFb9+/RpPT08OHTqEtrY2AwcOlEn4hRD5QhKryLFXr17Ro0cPZsyYgYaGBoGBgbi4uLB//35q16793u32799Pnz592Lx5M0lJSVSuXJm5c+cSFRXFihUrVKrVvM3f358VK1bg4eGBhYUFd+7cYc6cOSQkJDBp0qQMt1m8eDF//fUXK1asoHr16qxfv57Dhw9nq2ydEP91cvNN7khiFe916tQplTqsNWvWZN++fdja2qq0mzp1KkePHuXXX39l9OjR7+2vSpUqzJo1SynxBqll5N43Mk6zZs0apk6dSrdu3ZQ4vvjiCxYsWJBhYn3x4gW7du3C09NTKdY+f/58jh07lr0PLoQQuSCJVbyXhYUFXl5eyvu0a58xMTGsXr2av//+m8ePH5OUlMSbN2+4f/9+pv2Zm5urJNXsePToEQ8fPsTT05OFCxcqy5OSkoiLiyMmJoaKFSuqbHP37l0SExNVvhRoampiYWHBq1evcrR/IYTIKUms4r10dHSoVatWuuWurq48evSI6dOnU716dXR0dPjiiy8yLKz+bn85lXZddNasWTRr1izd+uzeTPV2X0KIzMkEEbkjp9JFjp0+fZrhw4djb2+PqakplSpV4t69ex9lX5UrV0ZfX5+7d++mK6Jeq1atDK/L1q5dG01NTZXi7AkJCVy6dOmjxCiEEG+TEavIMSMjI/bt20fjxo1JTExkxYoVH+25UzU1Nb788kvmz59P2bJlsbe3B+D69etcuXIlwzqturq69O3bl2XLllGhQgVq1KjB+vXrefny5UeJUYjiprhO3JBfJLGKHPPy8mL27Nn0798fPT09nJ2diY2N/Wj7GzBgALq6ukohdS0tLWrXrk3fvn3fu42bmxvx8fFMmjQJLS0t+vfvT4cOHXj48OFHi1MIIUAKnQuRqYTkfwo6hByRsnEf36vEolk2rrJOz2y3/SvywEeMRFWrKt3ybV/5RUasQmSiqP3SVyuCt00kJsdSQr1kQYeRbdrqWgUdgijkJLEKIQpc6RJtCjqEbHsWf6igQ/jo5K7g3Cl6X2+FEEKIQkxGrEIIIVTIiDV3ZMSaj+zt7Vm7dm1Bh1FkyfETQhQFkljzgJubG6ampsrLysqKQYMG8eeffxZIPIGBgZiamtKqVSuSkpJU1t26dUuJMyIiIt9j27t3L6amph+07c6dO6VQuRD5QD0fX8VRcf1c+a5p06YcO3aMY8eOsWPHDszNzRk/fjx37twpkHg0NDRQU1NLl9wDAgKoVq1agcSUWxUrVqRUqVIFHYYQQmRKEmseSavQoq+vj7GxMV999RUJCQlcvXr1vdtkdGrTzc1NZVSWkpLCxo0b6dixI+bm5nTp0gVfX99szXvbp08fAgIClPcJCQns3buXfv36pWt75swZBg8ejLm5OdbW1ri7u6vMVPRuXJA6Mm7QoIHyfvXq1XTo0IHDhw/TqVMnLC0tcXR0JCwsDICTJ08ybdo0AGXU7ObmBsDx48cZPnw4zZs3x8rKCgcHB86dO5fp8bK3t2flypV4enrSrFkzWrRogZeXl8oo/dSpUwwePBhLS0ssLS3p2bMnf//9d5bHToj/MjW1/HsVR5JYP4KEhAR27NiBpqYmDRs2zFVfq1atYsuWLbi5uXHw4EEmT57MqlWr8Pf3z3Lb/v3789dff/Ho0SMAfvvtN0qVKoWNjY1Ku0ePHjFy5EgMDQ0JDAxk+fLlBAcH4+7unuN4o6Ki2L59O8uWLcPX15enT5/i4eEBgKWlJbNnzwZQRvdp+3j9+jVDhw7F39+f7du3U7t2bUaNGkVMTEym+9uyZQsGBgYEBAQwY8YMNm3aRFBQEACJiYmMHz+ehg0bEhgYyO7du5k4cSLa2to5/lxCCJFdcldwHnm7dmlsbCw6OjosXbqUmjVrfnCfsbGx/PTTT6xZswY7OzsgtRbp7du32bp1K4MHD850+5o1a9KsWTN2797NmDFjCAgIoH///una+fr6Uq5cORYuXIimpiZ169Zlzpw5jBo1irCwMAwNDbMdc3x8PN7e3kopN2dnZ9zc3EhISEBLSwtdXV2AdPVXO3TooPLe09OTX3/9lWPHjtGz5/tnjGnatKlSA7Z27drs2rWL48eP07t3b169esXz58/p1KkTRkZGShshROaK6UAy30hizSNv1y598eIFBw4cYMaMGVSrVg0LC4sP6vPff//lzZs3TJgwQaWOaWJiYrZLoA0YMIAVK1bQvXt3Tp48yddff014eLhKm9DQUCwsLJR6qwBWVlYA3Lx5M0eJ1cDAQKU+qoGBAcnJycTExGBgYPDe7e7du8eqVas4e/Ysjx8/JiUlhdjY2CxrvL59Kjptf1FRUUBqSbkBAwbw+eefY2Njg7W1Ne3atVOSrBBCfAySWPPIu7VLGzZsyO+//86mTZtYtmxZhtuoqamlS5Bv1zRNW7dy5coPHmm1b9+eefPmMXPmTOzs7DAwMEiXWNNiyUxGsSYmJqZrV6KE6o9UWr9ZfREYM2YM5cqVY/bs2VStWhVNTU2GDh2aZY3XjPb3dqWdBQsW4OjoyN9//83x48dZsWIFs2fPZuDAgZn2K4QQH0qusX5EGhoaxMfHv3d9pUqVlOufkJp8rl27prw3MTFBW1ubiIiIDGuRZoeWlha9e/cmODj4vcnE2NiYCxcuqNz0c/bsWSWGjGIFuHLlSrZieFvaqPjtfT158oR///2X0aNH06pVK0xMTNDR0eHx48c57j8j9erVY8SIEaxbt46+ffuyffv2POlXiOJKbl7KHRmx5pGEhATlFOTLly85ePAgN2/eZNSoUe/dxtbWFj8/Pzp27EiVKlXw8/MjMjJSuf5YunRpRo8ezTfffIO6ujq2trbExcVx5coVHj16xJgxY7IV29SpUxkzZgwVKlTIcL2DgwObN29m1qxZfP7550RFRTF//nw6d+6snAZu0aIF69atw9fXl1atWvH333/zyy+/5OQQASjXnH///XeaNGmCtrY25cqVo2LFigQEBGBoaMjTp0/x9vZGR0cnx/2/LTw8HD8/P+zt7alatSqPHj3izJkz1K9fP1f9CiFEZiSx5pGQkBDlBqNSpUphaGjIggUL6N2793u3GTVqFPfv32fSpEloamri4OBAhw4diIyMVNpMmDABPT09fH19WbhwIaVLl8bY2BgHB4dsx6alpaVy3fNdlStXxsfHB29vb/r06UOpUqVo3749M2bMUNq0aNGCSZMm8f3337N06VLatWvHuHHjWLx4cbbjADA3N8fJyYnZs2cTExND7969Wbx4MStXrmTBggX07NmTatWq8eWXX7J8+fIc9f2ukiVLEh4ezpQpU4iJiaF8+fJ8+umnyiM/QoiMyanM3JF6rEJk6kZBB5Ajz+JvFXQIH6ScVueCDiHbimp1m5wc47PR+VePtYme1GMVQghRzKmpyXgrNySxCpGJFIraL5hiejdIIaKtUb6gQxCFnCRWIYQQKuTrWe7INWohhBAiD0liFRnKaNL9vBQREYGpqSkhISEfbR9CiA8jz7HmjiTWQu59CU4SkxBCFE5yjVUUO3FxcVLBRohcKKYDyXwjI9ZiYvny5XTp0oVGjRrRunVrZs2axfPnz5X1dnZ2KrVZJ02ahKmpqTIZRXJyMs2bN+fgwYMZ9h8eHk7Hjh2ZNm2aMkfwhQsX+Oyzz2jcuDF2dnZMmzZNpczb9evXcXJyomnTpjRu3JguXbqwb98+lX4jIiJwdHTEwsKCdu3aKSXf0tZlNCp/ty6rqakpmzZtYvLkyVhaWuLu7s6wYcOUEnVpkpKSaNOmDevXr8/WMRVCiA8hibWY0NbWxtPTkwMHDuDl5cXp06fx9PRU1ltbWxMcHAykzkl86tQpKlasqCy7cuUKz549w9raOl3fV65cYfDgwbRr1w4vLy9KlCjBjRs3cHR0xMbGhsDAQH788Ueio6NxcXFRJtz/6quvKF++PH5+fgQFBeHm5ka5cuVU+l66dCn9+/dnz549dO/eHVdXVy5dupTjz7927VqaNm3K3r17mThxIoMGDWL//v28fv1aafPXX3/x+PFj+vTpk+P+hfgvUVfLv1dxJIm1CEir9fr2q3v37iptXFxcaNq0KTVq1MDW1papU6fy888/K5VerK2tOXnyJAA3btwgISGBgQMHKsuCg4OpV68elSpVUun3xIkTODo6MnLkSKZPn65Uq1m/fr0yrWGdOnVo0KABixcv5p9//lES4/3792nTpg1169alZs2atGnThjZt2qj0369fP3r27EmdOnWYPHkyjRs3ZuPGjTk+Ru3bt8fBwQFDQ0Nq1apFp06d0NTU5Oeff1baBAQE0K5du0yndxRCiNySa6xFwNu1XtM8fPiQ4cOHK++PHDnCxo0buXPnDq9evSI5OVkpDGBgYICNjQ2zZs0iNDSU4OBgmjVrhq2tLTNnzgRSE+u7o9UbN24watQoPDw80hVVv3TpEnfv3uXo0aPp4r179y7m5uZ8/vnnuLu7ExgYSPPmzbG3t09XP7VJkyYq7y0tLZVRdE6P0du0tLTo06cPAQEB9OvXj6ioKP744w9+/PHHHPctxH9NMR1I5htJrEXAu7VeIbUkXZoLFy4wceJERo8ejaurK2XLluX8+fNMnz5dqWdqaGhItWrVOHnyJMHBwdja2tKkSROio6O5ffs2Z86cSZc8q1atSrVq1di7dy/du3dHV1dXWZecnEyvXr0YPXp0unjTRr3jx4+nZ8+eHDt2jODgYL7//ntGjRrFl19+mennTRsVq6tnfEIloxqtGVXCGThwIBs3biQ0NJTffvsNAwMDWrRokem+hRAit+RUcDEQEhJChQoVmDx5Mo0aNcLIyEilQk4aa2trTpw4QUhICDY2NmhpaWFpacm6det48+YNzZo1U2lfpkwZNmzYQHJyMs7Ozrx8+VJZZ2ZmxvXr15VTr2+/3k7ANWvWZMiQIaxcuZIvvviCbdu2qezj3LlzKu//+ecf6tSpA6Ccsn27DmxUVJRSni8rderUoVmzZuzYsYOdO3cyYMCALAu6CyFEbkliLQaMjIyIiYkhICCA8PBw9uzZky6BQWpiPXr0KJqamtSrVw8AGxsb9u7dS/369dPdWASpyXX9+vWoq6vj5OSk3Gk8ZswYQkNDcXNz4+LFi4SHh3P8+HE8PDx4+fIlb968Ye7cuZw4cYLw8HCuXLnC//73PyVppgkICCAoKIjbt2+zcuVKzp07h5OTE5A6Cm3SpAk+Pj5cu3aNixcvMn369Bw9SjNo0CB8fX2JiIigb9++2d5OiP8ymSAidySxFgNt27Zl7NixLF++nB49erB//35cXV3TtbOxsSExMVHlWmpGy96lq6uLj48P2trajBgxgmfPnlG3bl22bdvG06dPGTFiBN27d8fT0xMdHR20tLRQV1fnxYsXuLu707VrV5ydndHX1+ebb75R6Xvq1Kn4+/vTs2dP9u7di7e3N2ZmZsr6r7/+mlKlSjF48GC++uorhg4dmu4Gq8x07NiR0qVL06ZNGwwMDLK9nRBCfCipxyqKtadPn9K6dWtWrVrFp59+muPtU7ie90F9RM/j7xR0CB+knFangg4h294k5fzmusJAR8Mm222vPt3/ESNRVb9896wbFTFy85IolhITE3n+/DkrVqygatWq6R7zEUKIj0USqyiWzpw5g6OjIzVr1sTb2/uDb1qKS4rJulEhoqZW9K7u6GhUJD75TEGHkW2vEh5l3agQ0tHIuk2aYnrpM99IYhXFkrW1NdevF63TuEKI4kESqxBCCBXFdarB/FL0zhsJIYQQhZgkVpHO8OHDcXd3L+gw8tTJkydVqvkIId5PLR9fxZGcCv6PcnNzIzIyMsMJ71evXk2JEvKjIYQQH0J+e4p0ypcv/9H3kZiYiJqamsqcx0KIwkFNTaY3yA05FSzSeftUsL+/P82bNyc+Pl6lzYoVK+jcubPy/vbt24wbNw4rKyusra0ZN24c4eHhyvrVq1fToUMHDhw4QKdOnbCwsCAiIgI3NzdGjBjB+vXrsbOzo1GjRnzxxRc8efJE2TYlJYUffvgBe3t7GjZsSKdOndi1a5dKPA8fPuSLL77AysqKxo0b4+zsTGho6Mc4PEIIkSlJrCJTXbt25c2bN/z+++/KspSUFIKCgujVqxeQOjH+0KFDqV69On5+fvj6+lK6dGmcnJx48+aNst2jR4/Yvn073t7e7N+/H319fSC1Os/p06dZv349P/74I9euXVPK2QFs2bKFtWvX4uLiQlBQEAMHDsTDw4M///xTiWfcuHFERETg4+ODn58fACNHjlTZvxAie+Qaa+5IYhWZKlOmDG3btmXPnj3KsjNnznDv3j169uwJgJ+fH7Vq1cLDw4N69ephYmLCokWLePz4MX/88YeyXVxcHEuWLMHCwoI6depQqlQpIDUxLlmyBFNTU6ytrZk9ezZHjx7lzp07APj4+ODo6Ej//v0xMjLC2dmZzp0788MPPwCpxdgvX76Mt7c3lpaW1K9fn6VLl/LkyROCgoLy50AJIcT/J9dYRZZ69+7NxIkTiYmJoWLFiuzbt49mzZpRvXp1ILXo+cWLF7G0tFTZLjY2lrt37yrv9fT0qFq1arr+jY2NKVu2rPI+rfh5aGgoenp6PHz4ECsrK5VtrKysWL16NQA3b96kQoUKGBsbK+srVKhAnTp15HSwEB+guFadyS+SWEWWWrVqRdmyZTl48CADBw7k0KFDTJs2TVmfnJyMjY0Ns2fPTrft26XoSpYsmaP9vj0NYVZTEkqdVSFEYSGngkWWSpQoQbdu3di7dy+///47cXFxKjcumZmZERoaSpUqVdIVPc/OHcahoaEqRdT/+ecfIHUkq6uri4GBAWfPnlXZ5uzZs5iYmABgYmJCTEyMcuoYUqva3Lp1S2kjhBD5RRLrf9jr16+5evWqyuvWrVsZtu3duzcXLlxg7dq1tGvXDl1dXWXd8OHDSUxMZMKECZw9e5bw8HBOnTrFokWLVJLd+6ipqTFt2jRu3LjB6dOnmT9/Pvb29tSqVQuAUaNGsXnzZvbs2cOdO3fYsGEDhw4dYvTo0QDY2tpiZmaGq6sr58+f59q1a7i6ulKhQgV69OiR+wMlxH+Mej6+iiM5Ffwfdv78eXr37q2y7JNPPlG53pnGzMyMevXqce3aNaZMmaKyTk9PDz8/P7755hvGjRvH69evMTAwwNraOsO+3mVhYYGlpSWff/45L168oHXr1syfP19ZP2zYMF6/fs3KlSuJioqievXqeHp6KqXg1NTU+O6771i4cCFOTk4kJydjZWWlFGcXQoj8JIXORYHKbAaowuBN0omCDiFH4pNfZt2okNHRqFjQIeTIi/h7BR3CB6mk0zPbbe++zL+76WvpFr+zSsV1JC6EEEIUCDkVLEQmNNRydidzwXtV0AHkWHzSi4IOIUdKqGsVdAgfndxjnzuSWEWBWrx4cUGHIIQQeUoSqxBCCBXyWHjuyDVWUehFRkZiamrKyZMnCzoUIYTIkoxYRYZiYmJYt24dR48e5f79+5QtWxZjY2MGDRpEly5dUFeX72RCFFcyYM0dSawincjISIYMGUKZMmWYMmUKZmZmJCQkEBISwurVq2nUqBE1atQo6DCFEKJQkmGHSGfu3LnEx8ezbds2OnXqRI0aNTAyMmLAgAHs3bsXfX19goKCGDBggFJ/deTIkSoT3kdERGBqakpQUBDOzs40atSIzp07c+rUKR48eICzszONGzema9euhISEqOz/2LFjdOvWDXNzc/r378/ly5fTxZjd+q+HDx+mU6dOWFpa4ujoSFhY2Mc7cEIUE+pq+fcqjiSxChVPnz7lzz//ZNiwYSrTFqbR1tZGW1ub+Ph4XFxc2L17Nxs2bKBEiRKMHTs2XUH0lStXMmTIEPbs2YOxsTFTpkxh+vTpDBo0iN27d1O3bl2mTp1KQkICAA8ePMDFxQVLS0v27NmDi4tLujuHs1v/NSoqiu3bt7Ns2TJ8fX15+vQpHh4eH+GoCSHE/5HEKlSEhYWRnJyc5eT1/fr1o23bthgaGtKgQQMWL15MWFgYFy9eVGk3bNgw2rdvj5GREWPGjCEqKoo2bdpa0alpAAAgAElEQVTQsWNHjIyMcHFxITIyktu3bwOptV319PSYN28exsbG2NvbM3LkSJU+s1v/NT4+Hm9vbxo2bEiDBg1wdnbm9OnTShIXQmRMCp3njlxjFSqyO8Pl9evX+fbbb7l8+TJPnjxRlt+/f1+lduonn3yi/FlfX/+9yx4/fgykVroxNzdHQ0NDaZNWnzVNduu/GhgYULFiRZX3ycnJxMTEYGBgkK3PKYQoHFavXs23336bbvnly5cpUSI1lZ05c4ZFixZx/fp1KlWqhIODA6NGjVJpf/PmTebPn8+5c+coU6YMPXv2ZOrUqUofeUESq1BRq1Yt1NXVuXnzJh06dMiwTWxsLE5OTjRp0oRFixahp6cHQLdu3dKNBt/+YU2rmZrRD3BmCf3dddmt//ruftL2L9NjC5E5NbXC+W+kevXq+Pv7qyxL+3d+7949Ro4cSY8ePVi8eDFXrlzBw8ODUqVK4eDgAMDLly9xcnLC3NycHTt2EBkZyfTp0wGU/+cFORUsVJQvX57WrVvj6+urUiM1TVxcHFeuXOHx48dMnjwZa2trjI2NefbsWZ4kLBMTEy5evEhSUpKy7Ny5cyptclv/VQhRNGloaKCvr6/ySuPn50e5cuWYN28eJiYm9OzZE0dHR3x8fJQ2QUFBPH/+nCVLlvDJJ5/w6aefMmnSJLZt28br16/zLE5JrCKdOXPmoKGhQb9+/di/fz+hoaHcuXOHwMBAevfujZaWFlpaWmzZsoWwsDBOnDjBggULlBFhbgwZMoSoqCjmzZtHaGgof/zxh8o/DMh9/VchROHx/PlzIiIi0r2eP3+erm1kZCStW7fm008/Zdy4cVy7dk1Z988//9CiRQuV30MtW7bk/v37REZGKm0aN26scmOmnZ0db9684cqVK3n2meRUsEinWrVq7N69mx9++IFVq1YpE0SYmJgwceJEzMzM8Pb25ptvvmHXrl3UqVOHGTNm8Pnnn+d631WqVGHt2rUsWrSIwMBA6tWrx7Rp0xg/frzSJrf1X4UQmcvPm4o2bdqU4bXTCRMmMHHiROW9hYUFS5YsoU6dOjx9+pQNGzYoTxzUqlWL6Oholfs74P/u4Xj06BFVqlQhOjpauXSVJu19VFRUnn0mqccqRCYSks9l3agQiU2KLugQcky9iH2/T0p5k3WjQqicVudst30Yu+8jRqKqZMKnGY5Oy5Ytm+kX5cTERLp160arVq3w8PCgU6dOdO7cmcmTJytt/v33X7p3787OnTsxNzfn888/p0KFCixbtkxpExsbS+PGjVm5ciWdO2f/GGWmaP1ECyGE+OjycxL+rBLo+5QoUQIzMzPl8o+enl66UWfa0wZpI1c9PT0ePnyo0iY6OlpZl1fkGqsQmVCT/z76fykkZf0XIcQ7kpOTuX79upI0LS0tOXHihMpNlMePH6datWpUqVJFaXPu3DlevXql0kZHR4cGDRrkWWwyYhVCFDhdzU8LOgTxlsI4ccPixYtp27Yt1apVU66x3r17V5mZbciQIfj6+jJ37lwcHR25evUqmzdvxtXVVemjR48erFmzhunTpzNx4kQiIyNZsWIFQ4cOpVSpUnkWq1xjFSITicnnCzqEHCmK11gBymi2K+gQxFui3uTfNVZ9nZ7ZajdlyhRCQkKIiYmhfPnyNGjQgIkTJ2Jubq60CQkJSTdBxOjRo1X6SZsg4p9//kFXV5fevXvn+QQRkliFyIQk1vwhibVweZyPibVSNhNrUSLXWMV72dvbs3btWuX98OHDcXd3z5d9d+jQgdWrV2c7Fjc3N0aMGJEvsQkhRGYksRZx27dvx8zMLN0sSZ06daJx48bpqs20atUKb2/v/AwxT+zcuVMSpxD5RE0t/17FkSTWIq5FixYkJiaq1DR9+PAhERER6OrqqkwHGBoayqNHj7C1tS2IUHOlYsWKeXpzgRBCfCySWIs4Q0NDqlevTnBwsLLsxIkTmJub06pVK5XlwcHBaGpqYmVlRUpKCj/88AP29vY0bNiQTp06sWvXrhztOz4+Hi8vL+zs7GjYsCG9evXi999/V9anFTs/ePAgo0ePplGjRrRv3569e/eq9BMWFsaIESMwNzenXbt27NuX/vrOu6eCMxMcHEyDBg2UaczSbN++HWtr63SjeCHEu6RwXG5IYi0GbGxs0iVQa2trrK2tVZafPHkSS0tLSpYsyZYtW1i7di0uLi4EBQUxcOBAPDw8+PPPP7O932XLlhEYGMicOXPYt28fLVu2ZPz48Vy/fj1duz59+rBv3z46dOjAzJkzCQsLA1KfRRs/fjyvX7/G19eX5cuXs23btlxNL2ZjY0PNmjXTfVEICAigV69eaGlpfXDfQgiRFUmsxYCtrS3Xrl1T6qKePHkSGxsbrK2tuXDhAq9fvyYlJUVZDuDj44OjoyP9+/fHyMgIZ2dnOnfuzA8//JCtfaYlwsmTJ9OhQwfq1KnDtGnTaNiwYbpJ84cNG0aXLl2oVasWU6ZMoUSJEpw8eRKAv//+mxs3brBkyRIsLCywsLDg66+/JjY2NlfHZODAgezatUt5WPzatWtcunSJAQMG5KpfIf4L8nOCkOJIEmsxYGtrqyTOO3fuEB0djaWlJVWrVqVq1aqEhIRw9epVnj59SosWLXj58iUPHz5MN2G1lZUVoaGh2dpnWFgYCQkJ2eqjfv36yp81NTWpWLGiSmHzihUrUrt2baVNnTp1qFChQk4OQTp9+vQhKiqKv//+G4AdO3ZgaWlJ3bp1c9WvEEJkRWZeKgb09PSoV68ewcHBPH36lMaNG6OjowOgnA7W09OjdOnSmJub8+ZN6iTieVHmLTt9ZFRwPDk5OdNtcvt4dcWKFenYsSMBAQFYWVkRFBTEjBkzctWnEP8Vamoy5soNOXrFRNp11rTrq2nSEmtwcDDNmzenRIkS6OrqYmBgwNmzZ1X6OHv2LCYmJtnaX61atdDU1MxVH5Ba2DwmJka55gpw+/Ztnj59mu0+3mfgwIEcOXKE7du3k5ycTJcuXXLdpxBCZEUSazFha2vL7du3+d///qdcR4XUxHr16lVOnz6tsnzUqFFs3ryZPXv2cOfOHTZs2MChQ4fSTf/1PiVLlmTYsGGsWLGC3377jVu3brF06VIuXryIs7NzjuJOq7l66dIlLl68yMyZM5URd25YW1tTo0YNli5dSo8ePShZsmSu+xRCiKzIqeBiIm00mpSUhIWFhbK8cuXK1KpVi9u3b6s8vzps2DBev37NypUriYqKonr16nh6etKmTZts73PKlCmoqakxe/Zsnj17hrGxMWvWrMHU1DTbfairq7NmzRpmzZrFkCFD0NfX54svvmDNmjXZ7iMzAwYMYMmSJQwcODBP+hPiv6F43lSUX2SuYFGseXt7ExwcnONndNPIXMH5Q+YKLlyexv+cb/sqr1X8LtHIiFUUS69eveLWrVv4+/szZ86cD+4nKaVoTSahrqZZ0CF8kFeJ/yvoEHIkMfl1QYeQY+W0Ome7bXF9DCa/SGIVxdLYsWM5f/483bt3p3v37gUdjihGimJSFflLEqsolrZs2VLQIQhRhMmINTfkrmAhhBAiD0li/Q/LycT22XHy5ElMTU3TTX4vhCha1NTU8+1VHBXPTyVwc3PD1NRUeVlZWTFo0KAcTbL/MTRo0IDAwMACjUEIIT4mSazFWNOmTTl27BjHjh1jx44dmJubM378eO7cuVPQoQkhCjUpG5cbkliLMU1NTfT19dHX18fY2JivvvqKhIQErl69mmH7oKAgBgwYgJWVFdbW1owcOTLdhPrR0dFMnz4dW1tbzM3N6dq1KwcPHsywv6SkJGbNmoW9vT23b9/G3t6epKQkZsyYoYyk0/z222/06tWLhg0bYmdnh5eXFwkJCQD873//o2HDhkrFm5cvX2JmZsaIESOU7Q8fPkyTJk1ITEwEwNTUFF9fX6ZOnYqlpSVt2rRh3bp1H3wshRAiuySx/kckJCSwY8cONDU1adiwYYZt4uPjcXFxYffu3WzYsIESJUowduxYpTB4bGwsDg4O/Pvvv3zzzTccPHiQGTNmZFjf9M2bN0ycOJHz58+zfft2jIyM2LlzJxoaGsycOVMZSQNcvXqVCRMm0LJlS/bt28ecOXMIDAxk+fLlQOrIG1DmJQ4JCaFs2bL8888/SmzBwcE0bdpUZcL/NWvWYG1tzZ49e3BycmLp0qWcOnUqj46oEMWXlI3LHXncphg7deoUlpaWQGpS1NHRYenSpdSsWTPD9v369VN5v3jxYqytrbl48SJWVlbs37+fBw8ecPjwYQwMDAAy7OvZs2dMmTIFdXV1fH19KVOmDJBacQagTJky6OvrK+3Xr1+Pubk506ZNA1LLxkVHR7Nw4UImTpxIqVKlaNiwISdPnqRly5YEBwfTrVs3jhw5wvnz52nWrBnBwcHp4u/atasyleGIESPw9fXl77//pnnz5jk+lkIIkV2SWIsxCwsLvLy8AHjx4gUHDhxgxowZVKtWTWU+4TTXr1/n22+/5fLly0rRdID79+9jZWXF5cuXMTExUZLq+4wePRpDQ0N8fHzQ1tbOMs7Q0FCVAgGQWtc1ISGBsLAwTE1NsbGxUWqr/r/27jusijN74PgXEGyAFVAUFAuoYEFR0DXYsBKNJcbYiIqxm6zGggXFjiW6tmyMLbEXYlSSGFvUxEgRRUVsYENUhEAkEkXa/f3hj1mvgKLAHdDz2YfnuczMnTl31tzDW+Y9gYGBjBkzhkePHhEYGIiNjQ2RkZFaVX1Auw4sgIWFhVIHVgiRs7e1Jakr0hX8FitRogTVqlWjWrVqODg4MHnyZCwsLPjuu++yHPvkyRMGDx6MRqNhwYIF+Pn54efnh56enjLWmVtt27bl4sWLXLhwIdfveVVdV2dnZ8LDw4mOjiYiIoJmzZrh4uJCUFAQgYGBlClTJksifZM6sEIIkVeSWN8xBgYGyrjk865fv058fDzjxo3D2dmZmjVrkpiYqFVw3N7ensjISGJjY196jeHDhzNy5EiGDRtGYGCg1j5DQ0PS09O1ttWsWTPbuq5GRkZUq1YNgMaNG6Ovr89XX32FnZ0dpqamuLi4cO7cOY4fP07Tpk3R15d/zkLkD30d/rx93s5PJYBnE5bi4uKIi4vj5s2brF69msjISNq1y1pJxNLSEiMjIzZv3kxUVBQBAQHMnTtXqyXp7u5OpUqVGD16NIGBgdy5c4eTJ09y5MiRLOcbNmwYY8eOZcSIEQQEBCjbraysOH36NA8ePCAhIQEAT09Pzp8/z7Jly7h58yZHjhxh+fLlDBw4UKnLWrx4cRo1asS+ffuUbuPKlStjaWnJgQMHsnQlCyGEWiSxvsVCQkJo2bIlLVu2pGfPnhw6dIi5c+fSvXv3LMeWL1+exYsXc+rUKdzd3fH19WXSpElarcBSpUqxefNmrK2t+eyzz3B3d2fBggU5dhUPGTKEcePGMWLECGUGsJeXFxcvXqRdu3ZKfdi6deuyatUqjh8/TteuXfHx8aF79+78+9//1jqfi4sLaWlpWkk0c9uL46tCCKEWqccqxEs8TT+tdgivJU3zRO0Q3npFtbrN65SN+ydNdyu0lS7WSmfX0hVpsQohhBD5SB63EeIlitwi4UWw/8lI31TtEF5Lhub1ZskXTfK4TV4UsW8NIYQQonCTFqsQQggtskBE3kiLVQghhMhHkljFG/Hy8tKqLiOEeJvIAhF58XZ+qiIiISGBhQsX0rFjR+rXr8+//vUvPDw8+Omnn/J96T21CoyfOXOGUaNGKWXmOnTowJQpU7h27ZrOYti3b59WiTohhChIMsaqkpiYGPr27YuJiQnjx4/H3t6e1NRUQkJCWLlyJQ0bNqRq1ao6jSkjI4O0tLRsy8C9ie+//x5vb2969uzJf//7XywsLIiLi+PgwYMsXrxY6qMKUUjJGGveyAIRKhkxYgRhYWEcPHgQY2NjrX1Pnz4Fni3jl5qayqpVq9i/fz/x8fHY2NgwYsQIOnfuDEB0dDTt2rVj2bJl7N27l6CgIMzMzBg7diwffPAB8GxR/Lt372pd4+rVq+zZs4fp06ezfv16fH19iYyMZO3atVhZWbFw4ULOnTvHo0ePsLKywtPTkx49eijv9/LyIiYmhm+//Tbbz/fgwQPc3Nzo2bMns2bNyrI/MTGRMmXKAM9atYsXLyY8PJxSpUrh5ubGlClTlPsSHh7OsmXLCA8PJzk5GRsbGz7//HNatfrfg+WHDh1i9erV3Lp1C0NDQ2xsbJgzZw6JiYl4eHhoXbtHjx74+vq+8v8jgJSMM7k6rrBIzfhH7RBeW1F73CY5vWhWSDIxzLqUaU6epJ0qwEi0lSzWQmfX0hVpsarg4cOHnDhxgs8++yxLUgW0Sq1NmzaNiIgI5s+fT9WqVQkODmbSpEkYGxvz3nvvKcd9+eWXTJgwgWnTprFjxw6mTp2Ko6Mj1tbW+Pn50bJlSyZPnkyXLl20rpWRkcGXX37J1KlTqVy5MiYmJsTGxtK8eXPGjBlDqVKlOHHiBNOmTaNSpUrKMoSvcuDAAaVwenYyk2psbCxDhw6lffv2zJkzh7i4OLy9vZk2bRrLly8HICkpCXd3d7y8vDAwMGDv3r2MGjWK/fv3U7NmTeLi4hg3bhyff/45nTt3JiUlhUuXLmFgYICjoyMzZsxg9uzZyrKKmesPCyGy96pqU+LlJLGqICoqioyMDGrVqvXS4+7cucO+ffv45ZdfsLGxAZ4tYn/+/Hm2bNmilVgHDBigtGLHjx/Ptm3bCAoKwtraOscC4wAajQYvLy+cnJyUbeXKldMakxw4cCCnTp3ip59+ynVivXXrFsbGxq+s3bp161bKlCnDvHnzMDQ0pHbt2sycOZNPP/2UqKgorK2ts6wDPG7cOI4dO8ahQ4cYOXIkcXFxpKWl8f7772NpaQk8q5iTKfOPlxc/uxBCFARJrCrIbe/7xYsXAejZs6fW9tTUVKpUqaK17flapIaGhpQvXz7XRb1fLHqenJzMf//7X44ePUpsbCypqamkpKS81kL3uf2M169fp0GDBhgaGirbmjRpAkBkZCTW1tb89ddfrFq1ij/++IM///yT9PR0nj59yr179wCws7OjZcuWvP/++7Ro0QJnZ2fat29PpUqVch2vEOJ50mLNC0msKqhWrRr6+vpERkbSvn37HI/LTE7bt2+nZMmSWvteLOL9pkW9DQwMskxWWrRoEYcPH2bKlCnUqFGDkiVL4uvrS1JS0ivPl8nGxoakpCQePHjwylbrq7qdvLy8uHv3LhMnTqRq1aqUKFGCcePGKVV1DAwMWLduHWFhYQQGBiqTo1auXKk1DiuEELogj9uooGzZsri6urJ169Zsk9XTp095+vQp9erVA57NIK5WrZrWz4st1lfJrsB4Tk6fPk23bt3o0qULderUwcrKilu3br3W9Tp37oyRkRFff/11tvsTExOBZ122Fy5c0Iots+h5Zld5cHAw/fr1o127dtjZ2WFmZkZ0dLTW+fT09GjQoAHDhg1jy5YtNG3aFD8/P+WzA7n+/EK86/TQ19nP2+jt/FRFwMyZMzEwMKBXr178+OOPXL9+nVu3brFnzx66d+9OXFwc1atXp2fPnkyfPh1/f3+ioqK4dOkS27ZtY8eOHa91vewKjOfExsaGo0ePcuHCBSIjI/H29iY2Nva1rmdhYcGMGTPYsWMHX3zxBQEBAURHRxMWFsbSpUuZMGECAP379+fhw4d4e3sTGRlJQEAAs2fPplOnTlhbWyvx+Pv7c/XqVS5fvsz48eNJS0tTrnXu3DlWr17N+fPnuXfvHgEBAVy9epUaNWoonx3g2LFjJCQk8M8/RW/mrBCi6JCuYJVYWlryww8/sGbNGlasWMG9e/cwNTWlVq1ajB07VpmEM2fOHNatW8fKlSu5d+8eJiYm1K1bF09Pz9e6npeXF/Pnz6ddu3akpqZy9erVHI+dMmUK06dPx8PDg9KlS9O7d286duzInTt3XuuavXv3xsbGhvXr1zNu3DiSkpKoXLkyTk5OTJ48GQBzc3PWrVvH4sWL6dGjh9bjNpkWLFjAzJkz6d27NxUqVGDIkCEkJycr+01MTDh//jzbtm0jMTERMzMzunbtyujRowGoX78+gwcPZsaMGSQkJNC9e/dcP24jhBCvS55jFeIl5DnWgifPserG6zzH+jT9dAFGoq24QVOdXUtXpMUqhFBVUVvlR19PvjbFy8m/ECGEEFpkgYi8kclLQgghRD6SFqsQQogXSIs1L6TFKgAICgrCzs6OmJiYPJ1nz549yvO3+XleIYQoKiSx6pAu668WViEhIdjZ2WVZ4EEIUXjIAhF5I13BOlIY668KIYTIf2/nnwuFkI+PDykpKWzbto2OHTtStWpVbGxs6N27N/v27cPMzAx/f3969+5NkyZNcHZ2ZujQoVy/fl05R3R0NHZ2dvj7++Pp6UnDhg3p1KkTwcHB3L9/H09PTxo1akSXLl0ICQlR3pfZHXvkyBF69epF/fr1cXd359SprDUXL168+NJjbt68yciRI5UYR44cmeuFI6Kjo+nfvz+AsjzhwIEDgWfrIq9Zs4a2bdvi4OBAx44d+f7775X3LlmyhL59+yq/nzhxAjs7O7766itl29y5c/n000+1PvPJkyfp27cvDRo0wN3dXSkdJ4R4GT0d/rx9JLHqQGb91QEDBuRYf7V48eJK/dIffviBjRs3UqxYMUaMGEFKSorW8cuXL6dv377s3buXmjVrMn78eCZPnkyfPn344YcfqF27Nl988YWySH2mRYsWMWbMGPbu3UvDhg0ZOXIkDx48yPUxcXFx9OvXjypVqrB9+3a2bt1K6dKlGTx4sNZKSDmpXLmykgh3797NyZMnWblyJQCbN2/mq6++YtSoUfj7+/PRRx8xffp0Tpw4AYCLiwthYWE8fvwYgMDAQMqXL09QUJBy/qCgoCwVeBYtWsTIkSPZt28fdevWZdy4cTx69OiVsQohxJuSxKoDua2/2qtXL9q0aYO1tTX16tXD19eXqKgowsLCtI4bMGAAbm5u2NjYMHz4cOLi4mjVqhUdOnTAxsaGUaNGERMTw82bN7Xe9+mnn9KmTRtq1qzJ7NmzKVeuHNu2bcv1Mdu3b6datWpMnz4dW1tbatWqxYIFC4iPj+f48eOvvA8GBgZKgfPy5ctjZmZG2bJlAVi3bh0eHh58+OGH2NjY4OnpSadOnVizZg3wv1JymQv0BwUFMXToUEJDQ0lJSSEhIYGIiAhcXFy0rjlmzBhcXV2xsbFhwoQJ/P3330o5PiFE9vR0+L+3kYyx6kBuV428evUqq1atIjw8nL/++kvZfu/ePSWxANSpU0d5nVm8O7ttL9ZjdXR0VF4XK1aMBg0aaHU1v+qYixcvEhYWpnUMwJMnT7h9+3auPmN2MsvLPf8Z4VkyzWzRlixZkgYNGhAYGEj9+vW5evUqGzZsYOvWrYSGhhIfH4+JiYnWjGTQrlObWb7uzz//fONYhRDiVSSx6kBu6q8+efKEwYMH07hxYxYsWEDFihUBcHd3z9Kl+3zt1cwVUl6sxwq5S+i5WWEl85iMjAxcXFyYMWNGlmMyW6J58apYnJ2dOXnyJA0bNsTW1payZcvi7OxMUFAQf/75J02bNkVfX7sT5vkC6s9/DiFEzmTlpbyRrmAdyE391UuXLhEfH8+4ceNwdnamZs2aJCYm5rq1mxvnzp1TXqelpREWFqaUVsvNMfb29ly/fp1KlSplqQ+b2aX7KplF1Z9PbsbGxlhYWCjdvJnOnj2r1X3u4uJCeHg4R44cUbp8MxNrYGBglvFVIYRQgyRWHXlV/VUjIyOMjIzYvHkzUVFRBAQEMHfu3Hz9y3Ht2rWcOHGC69ev4+PjQ0JCAv369cv1MQMHDiQtLY0xY8Zw9uxZ7ty5Q3BwMAsWLMh1IXRLS0v09fX5/fffiY+PVyYSffrpp2zatIm9e/dy69YtNm7cyC+//MKwYcOU9zo6OlKsWDF+/PFHJbE2b96cc+fOcfv27Szjq0KIN6Wvw5+3j3QF68ir6q/a29uzePFili5dyvfff0+NGjWYMmUKQ4YMybcYJk6cyH/+8x8iIiKwtrbmq6++UsYdc3NMxYoV2b59O0uXLmXkyJE8fvwYCwsLnJ2dMTXNXemvihUrMnHiRL7++mvmzp2Lk5MTmzdvZsCAATx+/Jjly5cTFxdHlSpVmDNnDq1atVLea2RkhKOjIyEhIcp4rIWFBVWrViUxMRFbW9t8ulNCCPHmpB7rOyAoKAgPDw9OnDhBpUqV1A6nSJF6rAWvuH7ex+d16WnGQ7VDeCOli7V69UH/L12ju5nzBnoOOruWrkiLVQghhJa39TEYXZHEKsRL6Bex/0T0MFA7hNemp1e0Yn5b17cV+adofWuIN+Ls7MzVq1fVDkMIUWRIizUv5E8vIYQQIh9Ji1UIIYQWWSAib6TFKoqU3BZO9/LyYtCgQboJSgghniOJVbw2Ly8v7OzssLOzo169erRp04YZM2ZorW9cUBwdHTl58iTm5uaAFE4XomDIAhF5IV3B4o04OTnxn//8h/T0dC5evIi3tzcxMTF88803BXbNlJQUjIyMlCIDQghRGL2dfy6IAmdoaIiZmRmVKlXCzc0NDw8Pfv/9d5KTk4mNjWXixIk4OzvTpEkTPvnkE65cuaK8d8+ePdSrV4+QkBA++OADGjZsSK9evbTKuWV2+R47doyPP/4YBwcH9u3bp9UV/LLC6Zm2b99OmzZtaNy4MaNGjSIhIUE3N0iIIkzKxuWNJFaRL0qUKEFGRgZpaWl4eHiQlpbGhg0b8PPzo169egwcOFCrXFtGRgbLli3D29ubPXv2YGJiwvjx40lPT9c678KFCxk+fDgHDhzA1dVVa9/LCqcDhIWFcfr0adasWcM333xDeHg4ixcvLsC7IIQQ0hUs8kFkZCRbt26lQRpwm5QAABy8SURBVIMGHDx4kOTkZJYsWYKBwbMH/ydPnsyvv/7Kvn378PT0BJ6VtJs6dSr29vbAs4Lk/fv35+7du1hbWyvnHjlyJG3atFF+f36x/+wKpz/PyMgIX19fpaJOnz592Llz52t9tmL6DV/reLUVkz+VC1ypd+JbU9bdzot34p+IyH/BwcE4OjqSnp5OSkoKzs7OzJ49m2+//ZbY2FicnJy0jn/69KlWMXQ9PT2t4uzPFyF/PrE2aNDgjWOsWbOmklQzr/Fi8XchhMhvkljFG2nQoAELFy7EwMAAc3NzrTqrNWvWZNWqVVneY2xsrLzW19dXWrSQcxHykiVLvnGMLxZ/19PTkyLnQogCJ4lVvJESJUpQrVq1LNszJxkZGxtToUKFAo8ju8LpQgihJhmREfmqa9euWFpaMnLkSAICAoiOjiY0NJQVK1YQEhKS79fLqXC6EEKoRRKryFclSpRgy5Yt2NnZMXHiRDp16sS4ceO4deuWsqhDfnq+cHrLli0ZNWpUvl9DCCFehxQ6F0IIIfKRtFiFEEKIfCSJVQghhMhHkliFEEKIfCSJVQghhMhHkliFEEVeSkoKy5cv5/79+2qH8lpu377NokWLGD16tLKW9vHjx7l69arKkYm8kMQqhCjyjIyM+Pbbb4vUQiFnzpyhW7duhIWFceLECZ48eQLAtWvXWL16tcrRibyQxCqEjqxatUr58nxecnJytktAFgZ//PEHI0aMoEuXLkprcNeuXQQEBKgcWVZNmjQhNDRU7TBy7csvv2T06NFs3rwZQ0NDZbuLiwvnz59XMTKRV5JYhdCR1atX8/jx4yzbnzx5UihbKL/88gujRo3C3Nyc6Oho0tLSAEhPT2fdunUqR5dVt27dWLJkCWvWrOHUqVOcPXtW66ewuXz5Mp07d86yvUKFClI3uIiTtYKF0BGNRqMUG3jenTt3MDU1VSGil1uzZg0+Pj706NEDf39/ZXujRo0KZQt70qRJACxbtizLPj09PS5fvqzrkF6qVKlSPHz4ECsrK63tkZGRVKxYUaWoRH6QxCpEAWvbti16enro6enRq1cv9PX/11GUkZFBXFwcXbp0UTHC7N24cYNmzZpl2W5sbMzff/+tQkQvd/ToUbVDeC3t2rVj1apVrFy5Utl2584dlixZQseOHVWMTOSVJFYhCljv3r3RaDSsWLGC999/n1KlSin7DA0NsbKyol27dipGmL0KFSpw9+5dqlSporX9/PnzWFpaqhRVzl6Ms7CbOHEinp6euLi4kJycTN++fUlISMDR0ZHPP/9c7fBEHkhiFaKAjRw5EoDKlSvTpUsXihcvrnJEudO1a1d8fX1ZtmwZenp6JCcnc+LECRYtWsSAAQPUDi9bf/zxB5s3byYqKor169dTuXJldu3ahZWVFc2bN1c7PC0mJibs3LmT3377jfDwcDIyMnBwcKBVq1bZDhmIokMW4RdCZCstLY2pU6eyf/9+4H/F6Lt37868efO0urQLg19++YXJkyfzwQcfsHfvXn766SesrKzYvn07R44cYf369WqH+EqpqalaM4RF0SSJVYgC1LFjR3bu3EnZsmXp0KHDS1siBw8e1GFkuXfnzh2lRWVvb59tgfvCoEePHnh4eNCjRw8cHR3Zv38/VlZWXL58maFDh/LHH3+oHaKWrVu3YmZmRocOHQCYOXMmfn5+VK1ala+//hobGxuVIxRvSrqChShAXbt2Vbp+u3btWiS7+KysrLCyskKj0RAZGUlSUhLGxsZqh5VFUZtstWnTJmbNmgVAaGgo+/btY+7cuRw5coTFixfz1VdfqRyheFOSWIUoQGPGjFFejx07VsVIXt/ixYuxsbHhww8/RKPRMHjwYAIDAylVqhTr16/H0dFR7RC1FLXJVjExMVhbWwNw4sQJOnbsSI8ePbC3t+eTTz5ROTqRF4VrkEQIUWj8/PPP1KxZE4CTJ09y+fJldu7cSffu3bN9VlRtmZOtbt++nWWyVa9evdQOL4sSJUrw6NEjAIKDg3F2dgagZMmS2a7QJYoOabEKoSPJycls2LCBU6dO8eeff/Li9IbCNsb6559/UrlyZeDZbNsuXbrQsGFDypQpQ+/evVWOLquxY8dy//595RnQbt26Ac8mWw0dOlTN0LLVuHFjFi9eTPPmzblw4YLyx8qtW7ewsLBQOTqRF5JYhdCRWbNmcfjwYTp16oSzs3OhH281NTUlNjaWSpUqERgYyLBhw4BnK0ilp6erHF1WxYoVY9GiRYwdO7ZITLaaNm0a3t7e7N69G29vbyWZHjt2DBcXF5WjE3khs4KF0BFnZ2eWLFnCe++9p3YouTJp0iSuXLlC/fr1+fnnnzlx4gSmpqYcPnyYFStWaC1zKIT4H2mxCqEjxYoVo2rVqmqHkWszZsxg2bJl3L9/n5UrVyrrGV+6dAl3d3eVo8teSEhIjl3tc+bMUSkq8a6RFqsQOrJq1SqSkpLw8vJSO5S30rp161iyZAnW1tZZxij19PTYtGmTSpFlz9HR8aXDAYWxIo/IHWmxCqEj9+/f59ChQwQGBlK3bl2KFdP+z6+wtagePHjw0v2FbYLNli1b8PLyYtCgQWqHkiuTJk3SSqxpaWmEh4dz7NgxRowYoWJkIq8ksQqhI1FRUdSpUweA6OhorX2FcSLTq9asLWxl2BITEwtlMYOc9O3bN9vtW7du5eLFizqORuQn6QoWQmQrODhY6/fMFtX27dv54osvCt0464QJE3B2di6UjwK9jqioKHr06MGZM2fUDkW8IWmxCiGyld3ygC1atKBKlSrs37+/UCTW52cmOzo6snz5ciIiIrLtau/atauuw3sjQUFBlC5dWu0wRB5Ii1WIAjZkyJBstxsZGVGjRg0+/vhjZWm7ouDOnTt069aN0NBQtUNRutZfRU9Pr9B1XWc3jhobG8vly5cZPXq01nKYomiRFqsQBSynST6JiYkcOHCA7du3s3v3bmrVqqXjyF6fRqPBz8+PChUqqB0KAFeuXFE7hDf2fMF7eJb8nZyc+Oyzz2jdurU6QYl8IS1WIVSUnp7OpEmTSE5OZvXq1WqHo+XFMncajYb4+HiSk5OZM2cOPXv2VDG6rPbu3UuXLl0wMjLS2p6SksLPP/9M9+7dVYpMvGsksQqhsvDwcEaOHMlvv/2mdihaVq1apfW7np4eFSpUwNnZuVDWCq1bty4nT57M0pr+66+/aNGiRaHrCs704MEDbty4AUCNGjUK3WNM4vVJV7AQKjM1NVWqnBQmRW2MT6PRZPt4UEJCQqGcDPTkyRNmzZrF/v37ycjIAEBfX58PPviAGTNmULJkSZUjFG9KEqsQKgsLC8PKykrtMHIUGBjI9evXAahdu3a2s4XV5OHhATxrUY8ePRpDQ0NlX0ZGBjdv3sTJyUmt8HLk6+tLUFAQK1asoEmTJgCcOXOG+fPns2jRImbOnKlyhOJNSWIVooDltIJRUlISYWFhLF26VEkOhUlsbCxjx47l/PnzlC1bFoCHDx/SqFEjVq5ciZmZmcoRPpM5ozo4OJgqVapQokQJZZ+hoSFt27blww8/VCu8HB06dIglS5bwr3/9S9nm5uZGyZIlmTBhgiTWIkwSqxAFLKcVjDQaDfr6+vTt27dQLsM3b948UlNT+emnn5SC5zdu3GDSpEnMnz+/0BQ7nzt3LvBs9nWHDh24efMmenp6VK9eHTs7O5Wjy9k///xDpUqVsmyvVKkS//zzjwoRifwik5eEKGAvrmCUycTEhGrVqmV57KKwcHJyYv369TRs2FBr+/nz5/H09CQkJESlyLK6dOkSXl5eREREAP8bb7W1tcXX15e6deuqHGFWffr0wc7OjlmzZmn94eXj48OVK1fYsWOHitGJvJAWqxAFLDU1FWdn5ywrARV26enpWt2qmYoXL16oCp3fvn0bDw8PLC0t8fX1pXbt2gBcu3aNjRs34uHhgZ+fX6EreP7FF1/w6aefEhQURKNGjdDT0+PcuXPExMSwdu1atcMTeSAtViEK2HvvvcfTp09p1aoVbm5uuLq6FokZn56enujr67N06VJMTEyAZ+PCEyZMIC0tjXXr1qkc4TMTJ04kISGBb775BgMDA619GRkZDBs2jPLly7No0SKVIszZ/fv32bRpkzI5rGbNmnh4eFC5cmWVIxN5IYlVCB0IDQ3lyJEjHDlyhJiYGFq0aIGbmxtt27alXLlyaoeXrevXrzNkyBD+/vtvatWqhZ6eHpGRkZiamrJ+/Xpl3FVtLVu2ZMWKFTRu3Djb/WfOnOHzzz/n5MmTOo5MvKsksQqhYxERERw5coTDhw9z7do1HB0dcXNzw83NjSpVqqgdnpbk5GT8/f21WlTdunWjePHiKkf2Pw4ODhw5ciTbiUAAMTExuLm5FdpSbLGxscTHxyvPsmayt7dXKSKRV5JYhVDRvXv3OHr0KIcPH+bs2bNMmDBB9RnCZ8+ezdVxObUQda1NmzbMnz+f5s2bZ7s/ICCAqVOncuzYMR1H9nJXrlxh4sSJREZG8uLXcGEsGiByTxKrEDpy+vRpHB0ds0xiSktLIzQ0lNq1a/Pw4UOqV6+uToD/r06dOujp6Slf9i8+KpQ547awfPHPnDmTS5cusWnTpixj10+ePGHQoEHUq1ev0D0X2qdPHwwNDRk9ejTm5uZZ7nONGjVUikzklSRWIXSkqKxle/fuXeW1RqOha9eufPPNN1haWmodV1i6rePi4ujZsycajYaBAwcqY7+RkZFs3boVPT099uzZQ8WKFVWOVFujRo34/vvvC81Ytcg/RWv+vxBFWE5r2SYlJWX7WItaskuYlSpVKjSJ9EVmZmbs3LmTWbNmsXz5cq11d11dXZkxY0ahS6rwbMWopKQktcMQBUASqxAFbMqUKcCzLtW5c+dqTfzJyMjg0qVLODg4qBXeW8HS0pI1a9bw999/c+vWLQCqV6+OqampuoG9xNSpU1myZAmzZs2Sbt+3jCRWIQpYTEwM8KzFGhsbq7VIvKGhIc2aNWPIkCFqhfdWMTU1pUGDBmqHkSNHR0etXouUlBTc3d0xMjLK8gxubieRicJHEqsQBWzjxo3As5brtGnTMDY2VjkioZZJkyZlOxwg3i4yeUkIoeXF1nNQUBANGzbMMg68YcMGXYYlRJEhLVYhdCgwMJCff/6Zu3fvkpqaqrVv06ZNKkWlzcLCQuv3bt26qRTJu+Pvv//OskBEZqk+UfRIYhVCR/bu3cv06dNxdXUlKCgIV1dXbt26RWxsLJ06dVI7PMWCBQvUDuGdcP/+fXx8fAgICND6I6uwPScsXp8kViF0ZP369UyZMoX+/fvj6OjIlClTqFq1Kt7e3pibm6sdntCxadOm8eDBA7y9vbGwsJCx17eIJFYhdOTOnTu4uroCYGRkxOPHj9HT02PQoEEMGjSIzz77TOUIhS6FhoaydetW6tWrp3YoIp/pqx2AEO8KExMTkpOTATA3N1eet3z8+DH//POPipEJNZiZmaGvL1/BbyMDHx8fH7WDEOJdEBoair6+PvXr1+fBgwesXbuWhIQE1q5di52dnUwSesdUqFCB7777jtatW2NkZKR2OCIfyeM2QuhIdHQ0jx8/xtbWlqdPn7Jw4UJOnz6NjY0NU6dOzbHsmXg7de3alejoaDIyMrC0tMxSnMHf31+lyEReyRirEDpStWpV5XXx4sWZMWOGitEItbVu3VrtEEQBkRarEEIIkY+kxSpEAerQoUOuH6M4ePBgAUcjCpMtW7bg4uJCrVq11A5F5DNJrEIUIJmQJHKyZcsW5s6dS4UKFWjWrBkuLi44OzurXuhe5J10BQtRwI4ePYqrq6tWVRshAB48eEBAQABBQUEEBQVx//59zM3NcXFxYeHChWqHJ96QJFYhCljdunU5efIkFSpUAKB79+58/fXXMgtYKDIyMrhw4QK7d+9m3759pKeny5KGRZh0BQtRwF782/X27dtZFuAX757w8HClpRoSEkLp0qVp1qwZPj4+uLi4qB2eyANJrEIIoYJevXpRoUIFBg0axKRJk6hZs6baIYl8IolViAKmp6cnC6yLLAYMGEBQUBDLly/n6NGjODs74+LiQpMmTWQlpiJOxliFKGB16tShadOmyuQlKRwunpeQkEBgYCCBgYEEBQURExNDo0aN+O6779QOTbwhabEKUcB69Oih9bs8giOeZ2JigpmZmfJz9+5dzp49q3ZYIg+kxSqEECr4+uuvCQoKIjQ0lLS0NOrWras8y+rk5JSlR0MUHZJYhRBCBd27d1cSadOmTTE2NlY7JJFPJLEKIYQQ+UjGWIUQQiWJiYns2LGDyMhIAGrXrk2fPn0oU6aMypGJvJAWqxBCqCAsLAxPT0+MjIxwcHAA4OLFi6SmprJhwwbs7e1VjlC8KUmsQgihggEDBmBubo6vr6/y3GpKSgpTpkwhNjaWzZs3qxyheFP6agcghBDvorCwMEaNGqW1GISRkREjRozgwoULKkYm8koSqxBCqKBEiRL89ddfWbYnJibKozZFnCRWIYRQQevWrfH29iYkJIT09HTS09M5c+YMPj4+tG3bVu3wRB7IGKsQQqggMTGRCRMm8Pvvv2NgYAA8Kx/n6urK4sWLMTU1VTlC8aYksQohhIoiIiKUx21q1apF7dq1VY5I5JUkViGE0KF27drh5+dHuXLl1A5FFBAZYxVCCB26e/cuGRkZaochCpAkViGEECIfyZKGQgihY3FxcaSlpb30GAsLCx1FI/KbjLEKIYQO1alTBz09vRz3azQa9PT0uHz5sg6jEvlJWqxCCKFjK1askIX232KSWIUQQscaN25MhQoV1A5DFBCZvCSEEDr0sm5g8XaQxCqEEDok01refjJ5SQghhMhH0mIVQggh8pEkViGEECIfSWIVohBbuXIldnZ22NnZUadOHRo3boy7uzve3t5cunRJJzEEBQVhZ2dHSEiIsm3gwIEMGjTopcfoUnR0NCtXruTevXuqXF+I58njNkIUcgYGBmzbtg2AJ0+eEBkZyZ49e+jVqxeTJ0/WSnBqsbe3Z+fOndSqVUuV69+9e5dVq1bRvHlzLC0tVYlBiEySWIUoAho1aqS8bt68Of369WPSpEn4+vrSsGFDHB0dVYwOjI2NtWIU4l0mXcFCFEEGBgZMnz4dQ0NDtmzZwo8//kjdunVJTExUjhk+fDh2dnZcvHhR2bZw4UI6d+6sda4tW7bg7u6Og4MDLVu2xNfXl5SUlNeKJ7uu4LZt2zJt2jT8/Pxo3749jo6O9O/fn4iICK33Pnr0iMmTJ9O4cWOaNWuGj48P33//PXZ2dkRHR+fq2h4eHgD0799f6TqPjo7mgw8+4N///neW9+zYsQN7e3tiY2O1Yt20aRNt2rShQYMGDBo0iNu3b2d576vu16NHj5gxYwaurq7KMcOHD+evv/7K3c0URZ60WIUoosqVK0f9+vUJDQ1l8uTJZGRkcPr0adzc3MjIyODMmTMUL16c4OBgHBwcgGdJqGnTpso5Fi5cyObNm/H09KRZs2bcunWLZcuW8eDBA5YtW5bnGE+dOsWNGzeU+BYtWsTo0aM5cOAABgYGAEyZMoU//viDcePGUb16dfz9/Vm5cmWur2Fvb8+MGTOYPXs2s2fPxs7ODgBzc3P69OnD/PnzSUhIoHz58sp7du/eTevWrTE3N1e2/f7771y+fJmpU6fy9OlTli1bxpAhQzhw4ABGRka5vl/z58/nt99+Y/z48VhbWxMfH8+pU6d4+vRpnu+nKCI0QohCa8WKFZq6devmuH/cuHGa+vXrazQajaZDhw6aefPmaTQajebixYuaevXqaXx8fDTDhw/XaDQazaNHjzR169bV+Pv7azQajSYqKkpTp04dzcaNG7XOuW/fPo2tra0mIiJCo9FoNIGBgRpbW1vN6dOnlWMGDBig+eSTT5TfszumTZs2GhcXF01SUpKy7ZdfftHY2tpqzp8/r9FoNJqIiAiNra2tZtu2bVoxfPTRRxpbW1vNnTt3cnWfsrt+5mdu1KiRZsOGDcq2y5cva2xtbTXHjx/XirVBgwaa+Ph4Zdu1a9c0dnZ2mp07d77W/XJ3d9fMnz8/V3GLt5N0BQtRhGn+vxIKQLNmzQgODgZQWqmtW7cmJCREac2mp6crLdaAgAAyMjLo3LkzaWlpyk/Lli0BOHPmTJ7jc3JyonTp0srvtWvXBlBm74aFhQHg5uam9b727dvn+drwbOz3/fffx8/PT9m2a9cuKleuzHvvvZcl1udbtbVr16ZGjRqcO3cOyP39cnBw4IcffmDt2rVcuXJFVlp6B0lXsBBF2P3796lYsSLwLLH6+fmRmJhIcHAwzZo1w8nJiSdPnnDp0iWCg4OpVq2aUuczPj4eAFdX12zP/fDhwzzHZ2pqqvV7ZpdqZrdoXFwcgFZCA/J1gfo+ffqwa9cuzp49S7169fD398fDwwN9fe12xYsxZMaROQ6b2/s1ffp0ypUrx5YtW1iyZAlmZmb069ePESNGZLmmeDtJYhWiiEpISCA8PJyOHTsCzxJrZsv0zJkz9OvXj9KlS1OvXj2Cg4OzjK+WLVsWgM2bN1OyZMks59dFoW0zMzPls2S+hv8lsfzg4OCAg4MDu3fvxtnZmaSkJHr16pXluISEhCzb4uPjadiwIZD7+2VsbMzkyZOZPHkyUVFR7Nq1i+XLl2Nubs6HH36Yb59LFF6SWIUogtLT05k3bx6pqakMGDAAePbFXq1aNb777jv++ecfGjduDDxLuL/++itXrlxRZs8CtGjRAn19fWJjY3n//fdV+Rz169cH4MiRI/Tt21fZfvjw4dc6T2ZLOKfZzB9//DHz58/n2rVrtGzZMttnXUNCQrQmOUVERHDjxg0++eQT4M3ul7W1NRMmTGDXrl1ZZkOLt5ckViGKgMxxvidPnnD9+nX27NnD5cuX8fLy0np+tGnTpvj5+dGoUSNlbLNZs2asW7dOeZ2pWrVqDBkyBG9vbyIiImjSpAkGBgbcvXuX48ePM23aNKpUqVKgn6tWrVq0b9+eRYsWkZqaio2NDfv37ycmJgYg112n1atXx8DAAD8/P0qUKIGhoSF2dnZKwnV3d8fX15eLFy+yatWqbM9RpkwZhg4dyqhRo5RZwZaWlvTo0QPI/f36+OOPadeuHba2thgZGfHrr7+SmJhIixYt8uGOiaJAEqsQhVx6ejp9+vQBoFSpUlSuXJkmTZowZ84c7O3ttY7NHGd9PoE6OTlRrFgxLCwssrTUJk6ciI2NDdu2bWPjxo0YGhpSpUoV3nvvPaXrs6AtWLCAOXPmsGzZMooVK0bnzp0ZPHgwCxYswMTEJFfnKFeuHNOmTWPdunUcOHCAjIwMjh49StWqVYFn961ly5aEhITQpk2bbM/x3nvvUbt2bebMmUNCQgKNGzfGx8dHSc6Qu/vVuHFj/P39iY6ORqPRYGNjw9KlS2nVqlUe75QoKqRsnBCi0Pnss88IDw/n6NGj+XK+5ORkWrVqxUcffcQXX3yRZX/btm1p3rw58+bNy5friXebtFiFEKo6fPgwUVFR1KlTh9TUVA4dOsTBgweZNm1ans+dlJTEjRs32L17N48fP6Zfv375ELEQLyeJVQihqlKlSvHTTz+xevVqUlJSsLKywtvbW5mUlZGRQUZGRo7v19fXz3EsNjw8HA8PD8zMzJg7dy6VK1cukM8gxPOkK1gIUah5eXnxww8/5Lh/zJgxjB07VocRCfFykliFEIVadHT0SxewNzc318kzt0LkliRWIYQQIh/J+lpCCCFEPpLEKoQQQuQjSaxCCCFEPpLEKoQQQuQjSaxCCCFEPvo/w+LsI0ZWQrI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34" name="AutoShape 6" descr="data:image/png;base64,iVBORw0KGgoAAAANSUhEUgAAAdYAAAKiCAYAAABrQf0QAAAABHNCSVQICAgIfAhkiAAAAAlwSFlzAAALEgAACxIB0t1+/AAAADh0RVh0U29mdHdhcmUAbWF0cGxvdGxpYiB2ZXJzaW9uMy4xLjEsIGh0dHA6Ly9tYXRwbG90bGliLm9yZy8QZhcZAAAgAElEQVR4nOzde1yP9//48UclQk6t1pIKobDSe1rvsnIcSc5UzkMWcphYRGbMNiOHjdiQmTWEFhU2x8+HORR+zPmYEA2R0HIo9fvDt+vjLVJKqZ737+19++79ul7X63pe788+n2ev6/B6amVlZWUhhBBCiEKhXdwBCCGEEKWJJFYhhBCiEEliFUIIIQqRJFYhhBCiEEliFUIIIQqRJFYhhBCiEEliFUIIIQqRJFahISAgACsrK8aMGZNjW1hYGFZWVrRu3boYIhNCiJJBEqvIoWbNmuzYsYPk5GSN9nXr1lGzZs1iikoIIUoGSawiBwsLC95//32ioqKUtjNnzhAXF4ebm5tG33Xr1uHq6sr7779P69atWbJkCc8u5rV161a6dOlCkyZNsLe3x8PDgzNnzgAQERFBo0aNiImJoVOnTtja2tK/f39u3LhBbGwsXbp0wc7Ojk8++YQbN24oYyYkJDBy5EicnZ1p0qQJHTt2ZP369Rpx9e/fn0mTJhEcHEyzZs1wcHBg4sSJpKWlvYmfTAghFJJYxQt5eHgQHh6ufF+7di1ubm7o6+srbTt27GDKlCl4enoSHR2Nr68vCxcuZNWqVQAkJSXh5+eHu7s7GzduZM2aNQwYMAAdHR1ljMzMTBYuXMjXX3/N6tWruXHjBmPGjOGHH35g6tSprF69mps3bzJjxgxln7S0NJycnAgJCSE6OhovLy8CAwPZv3+/xjls2bKFe/fuERoaSlBQEFu3buXnn39+Uz+ZEEIAUK64AxBvJzc3N7799luOHDlCo0aNiI6OZvHixcTExCh9QkJCcHNzw9vbG4A6depw6dIllixZQt++fUlKSiIjI4OOHTsql5AtLS01jpOVlcWkSZNo2LAhAJ6engQFBREeHo6NjQ0Affr0ITg4WNnHysoKKysr5Xv//v3Zt28fmzZtwsnJSWk3NTVl0qRJynHbt2/Pvn37GDlyZJ5/h63XNue579ugi1NocYfwWh5cWV3cIeRZg6W7izuE13Lu0+Z57lvRvPcbjERTSfrPPq9kxipeqGLFiri7uxMeHs4ff/yBkZERH3zwgUafuLg4mjZtqtHWtGlTrl+/TmpqKlZWVjg7O9OxY0dGjhxJaGgo169f1+ivpaVFgwYNlO+GhoYAWFtba7SlpKTw5MkTAB4+fMi8efPo2LEjDg4OqFQqdu/eTWJiosbY2ck6m7GxMbdv337NX0QIIfJGEqt4KQ8PDzZv3sxvv/2Gh4dHvvfX0dEhJCSEX375BVtbW7Zs2UK7du3YtWuX0kdbW1vj0rCWlhYAurq6Odqy793OmjWLiIgIfH19+fXXX9mwYQPNmzcnPT1d4/jlymlekNHS0iIzMzPf5yGEEPkhiVW81Pvvv0/t2rU5c+YMXbp0ybHd0tKSw4cPa7QdPnwYExMT5V6slpYWtra2+Pj48Ntvv/Hhhx9q3Lt9HQcPHqRz58506NABa2trzMzMuHTpUoHGFEL8j5aWdpF9SiO5xypytXLlSjIyMqhatWqObZ9++ikjR47ExsaGli1bcuTIEUJDQ/H39wfg77//Zu/evTg7O2NkZMTly5c5e/YsPXr0KFBMderUYceOHbi6ulKpUiWWL1/OzZs3lcvIQghRnCSxilxVqlTppdtat27NtGnTCAkJYfbs2RgZGeHr60ufPn0AqFKlCkePHmXVqlXcvXsXIyMjOnXqxIgRIwoU08SJE5k8eTIDBgygcuXKeHh44OrqSkJCQoHGFUI8pSUXMwtEK+vZlw6FEBrkqeCiUZKeDC0LTwVXtuj/BiPR9O/lkvnvbG5kxiqEEEJDab33WVQksQqRiyq6JeuCTs023Yo7hFLP1FTn1Z1EmSaJVQghhAaZsRaM/HpCCCFEIZIZqxBCCA3Zi7KI1yMzVvFGxMbGYmVlpSxhePXqVaysrDh06FCex8iufiOEECWJJNZSLCwsjMaNG5OamqrR7urqip2dHY8fP9Zod3FxISgoqChDFEK8lbSL8FP6lM6zEgA0a9aMjIwMjVnijRs3uHr1Kvr6+vz9999Ke1xcHDdv3tSoDlNSPf8HgxBCFCVJrKWYubk5pqamGqXe9u/fj42NDS4uLhrtMTEx6Orq0rRpU7Kysli8eDGtW7fm/fffx9XVld9//11j7Bs3bjB69GiaNm2KnZ0d3t7exMXF5Su+efPm4ebmRpMmTWjevDlffPEF9+7dy9Hv0KFDSrH0Hj16cOLECWVb9iXn//znP/Tq1Yv333+fyMhI7t69y+eff07Lli2xtbXF1dWVkJAQWYRfiDyQtYILpnSelVA4OjrmSKBqtRq1Wq3RHhsbi0qlomLFioSGhrJo0SJ8fX2Jjo7G09OTyZMnK1VpsrKyGD58OFevXiUkJITVq5+umjNkyBAePnyY59gqVKjA9OnT2bRpEzNnzuTgwYNMnz5do09mZibz5s3jiy++ICIigipVqjB27FilhFy2mTNnMnToUP744w+aN2/O48ePadCgAQsXLmTTpk1KEfbn/0AQQojCJom1lHNycuLMmTPcuXMHeJpAHR0dUavVHDt2jLS0NLKyspR2eFrAfMCAAfTs2ZM6derg7e1N+/btWbx4MfB01nvy5EmCgoJQqVQ0bNiQ2bNnc+fOHaKjo/Mcm6+vL/b29tSqVQsnJyfGjRvHH3/8oTGrzC6Ebm9vj6WlJSNHjuTy5ctcu3ZNY6zhw4fTqlUrzMzMMDY2xsjICB8fHxo3boyZmRldunShR48ebN5cspYoFEKUPPK6TSnn5OSkJE5ra2tu3bqFSqVCT08PExMTDh06pBQSb9asGampqdy4ceOFBcwXLFgAwIULF6hRowaWlpbK9ho1alC3bt18XQ7evn07v/zyC5cuXeLff/8lMzOT9PR0kpKSMDY2Bp4+9v9s0fPs9lu3bmFubq6029raaoydmZnJzz//zMaNG/nnn394/Pgx6enpmJqa5jk+Icqq0nqJtqhIYi3lDA0NadCgATExMaSkpGBnZ4eenh6AcjnY0NCQypUrY2Njo1zKfdV7bAV9z+3YsWOMGjUKHx8f/P39qVq1KkePHmXChAkaBctfVgj9+XulFStW1Pi+fPlyFi1axMSJE2ncuDGVK1fml19+0SiyLoQQb4Ik1jLA0dGRv/76i5SUFNRqtdKuVqtZvnw5hoaGODg4UK5cOfT19TE2Nubw4cO0aNFC6Xv48GHq1asHQL169UhOTubSpUvUrl0bgJSUFC5evKiUjHuVQ4cOUaNGDfz8/JS2LVu2FMLZPnXw4EGaN2+Oh4eH0nb58uVCG1+I0kzKxhWM/HplgJOTE/Hx8ezevVu5jwpPE+vp06c5ePCgRvunn37Kr7/+yoYNG7h06RLLly/nzz//xMfHRxmvcePG+Pv7c/ToUc6cOYO/vz81atSgU6dOeYqpTp06JCcns27dOhISEtiwYQOrVq0qtHOuU6cOBw4cICYmhvj4eObNm8fRo0cLbXwhhHgZmbGWAdmz0SdPnmjci3z33XexsLAgPj5e4/3Vfv36kZaWxg8//EBSUhKmpqZMnz5dmcFqaWnx448/8s033zBo0CAyMzNp2rQpISEhVKhQIU8xtWrVimHDhjFv3jzS0tKwt7fH39+fzz//vFDO2dfXl8TERHx9fdHV1aV9+/b079+fqKioQhlfiNJM7rEWjBQ6FyIX+29uKu4Q8qXfhH+LO4TXErfcs7hDyLNWm/cWdwiv5T8dPspzX4P6I99gJJqSzwcX2bGKisxYhciFZdUnr+70Fkm3MSruEEQpIDPWgpHEKoQQ+ZCfmZ8omySxCiGE0CAz1oKRX08IIYQoRJJYRanRunVrFi1apHzv378/gYGByveAgAAGDhxYDJEJUbJoFeH/lUaSWEuQlyWG1ykinldt27ZVljIsDgsWLKBt27Yv3GZlZUVkZKTyPTw8XBKnEKLYyT1WUSQyMjLQ0tLSWJ6wsBkYGLyxsYUoS+Qea8HIr1cKvWwG+/ylUisrK1auXMm4ceNQqVS0aNGCpUuXKtv79+/PlStXCA4OxsrKCisrK65evQpAfHw8w4cPp2nTpqjVaoYPH05CQoKyb/ZMc9OmTbi6umJra8vVq1c5e/YsgwYNwt7eHjs7O9zc3Apt0Ybnz08IIYqDzFjLuIULFzJmzBhGjx7Nf/7zH2bMmEGTJk1wcHBgwYIFdO/eHVdXVwYPHgw8nRUmJSXRp08f3N3dWb16Ndra2vz0008MGjSIjRs3Kov837x5k7CwMIKCgtDX18fIyAgvLy/q1avH6tWr0dPT4+LFi8V5+kKIF5AZa8FIYi1hDhw4gEql0mgryOJZHTp0wNPz6ao3AwcOZOXKlezbtw8HBweqV6+Ojo4OlSpVwsjofwsPrF69GgsLCyZPnqy0zZgxAwcHB/773//Svn17AB49esSsWbMwMTFR+iUmJuLt7U39+vUBMDMze2WMCQkJOc5ZCCHeVpJYSxhbW1tmzpyp0Xbjxg369+//WuM1bNhQ47uxsTG3b9/OdZ8TJ05w/PjxHMnuwYMHGhVkDA0NNZIqwODBgwkMDCQiIgIHBwdat25No0aNcj2eiYkJv/zyS472du3a5bqfEEIUB0msJYyenh4WFhYabc8/EKSt/eLLOM/WOc1WrpzmvwJaWlo5ap0+LzMzE0dHR6ZMmZJjW7Vq1ZR/fr5GKsCIESPo3Lkze/bsISYmhp9++olPP/2Uzz777KXHK1euXI5zFkK8OXIpuGDk1yuFsp+OvXnzptKWlJREUlJSvsfS1dXlyRPN9XIbN25MXFwc7733HhYWFhqf6tWrv3JMMzMzevfuzQ8//MDo0aMLtVycEEIUN0mspZCenh4ffPABISEhnDlzhuPHjzNhwoQ8l3R7lpmZGX///Tf//PMPycnJZGZm0r9/fzIyMhg5ciSHDx8mISGBAwcOMGPGDC5duvTSsR4+fMjUqVPZv38/CQkJnDp1it27d1O3bt0CnK0QovBpF+Gn9CmdZyX49ttvqVSpEr169eLzzz+nT58+vPPOO/keZ/To0dy7dw9XV1ecnJxITEzE0NCQ1atXo6+vz/Dhw+nQoQOTJk0iNTWVqlWrvnQsbW1t7t+/T2BgIB06dMDb2xsjIyPmzp1bkFMVQoi3itRjFSIXNx+WrMLo9ouqFHcIr+XK2FbFHYJ4hknjwFd3KiT/nPymyI5VVGTGKoQQQhQieSpYiFxcTytZf3savif/lX7TVsX9WdwhvJY+lu3z3FeeCi4Y+fWEEEKIQiR/3gohhNCgJXOuApFfTwghhChEMmMVQgihQe6xFowk1lIoICCA69evv3B93bdBcnIyS5cuZefOnSQmJlK1alUsLS3x8vLCzc3tpUsyCiFESSCJVRSp69ev07t3b6pUqcLYsWNp3Lgx6enpHDp0iAULFtCkSRNq1apV3GEKUaZpaWkVdwglmkwNyqDo6Gg8PDyUIuVDhgwhLi5O2Z5dKH3z5s34+PjQpEkTPv74YyIjIzXGSU1NZdq0aTg7O6NSqfD09CQmJibXY0+dOpXHjx+zatUqXF1dqVWrFnXq1MHDw4PIyEilPN39+/eZNGkSarUaGxsbevXqxZEjR4CnRQCeL8oO8O+//2JnZ8emTZuAp+X0fvnlF9q1a4eNjQ1ubm6sXLmyQGX2hBDiVSSxlkGPHz/G19eX9evXs3z5csqVK8ewYcN4/PixRr85c+bQrVs3oqKiaNu2LZMmTeLKlSvA06Q1bNgw4uPjWbBgAZGRkbi6ujJkyBDOnTv3wuOmpKSwa9cu+vXrh76+fo7tFSpUUNYznjhxIrGxscybN4+IiAjMzc3x9vbm1q1baGtr06lTJ6KiNFdF2rp1Kzo6OrRp0waA+fPnExoaSkBAAJs3b8bPz4/58+ezZs2aAv+GQpRmWlraRfYpjUrnWYlc9ejRg1atWmFubk6jRo347rvvuHLlCsePH9fo169fP9zc3LCwsGDs2LGUK1eO2NhYAGJjYzl69CjBwcGoVCol8anVasLCwl543CtXrpCZmUm9evVyje/SpUts27aNqVOn0qxZM+rXr88333xDlSpV+O233wDo1q0b586d49SpU8p+2cldT0+PBw8e8PPPPzNt2jRat26NmZkZ7dq1Y/DgwcoYQgjxJsg91jLo7NmzBAcHc/LkSe7cuaO0JyYm0rRpU+X7s0XQdXV1MTAwUIqgnzhxgvT0dFxcXDTGfn7W+6y8XoLNviz9bCy6uro0adJE2WZpaUnjxo2JjIykUaNG3Lhxg9jYWOWBrfPnz/Pw4UNGjhypcb8oIyNDLgUL8QryHmvBSGItYx48eMCgQYP44IMPmDFjBoaGhgC4u7vnKISeWxH0zMxMqlSpQnh4eI5j6OnpvfDYFhYWaGtrc+HCBdq2bVvgc+natSuLFy9m/PjxREVF8d577+Hg4AD8L4n/8MMP1K5du8DHEkKIvJI/S8qYuLg4bt++jZ+fH2q1GktLS+7evZvvWdz777/PvXv3ePz4cY5i58bGxi/cp3r16jRv3pyVK1eSmpqaY/ujR4949OiRcqk4+2EleDrTPHbsmMZl5I4dO3L37l327NlDVFQUnTt3Vman9erVo0KFCly9ejVHfBYWFvk6VyGEyA+ZsZZSaWlpnD59WqOtQoUK1KxZk/LlyxMaGsrgwYO5du0aQUFB+X683snJCbVazahRo/D396dBgwbcuXOHAwcOYG5uTrt27V6435dffknv3r3p0aMHo0aNomHDhujo6HD48GGWLl3K0qVLsbCwoF27dnz11VdMmzYNQ0NDQkJCuHfvHn379lXGMjAwwNnZmXnz5nHu3Dm+//57ZVvlypXx8fFh7ty5aGtr4+TkxKNHjzh16hQ3b95k6NCh+TpfIcqS0vpQUVGRxFpKHT16lK5du2q0WVtbExkZSVBQEHPnzuX333+nbt26TJw4kcGDB+drfC0tLRYvXsz8+fP5+uuvSUpKonr16tja2uLo6PjS/WrWrMn69euVfbMXiKhXrx6jRo2iZs2awNNC7TNmzOCzzz4jLS2Nxo0bs2zZMuXSdbZu3boxevRobGxssLS01Ng2cuRIDA0NWblyJd988w2VK1fG0tJSIzkLIURhk0LnQuTiWPLG4g4hXwb+Wa24Q3gth/u4vLrTW6IslI2ro5r1BiPRFH9kfJEdq6jIjFWIXOy5Xr64Q8iXKlVL3iW8OY4pHLq1qbjDyLMNV6oUdwivpY/lq/uIwiGJVQghhAZ53aZg5NcTQgghCpHMWIUQQmiSp4ILRH49USIEBAQwcODA4g5DCCFeSRJrGRMWFkbjxo1zLNDg6uqKnZ1djiUJXVxcCAoKKsoQhRDFTBbhL5jSeVbipZo1a0ZGRgaHDh1S2m7cuMHVq1fR19fn77//Vtrj4uK4efMmTk5OxREqkPvaw0II8TaSxFrGmJubY2pqqlE3df/+/djY2ODi4qLRHhMTg66uLk2bNuXkyZMMGTIEJycnVCoV3bt3Z9euXUrfuXPn4u7unuN4/v7+eHt7K9+PHTvGJ598gp2dHc7OzowfP57k5GRle/Yl3xUrVtCqVStsbW3JyMh44blERkbSqVMnbGxsaNu2LcHBwcp6x/Pnz6d9+5zv7Y0dO1ZWXRLiFbS0tIrsUxpJYi2DHB0dcyRQtVqNWq3WaI+NjUWlUlGxYkVSU1Nxd3cnNDSUiIgIXFxc8PX1VarNdO3alQsXLnDixAll/7S0NLZv306XLl0AOHfuHAMGDMDR0ZGIiAiWLFnCrVu38PX11Vir+OjRoxw8eJAff/yRDRs2oKOjk+McwsPD+fbbbxk6dCibN29m6tSprF+/nvnz5wPg4eHBlStXNGbmKSkpbNu2DQ8Pj0L6JYUQIidJrGWQk5MTZ86cUUrGxcbG4ujoiFqt5tixY6SlpZGVlaW0A6jVarp160a9evWoU6cOfn5+WFpasnXrVgDq1q2LjY0NGzZsUI6zbds2AKWSzbJly2jTpg3Dhw+nbt26Si3YI0eOaCRkHR0dZs6cibW1NdbW1i/8q3bhwoWMHTuWjh07YmZmxkcffYSfnx+//fYbWVlZmJiY4OLiwrp165R9IiMjqVatGi1btizcH1SIUkYL7SL7lEbyuk0Z5OTkpCROa2trbt26hUqlQk9PDxMTEw4dOoShoSEpKSk0a9YMgDt37hAcHMzevXu5desWT5484dGjRyQmJirjdu3alYULFxIQEEC5cuWIiorC1dWVihUrAk9ruF6+fJmdO3fmiOny5cvY2NgATyvTVK5c+aXxJycnk5iYyLfffst3332ntGdmZvLw4UOSkpJ499138fLyYuzYsUyePFkpcdejR48c5fCEEKIwyf/ClEGGhoY0aNCAmJgYUlJSsLOzU2qoZl8ONjQ0pHLlykqyCwgI4Nq1a/j7+1OrVi309PTw8/PTqOHq7u7Od999x19//UXjxo3Zv38/y5YtU7ZnZmbSpUsXfHx8csT0zjvvKP/8snquz44DEBgYiFqtzrHdwMAAgBYtWlCtWjWio6Np1KgR58+fZ9GiRXn9mYQos0rr07pFRRJrGeXo6Mhff/1FSkqKRnJSq9UsX74cQ0NDHBwclNndgQMH8Pf3p02bNsDT+6dXr16lQYMGyr41atSgefPmREZGEh8fj5GRkcbYjRs35uzZs5ibmxfooQVDQ0Pee+894uPj8fT0fGk/HR0devbsSXh4ONbW1jg5OWFmZvbaxxVCiLyQP0vKKCcnJ+Lj49m9e7dGmTe1Ws3p06c5ePCgRnudOnWIjo7m7NmznD59mrFjx77wad2uXbuyc+dO1q5dS+fOndHW/t+/YkOHDiUuLo6AgACOHz9OQkICe/fuZfLkyS8sfJ6bMWPGEBoaypIlS4iLiyMuLo4//viDWbM0q3J4eHhw5swZoqKi5KElIUSRkBlrGZU9G33y5Am2trZK+7vvvouFhQXx8fEa76/OmDGDL7/8Eg8PD9555x0GDx7Mw4cPc4zbsmVLKlasSHx8vPI0cLb69euzatUqvv/+ewYOHEhGRgYmJiY4OztTvnz+qsh069aNSpUqsXTpUoKDgylfvjwWFhZ069ZNo997772Hi4sLR48e5eOPP87XMYQos0rpazBFReqxilLPw8MDe3t7JkyYkO99F53a+gYienPWXHz5Q19vqzmOKcUdQr7MOl4yy8atbdU8z30bOBTdswjnDvgW2bGKisxYRal19+5ddu7cyalTp/j++++LOxwhSg65SVggklhFqeXg4ED16tX54osvMDU1fa0xHN9Nf3Wnt8iOfzKLO4R8m3G0KhOb3CvuMPLsY5MHxR2CeMtJYhWl1tmzZ4s7BJFH9oY5l8N8Wx2+taW4Q3jz5B5rgciEXwghhChEMmMVQgihSWasBSIz1jJowYIFyvq9ABERETRq1Ej5Hhsbi5WVFdevXy/22F7k+XiFEOJtIom1BHvdouWDBw9mzZo1RRmqEKIk0S7CTylUSk+rbHjdouWVK1dW1tMVQghRuCSxlmCvW7Q8L5dbn/f//t//o1evXtjY2KBWqwkMDNSYKWcXKH/Wiy7ZLlu2DGdnZ+zs7Bg1ahQrVqzAysoqx/G2bduGq6srKpWKAQMGcOXKlRx9/vrrL9zd3bGxsaFnz56cOnUKgNTUVFQqFRs3btTof/HiRaysrDh+/Hi+zl2IsiZLS6vIPqWRJNYS7nWKlufXzZs3GTJkCObm5kRERDBv3jxiYmIIDAzM1zh//PEHc+fOZfjw4axfvx5HR8cXVptJSkoiLCyMOXPmsHLlSlJSUpg8ebJGn8zMTObOncuXX37JunXreOedd/Dx8eHBgwfo6+vTsWNHjVqsAOvWrcPa2lqp2COEKFkOHjzI8OHDadWqFVZWVixYsEBje0REBFZWVjk+ly9f1uh34cIFBgwYgK2tLR999BEzZ87Msfb5jRs3GDFiBCqVCgcHhxyTidxIYi3hXqdoeX6tXLmSatWq8c0331C/fn2aNWvGl19+yZ9//vnCmeTLrFixAnd3d/r27UudOnXo27cvzZvnXGbt8ePHBAUF8f7779OoUSO8vb05ePCgRom6rKws/P39cXBwwNramlmzZpGamqrMUj09PYmNjSUhIQGA9PR0IiMjc62GI4T4P1pF+MmHtLQ06tWrh7+/P8bGxi/so6Ojw549ezQ+tWrVUranpqYyaNAg9PX1Wbt2Ld988w0RERHMmTNH6fPkyRN8fHy4ffs2v/76K8HBwcTGxjJp0qQ8xSmJtYR7tmj5pUuXlKLlJiYmStHy06dPaxQtz6+4uDhsbW3R1dVV2po2bQo8/csvP+M0adJEo83Ozi5HP2NjY417wMbGxmRmZpKcnKzRT6VSKf9crVo1LC0tlXhsbGxo1KgR4eHhAOzYsYN///2Xzp075zleIcTbpUWLFowbN44OHTpQoUKFl/YzMjLS+Ojo6CjboqOjuXfvHrNmzcLa2pqWLVsyZswYVq1aRVpaGgB79+7lzJkzzJw5ExsbGxwcHJgyZQpbtmxR/ljPjbzHWsK9TtHy1/Gq+qlaWlo8X8/hRWXl8iK7Buzzx35VvYisrCyNOL28vAgODmb06NGsW7cONzc3qlQpmQuoC1GktIvu3ue9e/e4dy/nkpZVq1alatWq+R7vyZMntG7dmsePH1O/fn18fX358MMPle1HjhzBzs4OfX19pc3Z2ZmHDx9y6tQp7O3tOXLkCGZmZlhYWCh9nJyc0NHR4fDhw6+s6ywz1lIg+z5r9v3VbNmJNSYmRqNoeX5ZWlpy7Ngxnjx5orQdPnwYgHr16gHwzjvvcPPmTY39sh8men6cZz3/PT+efer53r17xMfHY2lpqbR17NiR1NRUwsLC2Ldvn9RjFeIttGLFCtq0aZPjs2LFinyPVadOHWbOnMmiRYuYP38+JiYmDBgwQOPNiVu3bmFoaKixX/b3pKSkl/bR1da5zl4AACAASURBVNWlWrVqSp/cyIy1FHBycuLXX3/l5s2b9OvXT2lXq9WMHz8ePT09Pvvss9cev2/fvvz666988cUXDB48mKSkJL766ivat2+Pubk58PTVn6VLl7Jy5UpcXFzYt28fW7Zorqn6ySef4O/vT5MmTWjWrBn79u3jv//972vFpKWlRVBQEBMnTqRq1arMmzePypUr07FjR6VP5cqV6dSpEzNmzKBOnTrK5WshxNvjk08+yVFHGXit2apKpdK4RfTBBx9w9epVli1bhr29/Sv3f9WVueevir2MzFhLgVcVLU9LS9MoWp5f7777LiEhIVy8eJFu3boxZswYHBwc+Oabb5Q+zZo1Y8yYMfz000906dKFQ4cOMXz4cI1x3NzcGDNmDIsWLaJr167s378fb2/vXO+VvIy2tjZjxozhiy++oEePHty6dYvFixfneOrZw8OD9PR0eWhJiPzQ0iqyT9WqValVq1aOz+sk1hdp0qQJly5dUr4bGhpy69YtjT7Z37NnqS/qk5GRwb1793LMZF9ECp2LYjVlyhSOHDlCdHT0Gxl/165djBw5kt27d1OjRo1873/41qY3ENWb883Rwvkfo6L2exuX4g4hz5acKZnVbXysXfPct36rpW8wEk3n//Ppa+3Xtm1bOnfuzKhRo3Lt5+3tTXp6Or/++isAq1ev5rvvvmPfvn1UrlwZeLqK3YwZM9i/fz+VKlVi9+7dfPrpp2zbtk25KvfXX38xZMgQtm/f/sp7rHIpWBSZ9PR0li9fTosWLahQoQK7d+8mIiKC8ePHF/qxHj16xO3bt1mwYAFdu3Z9raQKoKVVsv7urFyu5NVjHW97nxN3Nr6641siPjX/74KXOG/pug3//vuv8opfeno6SUlJnD59mkqVKmFhYUFwcDC2trbUrl2btLQ0wsPD2bt3LwsXLlTG6NSpEwsXLmTChAmMGjWK69ev8/3339OnTx8qVaoEwEcffYS1tTUTJkwgMDCQhw8fMn36dFxdXV+ZVEESqyhCWlpaxMbGsmzZMh48eIC5uTkBAQH07du30I+1ZMkSfvzxR2xtbfHz8yv08YUQRe/EiRMMGDBA+b5mzRrWrFmDg4MDoaGh3L9/n6lTp5KUlESlSpVo0KABP//8s8arhvr6+vzyyy989dVX9OzZE319fbp168a4ceOUPjo6OixevJivvvqKfv36oaurS9u2bfP8HqtcChYiF0dul5yZFMC8EyXvdaLxtveLO4R8WRlXMmesM+zb5Llv/Y9D3mAkms5vH1Jkxyoq8vCSEEIIUYgksZZBVlZWREZGFncYisDAQPr371/cYQghshXhU8GlkSTWYhIQEICVlRWzZs3SaL9+/TpWVlbExsYW+BiFnbB27NhB7969cXBwwM7OjrZt2zJu3Lg8L0wthBBlgSTWYlShQgVCQ0O5du1aoY6bkZGhsUpSYYiJiWHUqFE4OzuzevVqoqKimDJlCvr6+jkKqgshSri3dBH+kkISazFSqVRYW1szd+7cXPtduHABb29v7OzsaNq0KaNHj+bGjRvK9uz6qps2bcLV1RVbW1smTJhAeHg4Bw4cUEonRUREKPukpqYybtw4VCoVLVq0YOnS3N9b27lzJw0bNmTEiBFYWlpibm6Oi4sL06ZNw8DAgMzMTFq3bs3ixYs19rt//z5NmjThzz//BODBgwdMmjSJDz74ALVaTVBQEJmZmq+I9O/fn0mTJhEcHEyzZs1wcHBg4sSJygLZ2SIjI+nUqRM2Nja0bduW4OBgpQLO/Pnzad++fY7zGDt2LEOHDs31XIUQoiAksRYjLS0tJkyYwKZNm15afPvBgwd4e3sDT19sDgkJ4erVq4wcOVJjUfqbN28SFhZGUFAQGzdu5Msvv6Rjx46oVCqldFKHDh2U/gsXLkStVrNhwwYGDRrE7NmzOXDgwEtjNTQ05PLlyy9d21dbWxtPT0/Cw8M14oqKiqJSpUq0afP0icRZs2axa9cu5syZw6pVq7hz506OpQ8BtmzZwr179wgNDSUoKIitW7fy888/K9vDw8P59ttvGTp0KJs3b2bq1KmsX7+e+fPnA09XXLpy5YrGGqEpKSls27ZN1gwW4lW0tYruUwpJYi1m9vb2tGnTJse91mwbN27k7t27zJkzh4YNG6JSqQgKCuLYsWMahcwfPXrErFmzsLW1pW7dulSpUgU9PT10dXWV0knZVW8AOnTogKenJxYWFgwcOBBzc3P27dv30jj79evHhx9+iIeHB87OzgwbNowVK1aQkpKi9OnRoweJiYka94fXrVtHt27d0NXV5d9//2XdunWMGTOGVq1aYWlpyVdfffXCpctMTU2ZNGkSlpaWtGjRgvbt22vEt3DhQsaOHUvHjh0xMzPjo48+ws/Pj99++42srCxMTExwcXHRKHYeGRlJtWrVaNmyZe7/oQghRAFIYn0LfP755xw+fJgdO3bk2HbhwgUsLS2pXr260pb9/dlaqIaGhpiYmOT5mA0bNtT4bmxszO3bt1/av1KlSvz444/s3LmTsWPHYmxszJIlS3Bzc+PixYvA0xqIrVu3VpLZ8ePHOX36tDJDTEhIID09XWOR7HLlymmsb5yX+JKTk0lMTOTbb79VFt1WqVQEBgaSlpamVJ/w8vJiy5Yt3L//9D3J8PBwevTo8dpVfoQoM+Qea4FIYn0L1KlTBy8vL2bPnv3CGqZ5qabw/OLzr/KimqfP3+t8EVNTU7p37860adPYvHkzgMb9WS8vL7Zt28bdu3dZt24dDg4O1KlTJ1+xvSq+7P8fGBjIhg0blE9UVBRbt25ViqS3aNGCatWqER0dzd9//8358+fp2bNnvmMRQoj8kMT6lhg5ciQ3b95k7dq1Gu316tUjLi5OoxDwxYsXSUlJUWqhvoyurm6hPx38rGrVqmFoaKgx0/3oo48wMjJizZo1bNq0SeN+ppmZGbq6uhp1VDMyMl56f/llDA0Nee+994iPj8fCwiLHJzsp6+jo0LNnT8LDw1m7di1OTk55WudTiLIuS0uryD6lkSTWt4SBgQE+Pj45ivt26tSJqlWr4u/vz5kzZzh69Cj+/v7Y2tri6OiY65hmZmbEx8dz4cIFkpOTC/RazIIFC5g5cyYxMTEkJCRw9uxZZs6cyblz52jbtq3ST0tLC09PT+bPn4+Ojg6urv+rqFG5cmU8PT35/vvv2bVrF3FxcUydOpW7d+/mO54xY8YQGhrKkiVLiIuLIy4ujj/++CPHvWoPDw/OnDlDVFSUPLQkhCgSkljfIgMHDsxRhUVPT49ly5aRkZGBl5cXgwYNwtTUlODg4FdeIu7Zsye2trZ4eXnh5OTExo2vv+7thx9+SGJiIpMmTaJDhw4MGDCAI0eOEBQUlCNh9ejRg8zMTDp37pyj1qq/vz/NmzdnzJgx9OnThypVqmgk37zq1q0bc+bMYevWrXTr1g0vLy9CQkKoWbOmRr/33nsPFxcX9PX1+fjjj/N/4kIIkU+yCL8odBcuXMDd3Z3o6GgaNGhQ3OHg4eGBvb09EyZMyPe+sgj/myeL8BeN/CzCX6/jL28ukOdc2DiwyI5VVOTxSFFoHj9+zN27d5k9ezYfffRRsSfVu3fvsnPnTk6dOsX3339frLEIIcoOSayi0GzcuJFJkyZRv359FixYUNzh4ODgQPXq1fniiy8wNTV9rTFuPyxZd0ssq6YXdwj5ZqRXsoqzP8ksnQ/caCgDp/gmSWIVhaZ79+507969uMNQnD17trhDEEKUQZJYhRBCaCqlr8EUlZJ1nUsIIYR4y0liFUWmbdu2r33v9erVq1hZWWksqp+b2NhYrKysuH79+msdT4gyTRbhLxC5FFyGBAQEsH79euBpNRojIyMcHR0ZN24cxsbGxRxd7kxMTNizZ4/GmslCCPE2khlrGWNvb8+ePXv473//y+zZszl9+jSfffZZcYf1Sjo6OhgZGaGrq1vcoQhR+ski/AUiibWMyS4jZ2xsjIODA56enhw5coTU1FQAoqOj8fDwoGnTpqjVaoYMGUJcXJyyf/Yl2c2bN+Pj40OTJk34+OOPiYyM1DjOlStXGDhwIDY2NrRp04aoqCiN7bNnz6Z3797K9127dmFlZcWiRYuUtq+//ppPP/1U47jPXgq+desWEyZMwMnJCRsbGzp06KAUBnjekydP+OKLL2jdujXx8fGv+esJIcSrSWItw27cuMGWLVvQ0dFBW/vpvwqPHz/G19eX9evXs3z5csqVK8ewYcNyrDM8Z84cunXrRlRUFG3btmXSpElcuXIFeFp9ZsSIEaSlpbFy5UrmzZvHqlWrlHJuAI6Ojhw/fpy0tDQAYmJiMDAw0KjlGhsbi1qtfmHsDx48oG/fvpw/f565c+eyefNmJk6cSPny5XP0ffjwIaNGjeLo0aOEhYW9VrUdIcoULa2i+5RCco+1jDlw4AAqlYrMzEwePnwIwCeffEKlSpWAp+v8Puu7775DrVZz/PhxmjZtqrT369cPNzc3AMaOHcuqVauIjY1VCqafO3eOLVu2ULt2bQC+/fZbpT+gjHX48GGcnZ2JjY1lyJAh/PDDDzx+/JjU1FTOnz//0kIDGzdu5J9//mHbtm3K/eEXVa65e/cuY8eORVtbm5UrV1KlSslb8k8IUbJIYi1jbG1tmTlzJo8ePWLz5s3s27ePsWPHKtvPnj1LcHAwJ0+e5M6dO0p7YmKiRmJ9thC5rq4uBgYGSvm4uLg4DAwMlKQKULduXY0CAxUrVsTW1paYmBhsbGw4e/YsP//8MytXruTIkSPcvn2bKlWq0KhRoxeex8mTJ6lXr94rH7ry8fHB3NyckJCQHAUBhBAvUUpnkkVFLgWXMXp6elhYWNCgQQPGjBmDqakp06ZNA55eXh00aBBZWVnMmDGD8PBwwsPD0dLSIj1dc6m81ymU/ny9B7VaTWxsLAcOHKBBgwZUr15daYuJieHDDz9ULlG/rtatW3PixAmOHTtWoHGEECKvJLGWcSNHjmTDhg0cP36cuLg4bt++jZ+fH2q1GktLS+7evZsjIb5KvXr1SE5OVu65AsTHx5OSkqLRz9HRkZMnT7J9+3blku+zifVl91cBGjduzIULF7h582ausQwdOpThw4fj4+NDTExMvs5DiDJLuwg/pVApPS2RV5aWlrRs2ZLvv/+emjVrUr58eUJDQ7ly5Qr79+/n66+/fmXd1+c5OTnRoEEDxo8fz4kTJzh+/DiTJk1CT09Po59KpaJcuXJs3LhRSaxOTk78/fffXL58OddC7u7u7rz33nuMGDFCKb6+Z88etm/fnqOvj48Po0aNYtiwYezfvz9f5yKEEPkliVUwZMgQ9uzZw/nz5wkKCmLfvn24u7vz3XffMX78+HxfjtXW1mbhwoVUqFCB3r1789lnn+Hl5cW7776r0a98+fKoVCrgfw8zGRsbU6tWLWrUqJFr2blKlSoRGhqKubk5o0ePxt3dnRkzZuS4ZJ1t8ODB+Pn5MWzYMPbs2ZOv8xFCiPyQQudC5GL7tRe/F/u22nsz5+tGb7th1mnFHUK+zDmuX9whvJZZDq3z3Lee58o3GImmC2v7Ftmxioo8FSxELv55oFPcIeRLRZ2S93fyP2kl68JZ4xolr+atKFqSWIUQQmiSt20KpGT9qSiEEEK85WTGKoQQQkNWKS3nVlRkxlpMrKyscixcL/5nwYIFtG3btrjDEEKIfCvTiTUgIAArKytmzZql0X79+nWsrKw0FoR/XYGBgfTv37/A4xSFBQsWYGVlpXzs7Ozo0qULGzZsKO7QhBBFSRbhL5AynVgBKlSoQGhoKNeuXSvUcTMyMnjy5EmhjpkXjx49KtD+pqam7Nmzhz179hAZGYmbmxsTJkwolD8yhBCiLCjziVWlUmFtbc3cuXNz7XfhwgW8vb2xs7OjadOmjB49mhs3bijbsy9dbtq0CVdXV2xtbZkwYQLh4eEcOHBAmQVGREQo+6SmpjJu3DhUKhUtWrRg6dKlGsdMT09n3rx5tGrVCltbW7p06cIff/yhbM+uURoZGYm3tzdNmjRh0aJFxMbGYmVlxZ49e+jduze2tra4u7vnaWGE7ILiRkZGWFhYMGzYMN555x2OHz+e57gA5s2bh5ubG02aNKF58+Z88cUX3Lt3T6PPsWPHGDx4MCqVCpVKRa9evTh79qxGn23btuHq6opKpWLAgAEayyRmj/HJJ59gZ2eHs7Mz48ePJzk5Wdl+9uxZBg0ahL29PXZ2dri5ueWoDSuEeI4UOi+QMp9YtbS0mDBhAps2bdJIHs968OAB3t7eAKxevZqQkBCuXr3KyJEjNdbRvXnzJmFhYQQFBbFx40a+/PJLOnbsiEqlUmaBHTp0UPovXLgQtVrNhg0bGDRoELNnz+bAgQPK9sDAQHbv3s23337Lpk2bGDBgAOPHj+evv/7SiG/OnDl06dKFjRs34unpqbTPmjWL4cOHExkZScOGDfHz8+P+/ft5/m2ePHnC1q1bSUlJwc7OLl9xVahQgenTp7Np0yZmzpzJwYMHmT59urL97Nmz9O/fHwMDA0JDQ1m/fj19+/bVWMg/KSmJsLAw5syZw8qVK0lJSWHy5MnK9nPnzjFgwAAcHR2JiIhgyZIl3Lp1C19fX+U/l88//5zq1auzevVqoqOjCQgIoFq1ann+DYQQIr/kqWDA3t6eNm3aMGvWLEJDQ3Ns37hxI3fv3mXOnDlUr14dgKCgIDp06EBMTAxOTk7A08uws2bNwsTERNlXT08PXV1djIyMcozboUMHJREOHDiQlStXsm/fPhwcHEhISCAyMpI///xTKcxtZmbG0aNH+e2333BxcVHG6dWrF507d1a+X716FXi6wH7z5s2BpwkmOjqaEydOKPG+SEJCgrLMYPZl5YCAAOzt7ZXteYnL19dXGbNWrVqMGzcOPz8/Zs6ciba2NkuXLqV27doEBQUpaxE/W2YOnhZdDwoKwsDAAABvb28CAgJIT09HV1eXZcuW0aZNG4YPH67s89133+Hi4sKJEyewsbEhMTERb29v6tevr8QqhHgFeSq4QCSx/p/PP/+cjh07smPHDho3bqyx7cKFC1haWipJFVC+X7hwQUlUhoaGGkn1VZ6taQpP18nNrml64sQJALp3767RJz09HVNTU402W1vbV46fXbf01q1bucZkYmLCL7/8Ajydqf/111/MmjULU1NT2rRpk+e4tm/fzi+//MKlS5f4999/yczMJD09naSkJIyNjTl16hTNmzfPdYF/Y2NjJalmf8/MzCQ5ORljY2NOnDjB5cuX2blzZ459L1++jI2NDYMHDyYwMJCIiAgcHBxo3br1S2u8CiFEYZDE+n/q1KmDl5cXs2fPznGvE8hThZeKFSvm65i51TTNvpS5evXqHOM+v9/zVWOy6erqaowNvLJmarly5bCwsFC+W1tbExMTw9KlS2nTpk2e4jp27BijRo3Cx8cHf39/qlatytGjR5kwYcJLF8l/WSzPyj6H7BgyMzPp0qULPj4+OfZ95513ABgxYgSdO3dmz549xMTE8NNPP/Hpp5/y2Wef5TkOIcqcUvq0blGRxPqMkSNHEhkZydq1azXa69Wrx9q1a7l37x5Vq1YF4OLFi6SkpFCvXr1cx9TV1X2tp4OzZ1XXr1+nZcuW+d6/MOno6PD48WMgb3EdOnSIGjVq4Ofnp7Rt2bJFo0+jRo2IiYkhKysr32XpsjVu3JizZ89ibm6e6xhmZmb07t2b3r17s2TJEpYtWyaJVQjxxpT5h5eeZWBggI+PDytWrNBo79SpE1WrVsXf358zZ85w9OhR/P39sbW1zbVmKDz9H/X4+HguXLhAcnKykqBepXbt2nTv3p3JkycTHR3NlStXOHXqFKtWrSIsLOy1z/FVnjx5QlJSEklJSSQkJBAWFsaePXto06ZNnuOqU6cOycnJrFu3joSEBDZs2MCqVas0jjNkyBAuXrxIQEAAJ0+e5PLly2zcuJHTp0/nOdahQ4cSFxdHQEAAx48fJyEhgb179zJ58mRSU1N5+PAhU6dOZf/+/SQkJHDq1Cl2795N3bp1C+8HE6I0kqeCC0RmrM8ZOHAgq1ev5p9//lHa9PT0WLZsGTNmzMDLywsdHR2cnZ0JDAx85WyrZ8+eHDhwAC8vL1JTU5kxY0aO+5MvM336dEJCQliwYAGJiYlUqVKFhg0bKk8ovwnXrl3D2dkZePpkr6mpKWPGjGHIkCF5jqtVq1YMGzaMefPmkZaWhr29Pf7+/nz++efKGNbW1qxYsYK5c+fSp08ftLW1sbKy4quvvspzrPXr12fVqlV8//33DBw4kIyMDExMTHB2dqZ8+afl0+7fv09gYCBJSUno6+vj6OjI+PHjC+OnEkKIF5J6rELkIvTClld3eouUtBJsAO1MC7aoSVE7mqz76k5voU/qu+a5r+Una95gJJriVngV2bGKisxYhRBCaJLXbQpEEqsQuWhcPaO4Q8iXf9LKF3cI+bb1WoUSNWs9eadkzlhF0ZHEKoQodnbvdCzuEPJsVVzO96ZLHZmxFkjJuyEjhBBCvMUksYo8y170/9ChQ8Udymtp3bo1ixYtKu4whHjrZWkV3ac0kkvBJUhAQADXr19XlhwE+Pvvvxk6dCguLi7MmDFDY7Wl/LCyslL+WU9PD1NTUzw8PBg0aJDSbmJiwp49ezSWdnzTUlJSCAkJYefOnVy7do0KFSpQs2ZNWrZsSe/evZWlGvMiPDz8patUCSFEYZHEWoL997//ZcyYMfTu3Zvx48e/9gpG2aZMmUK7du14+PAhe/fuZfr06VSuXFkpFJBdUq6o/PPPP/Tp04dy5coxYsQIrK2tKV++PAkJCezYsYOff/6ZiRMn5nm8Z9cdFkLkQu6xFohcCi6hIiIiGDlyJJ999hkTJkxAS0tLqQn7rOzarNevX3/lmPr6+hgZGWFmZkavXr2wsrJi9+7dyvbnLwVnf9+8eTM+Pj40adKEjz/+mMjISI1xr1y5wieffIKNjQ1t2rQhOjqatm3bsmDBglzjmTZtGunp6axfv56uXbtibW1N3bp1adGiBV999RUBAQFK371799K/f38cHBxo2rQpffv25e+//9YYTy4FCyGKgiTWEmjJkiVMmTKFGTNmaFyqLSxZWVns37+fuLg4ZQWj3MyZM4du3boRFRVF27ZtmTRpklKQPDMzkxEjRvDo0SNWrVrFDz/8QFhYGElJSbmOmZKSwq5du+jXrx/6+vov7PPsDD0tLY0+ffqwZs0awsLCqF27Np9++qlG0XMhRB5paRXdpxSSS8ElzKFDh9i/fz9z587F3d29UMeePHkyU6dO5fHjx2RkZFCxYkX69+//yv369euHm5sbAGPHjmXVqlXExsZibm7Ovn37OHfuHNu2bcPc3ByAGTNm5JhZP+/KlStkZmZiaWmp0d6rVy/Onj0LPF2HOSoqCiDHeNOnT2fr1q3s2bNHo1atEEK8aZJYS5i6deuSkZHBTz/9hFqtxtDQMF/7u7u7k5iYCEDNmjXZtGmTss3Pz482bdqQlJTE7NmzadeunVL0PDfP1n3V1dXFwMBAqSsbFxeHgYGBklQBzM3NqVGjhvL9p59+YvHixcr3pUuXvvQhrHnz5vH48WNCQ0PZtWuX0n7t2jXmz5/P4cOHuX37NllZWTx48EA5VyFEPsg91gKRxFrCGBgYMHfuXAYOHEjfvn1ZsWIF7733HvD00ujzSz9nZGiuHLRkyRKl7fl6p++88w4WFhZYWFiwaNEi2rVrR+PGjVGr1bnGlFtd2bzo1auXMuOFpwXNHz58iLa2NhcuXNCYjWYXkq9WrZrGGEOHDqVatWpMmTIFExMTdHV16dOnT77qvwohRGGQe6wlkIGBAb/++iv6+vr07duXq1evAk8T4+3btzXqv546dUpjX1NTUyV5mpqa5nqMPn368M033+RI1vlhaWlJcnIyCQkJSltCQgJ37txRvlevXl2JycLCAj09PapXr07z5s357bffuH//fq7HuHPnDufPn8fHxwcXFxfq1auHnp6eMmsWQuSTdhF+SqFSelqlX/Xq1VmxYgXvvvsuffv25dKlS6jVah4+fMj8+fO5cuUKmzdvZvXq1a99jP79+xMfH69xuTi/mjVrRoMGDZgwYQInT57kxIkTTJo0iYoVK77y9aAvv/yScuXK0bVrVzZs2MCZM2dISEhg165d7Nq1C23tp//6VqtWDQMDA9atW0d8fDxHjhzBz89P3lkVQhQLSawlmL6+PsuWLaN27dr069ePJ0+eMH36dKKjo+nUqRMbNmzAz8/vtcc3MjKiS5cuzJ8/P8cl5bzS1tYmODiYcuXK4eXlxWeffYaXlxdVqlR55RPHNWvWZP369bi6urJ48WI8PT1xd3dn1qxZ2Nvb8/PPPyvH+OGHH7hy5QqdO3cmICCAfv36Fek7t0KUKvJUcIFIPVZR5G7cuEGLFi2YP38+7dq1K+5wcnX41uvP1ovD9sSSV90GYLxt7k+Jv03GHyiZi/DPcmid5751R65/g5FouhjcrciOVVTk4SXxxu3YsYNy5cpRt25dbt68yezZs3n33XdxcXEp7tCEEKLQSWIVb9zDhw9ZsGABiYmJ6OvrY2dnx6xZs6hYsWJxh/ZK5+7qFHcI+aJbAm/utDV9xIk7G4s7jDyrrFsG7t3L6zYFIolVvHHu7u6FvpiFEEK8rSSxCiGE0JBVSh8qKiol8MKREEII8faSxCqKXaNGjYiIiCjuMIQQ2WSBiAKRS8EiTx4+fMhPP/3E5s2buX79OhUrVqRWrVp06dKFAQMGFHd4Qgjx1pDEKvJk2rRpxMbGEhgYiJWVFampqZw6dUoWuReiNJKngguklE7ERWHbvn073t7etGnThlq1amFtbU337t0ZOXIkADExMTRq1ChHQfWwsDDUajWPHz8G4MSJE/Ts2RMbGxvc3d3Zu3evRv+8QnRSgAAAIABJREFUFk9PTU1l2rRpODs7o1Kp8PT0JCYmBnhaA7Z169YaFXMA7t+/T5MmTfjzzz8L9bcRQohnSWIVeWJoaMju3bs1Fs9/lqOjI2ZmZvz+++8a7evWraNLly6UL1+etLQ0fHx8MDQ0JDw8nClTphAUFPTCSji5FU/Pyspi2LBhxMfHs2DBAiIjI3F1dWXIkCGcO3cObW1tPD09CQ8P1yggEBUVRaVKlWjTpk0h/jJClEKypGGBSGIVeTJ9+nTOnz9Ps2bN6NSpE4GBgezYsUOjj6enJ7///ruSzM6cOcOJEyfw8PAAIDo6mgcPHjBr1iysrKxQq9V8/vnnL6yek1083cLCgrFjx1KuXDliY2MBiI2N5ejRowQHB6NSqTA3N8fb2xu1Wk1YWBgAPXr0IDExUdkHnib5bt26vbTWqxBCFAZJrCJP7O3t2bZtG6tWraJbt27cvn2bUaNG4evrqyTGbt26kZSUxL59+wBYu3YtKpWK+vXrA0+LnltaWlK1alVl3A8++OCFx8utePqJEydIT0/HxcUFlUqlfGJiYrh8+TLwtIBA69atWbduHQDHjx/n9OnTSpIXQuRCW6voPqWQPLwk8kxHR0dJYoMHDyYqKgp/f38OHjyIg4MDBgYGtGvXjnXr1tG0aVOio6OZOHHiax0rt+LpmZmZVKlShfDw8Bz7PVsqzsvLC19fX+7evcu6detwcHCgTp06rxWPEELklcxYxWurW7cugEZBcU9PT7Zv305YWBiZmZm4ubkp2+rVq0dcXBypqalK25EjR/J93Pfff5979+7x+PFjjQLpFhYWGBsbK/0++ugjjIyMWLNmDZs2bZLZqhB5pVWEn1JIEqvIk379+rF69WqOHz/OtWvX2L9/P9OmTaNq1aqo1Wqln1qtplatWsyePZtOnTppLLTfsWNHKlasyPjx4zl37hwHDx5k9uzZryx4/jwnJyfUajWjRo1ix44dJCQkcOzYMUJCQti6davST0tLC09PT+bPn4+Ojg6urq4F/yGEEOIVJLGKPGnevDnR0dH4+PjQvn17Jk6ciIWFBatXr8bAwECjr4eHB+np6Xh6emq0V6pUicWLF3Pjxg26d+/OlClTGDt2LNra+fvXUEtLi8WLF9OqVSu+/vpr3Nzc8PX15fDhw9SsWVOjb48ePcjMzKRz585UqFDh9U5eiDImS1uryD6lkRQ6F4UuKCiImJiYHK/eFIcLFy7g7u5OdHQ0DRo0yPf+YXEl653Xfx6UrDJ38LRsXEny+6WSWTbuS9XHee5be+KmNxiJpkszSl/lK3l4SRSaf//9l4sX/z97dx5XY/o/fvxViWSJlEjZirIUqamkLMUY22QZ65CdKWUsE9mXjOxbyb6E7EplGcNYRvYI2RWSbJH0aVRK/f7w6/46SnW0Kdfz8egxzn1f5zrvcz/OnPe5r/u6r/cDdu3axYwZM4o0lvfv3/P27VsWLVpEixYtviqpAvygmZLPkRW0FA49KV5n5mWVitdv+/56iVyPFV+dwpeJT4eQb3777TeuXbtG586d6dy5c5HGcuDAASZPnky9evXw9PQs0lgKU3FLqsXRd5FUS+gQbWH5Dj4hQmHZunVrUYcg6d69O927dy/qMARB+A6JxCoIgiDIKqFLDRYWMStYyDfPnz/HwMBAZhlBQRCE7404Yy1GYmNjWbduHcePH+fp06dUrFgRPT09evfuTYcOHeS+beVbZWtrS3R0NPDx1prKlStjYmLC+PHj0dPTK+LoBOE78I1+lVy6dImNGzdy584dnj59irOzMy4uLtL+vXv3sn//fu7fv09qair16tXD0dGRVq1aSW0uXLiQZQ3pTZs2YWVlJT1+8eIFs2fP5uzZsygrK9OuXTsmTZpE+fLlc4xTJNZi4vnz5/Tt25cKFSowbtw4GjVqREpKCiEhIXh6etKkSRN0dHSKOsx8M3z4cAYOHEh6ejrPnz9n0aJFDB8+nOPHjxd1aIIgFJF3796hr69Ply5dmDdvXqb9Fy5c4Mcff8TNzY1y5cqxd+9enJyc2LZtGyYmJjJt/f390dTUlB6rqalJ//7w4QMjRoygbNmybNmyhcTERCZPnszkyZNZsWJFjnF+o79LhM/NnDmT9+/fs337dtq3b4+Ojg516tShZ8+eBAQESB+QoKAgevbsiampKRYWFgwbNoyIiAipn9zWO/Xx8cHe3h4TExNatGjBmDFjePHihUyb4OBgOnXqhJGREb/88gs3b96U2Z+ens7UqVNp27YtxsbG2NrasmjRIpKTc75vUVVVFU1NTapWrYqxsTFDhw4lOjqa2NjYXPUdFRWFoaFhpiUTT58+TaNGjXj58mUuj7wgfIe+0bJxrVq1Yvz48XTs2DHLBV8WLlyIg4MDjRs3pk6dOri6ulKrVi2OHTuWqa26ujqamprSX+nSpaV9Z86c4c6dO8yfPx8jIyPMzc2ZPn06R44cISoqKsc4RWItBuLi4jh16hT9+/fPchiiTJky0ofs/fv3ODk54e/vz6ZNmyhVqhS//fabVGg8Q3b1TjNMnDiRwMBAvLy8eP78OePGjZP2PXv2DCcnJ0xMTNi/fz9OTk6ZfkGmp6dTpUoVFi9ezKFDh5gyZQr79+9n1apVcr3/+Ph4Dhw4QO3atalcuXKu+tbV1cXKykqqbpNhz549tG7dmqpVq8oVgyAIBSM+Pp4nT55k+ouPj89z32lpaSQmJkrfG5/q168fVlZW9OvXL1PiDQ0NRVdXl1q1aknbmjdvjpKSEleuXMnxdcVQcDHw+PFj0tLS0NfXz7Ftjx49ZB7PmzcPCwsLwsLCMDU1lbZn1DsFGDduHNu3b+fChQvUrFkTgIEDB0ptdXV1mT59Ot26dePFixdoaWmxY8cONDQ0mDVrFkpKSujp6RETE8P06dOl5ykqKjJ27FjpsY6ODlFRUWzfvp0xY8Zk+z68vb1Zt24d6enpJCYmoq2tzfr166V1hXPTd69evZg0aRKTJ0+mfPnyxMbGcvz4cVauXJnjcRSE71oh3sfq4+ODl5dXpu2fXz/9GuvWrSMhIYGff/5Z2qapqcmsWbNo3LgxaWlp/P333zg7O7No0SLp/vtXr16hoaEh05eysjJqamrExMTk+LoisRYD8qw6effuXby8vLh58yZv3ryRtj99+lQmsWZX7xQgJCSE1atXEx4eztu3b6UYoqOj0dLSIiIiAiMjI5SU/m8Jvaxqq+7du5ddu3YRHR1NYmIiqampuXo/v/76K/369SM9PZ1Xr16xevVqHB0d8fPzk87ac+rbzs4OVVVVDh06RK9evfD390dDQwMbG5vcHEpBEArBwIED6datW6btn9Zt/hp+fn54e3vj5eUlM0JVt25dqTIXgLGxMa9fv2bt2rU5LmyTnp6eq6IhYii4GKhVqxaKioqEh4dn2y4xMZHBgweTnp6Oh4cHe/fuZe/evSgoKJCSIrs0X3b1Tp8+fcqwYcOoXr06ixcvZt++fdIQ6+f9fOrzhPnXX38xc+ZMOnbsyNq1a/H392fUqFHZ9pFBTU2NWrVqUbt2bczMzPDw8CAyMpJDhw7lum9lZWV69OghDQfv3buXHj16lJjZ04JQYAqx0HnFihXR0dHJ9JeXxLpr1y5mzZrFihUrcvVDukmTJjx69Eh6rKGhwatXr2TapKamEh8fn+lMNiviG6YYqFSpEi1btsTX11emlmmG5ORkkpOTiYiI4PXr14wdOxYLCwv09PRkzjZzKywsjMTERKZMmYKpqSl169bN9CHT19cnLCyMDx8+SNuuXr0q0+bSpUs0aNCAwYMH07hxY2rXri3dRiOvjDPjjMlJue27Z8+ehIWF4evry6NHjzINlQuCULJs2bKFuXPn4uXlJXObTXZu3bolM0PYxMSEqKgomXkn586d48OHD1mOzH1OJNZiYsaMGSgpKdGjRw8OHDhAREQEjx49ws/Pj65duxITE4O2tjalS5dm69atPH78mHPnzjFnzhy5653WqlULBQUFNm7cSFRUFMeOHct0XbJv377ExMQwa9YsIiIiOHnyJOvXr5dpU6dOHe7du8exY8d4/PgxPj4+MvVSs/Pu3TtiYmKIiYnh9u3bzJw5ExUVFVq0aCFX37q6urRo0QIPDw+sra0zlZUTBCGzdAWFQvuTx3///cft27e5ffs2KSkp0vdDZGQkABs2bGD+/Pm4u7tjaGgofYfExcVJfWzevJmjR4/y8OFDIiIi8Pb2Zs+ePQwaNEhq06JFCwwNDZk4cSI3btwgJCQEd3d32rdvj66ubo5ximusxYS2tjb+/v6sWbOGFStWSAtE6Ovr4+Ligra2NoqKiixcuJAlS5awb98+6taty6RJkxgyZIhcr2VoaMi0adNYu3Ytq1atolGjRkyaNIkRI0ZIbapVq4a3tzceHh74+flRv359JkyYwKhRo6Q2vXv35t69e0yePJnU1FRatWqFs7Mzc+bMyTGGdevWsW7dOuDjGbuhoSHr16+Xro3I03fPnj0JDg7OVB9WEITi5caNGzKLO+zatYtdu3Zhbm7O1q1b8fX1JTU1FVdXV5nnZeyHj5ezFi1axLNnzyhdujR169Zl8eLFdOzYUWqvpKTEmjVrmD17Nv3795cWiJg8eXKu4hT1WIUSb/v27Xh7e3Py5MlM15ZzEhEfVEBRFYziWN2mo07xqsdaXKvbdKvdIddta809WoCRyIqc3K7QXquwFM9PiCDkQmJiIs+fP2f9+vX0799f7qQqCILwNcQ3jVBizZo1iwMHDmBtbc3gwYO/qo9KpYvXgI5mmbSiDkFuFYvZMY57L6amCNkTiVUosebNm5fleqKCIORAlI3LE/HTSxAEQRDykThjFQRBEGQV4pKGJZE4YxUEQRCEfCQSawnh5uYmc4Pzt8ja2ppFixbJbAsKCsLAwABvb2+Z7bt27aJRo0ZZrjT1Ndq1a4enp2e+9CUIJV4hLmlYEonEKuS7z0vUZWjevDnnzp2T2Xb+/Hm0tbWz3G5kZJRlmTxBEIRvmUisJVTGGeyOHTto06YNzZo1w8nJSSoUDuDp6Um7du04evQo7du3x8TEBAcHh0x1Wa9fv87AgQNp2rQp1tbWTJgwQaafjNfy8fGhTZs2GBsbk5qamimm5s2bc+vWLZk6i+fPn8fR0ZGrV6/KFEC/ePEilpaW0uOXL1/i6uqKhYUFpqamDBw4kDt37kj7//e//zFhwgSsrKxo3LgxrVq1Yv78+QAMGDCAx48f4+XlhYGBAQYGBjx58iQPR1cQSjiFQvwrgURiLcHCwsK4dOkSa9asYe3atdy8eZOFCxfKtImJiWHnzp0sXrwYX19f4uLimDp1qrT/3r17ODg4YGlpiZ+fH2vXruXVq1c4OTnJLO5/7do1Ll26xKpVq9i/f79MObkMzZs3Jy0tjYsXLwIfS9C9ePGCLl26ULVqVamA8L1793j16hXNmzcHICkpCQcHB1JTU9m4cSN79+6lYcOGDBgwQCoOsGzZMm7fvs3KlSv5+++/WbJkibT8oaenJzVq1GDIkCEEBwcTHBxM9erV8/FIC4Ig/B8xK7gEK126NPPmzaN06dLAx/V1d+3aJdPm/fv3LFy4EHV1dQCGDh2Km5sbKSkpKCsrs2HDBuzs7HB0dJSeM2/ePGxsbLhx4wZGRkbAx7U158+fT7ly5b4YT/Xq1alduzbnz5+nbdu2nDt3DmNjY8qWLYuFhQXnz5+nefPmnD9/HhUVFUxMTAA4ePAgSUlJLFq0SErYEydO5Pjx4wQEBDB06FCePn1K48aNpedoa2tL9WcrVaqEkpISqqqqMhUsBEHIWnoJvfZZWERiLcH09PSkpAqgpaUlU8w8Y1tGUs14nJaWRmxsLFpaWty4cYPIyEiOHz+eqf/IyEgpserr62ebVDNYWlpy/vx54GMZpozhXgsLC3x9fRk7diznzp3DzMxMiv3GjRu8fPkSMzMzmb6Sk5Olqhb9+vVj9OjR3Lx5k+bNm9OiRQusra1F7VVBEAqdSKwlWHbFzLNrA/9XtDwtLQ17e3uZyjYZqlSpIv1bRUUlVzFZWVmxc+dOXr16xYULF6SKM5aWlkyePJm3b98SEhIi83ppaWno6enh5eWVqb+MyU02NjacOHGCM2fOcPHiRVxdXTEwMGDTpk1ZDksLgpANsfJSnojEKmSrUaNG3L17l5o1a8pd1zUrFhYWKCoqsn37duLj46WhWy0tLXR0dPDx8SE+Pl66vgrQuHFjAgICKF++vEwy/1ylSpXo1KkTnTp1olu3bvTu3Zvw8HAMDAxQVlaWKcouCIJQUMQ4mZCtkSNHEhERgZubG2FhYURFRXHmzBmmTp36VfeYVqpUiQYNGrB582ZMTExkhqotLCzYvHkzampqNGzYUNrepUsXtLW1cXR05Ny5czx58oTQ0FBWrFhBSEgI8HHy0t9//82DBw949OgRgYGBqKqqSoXNdXV1uXr1Ks+ePSM2NjbTmbsgCJ8Q97HmiUisQrbq1avH9u3biYuLY9CgQXTu3Bl3d3dUVFRkkqI8LC0t+e+//7CwsJDZbmFhIW3/9NqoiooK27Ztw8DAAFdXV3766SfGjh3Lo0ePqFq1KgBlypRhxYoV9OjRgx49enD//n3WrVtHhQoVABg9ejTx8fG0b9+e5s2b8/Tp0688IoIgCNkThc4FIRuvkwKLOgS5HI3+uh87RcmuRtYLinyrDjwufsXkAQbXb5/rtjVXnCrASGQ9Ht2q0F6rsIhrrIKQjeS04jVUVadC8buOHJdcvAbOapUvfsdYKFwisQqCIAgyxF1qeSMOnyAIgiDkI5FYBUEQBCEficQqFJgBAwYwZcqUHNt5eXlhbW2NoaEhnp6e+Pn5ydxukxsZBQWyExAQgIGBgVz9CsL3SEGh8P5KInGNtYRJSkpi9erVHDp0iOfPn1O2bFl0dHSwt7fHwcEBgClTpvD48WO2bt2aL68ZEBDAhAkTuHv3rtzPvXnzJp6enixfvpxmzZpRrlw5lJSUaNmyZb7EJgiCUNhEYi1hZs2axYULF5gyZQoGBgYkJCRw69atr7pvMzk5mTJlCvbWgkePHgHQvn17mZWdcrtEoiAI+a+knkkWFjEUXMIcO3aMoUOHYmdnh46ODoaGhnTv3h1nZ2fg45Dp3r17uXjxolSb1M/PDwADAwN8fHwYO3YsJiYm0jDu0qVL6dChA02aNKFly5ZMmzZNqql64cIFJkyYID3fwMAANzc3KZ709HS8vLywsrLC3NycSZMm8e7dOymWcePGAWBoaCjVSc1qKDinmrBZ2bhxI9bW1jRt2hQXFxfevHmT18MrCIKQI5FYSxgNDQ3+/fffLyaRIUOG0LlzZ0xMTKTapB07dpT2e3t7Y2ZmRkBAAC4uLsDHVY3c3d05ePAg8+fP59KlS7i7uwNgYmLC9OnTAaT+Pr2ueuTIEeLj49m6dSsLFy7k77//ZuPGjVIsnz83qzqpua0J+6nDhw+zePFiRo4cib+/P2ZmZqxcuVLewykI3yUFBYVC+yuJxFBwCePu7s6ECROwsrJCX18fY2NjbG1tsbOzA6BcuXKoqKigrKycZW3Stm3b8uuvv8psc3Jykv6to6PD+PHjGTt2LPPnz6d06dJShZms+qtRowaTJ08GPpax++mnnzh79izOzs6UK1cu2+dmyG1N2E/5+PjQoUMHBgwYAECdOnW4fv06Bw4c+OLrCIIg5AeRWEsYMzMzjh49yvXr1wkNDeXixYu4uLjQunVrVq5cmeMvRGNj40zbjh07xubNm3n06BH//fcfaWlppKSkEBMTg5aWVrb9NWjQQOaxlpaWtHB+buW2JuynIiIi6NKli8y2Zs2aicQqCLlQQk8kC41IrCWQkpISJiYmmJiYMGTIEAIDA3F1deXSpUuYm5tn+9zPJw1dv34dFxcXRowYgaurKxUrVuTatWtMnDiRlJSUHGPJTU3YnOS2JmxOxLLYgiAUhhwT6/79++XqsGvXrl8djFAw6tatC8Dr168B5KpNGhISQuXKlRk7dqy07ciRIzJtlJWVAfjw4UOBFBX/mpqwenp6XLt2TWZYOzQ0NN9jE4SSSJyx5k2OifXTGZ6A9MX26a//T7/sRGItWv3796dTp040btwYdXV1Hj9+zJIlS6hYsaJUpk1XV5cjR44QHh6Ouro65cuX/2IJuDp16hAbG8uePXuwtLTk8uXLbN++XaaNrq4uACdOnKBZs2aUKVOGcuXK5dt7GjlyJL169cLNzY3+/ftTqVIlHj9+zOHDh3Fzc5Ou035q0KBBjB8/HmNjY6ytrTl9+jSnT5/Ot5gEQRC+JMfEGhwcLP07OjqasWPH0r59ezp06ICGhgavXr3i8OHDHDlyhKVLlxZosELOWrZsSVBQECtWrCAhIYEqVapgZmaGh4cH6urqAPzyyy9cvHiR3r17k5CQgIeHB927d8+yvzZt2vDbb7+xdOlS3r17h5mZGa6urvzxxx9SGyMjIwYPHsz06dOJjY2la9euzJs3L9/eU0ZN2GXLljFo0CBSU1OpXr061tbWX/xB8NNPPxEdHc3q1atZuHAhLVq0wMnJCQ8Pj3yLSxBKKgVxv0ieyFWPdfjw4TRp0kS6J/JTnp6eXLt2jfXr1+drgIJQlJ6+CyrqEOQSlVD8vhHVyxSva99R/xW/Ywxgq90x50b/X/11/xZgJLLuDS95q6zJ9QkJCQmhWbNmWe5r1qwZly9fzpegBEEQhKIj1grOG7lmBVeoUIGTJ09iZWWVad/JkyepUKFCvgUmCN+CFPkmMBe54vhFVbVs8bo5oWpZuPyqmH0whEIl1ye6f//+LFmyhFevXtG2bVvU1dWJjY3l6NGj/PXXXzIzRwVBEEoqeYZViyPFYvgD7VsiV2IdMWIEFSpUkKqnZKhatSrTpk2jX79++R6gIAiCIBQnco/B9O3blz59+vDs2TNiYmLQ1NSkevXqJXbNR0EQBEGQx1dNb1NQUEBbW5smTZqgra0tkqpQLLRr1w5PT8+iDkMQvnli8lLeyH3GGh4ezqpVqwgJCeHt27eoqanxww8/8Ntvv6Gvr18QMQoFzM3NDX9/f+lx+fLl0dfXx8nJiVatWhVhZIIgCMWPXIk1LCyMAQMGUKZMGWxtbaUFIk6cOME///zD1q1bady4cUHFKhQgMzMzli1bBkB8fDw7duxg1KhRHDhwgNq1a39Vn4VRKF0QhPxXUs8kC4tcQ8GLFy/G0NCQEydO4OHhwfjx4/Hw8OD48eMYGBiwePHigopTKGAZZeQ0NTXR09Pjjz/+ICUlhdu3bwMfi5gHBATIPGfAgAEytVdtbW1ZunQpM2bMwNzcnMGDB7No0SL69u0rtTl16hQGBgZ4e3tL2+bMmcPw4cOlx5cvX6ZPnz4YGRlhYWHBlClTSEhIkPanp6ezZs0abG1tady4Me3bt2ffvn0ysT1+/JhBgwZhZGSEnZ0dgYGB+XOgBEEQciBXYr127RrDhg1DVVVVZruqqirDhg3j6tWr+RqcUDRSUlLYvXs3ysrKco9AbN26FU1NTXbt2oW7uzuWlpaEhYXx7t07AM6fP4+6ujoXLlyQnnPhwgVpHeOXL18ybNgwatasiZ+fH0uXLuX8+fMyCXzr1q14e3vj5OREUFAQvXr1YurUqZw6dQr4WA1n1KhRvHv3Dl9fX5YuXcr27duJiYnJ66ERhO+CKHSeN3INBSsqKpKamprlvpSUFBQVi+dSXwJcvHgRExMTABITE1FRUWHRokXSAvu5ZWxsLLPkpba2NgBXrlzB2tqaCxcuMGzYMJYvX8779+9JSEjg/v37WFpaAuDr64uamhp//vknysrK1KtXjxkzZjB8+HAeP35MzZo1Wb9+PQ4ODvzyyy8ADB06lBs3brBmzRpatWrF2bNnuXfvHkeOHJGGsefOnUuHDh3yepgEQRByJFcmNDMzw8vLi1evXslsf/36Nd7e3vzwww/5GpxQeIyNjdm/fz/79+9n79699O3bl0mTJnH9+nW5+/lU2bJlMTY25vz587x9+5a7d+/So0cPNDQ0CA0N5fz581SoUIGGDRsCHwuUGxsbS6XoAExNTYGPE+cSEhJ48eKFtO3TNhEREVIf6urqMteG69atS+XKleV6L4LwvVJQLLy/kkiuM9YJEybQr18/7OzsMDMzkyYvXb58GRUVFWnyi1D8qKioUKtWLelx48aNOXHiBD4+PixevBgFBYVMhcKzKnT+eaF0AAsLC4KDg2nSpAn169enUqVKWFhYcOHCBV69esUPP/wgM9qRm+GhrxlCEoXOBUEoDHL9XtDT0yMwMJC+ffsSHx9PaGgo8fHx9O3bl4CAAPT09AoqTqEIKCkp8f79ewCqVKnCy5cvpX1JSUk8fPgwV/1YWlpy8+ZNjh07Jg35ZiTW8+fPS9dX4eNn7Pr16zKF2K9cuQKAvr4+5cuXR0tLS9r2aZuM27309fWJjY3l8ePH0v6HDx8SFxcnz9sXhO+WuI81b+S+j1VLSytT8XOh+EtJSZEm9yQkJHDo0CHCw8Ol2brNmzdn586d/PDDD6iqqrJq1aovXm//nImJCaVKleLAgQPSbODmzZszZcoUUlNTpWQL8Ouvv7JlyxamTZvGkCFDiImJYfbs2fz000/UrFkT+Fi+cMmSJdSpU4emTZty4sQJ/vrrL1atWiX1Xb9+fSZMmMDUqVNJT09n7ty5WZ5NC4Ig5LevKiuRkJBAWFgYcXFxVKpUCSMjI8qXL5/fsQmFKCQkBGtra+DjLO+aNWsyZ84cunbtCsDEiROlZKempoajoyOvX7/OVd+lS5fGxMSEkJAQ6dqolpYWOjo6vH37lvr160ttq1atyvr161m4cCHdunVDVVWVtm3bMmnSJKlN//79effuHcuXLycmJoYaNWrg7u4uLWahqKjIypUrmTZtGn379kVTU5PRo0ezcuXKfDlqMFeQAAAgAElEQVRWglDSldQzycIiV6Fz+FjQfMOGDSQnJ0vXrFRUVBg2bFiWBdAFoTiLTChehc5fJBa/2SAGakpFHYLc1Er/VNQhFKgm204X2mtd629TaK9VWOQ6Y928eTMrV66kV69edO7cGQ0NDV6/fi0N8VWsWBEHB4eCilUQCl0ZpeI14alUMTzTSE57X9QhyOVxghJwsKjDkJuZRqdctxVnrHkjV2LdsWMHgwcPZuLEidK2unXrStfdfH19RWIVBEEQvmtyjRs9ffoUG5usT9ttbGx4+vRpvgQlCIIgFB1FhcL7K4nkSqxVqlTh5s2bWe67efMmVapUyZegBEEQBKG4kiuxdu7cGU9PTzZv3szLly9JT08nJiaGLVu24OXlRZcuXQoqTuE78fnC/oIgCMWNXNdYR48eTVRUFPPmzWP+/PnS9vT0dDp06MDo0aPzPcCSJC4ujvXr13P8+HGio6MpU6YM2tratG7dmr59+6KlpVXUIRaYT2u+KioqoqmpiaWlJePHj5d5356enpQq9VV3gQmCkE/E5KW8kesbrHTp0ixfvpx79+7JFDo3MzOTuRdRyOzZs2f069ePUqVKMWrUKAwNDSldujRRUVH8888/bNy4UeZezfyWlpZGamoqpUuXLrDXyElGzde0tDQiIyNxd3fn999/Z+fOnVKbSpUqFXgcqampKCgooKRU/G7zEATh2/dVN73Vr1+ffv364ejoSL9+/URSzYVZs2aRkpKCv78/Xbt2xdDQkLp169KqVStmz54ts5pVeno6mzdv5scff8TIyIgOHTrg6+srs9btixcvGD16NKampjRt2pShQ4dKi9AD+Pn50bBhQ86dO4e9vT1GRkaEhIQAsGHDBqytrWnatCkuLi74+PhgYGAgE++///5Lz549MTY2pnXr1syZM0cq/QYfq+H06dMHExMTTExM+Pnnnzl79my2xyCj5quWlhbm5ub06tWL0NBQmVqrnw4F79q1C3Nzc2lZxQzLli3jp5/+7z7Chw8f4ujoiKmpKRYWFjg6OhIVFSXt9/T0pF27dhw8eJD27dtjbGzMkydPso1VEL5nYknDvJF7zC09PZ0bN27w7NkzkpOTM+0X11kzi4uL49SpU/z+++9fXKHq00XlV6xYQWBgIFOmTKFevXrcvn2badOmoaSkRJ8+fUhPT8fR0RGA9evXSyXehg0bxuHDh6Wl+9LS0li8eDGTJ0+mevXqVKhQgcOHD7NkyRImT56MlZUVZ8+eZcWKFTKxnD17ltGjRzNx4kSsrKx4/fo1c+bMYerUqSxZsoTU1FRGjRqFvb09Hh4eKCgocP/+fcqUKZPrY/LixQuOHDmCkpLSF8sNduzYkT///JMTJ07Qvn174OPnLygoSCoZFxMTQ79+/ejUqRM7duxAUVGR1atXM3jwYA4cOCAdi5cvX7Jz504WLlxI+fLl0dTUzHWsgiAI8pArsYaHhzNq1CgeP36cZaUQBQUFkViz8PjxY9LS0jIVKejTpw93794FQFdXl8DAQBITE9m4cSMrV66UlhjU1dXl4cOHbNu2jT59+nDu3Dlu3rzJoUOHpD4XLVpEmzZtCAoKomfPnsDHJOTm5oaZmZn0mj4+PnTq1Ilff/0VgDp16nD16lUCAwOlNt7e3jg4ONC3b18AatWqxbRp0+jTpw9Tp05FSUmJ+Ph42rdvT506dQBkSrR9SUbN17S0NJKSkgAYOHAgqqqqWbavUKECbdq0Yf/+/VJivXz5MtHR0fz888/Ax3ura9WqxdSpU6XneXh4YG5uzsmTJ6Uz2+TkZBYsWED16tVzjFMQvncKJfU+mEIiV2KdOXMmaWlpLF++nHr16hXp9bri5EurRi5dupT379+zdetWTp06BcD9+/dJSkrC2dlZ5iw2NTVV6ic8PJzKlSvLJOrKlStTt25dmeFgyFwfNSIiItOPn6ZNm8ok1hs3bnDt2jW2bt2a6T1ERkZiYmJCz549GTJkCJaWllhYWGBnZycl2S8xNjZm/vz5JCcnc+jQIc6ePcu4ceOyfU7Xrl1xcXEhNjYWdXV1AgMD+eGHH6hRo4YUa1hYmFSkPUNiYiKRkZHSYw0NDZFUBUEoFHIl1ps3b7Jw4ULatm1bUPGUSLVq1UJRUZHw8HDatWsnbc/4oldTU5O2ZSSw5cuXZ3sWmJt6pEpKSl/14yctLY3hw4djb2+faV/GDN45c+bg4ODA2bNnOXPmDMuWLWP69On06tXri/1+WvO1fv36REZGMmvWLDw8PL74HBsbGypWrMihQ4fo1asXf/31FxMmTJCJ1dLSkunTp2d67qfHtWzZsjm/cUEQgJJ77bOwyDV5SVNT86sKTH/vKlWqRMuWLdm2bRv/+9//sm2rr69PmTJlePLkCbVq1cr0l9EmNjaWR48eSc+Li4vjwYMHUk3SL8mod/qpzx83atSI8PDwLF//09Jr9evXZ9CgQaxbt47u3bvLzO7NDWdnZ/bv309YWNgX25QqVYpOnToREBDAiRMnSE5Olpm41KhRIyIiIqhWrVqmWAtjhrEgCMLn5EqsI0eOZOPGjdL1MSH3ZsyYQalSpejatSv79+/nzp07REVFcerUKU6dOiVN4ClXrhwjRoxgyZIl7Nixg0ePHnH37l38/f1Zs2YN8LHeaKNGjXB1deXatWvcuXMHV1dXKleunOM17oEDB3Lw4EG2b9/Oo0eP2L59OydPnpRpM3r0aI4dO8aCBQu4c+cOjx494vjx40ybNg2AqKgoFixYQEhICNHR0YSGhnL58mXq1q0r1zHR09OjdevWLFu2LNt2Xbt25fr163h7e2NnZyczAWzAgAGkpqbi7OzMlStXiIqK4uLFi3h4eMj88BAEIffErOC8yXEoOOPLNMOzZ8+ws7PD1NRUZqgNPg5Pzp49O38jLCG0tbXx9/dn/fr1rFmzhujoaODjxCQbGxsGDBggtXV2dkZDQwNfX1/+/PNPypUrh56enjThSEFBgVWrVvHnn38yePBg0tLSMDU1Zf369TnOzO3QoQPR0dF4e3uzYMECbGxsGDp0KF5eXlKb5s2bs2nTJry8vNi+fTsKCgro6OhIw9hly5YlKiqKcePGERsbS6VKlWjdurXMEG1uDRs2jH79+nHhwgUsLCyybNOoUSPq16/PnTt3Ml2T1dDQYMeOHSxZsgRHR0fevXuHlpYWFhYWVKxYUe54BEEQ8irHeqy2tra570xBgX/++SfPQQmFa/r06YSGhhIUVLxqjxaG54mBOTf6hjz9r/gteqFT/kNRhyCXj2Xjih95ysZZ7gsuwEhkne9hXWivVVhyPGM9fvx4YcQhFJKUlBQ2bdpEq1atKFOmDP/++y9+fn5fdbYpCIIgZJbrWcHJycnMnDmTnj170qxZs4KMSShACgoKXLhwgQ0bNpCYmEjNmjVxc3OThpkFWcXtEpCiQvEqzA5QRrF43banUSalqEMocOI21rzJdWItU6YMf/31V5a3YAjFR6lSpdiwYUNRhyEIglBiyTUr2NzcnCtXrhRULIIgCMI3QMwKzhu5FogYMWIErq6upKWl0bp16yzXWy3Jpc8EQRAEISc5zgr+lKGh4f898Qs/NW7fvp33qAQhBwYGBixYsKDAL028KGazgp+9+6qCVUWqToXiVX/3TXLxvMZau0Lu13Fv4V94s4LPdPsOZwV/au7cuWLlpe+Am5sbz58/Z/PmzTLbnzx5gp2dHb6+vjIL+wuCULIoFL/fZ98UuRJr9+7dCyoO4TsgCowLgvA9EL9LhK8WHh7O0KFDadq0KaampowePZoXL15I+79UYNzNzY1BgwaxY8cO2rRpQ7NmzXByciI2NlZ67rNnzxg1ahQWFhYYGxvTtm1bNm3aJPP6b968YdSoUTRt2hRra2uZM+yJEycydOjQTDH37t1brA4mCDkQk5fyRq4z1h9//DHHoeAjR47kKSCheEhMTGTo0KHo6+uzY8cOkpKScHd3x9nZmd27d0ufky8VGA8LC0NdXZ01a9YQHx/P+PHjWbhwoVTpZtasWbx7946NGzeipqbGkydPeP36tUwM3t7euLi48Mcff/Dvv/8yf/58atSoQbt27ejduze//vor0dHRUom58PBwrl69ysyZMwvvQAmC8N2RK7E2a9YsU2J98+YNV69eRVVV9YtrvQrFT0ZR8k99Os/twIEDvH37lsWLF0tVZBYuXEjHjh05f/48zZs3B75cYLx06dLMmzdPKmvXu3dvdu3aJe1/+vQpP/74I40aNQJAR0cnU4wtW7aU1liuU6cO169fZ+PGjbRr145mzZqhr6/Pvn37GD16NAC7d+/GyMiIBg0a5OnYCEJJJ+bS5I1ciXXevHlZbv/f//7H8OHDRWItQTKKkn/qxYsXUiILDw9HT09PpjRbxuPw8HApsX6pwLienp5MrVgtLS2ZM9KBAwcyY8YMTp8+jYWFBS1btsw0YerzxN+sWTNOnz4tPe7VqxcbNmzA2dmZ1NRUAgICGD9+vLyHQhAEQS75co21QoUKDB06lFWrVuVHd8I3IKMo+ad/2traMm1y86v2SwXGS5WS/U2noKBAWlqa9LhHjx4cP36c3r178/LlS4YNG8bEiROzfa309HSZmOzt7Xnz5g2nT5/m6NGjvH//no4dO+YYsyB878Q11rzJt8lLCgoKvHz5Mr+6E75x+vr6REREEB8fL2178OABcXFxORZbz62qVavSvXt35s2bx59//sn+/ftJSEiQ9l+7dk2mfWhoqExN2IoVK9KhQwf27t3L7t276dSpk0wtV0EQhIIg11DwpzM+M6SkpBAREcHixYul62FCydelSxe8vLxwdXVl7NixJCcnM3v2bIyNjbG0tMxz/3PmzMHGxoY6deqQnJzMkSNHqFatGuXKlZPanDx5km3btmFtbc3p06c5fPgwy5cvl+mnd+/e9O/fnw8fPohhYEHIpZJ6JllY5EqsrVq1ynL4Lz09HR0dHWbMmJFvgQnfNhUVFTZs2ICHhwe9e/dGSUkJa2trpkyZkm8TH+bOncuzZ88oW7YsTZo0Yd26dTJ9Ozk5ERwczMKFC6lQoQKurq5SMfYMJiYm1K1bFwUFBYyNjfMlLkEQhOzItaShn59fpi/NMmXKUL16dYyNjcWN/8I3JzU1lTZt2vDbb799VWk8saRhwRNLGhYOeZY0bHPoTAFGIutExxaF9lqFRay8JJRIaWlpxMfHs337dpKTk+natetX9VPcqpuWLoa/bZUUilc91nvxaTk3+gbVrlDUEXw/vurnbUJCAufOnePw4cOcO3dOZkKJIHwLnj59ioWFBdu3b2fu3Lky12YFQcieokLh/cnj0qVLODo60qZNGwwMDPD09MzU5vLly/zyyy8YGRnRunVr1q1bl6lNeHg4Dg4OGBsb06JFC+bPn09qaqpMmxcvXjBq1ChMTEwwNzdnypQpuc51co/BeHp6smHDBpKTk6UFA1RUVBg2bBjOzs7ydicIBUJHR4e7d+8WdRiCIOSjd+/eoa+vT5cuXbJcVyE6Opphw4ZJ+2/dusXUqVNRVVWVLgUlJCQwePBgjIyM2L17N8+fP5du5cv474cPHxgxYgRly5Zly5YtJCYmMnnyZCZPnsyKFStyjFOuxLp582ZWrlxJr1696Ny5MxoaGrx+/ZoDBw7g7e1NxYoVcXBwkKdLQRAE4Rsj75lkYWnVqhWtWrUCYOnSpZn279ixAzU1NWbNmoWCggL6+vrcu3eP9evXS4k1KCiI+Ph4FixYQPny5TE0NGTMmDHMmzcPFxcXVFVVOXPmDHfu3OHvv/+mVq1aAEyfPp3hw4cTFRWFrq5utnHKNRS8Y8cOBg8ezOzZszE3N6du3br88MMPzJo1i4EDB+Lr6ytPd989W1tbvL29C6x/AwMDAgICCqz/TzVs2BA/P7889ZGxaH92Lly4gIGBAc+fP8/TawmC8G2Ij4/nyZMnmf4+vUc+t0JDQ7GyspKZZNuiRQuePn0qfWeEhobStGlTmXvara2tSUpK4tatW1IbXV1dKakCNG/eHCUlJa5cuZJjHHKdsT59+hQbG5ss99nY2LBt2zZ5uvvmJSUlsXr1ag4dOsTz588pW7YsOjo62Nvby3Vm7u3tzd69ezl+/HgBRvttS0tLY9OmTfj7+/PkyRNKlSqFtrY2bdq0YezYsbnux8TEhODgYKpUqVKA0QqCUFh8fHzw8vLKtN3Z2RkXFxe5+nr16hWmpqYy2zIKf7x8+ZJq1arx6tUrNDQ0ZNpkPI6JiZH6+byNsrIyampqUpvsyJVYq1Spws2bN7Gyssq07+bNmyXuy27WrFlcuHCBKVOmYGBgQEJCArdu3eLp06dFHVq2kpOTKVOmTFGHIcPb25stW7Ywbdo0mjRpQnJyMvfv3+fq1aty9VO6dGnpf5Qvef/+vcw6xIIgyEdRofDmww8cOJBu3bpl2l6xYsWv6u/zW0Iz5gLl5v76nNp8vmzql8g1FNy5c2c8PT3ZvHkzL1++JD09nZiYGLZs2YKXlxdduuT+Pqni4NixYwwdOhQ7Ozt0dHQwNDSke/fuMpO0MmqLfsrPz4+GDRtK/16+fDnR0dEYGBhkmsmWkpKCu7s7P/zwA1ZWVsyfP58PHz5I+9PT09m8eTM//vgjRkZGdOjQAV9fX5lKMwYGBvj4+DB27FhMTEyYMmVKlu/Hx8cHe3t7TExMaNGiBWPGjJFZTStjmDU4OJi+fftibGxMp06dCA4Olunnxo0b0qy7Tp06ceZMzve8HTt2jB49etClSxdq1qxJvXr16NixI5MnT87U9ujRo7Rv3x4TExMcHBx4/PhxphgzhnUyHp84cYI+ffrQuHFjafj7+vXrDBw4UKrXOmHCBJmar4IgFL2KFSuio6OT6e9rEquGhkamM8qM4h4ZP8g1NDR49eqVTJuMxxlnqVm1SU1NJT4+PtOZbFbkSqyjR4+mTZs2zJs3j1atWtGwYUNatmzJ3LlzsbW1lcpzlRQaGhr8+++/vHnz5qv76NixI8OHD6datWoEBwcTHBzMkCFDpP1bt25FS0uLPXv2MGnSJHx8fAgKCpL2r1ixgq1bt+Lm5sahQ4cYO3YsK1askCmxBh/PCM3MzAgICMh2+GTixIkEBgbi5eXF8+fPGTduXKY2CxYswNHRkYCAABo0aMDYsWP53//+B3yclTdixAg0NDTYu3cv06dPZ+HChTIL6GdFQ0ODixcv5nhtNCYmhp07d7J48WJ8fX2Ji4tj6tSp2T4HYP78+YwcOZLDhw/TsmVL7t27h4ODA5aWlvj5+bF27VpevXqFk5MTcqyJIgjfpW/1dpucmJiYcO7cOZn/x8+cOYO2tjbVqlWT2ly9epX//vtPpo2Kiop0QmRiYkJUVJTMj/pz587x4cMHmjVrlmMccg0Fly5dmuXLl3P37l1CQkKIj49HTU0NMzMz6tevL09XxYK7uzsTJkzAysoKfX19jI2NsbW1xc7OLtd9qKiooKqqipKSUpZDmGZmZowYMQKA2rVrs2/fPs6cOUPXrl1JTExk48aNrFy5EmtrawB0dXV5+PAh27Zto0+fPlI/bdu2zXFloYEDB0r/1tXVZfr06XTr1o0XL16gpaUl7XN2dqZly5YA/PHHHwQFBXHjxg2aN29OUFAQiYmJLFiwQPpF+ccffzB06NBsX3vSpEmMGTOGVq1aUbt2bYyMjGjVqhUdOnSQqXTz/v17Fi5ciLq6OgBDhw7Fzc2NlJQUlJWVv9h/xr1tGZYsWYKdnR2Ojo7Stnnz5mFjY8ONGzcwMjLKNl5BEL49//33n5TsUlJSiImJ4fbt26iqqlKrVi369u2Lr68vM2fOxMHBgdu3b7NlyxZcXV2lPrp06cLKlSuZOHEiLi4uPH/+nGXLltGvXz9UVVWBjxOeDA0NmThxIlOmTCEpKQl3d3fat2+f44xg+Ir7WAFpSLOkMzMz4+jRo1y/fp3Q0FAuXryIi4sLrVu3ZuXKlfmyJm7GL6QMWlpa0lDG/fv3SUpKwtnZWea1UlNTM5115WYd3JCQEFavXk14eDhv376V+oiOjpZJrJ8WAs/YnjEsEhERgZ6enswwTW5+wenp6REYGMjt27e5fPkyV65cYfLkyWzZsoVt27ZJ14S1tLSkpJrxOC0tjdjYWJkYP/f5+79x4waRkZFZThiLjIwUiVUQsvGtLox548YNmYmju3btYteuXZibm7N161Zq1KjBunXr8PDwwN7enipVqjBq1Cj69+8vPad8+fJs3ryZ2bNn88svv1C+fHm6desmU6RDSUmJNWvWMHv2bPr374+ysjLt2rXL8tJVVuROrKmpqfj7+3Pt2jVevnyJpqYmTZs2pVu3bplqbJYESkpKmJiYYGJiwpAhQwgMDMTV1ZVLly5hbm6OgoJCpiT3+Qoe2cmuLmlGv8uXL6d27drZ9qOiopLt/qdPn0o3Tjs6OlK5cmVevHjBoEGDSEmRXfv00zPDjISe01BvbigoKNCwYUMaNmzIgAEDuHz5Mv369ePQoUPS5IWsjgeQ4/Dt53Vf09LSsLe3l0YDPlXSJtkJwvfCwsIix4VfzMzM2LdvX7Zt9PX12bJlS7ZtqlWr9tW3Q8qVCR8/fszQoUN58uQJdevWpUqVKly9ehU/Pz/WrFnDhg0bZO77KYky6n1mXBDPOAafyrgXKoOysrLMhKTc0tfXp0yZMjx58kS6KfprhYWFkZiYyJQpU6QkfPPmza+Kac+ePSQkJEj3gYWGhn5VTJ8fy/zUqFEj7t69S82aNfOt2o4gfC8Kc1ZwSSTXGf+MGTNIT08nKCiIgwcPsmXLFg4ePEhgYCAKCgrMmjWroOIsEv3792fHjh2EhYURHR3NuXPnmDVrFhUrVsTCwgIAKysrHjx4gK+vL48fP2bnzp0cOXJEph9dXV1evXrFtWvXiI2NJTExMVevX65cOUaMGMGSJUvYsWMHjx494u7du/j7+7NmzRq53kutWrVQUFBg48aNREVFcezYMVauXClXH/BxZnjZsmWZMGEC9+7d49KlSyxatCjH5OXi4sLGjRsJDQ0lOjqaK1euMGHCBJSVlWndurXcceRk5MiRRERE4ObmRlhYGFFRUZw5c4apU6eKta0FQShQciXWK1euMG7cOPT19WW216tXjzFjxnD58uV8Da6otWzZkqCgIEaMGMFPP/3EpEmTqFWrFjt27JCuA1pZWTFmzBhWr16Nvb09ISEhMhNmAOzs7OjQoQMjRoygefPmrF+/PtcxODs74+rqyvbt2+ncuTMODg7s2bMHHR0dud6LoaEh06ZNY9euXXTs2JH169czadIkufoAUFVVZc2aNbx48YLu3bszffp0xo0bh6Ji9h8lGxsbTp8+jYuLC+3bt+f3339HWVmZrVu3Zvo85Yd69eqxfft24uLiGDRoEJ07d8bd3R0VFRVxj6sg5KC4zgr+VshVj9XW1pYpU6ZkOSv22LFjzJkzh5MnT+ZnfIJQpJ4Xs3qsscnf6rSTL6tZTrWoQ5DL2ZdJRR3CV/mxRsdct7U/droAI5EV0Dbr1fyKM7n+Lxw8eDCrVq3i7du3Mtvj4uJYvXo1gwcPztfgBEEQhMKnWIh/JVGOk5emTZsm8zgmJobWrVtjampKlSpVeP36NZcvX0ZNTY2IiIgCC1QQisKzd8Xrf32VYljo/M37/3Ju9A1JSy95dz8I+SvHT8jny9UpKSlRuXJlHjx4wIMHDwCoXLlylm0FQRCE4qekXvssLDkm1u+5IosgCIIgyEuMaQiCIAgyFMR9rHkid2JNSEggODiYZ8+ekZycLLNPQUGBkSNH5ltwgvDkyRPs7Ozw9fXFzMzsi+0aNmzInDlz6N69eyFGJwiCkJlciTUkJIRRo0ZlmhWcQSTWksXNzQ1/f3/pcfny5dHX18fJySnPK0HlVvXq1QkODqZSpUqF8nqCIAh5JVdinTt3Ljo6OmzcuJF69eqJG+2/A2ZmZixbtgyA+Ph4duzYwahRozhw4ECO6xfnhy9VBRIEoeCIyUt5I9e9BA8ePOD333+nUaNGIql+J5SVldHU1ERTUxM9PT3++OMPUlJSuH37NpB98fS0tDRsbW0zLb/4v//9jyZNmvDXX38BcPHiRfr06SMVO/j55585e/Ys8HEo2MDAgJCQEOn5uSm0/vLlS1xdXbGwsMDU1JSBAwdy586dAjlGgiAIn5Irserq6soUhxW+LykpKezevRtlZWUaN24sbf9S8XRFRUV69erF3r17ZarTBAYGoqqqip2dHampqYwaNYrGjRvj5+eHv78/Li4uUhm5z+Wm0HpSUhIODg6kpqayceNG9u7dK1XUySh/JwjCl4kFIvJGrqHg8ePHs2zZMpo1a5ZtbUyh5Lh48SImJiYAJCYmoqKiwqJFi6RivzkVT+/Roweenp5cuHABS0tLAPbs2UO3bt1QVlbm7du3xMfH0759e+rUqQOQ7RBzbgqtHzx4kKSkJBYtWoSS0scVEyZOnMjx48cJCAjIsSi7IAhCXuSYWIcMGSLz+PXr17Rr14569eqhpqYms09BQYENGzbkb4RCkTI2Nmb+/PnAxyHcgwcPMmnSJLS1tTE2Ns6xeLqmpia2trbs2bMHS0tLwsLCuH37NkuXLgVATU2Nnj17MmTIECwtLbGwsMDOzk5Ksp/LTaH1Gzdu8PLly0yziJOTk4mMjMy3YyMIJZUoG5c3OSbWz4tgf3o28fk+oeRRUVGRqbHbuHFjTpw4gY+PD+PHj89V8fTevXvj5OTE27dv2bNnD+bm5jKJc86cOTg4OHD27FnOnDnDsmXLmD59Or169fqqmNPS0tDT08PLyyvTvowasoIgCAUlx8S6devWwohDKEaUlJR4//59rount2jRAk1NTXbt2sXBgweZMWNGpjb169enfv36DBo0iOnTp7Nz584sE2tuCq03btyYgIAAypcvT5UqVfLjLSZCPasAACAASURBVAvCd0XMCs6bknrtWMgnKSkpxMTEEBMTw8OHD1m5ciXh4eHY2dnluni6goICvXr1YsWKFSgpKdG+fXtpX1RUFAsWLCAkJITo6GhCQ0O5fPkydevWzTKe3BRa79KlC9ra2jg6OnLu3DmePHlCaGgoK1askJldLAiCUBDkmryU1dBaBkVFRSpUqECDBg2yXSFHKF5CQkKwtrYGPhY5r1mzJnPmzKFr167Ax+pHa9euZdWqVTRq1IhJkyYxYsSITP306NGD5cuX8/PPP8vM+C1btixRUVGMGzeO2NhYKlWqROvWrZkwYUKW8WQUWp85cybdu3dHV1eXyZMnyyxMoqKiwrZt21i6dCmurq7ExcWhoaFBs2bNpLgFQfgyccaVN3IVOjc2NiYtLY3U1FTgYzLNuM2hVKlSfPjwAfg4FLd27Vqp6o0ghIeH06lTJ4KCgqhfv35Rh5Nroa8PFHUIcimOZePKKxeviTI33xTPJdZ/0umQ67YOp04VYCSythTSKm6FSa5PyO7du/n9998ZPHgwP/74I+rq6sTGxnLkyBE2bdrEggULePPmDZMmTWLhwoXMnTu3oOIWion379/z9u1bFi1aRIsWLYpVUgWoWMy+9N+nFb+LY8qKxesYly5m8X4NcY01b+Q64589ezYDBgygT58+qKurA6Curk7fvn3p378/8+fPp02bNvz222/8+++/BRKwULwcOHAAGxsboqOjmT59elGHIwiCUODkOmO9efMmTk5OWe6rW7cut27dAqBBgwbExcXlPTqh2OvevbuoOCMIxYy4jzVv5Dpj1dDQ4MCBrK85BQYGoqGhAXxcSEBUIxEEQRC+R3KdsY4cOZLp06fz6NEj7OzspGus//zzD1evXsXd3R2A8+fPY2RkVCABC0JWQkJC+PXXX/nnn3/Q0dEp6nAEoVgT11jzRq7E2qtXL6pUqcLq1atZvnw5qamplCpVigYNGuDt7Y2trS0AY8aMoVSp4jlzTihYn9Z4VVRURFNTE0tLS8aPHy/WnxYEoUSQO/vZ2dlhZ2dHWloasbGxqKuro6goO6Islo0TspNR4zUtLY3IyEjc3d35/fff2blzZ1GHJgiCkGdffR+woqIiGhoamZKqIOQko8arlpYW5ubm9OrVi9DQUBISElixYgU//fRTpueMGzdOZhGIgIAAbG1tMTY2ZuDAgTx58iTTc65fv87AgQNp2rQp1tbWTJgwgdjY2AJ9b4JQEoiycXmT4xnr6tWr6d69O1WrVmX16tXZtlVQUJD58hOEnLx48YIjR46gpKSEoqIiPXv2ZPXq1YSEhEgreMXFxXH06FGpIs7169eZOHEijo6OdOnShevXr7No0SKZfu/du4eDgwMjR45kxowZUhk5JycnduzYIbMEoiAIQn7KMbEuW7YMKysrqlatyrJly7JtKxKrkBsZNV7T0tJISkoCPtZ1VVVVRVVVFRsbG/bs2SMl1oCAANTU1GjdujUAPj4+mJiY8PvvvwMfb/V68OABa9askV5jw4YN2NnZ4ejoKG2bN28eNjY23LhxQ0yuE4RsiNtt8ibHxHrnzp0s/y0IXyujxmtycjKHDh3i7NmzjBs3Ttrfu3dvxo0bx9SpU6lQoQJ79+6lR48e0oS4iIgIrKysZPrMqiZrZGQkx48fz/T6kZGRIrEKglBgxNRdodB9WuO1fv36REZGMmvWLDw8PABo1aoVampqBAUF0bBhQ+7fv4+3t3e2fX6+5HVaWhr29vZZFgQQpeQEIXvidpu8kTuxJiUl4e/vz+XLl4mLi2PatGnUqlWLo0ePUq9ePZlC6IKQG87OznTu3Jl+/fphZGSEkpISv/zyC3v37sXQ0JDmzZujq6srtdfT0+PatWsyfVy9elXmcaNGjbh79y41a9YU11MFQShUck3Kev78Ofb29vz555/cu3ePM2fOkJCQAMC///7L+vXrCyRIoWTT09OjdevWMtfwe/bsyZ07dwgMDKRnz54y7QcOHMjly5fx9PTk4cOHBAUFsW/fPpk2I0eOJCIiAjc3N8LCwoiKiuLMmTNMnTpV+swKgpA1RYXC+yuJ5Eqsc+fOpVSpUvz999/4+fnJDL9ZWFhw6dKlfA9Q+D4MGzaM4OBgLly4AEC1atWwsbGhfPnytG3bVqZtxjVaf39/fv75Z3bv3s0ff/wh06ZevXps376duLg4Bg0aROfOnXF3d0dFRYXSpUsX2vsSBOH7I9dQ8NmzZ5kzZw7a2tpS7dUMVatW5cWLF/kanFDyzJs3L8vtpqam3L17V2ZbbGws3bp1yzIR2tvbY29vL7Pt8yLmDRo0kJkpLAhC7pTU+0sLi1zH78OHD5QtWzbLffHx8SgrK+dLUML37e3bt/j7+3Pr1i369+9f1OEIgiDIRa4z1kaNGnHgwAFaZVHx/ejRozRp0iTfAhO+X+bm5lSqVIlp06ZRo0aNIo2lYunidT9fYmpRRyC/cqXKFXUIctEtl1jUIRQ4cR9r3siVWJ2cnBg2bBhJSUl06NABBQUFQkJC2L17NwcPHsTHx6eg4hS+I58PCQuCIBQnciVWKysrPD09mTdvHkePHgXAw8MDbW1tPD09MTU1LZAgBUEQhMJTUmfrFpavrm4TGRnJ69evqVSpEnXr1i2I2ARBEASh2JE7sUZFRfH333/z7NkzkpOTZfYpKCgwe/bsfAvue2Fra8svv/yCk5NTkcUwYMAAatasyZ9//gl8rJv6/PlzNm/eDICnpyeBgYHSSEVB8PPzY+rUqdy6deuLbZ48eYKdnR2+vr7SWsKCIOQvMSs4b+RKrEePHmXs2LGkpaWhrq6e6TYIscKNLAMDg2z316hRI8u1bPNLdonq82Tu6elZ4MXp9+3bh6+vL48ePSI9PZ1q1aphamrKnDlzct1H9erVCQ4OplKlSgUYqSAIwteT65t02bJlWFpasmDBAtTV1QsqphIjODhY+ndoaCguLi74+/ujqakJgJKSUlGFlklBJyp/f39mzpyJm5ubtIB+REQE//zzj1z9KCkpScfvS5L/H3t3HpdT/j5+/FVpQfaSNVI0pEioCCP7vq/RaLKGGctElDWGxNiGWWSsSSJLGDOMmfkMI8TYt5GlQpTs0v77o1/n61ZalLa5nvO4H+M+533e57qPdN3vs7yvuDi0tbU/OFYhhMiNHI347927h5OTkyTVbNLX11de5cqVA6BixYrKsrePY0JCAp6enjRr1owWLVrg5eWlMglHSkoKGzdupGPHjpibm9OlSxd8fX3TTT7/oYYPH467u3u22z948IDx48djbW2NhYUF7du3Z8OGDe9tf+TIEdq2bYuDgwNGRkYYGRnRvn17ZeL9t4WEhNCrVy8aNWpEv379uHTpkrIuIiICU1NTQkJCVN7v3bsXZ2dnGjVqpEzYf/v2bcaNG4eVlRXW1taMGzeO8PDwbH9GIf6rZErD3MlRYq1Xrx6PHj36WLH8p23ZsgUDAwMCAgKYMWMGmzZtIigoSFm/atUqtmzZgpubGwcPHmTy5MmsWrUKf3//Aol33rx5vHjxgp9++omDBw+yYMECKleu/N72enp6XLp0iVu3bmXab3JyMsuXL2fWrFkEBgZSpkwZpkyZkm6mr3ctW7aMXr16sX//fgYOHEhUVBRDhw6levXq+Pn54evrS+nSpXFyclJqwAohxMeQo1PB7u7uuLu7Y2JiIvUs81jTpk2VEme1a9dm165dHD9+nN69exMbG8tPP/3EmjVrsLOzA6BmzZrcvn2brVu3Mnjw4Pf2m5SUhKWlZbrlsbG5e8j9/v37dOzYETMzMwBq1KiRafsJEybw77//0qVLF6pXr07Dhg2xs7OjZ8+e6OjoKO1SUlKYOXOm0u+ECRNwcHDg3r17GBoavrf/wYMH07NnT+X9qlWrqFWrFh4eHsqyRYsW0bx5c/744w86d+78QZ9biP8CNZkgIldylFhdXV15+vQpAwcOpFy5csrpzbf98ssveRbcf0mDBg1U3hsYGBAVFQXAv//+y5s3b5gwYYLKDWKJiYlZngrW0NBgz5496ZYPHz48V/F+9tlnzJkzh7/++gtra2tat26d6V26+vr6bNu2jdDQUE6fPs358+fx8vJi3bp1+Pv7K6fF1dTU+OSTT5TtDAwMAIiOjs40sVpYWKi8v3TpEhcvXkz3pSI2Npa7d+/m+PMKIUR25SixNmnSRO78/UjevSNXTU2N5ORk4P+KeK9cufKD6t2mFRXPbH851a9fP1q1asWxY8c4deoUI0eOpFOnTnh5eWW6nbGxMcbGxgwePJjx48fTqVMntm3bxoQJEwBQV1dXuakr7ect7Vi8z9uj3rT2NjY2zJ49O13bjL4QCiH+T3G99plfcvTb9X2VScTHZWJigra2NhERERnO01xQKleuTN++fenbty+tWrViypQpzJo1C11d3WxtX716dXR0dHj8+HGex2ZmZsbevXupUqWK3CEshMhXH/fBRZEnSpcuzejRo/nmm29QV1fH1taWuLg4rly5wqNHjxgzZky+x7RgwQJatWqFkZERcXFx/PLLL1SpUoXSpTOeUH3OnDno6+tjY2ND1apVefLkCZs3b+bly5fp6q3mheHDh7Nr1y4mTJjAuHHj0NfX58GDB/z2228MGTLkg0b+QvxXyAQRuSOJtYiYMGECenp6+Pr6snDhQkqXLo2xsTEODg4FFtPXX3/NgwcPKFmyJI0aNWLdunXvvVTQsmVLAgMD2bFjBzExMZQtWxZTU1N+/PFHWrZsmeex6enp4efnxzfffMO4ceN4/fo1BgYGWFtbU7Zs2TzfnxBCpFFLyasHIYUohqLe7CvoEHIkNrHoXRyroF2qoEPIkcjXRbNsXN1y3bPddtaZIx8xElWeVnl/xqqgyYhViEwUtW+dmkXwHJ4aRe/LgBCZkcQqhBBChdwVnDtF8PutEEIIUXjJiFUIIYQKGbHmjoxYhRBCiDwkibUIc3Nzw9TUFFNTUxo0aEDbtm2ZPXs2T548KejQ8lxISAimpqZERESoLHd3d8/19IxCCFUa+fgqjuRUcBHXtGlTVqxYQVJSEpcuXWLWrFlERkby448/5riv5ORkEhMT0xWwT0xMRE1NrVDVjxVCiMJKRqxFnKamJvr6+lSpUoX27dvj6OjIX3/9xZs3b1i+fDldunShUaNGtG7dmlmzZvH8+XNl28DAQBo0aMCJEyfo1asX5ubmhISEsHr1ajp06MCBAwfo1KkTFhYWREREcPnyZUaOHImtrS2Wlpb07duXP//8UyUee3t7VqxYwZw5c7CysqJFixZs3bqV+Ph45s6dS7NmzbCzs2Pr1q0q223atIlevXphaWlJy5YtmTRpEg8fPgRSa66mTYTRrl07TE1NGT58OKtXr2bnzp2cOnVKGbkHBgZm2Z8QQnxMMmItZnR0dJSRp7a2Np6enlSpUoXw8HDmzZuHp6cn3t7eSvvk5GSWLVvGzJkzqVq1KmXKlOHMmTM8evSI7du34+3tja6uLvr6+kRGRtKtWzfc3NyUqjkuLi7s27cPY2Njpc+tW7cyfvx4AgMDOXDgAJ6envzxxx/Y2NgQEBDAr7/+yoIFC7C2tqZu3brKdtOnT6dmzZpER0fj5eXFlClT8PX1pWrVqqxduxYXFxcCAgKoWrUqmpqaaGpqcufOHe7du8fq1asBKFOmTJb9CSEypy5l43JFEmsxcvPmTXx9fbGwsEBXVxcXFxdlXY0aNZg6dSqTJ0/Gy8sLdfXUkxUpKSm4ubmlK/kWFxfHkiVLqFq1qrLM2tpapc3kyZP5/fff+fXXXxk3bpyyvHnz5jg5OQEwduxYfHx80NDQYOTIkQCMGjWKn376iZMnTyqJ9bPPPlO2r1mzJrNnz6ZPnz48fPgQAwMDpSJNxYoV0dfXV9rq6Ogoo/a3ZdWfEEJ8LJJYi7hTp05haWlJUlIS8fHxWFtbM3/+fACOHDnCxo0buXPnDq9evSI5OZmEhASioqJUksu7tUwhda7dt5MqwJMnT/j22285fvw40dHRJCUlERcXx/3791XavV1PVV1dnYoVK6osU1NTo1KlSipVbUJCQvj++++5efMmz549U0rl3bt374MSYV73J8R/iTxukzuSWIs4CwsLvLy80NDQoHLlysqNRxcuXGDixImMHj0aV1dXypYty/nz55k+fToJCQnK9hoaGuluVgIoWbJkumVubm7cu3cPV1dXatSogY6ODpMnT1bpDzKuLZtZvdn79+8zcuRIevTowbhx46hQoQIPHz5kxIgR6frOjrzuTwghckISaxGno6OTYSHzkJAQKlSowOTJk5Vlv/zyS672derUKVxdXWnXrh0Ar1+/JiIignr16uWq34sXLxIbG4u7u7tSsPzy5csqbdKS/7sFzzU1NUlKSspxf0KI95MRa+7IXcHFlJGRETExMQQEBBAeHs6ePXvYtm1brvsMCgri+vXrXL16lSlTppCYmJjrWGvVqoWamho//fQT4eHhHDlyhDVr1qi0qVatGurq6vz11188fvyYFy9eAKnXT2/fvs3NmzeJiYkhPj4+W/0JIcTHIom1mGrbti1jx45l+fLl9OjRg/379+Pq6pqrPhctWkRKSgoDBgzAxcWFli1bZnh9Nqc++eQTZs2ahb+/P127dsXHx4cZM2aotNHT08PV1ZXvv/8eOzs75cas/v37Y2FhwaBBg7C1tWX//v3Z6k8I8X4aavn3Ko6kHqsQmXhUxOqxJiUXvd9UZTRLF3QIOfLg9euCDuGD5KQe67KLhz9iJKqmmnfIt33lF7nGKoQQQoVcY80dSaxCZKJ0ifIFHUKOvEp8WtAh5Fh88quCDiFHklIk64jMSWIVQgihQmZeyh25eUkIIYTIQzJiFUIIoUKuseaOjFhzYPjw4bi7uxd0GAUqrSKOEEKIjBXIiDUmJoZ169Zx9OhR7t+/T9myZTE2NmbQoEF06dJFmSA+txo0aMCCBQvo27dvnvRXWNnb23Pv3j0gdarAChUqYGlpydSpU1WqzhQG7u7uhIWFsWXLloIORQjxHlJ5OXfyPbFGRkYyZMgQypQpw5QpUzAzMyMhIUGpA9qoUSNq1KiR32FlKj4+PsP5dAtT/6NGjeKzzz4jJSWFyMhIli5dyqhRozh69GgeRSmEECI78v1U8Ny5c4mPj2fbtm106tSJGjVqYGRkxIABA9i7dy/6+voEBQUxYMAArKyssLa2ZuTIkYSGhip9REREYGpqysGDBxk9ejSNGjWiffv27N27V2ljb29PUlISM2bMUIpgp7lw4QKfffYZjRs3xs7OjmnTphETE6Osd3NzY8SIEWzatIm2bdtiYWGhTN2XnJzMkiVLsLa2pkmTJri7u/PmzRtl24xOF6cVDs+s/x07dtCsWTOVvgCWLVtG9+5ZP9hdqlQp9PX1qVy5MhYWFjg7O3Pv3j3lc6WkpODh4UH79u2xsLDA3t6epUuXEhcXly7Ow4cP06lTJywtLXF0dCQsLOy9+42NjWXs2LH07t2b6OhoANasWYO9vT0NGzbExsYGZ2dn4uPjMy1M/vDhQ7744gusrKxo3Lgxzs7OKn/ndnZ2BAQEKO8nTZqEqakpkZGRyt9L8+bNOXjwoMox9vPzo23btjRp0gQXFxeVv2chhPgY8jWxPn36lD///JNhw4ahq6ubbr22tjba2trEx8fj4uLC7t272bBhAyVKlGDs2LHEx8ertF+2bBl9+vRh3759dOjQgZkzZypJYOfOnWhoaDBz5kyOHTvGsWPHALhx4waOjo7Y2NgQGBjIjz/+SHR0NC4uLrw9CdX58+c5ffo03333HXv27EFDI/XkyC+//MLz58/Ztm0bS5cu5ejRoyxdujTHx+Ld/rt3705KSgqHDh1S2iQmJrJ7924GDBiQo76fP3/O/v37qV27NhUqVABSE2ulSpVYtmwZBw8exN3dnT179vDdd9+pbBsVFcX27dtZtmwZvr6+PH36FA8Pjwz38/TpU5ycnIiNjWXr1q3o6enxyy+/4OPjw8yZM/nll1/YsGEDrVq1AuDzzz+ne/fuWFpaKn8nXbt2JSUlhXHjxhEREYGPjw9+fn4AjBw5UvmiYW1tTXBwsPJZTp06RcWKFZVlV65c4dmzZyo1Yy9evMjp06f54Ycf+PHHH7l8+bJKkXchRMbU1fLvVRzl66ngsLAwkpOTMTExybRdv379VN4vXrwYa2trLl68iJWVlbJ82LBhdOnSBYApU6awbds2Tp48iaGhIRUrVgSgTJkyKkWw169fT7t27VQKcy9evJhWrVpx6dIlzM3NgdRyal5eXpQurTrdWvny5Zk3bx4aGhoYGxszadIkPD09mTJlCqVKlcr2scio/549e7Jz50569+4NwB9//MGzZ8/o1atXlv2tXbuWdevWkZKSQmxsLNWqVcPHxwc1tdSfXHV1dZVKNzVq1CA8PJxt27YxadIkZXl8fDze3t7K8XN2dsbNzY2EhAQ0NTWVdvfv38fZ2Zl69erh7e2tnMp+8OABlStX5tNPP6VEiRJUr16d+vXrA6kVajIqTP73339z+fJlDh48qFwTXrp0KW3btlXOXlhbW7Nq1Sog9ctRQkICQ4cO5eTJk/Tu3Zvg4GDq1atHpUqVlH61tLRYvHixEtugQYPw9/fP8lgKIURu5Gtize60xNevX+fbb7/l8uXLPHnyRFl+//59lcSa9gsbUsuHVaxYUaV4dkYuXbrE3bt3M7z2ePfuXSWxmpiYpEuqAObm5sroFaBJkyYkJCQQFhamUsw7Kxn1P2jQIHr16sWdO3eoXbs2AQEBdOzYkfLlU2f/GTlyJGfOnFHa//PPP8qfHRwcGDp0KCkpKURHR/P9998zbtw4AgMDlbMDO3fuxN/fn3v37hEbG0tiYmK6vxMDAwMlqaa9T05OJiYmRikQnpyczODBg2nWrBne3t4qN5t16dKFzZs3Y29vT8uWLbG1taVdu3YZHss0N2/epEKFCio3WlWoUIE6deoop4NtbGyYNWsWoaGhBAcH06xZM2xtbZk5cyYAwcHBKqNVAGNjY5Vr1wYGBln+fAghZIKI3MrXxFqrVi3U1dW5efOmyjXHt8XGxuLk5ESTJk1YtGgRenp6AHTr1i1bBbXfrdf5ruTkZHr16sXo0aPTrXt7tJNWxzMraYkpbWSopqaWLlllVFoto/5NTU1p3LgxAQEBODo68tdff7FhwwZl/cKFC9Ndg01Trlw5pS5r7dq1WbRoEXZ2dhw8eJCBAwdy6NAh5s6dy9SpU2nWrBm6urocOnSI5cuXq/ST0TF9+3NC6uj3008/5ejRo9y6dUvlDISBgQGHDh0iODiY06dPs2bNGpYuXcqOHTuoUqVKhrG/vZ/3MTQ0pFq1apw8eZLg4GBsbW1p0qQJ0dHR3L59mzNnzjB48OAsP0tWPx9CCJFb+ZpYy5cvT+vWrfH19WX48OHprrPGxcVx5coVHj9+zOTJk5URzNmzZ7M92n1bRkWwzczMuH79OoaGhln+Ms/IxYsXSUpKUkat586dQ0tLi5o1awKpyfnRo0cq21y5ciXb/Q8cOJBly5ahra1NzZo1ad68ubIubcSYHWnxpd2cdPr0aerXr4+Tk5PSJu0RnQ+Rdjrc0dGRjRs3qhQ719LSonXr1rRu3ZqJEyfSokULDh8+zPDhwzP8OzExMSEmJkYZqUPq9dtbt24xdOhQpZ21tTUnTpwgJCSEyZMno6WlhaWlJevWrePNmzc0a9bsgz+PEOL/FNdybvkl3+8KnjNnDhoaGvTr14/9+/cTGhrKnTt3CAwMpHfv3mhpaaGlpcWWLVsICwvjxIkTLFiw4IOSYM2aNTl9+jQPHz5U7gYdM2YMoaGhuLm5cfHiRcLDwzl+/DgeHh68fPkyyz6fPHnCvHnzCA0N5Y8//mDlypUMGjRIub7aokULTpw4wc8//8ydO3f4/vvvVU7ZZqVr167Ex8fz448/0r9//2x/7tevXxMVFUVUVBRXr15l7ty56Ojo0LJlSyC1SPmNGzc4cuQIYWFhbNq0iV9//TXbcb1LTU2NOXPm0LVrVxwdHbl27RqQOoGEv78/165d4969e+zbt4+XL18qX5IyKkxua2uLmZkZrq6unD9/nmvXruHq6kqFChXo0aOHsk9ra2uOHj2KpqamkshtbGzYu3cv9evXp1y5ch/8eYQQhZu9vb3yNMHbr27dugGpv3syWn/37l2Vfm7evImjoyMWFha0bNkSLy+vDM8q5ka+P8darVo1du/ezQ8//MCqVauUCSJMTEyYOHEiZmZmeHt7880337Br1y7q1KnDjBkz+Pzzz3O8Lzc3N77++mvatWtHQkIC169fp27dumzbto0VK1YwYsQIEhMTqVq1KnZ2dtl6lrRz586UKlWKoUOHEh8fT9euXfnqq6+U9b179+b69evMnz+fxMREevXqhYODg/IYSFZ0dHTo0aMHO3bsyNHEFuvWrWPdunVA6pmBTz75BB8fH+rUqQOkXr+9ceMGM2fOJDExkTZt2jBhwgQWLFiQ7X1kxMPDgxIlSvDZZ5+xYcMGypYti4+PD0uXLiU+Ph5DQ0M8PT1p0aIFkFqY/NSpUwwaNIiXL1+yaNEi+vbty3fffcfChQtxcnIiOTkZKysrfHx80NbWVvZlY2NDYmKiyrVUGxsbVqxYke76qhDiwxXGu3V37typcrYrNjaWHj160LVrV2WZhoYGf/75p8p2b98z8vLlS5ycnDA3N2fHjh1ERkYyffp0AOX/eUEKnRdCkyZNIjk5WbkLVhScV4n/K+gQcqQolo0r8QFnowrSo9iiFW+aT8pnv9D5hhu/fMRIVDnV6/RB2+3YsYN58+Zx9OhRDAwMCAwMxMPDI9NLb35+fixevJjjx48rlyLTlp04cSJHT3ZkRibhL0RevnzJuXPnOHz4sEz5V0gkJr8u6BBypKglKQB1rzhuHwAAIABJREFUtaI1gV4J9aSsGxVx+Tliff78Oc+fP0+3vGzZspQtW/a9223fvp22bduq3HuSlJSEvb098fHx1K1bFxcXF5V7L/755x8aN26scn+PnZ0db9684cqVKzRt2jRPPpMk1kKkZ8+ePHnyhNGjR9OkSZOCDkcIIT66TZs28e2336ZbPmHCBCZOnJjhNhcvXuTy5csqz+YbGRnh5eXFJ598wuvXr9m5cyeOjo5s2bJFSZjR0dHKkyZp0t5HRUXl1UeSxFqYyLy+QojCID9HrJ999hl9+vRJtzyz0aq/vz81atTAzs5OWWZpaYmlpaXyvkmTJkRERLB+/fpsjUQ/5AbZ95HEKoQQosBkdcr3XS9fvuTAgQOMGzcuy2TYqFEjjhw5orzX09Pj4cOHKm3S5jh/dySbG1KPVWTJ3t6etWvXfpS+0woqhISEfJT+3xYZGYmpqSknT5786PsSoijTUEvJt1dO7d27l4SEhGw9NXHlyhWV6VMtLS05d+4cr169UpYdP34cHR2dPK0zLSPWIiK/atgKIURh5u/vT7t27dKNML/99lssLCyoXbu2co31+PHjrFmzRmnTo0cP1qxZw/Tp05k4cSKRkZGsWLGCoUOH5tkdwSCJtUgoijVss+PtknVCiMKjsH5NP3fuHNevX2fGjBnp1r148YK5c+cSFRVFqVKlqFevHj/99JPyDD2Arq4uGzduZP78+fTv3x9dXV369OnD1KlT8zROSaxFwNs1bN++TdzIyIiePXsCqadr+/fvj4uLi7Lezc2NyMhINm7cCKTWiq1Zsyb6+vr4+/uTmJiIg4MDX375JatXr8bf35/k5GQGDRqkcrcdpCbBmTNncujQITQ1NRkwYABTpkxRRsoJCQl8++237Nu3j8ePH2NkZMTYsWOV6kMRERG0a9eOJUuWsG/fPkJCQhgxYkSGJfGWL1/Or7/+yv379ylXrhxt2rTB1dVVuQ6T9rza5s2b8fT05M6dO5iYmDBv3jwaNmyo9HPs2DEWLVpEWFgYpqamKhWNhBBFT+PGjbl+/XqG62bMmJFhwn2XiYkJmzdvzuvQVBTWLybi/8tuDdvs+uWXX0hMTMTPzw83Nze+//57Ro8ezZs3b9i6dauy7N3ZS7Zs2YKBgQE7d+5kxowZbN26VeWH093dnf/97398/fXXHDhwAEdHR6ZNm8Zff/2l0s+yZcvo1asX+/fvZ+DAgRnGqK2tjaenJwcOHMDLy4vTp0/j6emp0iY5OZnly5cza9YsAgMDldF82swsDx48wMXFBUtLS/bs2YOLiwuLFy/O9nES4r9M6rHmjoxYC7ns1rDNrho1auDq6gqkjng3bNjAw4cP8fHxAaBOnTps3ryZ4OBg2rRpo2xnamrKl19+qbS5desWP/30EyNGjCA8PJy9e/dy6NAhjIyMgNQ5gc+fP8/WrVuVQucAgwcPVkbZkDqSfdfbo+4aNWowdepUJk+ejJeXlzJCTklJYebMmZiZmQGpz7w5ODhw7949DA0N8fPzQ09PT6V2blRUFLNnz86T4yiEEO8jibWQy+sZJ9+tGaunp5fhA9Pv1i19+/kwSH1G7IcffuDly5dcunQJIN1degkJCVSvXl1lmYWFRZYxHjlyhI0bN3Lnzh1evXpFcnIyCQkJREVFKbOsqKmpqXyWtOXR0dEYGhoSGhqaYe1cIYT42CSxFnLZqWELGdeBfbd+LWRco1RTUzPdsqzqlr69r7Q/+/n5UbJkyUz3l1Wd2wsXLjBx4kRGjx6tXFc9f/4806dPV/k86urqKkkz7Xm2zOKWabGFyJ7ieoo2v8g11kLu7Rq2GZW1i4uLIy4uLl0d2JSUFKWUW144f/68yvtz585hYGCArq6u8vxXZGQktWrVUnm9O2LNSkhICBUqVGDy5Mk0atQIIyMjIiMjcxyviYmJUjv37ZiFEOJjk8RaBGRVwzYqKgpbW1t+/vlnjh8/TmhoKAsXLvyghPQ+V69eZfXq1dy+fZugoCA2b96slPKrXbs2ffv2xcPDg6CgIMLCwrhy5Qrbtm1j+/btOdqPkZERMTExBAQEEB4ezp49e9i2bVuO4x0yZAhRUVEqtXPTriMLITJXmCeIKArkVHARkFUN22rVqjFq1Cju37/PpEmT0NTUxMHBgQ4dOuRZch02bBgRERH07dsXLS0tHBwccHR0VNZ7enri4+PD6tWruX//PmXKlKF+/fo4OzvnaD9t27Zl7NixLF++nNevX9O0aVNcXV1Vat5mR5UqVVi7di2LFi0iMDCQevXqMW3aNMaPH5+jfoQQIqekHqsQmXgWf6igQ8iRpJT019ULu6JWNi76TdEsG2dStke22+69+/NHjERVr1pd8m1f+UVOBQshhBB5SE4FC5GJUiUMsm5UiLxKfFDQIeSYpnrpgg4hR8pqPSvoED46uSs4d2TEKoQQQuQhGbEKIYRQISPW3JERqxBCCJGHJLGKj2LIkCHZmpf35cuXfPHFFzRt2lQpeP7VV1/l+DGd7OzPzc2NESNG5KhfIf6LNNTy71UcyalgkSE3Nzd2796dbvmaNWto3759ltt/99136aYzzIifnx9nzpxh69atVKpUifLly2NqaprllIpCCFFYSWIV79W0aVNWrFihsqxcuXLZ2rZ8+fKZro+Li0NbW1uppfr2hPrvzl0shMhf6sV0RqT8IolVvJempib6+vrpll+4cIGVK1dy+fJl4uLiqFOnDl9++SWtW7dW2gwZMoS6desyf/585b2JiQnly5cnMDAQbW1tDAwMOHv2LJBals7Q0JDDhw/z1Vdf8eTJE9avX6/0t3v3btavX8/du3epUqUKvXv3ZsyYMe8dFb9+/RpPT08OHTqEtrY2AwcOlEn4hRD5QhKryLFXr17Ro0cPZsyYgYaGBoGBgbi4uLB//35q16793u32799Pnz592Lx5M0lJSVSuXJm5c+cSFRXFihUrVKrVvM3f358VK1bg4eGBhYUFd+7cYc6cOSQkJDBp0qQMt1m8eDF//fUXK1asoHr16qxfv57Dhw9nq2ydEP91cvNN7khiFe916tQplTqsNWvWZN++fdja2qq0mzp1KkePHuXXX39l9OjR7+2vSpUqzJo1SynxBqll5N43Mk6zZs0apk6dSrdu3ZQ4vvjiCxYsWJBhYn3x4gW7du3C09NTKdY+f/58jh07lr0PLoQQuSCJVbyXhYUFXl5eyvu0a58xMTGsXr2av//+m8ePH5OUlMSbN2+4f/9+pv2Zm5urJNXsePToEQ8fPsTT05OFCxcqy5OSkoiLiyMmJoaKFSuqbHP37l0SExNVvhRoampiYWHBq1evcrR/IYTIKUms4r10dHSoVatWuuWurq48evSI6dOnU716dXR0dPjiiy8yLKz+bn85lXZddNasWTRr1izd+uzeTPV2X0KIzMkEEbkjp9JFjp0+fZrhw4djb2+PqakplSpV4t69ex9lX5UrV0ZfX5+7d++mK6Jeq1atDK/L1q5dG01NTZXi7AkJCVy6dOmjxCiEEG+TEavIMSMjI/bt20fjxo1JTExkxYoVH+25UzU1Nb788kvmz59P2bJlsbe3B+D69etcuXIlwzqturq69O3bl2XLllGhQgVq1KjB+vXrefny5UeJUYjiprhO3JBfJLGKHPPy8mL27Nn0798fPT09nJ2diY2N/Wj7GzBgALq6ukohdS0tLWrXrk3fvn3fu42bmxvx8fFMmjQJLS0t+vfvT4cOHXj48OFHi1MIIUAKnQuRqYTkfwo6hByRsnEf36vEolk2rrJOz2y3/SvywEeMRFWrKt3ybV/5RUasQmSiqP3SVyuCt00kJsdSQr1kQYeRbdrqWgUdgijkJLEKIQpc6RJtCjqEbHsWf6igQ/jo5K7g3Cl6X2+FEEKIQkxGrEIIIVTIiDV3ZMSaj+zt7Vm7dm1Bh1FkyfETQhQFkljzgJubG6ampsrLysqKQYMG8eeffxZIPIGBgZiamtKqVSuSkpJU1t26dUuJMyIiIt9j27t3L6amph+07c6dO6VQuRD5QD0fX8VRcf1c+a5p06YcO3aMY8eOsWPHDszNzRk/fjx37twpkHg0NDRQU1NLl9wDAgKoVq1agcSUWxUrVqRUqVIFHYYQQmRKEmseSavQoq+vj7GxMV999RUJCQlcvXr1vdtkdGrTzc1NZVSWkpLCxo0b6dixI+bm5nTp0gVfX99szXvbp08fAgIClPcJCQns3buXfv36pWt75swZBg8ejLm5OdbW1ri7u6vMVPRuXJA6Mm7QoIHyfvXq1XTo0IHDhw/TqVMnLC0tcXR0JCwsDICTJ08ybdo0AGXU7ObmBsDx48cZPnw4zZs3x8rKCgcHB86dO5fp8bK3t2flypV4enrSrFkzWrRogZeXl8oo/dSpUwwePBhLS0ssLS3p2bMnf//9d5bHToj/MjW1/HsVR5JYP4KEhAR27NiBpqYmDRs2zFVfq1atYsuWLbi5uXHw4EEmT57MqlWr8Pf3z3Lb/v3789dff/Ho0SMAfvvtN0qVKoWNjY1Ku0ePHjFy5EgMDQ0JDAxk+fLlBAcH4+7unuN4o6Ki2L59O8uWLcPX15enT5/i4eEBgKWlJbNnzwZQRvdp+3j9+jVDhw7F39+f7du3U7t2bUaNGkVMTEym+9uyZQsGBgYEBAQwY8YMNm3aRFBQEACJiYmMHz+ehg0bEhgYyO7du5k4cSLa2to5/lxCCJFdcldwHnm7dmlsbCw6OjosXbqUmjVrfnCfsbGx/PTTT6xZswY7OzsgtRbp7du32bp1K4MHD850+5o1a9KsWTN2797NmDFjCAgIoH///una+fr6Uq5cORYuXIimpiZ169Zlzpw5jBo1irCwMAwNDbMdc3x8PN7e3kopN2dnZ9zc3EhISEBLSwtdXV2AdPVXO3TooPLe09OTX3/9lWPHjtGz5/tnjGnatKlSA7Z27drs2rWL48eP07t3b169esXz58/p1KkTRkZGShshROaK6UAy30hizSNv1y598eIFBw4cYMaMGVSrVg0LC4sP6vPff//lzZs3TJgwQaWOaWJiYrZLoA0YMIAVK1bQvXt3Tp48yddff014eLhKm9DQUCwsLJR6qwBWVlYA3Lx5M0eJ1cDAQKU+qoGBAcnJycTExGBgYPDe7e7du8eqVas4e/Ysjx8/JiUlhdjY2CxrvL59Kjptf1FRUUBqSbkBAwbw+eefY2Njg7W1Ne3atVOSrBBCfAySWPPIu7VLGzZsyO+//86mTZtYtmxZhtuoqamlS5Bv1zRNW7dy5coPHmm1b9+eefPmMXPmTOzs7DAwMEiXWNNiyUxGsSYmJqZrV6KE6o9UWr9ZfREYM2YM5cqVY/bs2VStWhVNTU2GDh2aZY3XjPb3dqWdBQsW4OjoyN9//83x48dZsWIFs2fPZuDAgZn2K4QQH0qusX5EGhoaxMfHv3d9pUqVlOufkJp8rl27prw3MTFBW1ubiIiIDGuRZoeWlha9e/cmODj4vcnE2NiYCxcuqNz0c/bsWSWGjGIFuHLlSrZieFvaqPjtfT158oR///2X0aNH06pVK0xMTNDR0eHx48c57j8j9erVY8SIEaxbt46+ffuyffv2POlXiOJKbl7KHRmx5pGEhATlFOTLly85ePAgN2/eZNSoUe/dxtbWFj8/Pzp27EiVKlXw8/MjMjJSuf5YunRpRo8ezTfffIO6ujq2trbExcVx5coVHj16xJgxY7IV29SpUxkzZgwVKlTIcL2DgwObN29m1qxZfP7550RFRTF//nw6d+6snAZu0aIF69atw9fXl1atWvH333/zyy+/5OQQASjXnH///XeaNGmCtrY25cqVo2LFigQEBGBoaMjTp0/x9vZGR0cnx/2/LTw8HD8/P+zt7alatSqPHj3izJkz1K9fP1f9CiFEZiSx5pGQkBDlBqNSpUphaGjIggUL6N2793u3GTVqFPfv32fSpEloamri4OBAhw4diIyMVNpMmDABPT09fH19WbhwIaVLl8bY2BgHB4dsx6alpaVy3fNdlStXxsfHB29vb/r06UOpUqVo3749M2bMUNq0aNGCSZMm8f3337N06VLatWvHuHHjWLx4cbbjADA3N8fJyYnZs2cTExND7969Wbx4MStXrmTBggX07NmTatWq8eWXX7J8+fIc9f2ukiVLEh4ezpQpU4iJiaF8+fJ8+umnyiM/QoiMyanM3JF6rEJk6kZBB5Ajz+JvFXQIH6ScVueCDiHbimp1m5wc47PR+VePtYme1GMVQghRzKmpyXgrNySxCpGJFIraL5hiejdIIaKtUb6gQxCFnCRWIYQQKuTrWe7INWohhBAiD0liFRnKaNL9vBQREYGpqSkhISEfbR9CiA8jz7HmjiTWQu59CU4SkxBCFE5yjVUUO3FxcVLBRohcKKYDyXwjI9ZiYvny5XTp0oVGjRrRunVrZs2axfPnz5X1dnZ2KrVZJ02ahKmpqTIZRXJyMs2bN+fgwYMZ9h8eHk7Hjh2ZNm2aMkfwhQsX+Oyzz2jcuDF2dnZMmzZNpczb9evXcXJyomnTpjRu3JguXbqwb98+lX4jIiJwdHTEwsKCdu3aKSXf0tZlNCp/ty6rqakpmzZtYvLkyVhaWuLu7s6wYcOUEnVpkpKSaNOmDevXr8/WMRVCiA8hibWY0NbWxtPTkwMHDuDl5cXp06fx9PRU1ltbWxMcHAykzkl86tQpKlasqCy7cuUKz549w9raOl3fV65cYfDgwbRr1w4vLy9KlCjBjRs3cHR0xMbGhsDAQH788Ueio6NxcXFRJtz/6quvKF++PH5+fgQFBeHm5ka5cuVU+l66dCn9+/dnz549dO/eHVdXVy5dupTjz7927VqaNm3K3r17mThxIoMGDWL//v28fv1aafPXX3/x+PFj+vTpk+P+hfgvUVfLv1dxJIm1CEir9fr2q3v37iptXFxcaNq0KTVq1MDW1papU6fy888/K5VerK2tOXnyJAA3btwgISGBgQMHKsuCg4OpV68elSpVUun3xIkTODo6MnLkSKZPn65Uq1m/fr0yrWGdOnVo0KABixcv5p9//lES4/3792nTpg1169alZs2atGnThjZt2qj0369fP3r27EmdOnWYPHkyjRs3ZuPGjTk+Ru3bt8fBwQFDQ0Nq1apFp06d0NTU5Oeff1baBAQE0K5du0yndxRCiNySa6xFwNu1XtM8fPiQ4cOHK++PHDnCxo0buXPnDq9evSI5OVkpDGBgYICNjQ2zZs0iNDSU4OBgmjVrhq2tLTNnzgRSE+u7o9UbN24watQoPDw80hVVv3TpEnfv3uXo0aPp4r179y7m5uZ8/vnnuLu7ExgYSPPmzbG3t09XP7VJkyYq7y0tLZVRdE6P0du0tLTo06cPAQEB9OvXj6ioKP744w9+/PHHHPctxH9NMR1I5htJrEXAu7VeIbUkXZoLFy4wceJERo8ejaurK2XLluX8+fNMnz5dqWdqaGhItWrVOHnyJMHBwdja2tKkSROio6O5ffs2Z86cSZc8q1atSrVq1di7dy/du3dHV1dXWZecnEyvXr0YPXp0unjTRr3jx4+nZ8+eHDt2jODgYL7//ntGjRrFl19+mennTRsVq6tnfEIloxqtGVXCGThwIBs3biQ0NJTffvsNAwMDWrRokem+hRAit+RUcDEQEhJChQoVmDx5Mo0aNcLIyEilQk4aa2trTpw4QUhICDY2NmhpaWFpacm6det48+YNzZo1U2lfpkwZNmzYQHJyMs7Ozrx8+VJZZ2ZmxvXr15VTr2+/3k7ANWvWZMiQIaxcuZIvvviCbdu2qezj3LlzKu//+ecf6tSpA6Ccsn27DmxUVJRSni8rderUoVmzZuzYsYOdO3cyYMCALAu6CyFEbkliLQaMjIyIiYkhICCA8PBw9uzZky6BQWpiPXr0KJqamtSrVw8AGxsb9u7dS/369dPdWASpyXX9+vWoq6vj5OSk3Gk8ZswYQkNDcXNz4+LFi4SHh3P8+HE8PDx4+fIlb968Ye7cuZw4cYLw8HCuXLnC//73PyVppgkICCAoKIjbt2+zcuVKzp07h5OTE5A6Cm3SpAk+Pj5cu3aNixcvMn369Bw9SjNo0CB8fX2JiIigb9++2d5OiP8ymSAidySxFgNt27Zl7NixLF++nB49erB//35cXV3TtbOxsSExMVHlWmpGy96lq6uLj48P2trajBgxgmfPnlG3bl22bdvG06dPGTFiBN27d8fT0xMdHR20tLRQV1fnxYsXuLu707VrV5ydndHX1+ebb75R6Xvq1Kn4+/vTs2dP9u7di7e3N2ZmZsr6r7/+mlKlSjF48GC++uorhg4dmu4Gq8x07NiR0qVL06ZNGwwMDLK9nRBCfCipxyqKtadPn9K6dWtWrVrFp59+muPtU7ie90F9RM/j7xR0CB+knFangg4h294k5fzmusJAR8Mm222vPt3/ESNRVb9896wbFTFy85IolhITE3n+/DkrVqygatWq6R7zEUKIj0USqyiWzpw5g6OjIzVr1sTb2/uDb1qKS4rJulEhoqZW9K7u6GhUJD75TEGHkW2vEh5l3agQ0tHIuk2aYnrpM99IYhXFkrW1NdevF63TuEKI4kESqxBCCBXFdarB/FL0zhsJIYQQhZgkVpHO8OHDcXd3L+gw8tTJkydVqvkIId5PLR9fxZGcCv6PcnNzIzIyMsMJ71evXk2JEvKjIYQQH0J+e4p0ypcv/9H3kZiYiJqamsqcx0KIwkFNTaY3yA05FSzSeftUsL+/P82bNyc+Pl6lzYoVK+jcubPy/vbt24wbNw4rKyusra0ZN24c4eHhyvrVq1fToUMHDhw4QKdOnbCwsCAiIgI3NzdGjBjB+vXrsbOzo1GjRnzxxRc8efJE2TYlJYUffvgBe3t7GjZsSKdOndi1a5dKPA8fPuSLL77AysqKxo0b4+zsTGho6Mc4PEIIkSlJrCJTXbt25c2bN/z+++/KspSUFIKCgujVqxeQOjH+0KFDqV69On5+fvj6+lK6dGmcnJx48+aNst2jR4/Yvn073t7e7N+/H319fSC1Os/p06dZv349P/74I9euXVPK2QFs2bKFtWvX4uLiQlBQEAMHDsTDw4M///xTiWfcuHFERETg4+ODn58fACNHjlTZvxAie+Qaa+5IYhWZKlOmDG3btmXPnj3KsjNnznDv3j169uwJgJ+fH7Vq1cLDw4N69ephYmLCokWLePz4MX/88YeyXVxcHEuWLMHCwoI6depQqlQpIDUxLlmyBFNTU6ytrZk9ezZHjx7lzp07APj4+ODo6Ej//v0xMjLC2dmZzp0788MPPwCpxdgvX76Mt7c3lpaW1K9fn6VLl/LkyROCgoLy50AJIcT/J9dYRZZ69+7NxIkTiYmJoWLFiuzbt49mzZpRvXp1ILXo+cWLF7G0tFTZLjY2lrt37yrv9fT0qFq1arr+jY2NKVu2rPI+rfh5aGgoenp6PHz4ECsrK5VtrKysWL16NQA3b96kQoUKGBsbK+srVKhAnTp15HSwEB+guFadyS+SWEWWWrVqRdmyZTl48CADBw7k0KFDTJs2TVmfnJyMjY0Ns2fPTrft26XoSpYsmaP9vj0NYVZTEkqdVSFEYSGngkWWSpQoQbdu3di7dy+///47cXFxKjcumZmZERoaSpUqVdIVPc/OHcahoaEqRdT/+ecfIHUkq6uri4GBAWfPnlXZ5uzZs5iYmABgYmJCTEyMcuoYUqva3Lp1S2kjhBD5RRLrf9jr16+5evWqyuvWrVsZtu3duzcXLlxg7dq1tGvXDl1dXWXd8OHDSUxMZMKECZw9e5bw8HBOnTrFokWLVJLd+6ipqTFt2jRu3LjB6dOnmT9/Pvb29tSqVQuAUaNGsXnzZvbs2cOdO3fYsGEDhw4dYvTo0QDY2tpiZmaGq6sr58+f59q1a7i6ulKhQgV69OiR+wMlxH+Mej6+iiM5Ffwfdv78eXr37q2y7JNPPlG53pnGzMyMevXqce3aNaZMmaKyTk9PDz8/P7755hvGjRvH69evMTAwwNraOsO+3mVhYYGlpSWff/45L168oHXr1syfP19ZP2zYMF6/fs3KlSuJioqievXqeHp6KqXg1NTU+O6771i4cCFOTk4kJydjZWWlFGcXQoj8JIXORYHKbAaowuBN0omCDiFH4pNfZt2okNHRqFjQIeTIi/h7BR3CB6mk0zPbbe++zL+76WvpFr+zSsV1JC6EEEIUCDkVLEQmNNRydidzwXtV0AHkWHzSi4IOIUdKqGsVdAgfndxjnzuSWEWBWrx4cUGHIIQQeUoSqxBCCBXyWHjuyDVWUehFRkZiamrKyZMnCzoUIYTIkoxYRYZiYmJYt24dR48e5f79+5QtWxZjY2MGDRpEly5dUFeX72RCFFcyYM0dSawincjISIYMGUKZMmWYMmUKZmZmJCQkEBISwurVq2nUqBE1atQo6DCFEKJQkmGHSGfu3LnEx8ezbds2OnXqRI0aNTAyMmLAgAHs3bsXfX19goKCGDBggFJ/deTIkSoT3kdERGBqakpQUBDOzs40atSIzp07c+rUKR48eICzszONGzema9euhISEqOz/2LFjdOvWDXNzc/r378/ly5fTxZjd+q+HDx+mU6dOWFpa4ujoSFhY2Mc7cEIUE+pq+fcqjiSxChVPnz7lzz//ZNiwYSrTFqbR1tZGW1ub+Ph4XFxc2L17Nxs2bKBEiRKMHTs2XUH0lStXMmTIEPbs2YOxsTFTpkxh+vTpDBo0iN27d1O3bl2mTp1KQkICAA8ePMDFxQVLS0v27NmDi4tLujuHs1v/NSoqiu3bt7Ns2TJ8fX15+vQpHh4eH+GoCSHE/5HEKlSEhYWRnJyc5eT1/fr1o23bthgaGtKgQQMWL15MWFgYFy9eVGk3bNgw2rdvj5GREWPGjCEqKoo2bdpa0alpAAAgAElEQVTQsWNHjIyMcHFxITIyktu3bwOptV319PSYN28exsbG2NvbM3LkSJU+s1v/NT4+Hm9vbxo2bEiDBg1wdnbm9OnTShIXQmRMCp3njlxjFSqyO8Pl9evX+fbbb7l8+TJPnjxRlt+/f1+lduonn3yi/FlfX/+9yx4/fgykVroxNzdHQ0NDaZNWnzVNduu/GhgYULFiRZX3ycnJxMTEYGBgkK3PKYQoHFavXs23336bbvnly5cpUSI1lZ05c4ZFixZx/fp1KlWqhIODA6NGjVJpf/PmTebPn8+5c+coU6YMPXv2ZOrUqUofeUESq1BRq1Yt1NXVuXnzJh06dMiwTWxsLE5OTjRp0oRFixahp6cHQLdu3dKNBt/+YU2rmZrRD3BmCf3dddmt//ruftL2L9NjC5E5NbXC+W+kevXq+Pv7qyxL+3d+7949Ro4cSY8ePVi8eDFXrlzBw8ODUqVK4eDgAMDLly9xcnLC3NycHTt2EBkZyfTp0wGU/+cFORUsVJQvX57WrVvj6+urUiM1TVxcHFeuXOHx48dMnjwZa2trjI2NefbsWZ4kLBMTEy5evEhSUpKy7Ny5cyptclv/VQhRNGloaKCvr6/ySuPn50e5cuWYN28eJiYm9OzZE0dHR3x8fJQ2QUFBPH/+nCVLlvDJJ5/w6aefMmnSJLZt28br16/zLE5JrCKdOXPmoKGhQb9+/di/fz+hoaHcuXOHwMBAevfujZaWFlpaWmzZsoWwsDBOnDjBggULlBFhbgwZMoSoqCjmzZtHaGgof/zxh8o/DMh9/VchROHx/PlzIiIi0r2eP3+erm1kZCStW7fm008/Zdy4cVy7dk1Z988//9CiRQuV30MtW7bk/v37REZGKm0aN26scmOmnZ0db9684cqVK3n2meRUsEinWrVq7N69mx9++IFVq1YpE0SYmJgwceJEzMzM8Pb25ptvvmHXrl3UqVOHGTNm8Pnnn+d631WqVGHt2rUsWrSIwMBA6tWrx7Rp0xg/frzSJrf1X4UQmcvPm4o2bdqU4bXTCRMmMHHiROW9hYUFS5YsoU6dOjx9+pQNGzYoTxzUqlWL6Oholfs74P/u4Xj06BFVqlQhOjpauXSVJu19VFRUnn0mqccqRCYSks9l3agQiU2KLugQcky9iH2/T0p5k3WjQqicVudst30Yu+8jRqKqZMKnGY5Oy5Ytm+kX5cTERLp160arVq3w8PCgU6dOdO7cmcmTJytt/v33X7p3787OnTsxNzfn888/p0KFCixbtkxpExsbS+PGjVm5ciWdO2f/GGWmaP1ECyGE+OjycxL+rBLo+5QoUQIzMzPl8o+enl66UWfa0wZpI1c9PT0ePnyo0iY6OlpZl1fkGqsQmVCT/z76fykkZf0XIcQ7kpOTuX79upI0LS0tOXHihMpNlMePH6datWpUqVJFaXPu3DlevXql0kZHR4cGDRrkWWwyYhVCFDhdzU8LOgTxlsI4ccPixYtp27Yt1apVU66x3r17V5mZbciQIfj6+jJ37lwcHR25evUqmzdvxtXVVemjR48erFmzhunTpzNx4kQiIyNZsWIFQ4cOpVSpUnkWq1xjFSITicnnCzqEHCmK11gBymi2K+gQxFui3uTfNVZ9nZ7ZajdlyhRCQkKIiYmhfPnyNGjQgIkTJ2Jubq60CQkJSTdBxOjRo1X6SZsg4p9//kFXV5fevXvn+QQRkliFyIQk1vwhibVweZyPibVSNhNrUSLXWMV72dvbs3btWuX98OHDcXd3z5d9d+jQgdWrV2c7Fjc3N0aMGJEvsQkhRGYksRZx27dvx8zMLN0sSZ06daJx48bpqs20atUKb2/v/AwxT+zcuVMSpxD5RE0t/17FkSTWIq5FixYkJiaq1DR9+PAhERER6OrqqkwHGBoayqNHj7C1tS2IUHOlYsWKeXpzgRBCfCySWIs4Q0NDqlevTnBwsLLsxIkTmJub06pVK5XlwcHBaGpqYmVlRUpKCj/88AP29vY0bNiQTp06sWvXrhztOz4+Hi8vL+zs7GjYsCG9evXi999/V9anFTs/ePAgo0ePplGjRrRv3569e/eq9BMWFsaIESMwNzenXbt27NuX/vrOu6eCMxMcHEyDBg2UaczSbN++HWtr63SjeCHEu6RwXG5IYi0GbGxs0iVQa2trrK2tVZafPHkSS0tLSpYsyZYtW1i7di0uLi4EBQUxcOBAPDw8+PPPP7O932XLlhEYGMicOXPYt28fLVu2ZPz48Vy/fj1duz59+rBv3z46dOjAzJkzCQsLA1KfRRs/fjyvX7/G19eX5cuXs23btlxNL2ZjY0PNmjXTfVEICAigV69eaGlpfXDfQgiRFUmsxYCtrS3Xrl1T6qKePHkSGxsbrK2tuXDhAq9fvyYlJUVZDuDj44OjoyP9+/fHyMgIZ2dnOnfuzA8//JCtfaYlwsmTJ9OhQwfq1KnDtGnTaNiwYbpJ84cNG0aXLl2oVasWU6ZMoUSJEpw8eRKAv//+mxs3brBkyRIsLCywsLDg66+/JjY2NlfHZODAgezatUt5WPzatWtcunSJAQMG5KpfIf4L8nOCkOJIEmsxYGtrqyTOO3fuEB0djaWlJVWrVqVq1aqEhIRw9epVnj59SosWLXj58iUPHz5MN2G1lZUVoaGh2dpnWFgYCQkJ2eqjfv36yp81NTWpWLGiSmHzihUrUrt2baVNnTp1qFChQk4OQTp9+vQhKiqKv//+G4AdO3ZgaWlJ3bp1c9WvEEJkRWZeKgb09PSoV68ewcHBPH36lMaNG6OjowOgnA7W09OjdOnSmJub8+ZN6iTieVHmLTt9ZFRwPDk5OdNtcvt4dcWKFenYsSMBAQFYWVkRFBTEjBkzctWnEP8Vamoy5soNOXrFRNp11rTrq2nSEmtwcDDNmzenRIkS6OrqYmBgwNmzZ1X6OHv2LCYmJtnaX61atdDU1MxVH5Ba2DwmJka55gpw+/Ztnj59mu0+3mfgwIEcOXKE7du3k5ycTJcuXXLdpxBCZEUSazFha2vL7du3+d///qdcR4XUxHr16lVOnz6tsnzUqFFs3ryZPXv2cOfOHTZs2MChQ4fSTf/1PiVLlmTYsGGsWLGC3377jVu3brF06VIuXryIs7NzjuJOq7l66dIlLl68yMyZM5URd25YW1tTo0YNli5dSo8ePShZsmSu+xRCiKzIqeBiIm00mpSUhIWFhbK8cuXK1KpVi9u3b6s8vzps2DBev37NypUriYqKonr16nh6etKmTZts73PKlCmoqakxe/Zsnj17hrGxMWvWrMHU1DTbfairq7NmzRpmzZrFkCFD0NfX54svvmDNmjXZ7iMzAwYMYMmSJQwcODBP+hPiv6F43lSUX2SuYFGseXt7ExwcnONndNPIXMH5Q+YKLlyexv+cb/sqr1X8LtHIiFUUS69eveLWrVv4+/szZ86cD+4nKaVoTSahrqZZ0CF8kFeJ/yvoEHIkMfl1QYeQY+W0Ome7bXF9DCa/SGIVxdLYsWM5f/483bt3p3v37gUdjihGimJSFflLEqsolrZs2VLQIQhRhMmINTfkrmAhhBAiD0li/Q/LycT22XHy5ElMTU3TTX4vhCha1NTU8+1VHBXPTyVwc3PD1NRUeVlZWTFo0KAcTbL/MTRo0IDAwMACjUEIIT4mSazFWNOmTTl27BjHjh1jx44dmJubM378eO7cuVPQoQkhCjUpG5cbkliLMU1NTfT19dHX18fY2JivvvqKhIQErl69mmH7oKAgBgwYgJWVFdbW1owcOTLdhPrR0dFMnz4dW1tbzM3N6dq1KwcPHsywv6SkJGbNmoW9vT23b9/G3t6epKQkZsyYoYyk0/z222/06tWLhg0bYmdnh5eXFwkJCQD873//o2HDhkrFm5cvX2JmZsaIESOU7Q8fPkyTJk1ITEwEwNTUFF9fX6ZOnYqlpSVt2rRh3bp1H3wshRAiuySx/kckJCSwY8cONDU1adiwYYZt4uPjcXFxYffu3WzYsIESJUowduxYpTB4bGwsDg4O/Pvvv3zzzTccPHiQGTNmZFjf9M2bN0ycOJHz58+zfft2jIyM2LlzJxoaGsycOVMZSQNcvXqVCRMm0LJlS/bt28ecOXMIDAxk+fLlQOrIG1DmJQ4JCaFs2bL8888/SmzBwcE0bdpUZcL/NWvWYG1tzZ49e3BycmLp0qWcOnUqj46oEMWXlI3LHXncphg7deoUlpaWQGpS1NHRYenSpdSsWTPD9v369VN5v3jxYqytrbl48SJWVlbs37+fBw8ecPjwYQwMDAAy7OvZs2dMmTIFdXV1fH19KVOmDJBacQagTJky6OvrK+3Xr1+Pubk506ZNA1LLxkVHR7Nw4UImTpxIqVKlaNiwISdPnqRly5YEBwfTrVs3jhw5wvnz52nWrBnBwcHp4u/atasyleGIESPw9fXl77//pnnz5jk+lkIIkV2SWIsxCwsLvLy8AHjx4gUHDhxgxowZVKtWTWU+4TTXr1/n22+/5fLly0rRdID79+9jZWXF5cuXMTExUZLq+4wePRpDQ0N8fHzQ1tbOMs7Q0FCVAgGQWtc1ISGBsLAwTE1NsbGxUWqr/r/27jusijN74PgXEGyAFVAUFAuoYEFR0DXYsBKNJcbYiIqxm6zGggXFjiW6tmyMLbEXYlSSGFvUxEgRRUVsYENUhEAkEkXa/f3hj1mvgKLAHdDz2YfnuczMnTl31tzDW+Y9gYGBjBkzhkePHhEYGIiNjQ2RkZFaVX1Auw4sgIWFhVIHVgiRs7e1Jakr0hX8FitRogTVqlWjWrVqODg4MHnyZCwsLPjuu++yHPvkyRMGDx6MRqNhwYIF+Pn54efnh56enjLWmVtt27bl4sWLXLhwIdfveVVdV2dnZ8LDw4mOjiYiIoJmzZrh4uJCUFAQgYGBlClTJksifZM6sEIIkVeSWN8xBgYGyrjk865fv058fDzjxo3D2dmZmjVrkpiYqFVw3N7ensjISGJjY196jeHDhzNy5EiGDRtGYGCg1j5DQ0PS09O1ttWsWTPbuq5GRkZUq1YNgMaNG6Ovr89XX32FnZ0dpqamuLi4cO7cOY4fP07Tpk3R15d/zkLkD30d/rx93s5PJYBnE5bi4uKIi4vj5s2brF69msjISNq1y1pJxNLSEiMjIzZv3kxUVBQBAQHMnTtXqyXp7u5OpUqVGD16NIGBgdy5c4eTJ09y5MiRLOcbNmwYY8eOZcSIEQQEBCjbraysOH36NA8ePCAhIQEAT09Pzp8/z7Jly7h58yZHjhxh+fLlDBw4UKnLWrx4cRo1asS+ffuUbuPKlStjaWnJgQMHsnQlCyGEWiSxvsVCQkJo2bIlLVu2pGfPnhw6dIi5c+fSvXv3LMeWL1+exYsXc+rUKdzd3fH19WXSpElarcBSpUqxefNmrK2t+eyzz3B3d2fBggU5dhUPGTKEcePGMWLECGUGsJeXFxcvXqRdu3ZKfdi6deuyatUqjh8/TteuXfHx8aF79+78+9//1jqfi4sLaWlpWkk0c9uL46tCCKEWqccqxEs8TT+tdgivJU3zRO0Q3npFtbrN65SN+ydNdyu0lS7WSmfX0hVpsQohhBD5SB63EeIlitwi4UWw/8lI31TtEF5Lhub1ZskXTfK4TV4UsW8NIYQQonCTFqsQQggtskBE3kiLVQghhMhHkljFG/Hy8tKqLiOEeJvIAhF58XZ+qiIiISGBhQsX0rFjR+rXr8+//vUvPDw8+Omnn/J96T21CoyfOXOGUaNGKWXmOnTowJQpU7h27ZrOYti3b59WiTohhChIMsaqkpiYGPr27YuJiQnjx4/H3t6e1NRUQkJCWLlyJQ0bNqRq1ao6jSkjI4O0tLRsy8C9ie+//x5vb2969uzJf//7XywsLIiLi+PgwYMsXrxY6qMKUUjJGGveyAIRKhkxYgRhYWEcPHgQY2NjrX1Pnz4Fni3jl5qayqpVq9i/fz/x8fHY2NgwYsQIOnfuDEB0dDTt2rVj2bJl7N27l6CgIMzMzBg7diwffPAB8GxR/Lt372pd4+rVq+zZs4fp06ezfv16fH19iYyMZO3atVhZWbFw4ULOnTvHo0ePsLKywtPTkx49eijv9/LyIiYmhm+//Tbbz/fgwQPc3Nzo2bMns2bNyrI/MTGRMmXKAM9atYsXLyY8PJxSpUrh5ubGlClTlPsSHh7OsmXLCA8PJzk5GRsbGz7//HNatfrfg+WHDh1i9erV3Lp1C0NDQ2xsbJgzZw6JiYl4eHhoXbtHjx74+vq+8v8jgJSMM7k6rrBIzfhH7RBeW1F73CY5vWhWSDIxzLqUaU6epJ0qwEi0lSzWQmfX0hVpsarg4cOHnDhxgs8++yxLUgW0Sq1NmzaNiIgI5s+fT9WqVQkODmbSpEkYGxvz3nvvKcd9+eWXTJgwgWnTprFjxw6mTp2Ko6Mj1tbW+Pn50bJlSyZPnkyXLl20rpWRkcGXX37J1KlTqVy5MiYmJsTGxtK8eXPGjBlDqVKlOHHiBNOmTaNSpUrKMoSvcuDAAaVwenYyk2psbCxDhw6lffv2zJkzh7i4OLy9vZk2bRrLly8HICkpCXd3d7y8vDAwMGDv3r2MGjWK/fv3U7NmTeLi4hg3bhyff/45nTt3JiUlhUuXLmFgYICjoyMzZsxg9uzZyrKKmesPCyGy96pqU+LlJLGqICoqioyMDGrVqvXS4+7cucO+ffv45ZdfsLGxAZ4tYn/+/Hm2bNmilVgHDBigtGLHjx/Ptm3bCAoKwtraOscC4wAajQYvLy+cnJyUbeXKldMakxw4cCCnTp3ip59+ynVivXXrFsbGxq+s3bp161bKlCnDvHnzMDQ0pHbt2sycOZNPP/2UqKgorK2ts6wDPG7cOI4dO8ahQ4cYOXIkcXFxpKWl8f7772NpaQk8q5iTKfOPlxc/uxBCFARJrCrIbe/7xYsXAejZs6fW9tTUVKpUqaK17flapIaGhpQvXz7XRb1fLHqenJzMf//7X44ePUpsbCypqamkpKS81kL3uf2M169fp0GDBhgaGirbmjRpAkBkZCTW1tb89ddfrFq1ij/++IM///yT9PR0nj59yr179wCws7OjZcuWvP/++7Ro0QJnZ2fat29PpUqVch2vEOJ50mLNC0msKqhWrRr6+vpERkbSvn37HI/LTE7bt2+nZMmSWvteLOL9pkW9DQwMskxWWrRoEYcPH2bKlCnUqFGDkiVL4uvrS1JS0ivPl8nGxoakpCQePHjwylbrq7qdvLy8uHv3LhMnTqRq1aqUKFGCcePGKVV1DAwMWLduHWFhYQQGBiqTo1auXKk1DiuEELogj9uooGzZsri6urJ169Zsk9XTp095+vQp9erVA57NIK5WrZrWz4st1lfJrsB4Tk6fPk23bt3o0qULderUwcrKilu3br3W9Tp37oyRkRFff/11tvsTExOBZ122Fy5c0Iots+h5Zld5cHAw/fr1o127dtjZ2WFmZkZ0dLTW+fT09GjQoAHDhg1jy5YtNG3aFD8/P+WzA7n+/EK86/TQ19nP2+jt/FRFwMyZMzEwMKBXr178+OOPXL9+nVu3brFnzx66d+9OXFwc1atXp2fPnkyfPh1/f3+ioqK4dOkS27ZtY8eOHa91vewKjOfExsaGo0ePcuHCBSIjI/H29iY2Nva1rmdhYcGMGTPYsWMHX3zxBQEBAURHRxMWFsbSpUuZMGECAP379+fhw4d4e3sTGRlJQEAAs2fPplOnTlhbWyvx+Pv7c/XqVS5fvsz48eNJS0tTrnXu3DlWr17N+fPnuXfvHgEBAVy9epUaNWoonx3g2LFjJCQk8M8/RW/mrBCi6JCuYJVYWlryww8/sGbNGlasWMG9e/cwNTWlVq1ajB07VpmEM2fOHNatW8fKlSu5d+8eJiYm1K1bF09Pz9e6npeXF/Pnz6ddu3akpqZy9erVHI+dMmUK06dPx8PDg9KlS9O7d286duzInTt3XuuavXv3xsbGhvXr1zNu3DiSkpKoXLkyTk5OTJ48GQBzc3PWrVvH4sWL6dGjh9bjNpkWLFjAzJkz6d27NxUqVGDIkCEkJycr+01MTDh//jzbtm0jMTERMzMzunbtyujRowGoX78+gwcPZsaMGSQkJNC9e/dcP24jhBCvS55jFeIl5DnWgifPserG6zzH+jT9dAFGoq24QVOdXUtXpMUqhFBVUVvlR19PvjbFy8m/ECGEEFpkgYi8kclLQgghRD6SFqsQQogXSIs1L6TFKgAICgrCzs6OmJiYPJ1nz549yvO3+XleIYQoKiSx6pAu668WViEhIdjZ2WVZ4EEIUXjIAhF5I13BOlIY668KIYTIf2/nnwuFkI+PDykpKWzbto2OHTtStWpVbGxs6N27N/v27cPMzAx/f3969+5NkyZNcHZ2ZujQoVy/fl05R3R0NHZ2dvj7++Pp6UnDhg3p1KkTwcHB3L9/H09PTxo1akSXLl0ICQlR3pfZHXvkyBF69epF/fr1cXd359SprDUXL168+NJjbt68yciRI5UYR44cmeuFI6Kjo+nfvz+AsjzhwIEDgWfrIq9Zs4a2bdvi4OBAx44d+f7775X3LlmyhL59+yq/nzhxAjs7O7766itl29y5c/n000+1PvPJkyfp27cvDRo0wN3dXSkdJ4R4GT0d/rx9JLHqQGb91QEDBuRYf7V48eJK/dIffviBjRs3UqxYMUaMGEFKSorW8cuXL6dv377s3buXmjVrMn78eCZPnkyfPn344YcfqF27Nl988YWySH2mRYsWMWbMGPbu3UvDhg0ZOXIkDx48yPUxcXFx9OvXjypVqrB9+3a2bt1K6dKlGTx4sNZKSDmpXLmykgh3797NyZMnWblyJQCbN2/mq6++YtSoUfj7+/PRRx8xffp0Tpw4AYCLiwthYWE8fvwYgMDAQMqXL09QUJBy/qCgoCwVeBYtWsTIkSPZt28fdevWZdy4cTx69OiVsQohxJuSxKoDua2/2qtXL9q0aYO1tTX16tXD19eXqKgowsLCtI4bMGAAbm5u2NjYMHz4cOLi4mjVqhUdOnTAxsaGUaNGERMTw82bN7Xe9+mnn9KmTRtq1qzJ7NmzKVeuHNu2bcv1Mdu3b6datWpMnz4dW1tbatWqxYIFC4iPj+f48eOvvA8GBgZKgfPy5ctjZmZG2bJlAVi3bh0eHh58+OGH2NjY4OnpSadOnVizZg3wv1JymQv0BwUFMXToUEJDQ0lJSSEhIYGIiAhcXFy0rjlmzBhcXV2xsbFhwoQJ/P3330o5PiFE9vR0+L+3kYyx6kBuV428evUqq1atIjw8nL/++kvZfu/ePSWxANSpU0d5nVm8O7ttL9ZjdXR0VF4XK1aMBg0aaHU1v+qYixcvEhYWpnUMwJMnT7h9+3auPmN2MsvLPf8Z4VkyzWzRlixZkgYNGhAYGEj9+vW5evUqGzZsYOvWrYSGhhIfH4+JiYnWjGTQrlObWb7uzz//fONYhRDiVSSx6kBu6q8+efKEwYMH07hxYxYsWEDFihUBcHd3z9Kl+3zt1cwVUl6sxwq5S+i5WWEl85iMjAxcXFyYMWNGlmMyW6J58apYnJ2dOXnyJA0bNsTW1payZcvi7OxMUFAQf/75J02bNkVfX7sT5vkC6s9/DiFEzmTlpbyRrmAdyE391UuXLhEfH8+4ceNwdnamZs2aJCYm5rq1mxvnzp1TXqelpREWFqaUVsvNMfb29ly/fp1KlSplqQ+b2aX7KplF1Z9PbsbGxlhYWCjdvJnOnj2r1X3u4uJCeHg4R44cUbp8MxNrYGBglvFVIYRQgyRWHXlV/VUjIyOMjIzYvHkzUVFRBAQEMHfu3Hz9y3Ht2rWcOHGC69ev4+PjQ0JCAv369cv1MQMHDiQtLY0xY8Zw9uxZ7ty5Q3BwMAsWLMh1IXRLS0v09fX5/fffiY+PVyYSffrpp2zatIm9e/dy69YtNm7cyC+//MKwYcOU9zo6OlKsWDF+/PFHJbE2b96cc+fOcfv27Szjq0KIN6Wvw5+3j3QF68ir6q/a29uzePFili5dyvfff0+NGjWYMmUKQ4YMybcYJk6cyH/+8x8iIiKwtrbmq6++UsYdc3NMxYoV2b59O0uXLmXkyJE8fvwYCwsLnJ2dMTXNXemvihUrMnHiRL7++mvmzp2Lk5MTmzdvZsCAATx+/Jjly5cTFxdHlSpVmDNnDq1atVLea2RkhKOjIyEhIcp4rIWFBVWrViUxMRFbW9t8ulNCCPHmpB7rOyAoKAgPDw9OnDhBpUqV1A6nSJF6rAWvuH7ex+d16WnGQ7VDeCOli7V69UH/L12ju5nzBnoOOruWrkiLVQghhJa39TEYXZHEKsRL6Bex/0T0MFA7hNemp1e0Yn5b17cV+adofWuIN+Ls7MzVq1fVDkMIUWRIizUv5E8vIYQQIh9Ji1UIIYQWWSAib6TFKoqU3BZO9/LyYtCgQboJSgghniOJVbw2Ly8v7OzssLOzo169erRp04YZM2ZorW9cUBwdHTl58iTm5uaAFE4XomDIAhF5IV3B4o04OTnxn//8h/T0dC5evIi3tzcxMTF88803BXbNlJQUjIyMlCIDQghRGL2dfy6IAmdoaIiZmRmVKlXCzc0NDw8Pfv/9d5KTk4mNjWXixIk4OzvTpEkTPvnkE65cuaK8d8+ePdSrV4+QkBA++OADGjZsSK9evbTKuWV2+R47doyPP/4YBwcH9u3bp9UV/LLC6Zm2b99OmzZtaNy4MaNGjSIhIUE3N0iIIkzKxuWNJFaRL0qUKEFGRgZpaWl4eHiQlpbGhg0b8PPzo169egwcOFCrXFtGRgbLli3D29ubPXv2YGJiwvjx40lPT9c678KFCxk+fDgHDhzA1dVVa9/LCqcDhIWFcfr0adasWcM333xDeHg4ixcvLsC7IIQQ0hUs8kFkZCRbt26lQRpwm5QAABy8SURBVIMGHDx4kOTkZJYsWYKBwbMH/ydPnsyvv/7Kvn378PT0BJ6VtJs6dSr29vbAs4Lk/fv35+7du1hbWyvnHjlyJG3atFF+f36x/+wKpz/PyMgIX19fpaJOnz592Llz52t9tmL6DV/reLUVkz+VC1ypd+JbU9bdzot34p+IyH/BwcE4OjqSnp5OSkoKzs7OzJ49m2+//ZbY2FicnJy0jn/69KlWMXQ9PT2t4uzPFyF/PrE2aNDgjWOsWbOmklQzr/Fi8XchhMhvkljFG2nQoAELFy7EwMAAc3NzrTqrNWvWZNWqVVneY2xsrLzW19dXWrSQcxHykiVLvnGMLxZ/19PTkyLnQogCJ4lVvJESJUpQrVq1LNszJxkZGxtToUKFAo8ju8LpQgihJhmREfmqa9euWFpaMnLkSAICAoiOjiY0NJQVK1YQEhKS79fLqXC6EEKoRRKryFclSpRgy5Yt2NnZMXHiRDp16sS4ceO4deuWsqhDfnq+cHrLli0ZNWpUvl9DCCFehxQ6F0IIIfKRtFiFEEKIfCSJVQghhMhHkliFEEKIfCSJVQghhMhHkliFEEVeSkoKy5cv5/79+2qH8lpu377NokWLGD16tLKW9vHjx7l69arKkYm8kMQqhCjyjIyM+Pbbb4vUQiFnzpyhW7duhIWFceLECZ48eQLAtWvXWL16tcrRibyQxCqEjqxatUr58nxecnJytktAFgZ//PEHI0aMoEuXLkprcNeuXQQEBKgcWVZNmjQhNDRU7TBy7csvv2T06NFs3rwZQ0NDZbuLiwvnz59XMTKRV5JYhdCR1atX8/jx4yzbnzx5UihbKL/88gujRo3C3Nyc6Oho0tLSAEhPT2fdunUqR5dVt27dWLJkCWvWrOHUqVOcPXtW66ewuXz5Mp07d86yvUKFClI3uIiTtYKF0BGNRqMUG3jenTt3MDU1VSGil1uzZg0+Pj706NEDf39/ZXujRo0KZQt70qRJACxbtizLPj09PS5fvqzrkF6qVKlSPHz4ECsrK63tkZGRVKxYUaWoRH6QxCpEAWvbti16enro6enRq1cv9PX/11GUkZFBXFwcXbp0UTHC7N24cYNmzZpl2W5sbMzff/+tQkQvd/ToUbVDeC3t2rVj1apVrFy5Utl2584dlixZQseOHVWMTOSVJFYhCljv3r3RaDSsWLGC999/n1KlSin7DA0NsbKyol27dipGmL0KFSpw9+5dqlSporX9/PnzWFpaqhRVzl6Ms7CbOHEinp6euLi4kJycTN++fUlISMDR0ZHPP/9c7fBEHkhiFaKAjRw5EoDKlSvTpUsXihcvrnJEudO1a1d8fX1ZtmwZenp6JCcnc+LECRYtWsSAAQPUDi9bf/zxB5s3byYqKor169dTuXJldu3ahZWVFc2bN1c7PC0mJibs3LmT3377jfDwcDIyMnBwcKBVq1bZDhmIokMW4RdCZCstLY2pU6eyf/9+4H/F6Lt37868efO0urQLg19++YXJkyfzwQcfsHfvXn766SesrKzYvn07R44cYf369WqH+EqpqalaM4RF0SSJVYgC1LFjR3bu3EnZsmXp0KHDS1siBw8e1GFkuXfnzh2lRWVvb59tgfvCoEePHnh4eNCjRw8cHR3Zv38/VlZWXL58maFDh/LHH3+oHaKWrVu3YmZmRocOHQCYOXMmfn5+VK1ala+//hobGxuVIxRvSrqChShAXbt2Vbp+u3btWiS7+KysrLCyskKj0RAZGUlSUhLGxsZqh5VFUZtstWnTJmbNmgVAaGgo+/btY+7cuRw5coTFixfz1VdfqRyheFOSWIUoQGPGjFFejx07VsVIXt/ixYuxsbHhww8/RKPRMHjwYAIDAylVqhTr16/H0dFR7RC1FLXJVjExMVhbWwNw4sQJOnbsSI8ePbC3t+eTTz5ROTqRF4VrkEQIUWj8/PPP1KxZE4CTJ09y+fJldu7cSffu3bN9VlRtmZOtbt++nWWyVa9evdQOL4sSJUrw6NEjAIKDg3F2dgagZMmS2a7QJYoOabEKoSPJycls2LCBU6dO8eeff/Li9IbCNsb6559/UrlyZeDZbNsuXbrQsGFDypQpQ+/evVWOLquxY8dy//595RnQbt26Ac8mWw0dOlTN0LLVuHFjFi9eTPPmzblw4YLyx8qtW7ewsLBQOTqRF5JYhdCRWbNmcfjwYTp16oSzs3OhH281NTUlNjaWSpUqERgYyLBhw4BnK0ilp6erHF1WxYoVY9GiRYwdO7ZITLaaNm0a3t7e7N69G29vbyWZHjt2DBcXF5WjE3khs4KF0BFnZ2eWLFnCe++9p3YouTJp0iSuXLlC/fr1+fnnnzlx4gSmpqYcPnyYFStWaC1zKIT4H2mxCqEjxYoVo2rVqmqHkWszZsxg2bJl3L9/n5UrVyrrGV+6dAl3d3eVo8teSEhIjl3tc+bMUSkq8a6RFqsQOrJq1SqSkpLw8vJSO5S30rp161iyZAnW1tZZxij19PTYtGmTSpFlz9HR8aXDAYWxIo/IHWmxCqEj9+/f59ChQwQGBlK3bl2KFdP+z6+wtagePHjw0v2FbYLNli1b8PLyYtCgQWqHkiuTJk3SSqxpaWmEh4dz7NgxRowYoWJkIq8ksQqhI1FRUdSpUweA6OhorX2FcSLTq9asLWxl2BITEwtlMYOc9O3bN9vtW7du5eLFizqORuQn6QoWQmQrODhY6/fMFtX27dv54osvCt0464QJE3B2di6UjwK9jqioKHr06MGZM2fUDkW8IWmxCiGyld3ygC1atKBKlSrs37+/UCTW52cmOzo6snz5ciIiIrLtau/atauuw3sjQUFBlC5dWu0wRB5Ii1WIAjZkyJBstxsZGVGjRg0+/vhjZWm7ouDOnTt069aN0NBQtUNRutZfRU9Pr9B1XWc3jhobG8vly5cZPXq01nKYomiRFqsQBSynST6JiYkcOHCA7du3s3v3bmrVqqXjyF6fRqPBz8+PChUqqB0KAFeuXFE7hDf2fMF7eJb8nZyc+Oyzz2jdurU6QYl8IS1WIVSUnp7OpEmTSE5OZvXq1WqHo+XFMncajYb4+HiSk5OZM2cOPXv2VDG6rPbu3UuXLl0wMjLS2p6SksLPP/9M9+7dVYpMvGsksQqhsvDwcEaOHMlvv/2mdihaVq1apfW7np4eFSpUwNnZuVDWCq1bty4nT57M0pr+66+/aNGiRaHrCs704MEDbty4AUCNGjUK3WNM4vVJV7AQKjM1NVWqnBQmRW2MT6PRZPt4UEJCQqGcDPTkyRNmzZrF/v37ycjIAEBfX58PPviAGTNmULJkSZUjFG9KEqsQKgsLC8PKykrtMHIUGBjI9evXAahdu3a2s4XV5OHhATxrUY8ePRpDQ0NlX0ZGBjdv3sTJyUmt8HLk6+tLUFAQK1asoEmTJgCcOXOG+fPns2jRImbOnKlyhOJNSWIVooDltIJRUlISYWFhLF26VEkOhUlsbCxjx47l/PnzlC1bFoCHDx/SqFEjVq5ciZmZmcoRPpM5ozo4OJgqVapQokQJZZ+hoSFt27blww8/VCu8HB06dIglS5bwr3/9S9nm5uZGyZIlmTBhgiTWIkwSqxAFLKcVjDQaDfr6+vTt27dQLsM3b948UlNT+emnn5SC5zdu3GDSpEnMnz+/0BQ7nzt3LvBs9nWHDh24efMmenp6VK9eHTs7O5Wjy9k///xDpUqVsmyvVKkS//zzjwoRifwik5eEKGAvrmCUycTEhGrVqmV57KKwcHJyYv369TRs2FBr+/nz5/H09CQkJESlyLK6dOkSXl5eREREAP8bb7W1tcXX15e6deuqHGFWffr0wc7OjlmzZmn94eXj48OVK1fYsWOHitGJvJAWqxAFLDU1FWdn5ywrARV26enpWt2qmYoXL16oCp3fvn0bDw8PLC0t8fX1pXbt2gBcu3aNjRs34uHhgZ+fX6EreP7FF1/w6aefEhQURKNGjdDT0+PcuXPExMSwdu1atcMTeSAtViEK2HvvvcfTp09p1aoVbm5uuLq6FokZn56enujr67N06VJMTEyAZ+PCEyZMIC0tjXXr1qkc4TMTJ04kISGBb775BgMDA619GRkZDBs2jPLly7No0SKVIszZ/fv32bRpkzI5rGbNmnh4eFC5cmWVIxN5IYlVCB0IDQ3lyJEjHDlyhJiYGFq0aIGbmxtt27alXLlyaoeXrevXrzNkyBD+/vtvatWqhZ6eHpGRkZiamrJ+/Xpl3FVtLVu2ZMWKFTRu3Djb/WfOnOHzzz/n5MmTOo5MvKsksQqhYxERERw5coTDhw9z7do1HB0dcXNzw83NjSpVqqgdnpbk5GT8/f21WlTdunWjePHiKkf2Pw4ODhw5ciTbiUAAMTExuLm5FdpSbLGxscTHxyvPsmayt7dXKSKRV5JYhVDRvXv3OHr0KIcPH+bs2bNMmDBB9RnCZ8+ezdVxObUQda1NmzbMnz+f5s2bZ7s/ICCAqVOncuzYMR1H9nJXrlxh4sSJREZG8uLXcGEsGiByTxKrEDpy+vRpHB0ds0xiSktLIzQ0lNq1a/Pw4UOqV6+uToD/r06dOujp6Slf9i8+KpQ547awfPHPnDmTS5cusWnTpixj10+ePGHQoEHUq1ev0D0X2qdPHwwNDRk9ejTm5uZZ7nONGjVUikzklSRWIXSkqKxle/fuXeW1RqOha9eufPPNN1haWmodV1i6rePi4ujZsycajYaBAwcqY7+RkZFs3boVPT099uzZQ8WKFVWOVFujRo34/vvvC81Ytcg/RWv+vxBFWE5r2SYlJWX7WItaskuYlSpVKjSJ9EVmZmbs3LmTWbNmsXz5cq11d11dXZkxY0ahS6rwbMWopKQktcMQBUASqxAFbMqUKcCzLtW5c+dqTfzJyMjg0qVLODg4qBXeW8HS0pI1a9bw999/c+vWLQCqV6+OqampuoG9xNSpU1myZAmzZs2Sbt+3jCRWIQpYTEwM8KzFGhsbq7VIvKGhIc2aNWPIkCFqhfdWMTU1pUGDBmqHkSNHR0etXouUlBTc3d0xMjLK8gxubieRicJHEqsQBWzjxo3As5brtGnTMDY2VjkioZZJkyZlOxwg3i4yeUkIoeXF1nNQUBANGzbMMg68YcMGXYYlRJEhLVYhdCgwMJCff/6Zu3fvkpqaqrVv06ZNKkWlzcLCQuv3bt26qRTJu+Pvv//OskBEZqk+UfRIYhVCR/bu3cv06dNxdXUlKCgIV1dXbt26RWxsLJ06dVI7PMWCBQvUDuGdcP/+fXx8fAgICND6I6uwPScsXp8kViF0ZP369UyZMoX+/fvj6OjIlClTqFq1Kt7e3pibm6sdntCxadOm8eDBA7y9vbGwsJCx17eIJFYhdOTOnTu4uroCYGRkxOPHj9HT02PQoEEMGjSIzz77TOUIhS6FhoaydetW6tWrp3YoIp/pqx2AEO8KExMTkpOTATA3N1eet3z8+DH//POPipEJNZiZmaGvL1/BbyMDHx8fH7WDEOJdEBoair6+PvXr1+fBgwesXbuWhIQE1q5di52dnUwSesdUqFCB7777jtatW2NkZKR2OCIfyeM2QuhIdHQ0jx8/xtbWlqdPn7Jw4UJOnz6NjY0NU6dOzbHsmXg7de3alejoaDIyMrC0tMxSnMHf31+lyEReyRirEDpStWpV5XXx4sWZMWOGitEItbVu3VrtEEQBkRarEEIIkY+kxSpEAerQoUOuH6M4ePBgAUcjCpMtW7bg4uJCrVq11A5F5DNJrEIUIJmQJHKyZcsW5s6dS4UKFWjWrBkuLi44OzurXuhe5J10BQtRwI4ePYqrq6tWVRshAB48eEBAQABBQUEEBQVx//59zM3NcXFxYeHChWqHJ96QJFYhCljdunU5efIkFSpUAKB79+58/fXXMgtYKDIyMrhw4QK7d+9m3759pKeny5KGRZh0BQtRwF782/X27dtZFuAX757w8HClpRoSEkLp0qVp1qwZPj4+uLi4qB2eyANJrEIIoYJevXpRoUIFBg0axKRJk6hZs6baIYl8IolViAKmp6cnC6yLLAYMGEBQUBDLly/n6NGjODs74+LiQpMmTWQlpiJOxliFKGB16tShadOmyuQlKRwunpeQkEBgYCCBgYEEBQURExNDo0aN+O6779QOTbwhabEKUcB69Oih9bs8giOeZ2JigpmZmfJz9+5dzp49q3ZYIg+kxSqEECr4+uuvCQoKIjQ0lLS0NOrWras8y+rk5JSlR0MUHZJYhRBCBd27d1cSadOmTTE2NlY7JJFPJLEKIYQQ+UjGWIUQQiWJiYns2LGDyMhIAGrXrk2fPn0oU6aMypGJvJAWqxBCqCAsLAxPT0+MjIxwcHAA4OLFi6SmprJhwwbs7e1VjlC8KUmsQgihggEDBmBubo6vr6/y3GpKSgpTpkwhNjaWzZs3qxyheFP6agcghBDvorCwMEaNGqW1GISRkREjRozgwoULKkYm8koSqxBCqKBEiRL89ddfWbYnJibKozZFnCRWIYRQQevWrfH29iYkJIT09HTS09M5c+YMPj4+tG3bVu3wRB7IGKsQQqggMTGRCRMm8Pvvv2NgYAA8Kx/n6urK4sWLMTU1VTlC8aYksQohhIoiIiKUx21q1apF7dq1VY5I5JUkViGE0KF27drh5+dHuXLl1A5FFBAZYxVCCB26e/cuGRkZaochCpAkViGEECIfyZKGQgihY3FxcaSlpb30GAsLCx1FI/KbjLEKIYQO1alTBz09vRz3azQa9PT0uHz5sg6jEvlJWqxCCKFjK1askIX232KSWIUQQscaN25MhQoV1A5DFBCZvCSEEDr0sm5g8XaQxCqEEDok01refjJ5SQghhMhH0mIVQggh8pEkViGEECIfSWIVohBbuXIldnZ22NnZUadOHRo3boy7uzve3t5cunRJJzEEBQVhZ2dHSEiIsm3gwIEMGjTopcfoUnR0NCtXruTevXuqXF+I58njNkIUcgYGBmzbtg2AJ0+eEBkZyZ49e+jVqxeTJ0/WSnBqsbe3Z+fOndSqVUuV69+9e5dVq1bRvHlzLC0tVYlBiEySWIUoAho1aqS8bt68Of369WPSpEn4+vrSsGFDHB0dVYwOjI2NtWIU4l0mXcFCFEEGBgZMnz4dQ0NDtmzZwo8//kjdunVJTExUjhk+fDh2dnZcvHhR2bZw4UI6d+6sda4tW7bg7u6Og4MDLVu2xNfXl5SUlNeKJ7uu4LZt2zJt2jT8/Pxo3749jo6O9O/fn4iICK33Pnr0iMmTJ9O4cWOaNWuGj48P33//PXZ2dkRHR+fq2h4eHgD0799f6TqPjo7mgw8+4N///neW9+zYsQN7e3tiY2O1Yt20aRNt2rShQYMGDBo0iNu3b2d576vu16NHj5gxYwaurq7KMcOHD+evv/7K3c0URZ60WIUoosqVK0f9+vUJDQ1l8uTJZGRkcPr0adzc3MjIyODMmTMUL16c4OBgHBwcgGdJqGnTpso5Fi5cyObNm/H09KRZs2bcunWLZcuW8eDBA5YtW5bnGE+dOsWNGzeU+BYtWsTo0aM5cOAABgYGAEyZMoU//viDcePGUb16dfz9/Vm5cmWur2Fvb8+MGTOYPXs2s2fPxs7ODgBzc3P69OnD/PnzSUhIoHz58sp7du/eTevWrTE3N1e2/f7771y+fJmpU6fy9OlTli1bxpAhQzhw4ABGRka5vl/z58/nt99+Y/z48VhbWxMfH8+pU6d4+vRpnu+nKCI0QohCa8WKFZq6devmuH/cuHGa+vXrazQajaZDhw6aefPmaTQajebixYuaevXqaXx8fDTDhw/XaDQazaNHjzR169bV+Pv7azQajSYqKkpTp04dzcaNG7XOuW/fPo2tra0mIiJCo9FoNIGBgRpbW1vN6dOnlWMGDBig+eSTT5TfszumTZs2GhcXF01SUpKy7ZdfftHY2tpqzp8/r9FoNJqIiAiNra2tZtu2bVoxfPTRRxpbW1vNnTt3cnWfsrt+5mdu1KiRZsOGDcq2y5cva2xtbTXHjx/XirVBgwaa+Ph4Zdu1a9c0dnZ2mp07d77W/XJ3d9fMnz8/V3GLt5N0BQtRhGn+vxIKQLNmzQgODgZQWqmtW7cmJCREac2mp6crLdaAgAAyMjLo3LkzaWlpyk/Lli0BOHPmTJ7jc3JyonTp0srvtWvXBlBm74aFhQHg5uam9b727dvn+drwbOz3/fffx8/PT9m2a9cuKleuzHvvvZcl1udbtbVr16ZGjRqcO3cOyP39cnBw4IcffmDt2rVcuXJFVlp6B0lXsBBF2P3796lYsSLwLLH6+fmRmJhIcHAwzZo1w8nJiSdPnnDp0iWCg4OpVq2aUuczPj4eAFdX12zP/fDhwzzHZ2pqqvV7ZpdqZrdoXFwcgFZCA/J1gfo+ffqwa9cuzp49S7169fD398fDwwN9fe12xYsxZMaROQ6b2/s1ffp0ypUrx5YtW1iyZAlmZmb069ePESNGZLmmeDtJYhWiiEpISCA8PJyOHTsCzxJrZsv0zJkz9OvXj9KlS1OvXj2Cg4OzjK+WLVsWgM2bN1OyZMks59dFoW0zMzPls2S+hv8lsfzg4OCAg4MDu3fvxtnZmaSkJHr16pXluISEhCzb4uPjadiwIZD7+2VsbMzkyZOZPHkyUVFR7Nq1i+XLl2Nubs6HH36Yb59LFF6SWIUogtLT05k3bx6pqakMGDAAePbFXq1aNb777jv++ecfGjduDDxLuL/++itXrlxRZs8CtGjRAn19fWJjY3n//fdV+Rz169cH4MiRI/Tt21fZfvjw4dc6T2ZLOKfZzB9//DHz58/n2rVrtGzZMttnXUNCQrQmOUVERHDjxg0++eQT4M3ul7W1NRMmTGDXrl1ZZkOLt5ckViGKgMxxvidPnnD9+nX27NnD5cuX8fLy0np+tGnTpvj5+dGoUSNlbLNZs2asW7dOeZ2pWrVqDBkyBG9vbyIiImjSpAkGBgbcvXuX48ePM23aNKpUqVKgn6tWrVq0b9+eRYsWkZqaio2NDfv37ycmJgYg112n1atXx8DAAD8/P0qUKIGhoSF2dnZKwnV3d8fX15eLFy+yatWqbM9RpkwZhg4dyqhRo5RZwZaWlvTo0QPI/f36+OOPadeuHba2thgZGfHrr7+SmJhIixYt8uGOiaJAEqsQhVx6ejp9+vQBoFSpUlSuXJkmTZowZ84c7O3ttY7NHGd9PoE6OTlRrFgxLCwssrTUJk6ciI2NDdu2bWPjxo0YGhpSpUoV3nvvPaXrs6AtWLCAOXPmsGzZMooVK0bnzp0ZPHgwCxYswMTEJFfnKFeuHNOmTWPdunUcOHCAjIwMjh49StWqVYFn961ly5aEhITQpk2bbM/x3nvvUbt2bebMmUNCQgKNGzfGx8dHSc6Qu/vVuHFj/P39iY6ORqPRYGNjw9KlS2nVqlUe75QoKqRsnBCi0Pnss88IDw/n6NGj+XK+5ORkWrVqxUcffcQXX3yRZX/btm1p3rw58+bNy5friXebtFiFEKo6fPgwUVFR1KlTh9TUVA4dOsTBgweZNm1ans+dlJTEjRs32L17N48fP6Zfv375ELEQLyeJVQihqlKlSvHTTz+xevVqUlJSsLKywtvbW5mUlZGRQUZGRo7v19fXz3EsNjw8HA8PD8zMzJg7dy6VK1cukM8gxPOkK1gIUah5eXnxww8/5Lh/zJgxjB07VocRCfFykliFEIVadHT0SxewNzc318kzt0LkliRWIYQQIh/J+lpCCCFEPpLEKoQQQuQjSaxCCCFEPpLEKoQQQuQjSaxCCCFEPvo/w+LsI0ZWQrI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 name="Picture 13" descr="Heat_map.png"/>
          <p:cNvPicPr>
            <a:picLocks noChangeAspect="1"/>
          </p:cNvPicPr>
          <p:nvPr/>
        </p:nvPicPr>
        <p:blipFill>
          <a:blip r:embed="rId2"/>
          <a:stretch>
            <a:fillRect/>
          </a:stretch>
        </p:blipFill>
        <p:spPr>
          <a:xfrm>
            <a:off x="142844" y="857232"/>
            <a:ext cx="2839484" cy="407194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419080"/>
          </a:xfrm>
        </p:spPr>
        <p:txBody>
          <a:bodyPr>
            <a:normAutofit fontScale="90000"/>
          </a:bodyPr>
          <a:lstStyle/>
          <a:p>
            <a:r>
              <a:rPr lang="en-AU" dirty="0" smtClean="0"/>
              <a:t>Results: </a:t>
            </a:r>
            <a:r>
              <a:rPr lang="en-AU" b="1" dirty="0" smtClean="0"/>
              <a:t>Property Sale analysis</a:t>
            </a:r>
            <a:endParaRPr lang="en-US" dirty="0"/>
          </a:p>
        </p:txBody>
      </p:sp>
      <p:sp>
        <p:nvSpPr>
          <p:cNvPr id="5" name="Slide Number Placeholder 4"/>
          <p:cNvSpPr>
            <a:spLocks noGrp="1"/>
          </p:cNvSpPr>
          <p:nvPr>
            <p:ph type="sldNum" sz="quarter" idx="12"/>
          </p:nvPr>
        </p:nvSpPr>
        <p:spPr/>
        <p:txBody>
          <a:bodyPr/>
          <a:lstStyle/>
          <a:p>
            <a:fld id="{EBE91BFA-6F90-4EE1-A9C0-4F1EE5ABC0A7}" type="slidenum">
              <a:rPr lang="en-US" smtClean="0"/>
              <a:pPr/>
              <a:t>9</a:t>
            </a:fld>
            <a:endParaRPr lang="en-US"/>
          </a:p>
        </p:txBody>
      </p:sp>
      <p:sp>
        <p:nvSpPr>
          <p:cNvPr id="10" name="TextBox 9"/>
          <p:cNvSpPr txBox="1"/>
          <p:nvPr/>
        </p:nvSpPr>
        <p:spPr>
          <a:xfrm>
            <a:off x="357158" y="4143380"/>
            <a:ext cx="3143272" cy="369332"/>
          </a:xfrm>
          <a:prstGeom prst="rect">
            <a:avLst/>
          </a:prstGeom>
          <a:noFill/>
        </p:spPr>
        <p:txBody>
          <a:bodyPr wrap="square" rtlCol="0">
            <a:spAutoFit/>
          </a:bodyPr>
          <a:lstStyle/>
          <a:p>
            <a:r>
              <a:rPr lang="en-AU" dirty="0" smtClean="0"/>
              <a:t>Bar plots above </a:t>
            </a:r>
            <a:endParaRPr lang="en-US" dirty="0"/>
          </a:p>
        </p:txBody>
      </p:sp>
      <p:pic>
        <p:nvPicPr>
          <p:cNvPr id="11" name="Picture 10" descr="Sale_Bar.png"/>
          <p:cNvPicPr>
            <a:picLocks noChangeAspect="1"/>
          </p:cNvPicPr>
          <p:nvPr/>
        </p:nvPicPr>
        <p:blipFill>
          <a:blip r:embed="rId2"/>
          <a:stretch>
            <a:fillRect/>
          </a:stretch>
        </p:blipFill>
        <p:spPr>
          <a:xfrm>
            <a:off x="142844" y="714356"/>
            <a:ext cx="6264860" cy="3286148"/>
          </a:xfrm>
          <a:prstGeom prst="rect">
            <a:avLst/>
          </a:prstGeom>
        </p:spPr>
      </p:pic>
      <p:pic>
        <p:nvPicPr>
          <p:cNvPr id="23554" name="Picture 2" descr="C:\Users\munee\OneDrive\Documents\Data Science course\9_Capstone Project\Scatter_rent_sale.png"/>
          <p:cNvPicPr>
            <a:picLocks noChangeAspect="1" noChangeArrowheads="1"/>
          </p:cNvPicPr>
          <p:nvPr/>
        </p:nvPicPr>
        <p:blipFill>
          <a:blip r:embed="rId3"/>
          <a:srcRect/>
          <a:stretch>
            <a:fillRect/>
          </a:stretch>
        </p:blipFill>
        <p:spPr bwMode="auto">
          <a:xfrm>
            <a:off x="5449483" y="3857628"/>
            <a:ext cx="3694517" cy="2500330"/>
          </a:xfrm>
          <a:prstGeom prst="rect">
            <a:avLst/>
          </a:prstGeom>
          <a:noFill/>
        </p:spPr>
      </p:pic>
      <p:sp>
        <p:nvSpPr>
          <p:cNvPr id="12" name="TextBox 11"/>
          <p:cNvSpPr txBox="1"/>
          <p:nvPr/>
        </p:nvSpPr>
        <p:spPr>
          <a:xfrm>
            <a:off x="6858016" y="857232"/>
            <a:ext cx="2214578" cy="369332"/>
          </a:xfrm>
          <a:prstGeom prst="rect">
            <a:avLst/>
          </a:prstGeom>
          <a:noFill/>
        </p:spPr>
        <p:txBody>
          <a:bodyPr wrap="square" rtlCol="0">
            <a:spAutoFit/>
          </a:bodyPr>
          <a:lstStyle/>
          <a:p>
            <a:r>
              <a:rPr lang="en-AU" dirty="0" smtClean="0"/>
              <a:t>Scatter plot below</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253</TotalTime>
  <Words>883</Words>
  <Application>Microsoft Office PowerPoint</Application>
  <PresentationFormat>On-screen Show (4:3)</PresentationFormat>
  <Paragraphs>74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Origin</vt:lpstr>
      <vt:lpstr>Capstone Project – Exploring Greater Metropolitan Sydney</vt:lpstr>
      <vt:lpstr>Introduction and problem</vt:lpstr>
      <vt:lpstr>Greater Metropolitan Sydney</vt:lpstr>
      <vt:lpstr>Data source</vt:lpstr>
      <vt:lpstr>Methodology</vt:lpstr>
      <vt:lpstr>Results: Property Rental analysis</vt:lpstr>
      <vt:lpstr>Results: Property Rental analysis (cont’d)</vt:lpstr>
      <vt:lpstr>Results: Property Rental analysis (cont’d)</vt:lpstr>
      <vt:lpstr>Results: Property Sale analysis</vt:lpstr>
      <vt:lpstr>Results: Geospatial visualization</vt:lpstr>
      <vt:lpstr>Caveats!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Exploring Greater Sydney Region</dc:title>
  <dc:creator>Tariq Munir</dc:creator>
  <cp:lastModifiedBy>Tariq Munir</cp:lastModifiedBy>
  <cp:revision>41</cp:revision>
  <dcterms:created xsi:type="dcterms:W3CDTF">2020-02-28T23:08:28Z</dcterms:created>
  <dcterms:modified xsi:type="dcterms:W3CDTF">2020-02-29T08:09:08Z</dcterms:modified>
</cp:coreProperties>
</file>