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notesMasterIdLst>
    <p:notesMasterId r:id="rId10"/>
  </p:notesMasterIdLst>
  <p:sldIdLst>
    <p:sldId id="256" r:id="rId2"/>
    <p:sldId id="257" r:id="rId3"/>
    <p:sldId id="261" r:id="rId4"/>
    <p:sldId id="262" r:id="rId5"/>
    <p:sldId id="263" r:id="rId6"/>
    <p:sldId id="264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5126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A0ED9-A468-49CD-8550-BA65BB590091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EA964-95BE-4112-8D02-6C2695CD07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808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1EA964-95BE-4112-8D02-6C2695CD07B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182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1EA964-95BE-4112-8D02-6C2695CD07B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773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E227-99E4-497E-8C88-DD6103EC19B9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2523-9C0D-437D-8790-9B984788B8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490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E227-99E4-497E-8C88-DD6103EC19B9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2523-9C0D-437D-8790-9B984788B8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4476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E227-99E4-497E-8C88-DD6103EC19B9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2523-9C0D-437D-8790-9B984788B8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4144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E227-99E4-497E-8C88-DD6103EC19B9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2523-9C0D-437D-8790-9B984788B806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2669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E227-99E4-497E-8C88-DD6103EC19B9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2523-9C0D-437D-8790-9B984788B8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6593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E227-99E4-497E-8C88-DD6103EC19B9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2523-9C0D-437D-8790-9B984788B8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639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E227-99E4-497E-8C88-DD6103EC19B9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2523-9C0D-437D-8790-9B984788B8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853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E227-99E4-497E-8C88-DD6103EC19B9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2523-9C0D-437D-8790-9B984788B8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730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E227-99E4-497E-8C88-DD6103EC19B9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2523-9C0D-437D-8790-9B984788B8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8189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E227-99E4-497E-8C88-DD6103EC19B9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2523-9C0D-437D-8790-9B984788B8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359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E227-99E4-497E-8C88-DD6103EC19B9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2523-9C0D-437D-8790-9B984788B8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171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E227-99E4-497E-8C88-DD6103EC19B9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2523-9C0D-437D-8790-9B984788B8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541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E227-99E4-497E-8C88-DD6103EC19B9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2523-9C0D-437D-8790-9B984788B8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266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E227-99E4-497E-8C88-DD6103EC19B9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2523-9C0D-437D-8790-9B984788B8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676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E227-99E4-497E-8C88-DD6103EC19B9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2523-9C0D-437D-8790-9B984788B8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3744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E227-99E4-497E-8C88-DD6103EC19B9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2523-9C0D-437D-8790-9B984788B8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912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E227-99E4-497E-8C88-DD6103EC19B9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2523-9C0D-437D-8790-9B984788B8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606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779E227-99E4-497E-8C88-DD6103EC19B9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52523-9C0D-437D-8790-9B984788B8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5401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F8798D-AF10-46C5-8B91-DBB93A770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8533" y="2727566"/>
            <a:ext cx="4334933" cy="1402867"/>
          </a:xfrm>
        </p:spPr>
        <p:txBody>
          <a:bodyPr/>
          <a:lstStyle/>
          <a:p>
            <a:r>
              <a:rPr lang="en-US" dirty="0"/>
              <a:t>Dark </a:t>
            </a:r>
            <a:r>
              <a:rPr lang="en-US" dirty="0" err="1"/>
              <a:t>Lifes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361C72-F6DE-4D6F-AE0C-A9A409DB4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022" y="5860773"/>
            <a:ext cx="7138995" cy="513522"/>
          </a:xfrm>
        </p:spPr>
        <p:txBody>
          <a:bodyPr>
            <a:noAutofit/>
          </a:bodyPr>
          <a:lstStyle/>
          <a:p>
            <a:r>
              <a:rPr lang="ru-RU" sz="2400" i="1" dirty="0">
                <a:solidFill>
                  <a:srgbClr val="92D050"/>
                </a:solidFill>
              </a:rPr>
              <a:t>Авторы</a:t>
            </a:r>
            <a:r>
              <a:rPr lang="en-US" sz="2400" i="1" dirty="0">
                <a:solidFill>
                  <a:srgbClr val="92D050"/>
                </a:solidFill>
              </a:rPr>
              <a:t>: </a:t>
            </a:r>
            <a:r>
              <a:rPr lang="ru-RU" sz="2400" i="1" dirty="0" err="1">
                <a:solidFill>
                  <a:srgbClr val="92D050"/>
                </a:solidFill>
              </a:rPr>
              <a:t>Корбесов</a:t>
            </a:r>
            <a:r>
              <a:rPr lang="ru-RU" sz="2400" i="1" dirty="0">
                <a:solidFill>
                  <a:srgbClr val="92D050"/>
                </a:solidFill>
              </a:rPr>
              <a:t> Тимур, </a:t>
            </a:r>
            <a:r>
              <a:rPr lang="ru-RU" sz="2400" i="1" dirty="0" err="1">
                <a:solidFill>
                  <a:srgbClr val="92D050"/>
                </a:solidFill>
              </a:rPr>
              <a:t>Тахунов</a:t>
            </a:r>
            <a:r>
              <a:rPr lang="ru-RU" sz="2400" i="1" dirty="0">
                <a:solidFill>
                  <a:srgbClr val="92D050"/>
                </a:solidFill>
              </a:rPr>
              <a:t> Арсен</a:t>
            </a:r>
          </a:p>
        </p:txBody>
      </p:sp>
    </p:spTree>
    <p:extLst>
      <p:ext uri="{BB962C8B-B14F-4D97-AF65-F5344CB8AC3E}">
        <p14:creationId xmlns:p14="http://schemas.microsoft.com/office/powerpoint/2010/main" val="115875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059317-3D7B-4119-A0DE-2073BC9EC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2177" y="650603"/>
            <a:ext cx="5847644" cy="1413603"/>
          </a:xfrm>
        </p:spPr>
        <p:txBody>
          <a:bodyPr/>
          <a:lstStyle/>
          <a:p>
            <a:pPr algn="ctr"/>
            <a:r>
              <a:rPr lang="ru-RU" dirty="0"/>
              <a:t>Суть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9B5EA4-9922-452E-B5B3-1D4886BF1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9" y="2323851"/>
            <a:ext cx="8946541" cy="41954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ru-RU" sz="2400" dirty="0"/>
              <a:t>Прохождение локаций в различных уровнях (подземельях).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400" dirty="0"/>
              <a:t>Получение новых способностей,  при помощи уничтожения врагов.</a:t>
            </a:r>
            <a:endParaRPr lang="en-US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ru-RU" sz="2400" dirty="0"/>
              <a:t>Прохождение всех подземелий на максимальный результат.</a:t>
            </a:r>
            <a:endParaRPr lang="en-US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ru-RU" sz="2400" dirty="0"/>
              <a:t>Спасение мира от подземных монстров.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7047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A84F79-4B5A-48CB-B839-CDB469400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0741" y="609601"/>
            <a:ext cx="1770517" cy="771897"/>
          </a:xfrm>
        </p:spPr>
        <p:txBody>
          <a:bodyPr/>
          <a:lstStyle/>
          <a:p>
            <a:r>
              <a:rPr lang="ru-RU" dirty="0"/>
              <a:t>Враги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388701-B14A-450E-AC07-123D19F7F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каждом подземелье обитают разные виды врагов.</a:t>
            </a:r>
          </a:p>
          <a:p>
            <a:r>
              <a:rPr lang="ru-RU" dirty="0"/>
              <a:t>Урон у различных врагов разный.</a:t>
            </a:r>
          </a:p>
          <a:p>
            <a:r>
              <a:rPr lang="ru-RU" dirty="0"/>
              <a:t>При убийстве врага, герой с 50% шансом может получит зелье, благодаря которому прохождение игры станет легче, либо сложнее.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64726B0-325D-4127-A718-379988ED7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890" y="1500249"/>
            <a:ext cx="1029195" cy="102919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7A5349E-E2CC-4D37-84E1-861E4E4173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8059" y="2014846"/>
            <a:ext cx="1029195" cy="102919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E3D1CDA-0701-420F-827E-A4D04A5E02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285" y="952006"/>
            <a:ext cx="1290452" cy="129045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3CC97B3-97A7-4D4F-B5D3-F547007479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712" y="3625932"/>
            <a:ext cx="1254826" cy="125482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0F1E9EE-1E40-45E4-B53A-42A702EF3E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783" y="3899064"/>
            <a:ext cx="1254825" cy="125482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DBA02B4-3200-422C-9448-9F9856E2FD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0608" y="3479468"/>
            <a:ext cx="1254825" cy="1254825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BE80F82-B11E-4677-9523-AC4984D6EE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03" y="344387"/>
            <a:ext cx="1155861" cy="115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23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3D47692-E865-447E-B697-1470EE8E7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692" y="419920"/>
            <a:ext cx="6792685" cy="60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671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B209E0-0661-4056-8403-9427BD8CD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658" y="76297"/>
            <a:ext cx="2832684" cy="877318"/>
          </a:xfrm>
        </p:spPr>
        <p:txBody>
          <a:bodyPr/>
          <a:lstStyle/>
          <a:p>
            <a:r>
              <a:rPr lang="en-US" dirty="0"/>
              <a:t>Help </a:t>
            </a:r>
            <a:r>
              <a:rPr lang="ru-RU" dirty="0"/>
              <a:t>окно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3F2748E2-31EB-4FB1-B09D-3B0B5CE43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882" y="953615"/>
            <a:ext cx="5719491" cy="5310957"/>
          </a:xfrm>
        </p:spPr>
      </p:pic>
    </p:spTree>
    <p:extLst>
      <p:ext uri="{BB962C8B-B14F-4D97-AF65-F5344CB8AC3E}">
        <p14:creationId xmlns:p14="http://schemas.microsoft.com/office/powerpoint/2010/main" val="362685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691DC5-E212-4CFB-9C30-277DFF712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788" y="410515"/>
            <a:ext cx="4868424" cy="827442"/>
          </a:xfrm>
        </p:spPr>
        <p:txBody>
          <a:bodyPr/>
          <a:lstStyle/>
          <a:p>
            <a:r>
              <a:rPr lang="ru-RU" dirty="0"/>
              <a:t>Полоска жизней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873B703-CB4A-451D-A5A0-096A668349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775" y="2244107"/>
            <a:ext cx="6997125" cy="1399425"/>
          </a:xfrm>
        </p:spPr>
      </p:pic>
    </p:spTree>
    <p:extLst>
      <p:ext uri="{BB962C8B-B14F-4D97-AF65-F5344CB8AC3E}">
        <p14:creationId xmlns:p14="http://schemas.microsoft.com/office/powerpoint/2010/main" val="2949222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059317-3D7B-4119-A0DE-2073BC9EC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2177" y="650603"/>
            <a:ext cx="5847644" cy="1413603"/>
          </a:xfrm>
        </p:spPr>
        <p:txBody>
          <a:bodyPr/>
          <a:lstStyle/>
          <a:p>
            <a:pPr algn="ctr"/>
            <a:r>
              <a:rPr lang="ru-RU" dirty="0"/>
              <a:t>Применённые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9B5EA4-9922-452E-B5B3-1D4886BF1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9" y="2323851"/>
            <a:ext cx="8946541" cy="419548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PyGame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Random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datetime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Sys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296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BB738A-16AB-47A9-B2E4-581FD8B4E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9099" y="2728735"/>
            <a:ext cx="6453801" cy="1400530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2116887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TM02836342[[fn=Ион]]</Template>
  <TotalTime>296</TotalTime>
  <Words>96</Words>
  <Application>Microsoft Office PowerPoint</Application>
  <PresentationFormat>Широкоэкранный</PresentationFormat>
  <Paragraphs>22</Paragraphs>
  <Slides>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Wingdings</vt:lpstr>
      <vt:lpstr>Wingdings 3</vt:lpstr>
      <vt:lpstr>Ион</vt:lpstr>
      <vt:lpstr>Dark Lifes</vt:lpstr>
      <vt:lpstr>Суть игры</vt:lpstr>
      <vt:lpstr>Враги</vt:lpstr>
      <vt:lpstr>Презентация PowerPoint</vt:lpstr>
      <vt:lpstr>Help окно</vt:lpstr>
      <vt:lpstr>Полоска жизней</vt:lpstr>
      <vt:lpstr>Применённые технологии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 Lifes</dc:title>
  <dc:creator>admin</dc:creator>
  <cp:lastModifiedBy>admin</cp:lastModifiedBy>
  <cp:revision>12</cp:revision>
  <dcterms:created xsi:type="dcterms:W3CDTF">2022-01-09T15:24:12Z</dcterms:created>
  <dcterms:modified xsi:type="dcterms:W3CDTF">2022-01-17T11:31:19Z</dcterms:modified>
</cp:coreProperties>
</file>