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5126" autoAdjust="0"/>
  </p:normalViewPr>
  <p:slideViewPr>
    <p:cSldViewPr snapToGrid="0">
      <p:cViewPr varScale="1">
        <p:scale>
          <a:sx n="81" d="100"/>
          <a:sy n="81" d="100"/>
        </p:scale>
        <p:origin x="336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4A0ED9-A468-49CD-8550-BA65BB590091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EA964-95BE-4112-8D02-6C2695CD07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3808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1EA964-95BE-4112-8D02-6C2695CD07B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1182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1EA964-95BE-4112-8D02-6C2695CD07B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718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1EA964-95BE-4112-8D02-6C2695CD07B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8773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9E227-99E4-497E-8C88-DD6103EC19B9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2523-9C0D-437D-8790-9B984788B8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0490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9E227-99E4-497E-8C88-DD6103EC19B9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2523-9C0D-437D-8790-9B984788B8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4476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9E227-99E4-497E-8C88-DD6103EC19B9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2523-9C0D-437D-8790-9B984788B8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4144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9E227-99E4-497E-8C88-DD6103EC19B9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2523-9C0D-437D-8790-9B984788B806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26698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9E227-99E4-497E-8C88-DD6103EC19B9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2523-9C0D-437D-8790-9B984788B8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6593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9E227-99E4-497E-8C88-DD6103EC19B9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2523-9C0D-437D-8790-9B984788B8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639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9E227-99E4-497E-8C88-DD6103EC19B9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2523-9C0D-437D-8790-9B984788B8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8536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9E227-99E4-497E-8C88-DD6103EC19B9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2523-9C0D-437D-8790-9B984788B8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27306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9E227-99E4-497E-8C88-DD6103EC19B9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2523-9C0D-437D-8790-9B984788B8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8189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9E227-99E4-497E-8C88-DD6103EC19B9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2523-9C0D-437D-8790-9B984788B8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5359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9E227-99E4-497E-8C88-DD6103EC19B9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2523-9C0D-437D-8790-9B984788B8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171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9E227-99E4-497E-8C88-DD6103EC19B9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2523-9C0D-437D-8790-9B984788B8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541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9E227-99E4-497E-8C88-DD6103EC19B9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2523-9C0D-437D-8790-9B984788B8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3266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9E227-99E4-497E-8C88-DD6103EC19B9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2523-9C0D-437D-8790-9B984788B8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5676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9E227-99E4-497E-8C88-DD6103EC19B9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2523-9C0D-437D-8790-9B984788B8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3744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9E227-99E4-497E-8C88-DD6103EC19B9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2523-9C0D-437D-8790-9B984788B8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8912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9E227-99E4-497E-8C88-DD6103EC19B9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52523-9C0D-437D-8790-9B984788B8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606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779E227-99E4-497E-8C88-DD6103EC19B9}" type="datetimeFigureOut">
              <a:rPr lang="ru-RU" smtClean="0"/>
              <a:t>09.01.2022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52523-9C0D-437D-8790-9B984788B8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5401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  <p:sldLayoutId id="214748377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F8798D-AF10-46C5-8B91-DBB93A7701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8533" y="2727566"/>
            <a:ext cx="4334933" cy="1402867"/>
          </a:xfrm>
        </p:spPr>
        <p:txBody>
          <a:bodyPr/>
          <a:lstStyle/>
          <a:p>
            <a:r>
              <a:rPr lang="en-US" dirty="0"/>
              <a:t>Dark </a:t>
            </a:r>
            <a:r>
              <a:rPr lang="en-US" dirty="0" err="1"/>
              <a:t>Lifes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1361C72-F6DE-4D6F-AE0C-A9A409DB4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022" y="5860773"/>
            <a:ext cx="7138995" cy="513522"/>
          </a:xfrm>
        </p:spPr>
        <p:txBody>
          <a:bodyPr>
            <a:noAutofit/>
          </a:bodyPr>
          <a:lstStyle/>
          <a:p>
            <a:r>
              <a:rPr lang="ru-RU" sz="2400" i="1" dirty="0">
                <a:solidFill>
                  <a:srgbClr val="92D050"/>
                </a:solidFill>
              </a:rPr>
              <a:t>Авторы</a:t>
            </a:r>
            <a:r>
              <a:rPr lang="en-US" sz="2400" i="1" dirty="0">
                <a:solidFill>
                  <a:srgbClr val="92D050"/>
                </a:solidFill>
              </a:rPr>
              <a:t>: </a:t>
            </a:r>
            <a:r>
              <a:rPr lang="ru-RU" sz="2400" i="1" dirty="0" err="1">
                <a:solidFill>
                  <a:srgbClr val="92D050"/>
                </a:solidFill>
              </a:rPr>
              <a:t>Корбесов</a:t>
            </a:r>
            <a:r>
              <a:rPr lang="ru-RU" sz="2400" i="1" dirty="0">
                <a:solidFill>
                  <a:srgbClr val="92D050"/>
                </a:solidFill>
              </a:rPr>
              <a:t> Тимур, </a:t>
            </a:r>
            <a:r>
              <a:rPr lang="ru-RU" sz="2400" i="1" dirty="0" err="1">
                <a:solidFill>
                  <a:srgbClr val="92D050"/>
                </a:solidFill>
              </a:rPr>
              <a:t>Тахунов</a:t>
            </a:r>
            <a:r>
              <a:rPr lang="ru-RU" sz="2400" i="1" dirty="0">
                <a:solidFill>
                  <a:srgbClr val="92D050"/>
                </a:solidFill>
              </a:rPr>
              <a:t> Арсен</a:t>
            </a:r>
          </a:p>
        </p:txBody>
      </p:sp>
    </p:spTree>
    <p:extLst>
      <p:ext uri="{BB962C8B-B14F-4D97-AF65-F5344CB8AC3E}">
        <p14:creationId xmlns:p14="http://schemas.microsoft.com/office/powerpoint/2010/main" val="115875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059317-3D7B-4119-A0DE-2073BC9EC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2177" y="650603"/>
            <a:ext cx="5847644" cy="1413603"/>
          </a:xfrm>
        </p:spPr>
        <p:txBody>
          <a:bodyPr/>
          <a:lstStyle/>
          <a:p>
            <a:pPr algn="ctr"/>
            <a:r>
              <a:rPr lang="ru-RU" dirty="0"/>
              <a:t>Суть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9B5EA4-9922-452E-B5B3-1D4886BF1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729" y="2323851"/>
            <a:ext cx="8946541" cy="419548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Прохождение локаций в различных уровнях (подземельях).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Получение новых способностей,  при помощи уничтожения врагов.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Обмен игровой валюты полученной во время игры, на различные оружия.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dirty="0"/>
              <a:t>Улучшение характеристик персонажа и оружий.</a:t>
            </a:r>
          </a:p>
          <a:p>
            <a:pPr>
              <a:buFont typeface="Wingdings" panose="05000000000000000000" pitchFamily="2" charset="2"/>
              <a:buChar char="ü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7047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059317-3D7B-4119-A0DE-2073BC9EC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2177" y="650603"/>
            <a:ext cx="5847644" cy="1413603"/>
          </a:xfrm>
        </p:spPr>
        <p:txBody>
          <a:bodyPr/>
          <a:lstStyle/>
          <a:p>
            <a:pPr algn="ctr"/>
            <a:r>
              <a:rPr lang="ru-RU" dirty="0"/>
              <a:t>Цель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9B5EA4-9922-452E-B5B3-1D4886BF1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729" y="2323851"/>
            <a:ext cx="8946541" cy="419548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/>
              <a:t>Прохождение всех подземелий на максимальный результат.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Получение всех оружий существующих в игре.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Улучшение персонажа и оружий на максимальный уровень.</a:t>
            </a:r>
          </a:p>
          <a:p>
            <a:pPr marL="457200" indent="-45720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1931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059317-3D7B-4119-A0DE-2073BC9EC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2177" y="650603"/>
            <a:ext cx="5847644" cy="1413603"/>
          </a:xfrm>
        </p:spPr>
        <p:txBody>
          <a:bodyPr/>
          <a:lstStyle/>
          <a:p>
            <a:pPr algn="ctr"/>
            <a:r>
              <a:rPr lang="ru-RU" dirty="0"/>
              <a:t>Применённые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9B5EA4-9922-452E-B5B3-1D4886BF1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729" y="2323851"/>
            <a:ext cx="8946541" cy="419548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PyGame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random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Sys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296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BB738A-16AB-47A9-B2E4-581FD8B4E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9099" y="2728735"/>
            <a:ext cx="6453801" cy="1400530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2116887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TM02836342[[fn=Ион]]</Template>
  <TotalTime>264</TotalTime>
  <Words>83</Words>
  <Application>Microsoft Office PowerPoint</Application>
  <PresentationFormat>Широкоэкранный</PresentationFormat>
  <Paragraphs>20</Paragraphs>
  <Slides>5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Gothic</vt:lpstr>
      <vt:lpstr>Wingdings</vt:lpstr>
      <vt:lpstr>Wingdings 3</vt:lpstr>
      <vt:lpstr>Ион</vt:lpstr>
      <vt:lpstr>Dark Lifes</vt:lpstr>
      <vt:lpstr>Суть игры</vt:lpstr>
      <vt:lpstr>Цель игры</vt:lpstr>
      <vt:lpstr>Применённые технологии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Dark Lifes</dc:title>
  <dc:creator>admin</dc:creator>
  <cp:lastModifiedBy>admin</cp:lastModifiedBy>
  <cp:revision>8</cp:revision>
  <dcterms:created xsi:type="dcterms:W3CDTF">2022-01-09T15:24:12Z</dcterms:created>
  <dcterms:modified xsi:type="dcterms:W3CDTF">2022-01-09T19:48:49Z</dcterms:modified>
</cp:coreProperties>
</file>