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9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E9CD83-75FC-42EC-94D8-E20375667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2142" y="3009272"/>
            <a:ext cx="5067715" cy="839455"/>
          </a:xfrm>
        </p:spPr>
        <p:txBody>
          <a:bodyPr/>
          <a:lstStyle/>
          <a:p>
            <a:r>
              <a:rPr lang="en-US" dirty="0"/>
              <a:t>IT-Cube</a:t>
            </a:r>
            <a:r>
              <a:rPr lang="ru-RU" dirty="0"/>
              <a:t>-</a:t>
            </a:r>
            <a:r>
              <a:rPr lang="en-US" dirty="0" err="1"/>
              <a:t>Olimpiads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9C275B5-DDDF-435A-9879-6218727A8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5989" y="5921169"/>
            <a:ext cx="5213489" cy="45312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 err="1"/>
              <a:t>Тахунов</a:t>
            </a:r>
            <a:r>
              <a:rPr lang="ru-RU" dirty="0"/>
              <a:t> </a:t>
            </a:r>
            <a:r>
              <a:rPr lang="ru-RU" dirty="0" err="1"/>
              <a:t>арсен</a:t>
            </a:r>
            <a:r>
              <a:rPr lang="ru-RU" dirty="0"/>
              <a:t>, </a:t>
            </a:r>
            <a:r>
              <a:rPr lang="ru-RU" dirty="0" err="1"/>
              <a:t>Корбесов</a:t>
            </a:r>
            <a:r>
              <a:rPr lang="ru-RU" dirty="0"/>
              <a:t> Тимур.</a:t>
            </a:r>
          </a:p>
        </p:txBody>
      </p:sp>
    </p:spTree>
    <p:extLst>
      <p:ext uri="{BB962C8B-B14F-4D97-AF65-F5344CB8AC3E}">
        <p14:creationId xmlns:p14="http://schemas.microsoft.com/office/powerpoint/2010/main" xmlns="" val="34750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473857-080F-41A6-B335-A2A55B31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813" y="220953"/>
            <a:ext cx="2569196" cy="1478570"/>
          </a:xfrm>
        </p:spPr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6543409-831F-4EB6-BA2F-02F8A8B1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126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Неудобное хранение учащихся.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Нет возможности просматривать текущие мероприятия.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Нет возможности просматривать результаты завершенных мероприятий.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Нет возможности формировать отчеты по участию в мероприятиях.</a:t>
            </a:r>
          </a:p>
        </p:txBody>
      </p:sp>
    </p:spTree>
    <p:extLst>
      <p:ext uri="{BB962C8B-B14F-4D97-AF65-F5344CB8AC3E}">
        <p14:creationId xmlns:p14="http://schemas.microsoft.com/office/powerpoint/2010/main" xmlns="" val="18572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385F8D-E5F0-40AB-A7B5-45209CD9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552" y="561049"/>
            <a:ext cx="4225717" cy="1011499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Решение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EE7C20-714A-4454-8560-8E581DB2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Добавление данных о учащихся в таблицу базы данных, отображение данных о каждом учащемся.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Возможность просматривать текущие мероприятия, а также добавлять новые мероприятия.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Возможность просматривать результаты завершенных мероприятий.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Возможность формировать подробные отчеты по участию в мероприятиях учащихся и учителей </a:t>
            </a:r>
            <a:r>
              <a:rPr lang="en-US" dirty="0"/>
              <a:t>it-cube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7922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6E4771-E89B-46FB-B8CF-463652E0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639" y="327514"/>
            <a:ext cx="6213544" cy="1478570"/>
          </a:xfrm>
        </p:spPr>
        <p:txBody>
          <a:bodyPr/>
          <a:lstStyle/>
          <a:p>
            <a:r>
              <a:rPr lang="ru-RU" dirty="0"/>
              <a:t>Применённые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BAB8C2C-5453-4A45-95C6-7DC1596E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flask-wtf.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flask-login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Sqlite3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Werkzeug</a:t>
            </a:r>
            <a:endParaRPr lang="en-US" dirty="0"/>
          </a:p>
          <a:p>
            <a:pPr marL="457200" indent="-45720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1196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649" y="346136"/>
            <a:ext cx="10800000" cy="46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323" y="1770173"/>
            <a:ext cx="10800000" cy="304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62013" y="178251"/>
            <a:ext cx="9905998" cy="1478570"/>
          </a:xfrm>
        </p:spPr>
        <p:txBody>
          <a:bodyPr/>
          <a:lstStyle/>
          <a:p>
            <a:r>
              <a:rPr lang="ru-RU" dirty="0" smtClean="0"/>
              <a:t>Одна из форм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70</TotalTime>
  <Words>98</Words>
  <Application>Microsoft Office PowerPoint</Application>
  <PresentationFormat>Произвольный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Контур</vt:lpstr>
      <vt:lpstr>IT-Cube-Olimpiads</vt:lpstr>
      <vt:lpstr>Проблемы</vt:lpstr>
      <vt:lpstr>Решение проблем</vt:lpstr>
      <vt:lpstr>Применённые технологии</vt:lpstr>
      <vt:lpstr>Слайд 5</vt:lpstr>
      <vt:lpstr>Одна из форм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IT-Cube-Olimpiads</dc:title>
  <dc:creator>admin</dc:creator>
  <cp:lastModifiedBy>арсен тахунов</cp:lastModifiedBy>
  <cp:revision>9</cp:revision>
  <dcterms:created xsi:type="dcterms:W3CDTF">2022-05-05T11:26:32Z</dcterms:created>
  <dcterms:modified xsi:type="dcterms:W3CDTF">2022-05-05T14:57:56Z</dcterms:modified>
</cp:coreProperties>
</file>