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62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85CE-A331-4547-BD1E-C4B6153BAB48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00BF3E4-AE77-41FF-996B-B7F83EF2F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34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85CE-A331-4547-BD1E-C4B6153BAB48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0BF3E4-AE77-41FF-996B-B7F83EF2F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57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85CE-A331-4547-BD1E-C4B6153BAB48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0BF3E4-AE77-41FF-996B-B7F83EF2FE2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2213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85CE-A331-4547-BD1E-C4B6153BAB48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0BF3E4-AE77-41FF-996B-B7F83EF2F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06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85CE-A331-4547-BD1E-C4B6153BAB48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0BF3E4-AE77-41FF-996B-B7F83EF2FE29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9131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85CE-A331-4547-BD1E-C4B6153BAB48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0BF3E4-AE77-41FF-996B-B7F83EF2F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794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85CE-A331-4547-BD1E-C4B6153BAB48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F3E4-AE77-41FF-996B-B7F83EF2F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390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85CE-A331-4547-BD1E-C4B6153BAB48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F3E4-AE77-41FF-996B-B7F83EF2F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23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85CE-A331-4547-BD1E-C4B6153BAB48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F3E4-AE77-41FF-996B-B7F83EF2F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77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85CE-A331-4547-BD1E-C4B6153BAB48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0BF3E4-AE77-41FF-996B-B7F83EF2F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2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85CE-A331-4547-BD1E-C4B6153BAB48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0BF3E4-AE77-41FF-996B-B7F83EF2F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20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85CE-A331-4547-BD1E-C4B6153BAB48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0BF3E4-AE77-41FF-996B-B7F83EF2F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61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85CE-A331-4547-BD1E-C4B6153BAB48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F3E4-AE77-41FF-996B-B7F83EF2F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83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85CE-A331-4547-BD1E-C4B6153BAB48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F3E4-AE77-41FF-996B-B7F83EF2F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8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85CE-A331-4547-BD1E-C4B6153BAB48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F3E4-AE77-41FF-996B-B7F83EF2F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38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85CE-A331-4547-BD1E-C4B6153BAB48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0BF3E4-AE77-41FF-996B-B7F83EF2F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85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385CE-A331-4547-BD1E-C4B6153BAB48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00BF3E4-AE77-41FF-996B-B7F83EF2F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8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5F2FB-756A-439D-A0A9-F393233B6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2434" y="2756466"/>
            <a:ext cx="5367132" cy="1345067"/>
          </a:xfrm>
        </p:spPr>
        <p:txBody>
          <a:bodyPr anchor="ctr">
            <a:normAutofit/>
          </a:bodyPr>
          <a:lstStyle/>
          <a:p>
            <a:pPr algn="ctr"/>
            <a:r>
              <a:rPr lang="ru-RU" dirty="0">
                <a:latin typeface="Bahnschrift SemiLight" panose="020B0502040204020203" pitchFamily="34" charset="0"/>
              </a:rPr>
              <a:t>Мой Дневник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E8213C-B395-490C-9D25-366671E5B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2935" y="5731717"/>
            <a:ext cx="3679065" cy="1126283"/>
          </a:xfrm>
        </p:spPr>
        <p:txBody>
          <a:bodyPr/>
          <a:lstStyle/>
          <a:p>
            <a:r>
              <a:rPr lang="ru-RU" dirty="0"/>
              <a:t>Автор</a:t>
            </a:r>
            <a:r>
              <a:rPr lang="en-US" dirty="0"/>
              <a:t>:</a:t>
            </a:r>
          </a:p>
          <a:p>
            <a:r>
              <a:rPr lang="ru-RU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Корбесов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Тимур</a:t>
            </a:r>
          </a:p>
        </p:txBody>
      </p:sp>
    </p:spTree>
    <p:extLst>
      <p:ext uri="{BB962C8B-B14F-4D97-AF65-F5344CB8AC3E}">
        <p14:creationId xmlns:p14="http://schemas.microsoft.com/office/powerpoint/2010/main" val="318264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7948CB-1104-487D-8BFA-786F4F48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проблемы решает проект</a:t>
            </a:r>
            <a:r>
              <a:rPr lang="ru-RU" dirty="0">
                <a:latin typeface="Bahnschrift Light" panose="020B0502040204020203" pitchFamily="34" charset="0"/>
              </a:rPr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6E5638-1CF7-4408-AAAA-799A49CE9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774" y="1636644"/>
            <a:ext cx="9939132" cy="5022574"/>
          </a:xfrm>
        </p:spPr>
        <p:txBody>
          <a:bodyPr>
            <a:normAutofit fontScale="92500"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ru-RU" sz="2600" dirty="0"/>
              <a:t>Существующие аналогичные  приложения работают только с  подключением к интернету.</a:t>
            </a:r>
            <a:endParaRPr lang="en-US" sz="26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ru-RU" sz="2600" dirty="0"/>
              <a:t>Преподаватель может забыть выставить оценку ученику.</a:t>
            </a:r>
          </a:p>
          <a:p>
            <a:pPr marL="514350" indent="-514350">
              <a:lnSpc>
                <a:spcPct val="150000"/>
              </a:lnSpc>
              <a:buFont typeface="Wingdings 3" charset="2"/>
              <a:buAutoNum type="arabicPeriod"/>
            </a:pPr>
            <a:r>
              <a:rPr lang="ru-RU" sz="2600" dirty="0"/>
              <a:t>В аналогичных сервисах нельзя посмотреть графическую статистику своих оценок, а также сохранить её.</a:t>
            </a:r>
          </a:p>
          <a:p>
            <a:pPr marL="514350" indent="-514350">
              <a:lnSpc>
                <a:spcPct val="150000"/>
              </a:lnSpc>
              <a:buFont typeface="Wingdings 3" charset="2"/>
              <a:buAutoNum type="arabicPeriod"/>
            </a:pPr>
            <a:r>
              <a:rPr lang="ru-RU" sz="2600" dirty="0"/>
              <a:t>В аналогичных приложениях присутствуют ненужные для дневника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337322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7F17E-11AF-4242-8A40-B6D5C710F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802" y="279553"/>
            <a:ext cx="2416396" cy="648099"/>
          </a:xfrm>
        </p:spPr>
        <p:txBody>
          <a:bodyPr/>
          <a:lstStyle/>
          <a:p>
            <a:r>
              <a:rPr lang="ru-RU" dirty="0"/>
              <a:t>Решение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64D12A-D0EF-4B94-8BF3-53ADAF2E4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031" y="1434548"/>
            <a:ext cx="10629969" cy="360127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500" dirty="0"/>
              <a:t>Desktop</a:t>
            </a:r>
            <a:r>
              <a:rPr lang="ru-RU" sz="3500" dirty="0"/>
              <a:t> приложение</a:t>
            </a:r>
            <a:r>
              <a:rPr lang="en-US" sz="35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500" dirty="0"/>
              <a:t>Самостоятельное выставление оценок.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500" dirty="0"/>
              <a:t>Просмотр статистики оценок.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500" dirty="0"/>
              <a:t>Присутствие исключительно нужных функций.</a:t>
            </a:r>
          </a:p>
        </p:txBody>
      </p:sp>
    </p:spTree>
    <p:extLst>
      <p:ext uri="{BB962C8B-B14F-4D97-AF65-F5344CB8AC3E}">
        <p14:creationId xmlns:p14="http://schemas.microsoft.com/office/powerpoint/2010/main" val="151634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BFC6A-A4A7-4C9A-A516-F2F1B924D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0034" y="371060"/>
            <a:ext cx="6188766" cy="826622"/>
          </a:xfrm>
        </p:spPr>
        <p:txBody>
          <a:bodyPr>
            <a:normAutofit fontScale="90000"/>
          </a:bodyPr>
          <a:lstStyle/>
          <a:p>
            <a:r>
              <a:rPr lang="ru-RU" dirty="0"/>
              <a:t>Функциональность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A54D3B-0570-4E97-92E2-8F9A7DB84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5791" y="1908315"/>
            <a:ext cx="9157252" cy="430695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/>
              <a:t>C</a:t>
            </a:r>
            <a:r>
              <a:rPr lang="ru-RU" sz="2400" dirty="0" err="1"/>
              <a:t>оздание</a:t>
            </a:r>
            <a:r>
              <a:rPr lang="ru-RU" sz="2400" dirty="0"/>
              <a:t>, просмотр и редактирование профиля.</a:t>
            </a:r>
          </a:p>
          <a:p>
            <a:pPr marL="457200" indent="-457200">
              <a:lnSpc>
                <a:spcPct val="150000"/>
              </a:lnSpc>
              <a:buFont typeface="Wingdings 3" charset="2"/>
              <a:buAutoNum type="arabicPeriod"/>
            </a:pPr>
            <a:r>
              <a:rPr lang="ru-RU" sz="2400" dirty="0"/>
              <a:t>Добавление предметов.</a:t>
            </a:r>
          </a:p>
          <a:p>
            <a:pPr marL="457200" indent="-457200">
              <a:lnSpc>
                <a:spcPct val="150000"/>
              </a:lnSpc>
              <a:buFont typeface="Wingdings 3" charset="2"/>
              <a:buAutoNum type="arabicPeriod"/>
            </a:pPr>
            <a:r>
              <a:rPr lang="ru-RU" sz="2400" dirty="0"/>
              <a:t>Добавление и удаление оценок.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dirty="0"/>
              <a:t>Просмотр оценок за выбранный интервал.</a:t>
            </a:r>
          </a:p>
          <a:p>
            <a:pPr marL="457200" indent="-457200">
              <a:lnSpc>
                <a:spcPct val="150000"/>
              </a:lnSpc>
              <a:buFont typeface="Wingdings 3" charset="2"/>
              <a:buAutoNum type="arabicPeriod"/>
            </a:pPr>
            <a:r>
              <a:rPr lang="ru-RU" sz="2400" dirty="0"/>
              <a:t>Создание, просмотр и сохранение статистики положительных и отрицательных оценок.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dirty="0"/>
              <a:t>Удаление данных при изменении номера класса в профиле.</a:t>
            </a:r>
          </a:p>
        </p:txBody>
      </p:sp>
    </p:spTree>
    <p:extLst>
      <p:ext uri="{BB962C8B-B14F-4D97-AF65-F5344CB8AC3E}">
        <p14:creationId xmlns:p14="http://schemas.microsoft.com/office/powerpoint/2010/main" val="127630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3E12D-DDF9-4BAA-A121-9BBA7D22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Применённые технологии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A3B56F-2AC8-4434-A4D1-99B007376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487" y="1709529"/>
            <a:ext cx="9554817" cy="4797287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sz="3000" dirty="0"/>
              <a:t>PyQt5</a:t>
            </a:r>
          </a:p>
          <a:p>
            <a:pPr lvl="1">
              <a:lnSpc>
                <a:spcPct val="150000"/>
              </a:lnSpc>
            </a:pPr>
            <a:r>
              <a:rPr lang="en-US" sz="3000" dirty="0"/>
              <a:t>datetime</a:t>
            </a:r>
          </a:p>
          <a:p>
            <a:pPr lvl="1">
              <a:lnSpc>
                <a:spcPct val="150000"/>
              </a:lnSpc>
            </a:pPr>
            <a:r>
              <a:rPr lang="en-US" sz="3000" dirty="0"/>
              <a:t>sqlite3</a:t>
            </a:r>
          </a:p>
          <a:p>
            <a:pPr lvl="1">
              <a:lnSpc>
                <a:spcPct val="150000"/>
              </a:lnSpc>
            </a:pPr>
            <a:r>
              <a:rPr lang="en-US" sz="3000" dirty="0"/>
              <a:t>matplotlib</a:t>
            </a:r>
          </a:p>
          <a:p>
            <a:pPr lvl="1">
              <a:lnSpc>
                <a:spcPct val="150000"/>
              </a:lnSpc>
            </a:pPr>
            <a:r>
              <a:rPr lang="en-US" sz="3000" dirty="0" err="1"/>
              <a:t>numpy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2594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123AD-9AFA-441E-84E5-4C56451F1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2554" y="474084"/>
            <a:ext cx="6316248" cy="805237"/>
          </a:xfrm>
        </p:spPr>
        <p:txBody>
          <a:bodyPr>
            <a:normAutofit fontScale="90000"/>
          </a:bodyPr>
          <a:lstStyle/>
          <a:p>
            <a:r>
              <a:rPr lang="ru-RU" sz="4800" dirty="0"/>
              <a:t>Дальнейшие планы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495B82-1D57-4B3E-ACD6-A6689BED4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9043" y="1590261"/>
            <a:ext cx="9583047" cy="5267739"/>
          </a:xfrm>
        </p:spPr>
        <p:txBody>
          <a:bodyPr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4000" dirty="0"/>
              <a:t>Добавление возможностей для преподавателей</a:t>
            </a:r>
            <a:r>
              <a:rPr lang="en-US" sz="4000" dirty="0"/>
              <a:t>:</a:t>
            </a:r>
            <a:endParaRPr lang="ru-RU" sz="4000" dirty="0"/>
          </a:p>
          <a:p>
            <a:pPr marL="1200150" lvl="1" indent="-742950" algn="l">
              <a:buFont typeface="+mj-lt"/>
              <a:buAutoNum type="arabicPeriod"/>
            </a:pPr>
            <a:r>
              <a:rPr lang="ru-RU" sz="3600" dirty="0"/>
              <a:t>Добавление классов.</a:t>
            </a:r>
          </a:p>
          <a:p>
            <a:pPr marL="1200150" lvl="1" indent="-742950" algn="l">
              <a:buFont typeface="+mj-lt"/>
              <a:buAutoNum type="arabicPeriod"/>
            </a:pPr>
            <a:r>
              <a:rPr lang="ru-RU" sz="3600" dirty="0"/>
              <a:t>Добавление учеников в созданные классы.</a:t>
            </a:r>
          </a:p>
          <a:p>
            <a:pPr marL="1200150" lvl="1" indent="-742950" algn="l">
              <a:buFont typeface="+mj-lt"/>
              <a:buAutoNum type="arabicPeriod"/>
            </a:pPr>
            <a:r>
              <a:rPr lang="ru-RU" sz="3600" dirty="0"/>
              <a:t>Выставление оценок ученикам.</a:t>
            </a:r>
          </a:p>
          <a:p>
            <a:pPr marL="1200150" lvl="1" indent="-742950" algn="l">
              <a:buFont typeface="+mj-lt"/>
              <a:buAutoNum type="arabicPeriod"/>
            </a:pPr>
            <a:r>
              <a:rPr lang="ru-RU" sz="3600" dirty="0"/>
              <a:t>Анализ оценок каждого ученика.</a:t>
            </a:r>
          </a:p>
          <a:p>
            <a:pPr marL="1200150" lvl="1" indent="-742950" algn="l">
              <a:buFont typeface="+mj-lt"/>
              <a:buAutoNum type="arabicPeriod"/>
            </a:pPr>
            <a:r>
              <a:rPr lang="ru-RU" sz="3600" dirty="0"/>
              <a:t>Создание рейтинга учеников в каждом классе, по определённому предмету.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6540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F2776-2A51-437E-ACA0-7DAC821D5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810" y="2148110"/>
            <a:ext cx="8911687" cy="1045664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FF000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506621879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TM02892315[[fn=Легкий дым]]</Template>
  <TotalTime>549</TotalTime>
  <Words>160</Words>
  <Application>Microsoft Office PowerPoint</Application>
  <PresentationFormat>Широкоэкранный</PresentationFormat>
  <Paragraphs>34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Bahnschrift Light</vt:lpstr>
      <vt:lpstr>Bahnschrift SemiLight</vt:lpstr>
      <vt:lpstr>Century Gothic</vt:lpstr>
      <vt:lpstr>Wingdings 3</vt:lpstr>
      <vt:lpstr>Легкий дым</vt:lpstr>
      <vt:lpstr>Мой Дневник</vt:lpstr>
      <vt:lpstr>Какие проблемы решает проект?</vt:lpstr>
      <vt:lpstr>Решение </vt:lpstr>
      <vt:lpstr>Функциональность</vt:lpstr>
      <vt:lpstr>Применённые технологии:</vt:lpstr>
      <vt:lpstr>Дальнейшие планы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28</cp:revision>
  <dcterms:created xsi:type="dcterms:W3CDTF">2021-11-10T15:10:03Z</dcterms:created>
  <dcterms:modified xsi:type="dcterms:W3CDTF">2021-11-15T13:04:08Z</dcterms:modified>
</cp:coreProperties>
</file>