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3.xml" ContentType="application/vnd.openxmlformats-officedocument.presentationml.notesSlide+xml"/>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7"/>
  </p:notesMasterIdLst>
  <p:sldIdLst>
    <p:sldId id="256" r:id="rId4"/>
    <p:sldId id="257" r:id="rId5"/>
    <p:sldId id="258" r:id="rId6"/>
  </p:sldIdLst>
  <p:sldSz cx="15119350" cy="16703675"/>
  <p:notesSz cx="6858000" cy="914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34" d="100"/>
          <a:sy n="34" d="100"/>
        </p:scale>
        <p:origin x="2242" y="67"/>
      </p:cViewPr>
      <p:guideLst>
        <p:guide pos="4762"/>
        <p:guide pos="5261"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notesMaster" Target="notesMasters/notesMaster1.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Верхний колонтитул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ru-RU"/>
          </a:p>
        </p:txBody>
      </p:sp>
      <p:sp>
        <p:nvSpPr>
          <p:cNvPr id="3" name="Дата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6F207BAB-154A-4071-B934-E4408A8EDCB0}" type="datetimeFigureOut">
              <a:rPr lang="ru-RU"/>
              <a:t>20.02.2025</a:t>
            </a:fld>
            <a:endParaRPr lang="ru-RU"/>
          </a:p>
        </p:txBody>
      </p:sp>
      <p:sp>
        <p:nvSpPr>
          <p:cNvPr id="4" name="Образ слайда 3"/>
          <p:cNvSpPr>
            <a:spLocks noChangeAspect="1" noGrp="1" noRot="1"/>
          </p:cNvSpPr>
          <p:nvPr>
            <p:ph type="sldImg" idx="2"/>
          </p:nvPr>
        </p:nvSpPr>
        <p:spPr bwMode="auto">
          <a:xfrm>
            <a:off x="2032000" y="1143000"/>
            <a:ext cx="2794000" cy="3086100"/>
          </a:xfrm>
          <a:prstGeom prst="rect">
            <a:avLst/>
          </a:prstGeom>
          <a:noFill/>
          <a:ln w="12700">
            <a:solidFill>
              <a:prstClr val="black"/>
            </a:solidFill>
          </a:ln>
        </p:spPr>
        <p:txBody>
          <a:bodyPr vert="horz" lIns="91440" tIns="45720" rIns="91440" bIns="45720" rtlCol="0" anchor="ctr"/>
          <a:lstStyle/>
          <a:p>
            <a:pPr>
              <a:defRPr/>
            </a:pPr>
            <a:endParaRPr lang="ru-RU"/>
          </a:p>
        </p:txBody>
      </p:sp>
      <p:sp>
        <p:nvSpPr>
          <p:cNvPr id="5" name="Заметки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Нижний колонтитул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ru-RU"/>
          </a:p>
        </p:txBody>
      </p:sp>
      <p:sp>
        <p:nvSpPr>
          <p:cNvPr id="7" name="Номер слайда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A70C9CD-7D74-46AA-AF59-5C168B8CF071}" type="slidenum">
              <a:rPr lang="ru-RU"/>
              <a:t>‹#›</a:t>
            </a:fld>
            <a:endParaRPr lang="ru-RU"/>
          </a:p>
        </p:txBody>
      </p:sp>
    </p:spTree>
  </p:cSld>
  <p:clrMap bg1="lt1" tx1="dk1" bg2="lt2" tx2="dk2" accent1="accent1" accent2="accent2" accent3="accent3" accent4="accent4" accent5="accent5" accent6="accent6" hlink="hlink" folHlink="folHlink"/>
  <p:notesStyle>
    <a:lvl1pPr marL="0" algn="l" defTabSz="1752082">
      <a:defRPr sz="2300">
        <a:solidFill>
          <a:schemeClr val="tx1"/>
        </a:solidFill>
        <a:latin typeface="+mn-lt"/>
        <a:ea typeface="+mn-ea"/>
        <a:cs typeface="+mn-cs"/>
      </a:defRPr>
    </a:lvl1pPr>
    <a:lvl2pPr marL="876041" algn="l" defTabSz="1752082">
      <a:defRPr sz="2300">
        <a:solidFill>
          <a:schemeClr val="tx1"/>
        </a:solidFill>
        <a:latin typeface="+mn-lt"/>
        <a:ea typeface="+mn-ea"/>
        <a:cs typeface="+mn-cs"/>
      </a:defRPr>
    </a:lvl2pPr>
    <a:lvl3pPr marL="1752082" algn="l" defTabSz="1752082">
      <a:defRPr sz="2300">
        <a:solidFill>
          <a:schemeClr val="tx1"/>
        </a:solidFill>
        <a:latin typeface="+mn-lt"/>
        <a:ea typeface="+mn-ea"/>
        <a:cs typeface="+mn-cs"/>
      </a:defRPr>
    </a:lvl3pPr>
    <a:lvl4pPr marL="2628123" algn="l" defTabSz="1752082">
      <a:defRPr sz="2300">
        <a:solidFill>
          <a:schemeClr val="tx1"/>
        </a:solidFill>
        <a:latin typeface="+mn-lt"/>
        <a:ea typeface="+mn-ea"/>
        <a:cs typeface="+mn-cs"/>
      </a:defRPr>
    </a:lvl4pPr>
    <a:lvl5pPr marL="3504164" algn="l" defTabSz="1752082">
      <a:defRPr sz="2300">
        <a:solidFill>
          <a:schemeClr val="tx1"/>
        </a:solidFill>
        <a:latin typeface="+mn-lt"/>
        <a:ea typeface="+mn-ea"/>
        <a:cs typeface="+mn-cs"/>
      </a:defRPr>
    </a:lvl5pPr>
    <a:lvl6pPr marL="4380205" algn="l" defTabSz="1752082">
      <a:defRPr sz="2300">
        <a:solidFill>
          <a:schemeClr val="tx1"/>
        </a:solidFill>
        <a:latin typeface="+mn-lt"/>
        <a:ea typeface="+mn-ea"/>
        <a:cs typeface="+mn-cs"/>
      </a:defRPr>
    </a:lvl6pPr>
    <a:lvl7pPr marL="5256246" algn="l" defTabSz="1752082">
      <a:defRPr sz="2300">
        <a:solidFill>
          <a:schemeClr val="tx1"/>
        </a:solidFill>
        <a:latin typeface="+mn-lt"/>
        <a:ea typeface="+mn-ea"/>
        <a:cs typeface="+mn-cs"/>
      </a:defRPr>
    </a:lvl7pPr>
    <a:lvl8pPr marL="6132286" algn="l" defTabSz="1752082">
      <a:defRPr sz="2300">
        <a:solidFill>
          <a:schemeClr val="tx1"/>
        </a:solidFill>
        <a:latin typeface="+mn-lt"/>
        <a:ea typeface="+mn-ea"/>
        <a:cs typeface="+mn-cs"/>
      </a:defRPr>
    </a:lvl8pPr>
    <a:lvl9pPr marL="7008327" algn="l" defTabSz="1752082">
      <a:defRPr sz="23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Образ слайда 1"/>
          <p:cNvSpPr>
            <a:spLocks noChangeAspect="1" noGrp="1" noRot="1"/>
          </p:cNvSpPr>
          <p:nvPr>
            <p:ph type="sldImg"/>
          </p:nvPr>
        </p:nvSpPr>
        <p:spPr bwMode="auto">
          <a:xfrm>
            <a:off x="2032000" y="1143000"/>
            <a:ext cx="2794000" cy="3086100"/>
          </a:xfrm>
        </p:spPr>
      </p:sp>
      <p:sp>
        <p:nvSpPr>
          <p:cNvPr id="3" name="Заметки 2"/>
          <p:cNvSpPr>
            <a:spLocks noGrp="1"/>
          </p:cNvSpPr>
          <p:nvPr>
            <p:ph type="body" idx="1"/>
          </p:nvPr>
        </p:nvSpPr>
        <p:spPr bwMode="auto"/>
        <p:txBody>
          <a:bodyPr/>
          <a:lstStyle/>
          <a:p>
            <a:pPr>
              <a:defRPr/>
            </a:pPr>
            <a:endParaRPr lang="ru-RU"/>
          </a:p>
        </p:txBody>
      </p:sp>
      <p:sp>
        <p:nvSpPr>
          <p:cNvPr id="4" name="Номер слайда 3"/>
          <p:cNvSpPr>
            <a:spLocks noGrp="1"/>
          </p:cNvSpPr>
          <p:nvPr>
            <p:ph type="sldNum" sz="quarter" idx="5"/>
          </p:nvPr>
        </p:nvSpPr>
        <p:spPr bwMode="auto"/>
        <p:txBody>
          <a:bodyPr/>
          <a:lstStyle/>
          <a:p>
            <a:pPr>
              <a:defRPr/>
            </a:pPr>
            <a:fld id="{EA70C9CD-7D74-46AA-AF59-5C168B8CF071}" type="slidenum">
              <a:rPr lang="ru-RU"/>
              <a:t>1</a:t>
            </a:fld>
            <a:endParaRPr lang="ru-RU"/>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15ECA02-9AD0-FD67-1C64-A7B172CAB98A}"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B0E8E4E-2CAC-EFA4-F6EF-82517743F097}"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Титульный слайд">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133951" y="2733680"/>
            <a:ext cx="12851448" cy="5815354"/>
          </a:xfrm>
        </p:spPr>
        <p:txBody>
          <a:bodyPr anchor="b"/>
          <a:lstStyle>
            <a:lvl1pPr algn="ctr">
              <a:defRPr sz="9900"/>
            </a:lvl1pPr>
          </a:lstStyle>
          <a:p>
            <a:pPr>
              <a:defRPr/>
            </a:pPr>
            <a:r>
              <a:rPr lang="ru-RU"/>
              <a:t>Образец заголовка</a:t>
            </a:r>
            <a:endParaRPr lang="en-US"/>
          </a:p>
        </p:txBody>
      </p:sp>
      <p:sp>
        <p:nvSpPr>
          <p:cNvPr id="3" name="Subtitle 2"/>
          <p:cNvSpPr>
            <a:spLocks noGrp="1"/>
          </p:cNvSpPr>
          <p:nvPr>
            <p:ph type="subTitle" idx="1"/>
          </p:nvPr>
        </p:nvSpPr>
        <p:spPr bwMode="auto">
          <a:xfrm>
            <a:off x="1889919" y="8773297"/>
            <a:ext cx="11339513" cy="4032854"/>
          </a:xfrm>
        </p:spPr>
        <p:txBody>
          <a:bodyPr/>
          <a:lstStyle>
            <a:lvl1pPr marL="0" indent="0" algn="ctr">
              <a:buNone/>
              <a:defRPr sz="3950"/>
            </a:lvl1pPr>
            <a:lvl2pPr marL="755980" indent="0" algn="ctr">
              <a:buNone/>
              <a:defRPr sz="3300"/>
            </a:lvl2pPr>
            <a:lvl3pPr marL="1511960" indent="0" algn="ctr">
              <a:buNone/>
              <a:defRPr sz="3000"/>
            </a:lvl3pPr>
            <a:lvl4pPr marL="2267941" indent="0" algn="ctr">
              <a:buNone/>
              <a:defRPr sz="2650"/>
            </a:lvl4pPr>
            <a:lvl5pPr marL="3023921" indent="0" algn="ctr">
              <a:buNone/>
              <a:defRPr sz="2650"/>
            </a:lvl5pPr>
            <a:lvl6pPr marL="3779901" indent="0" algn="ctr">
              <a:buNone/>
              <a:defRPr sz="2650"/>
            </a:lvl6pPr>
            <a:lvl7pPr marL="4535881" indent="0" algn="ctr">
              <a:buNone/>
              <a:defRPr sz="2650"/>
            </a:lvl7pPr>
            <a:lvl8pPr marL="5291861" indent="0" algn="ctr">
              <a:buNone/>
              <a:defRPr sz="2650"/>
            </a:lvl8pPr>
            <a:lvl9pPr marL="6047842" indent="0" algn="ctr">
              <a:buNone/>
              <a:defRPr sz="2650"/>
            </a:lvl9pPr>
          </a:lstStyle>
          <a:p>
            <a:pPr>
              <a:defRPr/>
            </a:pPr>
            <a:r>
              <a:rPr lang="ru-RU"/>
              <a:t>Образец подзаголовка</a:t>
            </a:r>
            <a:endParaRPr lang="en-US"/>
          </a:p>
        </p:txBody>
      </p:sp>
      <p:sp>
        <p:nvSpPr>
          <p:cNvPr id="4" name="Date Placeholder 3"/>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Заголовок и вертикальный текс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10819786" y="889316"/>
            <a:ext cx="3260110" cy="14155592"/>
          </a:xfrm>
        </p:spPr>
        <p:txBody>
          <a:bodyPr vert="eaVert"/>
          <a:lstStyle/>
          <a:p>
            <a:pPr>
              <a:defRPr/>
            </a:pPr>
            <a:r>
              <a:rPr lang="ru-RU"/>
              <a:t>Образец заголовка</a:t>
            </a:r>
            <a:endParaRPr lang="en-US"/>
          </a:p>
        </p:txBody>
      </p:sp>
      <p:sp>
        <p:nvSpPr>
          <p:cNvPr id="3" name="Vertical Text Placeholder 2"/>
          <p:cNvSpPr>
            <a:spLocks noGrp="1"/>
          </p:cNvSpPr>
          <p:nvPr>
            <p:ph type="body" orient="vert" idx="1"/>
          </p:nvPr>
        </p:nvSpPr>
        <p:spPr bwMode="auto">
          <a:xfrm>
            <a:off x="1039456" y="889316"/>
            <a:ext cx="9591338" cy="14155592"/>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Заголовок и объект">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Заголовок раздел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031582" y="4164324"/>
            <a:ext cx="13040439" cy="6948264"/>
          </a:xfrm>
        </p:spPr>
        <p:txBody>
          <a:bodyPr anchor="b"/>
          <a:lstStyle>
            <a:lvl1pPr>
              <a:defRPr sz="9900"/>
            </a:lvl1pPr>
          </a:lstStyle>
          <a:p>
            <a:pPr>
              <a:defRPr/>
            </a:pPr>
            <a:r>
              <a:rPr lang="ru-RU"/>
              <a:t>Образец заголовка</a:t>
            </a:r>
            <a:endParaRPr lang="en-US"/>
          </a:p>
        </p:txBody>
      </p:sp>
      <p:sp>
        <p:nvSpPr>
          <p:cNvPr id="3" name="Text Placeholder 2"/>
          <p:cNvSpPr>
            <a:spLocks noGrp="1"/>
          </p:cNvSpPr>
          <p:nvPr>
            <p:ph type="body" idx="1"/>
          </p:nvPr>
        </p:nvSpPr>
        <p:spPr bwMode="auto">
          <a:xfrm>
            <a:off x="1031582" y="11178321"/>
            <a:ext cx="13040439" cy="3653928"/>
          </a:xfrm>
        </p:spPr>
        <p:txBody>
          <a:bodyPr/>
          <a:lstStyle>
            <a:lvl1pPr marL="0" indent="0">
              <a:buNone/>
              <a:defRPr sz="3950">
                <a:solidFill>
                  <a:schemeClr val="tx1"/>
                </a:solidFill>
              </a:defRPr>
            </a:lvl1pPr>
            <a:lvl2pPr marL="755980" indent="0">
              <a:buNone/>
              <a:defRPr sz="3300">
                <a:solidFill>
                  <a:schemeClr val="tx1">
                    <a:tint val="75000"/>
                  </a:schemeClr>
                </a:solidFill>
              </a:defRPr>
            </a:lvl2pPr>
            <a:lvl3pPr marL="1511960" indent="0">
              <a:buNone/>
              <a:defRPr sz="3000">
                <a:solidFill>
                  <a:schemeClr val="tx1">
                    <a:tint val="75000"/>
                  </a:schemeClr>
                </a:solidFill>
              </a:defRPr>
            </a:lvl3pPr>
            <a:lvl4pPr marL="2267941" indent="0">
              <a:buNone/>
              <a:defRPr sz="2650">
                <a:solidFill>
                  <a:schemeClr val="tx1">
                    <a:tint val="75000"/>
                  </a:schemeClr>
                </a:solidFill>
              </a:defRPr>
            </a:lvl4pPr>
            <a:lvl5pPr marL="3023921" indent="0">
              <a:buNone/>
              <a:defRPr sz="2650">
                <a:solidFill>
                  <a:schemeClr val="tx1">
                    <a:tint val="75000"/>
                  </a:schemeClr>
                </a:solidFill>
              </a:defRPr>
            </a:lvl5pPr>
            <a:lvl6pPr marL="3779901" indent="0">
              <a:buNone/>
              <a:defRPr sz="2650">
                <a:solidFill>
                  <a:schemeClr val="tx1">
                    <a:tint val="75000"/>
                  </a:schemeClr>
                </a:solidFill>
              </a:defRPr>
            </a:lvl6pPr>
            <a:lvl7pPr marL="4535881" indent="0">
              <a:buNone/>
              <a:defRPr sz="2650">
                <a:solidFill>
                  <a:schemeClr val="tx1">
                    <a:tint val="75000"/>
                  </a:schemeClr>
                </a:solidFill>
              </a:defRPr>
            </a:lvl7pPr>
            <a:lvl8pPr marL="5291861" indent="0">
              <a:buNone/>
              <a:defRPr sz="2650">
                <a:solidFill>
                  <a:schemeClr val="tx1">
                    <a:tint val="75000"/>
                  </a:schemeClr>
                </a:solidFill>
              </a:defRPr>
            </a:lvl8pPr>
            <a:lvl9pPr marL="6047842" indent="0">
              <a:buNone/>
              <a:defRPr sz="2650">
                <a:solidFill>
                  <a:schemeClr val="tx1">
                    <a:tint val="75000"/>
                  </a:schemeClr>
                </a:solidFill>
              </a:defRPr>
            </a:lvl9pPr>
          </a:lstStyle>
          <a:p>
            <a:pPr lvl="0">
              <a:defRPr/>
            </a:pPr>
            <a:r>
              <a:rPr lang="ru-RU"/>
              <a:t>Образец текста</a:t>
            </a:r>
            <a:endParaRPr/>
          </a:p>
        </p:txBody>
      </p:sp>
      <p:sp>
        <p:nvSpPr>
          <p:cNvPr id="4" name="Date Placeholder 3"/>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Два объекта">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Content Placeholder 2"/>
          <p:cNvSpPr>
            <a:spLocks noGrp="1"/>
          </p:cNvSpPr>
          <p:nvPr>
            <p:ph sz="half" idx="1"/>
          </p:nvPr>
        </p:nvSpPr>
        <p:spPr bwMode="auto">
          <a:xfrm>
            <a:off x="1039455" y="4446580"/>
            <a:ext cx="6425724" cy="1059832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p:cNvSpPr>
            <a:spLocks noGrp="1"/>
          </p:cNvSpPr>
          <p:nvPr>
            <p:ph sz="half" idx="2"/>
          </p:nvPr>
        </p:nvSpPr>
        <p:spPr bwMode="auto">
          <a:xfrm>
            <a:off x="7654171" y="4446580"/>
            <a:ext cx="6425724" cy="1059832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Сравнение">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041425" y="889320"/>
            <a:ext cx="13040439" cy="3228605"/>
          </a:xfrm>
        </p:spPr>
        <p:txBody>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1041426" y="4094721"/>
            <a:ext cx="6396193" cy="2006760"/>
          </a:xfrm>
        </p:spPr>
        <p:txBody>
          <a:bodyPr anchor="b"/>
          <a:lstStyle>
            <a:lvl1pPr marL="0" indent="0">
              <a:buNone/>
              <a:defRPr sz="3950" b="1"/>
            </a:lvl1pPr>
            <a:lvl2pPr marL="755980" indent="0">
              <a:buNone/>
              <a:defRPr sz="3300" b="1"/>
            </a:lvl2pPr>
            <a:lvl3pPr marL="1511960" indent="0">
              <a:buNone/>
              <a:defRPr sz="3000" b="1"/>
            </a:lvl3pPr>
            <a:lvl4pPr marL="2267941" indent="0">
              <a:buNone/>
              <a:defRPr sz="2650" b="1"/>
            </a:lvl4pPr>
            <a:lvl5pPr marL="3023921" indent="0">
              <a:buNone/>
              <a:defRPr sz="2650" b="1"/>
            </a:lvl5pPr>
            <a:lvl6pPr marL="3779901" indent="0">
              <a:buNone/>
              <a:defRPr sz="2650" b="1"/>
            </a:lvl6pPr>
            <a:lvl7pPr marL="4535881" indent="0">
              <a:buNone/>
              <a:defRPr sz="2650" b="1"/>
            </a:lvl7pPr>
            <a:lvl8pPr marL="5291861" indent="0">
              <a:buNone/>
              <a:defRPr sz="2650" b="1"/>
            </a:lvl8pPr>
            <a:lvl9pPr marL="6047842" indent="0">
              <a:buNone/>
              <a:defRPr sz="2650" b="1"/>
            </a:lvl9pPr>
          </a:lstStyle>
          <a:p>
            <a:pPr lvl="0">
              <a:defRPr/>
            </a:pPr>
            <a:r>
              <a:rPr lang="ru-RU"/>
              <a:t>Образец текста</a:t>
            </a:r>
            <a:endParaRPr/>
          </a:p>
        </p:txBody>
      </p:sp>
      <p:sp>
        <p:nvSpPr>
          <p:cNvPr id="4" name="Content Placeholder 3"/>
          <p:cNvSpPr>
            <a:spLocks noGrp="1"/>
          </p:cNvSpPr>
          <p:nvPr>
            <p:ph sz="half" idx="2"/>
          </p:nvPr>
        </p:nvSpPr>
        <p:spPr bwMode="auto">
          <a:xfrm>
            <a:off x="1041426" y="6101481"/>
            <a:ext cx="6396193" cy="8974360"/>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p:cNvSpPr>
            <a:spLocks noGrp="1"/>
          </p:cNvSpPr>
          <p:nvPr>
            <p:ph type="body" sz="quarter" idx="3"/>
          </p:nvPr>
        </p:nvSpPr>
        <p:spPr bwMode="auto">
          <a:xfrm>
            <a:off x="7654172" y="4094721"/>
            <a:ext cx="6427693" cy="2006760"/>
          </a:xfrm>
        </p:spPr>
        <p:txBody>
          <a:bodyPr anchor="b"/>
          <a:lstStyle>
            <a:lvl1pPr marL="0" indent="0">
              <a:buNone/>
              <a:defRPr sz="3950" b="1"/>
            </a:lvl1pPr>
            <a:lvl2pPr marL="755980" indent="0">
              <a:buNone/>
              <a:defRPr sz="3300" b="1"/>
            </a:lvl2pPr>
            <a:lvl3pPr marL="1511960" indent="0">
              <a:buNone/>
              <a:defRPr sz="3000" b="1"/>
            </a:lvl3pPr>
            <a:lvl4pPr marL="2267941" indent="0">
              <a:buNone/>
              <a:defRPr sz="2650" b="1"/>
            </a:lvl4pPr>
            <a:lvl5pPr marL="3023921" indent="0">
              <a:buNone/>
              <a:defRPr sz="2650" b="1"/>
            </a:lvl5pPr>
            <a:lvl6pPr marL="3779901" indent="0">
              <a:buNone/>
              <a:defRPr sz="2650" b="1"/>
            </a:lvl6pPr>
            <a:lvl7pPr marL="4535881" indent="0">
              <a:buNone/>
              <a:defRPr sz="2650" b="1"/>
            </a:lvl7pPr>
            <a:lvl8pPr marL="5291861" indent="0">
              <a:buNone/>
              <a:defRPr sz="2650" b="1"/>
            </a:lvl8pPr>
            <a:lvl9pPr marL="6047842" indent="0">
              <a:buNone/>
              <a:defRPr sz="2650" b="1"/>
            </a:lvl9pPr>
          </a:lstStyle>
          <a:p>
            <a:pPr lvl="0">
              <a:defRPr/>
            </a:pPr>
            <a:r>
              <a:rPr lang="ru-RU"/>
              <a:t>Образец текста</a:t>
            </a:r>
            <a:endParaRPr/>
          </a:p>
        </p:txBody>
      </p:sp>
      <p:sp>
        <p:nvSpPr>
          <p:cNvPr id="6" name="Content Placeholder 5"/>
          <p:cNvSpPr>
            <a:spLocks noGrp="1"/>
          </p:cNvSpPr>
          <p:nvPr>
            <p:ph sz="quarter" idx="4"/>
          </p:nvPr>
        </p:nvSpPr>
        <p:spPr bwMode="auto">
          <a:xfrm>
            <a:off x="7654172" y="6101481"/>
            <a:ext cx="6427693" cy="8974360"/>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8" name="Footer Placeholder 7"/>
          <p:cNvSpPr>
            <a:spLocks noGrp="1"/>
          </p:cNvSpPr>
          <p:nvPr>
            <p:ph type="ftr" sz="quarter" idx="11"/>
          </p:nvPr>
        </p:nvSpPr>
        <p:spPr bwMode="auto"/>
        <p:txBody>
          <a:bodyPr/>
          <a:lstStyle/>
          <a:p>
            <a:pPr>
              <a:defRPr/>
            </a:pPr>
            <a:endParaRPr lang="ru-RU"/>
          </a:p>
        </p:txBody>
      </p:sp>
      <p:sp>
        <p:nvSpPr>
          <p:cNvPr id="9" name="Slide Number Placeholder 8"/>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Только заголовок">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ru-RU"/>
              <a:t>Образец заголовка</a:t>
            </a:r>
            <a:endParaRPr lang="en-US"/>
          </a:p>
        </p:txBody>
      </p:sp>
      <p:sp>
        <p:nvSpPr>
          <p:cNvPr id="3" name="Date Placeholder 2"/>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4" name="Footer Placeholder 3"/>
          <p:cNvSpPr>
            <a:spLocks noGrp="1"/>
          </p:cNvSpPr>
          <p:nvPr>
            <p:ph type="ftr" sz="quarter" idx="11"/>
          </p:nvPr>
        </p:nvSpPr>
        <p:spPr bwMode="auto"/>
        <p:txBody>
          <a:bodyPr/>
          <a:lstStyle/>
          <a:p>
            <a:pPr>
              <a:defRPr/>
            </a:pPr>
            <a:endParaRPr lang="ru-RU"/>
          </a:p>
        </p:txBody>
      </p:sp>
      <p:sp>
        <p:nvSpPr>
          <p:cNvPr id="5" name="Slide Number Placeholder 4"/>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Пустой слайд">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3" name="Footer Placeholder 2"/>
          <p:cNvSpPr>
            <a:spLocks noGrp="1"/>
          </p:cNvSpPr>
          <p:nvPr>
            <p:ph type="ftr" sz="quarter" idx="11"/>
          </p:nvPr>
        </p:nvSpPr>
        <p:spPr bwMode="auto"/>
        <p:txBody>
          <a:bodyPr/>
          <a:lstStyle/>
          <a:p>
            <a:pPr>
              <a:defRPr/>
            </a:pPr>
            <a:endParaRPr lang="ru-RU"/>
          </a:p>
        </p:txBody>
      </p:sp>
      <p:sp>
        <p:nvSpPr>
          <p:cNvPr id="4" name="Slide Number Placeholder 3"/>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Объект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041425" y="1113578"/>
            <a:ext cx="4876384" cy="3897524"/>
          </a:xfrm>
        </p:spPr>
        <p:txBody>
          <a:bodyPr anchor="b"/>
          <a:lstStyle>
            <a:lvl1pPr>
              <a:defRPr sz="5300"/>
            </a:lvl1pPr>
          </a:lstStyle>
          <a:p>
            <a:pPr>
              <a:defRPr/>
            </a:pPr>
            <a:r>
              <a:rPr lang="ru-RU"/>
              <a:t>Образец заголовка</a:t>
            </a:r>
            <a:endParaRPr lang="en-US"/>
          </a:p>
        </p:txBody>
      </p:sp>
      <p:sp>
        <p:nvSpPr>
          <p:cNvPr id="3" name="Content Placeholder 2"/>
          <p:cNvSpPr>
            <a:spLocks noGrp="1"/>
          </p:cNvSpPr>
          <p:nvPr>
            <p:ph idx="1"/>
          </p:nvPr>
        </p:nvSpPr>
        <p:spPr bwMode="auto">
          <a:xfrm>
            <a:off x="6427693" y="2405023"/>
            <a:ext cx="7654171" cy="11870436"/>
          </a:xfrm>
        </p:spPr>
        <p:txBody>
          <a:bodyPr/>
          <a:lstStyle>
            <a:lvl1pPr>
              <a:defRPr sz="5300"/>
            </a:lvl1pPr>
            <a:lvl2pPr>
              <a:defRPr sz="4650"/>
            </a:lvl2pPr>
            <a:lvl3pPr>
              <a:defRPr sz="3950"/>
            </a:lvl3pPr>
            <a:lvl4pPr>
              <a:defRPr sz="3300"/>
            </a:lvl4pPr>
            <a:lvl5pPr>
              <a:defRPr sz="3300"/>
            </a:lvl5pPr>
            <a:lvl6pPr>
              <a:defRPr sz="3300"/>
            </a:lvl6pPr>
            <a:lvl7pPr>
              <a:defRPr sz="3300"/>
            </a:lvl7pPr>
            <a:lvl8pPr>
              <a:defRPr sz="3300"/>
            </a:lvl8pPr>
            <a:lvl9pPr>
              <a:defRPr sz="33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p:cNvSpPr>
            <a:spLocks noGrp="1"/>
          </p:cNvSpPr>
          <p:nvPr>
            <p:ph type="body" sz="half" idx="2"/>
          </p:nvPr>
        </p:nvSpPr>
        <p:spPr bwMode="auto">
          <a:xfrm>
            <a:off x="1041425" y="5011103"/>
            <a:ext cx="4876384" cy="9283687"/>
          </a:xfrm>
        </p:spPr>
        <p:txBody>
          <a:bodyPr/>
          <a:lstStyle>
            <a:lvl1pPr marL="0" indent="0">
              <a:buNone/>
              <a:defRPr sz="2650"/>
            </a:lvl1pPr>
            <a:lvl2pPr marL="755980" indent="0">
              <a:buNone/>
              <a:defRPr sz="2300"/>
            </a:lvl2pPr>
            <a:lvl3pPr marL="1511960" indent="0">
              <a:buNone/>
              <a:defRPr sz="2000"/>
            </a:lvl3pPr>
            <a:lvl4pPr marL="2267941" indent="0">
              <a:buNone/>
              <a:defRPr sz="1650"/>
            </a:lvl4pPr>
            <a:lvl5pPr marL="3023921" indent="0">
              <a:buNone/>
              <a:defRPr sz="1650"/>
            </a:lvl5pPr>
            <a:lvl6pPr marL="3779901" indent="0">
              <a:buNone/>
              <a:defRPr sz="1650"/>
            </a:lvl6pPr>
            <a:lvl7pPr marL="4535881" indent="0">
              <a:buNone/>
              <a:defRPr sz="1650"/>
            </a:lvl7pPr>
            <a:lvl8pPr marL="5291861" indent="0">
              <a:buNone/>
              <a:defRPr sz="1650"/>
            </a:lvl8pPr>
            <a:lvl9pPr marL="6047842" indent="0">
              <a:buNone/>
              <a:defRPr sz="165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Рисунок с подписью">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041425" y="1113578"/>
            <a:ext cx="4876384" cy="3897524"/>
          </a:xfrm>
        </p:spPr>
        <p:txBody>
          <a:bodyPr anchor="b"/>
          <a:lstStyle>
            <a:lvl1pPr>
              <a:defRPr sz="5300"/>
            </a:lvl1pPr>
          </a:lstStyle>
          <a:p>
            <a:pPr>
              <a:defRPr/>
            </a:pPr>
            <a:r>
              <a:rPr lang="ru-RU"/>
              <a:t>Образец заголовка</a:t>
            </a:r>
            <a:endParaRPr lang="en-US"/>
          </a:p>
        </p:txBody>
      </p:sp>
      <p:sp>
        <p:nvSpPr>
          <p:cNvPr id="3" name="Picture Placeholder 2"/>
          <p:cNvSpPr>
            <a:spLocks noChangeAspect="1" noGrp="1"/>
          </p:cNvSpPr>
          <p:nvPr>
            <p:ph type="pic" idx="1"/>
          </p:nvPr>
        </p:nvSpPr>
        <p:spPr bwMode="auto">
          <a:xfrm>
            <a:off x="6427693" y="2405023"/>
            <a:ext cx="7654171" cy="11870436"/>
          </a:xfrm>
        </p:spPr>
        <p:txBody>
          <a:bodyPr anchor="t"/>
          <a:lstStyle>
            <a:lvl1pPr marL="0" indent="0">
              <a:buNone/>
              <a:defRPr sz="5300"/>
            </a:lvl1pPr>
            <a:lvl2pPr marL="755980" indent="0">
              <a:buNone/>
              <a:defRPr sz="4650"/>
            </a:lvl2pPr>
            <a:lvl3pPr marL="1511960" indent="0">
              <a:buNone/>
              <a:defRPr sz="3950"/>
            </a:lvl3pPr>
            <a:lvl4pPr marL="2267941" indent="0">
              <a:buNone/>
              <a:defRPr sz="3300"/>
            </a:lvl4pPr>
            <a:lvl5pPr marL="3023921" indent="0">
              <a:buNone/>
              <a:defRPr sz="3300"/>
            </a:lvl5pPr>
            <a:lvl6pPr marL="3779901" indent="0">
              <a:buNone/>
              <a:defRPr sz="3300"/>
            </a:lvl6pPr>
            <a:lvl7pPr marL="4535881" indent="0">
              <a:buNone/>
              <a:defRPr sz="3300"/>
            </a:lvl7pPr>
            <a:lvl8pPr marL="5291861" indent="0">
              <a:buNone/>
              <a:defRPr sz="3300"/>
            </a:lvl8pPr>
            <a:lvl9pPr marL="6047842" indent="0">
              <a:buNone/>
              <a:defRPr sz="3300"/>
            </a:lvl9pPr>
          </a:lstStyle>
          <a:p>
            <a:pPr>
              <a:defRPr/>
            </a:pPr>
            <a:r>
              <a:rPr lang="ru-RU"/>
              <a:t>Вставка рисунка</a:t>
            </a:r>
            <a:endParaRPr lang="en-US"/>
          </a:p>
        </p:txBody>
      </p:sp>
      <p:sp>
        <p:nvSpPr>
          <p:cNvPr id="4" name="Text Placeholder 3"/>
          <p:cNvSpPr>
            <a:spLocks noGrp="1"/>
          </p:cNvSpPr>
          <p:nvPr>
            <p:ph type="body" sz="half" idx="2"/>
          </p:nvPr>
        </p:nvSpPr>
        <p:spPr bwMode="auto">
          <a:xfrm>
            <a:off x="1041425" y="5011103"/>
            <a:ext cx="4876384" cy="9283687"/>
          </a:xfrm>
        </p:spPr>
        <p:txBody>
          <a:bodyPr/>
          <a:lstStyle>
            <a:lvl1pPr marL="0" indent="0">
              <a:buNone/>
              <a:defRPr sz="2650"/>
            </a:lvl1pPr>
            <a:lvl2pPr marL="755980" indent="0">
              <a:buNone/>
              <a:defRPr sz="2300"/>
            </a:lvl2pPr>
            <a:lvl3pPr marL="1511960" indent="0">
              <a:buNone/>
              <a:defRPr sz="2000"/>
            </a:lvl3pPr>
            <a:lvl4pPr marL="2267941" indent="0">
              <a:buNone/>
              <a:defRPr sz="1650"/>
            </a:lvl4pPr>
            <a:lvl5pPr marL="3023921" indent="0">
              <a:buNone/>
              <a:defRPr sz="1650"/>
            </a:lvl5pPr>
            <a:lvl6pPr marL="3779901" indent="0">
              <a:buNone/>
              <a:defRPr sz="1650"/>
            </a:lvl6pPr>
            <a:lvl7pPr marL="4535881" indent="0">
              <a:buNone/>
              <a:defRPr sz="1650"/>
            </a:lvl7pPr>
            <a:lvl8pPr marL="5291861" indent="0">
              <a:buNone/>
              <a:defRPr sz="1650"/>
            </a:lvl8pPr>
            <a:lvl9pPr marL="6047842" indent="0">
              <a:buNone/>
              <a:defRPr sz="1650"/>
            </a:lvl9pPr>
          </a:lstStyle>
          <a:p>
            <a:pPr lvl="0">
              <a:defRPr/>
            </a:pPr>
            <a:r>
              <a:rPr lang="ru-RU"/>
              <a:t>Образец текста</a:t>
            </a:r>
            <a:endParaRPr/>
          </a:p>
        </p:txBody>
      </p:sp>
      <p:sp>
        <p:nvSpPr>
          <p:cNvPr id="5" name="Date Placeholder 4"/>
          <p:cNvSpPr>
            <a:spLocks noGrp="1"/>
          </p:cNvSpPr>
          <p:nvPr>
            <p:ph type="dt" sz="half" idx="10"/>
          </p:nvPr>
        </p:nvSpPr>
        <p:spPr bwMode="auto"/>
        <p:txBody>
          <a:bodyPr/>
          <a:lstStyle/>
          <a:p>
            <a:pPr>
              <a:defRPr/>
            </a:pPr>
            <a:fld id="{B4AD9ACF-4F8B-4562-9CF6-42DFF9F887D8}" type="datetimeFigureOut">
              <a:rPr lang="ru-RU"/>
              <a:t>20.02.2025</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D8840117-2E5B-4AC2-AF1F-844047550D77}" type="slidenum">
              <a:rPr lang="ru-RU"/>
              <a:t>‹#›</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1039456" y="889320"/>
            <a:ext cx="13040439" cy="3228605"/>
          </a:xfrm>
          <a:prstGeom prst="rect">
            <a:avLst/>
          </a:prstGeom>
        </p:spPr>
        <p:txBody>
          <a:bodyPr vert="horz" lIns="91440" tIns="45720" rIns="91440" bIns="45720" rtlCol="0" anchor="ctr">
            <a:normAutofit/>
          </a:bodyPr>
          <a:lstStyle/>
          <a:p>
            <a:pPr>
              <a:defRPr/>
            </a:pPr>
            <a:r>
              <a:rPr lang="ru-RU"/>
              <a:t>Образец заголовка</a:t>
            </a:r>
            <a:endParaRPr lang="en-US"/>
          </a:p>
        </p:txBody>
      </p:sp>
      <p:sp>
        <p:nvSpPr>
          <p:cNvPr id="3" name="Text Placeholder 2"/>
          <p:cNvSpPr>
            <a:spLocks noGrp="1"/>
          </p:cNvSpPr>
          <p:nvPr>
            <p:ph type="body" idx="1"/>
          </p:nvPr>
        </p:nvSpPr>
        <p:spPr bwMode="auto">
          <a:xfrm>
            <a:off x="1039456" y="4446580"/>
            <a:ext cx="13040439" cy="1059832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p:cNvSpPr>
            <a:spLocks noGrp="1"/>
          </p:cNvSpPr>
          <p:nvPr>
            <p:ph type="dt" sz="half" idx="2"/>
          </p:nvPr>
        </p:nvSpPr>
        <p:spPr bwMode="auto">
          <a:xfrm>
            <a:off x="1039455" y="15481836"/>
            <a:ext cx="3401854" cy="889316"/>
          </a:xfrm>
          <a:prstGeom prst="rect">
            <a:avLst/>
          </a:prstGeom>
        </p:spPr>
        <p:txBody>
          <a:bodyPr vert="horz" lIns="91440" tIns="45720" rIns="91440" bIns="45720" rtlCol="0" anchor="ctr"/>
          <a:lstStyle>
            <a:lvl1pPr algn="l">
              <a:defRPr sz="2000">
                <a:solidFill>
                  <a:schemeClr val="tx1">
                    <a:tint val="75000"/>
                  </a:schemeClr>
                </a:solidFill>
              </a:defRPr>
            </a:lvl1pPr>
          </a:lstStyle>
          <a:p>
            <a:pPr>
              <a:defRPr/>
            </a:pPr>
            <a:fld id="{B4AD9ACF-4F8B-4562-9CF6-42DFF9F887D8}" type="datetimeFigureOut">
              <a:rPr lang="ru-RU"/>
              <a:t>20.02.2025</a:t>
            </a:fld>
            <a:endParaRPr lang="ru-RU"/>
          </a:p>
        </p:txBody>
      </p:sp>
      <p:sp>
        <p:nvSpPr>
          <p:cNvPr id="5" name="Footer Placeholder 4"/>
          <p:cNvSpPr>
            <a:spLocks noGrp="1"/>
          </p:cNvSpPr>
          <p:nvPr>
            <p:ph type="ftr" sz="quarter" idx="3"/>
          </p:nvPr>
        </p:nvSpPr>
        <p:spPr bwMode="auto">
          <a:xfrm>
            <a:off x="5008285" y="15481836"/>
            <a:ext cx="5102781" cy="889316"/>
          </a:xfrm>
          <a:prstGeom prst="rect">
            <a:avLst/>
          </a:prstGeom>
        </p:spPr>
        <p:txBody>
          <a:bodyPr vert="horz" lIns="91440" tIns="45720" rIns="91440" bIns="45720" rtlCol="0" anchor="ctr"/>
          <a:lstStyle>
            <a:lvl1pPr algn="ctr">
              <a:defRPr sz="20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10678041" y="15481836"/>
            <a:ext cx="3401854" cy="889316"/>
          </a:xfrm>
          <a:prstGeom prst="rect">
            <a:avLst/>
          </a:prstGeom>
        </p:spPr>
        <p:txBody>
          <a:bodyPr vert="horz" lIns="91440" tIns="45720" rIns="91440" bIns="45720" rtlCol="0" anchor="ctr"/>
          <a:lstStyle>
            <a:lvl1pPr algn="r">
              <a:defRPr sz="2000">
                <a:solidFill>
                  <a:schemeClr val="tx1">
                    <a:tint val="75000"/>
                  </a:schemeClr>
                </a:solidFill>
              </a:defRPr>
            </a:lvl1pPr>
          </a:lstStyle>
          <a:p>
            <a:pPr>
              <a:defRPr/>
            </a:pPr>
            <a:fld id="{D8840117-2E5B-4AC2-AF1F-844047550D77}"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511960">
        <a:lnSpc>
          <a:spcPct val="90000"/>
        </a:lnSpc>
        <a:spcBef>
          <a:spcPts val="0"/>
        </a:spcBef>
        <a:buNone/>
        <a:defRPr sz="7300">
          <a:solidFill>
            <a:schemeClr val="tx1"/>
          </a:solidFill>
          <a:latin typeface="+mj-lt"/>
          <a:ea typeface="+mj-ea"/>
          <a:cs typeface="+mj-cs"/>
        </a:defRPr>
      </a:lvl1pPr>
    </p:titleStyle>
    <p:bodyStyle>
      <a:lvl1pPr marL="377990" indent="-377990" algn="l" defTabSz="1511960">
        <a:lnSpc>
          <a:spcPct val="90000"/>
        </a:lnSpc>
        <a:spcBef>
          <a:spcPts val="1654"/>
        </a:spcBef>
        <a:buFont typeface="Arial"/>
        <a:buChar char="•"/>
        <a:defRPr sz="4650">
          <a:solidFill>
            <a:schemeClr val="tx1"/>
          </a:solidFill>
          <a:latin typeface="+mn-lt"/>
          <a:ea typeface="+mn-ea"/>
          <a:cs typeface="+mn-cs"/>
        </a:defRPr>
      </a:lvl1pPr>
      <a:lvl2pPr marL="1133970" indent="-377990" algn="l" defTabSz="1511960">
        <a:lnSpc>
          <a:spcPct val="90000"/>
        </a:lnSpc>
        <a:spcBef>
          <a:spcPts val="827"/>
        </a:spcBef>
        <a:buFont typeface="Arial"/>
        <a:buChar char="•"/>
        <a:defRPr sz="3950">
          <a:solidFill>
            <a:schemeClr val="tx1"/>
          </a:solidFill>
          <a:latin typeface="+mn-lt"/>
          <a:ea typeface="+mn-ea"/>
          <a:cs typeface="+mn-cs"/>
        </a:defRPr>
      </a:lvl2pPr>
      <a:lvl3pPr marL="1889951" indent="-377990" algn="l" defTabSz="1511960">
        <a:lnSpc>
          <a:spcPct val="90000"/>
        </a:lnSpc>
        <a:spcBef>
          <a:spcPts val="827"/>
        </a:spcBef>
        <a:buFont typeface="Arial"/>
        <a:buChar char="•"/>
        <a:defRPr sz="3300">
          <a:solidFill>
            <a:schemeClr val="tx1"/>
          </a:solidFill>
          <a:latin typeface="+mn-lt"/>
          <a:ea typeface="+mn-ea"/>
          <a:cs typeface="+mn-cs"/>
        </a:defRPr>
      </a:lvl3pPr>
      <a:lvl4pPr marL="2645930" indent="-377990" algn="l" defTabSz="1511960">
        <a:lnSpc>
          <a:spcPct val="90000"/>
        </a:lnSpc>
        <a:spcBef>
          <a:spcPts val="827"/>
        </a:spcBef>
        <a:buFont typeface="Arial"/>
        <a:buChar char="•"/>
        <a:defRPr sz="3000">
          <a:solidFill>
            <a:schemeClr val="tx1"/>
          </a:solidFill>
          <a:latin typeface="+mn-lt"/>
          <a:ea typeface="+mn-ea"/>
          <a:cs typeface="+mn-cs"/>
        </a:defRPr>
      </a:lvl4pPr>
      <a:lvl5pPr marL="3401911" indent="-377990" algn="l" defTabSz="1511960">
        <a:lnSpc>
          <a:spcPct val="90000"/>
        </a:lnSpc>
        <a:spcBef>
          <a:spcPts val="827"/>
        </a:spcBef>
        <a:buFont typeface="Arial"/>
        <a:buChar char="•"/>
        <a:defRPr sz="3000">
          <a:solidFill>
            <a:schemeClr val="tx1"/>
          </a:solidFill>
          <a:latin typeface="+mn-lt"/>
          <a:ea typeface="+mn-ea"/>
          <a:cs typeface="+mn-cs"/>
        </a:defRPr>
      </a:lvl5pPr>
      <a:lvl6pPr marL="4157891" indent="-377990" algn="l" defTabSz="1511960">
        <a:lnSpc>
          <a:spcPct val="90000"/>
        </a:lnSpc>
        <a:spcBef>
          <a:spcPts val="827"/>
        </a:spcBef>
        <a:buFont typeface="Arial"/>
        <a:buChar char="•"/>
        <a:defRPr sz="3000">
          <a:solidFill>
            <a:schemeClr val="tx1"/>
          </a:solidFill>
          <a:latin typeface="+mn-lt"/>
          <a:ea typeface="+mn-ea"/>
          <a:cs typeface="+mn-cs"/>
        </a:defRPr>
      </a:lvl6pPr>
      <a:lvl7pPr marL="4913871" indent="-377990" algn="l" defTabSz="1511960">
        <a:lnSpc>
          <a:spcPct val="90000"/>
        </a:lnSpc>
        <a:spcBef>
          <a:spcPts val="827"/>
        </a:spcBef>
        <a:buFont typeface="Arial"/>
        <a:buChar char="•"/>
        <a:defRPr sz="3000">
          <a:solidFill>
            <a:schemeClr val="tx1"/>
          </a:solidFill>
          <a:latin typeface="+mn-lt"/>
          <a:ea typeface="+mn-ea"/>
          <a:cs typeface="+mn-cs"/>
        </a:defRPr>
      </a:lvl7pPr>
      <a:lvl8pPr marL="5669852" indent="-377990" algn="l" defTabSz="1511960">
        <a:lnSpc>
          <a:spcPct val="90000"/>
        </a:lnSpc>
        <a:spcBef>
          <a:spcPts val="827"/>
        </a:spcBef>
        <a:buFont typeface="Arial"/>
        <a:buChar char="•"/>
        <a:defRPr sz="3000">
          <a:solidFill>
            <a:schemeClr val="tx1"/>
          </a:solidFill>
          <a:latin typeface="+mn-lt"/>
          <a:ea typeface="+mn-ea"/>
          <a:cs typeface="+mn-cs"/>
        </a:defRPr>
      </a:lvl8pPr>
      <a:lvl9pPr marL="6425832" indent="-377990" algn="l" defTabSz="1511960">
        <a:lnSpc>
          <a:spcPct val="90000"/>
        </a:lnSpc>
        <a:spcBef>
          <a:spcPts val="827"/>
        </a:spcBef>
        <a:buFont typeface="Arial"/>
        <a:buChar char="•"/>
        <a:defRPr sz="3000">
          <a:solidFill>
            <a:schemeClr val="tx1"/>
          </a:solidFill>
          <a:latin typeface="+mn-lt"/>
          <a:ea typeface="+mn-ea"/>
          <a:cs typeface="+mn-cs"/>
        </a:defRPr>
      </a:lvl9pPr>
    </p:bodyStyle>
    <p:otherStyle>
      <a:defPPr>
        <a:defRPr lang="en-US"/>
      </a:defPPr>
      <a:lvl1pPr marL="0" algn="l" defTabSz="1511960">
        <a:defRPr sz="3000">
          <a:solidFill>
            <a:schemeClr val="tx1"/>
          </a:solidFill>
          <a:latin typeface="+mn-lt"/>
          <a:ea typeface="+mn-ea"/>
          <a:cs typeface="+mn-cs"/>
        </a:defRPr>
      </a:lvl1pPr>
      <a:lvl2pPr marL="755980" algn="l" defTabSz="1511960">
        <a:defRPr sz="3000">
          <a:solidFill>
            <a:schemeClr val="tx1"/>
          </a:solidFill>
          <a:latin typeface="+mn-lt"/>
          <a:ea typeface="+mn-ea"/>
          <a:cs typeface="+mn-cs"/>
        </a:defRPr>
      </a:lvl2pPr>
      <a:lvl3pPr marL="1511960" algn="l" defTabSz="1511960">
        <a:defRPr sz="3000">
          <a:solidFill>
            <a:schemeClr val="tx1"/>
          </a:solidFill>
          <a:latin typeface="+mn-lt"/>
          <a:ea typeface="+mn-ea"/>
          <a:cs typeface="+mn-cs"/>
        </a:defRPr>
      </a:lvl3pPr>
      <a:lvl4pPr marL="2267941" algn="l" defTabSz="1511960">
        <a:defRPr sz="3000">
          <a:solidFill>
            <a:schemeClr val="tx1"/>
          </a:solidFill>
          <a:latin typeface="+mn-lt"/>
          <a:ea typeface="+mn-ea"/>
          <a:cs typeface="+mn-cs"/>
        </a:defRPr>
      </a:lvl4pPr>
      <a:lvl5pPr marL="3023921" algn="l" defTabSz="1511960">
        <a:defRPr sz="3000">
          <a:solidFill>
            <a:schemeClr val="tx1"/>
          </a:solidFill>
          <a:latin typeface="+mn-lt"/>
          <a:ea typeface="+mn-ea"/>
          <a:cs typeface="+mn-cs"/>
        </a:defRPr>
      </a:lvl5pPr>
      <a:lvl6pPr marL="3779901" algn="l" defTabSz="1511960">
        <a:defRPr sz="3000">
          <a:solidFill>
            <a:schemeClr val="tx1"/>
          </a:solidFill>
          <a:latin typeface="+mn-lt"/>
          <a:ea typeface="+mn-ea"/>
          <a:cs typeface="+mn-cs"/>
        </a:defRPr>
      </a:lvl6pPr>
      <a:lvl7pPr marL="4535881" algn="l" defTabSz="1511960">
        <a:defRPr sz="3000">
          <a:solidFill>
            <a:schemeClr val="tx1"/>
          </a:solidFill>
          <a:latin typeface="+mn-lt"/>
          <a:ea typeface="+mn-ea"/>
          <a:cs typeface="+mn-cs"/>
        </a:defRPr>
      </a:lvl7pPr>
      <a:lvl8pPr marL="5291861" algn="l" defTabSz="1511960">
        <a:defRPr sz="3000">
          <a:solidFill>
            <a:schemeClr val="tx1"/>
          </a:solidFill>
          <a:latin typeface="+mn-lt"/>
          <a:ea typeface="+mn-ea"/>
          <a:cs typeface="+mn-cs"/>
        </a:defRPr>
      </a:lvl8pPr>
      <a:lvl9pPr marL="6047842" algn="l" defTabSz="1511960">
        <a:defRPr sz="30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lum/>
          </a:blip>
          <a:srcRect l="0" t="7627" r="0" b="7627"/>
          <a:stretch/>
        </a:blipFill>
      </p:bgPr>
    </p:bg>
    <p:spTree>
      <p:nvGrpSpPr>
        <p:cNvPr id="1" name=""/>
        <p:cNvGrpSpPr/>
        <p:nvPr/>
      </p:nvGrpSpPr>
      <p:grpSpPr bwMode="auto">
        <a:xfrm>
          <a:off x="0" y="0"/>
          <a:ext cx="0" cy="0"/>
          <a:chOff x="0" y="0"/>
          <a:chExt cx="0" cy="0"/>
        </a:xfrm>
      </p:grpSpPr>
      <p:sp>
        <p:nvSpPr>
          <p:cNvPr id="2" name="TextBox 1"/>
          <p:cNvSpPr txBox="1"/>
          <p:nvPr/>
        </p:nvSpPr>
        <p:spPr bwMode="auto">
          <a:xfrm>
            <a:off x="4386672" y="403164"/>
            <a:ext cx="6346005" cy="923330"/>
          </a:xfrm>
          <a:prstGeom prst="rect">
            <a:avLst/>
          </a:prstGeom>
          <a:noFill/>
        </p:spPr>
        <p:txBody>
          <a:bodyPr wrap="square" rtlCol="0">
            <a:spAutoFit/>
          </a:bodyPr>
          <a:lstStyle/>
          <a:p>
            <a:pPr algn="ctr">
              <a:defRPr/>
            </a:pPr>
            <a:r>
              <a:rPr lang="ru-RU" sz="5400" b="1"/>
              <a:t>НАША КОМАНДА</a:t>
            </a:r>
            <a:endParaRPr/>
          </a:p>
        </p:txBody>
      </p:sp>
      <p:sp>
        <p:nvSpPr>
          <p:cNvPr id="3" name="Надпись 2"/>
          <p:cNvSpPr txBox="1">
            <a:spLocks noChangeArrowheads="1"/>
          </p:cNvSpPr>
          <p:nvPr/>
        </p:nvSpPr>
        <p:spPr bwMode="auto">
          <a:xfrm>
            <a:off x="1313816" y="2692689"/>
            <a:ext cx="12491718" cy="1832419"/>
          </a:xfrm>
          <a:prstGeom prst="rect">
            <a:avLst/>
          </a:prstGeom>
          <a:noFill/>
          <a:ln w="9525">
            <a:noFill/>
            <a:miter lim="800000"/>
            <a:headEnd/>
            <a:tailEnd/>
          </a:ln>
        </p:spPr>
        <p:txBody>
          <a:bodyPr rot="0" vert="horz" wrap="square" lIns="91440" tIns="45720" rIns="91440" bIns="45720" anchor="t" anchorCtr="0">
            <a:noAutofit/>
          </a:bodyPr>
          <a:lstStyle/>
          <a:p>
            <a:pPr algn="just">
              <a:lnSpc>
                <a:spcPct val="107000"/>
              </a:lnSpc>
              <a:spcAft>
                <a:spcPts val="800"/>
              </a:spcAft>
              <a:defRPr/>
            </a:pPr>
            <a:r>
              <a:rPr lang="ru-RU" sz="2400">
                <a:latin typeface="Calibri"/>
                <a:ea typeface="Calibri"/>
                <a:cs typeface="Times New Roman"/>
              </a:rPr>
              <a:t>Мы живём на берегу Чёрного моря, в прекрасном городе Туапсе. Наша команда была создана на станции юных техников педагогом Скрыпник Еленой Васильевной. История названия нашей команды очень длинная. Мы долгое время не могли определится, какое именно нам подходит.  </a:t>
            </a:r>
            <a:endParaRPr/>
          </a:p>
          <a:p>
            <a:pPr algn="just">
              <a:lnSpc>
                <a:spcPct val="107000"/>
              </a:lnSpc>
              <a:spcAft>
                <a:spcPts val="800"/>
              </a:spcAft>
              <a:defRPr/>
            </a:pPr>
            <a:r>
              <a:rPr lang="ru-RU" sz="2000">
                <a:latin typeface="Calibri"/>
                <a:ea typeface="Calibri"/>
                <a:cs typeface="Times New Roman"/>
              </a:rPr>
              <a:t> </a:t>
            </a:r>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ctr">
              <a:lnSpc>
                <a:spcPct val="107000"/>
              </a:lnSpc>
              <a:spcAft>
                <a:spcPts val="800"/>
              </a:spcAft>
              <a:defRPr/>
            </a:pPr>
            <a:r>
              <a:rPr lang="ru-RU" sz="1100">
                <a:latin typeface="Calibri"/>
                <a:ea typeface="Calibri"/>
                <a:cs typeface="Times New Roman"/>
              </a:rPr>
              <a:t> </a:t>
            </a:r>
            <a:endParaRPr/>
          </a:p>
        </p:txBody>
      </p:sp>
      <p:sp>
        <p:nvSpPr>
          <p:cNvPr id="4" name="Надпись 2"/>
          <p:cNvSpPr txBox="1">
            <a:spLocks noChangeArrowheads="1"/>
          </p:cNvSpPr>
          <p:nvPr/>
        </p:nvSpPr>
        <p:spPr bwMode="auto">
          <a:xfrm>
            <a:off x="4832147" y="4943519"/>
            <a:ext cx="8743175" cy="1611675"/>
          </a:xfrm>
          <a:prstGeom prst="rect">
            <a:avLst/>
          </a:prstGeom>
          <a:noFill/>
          <a:ln w="9525">
            <a:noFill/>
            <a:miter lim="800000"/>
            <a:headEnd/>
            <a:tailEnd/>
          </a:ln>
        </p:spPr>
        <p:txBody>
          <a:bodyPr rot="0" vert="horz" wrap="square" lIns="91440" tIns="45720" rIns="91440" bIns="45720" anchor="t" anchorCtr="0">
            <a:noAutofit/>
          </a:bodyPr>
          <a:lstStyle/>
          <a:p>
            <a:pPr algn="just">
              <a:lnSpc>
                <a:spcPct val="107000"/>
              </a:lnSpc>
              <a:spcAft>
                <a:spcPts val="800"/>
              </a:spcAft>
              <a:defRPr/>
            </a:pPr>
            <a:r>
              <a:rPr lang="ru-RU" sz="2400">
                <a:latin typeface="Calibri"/>
                <a:ea typeface="Calibri"/>
                <a:cs typeface="Times New Roman"/>
              </a:rPr>
              <a:t>Иван Бунчук – Капитан нашей команды. Ходит на робототехнику 9 лет. Увлекается программированием, моделированием и конструированием.  В команде занимается созданием проекта и созданием программы для робота.</a:t>
            </a:r>
            <a:endParaRPr/>
          </a:p>
          <a:p>
            <a:pPr algn="just">
              <a:lnSpc>
                <a:spcPct val="107000"/>
              </a:lnSpc>
              <a:spcAft>
                <a:spcPts val="800"/>
              </a:spcAft>
              <a:defRPr/>
            </a:pPr>
            <a:r>
              <a:rPr lang="ru-RU" sz="2400">
                <a:latin typeface="Calibri"/>
                <a:ea typeface="Calibri"/>
                <a:cs typeface="Times New Roman"/>
              </a:rPr>
              <a:t> </a:t>
            </a:r>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ctr">
              <a:lnSpc>
                <a:spcPct val="107000"/>
              </a:lnSpc>
              <a:spcAft>
                <a:spcPts val="800"/>
              </a:spcAft>
              <a:defRPr/>
            </a:pPr>
            <a:r>
              <a:rPr lang="ru-RU" sz="1100">
                <a:latin typeface="Calibri"/>
                <a:ea typeface="Calibri"/>
                <a:cs typeface="Times New Roman"/>
              </a:rPr>
              <a:t> </a:t>
            </a:r>
            <a:endParaRPr/>
          </a:p>
        </p:txBody>
      </p:sp>
      <p:sp>
        <p:nvSpPr>
          <p:cNvPr id="5" name="Надпись 2"/>
          <p:cNvSpPr txBox="1">
            <a:spLocks noChangeArrowheads="1"/>
          </p:cNvSpPr>
          <p:nvPr/>
        </p:nvSpPr>
        <p:spPr bwMode="auto">
          <a:xfrm>
            <a:off x="4832146" y="6973604"/>
            <a:ext cx="8743175" cy="1611675"/>
          </a:xfrm>
          <a:prstGeom prst="rect">
            <a:avLst/>
          </a:prstGeom>
          <a:noFill/>
          <a:ln w="9525">
            <a:noFill/>
            <a:miter lim="800000"/>
            <a:headEnd/>
            <a:tailEnd/>
          </a:ln>
        </p:spPr>
        <p:txBody>
          <a:bodyPr rot="0" vert="horz" wrap="square" lIns="91440" tIns="45720" rIns="91440" bIns="45720" anchor="t" anchorCtr="0">
            <a:noAutofit/>
          </a:bodyPr>
          <a:lstStyle/>
          <a:p>
            <a:pPr algn="just">
              <a:lnSpc>
                <a:spcPct val="107000"/>
              </a:lnSpc>
              <a:spcAft>
                <a:spcPts val="800"/>
              </a:spcAft>
              <a:defRPr/>
            </a:pPr>
            <a:r>
              <a:rPr lang="ru-RU" sz="2400">
                <a:latin typeface="Calibri"/>
                <a:ea typeface="Calibri"/>
                <a:cs typeface="Times New Roman"/>
              </a:rPr>
              <a:t>Тимур Степанов – Увлекается программированием и моделированием. В команде является главным программистом и ответственен за робота.</a:t>
            </a:r>
            <a:endParaRPr/>
          </a:p>
          <a:p>
            <a:pPr algn="just">
              <a:lnSpc>
                <a:spcPct val="107000"/>
              </a:lnSpc>
              <a:spcAft>
                <a:spcPts val="800"/>
              </a:spcAft>
              <a:defRPr/>
            </a:pPr>
            <a:r>
              <a:rPr lang="ru-RU" sz="2400">
                <a:latin typeface="Calibri"/>
                <a:ea typeface="Calibri"/>
                <a:cs typeface="Times New Roman"/>
              </a:rPr>
              <a:t> </a:t>
            </a:r>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ctr">
              <a:lnSpc>
                <a:spcPct val="107000"/>
              </a:lnSpc>
              <a:spcAft>
                <a:spcPts val="800"/>
              </a:spcAft>
              <a:defRPr/>
            </a:pPr>
            <a:r>
              <a:rPr lang="ru-RU" sz="1100">
                <a:latin typeface="Calibri"/>
                <a:ea typeface="Calibri"/>
                <a:cs typeface="Times New Roman"/>
              </a:rPr>
              <a:t> </a:t>
            </a:r>
            <a:endParaRPr/>
          </a:p>
        </p:txBody>
      </p:sp>
      <p:sp>
        <p:nvSpPr>
          <p:cNvPr id="6" name="Надпись 2"/>
          <p:cNvSpPr txBox="1">
            <a:spLocks noChangeArrowheads="1"/>
          </p:cNvSpPr>
          <p:nvPr/>
        </p:nvSpPr>
        <p:spPr bwMode="auto">
          <a:xfrm>
            <a:off x="4832143" y="8843554"/>
            <a:ext cx="8743175" cy="1304927"/>
          </a:xfrm>
          <a:prstGeom prst="rect">
            <a:avLst/>
          </a:prstGeom>
          <a:noFill/>
          <a:ln w="9525">
            <a:noFill/>
            <a:miter lim="800000"/>
            <a:headEnd/>
            <a:tailEnd/>
          </a:ln>
        </p:spPr>
        <p:txBody>
          <a:bodyPr rot="0" vert="horz" wrap="square" lIns="91440" tIns="45720" rIns="91440" bIns="45720" anchor="t" anchorCtr="0">
            <a:noAutofit/>
          </a:bodyPr>
          <a:lstStyle/>
          <a:p>
            <a:pPr algn="just">
              <a:lnSpc>
                <a:spcPct val="107000"/>
              </a:lnSpc>
              <a:spcAft>
                <a:spcPts val="800"/>
              </a:spcAft>
              <a:defRPr/>
            </a:pPr>
            <a:r>
              <a:rPr lang="ru-RU" sz="2400">
                <a:latin typeface="Calibri"/>
                <a:ea typeface="Calibri"/>
                <a:cs typeface="Times New Roman"/>
              </a:rPr>
              <a:t>Егор Тараканов – Ходит на робототехнику 9 лет. Увлекается конструированием роботов и созданием проектов. В команде отвечает за исследования для проекта. </a:t>
            </a:r>
            <a:endParaRPr/>
          </a:p>
          <a:p>
            <a:pPr algn="just">
              <a:lnSpc>
                <a:spcPct val="107000"/>
              </a:lnSpc>
              <a:spcAft>
                <a:spcPts val="800"/>
              </a:spcAft>
              <a:defRPr/>
            </a:pPr>
            <a:r>
              <a:rPr lang="ru-RU" sz="2400">
                <a:latin typeface="Calibri"/>
                <a:ea typeface="Calibri"/>
                <a:cs typeface="Times New Roman"/>
              </a:rPr>
              <a:t> </a:t>
            </a:r>
            <a:endParaRPr/>
          </a:p>
          <a:p>
            <a:pPr algn="just">
              <a:lnSpc>
                <a:spcPct val="107000"/>
              </a:lnSpc>
              <a:spcAft>
                <a:spcPts val="800"/>
              </a:spcAft>
              <a:defRPr/>
            </a:pPr>
            <a:r>
              <a:rPr lang="ru-RU" sz="2400">
                <a:latin typeface="Calibri"/>
                <a:ea typeface="Calibri"/>
                <a:cs typeface="Times New Roman"/>
              </a:rPr>
              <a:t> </a:t>
            </a:r>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ctr">
              <a:lnSpc>
                <a:spcPct val="107000"/>
              </a:lnSpc>
              <a:spcAft>
                <a:spcPts val="800"/>
              </a:spcAft>
              <a:defRPr/>
            </a:pPr>
            <a:r>
              <a:rPr lang="ru-RU" sz="1100">
                <a:latin typeface="Calibri"/>
                <a:ea typeface="Calibri"/>
                <a:cs typeface="Times New Roman"/>
              </a:rPr>
              <a:t> </a:t>
            </a:r>
            <a:endParaRPr/>
          </a:p>
        </p:txBody>
      </p:sp>
      <p:sp>
        <p:nvSpPr>
          <p:cNvPr id="7" name="Надпись 2"/>
          <p:cNvSpPr txBox="1">
            <a:spLocks noChangeArrowheads="1"/>
          </p:cNvSpPr>
          <p:nvPr/>
        </p:nvSpPr>
        <p:spPr bwMode="auto">
          <a:xfrm>
            <a:off x="4832143" y="10764773"/>
            <a:ext cx="8743174" cy="1304928"/>
          </a:xfrm>
          <a:prstGeom prst="rect">
            <a:avLst/>
          </a:prstGeom>
          <a:noFill/>
          <a:ln w="9525">
            <a:noFill/>
            <a:miter lim="800000"/>
            <a:headEnd/>
            <a:tailEnd/>
          </a:ln>
        </p:spPr>
        <p:txBody>
          <a:bodyPr rot="0" vert="horz" wrap="square" lIns="91440" tIns="45720" rIns="91440" bIns="45720" anchor="t" anchorCtr="0">
            <a:noAutofit/>
          </a:bodyPr>
          <a:lstStyle/>
          <a:p>
            <a:pPr algn="just">
              <a:lnSpc>
                <a:spcPct val="107000"/>
              </a:lnSpc>
              <a:spcAft>
                <a:spcPts val="800"/>
              </a:spcAft>
              <a:defRPr/>
            </a:pPr>
            <a:r>
              <a:rPr lang="ru-RU" sz="2400">
                <a:latin typeface="Calibri"/>
                <a:ea typeface="Calibri"/>
                <a:cs typeface="Times New Roman"/>
              </a:rPr>
              <a:t>Влад Ачох – Ходит на робототехнику 2 года. Увлекается конструированием и изучением электроники. В команде отвечает за создание робота.</a:t>
            </a:r>
            <a:endParaRPr/>
          </a:p>
          <a:p>
            <a:pPr algn="just">
              <a:lnSpc>
                <a:spcPct val="107000"/>
              </a:lnSpc>
              <a:spcAft>
                <a:spcPts val="800"/>
              </a:spcAft>
              <a:defRPr/>
            </a:pPr>
            <a:r>
              <a:rPr lang="ru-RU" sz="2400">
                <a:latin typeface="Calibri"/>
                <a:ea typeface="Calibri"/>
                <a:cs typeface="Times New Roman"/>
              </a:rPr>
              <a:t> </a:t>
            </a:r>
            <a:endParaRPr/>
          </a:p>
          <a:p>
            <a:pPr algn="just">
              <a:lnSpc>
                <a:spcPct val="107000"/>
              </a:lnSpc>
              <a:spcAft>
                <a:spcPts val="800"/>
              </a:spcAft>
              <a:defRPr/>
            </a:pPr>
            <a:r>
              <a:rPr lang="ru-RU" sz="2400">
                <a:latin typeface="Calibri"/>
                <a:ea typeface="Calibri"/>
                <a:cs typeface="Times New Roman"/>
              </a:rPr>
              <a:t> </a:t>
            </a:r>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ctr">
              <a:lnSpc>
                <a:spcPct val="107000"/>
              </a:lnSpc>
              <a:spcAft>
                <a:spcPts val="800"/>
              </a:spcAft>
              <a:defRPr/>
            </a:pPr>
            <a:r>
              <a:rPr lang="ru-RU" sz="1100">
                <a:latin typeface="Calibri"/>
                <a:ea typeface="Calibri"/>
                <a:cs typeface="Times New Roman"/>
              </a:rPr>
              <a:t> </a:t>
            </a:r>
            <a:endParaRPr/>
          </a:p>
        </p:txBody>
      </p:sp>
      <p:sp>
        <p:nvSpPr>
          <p:cNvPr id="8" name="Надпись 2"/>
          <p:cNvSpPr txBox="1">
            <a:spLocks noChangeArrowheads="1"/>
          </p:cNvSpPr>
          <p:nvPr/>
        </p:nvSpPr>
        <p:spPr bwMode="auto">
          <a:xfrm>
            <a:off x="4832143" y="12685993"/>
            <a:ext cx="8743173" cy="1304927"/>
          </a:xfrm>
          <a:prstGeom prst="rect">
            <a:avLst/>
          </a:prstGeom>
          <a:noFill/>
          <a:ln w="9525">
            <a:noFill/>
            <a:miter lim="800000"/>
            <a:headEnd/>
            <a:tailEnd/>
          </a:ln>
        </p:spPr>
        <p:txBody>
          <a:bodyPr rot="0" vert="horz" wrap="square" lIns="91440" tIns="45720" rIns="91440" bIns="45720" anchor="t" anchorCtr="0">
            <a:noAutofit/>
          </a:bodyPr>
          <a:lstStyle/>
          <a:p>
            <a:pPr algn="just">
              <a:lnSpc>
                <a:spcPct val="107000"/>
              </a:lnSpc>
              <a:spcAft>
                <a:spcPts val="800"/>
              </a:spcAft>
              <a:defRPr/>
            </a:pPr>
            <a:r>
              <a:rPr lang="ru-RU" sz="2400">
                <a:latin typeface="Calibri"/>
                <a:ea typeface="Calibri"/>
                <a:cs typeface="Times New Roman"/>
              </a:rPr>
              <a:t>Михаил Мороз – Очень разносторонний человек. Поэтому он всегда готов помочь своим сокамандникам. В команде отвечает за ведение блога нашей команды. </a:t>
            </a:r>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ctr">
              <a:lnSpc>
                <a:spcPct val="107000"/>
              </a:lnSpc>
              <a:spcAft>
                <a:spcPts val="800"/>
              </a:spcAft>
              <a:defRPr/>
            </a:pPr>
            <a:r>
              <a:rPr lang="ru-RU" sz="1100">
                <a:latin typeface="Calibri"/>
                <a:ea typeface="Calibri"/>
                <a:cs typeface="Times New Roman"/>
              </a:rPr>
              <a:t> </a:t>
            </a:r>
            <a:endParaRPr/>
          </a:p>
        </p:txBody>
      </p:sp>
      <p:pic>
        <p:nvPicPr>
          <p:cNvPr id="9" name="Рисунок 8"/>
          <p:cNvPicPr>
            <a:picLocks noChangeAspect="1"/>
          </p:cNvPicPr>
          <p:nvPr/>
        </p:nvPicPr>
        <p:blipFill>
          <a:blip r:embed="rId4"/>
          <a:stretch/>
        </p:blipFill>
        <p:spPr bwMode="auto">
          <a:xfrm>
            <a:off x="1768568" y="4681083"/>
            <a:ext cx="2618103" cy="1874110"/>
          </a:xfrm>
          <a:prstGeom prst="rect">
            <a:avLst/>
          </a:prstGeom>
        </p:spPr>
      </p:pic>
      <p:pic>
        <p:nvPicPr>
          <p:cNvPr id="10" name="Рисунок 9"/>
          <p:cNvPicPr>
            <a:picLocks noChangeAspect="1"/>
          </p:cNvPicPr>
          <p:nvPr/>
        </p:nvPicPr>
        <p:blipFill>
          <a:blip r:embed="rId5"/>
          <a:stretch/>
        </p:blipFill>
        <p:spPr bwMode="auto">
          <a:xfrm>
            <a:off x="2406089" y="6740162"/>
            <a:ext cx="1343062" cy="1611675"/>
          </a:xfrm>
          <a:prstGeom prst="rect">
            <a:avLst/>
          </a:prstGeom>
        </p:spPr>
      </p:pic>
      <p:pic>
        <p:nvPicPr>
          <p:cNvPr id="11" name="Рисунок 10"/>
          <p:cNvPicPr>
            <a:picLocks noChangeAspect="1"/>
          </p:cNvPicPr>
          <p:nvPr/>
        </p:nvPicPr>
        <p:blipFill>
          <a:blip r:embed="rId6"/>
          <a:stretch/>
        </p:blipFill>
        <p:spPr bwMode="auto">
          <a:xfrm>
            <a:off x="1768568" y="8597942"/>
            <a:ext cx="2618103" cy="1723429"/>
          </a:xfrm>
          <a:prstGeom prst="rect">
            <a:avLst/>
          </a:prstGeom>
        </p:spPr>
      </p:pic>
      <p:pic>
        <p:nvPicPr>
          <p:cNvPr id="12" name="Рисунок 11"/>
          <p:cNvPicPr>
            <a:picLocks noChangeAspect="1"/>
          </p:cNvPicPr>
          <p:nvPr/>
        </p:nvPicPr>
        <p:blipFill>
          <a:blip r:embed="rId7"/>
          <a:stretch/>
        </p:blipFill>
        <p:spPr bwMode="auto">
          <a:xfrm>
            <a:off x="1768568" y="10618183"/>
            <a:ext cx="2618103" cy="1658524"/>
          </a:xfrm>
          <a:prstGeom prst="rect">
            <a:avLst/>
          </a:prstGeom>
        </p:spPr>
      </p:pic>
      <p:pic>
        <p:nvPicPr>
          <p:cNvPr id="13" name="Рисунок 12"/>
          <p:cNvPicPr>
            <a:picLocks noChangeAspect="1"/>
          </p:cNvPicPr>
          <p:nvPr/>
        </p:nvPicPr>
        <p:blipFill>
          <a:blip r:embed="rId8"/>
          <a:stretch/>
        </p:blipFill>
        <p:spPr bwMode="auto">
          <a:xfrm>
            <a:off x="1768568" y="12548321"/>
            <a:ext cx="2618103" cy="182791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lum/>
          </a:blip>
          <a:srcRect l="0" t="7627" r="0" b="7627"/>
          <a:stretch/>
        </a:blipFill>
      </p:bgPr>
    </p:bg>
    <p:spTree>
      <p:nvGrpSpPr>
        <p:cNvPr id="1" name=""/>
        <p:cNvGrpSpPr/>
        <p:nvPr/>
      </p:nvGrpSpPr>
      <p:grpSpPr bwMode="auto">
        <a:xfrm>
          <a:off x="0" y="0"/>
          <a:ext cx="0" cy="0"/>
          <a:chOff x="0" y="0"/>
          <a:chExt cx="0" cy="0"/>
        </a:xfrm>
      </p:grpSpPr>
      <p:sp>
        <p:nvSpPr>
          <p:cNvPr id="2" name="TextBox 1"/>
          <p:cNvSpPr txBox="1"/>
          <p:nvPr/>
        </p:nvSpPr>
        <p:spPr bwMode="auto">
          <a:xfrm>
            <a:off x="4872400" y="403164"/>
            <a:ext cx="5374548" cy="923330"/>
          </a:xfrm>
          <a:prstGeom prst="rect">
            <a:avLst/>
          </a:prstGeom>
          <a:noFill/>
        </p:spPr>
        <p:txBody>
          <a:bodyPr wrap="square" rtlCol="0">
            <a:spAutoFit/>
          </a:bodyPr>
          <a:lstStyle/>
          <a:p>
            <a:pPr algn="ctr">
              <a:defRPr/>
            </a:pPr>
            <a:r>
              <a:rPr lang="ru-RU" sz="5400" b="1"/>
              <a:t>ПРОЕКТ</a:t>
            </a:r>
            <a:endParaRPr/>
          </a:p>
        </p:txBody>
      </p:sp>
      <p:sp>
        <p:nvSpPr>
          <p:cNvPr id="3" name="TextBox 2"/>
          <p:cNvSpPr txBox="1"/>
          <p:nvPr/>
        </p:nvSpPr>
        <p:spPr bwMode="auto">
          <a:xfrm>
            <a:off x="2687041" y="1326494"/>
            <a:ext cx="9745268" cy="523220"/>
          </a:xfrm>
          <a:prstGeom prst="rect">
            <a:avLst/>
          </a:prstGeom>
          <a:noFill/>
        </p:spPr>
        <p:txBody>
          <a:bodyPr wrap="square" rtlCol="0">
            <a:spAutoFit/>
          </a:bodyPr>
          <a:lstStyle/>
          <a:p>
            <a:pPr algn="ctr">
              <a:defRPr/>
            </a:pPr>
            <a:r>
              <a:rPr lang="ru-RU" sz="2800" b="1"/>
              <a:t>Робот по поиску трещин в водоприёмных камерах ГЭС	</a:t>
            </a:r>
            <a:endParaRPr/>
          </a:p>
        </p:txBody>
      </p:sp>
      <p:sp>
        <p:nvSpPr>
          <p:cNvPr id="5" name="TextBox 4"/>
          <p:cNvSpPr txBox="1"/>
          <p:nvPr/>
        </p:nvSpPr>
        <p:spPr bwMode="auto">
          <a:xfrm>
            <a:off x="1417321" y="2249824"/>
            <a:ext cx="12283440" cy="2437527"/>
          </a:xfrm>
          <a:prstGeom prst="rect">
            <a:avLst/>
          </a:prstGeom>
          <a:noFill/>
        </p:spPr>
        <p:txBody>
          <a:bodyPr wrap="square" rtlCol="0">
            <a:spAutoFit/>
          </a:bodyPr>
          <a:lstStyle/>
          <a:p>
            <a:pPr algn="just">
              <a:lnSpc>
                <a:spcPct val="107000"/>
              </a:lnSpc>
              <a:spcAft>
                <a:spcPts val="0"/>
              </a:spcAft>
              <a:defRPr/>
            </a:pPr>
            <a:r>
              <a:rPr lang="ru-RU" sz="2400" b="1">
                <a:latin typeface="Calibri"/>
                <a:ea typeface="Calibri"/>
                <a:cs typeface="Times New Roman"/>
              </a:rPr>
              <a:t>Проблема: </a:t>
            </a:r>
            <a:r>
              <a:rPr lang="ru-RU" sz="2400">
                <a:latin typeface="Calibri"/>
                <a:ea typeface="Calibri"/>
                <a:cs typeface="Times New Roman"/>
              </a:rPr>
              <a:t>Трудность обнаружения трещин на водоприёмных </a:t>
            </a:r>
            <a:endParaRPr/>
          </a:p>
          <a:p>
            <a:pPr algn="just">
              <a:lnSpc>
                <a:spcPct val="107000"/>
              </a:lnSpc>
              <a:spcAft>
                <a:spcPts val="0"/>
              </a:spcAft>
              <a:defRPr/>
            </a:pPr>
            <a:r>
              <a:rPr lang="ru-RU" sz="2400">
                <a:latin typeface="Calibri"/>
                <a:ea typeface="Calibri"/>
                <a:cs typeface="Times New Roman"/>
              </a:rPr>
              <a:t>			камерах ГЭС. Из-за мутной воды, видимость в водоприёмниках, </a:t>
            </a:r>
            <a:endParaRPr/>
          </a:p>
          <a:p>
            <a:pPr algn="just">
              <a:lnSpc>
                <a:spcPct val="107000"/>
              </a:lnSpc>
              <a:spcAft>
                <a:spcPts val="0"/>
              </a:spcAft>
              <a:defRPr/>
            </a:pPr>
            <a:r>
              <a:rPr lang="ru-RU" sz="2400">
                <a:latin typeface="Calibri"/>
                <a:ea typeface="Calibri"/>
                <a:cs typeface="Times New Roman"/>
              </a:rPr>
              <a:t>			которые и так находятся в зарытом пространстве, почти минимальной. Поэтому 				обнаружение трещин становиться</a:t>
            </a:r>
            <a:endParaRPr/>
          </a:p>
          <a:p>
            <a:pPr algn="just">
              <a:lnSpc>
                <a:spcPct val="107000"/>
              </a:lnSpc>
              <a:spcAft>
                <a:spcPts val="0"/>
              </a:spcAft>
              <a:defRPr/>
            </a:pPr>
            <a:r>
              <a:rPr lang="ru-RU" sz="2400">
                <a:latin typeface="Calibri"/>
                <a:ea typeface="Calibri"/>
                <a:cs typeface="Times New Roman"/>
              </a:rPr>
              <a:t>			сложной задачей.</a:t>
            </a:r>
            <a:endParaRPr/>
          </a:p>
          <a:p>
            <a:pPr algn="just">
              <a:defRPr/>
            </a:pPr>
            <a:endParaRPr lang="ru-RU" sz="2400"/>
          </a:p>
        </p:txBody>
      </p:sp>
      <p:sp>
        <p:nvSpPr>
          <p:cNvPr id="6" name="TextBox 5"/>
          <p:cNvSpPr txBox="1"/>
          <p:nvPr/>
        </p:nvSpPr>
        <p:spPr bwMode="auto">
          <a:xfrm>
            <a:off x="1417321" y="4687351"/>
            <a:ext cx="12283440" cy="470000"/>
          </a:xfrm>
          <a:prstGeom prst="rect">
            <a:avLst/>
          </a:prstGeom>
          <a:noFill/>
        </p:spPr>
        <p:txBody>
          <a:bodyPr wrap="square" rtlCol="0">
            <a:spAutoFit/>
          </a:bodyPr>
          <a:lstStyle/>
          <a:p>
            <a:pPr algn="just">
              <a:lnSpc>
                <a:spcPct val="107000"/>
              </a:lnSpc>
              <a:spcAft>
                <a:spcPts val="0"/>
              </a:spcAft>
              <a:defRPr/>
            </a:pPr>
            <a:r>
              <a:rPr lang="ru-RU" sz="2400" b="1">
                <a:latin typeface="Calibri"/>
                <a:cs typeface="Times New Roman"/>
              </a:rPr>
              <a:t>Исследование</a:t>
            </a:r>
            <a:r>
              <a:rPr lang="en-US" sz="2400" b="1">
                <a:latin typeface="Calibri"/>
                <a:cs typeface="Times New Roman"/>
              </a:rPr>
              <a:t>: </a:t>
            </a:r>
            <a:r>
              <a:rPr lang="ru-RU" sz="2400">
                <a:latin typeface="Calibri"/>
                <a:cs typeface="Times New Roman"/>
              </a:rPr>
              <a:t>Существует несколько вариантов поиску трещин, одни из них</a:t>
            </a:r>
            <a:r>
              <a:rPr lang="en-US" sz="2400">
                <a:latin typeface="Calibri"/>
                <a:cs typeface="Times New Roman"/>
              </a:rPr>
              <a:t>:</a:t>
            </a:r>
            <a:endParaRPr lang="ru-RU" sz="2400"/>
          </a:p>
        </p:txBody>
      </p:sp>
      <p:sp>
        <p:nvSpPr>
          <p:cNvPr id="7" name="Надпись 2"/>
          <p:cNvSpPr txBox="1">
            <a:spLocks noChangeArrowheads="1"/>
          </p:cNvSpPr>
          <p:nvPr/>
        </p:nvSpPr>
        <p:spPr bwMode="auto">
          <a:xfrm>
            <a:off x="1618653" y="5559158"/>
            <a:ext cx="2136776" cy="865173"/>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defRPr/>
            </a:pPr>
            <a:r>
              <a:rPr lang="ru-RU" sz="2400" b="1">
                <a:latin typeface="Calibri"/>
                <a:ea typeface="Calibri"/>
                <a:cs typeface="Times New Roman"/>
              </a:rPr>
              <a:t>Визуальный осмот</a:t>
            </a:r>
            <a:r>
              <a:rPr lang="ru-RU" sz="2400" b="1">
                <a:latin typeface="Calibri"/>
                <a:ea typeface="Calibri"/>
                <a:cs typeface="Times New Roman"/>
              </a:rPr>
              <a:t>р</a:t>
            </a:r>
            <a:r>
              <a:rPr lang="en-US" sz="2400" b="1">
                <a:latin typeface="Calibri"/>
                <a:ea typeface="Calibri"/>
                <a:cs typeface="Times New Roman"/>
              </a:rPr>
              <a:t>:</a:t>
            </a:r>
            <a:endParaRPr lang="ru-RU" sz="1100">
              <a:latin typeface="Calibri"/>
              <a:ea typeface="Calibri"/>
              <a:cs typeface="Times New Roman"/>
            </a:endParaRPr>
          </a:p>
        </p:txBody>
      </p:sp>
      <p:sp>
        <p:nvSpPr>
          <p:cNvPr id="8" name="Надпись 2"/>
          <p:cNvSpPr txBox="1">
            <a:spLocks noChangeArrowheads="1"/>
          </p:cNvSpPr>
          <p:nvPr/>
        </p:nvSpPr>
        <p:spPr bwMode="auto">
          <a:xfrm>
            <a:off x="4620318" y="5559155"/>
            <a:ext cx="2320879" cy="865173"/>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defRPr/>
            </a:pPr>
            <a:r>
              <a:rPr lang="ru-RU" sz="2400" b="1">
                <a:latin typeface="Calibri"/>
                <a:ea typeface="Calibri"/>
                <a:cs typeface="Times New Roman"/>
              </a:rPr>
              <a:t>Ультразвуковая дефектоскопия</a:t>
            </a:r>
            <a:r>
              <a:rPr lang="en-US" sz="2400" b="1">
                <a:latin typeface="Calibri"/>
                <a:ea typeface="Calibri"/>
                <a:cs typeface="Times New Roman"/>
              </a:rPr>
              <a:t>:</a:t>
            </a:r>
            <a:endParaRPr lang="ru-RU" sz="1100">
              <a:latin typeface="Calibri"/>
              <a:ea typeface="Calibri"/>
              <a:cs typeface="Times New Roman"/>
            </a:endParaRPr>
          </a:p>
        </p:txBody>
      </p:sp>
      <p:sp>
        <p:nvSpPr>
          <p:cNvPr id="9" name="Надпись 2"/>
          <p:cNvSpPr txBox="1">
            <a:spLocks noChangeArrowheads="1"/>
          </p:cNvSpPr>
          <p:nvPr/>
        </p:nvSpPr>
        <p:spPr bwMode="auto">
          <a:xfrm>
            <a:off x="7838084" y="5559155"/>
            <a:ext cx="2444846" cy="865173"/>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defRPr/>
            </a:pPr>
            <a:r>
              <a:rPr lang="ru-RU" sz="2400" b="1">
                <a:latin typeface="Calibri"/>
                <a:ea typeface="Calibri"/>
                <a:cs typeface="Times New Roman"/>
              </a:rPr>
              <a:t>Тепловизионная съёмка</a:t>
            </a:r>
            <a:r>
              <a:rPr lang="en-US" sz="2400" b="1">
                <a:latin typeface="Calibri"/>
                <a:ea typeface="Calibri"/>
                <a:cs typeface="Times New Roman"/>
              </a:rPr>
              <a:t>:</a:t>
            </a:r>
            <a:r>
              <a:rPr lang="ru-RU" sz="2400" b="1">
                <a:latin typeface="Calibri"/>
                <a:ea typeface="Calibri"/>
                <a:cs typeface="Times New Roman"/>
              </a:rPr>
              <a:t> </a:t>
            </a:r>
            <a:endParaRPr lang="ru-RU" sz="1100">
              <a:latin typeface="Calibri"/>
              <a:ea typeface="Calibri"/>
              <a:cs typeface="Times New Roman"/>
            </a:endParaRPr>
          </a:p>
        </p:txBody>
      </p:sp>
      <p:sp>
        <p:nvSpPr>
          <p:cNvPr id="10" name="Надпись 2"/>
          <p:cNvSpPr txBox="1">
            <a:spLocks noChangeArrowheads="1"/>
          </p:cNvSpPr>
          <p:nvPr/>
        </p:nvSpPr>
        <p:spPr bwMode="auto">
          <a:xfrm>
            <a:off x="11179818" y="5559155"/>
            <a:ext cx="2320879" cy="865173"/>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defRPr/>
            </a:pPr>
            <a:r>
              <a:rPr lang="ru-RU" sz="2400" b="1">
                <a:latin typeface="Calibri"/>
                <a:ea typeface="Calibri"/>
                <a:cs typeface="Times New Roman"/>
              </a:rPr>
              <a:t>Лазерное сканирование</a:t>
            </a:r>
            <a:r>
              <a:rPr lang="en-US" sz="2400" b="1">
                <a:latin typeface="Calibri"/>
                <a:ea typeface="Calibri"/>
                <a:cs typeface="Times New Roman"/>
              </a:rPr>
              <a:t>:</a:t>
            </a:r>
            <a:endParaRPr lang="ru-RU" sz="1100">
              <a:latin typeface="Calibri"/>
              <a:ea typeface="Calibri"/>
              <a:cs typeface="Times New Roman"/>
            </a:endParaRPr>
          </a:p>
        </p:txBody>
      </p:sp>
      <p:pic>
        <p:nvPicPr>
          <p:cNvPr id="4" name="Рисунок 3"/>
          <p:cNvPicPr>
            <a:picLocks noChangeAspect="1"/>
          </p:cNvPicPr>
          <p:nvPr/>
        </p:nvPicPr>
        <p:blipFill>
          <a:blip r:embed="rId4"/>
          <a:stretch/>
        </p:blipFill>
        <p:spPr bwMode="auto">
          <a:xfrm>
            <a:off x="1527942" y="6424328"/>
            <a:ext cx="2318198" cy="1539054"/>
          </a:xfrm>
          <a:prstGeom prst="rect">
            <a:avLst/>
          </a:prstGeom>
        </p:spPr>
      </p:pic>
      <p:pic>
        <p:nvPicPr>
          <p:cNvPr id="11" name="Рисунок 10"/>
          <p:cNvPicPr>
            <a:picLocks noChangeAspect="1"/>
          </p:cNvPicPr>
          <p:nvPr/>
        </p:nvPicPr>
        <p:blipFill>
          <a:blip r:embed="rId5"/>
          <a:stretch/>
        </p:blipFill>
        <p:spPr bwMode="auto">
          <a:xfrm>
            <a:off x="4620318" y="6424328"/>
            <a:ext cx="2318198" cy="1539054"/>
          </a:xfrm>
          <a:prstGeom prst="rect">
            <a:avLst/>
          </a:prstGeom>
        </p:spPr>
      </p:pic>
      <p:pic>
        <p:nvPicPr>
          <p:cNvPr id="12" name="Рисунок 11"/>
          <p:cNvPicPr>
            <a:picLocks noChangeAspect="1"/>
          </p:cNvPicPr>
          <p:nvPr/>
        </p:nvPicPr>
        <p:blipFill>
          <a:blip r:embed="rId6"/>
          <a:stretch/>
        </p:blipFill>
        <p:spPr bwMode="auto">
          <a:xfrm>
            <a:off x="7895135" y="6424328"/>
            <a:ext cx="2328063" cy="1539054"/>
          </a:xfrm>
          <a:prstGeom prst="rect">
            <a:avLst/>
          </a:prstGeom>
        </p:spPr>
      </p:pic>
      <p:pic>
        <p:nvPicPr>
          <p:cNvPr id="13" name="Рисунок 12"/>
          <p:cNvPicPr>
            <a:picLocks noChangeAspect="1"/>
          </p:cNvPicPr>
          <p:nvPr/>
        </p:nvPicPr>
        <p:blipFill>
          <a:blip r:embed="rId7"/>
          <a:stretch/>
        </p:blipFill>
        <p:spPr bwMode="auto">
          <a:xfrm>
            <a:off x="11062507" y="6410424"/>
            <a:ext cx="2555499" cy="1552957"/>
          </a:xfrm>
          <a:prstGeom prst="rect">
            <a:avLst/>
          </a:prstGeom>
        </p:spPr>
      </p:pic>
      <p:sp>
        <p:nvSpPr>
          <p:cNvPr id="14" name="Надпись 2"/>
          <p:cNvSpPr txBox="1">
            <a:spLocks noChangeArrowheads="1"/>
          </p:cNvSpPr>
          <p:nvPr/>
        </p:nvSpPr>
        <p:spPr bwMode="auto">
          <a:xfrm>
            <a:off x="1161496" y="7963382"/>
            <a:ext cx="3051090" cy="179407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defRPr/>
            </a:pPr>
            <a:r>
              <a:rPr lang="ru-RU" sz="2000">
                <a:latin typeface="Calibri"/>
                <a:ea typeface="Calibri"/>
                <a:cs typeface="Times New Roman"/>
              </a:rPr>
              <a:t>Осмотр поверхности камер невооружённым глазом или с помощью увеличительных приборов</a:t>
            </a:r>
            <a:endParaRPr/>
          </a:p>
        </p:txBody>
      </p:sp>
      <p:sp>
        <p:nvSpPr>
          <p:cNvPr id="15" name="Надпись 2"/>
          <p:cNvSpPr txBox="1">
            <a:spLocks noChangeArrowheads="1"/>
          </p:cNvSpPr>
          <p:nvPr/>
        </p:nvSpPr>
        <p:spPr bwMode="auto">
          <a:xfrm>
            <a:off x="4310989" y="7963382"/>
            <a:ext cx="2936855" cy="1713053"/>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defRPr/>
            </a:pPr>
            <a:r>
              <a:rPr lang="ru-RU" sz="2000">
                <a:latin typeface="Calibri"/>
                <a:ea typeface="Calibri"/>
                <a:cs typeface="Times New Roman"/>
              </a:rPr>
              <a:t>Использование ультразвуковых волн для обнаружения внутренних трещин и оценки их глубины</a:t>
            </a:r>
            <a:endParaRPr/>
          </a:p>
        </p:txBody>
      </p:sp>
      <p:sp>
        <p:nvSpPr>
          <p:cNvPr id="16" name="Надпись 2"/>
          <p:cNvSpPr txBox="1">
            <a:spLocks noChangeArrowheads="1"/>
          </p:cNvSpPr>
          <p:nvPr/>
        </p:nvSpPr>
        <p:spPr bwMode="auto">
          <a:xfrm>
            <a:off x="7514906" y="7963382"/>
            <a:ext cx="3088519" cy="179407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defRPr/>
            </a:pPr>
            <a:r>
              <a:rPr lang="ru-RU" sz="2000">
                <a:latin typeface="Calibri"/>
                <a:ea typeface="Calibri"/>
                <a:cs typeface="Times New Roman"/>
              </a:rPr>
              <a:t>Использование тепловизоров для поиска температурных аномалий, которые указывают на наличие трещин</a:t>
            </a:r>
            <a:endParaRPr/>
          </a:p>
        </p:txBody>
      </p:sp>
      <p:sp>
        <p:nvSpPr>
          <p:cNvPr id="17" name="Надпись 2"/>
          <p:cNvSpPr txBox="1">
            <a:spLocks noChangeArrowheads="1"/>
          </p:cNvSpPr>
          <p:nvPr/>
        </p:nvSpPr>
        <p:spPr bwMode="auto">
          <a:xfrm>
            <a:off x="10916827" y="7963382"/>
            <a:ext cx="2846857" cy="1794075"/>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defRPr/>
            </a:pPr>
            <a:r>
              <a:rPr lang="ru-RU" sz="2000">
                <a:latin typeface="Calibri"/>
                <a:ea typeface="Calibri"/>
                <a:cs typeface="Times New Roman"/>
              </a:rPr>
              <a:t>Использование лазерных сканеров для создания 3</a:t>
            </a:r>
            <a:r>
              <a:rPr lang="en-US" sz="2000">
                <a:latin typeface="Calibri"/>
                <a:ea typeface="Calibri"/>
                <a:cs typeface="Times New Roman"/>
              </a:rPr>
              <a:t>D</a:t>
            </a:r>
            <a:r>
              <a:rPr lang="ru-RU" sz="2000">
                <a:latin typeface="Calibri"/>
                <a:ea typeface="Calibri"/>
                <a:cs typeface="Times New Roman"/>
              </a:rPr>
              <a:t>-модели поверхности и выявления деформаций</a:t>
            </a:r>
            <a:endParaRPr/>
          </a:p>
        </p:txBody>
      </p:sp>
      <p:sp>
        <p:nvSpPr>
          <p:cNvPr id="18" name="Надпись 2"/>
          <p:cNvSpPr txBox="1">
            <a:spLocks noChangeArrowheads="1"/>
          </p:cNvSpPr>
          <p:nvPr/>
        </p:nvSpPr>
        <p:spPr bwMode="auto">
          <a:xfrm>
            <a:off x="1161496" y="10157292"/>
            <a:ext cx="8576062" cy="2116394"/>
          </a:xfrm>
          <a:prstGeom prst="rect">
            <a:avLst/>
          </a:prstGeom>
          <a:noFill/>
          <a:ln w="9525">
            <a:noFill/>
            <a:miter lim="800000"/>
            <a:headEnd/>
            <a:tailEnd/>
          </a:ln>
        </p:spPr>
        <p:txBody>
          <a:bodyPr rot="0" vert="horz" wrap="square" lIns="91440" tIns="45720" rIns="91440" bIns="45720" anchor="t" anchorCtr="0">
            <a:noAutofit/>
          </a:bodyPr>
          <a:lstStyle/>
          <a:p>
            <a:pPr algn="just">
              <a:lnSpc>
                <a:spcPct val="107000"/>
              </a:lnSpc>
              <a:spcAft>
                <a:spcPts val="800"/>
              </a:spcAft>
              <a:defRPr/>
            </a:pPr>
            <a:r>
              <a:rPr lang="ru-RU" sz="2400" b="1">
                <a:latin typeface="Calibri"/>
                <a:ea typeface="Calibri"/>
                <a:cs typeface="Times New Roman"/>
              </a:rPr>
              <a:t>Решение: </a:t>
            </a:r>
            <a:r>
              <a:rPr lang="ru-RU" sz="2400">
                <a:latin typeface="Calibri"/>
                <a:ea typeface="Calibri"/>
                <a:cs typeface="Times New Roman"/>
              </a:rPr>
              <a:t>Робот, который использует датчик ультразвука или же сонар. Робот сделан на основе козлового крана, и также ездит по рельсам, расположенным вдоль камер. Вместо крюка у него установлен сонар, прикреплённый к мосту крана крепкой конструкцией для избегания отрыва из-за потока воды. </a:t>
            </a:r>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ctr">
              <a:lnSpc>
                <a:spcPct val="107000"/>
              </a:lnSpc>
              <a:spcAft>
                <a:spcPts val="800"/>
              </a:spcAft>
              <a:defRPr/>
            </a:pPr>
            <a:r>
              <a:rPr lang="ru-RU" sz="1100">
                <a:latin typeface="Calibri"/>
                <a:ea typeface="Calibri"/>
                <a:cs typeface="Times New Roman"/>
              </a:rPr>
              <a:t> </a:t>
            </a:r>
            <a:endParaRPr/>
          </a:p>
        </p:txBody>
      </p:sp>
      <p:pic>
        <p:nvPicPr>
          <p:cNvPr id="19" name="Рисунок 18"/>
          <p:cNvPicPr>
            <a:picLocks noChangeAspect="1"/>
          </p:cNvPicPr>
          <p:nvPr/>
        </p:nvPicPr>
        <p:blipFill>
          <a:blip r:embed="rId8"/>
          <a:stretch/>
        </p:blipFill>
        <p:spPr bwMode="auto">
          <a:xfrm>
            <a:off x="10068536" y="10085129"/>
            <a:ext cx="3695148" cy="2250952"/>
          </a:xfrm>
          <a:prstGeom prst="rect">
            <a:avLst/>
          </a:prstGeom>
        </p:spPr>
      </p:pic>
      <p:sp>
        <p:nvSpPr>
          <p:cNvPr id="20" name="Надпись 2"/>
          <p:cNvSpPr txBox="1">
            <a:spLocks noChangeArrowheads="1"/>
          </p:cNvSpPr>
          <p:nvPr/>
        </p:nvSpPr>
        <p:spPr bwMode="auto">
          <a:xfrm>
            <a:off x="1406466" y="12603727"/>
            <a:ext cx="11682754" cy="914005"/>
          </a:xfrm>
          <a:prstGeom prst="rect">
            <a:avLst/>
          </a:prstGeom>
          <a:noFill/>
          <a:ln w="9525">
            <a:noFill/>
            <a:miter lim="800000"/>
            <a:headEnd/>
            <a:tailEnd/>
          </a:ln>
        </p:spPr>
        <p:txBody>
          <a:bodyPr rot="0" vert="horz" wrap="square" lIns="91440" tIns="45720" rIns="91440" bIns="45720" anchor="t" anchorCtr="0">
            <a:noAutofit/>
          </a:bodyPr>
          <a:lstStyle/>
          <a:p>
            <a:pPr algn="just">
              <a:lnSpc>
                <a:spcPct val="107000"/>
              </a:lnSpc>
              <a:spcAft>
                <a:spcPts val="800"/>
              </a:spcAft>
              <a:defRPr/>
            </a:pPr>
            <a:r>
              <a:rPr lang="ru-RU" sz="2400">
                <a:latin typeface="Calibri"/>
                <a:ea typeface="Calibri"/>
                <a:cs typeface="Times New Roman"/>
              </a:rPr>
              <a:t>У нас имеется прототип данного робота, сделанный из набора LEGO MINDSTORMS EV3. Некоторые составляющие в прототипе были изменены из-за ограниченности набора.</a:t>
            </a:r>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just">
              <a:lnSpc>
                <a:spcPct val="107000"/>
              </a:lnSpc>
              <a:spcAft>
                <a:spcPts val="800"/>
              </a:spcAft>
              <a:defRPr/>
            </a:pPr>
            <a:r>
              <a:rPr lang="ru-RU" sz="1200">
                <a:latin typeface="Calibri"/>
                <a:ea typeface="Calibri"/>
                <a:cs typeface="Times New Roman"/>
              </a:rPr>
              <a:t> </a:t>
            </a:r>
            <a:endParaRPr lang="ru-RU" sz="1100">
              <a:latin typeface="Calibri"/>
              <a:ea typeface="Calibri"/>
              <a:cs typeface="Times New Roman"/>
            </a:endParaRPr>
          </a:p>
          <a:p>
            <a:pPr algn="ctr">
              <a:lnSpc>
                <a:spcPct val="107000"/>
              </a:lnSpc>
              <a:spcAft>
                <a:spcPts val="800"/>
              </a:spcAft>
              <a:defRPr/>
            </a:pPr>
            <a:r>
              <a:rPr lang="ru-RU" sz="1100">
                <a:latin typeface="Calibri"/>
                <a:ea typeface="Calibri"/>
                <a:cs typeface="Times New Roman"/>
              </a:rPr>
              <a:t> </a:t>
            </a:r>
            <a:endParaRPr/>
          </a:p>
        </p:txBody>
      </p:sp>
      <p:pic>
        <p:nvPicPr>
          <p:cNvPr id="21" name="Рисунок 20"/>
          <p:cNvPicPr>
            <a:picLocks noChangeAspect="1"/>
          </p:cNvPicPr>
          <p:nvPr/>
        </p:nvPicPr>
        <p:blipFill>
          <a:blip r:embed="rId9"/>
          <a:stretch/>
        </p:blipFill>
        <p:spPr bwMode="auto">
          <a:xfrm>
            <a:off x="1499711" y="13517732"/>
            <a:ext cx="3126953" cy="2338086"/>
          </a:xfrm>
          <a:prstGeom prst="rect">
            <a:avLst/>
          </a:prstGeom>
        </p:spPr>
      </p:pic>
      <p:pic>
        <p:nvPicPr>
          <p:cNvPr id="22" name="Рисунок 21"/>
          <p:cNvPicPr>
            <a:picLocks noChangeAspect="1"/>
          </p:cNvPicPr>
          <p:nvPr/>
        </p:nvPicPr>
        <p:blipFill>
          <a:blip r:embed="rId10"/>
          <a:stretch/>
        </p:blipFill>
        <p:spPr bwMode="auto">
          <a:xfrm>
            <a:off x="5685964" y="13517732"/>
            <a:ext cx="3123757" cy="2338086"/>
          </a:xfrm>
          <a:prstGeom prst="rect">
            <a:avLst/>
          </a:prstGeom>
        </p:spPr>
      </p:pic>
      <p:pic>
        <p:nvPicPr>
          <p:cNvPr id="23" name="Рисунок 22"/>
          <p:cNvPicPr>
            <a:picLocks noChangeAspect="1"/>
          </p:cNvPicPr>
          <p:nvPr/>
        </p:nvPicPr>
        <p:blipFill>
          <a:blip r:embed="rId11"/>
          <a:stretch/>
        </p:blipFill>
        <p:spPr bwMode="auto">
          <a:xfrm>
            <a:off x="9869020" y="13517733"/>
            <a:ext cx="3108056" cy="233808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lum/>
          </a:blip>
          <a:srcRect l="0" t="15277" r="0" b="15277"/>
          <a:stretch/>
        </a:blipFill>
      </p:bgPr>
    </p:bg>
    <p:spTree>
      <p:nvGrpSpPr>
        <p:cNvPr id="1" name=""/>
        <p:cNvGrpSpPr/>
        <p:nvPr/>
      </p:nvGrpSpPr>
      <p:grpSpPr bwMode="auto">
        <a:xfrm>
          <a:off x="0" y="0"/>
          <a:ext cx="0" cy="0"/>
          <a:chOff x="0" y="0"/>
          <a:chExt cx="0" cy="0"/>
        </a:xfrm>
      </p:grpSpPr>
      <p:sp>
        <p:nvSpPr>
          <p:cNvPr id="1261712930" name="TextBox 1"/>
          <p:cNvSpPr txBox="1"/>
          <p:nvPr/>
        </p:nvSpPr>
        <p:spPr bwMode="auto">
          <a:xfrm flipH="0" flipV="0">
            <a:off x="3794359" y="403164"/>
            <a:ext cx="7530631" cy="914759"/>
          </a:xfrm>
          <a:prstGeom prst="rect">
            <a:avLst/>
          </a:prstGeom>
          <a:noFill/>
        </p:spPr>
        <p:txBody>
          <a:bodyPr wrap="square" rtlCol="0">
            <a:spAutoFit/>
          </a:bodyPr>
          <a:lstStyle/>
          <a:p>
            <a:pPr algn="ctr">
              <a:defRPr/>
            </a:pPr>
            <a:r>
              <a:rPr lang="ru-RU" sz="5400" b="1"/>
              <a:t>ИНЖЕНЕРНАЯ ТЕТРАДЬ</a:t>
            </a:r>
            <a:endParaRPr/>
          </a:p>
        </p:txBody>
      </p:sp>
      <p:sp>
        <p:nvSpPr>
          <p:cNvPr id="2073668047" name="TextBox 5"/>
          <p:cNvSpPr txBox="1"/>
          <p:nvPr/>
        </p:nvSpPr>
        <p:spPr bwMode="auto">
          <a:xfrm>
            <a:off x="1219632" y="2476832"/>
            <a:ext cx="12356879" cy="2831342"/>
          </a:xfrm>
          <a:prstGeom prst="rect">
            <a:avLst/>
          </a:prstGeom>
          <a:noFill/>
        </p:spPr>
        <p:txBody>
          <a:bodyPr wrap="square" rtlCol="0">
            <a:spAutoFit/>
          </a:bodyPr>
          <a:lstStyle/>
          <a:p>
            <a:pPr algn="just">
              <a:lnSpc>
                <a:spcPct val="107000"/>
              </a:lnSpc>
              <a:spcAft>
                <a:spcPts val="0"/>
              </a:spcAft>
              <a:defRPr/>
            </a:pPr>
            <a:r>
              <a:rPr lang="ru-RU" sz="2400" b="1">
                <a:latin typeface="Calibri"/>
                <a:cs typeface="Times New Roman"/>
              </a:rPr>
              <a:t>Конструкция</a:t>
            </a:r>
            <a:r>
              <a:rPr lang="en-US" sz="2400" b="1">
                <a:latin typeface="Calibri"/>
                <a:cs typeface="Times New Roman"/>
              </a:rPr>
              <a:t>: </a:t>
            </a:r>
            <a:endParaRPr lang="en-US" sz="2400" b="1">
              <a:latin typeface="Calibri"/>
              <a:cs typeface="Times New Roman"/>
            </a:endParaRPr>
          </a:p>
          <a:p>
            <a:pPr marL="349965" indent="-349965" algn="just">
              <a:lnSpc>
                <a:spcPct val="107000"/>
              </a:lnSpc>
              <a:spcAft>
                <a:spcPts val="0"/>
              </a:spcAft>
              <a:buFont typeface="Arial"/>
              <a:buAutoNum type="arabicPeriod"/>
              <a:defRPr/>
            </a:pPr>
            <a:r>
              <a:rPr lang="ru-RU" sz="2400" b="0">
                <a:latin typeface="Calibri"/>
                <a:cs typeface="Times New Roman"/>
              </a:rPr>
              <a:t>Колёсная платформа</a:t>
            </a:r>
            <a:endParaRPr sz="2400" b="0">
              <a:latin typeface="Calibri"/>
              <a:cs typeface="Times New Roman"/>
            </a:endParaRPr>
          </a:p>
          <a:p>
            <a:pPr marL="349965" indent="-349965" algn="just">
              <a:lnSpc>
                <a:spcPct val="107000"/>
              </a:lnSpc>
              <a:spcAft>
                <a:spcPts val="0"/>
              </a:spcAft>
              <a:buFont typeface="Arial"/>
              <a:buAutoNum type="arabicPeriod"/>
              <a:defRPr/>
            </a:pPr>
            <a:r>
              <a:rPr lang="ru-RU" sz="2400" b="0">
                <a:latin typeface="Calibri"/>
                <a:cs typeface="Times New Roman"/>
              </a:rPr>
              <a:t>Микроконтроллер </a:t>
            </a:r>
            <a:r>
              <a:rPr lang="en-US" sz="2400" b="0">
                <a:latin typeface="Calibri"/>
                <a:cs typeface="Times New Roman"/>
              </a:rPr>
              <a:t>Wemos D1 mini</a:t>
            </a:r>
            <a:endParaRPr sz="2400" b="0">
              <a:latin typeface="Calibri"/>
              <a:cs typeface="Times New Roman"/>
            </a:endParaRPr>
          </a:p>
          <a:p>
            <a:pPr marL="349965" indent="-349965" algn="just">
              <a:lnSpc>
                <a:spcPct val="107000"/>
              </a:lnSpc>
              <a:spcAft>
                <a:spcPts val="0"/>
              </a:spcAft>
              <a:buFont typeface="Arial"/>
              <a:buAutoNum type="arabicPeriod"/>
              <a:defRPr/>
            </a:pPr>
            <a:r>
              <a:rPr lang="ru-RU" sz="2400" b="0">
                <a:latin typeface="Calibri"/>
                <a:cs typeface="Times New Roman"/>
              </a:rPr>
              <a:t>Драйвер моторов </a:t>
            </a:r>
            <a:r>
              <a:rPr lang="en-US" sz="2400" b="0">
                <a:latin typeface="Calibri"/>
                <a:cs typeface="Times New Roman"/>
              </a:rPr>
              <a:t>L911S</a:t>
            </a:r>
            <a:endParaRPr sz="2400" b="0">
              <a:latin typeface="Calibri"/>
              <a:cs typeface="Times New Roman"/>
            </a:endParaRPr>
          </a:p>
          <a:p>
            <a:pPr marL="349965" indent="-349965" algn="just">
              <a:lnSpc>
                <a:spcPct val="107000"/>
              </a:lnSpc>
              <a:spcAft>
                <a:spcPts val="0"/>
              </a:spcAft>
              <a:buFont typeface="Arial"/>
              <a:buAutoNum type="arabicPeriod"/>
              <a:defRPr/>
            </a:pPr>
            <a:r>
              <a:rPr lang="en-US" sz="2400" b="0">
                <a:latin typeface="Calibri"/>
                <a:cs typeface="Times New Roman"/>
              </a:rPr>
              <a:t>2 </a:t>
            </a:r>
            <a:r>
              <a:rPr lang="ru-RU" sz="2400" b="0">
                <a:latin typeface="Calibri"/>
                <a:cs typeface="Times New Roman"/>
              </a:rPr>
              <a:t>Ведущих мотора</a:t>
            </a:r>
            <a:endParaRPr sz="2400" b="0">
              <a:latin typeface="Calibri"/>
              <a:cs typeface="Times New Roman"/>
            </a:endParaRPr>
          </a:p>
          <a:p>
            <a:pPr marL="349965" indent="-349965" algn="just">
              <a:lnSpc>
                <a:spcPct val="107000"/>
              </a:lnSpc>
              <a:spcAft>
                <a:spcPts val="0"/>
              </a:spcAft>
              <a:buFont typeface="Arial"/>
              <a:buAutoNum type="arabicPeriod"/>
              <a:defRPr/>
            </a:pPr>
            <a:r>
              <a:rPr lang="ru-RU" sz="2400" b="0">
                <a:latin typeface="Calibri"/>
                <a:cs typeface="Times New Roman"/>
              </a:rPr>
              <a:t>Источник питания (4АА)</a:t>
            </a:r>
            <a:endParaRPr lang="ru-RU" sz="2400" b="0">
              <a:latin typeface="Calibri"/>
              <a:cs typeface="Times New Roman"/>
            </a:endParaRPr>
          </a:p>
          <a:p>
            <a:pPr marL="349965" indent="-349965" algn="just">
              <a:lnSpc>
                <a:spcPct val="107000"/>
              </a:lnSpc>
              <a:spcAft>
                <a:spcPts val="0"/>
              </a:spcAft>
              <a:buFont typeface="Arial"/>
              <a:buAutoNum type="arabicPeriod"/>
              <a:defRPr/>
            </a:pPr>
            <a:r>
              <a:rPr lang="ru-RU" sz="2400" b="0">
                <a:latin typeface="Calibri"/>
                <a:cs typeface="Times New Roman"/>
              </a:rPr>
              <a:t>Макетная плата и провода</a:t>
            </a:r>
            <a:endParaRPr lang="ru-RU" sz="2400" b="0"/>
          </a:p>
        </p:txBody>
      </p:sp>
      <p:sp>
        <p:nvSpPr>
          <p:cNvPr id="1650557465" name="TextBox 5"/>
          <p:cNvSpPr txBox="1"/>
          <p:nvPr/>
        </p:nvSpPr>
        <p:spPr bwMode="auto">
          <a:xfrm>
            <a:off x="1219632" y="5702392"/>
            <a:ext cx="12470278" cy="1265889"/>
          </a:xfrm>
          <a:prstGeom prst="rect">
            <a:avLst/>
          </a:prstGeom>
          <a:noFill/>
        </p:spPr>
        <p:txBody>
          <a:bodyPr wrap="square" rtlCol="0">
            <a:spAutoFit/>
          </a:bodyPr>
          <a:lstStyle/>
          <a:p>
            <a:pPr algn="just">
              <a:lnSpc>
                <a:spcPct val="107000"/>
              </a:lnSpc>
              <a:spcAft>
                <a:spcPts val="0"/>
              </a:spcAft>
              <a:defRPr/>
            </a:pPr>
            <a:r>
              <a:rPr lang="ru-RU" sz="2400" b="1">
                <a:latin typeface="Calibri"/>
                <a:cs typeface="Times New Roman"/>
              </a:rPr>
              <a:t>ПО</a:t>
            </a:r>
            <a:r>
              <a:rPr lang="en-US" sz="2400" b="1">
                <a:latin typeface="Calibri"/>
                <a:cs typeface="Times New Roman"/>
              </a:rPr>
              <a:t>: </a:t>
            </a:r>
            <a:r>
              <a:rPr lang="ru-RU" sz="2400" b="0">
                <a:latin typeface="Calibri"/>
                <a:cs typeface="Times New Roman"/>
              </a:rPr>
              <a:t>Весь код доступен, а так</a:t>
            </a:r>
            <a:r>
              <a:rPr lang="ru-RU" sz="2400" b="0">
                <a:latin typeface="Calibri"/>
                <a:cs typeface="Times New Roman"/>
              </a:rPr>
              <a:t>же разрабатывался используя </a:t>
            </a:r>
            <a:r>
              <a:rPr lang="en-US" sz="2400" b="0">
                <a:latin typeface="Calibri"/>
                <a:cs typeface="Times New Roman"/>
              </a:rPr>
              <a:t>GitHub</a:t>
            </a:r>
            <a:r>
              <a:rPr lang="ru-RU" sz="2400" b="0">
                <a:latin typeface="Calibri"/>
                <a:cs typeface="Times New Roman"/>
              </a:rPr>
              <a:t> </a:t>
            </a:r>
            <a:endParaRPr lang="ru-RU" sz="2400" b="0">
              <a:latin typeface="Calibri"/>
              <a:cs typeface="Times New Roman"/>
            </a:endParaRPr>
          </a:p>
          <a:p>
            <a:pPr algn="just">
              <a:lnSpc>
                <a:spcPct val="107000"/>
              </a:lnSpc>
              <a:spcAft>
                <a:spcPts val="0"/>
              </a:spcAft>
              <a:defRPr/>
            </a:pPr>
            <a:r>
              <a:rPr lang="ru-RU" sz="2400" b="0">
                <a:latin typeface="Calibri"/>
                <a:cs typeface="Times New Roman"/>
              </a:rPr>
              <a:t>и систему контроля версий</a:t>
            </a:r>
            <a:endParaRPr lang="en-US"/>
          </a:p>
          <a:p>
            <a:pPr algn="just">
              <a:lnSpc>
                <a:spcPct val="107000"/>
              </a:lnSpc>
              <a:spcAft>
                <a:spcPts val="0"/>
              </a:spcAft>
              <a:defRPr/>
            </a:pPr>
            <a:r>
              <a:rPr lang="ru-RU" sz="2400"/>
              <a:t>Рассматривая систему, по которой работает робот, её можно разделить на 2 части:</a:t>
            </a:r>
            <a:endParaRPr sz="2400"/>
          </a:p>
        </p:txBody>
      </p:sp>
      <p:sp>
        <p:nvSpPr>
          <p:cNvPr id="8930687" name="Надпись 2"/>
          <p:cNvSpPr txBox="1">
            <a:spLocks noChangeArrowheads="1"/>
          </p:cNvSpPr>
          <p:nvPr/>
        </p:nvSpPr>
        <p:spPr bwMode="auto">
          <a:xfrm>
            <a:off x="2355492" y="7279622"/>
            <a:ext cx="2142895" cy="976126"/>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799"/>
              </a:spcAft>
              <a:defRPr/>
            </a:pPr>
            <a:r>
              <a:rPr lang="ru-RU" sz="2400" b="1">
                <a:latin typeface="Calibri"/>
                <a:ea typeface="Calibri"/>
                <a:cs typeface="Times New Roman"/>
              </a:rPr>
              <a:t>Программа</a:t>
            </a:r>
            <a:endParaRPr lang="ru-RU" sz="2400" b="1">
              <a:latin typeface="Calibri"/>
              <a:ea typeface="Calibri"/>
              <a:cs typeface="Times New Roman"/>
            </a:endParaRPr>
          </a:p>
          <a:p>
            <a:pPr algn="ctr">
              <a:lnSpc>
                <a:spcPct val="107000"/>
              </a:lnSpc>
              <a:spcAft>
                <a:spcPts val="799"/>
              </a:spcAft>
              <a:defRPr/>
            </a:pPr>
            <a:r>
              <a:rPr lang="ru-RU" sz="2400" b="1">
                <a:latin typeface="Calibri"/>
                <a:ea typeface="Calibri"/>
                <a:cs typeface="Times New Roman"/>
              </a:rPr>
              <a:t>Робота</a:t>
            </a:r>
            <a:endParaRPr lang="ru-RU" sz="1100">
              <a:latin typeface="Calibri"/>
              <a:ea typeface="Calibri"/>
              <a:cs typeface="Times New Roman"/>
            </a:endParaRPr>
          </a:p>
        </p:txBody>
      </p:sp>
      <p:sp>
        <p:nvSpPr>
          <p:cNvPr id="2031639641" name="Надпись 2"/>
          <p:cNvSpPr txBox="1">
            <a:spLocks noChangeArrowheads="1"/>
          </p:cNvSpPr>
          <p:nvPr/>
        </p:nvSpPr>
        <p:spPr bwMode="auto">
          <a:xfrm flipH="0" flipV="0">
            <a:off x="9311178" y="7429626"/>
            <a:ext cx="3400288" cy="976126"/>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799"/>
              </a:spcAft>
              <a:defRPr/>
            </a:pPr>
            <a:r>
              <a:rPr lang="ru-RU" sz="2400" b="1">
                <a:latin typeface="Calibri"/>
                <a:ea typeface="Calibri"/>
                <a:cs typeface="Times New Roman"/>
              </a:rPr>
              <a:t>Программа</a:t>
            </a:r>
            <a:endParaRPr lang="ru-RU" sz="2400" b="1">
              <a:latin typeface="Calibri"/>
              <a:ea typeface="Calibri"/>
              <a:cs typeface="Times New Roman"/>
            </a:endParaRPr>
          </a:p>
          <a:p>
            <a:pPr algn="ctr">
              <a:lnSpc>
                <a:spcPct val="107000"/>
              </a:lnSpc>
              <a:spcAft>
                <a:spcPts val="799"/>
              </a:spcAft>
              <a:defRPr/>
            </a:pPr>
            <a:r>
              <a:rPr lang="ru-RU" sz="2400" b="1">
                <a:latin typeface="Calibri"/>
                <a:ea typeface="Calibri"/>
                <a:cs typeface="Times New Roman"/>
              </a:rPr>
              <a:t>Компьютерного зрения</a:t>
            </a:r>
            <a:endParaRPr lang="ru-RU" sz="1100">
              <a:latin typeface="Calibri"/>
              <a:ea typeface="Calibri"/>
              <a:cs typeface="Times New Roman"/>
            </a:endParaRPr>
          </a:p>
        </p:txBody>
      </p:sp>
      <p:pic>
        <p:nvPicPr>
          <p:cNvPr id="1028406000" name=""/>
          <p:cNvPicPr>
            <a:picLocks noChangeAspect="1"/>
          </p:cNvPicPr>
          <p:nvPr/>
        </p:nvPicPr>
        <p:blipFill>
          <a:blip r:embed="rId4"/>
          <a:stretch/>
        </p:blipFill>
        <p:spPr bwMode="auto">
          <a:xfrm flipH="0" flipV="0">
            <a:off x="987781" y="8405752"/>
            <a:ext cx="4878317" cy="3048948"/>
          </a:xfrm>
          <a:prstGeom prst="rect">
            <a:avLst/>
          </a:prstGeom>
        </p:spPr>
      </p:pic>
      <p:pic>
        <p:nvPicPr>
          <p:cNvPr id="2085510650" name=""/>
          <p:cNvPicPr>
            <a:picLocks noChangeAspect="1"/>
          </p:cNvPicPr>
          <p:nvPr/>
        </p:nvPicPr>
        <p:blipFill>
          <a:blip r:embed="rId5"/>
          <a:stretch/>
        </p:blipFill>
        <p:spPr bwMode="auto">
          <a:xfrm flipH="0" flipV="0">
            <a:off x="8633759" y="8405752"/>
            <a:ext cx="4878317" cy="3070936"/>
          </a:xfrm>
          <a:prstGeom prst="rect">
            <a:avLst/>
          </a:prstGeom>
        </p:spPr>
      </p:pic>
      <p:sp>
        <p:nvSpPr>
          <p:cNvPr id="397150893" name=""/>
          <p:cNvSpPr txBox="1"/>
          <p:nvPr/>
        </p:nvSpPr>
        <p:spPr bwMode="auto">
          <a:xfrm flipH="0" flipV="0">
            <a:off x="987781" y="12318999"/>
            <a:ext cx="12582982" cy="1189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ru-RU" sz="2400" b="1" u="sng"/>
              <a:t>Подробности можете узнать на нашем </a:t>
            </a:r>
            <a:r>
              <a:rPr lang="en-US" sz="2400" b="1" u="sng"/>
              <a:t>GitHub!</a:t>
            </a:r>
            <a:endParaRPr sz="2400" b="1" u="sng"/>
          </a:p>
          <a:p>
            <a:pPr>
              <a:defRPr/>
            </a:pPr>
            <a:r>
              <a:rPr lang="en-US" sz="2400" b="0" u="none"/>
              <a:t>(</a:t>
            </a:r>
            <a:r>
              <a:rPr lang="ru-RU" sz="2400" b="0" u="none"/>
              <a:t>Некоторые участки кода или репозитории могут оставаться приватными до окончания</a:t>
            </a:r>
            <a:endParaRPr sz="2400" b="0" u="none"/>
          </a:p>
          <a:p>
            <a:pPr>
              <a:defRPr/>
            </a:pPr>
            <a:r>
              <a:rPr lang="ru-RU" sz="2400" b="0" u="none"/>
              <a:t>соревнований. Вся необходимая информация может быть предоставлена при необходимости</a:t>
            </a:r>
            <a:r>
              <a:rPr lang="en-US" sz="2400" b="0" u="none"/>
              <a:t>)</a:t>
            </a:r>
            <a:endParaRPr sz="2400" b="1" u="sng"/>
          </a:p>
        </p:txBody>
      </p:sp>
      <p:sp>
        <p:nvSpPr>
          <p:cNvPr id="343429767" name=""/>
          <p:cNvSpPr/>
          <p:nvPr/>
        </p:nvSpPr>
        <p:spPr bwMode="auto">
          <a:xfrm flipH="0" flipV="0">
            <a:off x="2547993" y="13954124"/>
            <a:ext cx="2146262" cy="2144712"/>
          </a:xfrm>
          <a:prstGeom prst="rect">
            <a:avLst/>
          </a:prstGeom>
          <a:gradFill>
            <a:gsLst>
              <a:gs pos="31000">
                <a:srgbClr val="FFFFFF"/>
              </a:gs>
              <a:gs pos="100000">
                <a:schemeClr val="accent1">
                  <a:lumMod val="40000"/>
                  <a:lumOff val="60000"/>
                </a:schemeClr>
              </a:gs>
            </a:gsLst>
            <a:path path="circle"/>
          </a:gradFill>
          <a:ln w="12699" cap="flat" cmpd="sng" algn="ctr">
            <a:solidFill>
              <a:schemeClr val="accent5">
                <a:alpha val="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699947576" name=""/>
          <p:cNvSpPr/>
          <p:nvPr/>
        </p:nvSpPr>
        <p:spPr bwMode="auto">
          <a:xfrm flipH="0" flipV="0">
            <a:off x="10251859" y="14106524"/>
            <a:ext cx="2146261" cy="2112961"/>
          </a:xfrm>
          <a:prstGeom prst="rect">
            <a:avLst/>
          </a:prstGeom>
          <a:solidFill>
            <a:schemeClr val="bg1"/>
          </a:solidFill>
          <a:ln w="12699" cap="flat" cmpd="sng" algn="ctr">
            <a:solidFill>
              <a:schemeClr val="bg1">
                <a:alpha val="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pic>
        <p:nvPicPr>
          <p:cNvPr id="1077210711" name=""/>
          <p:cNvPicPr>
            <a:picLocks noChangeAspect="1"/>
          </p:cNvPicPr>
          <p:nvPr/>
        </p:nvPicPr>
        <p:blipFill>
          <a:blip r:embed="rId6"/>
          <a:stretch/>
        </p:blipFill>
        <p:spPr bwMode="auto">
          <a:xfrm flipH="0" flipV="0">
            <a:off x="2547993" y="13954124"/>
            <a:ext cx="2144712" cy="2144712"/>
          </a:xfrm>
          <a:prstGeom prst="rect">
            <a:avLst/>
          </a:prstGeom>
          <a:ln w="12700">
            <a:solidFill>
              <a:srgbClr val="000000">
                <a:alpha val="0"/>
              </a:srgbClr>
            </a:solidFill>
          </a:ln>
        </p:spPr>
      </p:pic>
      <p:sp>
        <p:nvSpPr>
          <p:cNvPr id="2115499960" name=""/>
          <p:cNvSpPr/>
          <p:nvPr/>
        </p:nvSpPr>
        <p:spPr bwMode="auto">
          <a:xfrm flipH="0" flipV="0">
            <a:off x="10251859" y="14074774"/>
            <a:ext cx="2146261" cy="2144711"/>
          </a:xfrm>
          <a:prstGeom prst="rect">
            <a:avLst/>
          </a:prstGeom>
          <a:gradFill>
            <a:gsLst>
              <a:gs pos="31000">
                <a:srgbClr val="FFFFFF"/>
              </a:gs>
              <a:gs pos="100000">
                <a:schemeClr val="accent1">
                  <a:lumMod val="40000"/>
                  <a:lumOff val="60000"/>
                </a:schemeClr>
              </a:gs>
            </a:gsLst>
            <a:path path="circle"/>
          </a:gradFill>
          <a:ln w="12699" cap="flat" cmpd="sng" algn="ctr">
            <a:solidFill>
              <a:schemeClr val="accent5">
                <a:alpha val="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pic>
        <p:nvPicPr>
          <p:cNvPr id="525020457" name=""/>
          <p:cNvPicPr>
            <a:picLocks noChangeAspect="1"/>
          </p:cNvPicPr>
          <p:nvPr/>
        </p:nvPicPr>
        <p:blipFill>
          <a:blip r:embed="rId7"/>
          <a:stretch/>
        </p:blipFill>
        <p:spPr bwMode="auto">
          <a:xfrm flipH="0" flipV="0">
            <a:off x="10251859" y="14074774"/>
            <a:ext cx="2146261" cy="2146261"/>
          </a:xfrm>
          <a:prstGeom prst="rect">
            <a:avLst/>
          </a:prstGeom>
        </p:spPr>
      </p:pic>
      <p:pic>
        <p:nvPicPr>
          <p:cNvPr id="2088289850" name=""/>
          <p:cNvPicPr>
            <a:picLocks noChangeAspect="1"/>
          </p:cNvPicPr>
          <p:nvPr/>
        </p:nvPicPr>
        <p:blipFill>
          <a:blip r:embed="rId8"/>
          <a:stretch/>
        </p:blipFill>
        <p:spPr bwMode="auto">
          <a:xfrm flipH="0" flipV="0">
            <a:off x="9454781" y="1954467"/>
            <a:ext cx="4308843" cy="3353706"/>
          </a:xfrm>
          <a:prstGeom prst="rect">
            <a:avLst/>
          </a:prstGeom>
        </p:spPr>
      </p:pic>
      <p:cxnSp>
        <p:nvCxnSpPr>
          <p:cNvPr id="0" name=""/>
          <p:cNvCxnSpPr>
            <a:cxnSpLocks/>
          </p:cNvCxnSpPr>
          <p:nvPr/>
        </p:nvCxnSpPr>
        <p:spPr bwMode="auto">
          <a:xfrm flipH="1" flipV="1">
            <a:off x="12075506" y="4041321"/>
            <a:ext cx="1056821" cy="0"/>
          </a:xfrm>
          <a:prstGeom prst="line">
            <a:avLst/>
          </a:prstGeom>
          <a:ln w="28575" cap="flat" cmpd="sng" algn="ctr">
            <a:solidFill>
              <a:schemeClr val="accent1">
                <a:lumMod val="74901"/>
              </a:schemeClr>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090189129" name=""/>
          <p:cNvCxnSpPr>
            <a:cxnSpLocks/>
          </p:cNvCxnSpPr>
          <p:nvPr/>
        </p:nvCxnSpPr>
        <p:spPr bwMode="auto">
          <a:xfrm flipH="1" flipV="0">
            <a:off x="12971736" y="2651960"/>
            <a:ext cx="540339" cy="396039"/>
          </a:xfrm>
          <a:prstGeom prst="line">
            <a:avLst/>
          </a:prstGeom>
          <a:ln w="28575" cap="flat" cmpd="sng" algn="ctr">
            <a:solidFill>
              <a:schemeClr val="accent1">
                <a:lumMod val="74901"/>
              </a:schemeClr>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606423430" name=""/>
          <p:cNvCxnSpPr>
            <a:cxnSpLocks/>
          </p:cNvCxnSpPr>
          <p:nvPr/>
        </p:nvCxnSpPr>
        <p:spPr bwMode="auto">
          <a:xfrm flipH="0" flipV="1">
            <a:off x="10246982" y="4497554"/>
            <a:ext cx="764341" cy="98759"/>
          </a:xfrm>
          <a:prstGeom prst="line">
            <a:avLst/>
          </a:prstGeom>
          <a:ln w="28575" cap="flat" cmpd="sng" algn="ctr">
            <a:solidFill>
              <a:schemeClr val="accent1">
                <a:lumMod val="74901"/>
              </a:schemeClr>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531474355" name=""/>
          <p:cNvSpPr txBox="1"/>
          <p:nvPr/>
        </p:nvSpPr>
        <p:spPr bwMode="auto">
          <a:xfrm flipH="0" flipV="0">
            <a:off x="13464163" y="2413755"/>
            <a:ext cx="29946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ru-RU"/>
              <a:t>2</a:t>
            </a:r>
            <a:endParaRPr/>
          </a:p>
        </p:txBody>
      </p:sp>
      <p:sp>
        <p:nvSpPr>
          <p:cNvPr id="1804215200" name=""/>
          <p:cNvSpPr txBox="1"/>
          <p:nvPr/>
        </p:nvSpPr>
        <p:spPr bwMode="auto">
          <a:xfrm flipH="0" flipV="0">
            <a:off x="10007678" y="4413253"/>
            <a:ext cx="29946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ru-RU"/>
              <a:t>3</a:t>
            </a:r>
            <a:endParaRPr/>
          </a:p>
        </p:txBody>
      </p:sp>
      <p:sp>
        <p:nvSpPr>
          <p:cNvPr id="1348966216" name=""/>
          <p:cNvSpPr txBox="1"/>
          <p:nvPr/>
        </p:nvSpPr>
        <p:spPr bwMode="auto">
          <a:xfrm flipH="0" flipV="0">
            <a:off x="13092175" y="3858261"/>
            <a:ext cx="29946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ru-RU"/>
              <a:t>1</a:t>
            </a:r>
            <a:endParaRPr/>
          </a:p>
        </p:txBody>
      </p:sp>
      <p:cxnSp>
        <p:nvCxnSpPr>
          <p:cNvPr id="447055352" name=""/>
          <p:cNvCxnSpPr>
            <a:cxnSpLocks/>
          </p:cNvCxnSpPr>
          <p:nvPr/>
        </p:nvCxnSpPr>
        <p:spPr bwMode="auto">
          <a:xfrm flipH="0" flipV="0">
            <a:off x="11259078" y="2849979"/>
            <a:ext cx="666749" cy="343162"/>
          </a:xfrm>
          <a:prstGeom prst="line">
            <a:avLst/>
          </a:prstGeom>
          <a:ln w="28575" cap="flat" cmpd="sng" algn="ctr">
            <a:solidFill>
              <a:schemeClr val="accent1">
                <a:lumMod val="74901"/>
              </a:schemeClr>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756430380" name=""/>
          <p:cNvSpPr txBox="1"/>
          <p:nvPr/>
        </p:nvSpPr>
        <p:spPr bwMode="auto">
          <a:xfrm flipH="0" flipV="0">
            <a:off x="11011323" y="2651960"/>
            <a:ext cx="29946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ru-RU"/>
              <a:t>6</a:t>
            </a:r>
            <a:endParaRPr/>
          </a:p>
        </p:txBody>
      </p:sp>
      <p:cxnSp>
        <p:nvCxnSpPr>
          <p:cNvPr id="1295601178" name=""/>
          <p:cNvCxnSpPr>
            <a:cxnSpLocks/>
          </p:cNvCxnSpPr>
          <p:nvPr/>
        </p:nvCxnSpPr>
        <p:spPr bwMode="auto">
          <a:xfrm flipH="1" flipV="0">
            <a:off x="12971736" y="2195285"/>
            <a:ext cx="270529" cy="218469"/>
          </a:xfrm>
          <a:prstGeom prst="line">
            <a:avLst/>
          </a:prstGeom>
          <a:ln w="28575" cap="flat" cmpd="sng" algn="ctr">
            <a:solidFill>
              <a:schemeClr val="accent1">
                <a:lumMod val="74901"/>
              </a:schemeClr>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092740204" name=""/>
          <p:cNvSpPr txBox="1"/>
          <p:nvPr/>
        </p:nvSpPr>
        <p:spPr bwMode="auto">
          <a:xfrm flipH="0" flipV="0">
            <a:off x="13212614" y="2012225"/>
            <a:ext cx="29946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ru-RU"/>
              <a:t>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a:ea typeface="Arial"/>
        <a:cs typeface="Arial"/>
      </a:majorFont>
      <a:minorFont>
        <a:latin typeface="Calibri"/>
        <a:ea typeface="Arial"/>
        <a:cs typeface="Arial"/>
      </a:minorFont>
    </a:fontScheme>
    <a:fmtScheme name="Тема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ONLYOFFICE/8.2.2.22</Application>
  <PresentationFormat>On-screen Show (4:3)</PresentationFormat>
  <Paragraphs>0</Paragraphs>
  <Slides>3</Slides>
  <Notes>3</Notes>
  <HiddenSlides>0</HiddenSlides>
  <MMClips>2</MMClips>
  <ScaleCrop>0</ScaleCrop>
  <HeadingPairs>
    <vt:vector size="4" baseType="variant">
      <vt:variant>
        <vt:lpstr>Theme</vt:lpstr>
      </vt:variant>
      <vt:variant>
        <vt:i4>1</vt:i4>
      </vt:variant>
      <vt:variant>
        <vt:lpstr>Slide Titles</vt:lpstr>
      </vt:variant>
      <vt:variant>
        <vt:i4>3</vt:i4>
      </vt:variant>
    </vt:vector>
  </HeadingPairs>
  <TitlesOfParts>
    <vt:vector size="4" baseType="lpstr">
      <vt:lpstr>Theme 1</vt:lpstr>
      <vt:lpstr>Slide 1</vt:lpstr>
      <vt:lpstr>Slide 2</vt:lpstr>
      <vt:lpstr>Slide 3</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
  <cp:revision>8</cp:revision>
  <dcterms:created xsi:type="dcterms:W3CDTF">2025-02-19T16:47:10Z</dcterms:created>
  <dcterms:modified xsi:type="dcterms:W3CDTF">2025-02-20T09:35:33Z</dcterms:modified>
</cp:coreProperties>
</file>