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7" r:id="rId5"/>
    <p:sldId id="265" r:id="rId6"/>
    <p:sldId id="258" r:id="rId7"/>
    <p:sldId id="257" r:id="rId8"/>
    <p:sldId id="260" r:id="rId9"/>
    <p:sldId id="262" r:id="rId10"/>
    <p:sldId id="266" r:id="rId11"/>
    <p:sldId id="269" r:id="rId12"/>
    <p:sldId id="27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1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B027-DD39-4FA9-8AB8-D2E40B5CC864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414B-C085-4813-B610-C5CB4523AF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3224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B027-DD39-4FA9-8AB8-D2E40B5CC864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414B-C085-4813-B610-C5CB4523AF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5986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B027-DD39-4FA9-8AB8-D2E40B5CC864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414B-C085-4813-B610-C5CB4523AF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1037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B027-DD39-4FA9-8AB8-D2E40B5CC864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414B-C085-4813-B610-C5CB4523AF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92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B027-DD39-4FA9-8AB8-D2E40B5CC864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414B-C085-4813-B610-C5CB4523AF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0019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B027-DD39-4FA9-8AB8-D2E40B5CC864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414B-C085-4813-B610-C5CB4523AF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4045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B027-DD39-4FA9-8AB8-D2E40B5CC864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414B-C085-4813-B610-C5CB4523AF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2629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B027-DD39-4FA9-8AB8-D2E40B5CC864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414B-C085-4813-B610-C5CB4523AF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5522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B027-DD39-4FA9-8AB8-D2E40B5CC864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414B-C085-4813-B610-C5CB4523AF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6747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B027-DD39-4FA9-8AB8-D2E40B5CC864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414B-C085-4813-B610-C5CB4523AF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7096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B027-DD39-4FA9-8AB8-D2E40B5CC864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414B-C085-4813-B610-C5CB4523AF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9624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B027-DD39-4FA9-8AB8-D2E40B5CC864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414B-C085-4813-B610-C5CB4523AF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6051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</a:t>
            </a:r>
            <a:r>
              <a:rPr lang="ru-RU" dirty="0" err="1" smtClean="0"/>
              <a:t>Танчики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4653136"/>
            <a:ext cx="6400800" cy="1752600"/>
          </a:xfrm>
        </p:spPr>
        <p:txBody>
          <a:bodyPr/>
          <a:lstStyle/>
          <a:p>
            <a:pPr algn="r"/>
            <a:r>
              <a:rPr lang="ru-RU" dirty="0" smtClean="0"/>
              <a:t>Проект</a:t>
            </a:r>
          </a:p>
          <a:p>
            <a:pPr algn="r"/>
            <a:r>
              <a:rPr lang="ru-RU" dirty="0" err="1" smtClean="0"/>
              <a:t>Очилова</a:t>
            </a:r>
            <a:r>
              <a:rPr lang="ru-RU" dirty="0"/>
              <a:t> </a:t>
            </a:r>
            <a:r>
              <a:rPr lang="ru-RU" dirty="0" smtClean="0"/>
              <a:t>Тимура</a:t>
            </a:r>
          </a:p>
          <a:p>
            <a:pPr algn="r"/>
            <a:r>
              <a:rPr lang="ru-RU" dirty="0" err="1" smtClean="0"/>
              <a:t>Атаева</a:t>
            </a:r>
            <a:r>
              <a:rPr lang="ru-RU" dirty="0" smtClean="0"/>
              <a:t> Руслана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864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игры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	После окончания игры (в случае победы одного из игроков или ничьи) на самом игровом поле высветиться надпись, которая будет сообщать об итоге игры. Далее после этого игроки будет перекинуты обратно в меню.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игры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1149" y="1600200"/>
            <a:ext cx="58217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 себя представляет игра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	Игра </a:t>
            </a:r>
            <a:r>
              <a:rPr lang="ru-RU" dirty="0" smtClean="0"/>
              <a:t>будет представлять собой классическую игру в «</a:t>
            </a:r>
            <a:r>
              <a:rPr lang="ru-RU" dirty="0" err="1" smtClean="0"/>
              <a:t>Танчики</a:t>
            </a:r>
            <a:r>
              <a:rPr lang="ru-RU" dirty="0" smtClean="0"/>
              <a:t>» на двоих в жанре </a:t>
            </a:r>
            <a:r>
              <a:rPr lang="ru-RU" dirty="0" err="1" smtClean="0"/>
              <a:t>экшен</a:t>
            </a:r>
            <a:r>
              <a:rPr lang="ru-RU" dirty="0" smtClean="0"/>
              <a:t>. Полигон действий виден сверху. Игроки должны, управляя своим танком, стремится уничтожить танк своего оппонента, который будет находится в противоположном от него части игрового поля. Игроки пытаются уничтожить штаб своего противника (внизу и сверху игрового поля в виде флага, заранее выбранной странны в окне запуска игры) и его танк.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Начало игры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Началом игры из себя будет представлять запуск меня в котором у игроков будет возможность выбрать: карту, продолжительность игры, и кнопка старта, которая и начинает игру. А так же кнопку </a:t>
            </a:r>
            <a:r>
              <a:rPr lang="en-US" dirty="0" smtClean="0"/>
              <a:t>“</a:t>
            </a:r>
            <a:r>
              <a:rPr lang="ru-RU" dirty="0" smtClean="0"/>
              <a:t>П</a:t>
            </a:r>
            <a:r>
              <a:rPr lang="ru-RU" dirty="0" smtClean="0"/>
              <a:t>равила</a:t>
            </a:r>
            <a:r>
              <a:rPr lang="en-US" dirty="0" smtClean="0"/>
              <a:t>”</a:t>
            </a:r>
            <a:r>
              <a:rPr lang="ru-RU" dirty="0" smtClean="0"/>
              <a:t>, при нажатии на которую будет предоставлены все правила игры.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01437"/>
            <a:ext cx="6408712" cy="492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Игровое поле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806489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Игроков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smtClean="0"/>
              <a:t>Целью игры является победить своего оппонента. Этого можно достичь разрушив базу противника выстрелив и попав в неё 5 раз. Так же, если до конца игры никто из игроков не смог разрушить базу противника, победитель будет определяться количеством уничтожений танка противника. Во всех остальных ситуациях – ничья.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39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048"/>
            <a:ext cx="8229600" cy="1143000"/>
          </a:xfrm>
        </p:spPr>
        <p:txBody>
          <a:bodyPr/>
          <a:lstStyle/>
          <a:p>
            <a:r>
              <a:rPr lang="ru-RU" dirty="0" smtClean="0"/>
              <a:t>Карта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504056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Карта состоит из блоков двух типов через которые танк не может проехать-разрушаемые(визуализированы в виде деревянных ящиков), не разрушаемые (визуализированы в виде кирпичных стен.</a:t>
            </a:r>
          </a:p>
          <a:p>
            <a:pPr marL="0" indent="0">
              <a:buNone/>
            </a:pPr>
            <a:r>
              <a:rPr lang="ru-RU" dirty="0" smtClean="0"/>
              <a:t>В местах которых отсутствуют блоки следует заполнению травой, а на противоположных концах карты стоят базы игроков.</a:t>
            </a:r>
          </a:p>
        </p:txBody>
      </p:sp>
      <p:pic>
        <p:nvPicPr>
          <p:cNvPr id="4" name="Picture 3" descr="C:\Users\timka\PycharmProjects\ProjectPygameYandexLiceum\data\break_b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7414" y="1206044"/>
            <a:ext cx="1002099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77574" y="1566083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Разрушаемый блок</a:t>
            </a:r>
            <a:endParaRPr lang="ru-RU" dirty="0"/>
          </a:p>
        </p:txBody>
      </p:sp>
      <p:pic>
        <p:nvPicPr>
          <p:cNvPr id="6" name="Picture 4" descr="C:\Users\timka\PycharmProjects\ProjectPygameYandexLiceum\data\ntbreak_blokVersi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7414" y="2713230"/>
            <a:ext cx="1008112" cy="10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05566" y="3040621"/>
            <a:ext cx="24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-Не разрушаемый блок</a:t>
            </a:r>
            <a:endParaRPr lang="ru-RU" dirty="0"/>
          </a:p>
        </p:txBody>
      </p:sp>
      <p:pic>
        <p:nvPicPr>
          <p:cNvPr id="8" name="Picture 5" descr="C:\Users\timka\PycharmProjects\ProjectPygameYandexLiceum\data\gras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7415" y="4040848"/>
            <a:ext cx="1053628" cy="105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05566" y="4382996"/>
            <a:ext cx="80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-Трава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609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048"/>
            <a:ext cx="8229600" cy="1143000"/>
          </a:xfrm>
        </p:spPr>
        <p:txBody>
          <a:bodyPr/>
          <a:lstStyle/>
          <a:p>
            <a:r>
              <a:rPr lang="ru-RU" dirty="0" smtClean="0"/>
              <a:t>Танки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40" y="908720"/>
            <a:ext cx="4857192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У каждого игрока свой танк – синий танк и красный танк.</a:t>
            </a:r>
            <a:r>
              <a:rPr lang="ru-RU" dirty="0"/>
              <a:t> </a:t>
            </a:r>
            <a:r>
              <a:rPr lang="ru-RU" dirty="0" smtClean="0"/>
              <a:t>Танки умеют стрелять снарядами. Если выстрелить 3 раза снарядом в танк, то он станет мёртвым и поменяет внешний вид. Если снаряды встретятся то они взорвутся.</a:t>
            </a:r>
          </a:p>
        </p:txBody>
      </p:sp>
      <p:pic>
        <p:nvPicPr>
          <p:cNvPr id="4" name="Picture 3" descr="C:\Users\timka\Downloads\pixilart-drawing (5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8640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02441" y="685622"/>
            <a:ext cx="123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r>
              <a:rPr lang="ru-RU" dirty="0" smtClean="0"/>
              <a:t>Синий танк</a:t>
            </a:r>
          </a:p>
        </p:txBody>
      </p:sp>
      <p:pic>
        <p:nvPicPr>
          <p:cNvPr id="6" name="Picture 4" descr="C:\Users\timka\Downloads\pixilart-drawing (7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0314" y="3716211"/>
            <a:ext cx="1431965" cy="143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timka\Downloads\pixilart-drawing (8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10532" y="5387798"/>
            <a:ext cx="865909" cy="8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timka\Downloads\pixilart-drawing (6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88840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23861" y="2695669"/>
            <a:ext cx="1451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r>
              <a:rPr lang="ru-RU" dirty="0" smtClean="0"/>
              <a:t>Красный танк</a:t>
            </a:r>
          </a:p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528962" y="4279845"/>
            <a:ext cx="1502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-Мёртвый танк</a:t>
            </a:r>
          </a:p>
          <a:p>
            <a:pPr algn="ctr"/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467030" y="5694824"/>
            <a:ext cx="167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-Снаряд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071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 каждого игрока есть своя база, со своим цветом. Если выстрелить в базу 5 раз снарядами то она разрушится и раунд закончится.</a:t>
            </a:r>
          </a:p>
        </p:txBody>
      </p:sp>
      <p:pic>
        <p:nvPicPr>
          <p:cNvPr id="4" name="Picture 2" descr="C:\Users\timka\Downloads\pixilart-drawing (10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28800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timka\Downloads\pixilart-drawing (9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741093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80312" y="2204864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ru-RU" dirty="0" smtClean="0"/>
              <a:t>Красная база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380312" y="438451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-Синяя база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979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213</Words>
  <Application>Microsoft Office PowerPoint</Application>
  <PresentationFormat>Экран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Игра «Танчики»</vt:lpstr>
      <vt:lpstr>Что из себя представляет игра</vt:lpstr>
      <vt:lpstr>Начало игры</vt:lpstr>
      <vt:lpstr>Меню</vt:lpstr>
      <vt:lpstr>Игровое поле</vt:lpstr>
      <vt:lpstr>Цель Игроков</vt:lpstr>
      <vt:lpstr>Карта</vt:lpstr>
      <vt:lpstr>Танки</vt:lpstr>
      <vt:lpstr>Базы</vt:lpstr>
      <vt:lpstr>Конец игры</vt:lpstr>
      <vt:lpstr>Конец игры</vt:lpstr>
      <vt:lpstr>Слайд 12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«Танчики»</dc:title>
  <dc:creator>timka-ochilov@yandex.ru</dc:creator>
  <cp:lastModifiedBy>Руслан Атаев</cp:lastModifiedBy>
  <cp:revision>26</cp:revision>
  <dcterms:created xsi:type="dcterms:W3CDTF">2022-01-01T09:46:02Z</dcterms:created>
  <dcterms:modified xsi:type="dcterms:W3CDTF">2022-01-13T19:50:11Z</dcterms:modified>
</cp:coreProperties>
</file>