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24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7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1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9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7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96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B027-DD39-4FA9-8AB8-D2E40B5CC864}" type="datetimeFigureOut">
              <a:rPr lang="ru-RU" smtClean="0"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414B-C085-4813-B610-C5CB4523A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51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ru-RU" dirty="0" err="1" smtClean="0"/>
              <a:t>Танчики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653136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Проект</a:t>
            </a:r>
          </a:p>
          <a:p>
            <a:pPr algn="r"/>
            <a:r>
              <a:rPr lang="ru-RU" dirty="0" err="1" smtClean="0"/>
              <a:t>Очилова</a:t>
            </a:r>
            <a:r>
              <a:rPr lang="ru-RU" dirty="0"/>
              <a:t> </a:t>
            </a:r>
            <a:r>
              <a:rPr lang="ru-RU" dirty="0" smtClean="0"/>
              <a:t>Тимура</a:t>
            </a:r>
          </a:p>
          <a:p>
            <a:pPr algn="r"/>
            <a:r>
              <a:rPr lang="ru-RU" dirty="0" err="1" smtClean="0"/>
              <a:t>Атаева</a:t>
            </a:r>
            <a:r>
              <a:rPr lang="ru-RU" dirty="0" smtClean="0"/>
              <a:t> Руслана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4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Игроков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1143000"/>
          </a:xfrm>
        </p:spPr>
        <p:txBody>
          <a:bodyPr/>
          <a:lstStyle/>
          <a:p>
            <a:r>
              <a:rPr lang="ru-RU" dirty="0" smtClean="0"/>
              <a:t>Карта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504056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Карта состоит из блоков двух типов через которые танк не может проехать-разрушаемые(визуализированы в виде деревянных ящиков), не разрушаемые (визуализированы в виде кирпичных стен.</a:t>
            </a:r>
          </a:p>
          <a:p>
            <a:pPr marL="0" indent="0">
              <a:buNone/>
            </a:pPr>
            <a:r>
              <a:rPr lang="ru-RU" dirty="0" smtClean="0"/>
              <a:t>В местах которых отсутствуют блоки следует заполнению травой, а на противоположных концах карты стоят базы игроков.</a:t>
            </a:r>
          </a:p>
        </p:txBody>
      </p:sp>
      <p:pic>
        <p:nvPicPr>
          <p:cNvPr id="4" name="Picture 3" descr="C:\Users\timka\PycharmProjects\ProjectPygameYandexLiceum\data\break_b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14" y="1206044"/>
            <a:ext cx="100209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7574" y="1566083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Разрушаемый блок</a:t>
            </a:r>
            <a:endParaRPr lang="ru-RU" dirty="0"/>
          </a:p>
        </p:txBody>
      </p:sp>
      <p:pic>
        <p:nvPicPr>
          <p:cNvPr id="6" name="Picture 4" descr="C:\Users\timka\PycharmProjects\ProjectPygameYandexLiceum\data\ntbreak_blokVers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14" y="2713230"/>
            <a:ext cx="1008112" cy="10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5566" y="3040621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-Не разрушаемый блок</a:t>
            </a:r>
            <a:endParaRPr lang="ru-RU" dirty="0"/>
          </a:p>
        </p:txBody>
      </p:sp>
      <p:pic>
        <p:nvPicPr>
          <p:cNvPr id="8" name="Picture 5" descr="C:\Users\timka\PycharmProjects\ProjectPygameYandexLiceum\data\gra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15" y="4040848"/>
            <a:ext cx="1053628" cy="105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05566" y="4382996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-Трава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9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1143000"/>
          </a:xfrm>
        </p:spPr>
        <p:txBody>
          <a:bodyPr/>
          <a:lstStyle/>
          <a:p>
            <a:r>
              <a:rPr lang="ru-RU" dirty="0" smtClean="0"/>
              <a:t>Танки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0" y="908720"/>
            <a:ext cx="485719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У каждого игрока свой танк – синий танк и красный танк.</a:t>
            </a:r>
            <a:r>
              <a:rPr lang="ru-RU" dirty="0"/>
              <a:t> </a:t>
            </a:r>
            <a:r>
              <a:rPr lang="ru-RU" dirty="0" smtClean="0"/>
              <a:t>Танки умеют стрелять снарядами. Если выстрелить 3 раза снарядом в танк, то он станет мёртвым и поменяет внешний вид. Если снаряды встретятся то они взорвутся.</a:t>
            </a:r>
          </a:p>
        </p:txBody>
      </p:sp>
      <p:pic>
        <p:nvPicPr>
          <p:cNvPr id="4" name="Picture 3" descr="C:\Users\timka\Downloads\pixilart-drawing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864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02441" y="685622"/>
            <a:ext cx="123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ru-RU" dirty="0" smtClean="0"/>
              <a:t>Синий танк</a:t>
            </a:r>
          </a:p>
        </p:txBody>
      </p:sp>
      <p:pic>
        <p:nvPicPr>
          <p:cNvPr id="6" name="Picture 4" descr="C:\Users\timka\Downloads\pixilart-drawing 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314" y="3716211"/>
            <a:ext cx="1431965" cy="143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imka\Downloads\pixilart-drawing (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32" y="5387798"/>
            <a:ext cx="865909" cy="8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imka\Downloads\pixilart-drawing (6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8884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23861" y="2695669"/>
            <a:ext cx="145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ru-RU" dirty="0" smtClean="0"/>
              <a:t>Красный танк</a:t>
            </a:r>
          </a:p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528962" y="4279845"/>
            <a:ext cx="150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-Мёртвый танк</a:t>
            </a:r>
          </a:p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467030" y="5694824"/>
            <a:ext cx="167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-Снаряд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7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каждого игрока есть своя база, со своим цветом. Если выстрелить в базу 5 раз снарядами то она разрушится и раунд закончится.</a:t>
            </a:r>
          </a:p>
        </p:txBody>
      </p:sp>
      <p:pic>
        <p:nvPicPr>
          <p:cNvPr id="4" name="Picture 2" descr="C:\Users\timka\Downloads\pixilart-drawing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imka\Downloads\pixilart-drawing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41093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0312" y="220486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ru-RU" dirty="0" smtClean="0"/>
              <a:t>Красная база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438451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-Синяя база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150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 «Танчики»</vt:lpstr>
      <vt:lpstr>Цель Игроков</vt:lpstr>
      <vt:lpstr>Карта</vt:lpstr>
      <vt:lpstr>Танки</vt:lpstr>
      <vt:lpstr>Базы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«Танчики»</dc:title>
  <dc:creator>timka-ochilov@yandex.ru</dc:creator>
  <cp:lastModifiedBy>timka-ochilov@yandex.ru</cp:lastModifiedBy>
  <cp:revision>10</cp:revision>
  <dcterms:created xsi:type="dcterms:W3CDTF">2022-01-01T09:46:02Z</dcterms:created>
  <dcterms:modified xsi:type="dcterms:W3CDTF">2022-01-01T12:10:31Z</dcterms:modified>
</cp:coreProperties>
</file>