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9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Помощник с расписанием в ВУЗЕ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8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dirty="0" smtClean="0"/>
              <a:t>Актуальность</a:t>
            </a:r>
            <a:endParaRPr lang="ru-RU" sz="9600" dirty="0"/>
          </a:p>
        </p:txBody>
      </p:sp>
      <p:pic>
        <p:nvPicPr>
          <p:cNvPr id="1026" name="Picture 2" descr="https://protalismany.ru/wp-content/uploads/2018/10/obdumivanie-plano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18" y="2996952"/>
            <a:ext cx="5791571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4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Проподаватель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96136" y="1752600"/>
            <a:ext cx="28906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Студент</a:t>
            </a:r>
            <a:endParaRPr lang="ru-RU" dirty="0"/>
          </a:p>
        </p:txBody>
      </p:sp>
      <p:pic>
        <p:nvPicPr>
          <p:cNvPr id="2050" name="Picture 2" descr="https://avatars.mds.yandex.net/i?id=648cc7c233d509818fde94af52191a3b_l-5163033-images-thumbs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9" y="2204864"/>
            <a:ext cx="324611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kindpng.com/picc/m/117-1176758_boy-student-pic-hd-hd-png-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02" y="2439437"/>
            <a:ext cx="3250610" cy="44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2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386611" cy="167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49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к </a:t>
            </a:r>
            <a:r>
              <a:rPr lang="en-US" dirty="0" smtClean="0"/>
              <a:t>SKGMI.ID</a:t>
            </a:r>
            <a:endParaRPr lang="ru-RU" dirty="0"/>
          </a:p>
        </p:txBody>
      </p:sp>
      <p:pic>
        <p:nvPicPr>
          <p:cNvPr id="4103" name="Picture 7" descr="https://studizba.com/uploads/high-schools/30-skgmi-gtu-830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9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Привязать SKGMI.ID с </a:t>
            </a:r>
            <a:r>
              <a:rPr lang="ru-RU" dirty="0" smtClean="0"/>
              <a:t>ботом</a:t>
            </a:r>
          </a:p>
          <a:p>
            <a:r>
              <a:rPr lang="ru-RU" dirty="0" smtClean="0"/>
              <a:t>Показать </a:t>
            </a:r>
            <a:r>
              <a:rPr lang="ru-RU" dirty="0"/>
              <a:t>свой </a:t>
            </a:r>
            <a:r>
              <a:rPr lang="ru-RU" dirty="0" smtClean="0"/>
              <a:t>SKGMI.ID</a:t>
            </a:r>
            <a:endParaRPr lang="ru-RU" dirty="0"/>
          </a:p>
          <a:p>
            <a:r>
              <a:rPr lang="ru-RU" dirty="0"/>
              <a:t>По произвольному ФИО показать </a:t>
            </a:r>
            <a:r>
              <a:rPr lang="ru-RU" dirty="0" smtClean="0"/>
              <a:t>SKGMI.ID</a:t>
            </a:r>
          </a:p>
          <a:p>
            <a:r>
              <a:rPr lang="ru-RU" dirty="0" smtClean="0"/>
              <a:t>По произвольному </a:t>
            </a:r>
            <a:r>
              <a:rPr lang="ru-RU" dirty="0"/>
              <a:t>SKGMI.ID показать </a:t>
            </a:r>
            <a:r>
              <a:rPr lang="ru-RU" dirty="0" smtClean="0"/>
              <a:t>ФИО</a:t>
            </a:r>
            <a:endParaRPr lang="ru-RU" dirty="0"/>
          </a:p>
          <a:p>
            <a:r>
              <a:rPr lang="ru-RU" dirty="0"/>
              <a:t>Расписание(студент, </a:t>
            </a:r>
            <a:r>
              <a:rPr lang="ru-RU" dirty="0" err="1" smtClean="0"/>
              <a:t>препод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Посмотреть </a:t>
            </a:r>
            <a:r>
              <a:rPr lang="ru-RU" dirty="0"/>
              <a:t>оценки </a:t>
            </a:r>
            <a:r>
              <a:rPr lang="ru-RU" dirty="0" smtClean="0"/>
              <a:t>(сессия </a:t>
            </a:r>
            <a:r>
              <a:rPr lang="ru-RU" dirty="0"/>
              <a:t>или рейтинг</a:t>
            </a:r>
            <a:r>
              <a:rPr lang="ru-RU" dirty="0" smtClean="0"/>
              <a:t>)</a:t>
            </a:r>
          </a:p>
          <a:p>
            <a:r>
              <a:rPr lang="ru-RU" dirty="0" smtClean="0"/>
              <a:t> Добавление </a:t>
            </a:r>
            <a:r>
              <a:rPr lang="ru-RU" dirty="0"/>
              <a:t>достижения в </a:t>
            </a:r>
            <a:r>
              <a:rPr lang="ru-RU" dirty="0" smtClean="0"/>
              <a:t>портфолио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49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ru-RU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05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523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Office PowerPoint</Application>
  <PresentationFormat>Экран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Помощник с расписанием в ВУЗЕ</vt:lpstr>
      <vt:lpstr>Актуальность</vt:lpstr>
      <vt:lpstr>Роли</vt:lpstr>
      <vt:lpstr>База данных</vt:lpstr>
      <vt:lpstr>Привязка к SKGMI.ID</vt:lpstr>
      <vt:lpstr>Функции</vt:lpstr>
      <vt:lpstr>Демонстрация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с расписанием в ВУЗЕ</dc:title>
  <dc:creator>Тимур Очилов</dc:creator>
  <cp:lastModifiedBy>timka-ochilov@yandex.ru</cp:lastModifiedBy>
  <cp:revision>4</cp:revision>
  <dcterms:created xsi:type="dcterms:W3CDTF">2022-04-17T17:09:49Z</dcterms:created>
  <dcterms:modified xsi:type="dcterms:W3CDTF">2022-05-05T13:33:35Z</dcterms:modified>
</cp:coreProperties>
</file>