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0" r:id="rId4"/>
    <p:sldId id="269" r:id="rId5"/>
    <p:sldId id="259" r:id="rId6"/>
    <p:sldId id="267" r:id="rId7"/>
    <p:sldId id="271" r:id="rId8"/>
    <p:sldId id="266" r:id="rId9"/>
    <p:sldId id="272" r:id="rId10"/>
    <p:sldId id="273" r:id="rId11"/>
    <p:sldId id="26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BE0834A-8A64-4933-B844-77A6DE19E18D}">
          <p14:sldIdLst>
            <p14:sldId id="256"/>
            <p14:sldId id="257"/>
            <p14:sldId id="270"/>
            <p14:sldId id="269"/>
            <p14:sldId id="259"/>
          </p14:sldIdLst>
        </p14:section>
        <p14:section name="Интерфейс" id="{E085EEA5-0659-4CE5-ACA8-E712617C4094}">
          <p14:sldIdLst>
            <p14:sldId id="267"/>
            <p14:sldId id="271"/>
            <p14:sldId id="266"/>
            <p14:sldId id="272"/>
            <p14:sldId id="273"/>
            <p14:sldId id="26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640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4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65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4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24386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1757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5568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9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958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4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55EFF-1076-4405-B79A-C1AAF04251C0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ABE5FA-1524-42E2-A9D1-EC831934D4C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388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B0EF9F-93FC-4067-A187-1C68BF387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484028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latin typeface="Book Antiqua" panose="02040602050305030304" pitchFamily="18" charset="0"/>
              </a:rPr>
              <a:t>Проект</a:t>
            </a:r>
          </a:p>
          <a:p>
            <a:pPr algn="r"/>
            <a:r>
              <a:rPr lang="ru-RU" dirty="0">
                <a:latin typeface="Book Antiqua" panose="02040602050305030304" pitchFamily="18" charset="0"/>
              </a:rPr>
              <a:t>ученика</a:t>
            </a:r>
            <a:r>
              <a:rPr lang="ru-RU" sz="2800" dirty="0">
                <a:latin typeface="Book Antiqua" panose="02040602050305030304" pitchFamily="18" charset="0"/>
              </a:rPr>
              <a:t> 2 </a:t>
            </a:r>
            <a:r>
              <a:rPr lang="ru-RU" dirty="0">
                <a:latin typeface="Book Antiqua" panose="02040602050305030304" pitchFamily="18" charset="0"/>
              </a:rPr>
              <a:t>курса </a:t>
            </a:r>
          </a:p>
          <a:p>
            <a:pPr algn="r"/>
            <a:r>
              <a:rPr lang="ru-RU" dirty="0">
                <a:latin typeface="Book Antiqua" panose="02040602050305030304" pitchFamily="18" charset="0"/>
              </a:rPr>
              <a:t>Яндекс Академии </a:t>
            </a:r>
          </a:p>
          <a:p>
            <a:pPr algn="r"/>
            <a:r>
              <a:rPr lang="ru-RU" dirty="0" err="1">
                <a:latin typeface="Book Antiqua" panose="02040602050305030304" pitchFamily="18" charset="0"/>
              </a:rPr>
              <a:t>ОчиловА</a:t>
            </a:r>
            <a:r>
              <a:rPr lang="ru-RU" dirty="0">
                <a:latin typeface="Book Antiqua" panose="02040602050305030304" pitchFamily="18" charset="0"/>
              </a:rPr>
              <a:t> </a:t>
            </a:r>
            <a:r>
              <a:rPr lang="ru-RU" dirty="0" err="1">
                <a:latin typeface="Book Antiqua" panose="02040602050305030304" pitchFamily="18" charset="0"/>
              </a:rPr>
              <a:t>ТимурА</a:t>
            </a:r>
            <a:endParaRPr lang="ru-RU" dirty="0">
              <a:latin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77970D-4814-4217-B05A-A4ADA7744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61" y="2404200"/>
            <a:ext cx="4468514" cy="17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8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765E5-0816-469F-BCBD-488B6B6F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Выгрузка в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F8B3FC-4A6A-4A84-BC3F-A1021DE91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341209"/>
            <a:ext cx="9529345" cy="51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E93092-F2AE-4A34-947B-8F9CFA9F4F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12" y="0"/>
            <a:ext cx="95827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ACC9C91-BAD3-4A92-A75E-BF44F9FD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971" y="965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7200" dirty="0"/>
              <a:t>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38458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17526-F3D3-4135-BB90-CCBB2E35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969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C697A6-BEB2-41D6-88A2-AD8901EEA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4970" y="2114551"/>
            <a:ext cx="6381580" cy="4743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4E27A-8CFD-4079-8BB2-06CEDEB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Для кого приложение предназначено?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30AB4-C4CB-4F32-B513-0DC54F3F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114551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Приложение предназначено </a:t>
            </a:r>
          </a:p>
          <a:p>
            <a:pPr marL="0" indent="0">
              <a:buNone/>
            </a:pPr>
            <a:r>
              <a:rPr lang="ru-RU" sz="3600" dirty="0"/>
              <a:t>для заведующего по учебной части</a:t>
            </a:r>
          </a:p>
          <a:p>
            <a:pPr marL="0" indent="0">
              <a:buNone/>
            </a:pPr>
            <a:r>
              <a:rPr lang="ru-RU" sz="3600" dirty="0"/>
              <a:t> в школе. С помощью этого редактора составляется расписание</a:t>
            </a:r>
          </a:p>
          <a:p>
            <a:pPr marL="0" indent="0">
              <a:buNone/>
            </a:pPr>
            <a:r>
              <a:rPr lang="ru-RU" sz="3600" dirty="0"/>
              <a:t> уроков в школе.</a:t>
            </a:r>
          </a:p>
        </p:txBody>
      </p:sp>
    </p:spTree>
    <p:extLst>
      <p:ext uri="{BB962C8B-B14F-4D97-AF65-F5344CB8AC3E}">
        <p14:creationId xmlns:p14="http://schemas.microsoft.com/office/powerpoint/2010/main" val="97262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F97CE-D870-4983-84CE-BC961C05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приложение?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61C61-2052-4D29-8C59-312C58F9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638300"/>
            <a:ext cx="11049000" cy="4572000"/>
          </a:xfrm>
        </p:spPr>
        <p:txBody>
          <a:bodyPr>
            <a:normAutofit lnSpcReduction="10000"/>
          </a:bodyPr>
          <a:lstStyle/>
          <a:p>
            <a:pPr marL="216000" defTabSz="648000">
              <a:spcBef>
                <a:spcPts val="0"/>
              </a:spcBef>
            </a:pPr>
            <a:r>
              <a:rPr lang="ru-RU" sz="2800" b="1" dirty="0"/>
              <a:t>Содержит редактируемые списки</a:t>
            </a:r>
            <a:r>
              <a:rPr lang="en-US" sz="2800" b="1" dirty="0"/>
              <a:t>:</a:t>
            </a:r>
            <a:r>
              <a:rPr lang="ru-RU" sz="2800" b="1" dirty="0"/>
              <a:t> классов, учителей, предметов, нагрузок</a:t>
            </a:r>
          </a:p>
          <a:p>
            <a:pPr marL="216000" defTabSz="648000">
              <a:spcBef>
                <a:spcPts val="0"/>
              </a:spcBef>
            </a:pPr>
            <a:endParaRPr lang="ru-RU" sz="2800" b="1" dirty="0"/>
          </a:p>
          <a:p>
            <a:pPr marL="216000" defTabSz="648000">
              <a:spcBef>
                <a:spcPts val="0"/>
              </a:spcBef>
            </a:pPr>
            <a:r>
              <a:rPr lang="ru-RU" sz="2800" b="1" dirty="0"/>
              <a:t>Связывает списки между собой</a:t>
            </a:r>
          </a:p>
          <a:p>
            <a:pPr marL="216000" defTabSz="648000">
              <a:spcBef>
                <a:spcPts val="0"/>
              </a:spcBef>
            </a:pPr>
            <a:endParaRPr lang="ru-RU" sz="2800" b="1" dirty="0"/>
          </a:p>
          <a:p>
            <a:pPr marL="216000" defTabSz="648000">
              <a:spcBef>
                <a:spcPts val="0"/>
              </a:spcBef>
            </a:pPr>
            <a:r>
              <a:rPr lang="ru-RU" sz="2800" b="1" dirty="0"/>
              <a:t>Осуществляет проверку заданных значении</a:t>
            </a:r>
          </a:p>
          <a:p>
            <a:pPr marL="216000" defTabSz="648000">
              <a:spcBef>
                <a:spcPts val="0"/>
              </a:spcBef>
            </a:pPr>
            <a:endParaRPr lang="ru-RU" sz="2800" b="1" dirty="0"/>
          </a:p>
          <a:p>
            <a:pPr marL="216000" defTabSz="648000">
              <a:spcBef>
                <a:spcPts val="0"/>
              </a:spcBef>
            </a:pPr>
            <a:r>
              <a:rPr lang="ru-RU" sz="2800" b="1" dirty="0"/>
              <a:t>Выводит информацию в формате </a:t>
            </a:r>
          </a:p>
          <a:p>
            <a:pPr marL="0" indent="0" defTabSz="648000">
              <a:spcBef>
                <a:spcPts val="0"/>
              </a:spcBef>
              <a:buNone/>
            </a:pPr>
            <a:r>
              <a:rPr lang="ru-RU" sz="2800" b="1" dirty="0"/>
              <a:t>   </a:t>
            </a:r>
            <a:r>
              <a:rPr lang="en-US" sz="2800" b="1" dirty="0"/>
              <a:t>Excel</a:t>
            </a:r>
            <a:r>
              <a:rPr lang="ru-RU" sz="2800" b="1" dirty="0"/>
              <a:t>, в удобном для печати </a:t>
            </a:r>
          </a:p>
          <a:p>
            <a:pPr marL="0" indent="0" defTabSz="648000">
              <a:spcBef>
                <a:spcPts val="0"/>
              </a:spcBef>
              <a:buNone/>
            </a:pPr>
            <a:r>
              <a:rPr lang="ru-RU" sz="2800" b="1" dirty="0"/>
              <a:t>   виде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0CD764-ED5A-47C4-984E-37AEDEB4F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88" y="2907262"/>
            <a:ext cx="5139162" cy="41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6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5925A-84D8-4353-8A18-3188A06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Impact" panose="020B0806030902050204" pitchFamily="34" charset="0"/>
              </a:rPr>
              <a:t>В чём заключается актуальность </a:t>
            </a:r>
            <a:br>
              <a:rPr lang="ru-RU" dirty="0">
                <a:latin typeface="Impact" panose="020B0806030902050204" pitchFamily="34" charset="0"/>
              </a:rPr>
            </a:br>
            <a:r>
              <a:rPr lang="ru-RU" dirty="0">
                <a:latin typeface="Impact" panose="020B0806030902050204" pitchFamily="34" charset="0"/>
              </a:rPr>
              <a:t>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9BD1E-589C-409F-A8CC-FCA11F6A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/>
              <a:t>	Составить расписание дело не из лёгких и это приложение предназначено для облегчения этой задачи. На рынке существует немного программ предназначенных для этой цели. И нет ни одной программы распространяемой бесплатно</a:t>
            </a:r>
            <a:r>
              <a:rPr lang="en-US" sz="3600" dirty="0"/>
              <a:t> (freeware)</a:t>
            </a:r>
            <a:r>
              <a:rPr lang="ru-RU" sz="3600" dirty="0"/>
              <a:t>. Этот продукт должен занять место в списке необходимых инструментов для школы.</a:t>
            </a:r>
          </a:p>
        </p:txBody>
      </p:sp>
    </p:spTree>
    <p:extLst>
      <p:ext uri="{BB962C8B-B14F-4D97-AF65-F5344CB8AC3E}">
        <p14:creationId xmlns:p14="http://schemas.microsoft.com/office/powerpoint/2010/main" val="380569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1F455-FCF9-48CB-AAAD-6AA115CF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Impact" panose="020B0806030902050204" pitchFamily="34" charset="0"/>
              </a:rPr>
              <a:t>Какие инструменты были использованы в приложении?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11D55B-D6E8-449E-A8DE-91649FB3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Были использованы библиотеки</a:t>
            </a:r>
            <a:r>
              <a:rPr lang="en-US" sz="3200" dirty="0"/>
              <a:t>:</a:t>
            </a:r>
            <a:endParaRPr lang="ru-RU" sz="3200" dirty="0"/>
          </a:p>
          <a:p>
            <a:r>
              <a:rPr lang="en-US" sz="3200" dirty="0"/>
              <a:t>PyQt5(</a:t>
            </a:r>
            <a:r>
              <a:rPr lang="ru-RU" sz="3200" dirty="0"/>
              <a:t>версия-</a:t>
            </a:r>
            <a:r>
              <a:rPr lang="en-US" sz="3200" dirty="0"/>
              <a:t>5.15.2)</a:t>
            </a:r>
            <a:endParaRPr lang="ru-RU" sz="3200" dirty="0"/>
          </a:p>
          <a:p>
            <a:r>
              <a:rPr lang="en-US" sz="3200" dirty="0"/>
              <a:t>SQlite3 </a:t>
            </a:r>
          </a:p>
          <a:p>
            <a:pPr marL="0" indent="0">
              <a:buNone/>
            </a:pPr>
            <a:r>
              <a:rPr lang="ru-RU" sz="3200" dirty="0"/>
              <a:t>Использовались программы «</a:t>
            </a:r>
            <a:r>
              <a:rPr lang="en-US" sz="3200" dirty="0" err="1"/>
              <a:t>SQLiteStudio</a:t>
            </a:r>
            <a:r>
              <a:rPr lang="ru-RU" sz="3200" dirty="0"/>
              <a:t>»</a:t>
            </a:r>
            <a:r>
              <a:rPr lang="en-US" sz="3200" dirty="0"/>
              <a:t>  </a:t>
            </a:r>
            <a:r>
              <a:rPr lang="ru-RU" sz="3200" dirty="0"/>
              <a:t>и </a:t>
            </a:r>
            <a:r>
              <a:rPr lang="en-US" sz="3200" dirty="0" err="1"/>
              <a:t>QTDesigner</a:t>
            </a:r>
            <a:endParaRPr lang="en-US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8E3E50-1C26-47DC-BE41-09C0F92CC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844" y1="41389" x2="33594" y2="52778"/>
                        <a14:foregroundMark x1="34531" y1="52778" x2="32734" y2="65833"/>
                        <a14:foregroundMark x1="34531" y1="44583" x2="30859" y2="34861"/>
                        <a14:foregroundMark x1="28125" y1="41389" x2="36328" y2="41389"/>
                        <a14:foregroundMark x1="29922" y1="52778" x2="12578" y2="44583"/>
                        <a14:foregroundMark x1="28125" y1="67361" x2="24453" y2="34861"/>
                        <a14:foregroundMark x1="25391" y1="64167" x2="17109" y2="38056"/>
                        <a14:foregroundMark x1="18984" y1="62500" x2="16172" y2="54444"/>
                        <a14:foregroundMark x1="77336" y1="46335" x2="76818" y2="70841"/>
                        <a14:foregroundMark x1="77578" y1="34861" x2="77389" y2="43813"/>
                        <a14:foregroundMark x1="75781" y1="42917" x2="81250" y2="36528"/>
                        <a14:foregroundMark x1="33203" y1="52361" x2="33828" y2="36806"/>
                        <a14:foregroundMark x1="28828" y1="43750" x2="20703" y2="34306"/>
                        <a14:foregroundMark x1="36406" y1="58056" x2="34219" y2="57778"/>
                        <a14:foregroundMark x1="34219" y1="57778" x2="36406" y2="59444"/>
                        <a14:foregroundMark x1="36406" y1="59444" x2="34375" y2="60694"/>
                        <a14:foregroundMark x1="34375" y1="60694" x2="37422" y2="61250"/>
                        <a14:foregroundMark x1="53984" y1="41111" x2="53984" y2="49306"/>
                        <a14:foregroundMark x1="53984" y1="49306" x2="57813" y2="47083"/>
                        <a14:backgroundMark x1="80078" y1="74861" x2="75313" y2="73611"/>
                        <a14:backgroundMark x1="81328" y1="75694" x2="76797" y2="72500"/>
                        <a14:backgroundMark x1="77109" y1="45556" x2="77109" y2="45556"/>
                        <a14:backgroundMark x1="77266" y1="45833" x2="77266" y2="45833"/>
                        <a14:backgroundMark x1="77578" y1="45556" x2="77109" y2="45833"/>
                        <a14:backgroundMark x1="77891" y1="45556" x2="77500" y2="45278"/>
                        <a14:backgroundMark x1="77734" y1="46389" x2="77266" y2="4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36" y="1454104"/>
            <a:ext cx="2777065" cy="1562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832724-78DB-4BDC-91E1-1CEA92319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01" y="4622846"/>
            <a:ext cx="1562099" cy="15620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3312F2-26AF-437D-929D-AA0FCBA40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71" y="2361094"/>
            <a:ext cx="2133186" cy="21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77ECD-BBF1-494B-B653-AB62556A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Impact" panose="020B0806030902050204" pitchFamily="34" charset="0"/>
              </a:rPr>
              <a:t>основная вкладка «Расписание»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9A08ED-9B81-4B51-A0C9-6831A0C85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661" y="1325562"/>
            <a:ext cx="6436514" cy="460902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34A1B5-D8AB-4EC0-817F-52D085416A29}"/>
              </a:ext>
            </a:extLst>
          </p:cNvPr>
          <p:cNvSpPr/>
          <p:nvPr/>
        </p:nvSpPr>
        <p:spPr>
          <a:xfrm>
            <a:off x="838199" y="1325562"/>
            <a:ext cx="4714461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 этой вкладке сводятся все данные с разных таблиц , тут же хранится функция выгрузки и проверки. Пользователь защищён от выбора не существующего предмета для заполняемого класс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DBD64-F444-4328-9592-5C2F64F99F06}"/>
              </a:ext>
            </a:extLst>
          </p:cNvPr>
          <p:cNvSpPr txBox="1"/>
          <p:nvPr/>
        </p:nvSpPr>
        <p:spPr>
          <a:xfrm>
            <a:off x="8229600" y="198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13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B40DDB-210E-4BC2-9D2F-DD7F36CC5E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" y="3599965"/>
            <a:ext cx="4548080" cy="32580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691A640-E786-423C-B4D3-822E21B2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92349"/>
            <a:ext cx="9856784" cy="1282167"/>
          </a:xfrm>
        </p:spPr>
        <p:txBody>
          <a:bodyPr>
            <a:normAutofit/>
          </a:bodyPr>
          <a:lstStyle/>
          <a:p>
            <a:r>
              <a:rPr lang="ru-RU" dirty="0">
                <a:latin typeface="Impact" panose="020B0806030902050204" pitchFamily="34" charset="0"/>
              </a:rPr>
              <a:t>КЛАССЫ, Учителя, предметы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EC4BFA-08E6-4EE8-BDF0-C3682AAA8DB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55" y="2104489"/>
            <a:ext cx="5145204" cy="326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E99F4D-CA46-4D35-BCBE-BE1476939F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44" y="1493274"/>
            <a:ext cx="4562339" cy="3258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88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A365F-3081-468F-B718-665DD82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Impact" panose="020B0806030902050204" pitchFamily="34" charset="0"/>
              </a:rPr>
              <a:t>список нагрузок</a:t>
            </a:r>
            <a:br>
              <a:rPr lang="ru-RU" dirty="0">
                <a:latin typeface="Impact" panose="020B0806030902050204" pitchFamily="34" charset="0"/>
              </a:rPr>
            </a:br>
            <a:endParaRPr lang="ru-RU" dirty="0">
              <a:latin typeface="Impact" panose="020B080603090205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F879F-FC86-4B20-8666-6946C6D4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252"/>
            <a:ext cx="4860235" cy="510607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этой вкладке находится список классов в виде «</a:t>
            </a:r>
            <a:r>
              <a:rPr lang="en-US" dirty="0" err="1"/>
              <a:t>QTableWidget</a:t>
            </a:r>
            <a:r>
              <a:rPr lang="ru-RU" dirty="0"/>
              <a:t>» и над списком находятся кнопки(«</a:t>
            </a:r>
            <a:r>
              <a:rPr lang="en-US" dirty="0" err="1"/>
              <a:t>QPushButton</a:t>
            </a:r>
            <a:r>
              <a:rPr lang="ru-RU" dirty="0"/>
              <a:t>»)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«Добавить» – чтобы добавить в список нагрузок</a:t>
            </a:r>
          </a:p>
          <a:p>
            <a:r>
              <a:rPr lang="ru-RU" dirty="0"/>
              <a:t>«Удалить» – чтобы удалить нагрузку из списка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F5A4F3-4C20-41D3-B346-6D212FB42B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10" y="1690688"/>
            <a:ext cx="5482590" cy="392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16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EE1DB-6487-4F21-80A7-D1133FA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проверки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6A1CBCC-BF47-48FD-8A6B-8AC38BCF6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584" y="1079491"/>
            <a:ext cx="6854831" cy="5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5468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5792</TotalTime>
  <Words>187</Words>
  <Application>Microsoft Office PowerPoint</Application>
  <PresentationFormat>Широкоэкранный</PresentationFormat>
  <Paragraphs>37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Corbel</vt:lpstr>
      <vt:lpstr>Gill Sans MT</vt:lpstr>
      <vt:lpstr>Impact</vt:lpstr>
      <vt:lpstr>Эмблема</vt:lpstr>
      <vt:lpstr>Презентация PowerPoint</vt:lpstr>
      <vt:lpstr>Для кого приложение предназначено?</vt:lpstr>
      <vt:lpstr>Что делает приложение? </vt:lpstr>
      <vt:lpstr>В чём заключается актуальность  приложения</vt:lpstr>
      <vt:lpstr>Какие инструменты были использованы в приложении?</vt:lpstr>
      <vt:lpstr>основная вкладка «Расписание»</vt:lpstr>
      <vt:lpstr>КЛАССЫ, Учителя, предметы</vt:lpstr>
      <vt:lpstr>список нагрузок </vt:lpstr>
      <vt:lpstr>Протокол проверки</vt:lpstr>
      <vt:lpstr>Выгрузка в Excel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Школьное Расписание</dc:title>
  <dc:creator>Асланджон Очилов</dc:creator>
  <cp:lastModifiedBy>Асланджон Очилов</cp:lastModifiedBy>
  <cp:revision>42</cp:revision>
  <dcterms:created xsi:type="dcterms:W3CDTF">2021-10-29T19:52:55Z</dcterms:created>
  <dcterms:modified xsi:type="dcterms:W3CDTF">2021-11-13T06:01:03Z</dcterms:modified>
</cp:coreProperties>
</file>