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2" r:id="rId10"/>
    <p:sldId id="260" r:id="rId11"/>
    <p:sldId id="261" r:id="rId12"/>
    <p:sldId id="267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ur%20Kh\Desktop\KHAFIZYANOV_11_702\ShellSort\files\outpu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ur%20Kh\Desktop\KHAFIZYANOV_11_702\ShellSort\files\output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ur%20Kh\Desktop\KHAFIZYANOV_11_702\ShellSort\files\output%20&#8212;%20backup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ur%20Kh\Desktop\KHAFIZYANOV_11_702\ShellSort\files\output%20&#8212;%20backup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ur%20Kh\Desktop\KHAFIZYANOV_11_702\ShellSort\files\output%20&#8212;%20backup%201000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ur%20Kh\Desktop\KHAFIZYANOV_11_702\ShellSort\files\output%20&#8212;%20backup%20100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0"/>
          <c:tx>
            <c:strRef>
              <c:f>sheet!$C$1</c:f>
              <c:strCache>
                <c:ptCount val="1"/>
                <c:pt idx="0">
                  <c:v>кол-во чисел</c:v>
                </c:pt>
              </c:strCache>
            </c:strRef>
          </c:tx>
          <c:marker>
            <c:symbol val="none"/>
          </c:marker>
          <c:xVal>
            <c:numRef>
              <c:f>sheet!$C$2:$C$1001</c:f>
              <c:numCache>
                <c:formatCode>General</c:formatCode>
                <c:ptCount val="10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sheet!$A$2:$A$1001</c:f>
              <c:numCache>
                <c:formatCode>General</c:formatCode>
                <c:ptCount val="1000"/>
                <c:pt idx="0">
                  <c:v>466690</c:v>
                </c:pt>
                <c:pt idx="1">
                  <c:v>76649</c:v>
                </c:pt>
                <c:pt idx="2">
                  <c:v>119694</c:v>
                </c:pt>
                <c:pt idx="3">
                  <c:v>168023</c:v>
                </c:pt>
                <c:pt idx="4">
                  <c:v>309238</c:v>
                </c:pt>
                <c:pt idx="5">
                  <c:v>283941</c:v>
                </c:pt>
                <c:pt idx="6">
                  <c:v>342088</c:v>
                </c:pt>
                <c:pt idx="7">
                  <c:v>386643</c:v>
                </c:pt>
                <c:pt idx="8">
                  <c:v>486702</c:v>
                </c:pt>
                <c:pt idx="9">
                  <c:v>613192</c:v>
                </c:pt>
                <c:pt idx="10">
                  <c:v>220885</c:v>
                </c:pt>
                <c:pt idx="11">
                  <c:v>142725</c:v>
                </c:pt>
                <c:pt idx="12">
                  <c:v>146879</c:v>
                </c:pt>
                <c:pt idx="13">
                  <c:v>163492</c:v>
                </c:pt>
                <c:pt idx="14">
                  <c:v>184259</c:v>
                </c:pt>
                <c:pt idx="15">
                  <c:v>222017</c:v>
                </c:pt>
                <c:pt idx="16">
                  <c:v>294891</c:v>
                </c:pt>
                <c:pt idx="17">
                  <c:v>211823</c:v>
                </c:pt>
                <c:pt idx="18">
                  <c:v>233723</c:v>
                </c:pt>
                <c:pt idx="19">
                  <c:v>384000</c:v>
                </c:pt>
                <c:pt idx="20">
                  <c:v>633204</c:v>
                </c:pt>
                <c:pt idx="21">
                  <c:v>436483</c:v>
                </c:pt>
                <c:pt idx="22">
                  <c:v>430819</c:v>
                </c:pt>
                <c:pt idx="23">
                  <c:v>438749</c:v>
                </c:pt>
                <c:pt idx="24">
                  <c:v>266950</c:v>
                </c:pt>
                <c:pt idx="25">
                  <c:v>262797</c:v>
                </c:pt>
                <c:pt idx="26">
                  <c:v>452342</c:v>
                </c:pt>
                <c:pt idx="27">
                  <c:v>444790</c:v>
                </c:pt>
                <c:pt idx="28">
                  <c:v>428932</c:v>
                </c:pt>
                <c:pt idx="29">
                  <c:v>310371</c:v>
                </c:pt>
                <c:pt idx="30">
                  <c:v>235988</c:v>
                </c:pt>
                <c:pt idx="31">
                  <c:v>243917</c:v>
                </c:pt>
                <c:pt idx="32">
                  <c:v>260531</c:v>
                </c:pt>
                <c:pt idx="33">
                  <c:v>291492</c:v>
                </c:pt>
                <c:pt idx="34">
                  <c:v>278277</c:v>
                </c:pt>
                <c:pt idx="35">
                  <c:v>281298</c:v>
                </c:pt>
                <c:pt idx="36">
                  <c:v>296401</c:v>
                </c:pt>
                <c:pt idx="37">
                  <c:v>308861</c:v>
                </c:pt>
                <c:pt idx="38">
                  <c:v>318678</c:v>
                </c:pt>
                <c:pt idx="39">
                  <c:v>320944</c:v>
                </c:pt>
                <c:pt idx="40">
                  <c:v>335292</c:v>
                </c:pt>
                <c:pt idx="41">
                  <c:v>334159</c:v>
                </c:pt>
                <c:pt idx="42">
                  <c:v>413074</c:v>
                </c:pt>
                <c:pt idx="43">
                  <c:v>358324</c:v>
                </c:pt>
                <c:pt idx="44">
                  <c:v>516531</c:v>
                </c:pt>
                <c:pt idx="45">
                  <c:v>458761</c:v>
                </c:pt>
                <c:pt idx="46">
                  <c:v>373427</c:v>
                </c:pt>
                <c:pt idx="47">
                  <c:v>448189</c:v>
                </c:pt>
                <c:pt idx="48">
                  <c:v>530879</c:v>
                </c:pt>
                <c:pt idx="49">
                  <c:v>575811</c:v>
                </c:pt>
                <c:pt idx="50">
                  <c:v>624141</c:v>
                </c:pt>
                <c:pt idx="51">
                  <c:v>454230</c:v>
                </c:pt>
                <c:pt idx="52">
                  <c:v>442525</c:v>
                </c:pt>
                <c:pt idx="53">
                  <c:v>455362</c:v>
                </c:pt>
                <c:pt idx="54">
                  <c:v>2120117</c:v>
                </c:pt>
                <c:pt idx="55">
                  <c:v>2141261</c:v>
                </c:pt>
                <c:pt idx="56">
                  <c:v>2233014</c:v>
                </c:pt>
                <c:pt idx="57">
                  <c:v>2149190</c:v>
                </c:pt>
                <c:pt idx="58">
                  <c:v>2294559</c:v>
                </c:pt>
                <c:pt idx="59">
                  <c:v>2447479</c:v>
                </c:pt>
                <c:pt idx="60">
                  <c:v>2463716</c:v>
                </c:pt>
                <c:pt idx="61">
                  <c:v>2299091</c:v>
                </c:pt>
                <c:pt idx="62">
                  <c:v>2444836</c:v>
                </c:pt>
                <c:pt idx="63">
                  <c:v>2453143</c:v>
                </c:pt>
                <c:pt idx="64">
                  <c:v>3501307</c:v>
                </c:pt>
                <c:pt idx="65">
                  <c:v>2334960</c:v>
                </c:pt>
                <c:pt idx="66">
                  <c:v>1743669</c:v>
                </c:pt>
                <c:pt idx="67">
                  <c:v>1647385</c:v>
                </c:pt>
                <c:pt idx="68">
                  <c:v>1504282</c:v>
                </c:pt>
                <c:pt idx="69">
                  <c:v>1588105</c:v>
                </c:pt>
                <c:pt idx="70">
                  <c:v>1610383</c:v>
                </c:pt>
                <c:pt idx="71">
                  <c:v>1643610</c:v>
                </c:pt>
                <c:pt idx="72">
                  <c:v>1642099</c:v>
                </c:pt>
                <c:pt idx="73">
                  <c:v>1804837</c:v>
                </c:pt>
                <c:pt idx="74">
                  <c:v>1751975</c:v>
                </c:pt>
                <c:pt idx="75">
                  <c:v>1768966</c:v>
                </c:pt>
                <c:pt idx="76">
                  <c:v>1748200</c:v>
                </c:pt>
                <c:pt idx="77">
                  <c:v>1788601</c:v>
                </c:pt>
                <c:pt idx="78">
                  <c:v>1846748</c:v>
                </c:pt>
                <c:pt idx="79">
                  <c:v>1930571</c:v>
                </c:pt>
                <c:pt idx="80">
                  <c:v>1876199</c:v>
                </c:pt>
                <c:pt idx="81">
                  <c:v>1873934</c:v>
                </c:pt>
                <c:pt idx="82">
                  <c:v>852201</c:v>
                </c:pt>
                <c:pt idx="83">
                  <c:v>772908</c:v>
                </c:pt>
                <c:pt idx="84">
                  <c:v>774796</c:v>
                </c:pt>
                <c:pt idx="85">
                  <c:v>787256</c:v>
                </c:pt>
                <c:pt idx="86">
                  <c:v>799716</c:v>
                </c:pt>
                <c:pt idx="87">
                  <c:v>820484</c:v>
                </c:pt>
                <c:pt idx="88">
                  <c:v>812177</c:v>
                </c:pt>
                <c:pt idx="89">
                  <c:v>824636</c:v>
                </c:pt>
                <c:pt idx="90">
                  <c:v>829922</c:v>
                </c:pt>
                <c:pt idx="91">
                  <c:v>847669</c:v>
                </c:pt>
                <c:pt idx="92">
                  <c:v>846159</c:v>
                </c:pt>
                <c:pt idx="93">
                  <c:v>886182</c:v>
                </c:pt>
                <c:pt idx="94">
                  <c:v>889581</c:v>
                </c:pt>
                <c:pt idx="95">
                  <c:v>884295</c:v>
                </c:pt>
                <c:pt idx="96">
                  <c:v>902796</c:v>
                </c:pt>
                <c:pt idx="97">
                  <c:v>894489</c:v>
                </c:pt>
                <c:pt idx="98">
                  <c:v>908082</c:v>
                </c:pt>
                <c:pt idx="99">
                  <c:v>974158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899712"/>
        <c:axId val="168901632"/>
      </c:scatterChart>
      <c:valAx>
        <c:axId val="168899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кол-во элементов в массиве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ru-RU"/>
          </a:p>
        </c:txPr>
        <c:crossAx val="168901632"/>
        <c:crosses val="autoZero"/>
        <c:crossBetween val="midCat"/>
      </c:valAx>
      <c:valAx>
        <c:axId val="1689016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nanoTime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88997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sheet!$C$2:$C$1001</c:f>
              <c:numCache>
                <c:formatCode>General</c:formatCode>
                <c:ptCount val="10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sheet!$B$2:$B$1001</c:f>
              <c:numCache>
                <c:formatCode>General</c:formatCode>
                <c:ptCount val="1000"/>
                <c:pt idx="0">
                  <c:v>496</c:v>
                </c:pt>
                <c:pt idx="1">
                  <c:v>1050</c:v>
                </c:pt>
                <c:pt idx="2">
                  <c:v>1927</c:v>
                </c:pt>
                <c:pt idx="3">
                  <c:v>2716</c:v>
                </c:pt>
                <c:pt idx="4">
                  <c:v>3408</c:v>
                </c:pt>
                <c:pt idx="5">
                  <c:v>4402</c:v>
                </c:pt>
                <c:pt idx="6">
                  <c:v>5774</c:v>
                </c:pt>
                <c:pt idx="7">
                  <c:v>6404</c:v>
                </c:pt>
                <c:pt idx="8">
                  <c:v>7755</c:v>
                </c:pt>
                <c:pt idx="9">
                  <c:v>8609</c:v>
                </c:pt>
                <c:pt idx="10">
                  <c:v>10501</c:v>
                </c:pt>
                <c:pt idx="11">
                  <c:v>11812</c:v>
                </c:pt>
                <c:pt idx="12">
                  <c:v>11992</c:v>
                </c:pt>
                <c:pt idx="13">
                  <c:v>14058</c:v>
                </c:pt>
                <c:pt idx="14">
                  <c:v>14735</c:v>
                </c:pt>
                <c:pt idx="15">
                  <c:v>16229</c:v>
                </c:pt>
                <c:pt idx="16">
                  <c:v>16811</c:v>
                </c:pt>
                <c:pt idx="17">
                  <c:v>17095</c:v>
                </c:pt>
                <c:pt idx="18">
                  <c:v>20883</c:v>
                </c:pt>
                <c:pt idx="19">
                  <c:v>22011</c:v>
                </c:pt>
                <c:pt idx="20">
                  <c:v>23309</c:v>
                </c:pt>
                <c:pt idx="21">
                  <c:v>24892</c:v>
                </c:pt>
                <c:pt idx="22">
                  <c:v>26400</c:v>
                </c:pt>
                <c:pt idx="23">
                  <c:v>27441</c:v>
                </c:pt>
                <c:pt idx="24">
                  <c:v>25910</c:v>
                </c:pt>
                <c:pt idx="25">
                  <c:v>27642</c:v>
                </c:pt>
                <c:pt idx="26">
                  <c:v>33139</c:v>
                </c:pt>
                <c:pt idx="27">
                  <c:v>33652</c:v>
                </c:pt>
                <c:pt idx="28">
                  <c:v>36762</c:v>
                </c:pt>
                <c:pt idx="29">
                  <c:v>38266</c:v>
                </c:pt>
                <c:pt idx="30">
                  <c:v>36867</c:v>
                </c:pt>
                <c:pt idx="31">
                  <c:v>38121</c:v>
                </c:pt>
                <c:pt idx="32">
                  <c:v>42236</c:v>
                </c:pt>
                <c:pt idx="33">
                  <c:v>40467</c:v>
                </c:pt>
                <c:pt idx="34">
                  <c:v>48451</c:v>
                </c:pt>
                <c:pt idx="35">
                  <c:v>43574</c:v>
                </c:pt>
                <c:pt idx="36">
                  <c:v>48009</c:v>
                </c:pt>
                <c:pt idx="37">
                  <c:v>53722</c:v>
                </c:pt>
                <c:pt idx="38">
                  <c:v>54689</c:v>
                </c:pt>
                <c:pt idx="39">
                  <c:v>50155</c:v>
                </c:pt>
                <c:pt idx="40">
                  <c:v>56150</c:v>
                </c:pt>
                <c:pt idx="41">
                  <c:v>52039</c:v>
                </c:pt>
                <c:pt idx="42">
                  <c:v>55605</c:v>
                </c:pt>
                <c:pt idx="43">
                  <c:v>56673</c:v>
                </c:pt>
                <c:pt idx="44">
                  <c:v>62689</c:v>
                </c:pt>
                <c:pt idx="45">
                  <c:v>66839</c:v>
                </c:pt>
                <c:pt idx="46">
                  <c:v>59895</c:v>
                </c:pt>
                <c:pt idx="47">
                  <c:v>68602</c:v>
                </c:pt>
                <c:pt idx="48">
                  <c:v>65916</c:v>
                </c:pt>
                <c:pt idx="49">
                  <c:v>70266</c:v>
                </c:pt>
                <c:pt idx="50">
                  <c:v>69779</c:v>
                </c:pt>
                <c:pt idx="51">
                  <c:v>73906</c:v>
                </c:pt>
                <c:pt idx="52">
                  <c:v>71776</c:v>
                </c:pt>
                <c:pt idx="53">
                  <c:v>74424</c:v>
                </c:pt>
                <c:pt idx="54">
                  <c:v>82419</c:v>
                </c:pt>
                <c:pt idx="55">
                  <c:v>78708</c:v>
                </c:pt>
                <c:pt idx="56">
                  <c:v>78347</c:v>
                </c:pt>
                <c:pt idx="57">
                  <c:v>85369</c:v>
                </c:pt>
                <c:pt idx="58">
                  <c:v>86507</c:v>
                </c:pt>
                <c:pt idx="59">
                  <c:v>100220</c:v>
                </c:pt>
                <c:pt idx="60">
                  <c:v>89259</c:v>
                </c:pt>
                <c:pt idx="61">
                  <c:v>87628</c:v>
                </c:pt>
                <c:pt idx="62">
                  <c:v>85395</c:v>
                </c:pt>
                <c:pt idx="63">
                  <c:v>90753</c:v>
                </c:pt>
                <c:pt idx="64">
                  <c:v>90070</c:v>
                </c:pt>
                <c:pt idx="65">
                  <c:v>90396</c:v>
                </c:pt>
                <c:pt idx="66">
                  <c:v>95363</c:v>
                </c:pt>
                <c:pt idx="67">
                  <c:v>102391</c:v>
                </c:pt>
                <c:pt idx="68">
                  <c:v>99132</c:v>
                </c:pt>
                <c:pt idx="69">
                  <c:v>102324</c:v>
                </c:pt>
                <c:pt idx="70">
                  <c:v>106545</c:v>
                </c:pt>
                <c:pt idx="71">
                  <c:v>99637</c:v>
                </c:pt>
                <c:pt idx="72">
                  <c:v>105025</c:v>
                </c:pt>
                <c:pt idx="73">
                  <c:v>113162</c:v>
                </c:pt>
                <c:pt idx="74">
                  <c:v>113559</c:v>
                </c:pt>
                <c:pt idx="75">
                  <c:v>116109</c:v>
                </c:pt>
                <c:pt idx="76">
                  <c:v>110530</c:v>
                </c:pt>
                <c:pt idx="77">
                  <c:v>117543</c:v>
                </c:pt>
                <c:pt idx="78">
                  <c:v>125960</c:v>
                </c:pt>
                <c:pt idx="79">
                  <c:v>128202</c:v>
                </c:pt>
                <c:pt idx="80">
                  <c:v>116306</c:v>
                </c:pt>
                <c:pt idx="81">
                  <c:v>131105</c:v>
                </c:pt>
                <c:pt idx="82">
                  <c:v>126081</c:v>
                </c:pt>
                <c:pt idx="83">
                  <c:v>141888</c:v>
                </c:pt>
                <c:pt idx="84">
                  <c:v>125240</c:v>
                </c:pt>
                <c:pt idx="85">
                  <c:v>136150</c:v>
                </c:pt>
                <c:pt idx="86">
                  <c:v>135318</c:v>
                </c:pt>
                <c:pt idx="87">
                  <c:v>148214</c:v>
                </c:pt>
                <c:pt idx="88">
                  <c:v>140733</c:v>
                </c:pt>
                <c:pt idx="89">
                  <c:v>141977</c:v>
                </c:pt>
                <c:pt idx="90">
                  <c:v>139894</c:v>
                </c:pt>
                <c:pt idx="91">
                  <c:v>149610</c:v>
                </c:pt>
                <c:pt idx="92">
                  <c:v>143413</c:v>
                </c:pt>
                <c:pt idx="93">
                  <c:v>156152</c:v>
                </c:pt>
                <c:pt idx="94">
                  <c:v>163503</c:v>
                </c:pt>
                <c:pt idx="95">
                  <c:v>150733</c:v>
                </c:pt>
                <c:pt idx="96">
                  <c:v>156619</c:v>
                </c:pt>
                <c:pt idx="97">
                  <c:v>150107</c:v>
                </c:pt>
                <c:pt idx="98">
                  <c:v>153019</c:v>
                </c:pt>
                <c:pt idx="99">
                  <c:v>164500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921728"/>
        <c:axId val="168932096"/>
      </c:scatterChart>
      <c:valAx>
        <c:axId val="168921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кол-во элементов в массиве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ru-RU"/>
          </a:p>
        </c:txPr>
        <c:crossAx val="168932096"/>
        <c:crosses val="autoZero"/>
        <c:crossBetween val="midCat"/>
      </c:valAx>
      <c:valAx>
        <c:axId val="1689320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892172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0"/>
          <c:tx>
            <c:strRef>
              <c:f>sheet!$C$1</c:f>
              <c:strCache>
                <c:ptCount val="1"/>
                <c:pt idx="0">
                  <c:v>кол-во чисел</c:v>
                </c:pt>
              </c:strCache>
            </c:strRef>
          </c:tx>
          <c:marker>
            <c:symbol val="none"/>
          </c:marker>
          <c:xVal>
            <c:numRef>
              <c:f>sheet!$C$2:$C$101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sheet!$A$2:$A$101</c:f>
              <c:numCache>
                <c:formatCode>General</c:formatCode>
                <c:ptCount val="100"/>
                <c:pt idx="0">
                  <c:v>756294</c:v>
                </c:pt>
                <c:pt idx="1">
                  <c:v>100814</c:v>
                </c:pt>
                <c:pt idx="2">
                  <c:v>187657</c:v>
                </c:pt>
                <c:pt idx="3">
                  <c:v>261286</c:v>
                </c:pt>
                <c:pt idx="4">
                  <c:v>331138</c:v>
                </c:pt>
                <c:pt idx="5">
                  <c:v>414961</c:v>
                </c:pt>
                <c:pt idx="6">
                  <c:v>527858</c:v>
                </c:pt>
                <c:pt idx="7">
                  <c:v>589403</c:v>
                </c:pt>
                <c:pt idx="8">
                  <c:v>1197309</c:v>
                </c:pt>
                <c:pt idx="9">
                  <c:v>943197</c:v>
                </c:pt>
                <c:pt idx="10">
                  <c:v>193322</c:v>
                </c:pt>
                <c:pt idx="11">
                  <c:v>2312683</c:v>
                </c:pt>
                <c:pt idx="12">
                  <c:v>223905</c:v>
                </c:pt>
                <c:pt idx="13">
                  <c:v>252980</c:v>
                </c:pt>
                <c:pt idx="14">
                  <c:v>1244884</c:v>
                </c:pt>
                <c:pt idx="15">
                  <c:v>292247</c:v>
                </c:pt>
                <c:pt idx="16">
                  <c:v>290359</c:v>
                </c:pt>
                <c:pt idx="17">
                  <c:v>404389</c:v>
                </c:pt>
                <c:pt idx="18">
                  <c:v>360968</c:v>
                </c:pt>
                <c:pt idx="19">
                  <c:v>374938</c:v>
                </c:pt>
                <c:pt idx="20">
                  <c:v>202761</c:v>
                </c:pt>
                <c:pt idx="21">
                  <c:v>228814</c:v>
                </c:pt>
                <c:pt idx="22">
                  <c:v>232589</c:v>
                </c:pt>
                <c:pt idx="23">
                  <c:v>253734</c:v>
                </c:pt>
                <c:pt idx="24">
                  <c:v>262041</c:v>
                </c:pt>
                <c:pt idx="25">
                  <c:v>257888</c:v>
                </c:pt>
                <c:pt idx="26">
                  <c:v>286584</c:v>
                </c:pt>
                <c:pt idx="27">
                  <c:v>281298</c:v>
                </c:pt>
                <c:pt idx="28">
                  <c:v>296778</c:v>
                </c:pt>
                <c:pt idx="29">
                  <c:v>301310</c:v>
                </c:pt>
                <c:pt idx="30">
                  <c:v>322454</c:v>
                </c:pt>
                <c:pt idx="31">
                  <c:v>306595</c:v>
                </c:pt>
                <c:pt idx="32">
                  <c:v>361344</c:v>
                </c:pt>
                <c:pt idx="33">
                  <c:v>370784</c:v>
                </c:pt>
                <c:pt idx="34">
                  <c:v>417604</c:v>
                </c:pt>
                <c:pt idx="35">
                  <c:v>395327</c:v>
                </c:pt>
                <c:pt idx="36">
                  <c:v>389286</c:v>
                </c:pt>
                <c:pt idx="37">
                  <c:v>450454</c:v>
                </c:pt>
                <c:pt idx="38">
                  <c:v>416094</c:v>
                </c:pt>
                <c:pt idx="39">
                  <c:v>413451</c:v>
                </c:pt>
                <c:pt idx="40">
                  <c:v>433085</c:v>
                </c:pt>
                <c:pt idx="41">
                  <c:v>450077</c:v>
                </c:pt>
                <c:pt idx="42">
                  <c:v>440637</c:v>
                </c:pt>
                <c:pt idx="43">
                  <c:v>519929</c:v>
                </c:pt>
                <c:pt idx="44">
                  <c:v>515020</c:v>
                </c:pt>
                <c:pt idx="45">
                  <c:v>530124</c:v>
                </c:pt>
                <c:pt idx="46">
                  <c:v>494253</c:v>
                </c:pt>
                <c:pt idx="47">
                  <c:v>502182</c:v>
                </c:pt>
                <c:pt idx="48">
                  <c:v>527103</c:v>
                </c:pt>
                <c:pt idx="49">
                  <c:v>654348</c:v>
                </c:pt>
                <c:pt idx="50">
                  <c:v>719669</c:v>
                </c:pt>
                <c:pt idx="51">
                  <c:v>582985</c:v>
                </c:pt>
                <c:pt idx="52">
                  <c:v>604129</c:v>
                </c:pt>
                <c:pt idx="53">
                  <c:v>554288</c:v>
                </c:pt>
                <c:pt idx="54">
                  <c:v>632071</c:v>
                </c:pt>
                <c:pt idx="55">
                  <c:v>656614</c:v>
                </c:pt>
                <c:pt idx="56">
                  <c:v>677757</c:v>
                </c:pt>
                <c:pt idx="57">
                  <c:v>677380</c:v>
                </c:pt>
                <c:pt idx="58">
                  <c:v>654725</c:v>
                </c:pt>
                <c:pt idx="59">
                  <c:v>629805</c:v>
                </c:pt>
                <c:pt idx="60">
                  <c:v>573545</c:v>
                </c:pt>
                <c:pt idx="61">
                  <c:v>652837</c:v>
                </c:pt>
                <c:pt idx="62">
                  <c:v>676248</c:v>
                </c:pt>
                <c:pt idx="63">
                  <c:v>818595</c:v>
                </c:pt>
                <c:pt idx="64">
                  <c:v>751763</c:v>
                </c:pt>
                <c:pt idx="65">
                  <c:v>1240354</c:v>
                </c:pt>
                <c:pt idx="66">
                  <c:v>763846</c:v>
                </c:pt>
                <c:pt idx="67">
                  <c:v>764979</c:v>
                </c:pt>
                <c:pt idx="68">
                  <c:v>785746</c:v>
                </c:pt>
                <c:pt idx="69">
                  <c:v>784991</c:v>
                </c:pt>
                <c:pt idx="70">
                  <c:v>944330</c:v>
                </c:pt>
                <c:pt idx="71">
                  <c:v>876365</c:v>
                </c:pt>
                <c:pt idx="72">
                  <c:v>883917</c:v>
                </c:pt>
                <c:pt idx="73">
                  <c:v>881274</c:v>
                </c:pt>
                <c:pt idx="74">
                  <c:v>930360</c:v>
                </c:pt>
                <c:pt idx="75">
                  <c:v>953392</c:v>
                </c:pt>
                <c:pt idx="76">
                  <c:v>1080259</c:v>
                </c:pt>
                <c:pt idx="77">
                  <c:v>1102536</c:v>
                </c:pt>
                <c:pt idx="78">
                  <c:v>1005498</c:v>
                </c:pt>
                <c:pt idx="79">
                  <c:v>969628</c:v>
                </c:pt>
                <c:pt idx="80">
                  <c:v>919032</c:v>
                </c:pt>
                <c:pt idx="81">
                  <c:v>765356</c:v>
                </c:pt>
                <c:pt idx="82">
                  <c:v>766489</c:v>
                </c:pt>
                <c:pt idx="83">
                  <c:v>792920</c:v>
                </c:pt>
                <c:pt idx="84">
                  <c:v>1039103</c:v>
                </c:pt>
                <c:pt idx="85">
                  <c:v>1215055</c:v>
                </c:pt>
                <c:pt idx="86">
                  <c:v>1114619</c:v>
                </c:pt>
                <c:pt idx="87">
                  <c:v>1153510</c:v>
                </c:pt>
                <c:pt idx="88">
                  <c:v>1133498</c:v>
                </c:pt>
                <c:pt idx="89">
                  <c:v>1861474</c:v>
                </c:pt>
                <c:pt idx="90">
                  <c:v>1389498</c:v>
                </c:pt>
                <c:pt idx="91">
                  <c:v>1866760</c:v>
                </c:pt>
                <c:pt idx="92">
                  <c:v>1164082</c:v>
                </c:pt>
                <c:pt idx="93">
                  <c:v>1229025</c:v>
                </c:pt>
                <c:pt idx="94">
                  <c:v>1261498</c:v>
                </c:pt>
                <c:pt idx="95">
                  <c:v>1233179</c:v>
                </c:pt>
                <c:pt idx="96">
                  <c:v>1233934</c:v>
                </c:pt>
                <c:pt idx="97">
                  <c:v>1239976</c:v>
                </c:pt>
                <c:pt idx="98">
                  <c:v>1369109</c:v>
                </c:pt>
                <c:pt idx="99">
                  <c:v>1234689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117184"/>
        <c:axId val="167118720"/>
      </c:scatterChart>
      <c:valAx>
        <c:axId val="1671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ru-RU"/>
          </a:p>
        </c:txPr>
        <c:crossAx val="167118720"/>
        <c:crosses val="autoZero"/>
        <c:crossBetween val="midCat"/>
      </c:valAx>
      <c:valAx>
        <c:axId val="167118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1171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sheet!$C$2:$C$101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sheet!$B$2:$B$101</c:f>
              <c:numCache>
                <c:formatCode>General</c:formatCode>
                <c:ptCount val="100"/>
                <c:pt idx="0">
                  <c:v>496</c:v>
                </c:pt>
                <c:pt idx="1">
                  <c:v>1050</c:v>
                </c:pt>
                <c:pt idx="2">
                  <c:v>1927</c:v>
                </c:pt>
                <c:pt idx="3">
                  <c:v>2716</c:v>
                </c:pt>
                <c:pt idx="4">
                  <c:v>3408</c:v>
                </c:pt>
                <c:pt idx="5">
                  <c:v>4402</c:v>
                </c:pt>
                <c:pt idx="6">
                  <c:v>5774</c:v>
                </c:pt>
                <c:pt idx="7">
                  <c:v>6404</c:v>
                </c:pt>
                <c:pt idx="8">
                  <c:v>7755</c:v>
                </c:pt>
                <c:pt idx="9">
                  <c:v>8609</c:v>
                </c:pt>
                <c:pt idx="10">
                  <c:v>10501</c:v>
                </c:pt>
                <c:pt idx="11">
                  <c:v>11812</c:v>
                </c:pt>
                <c:pt idx="12">
                  <c:v>11992</c:v>
                </c:pt>
                <c:pt idx="13">
                  <c:v>14058</c:v>
                </c:pt>
                <c:pt idx="14">
                  <c:v>14735</c:v>
                </c:pt>
                <c:pt idx="15">
                  <c:v>16229</c:v>
                </c:pt>
                <c:pt idx="16">
                  <c:v>16811</c:v>
                </c:pt>
                <c:pt idx="17">
                  <c:v>17095</c:v>
                </c:pt>
                <c:pt idx="18">
                  <c:v>20883</c:v>
                </c:pt>
                <c:pt idx="19">
                  <c:v>22011</c:v>
                </c:pt>
                <c:pt idx="20">
                  <c:v>23309</c:v>
                </c:pt>
                <c:pt idx="21">
                  <c:v>24892</c:v>
                </c:pt>
                <c:pt idx="22">
                  <c:v>26400</c:v>
                </c:pt>
                <c:pt idx="23">
                  <c:v>27441</c:v>
                </c:pt>
                <c:pt idx="24">
                  <c:v>25910</c:v>
                </c:pt>
                <c:pt idx="25">
                  <c:v>27642</c:v>
                </c:pt>
                <c:pt idx="26">
                  <c:v>33139</c:v>
                </c:pt>
                <c:pt idx="27">
                  <c:v>33652</c:v>
                </c:pt>
                <c:pt idx="28">
                  <c:v>36762</c:v>
                </c:pt>
                <c:pt idx="29">
                  <c:v>38266</c:v>
                </c:pt>
                <c:pt idx="30">
                  <c:v>36867</c:v>
                </c:pt>
                <c:pt idx="31">
                  <c:v>38121</c:v>
                </c:pt>
                <c:pt idx="32">
                  <c:v>42236</c:v>
                </c:pt>
                <c:pt idx="33">
                  <c:v>40467</c:v>
                </c:pt>
                <c:pt idx="34">
                  <c:v>48451</c:v>
                </c:pt>
                <c:pt idx="35">
                  <c:v>43574</c:v>
                </c:pt>
                <c:pt idx="36">
                  <c:v>48009</c:v>
                </c:pt>
                <c:pt idx="37">
                  <c:v>53722</c:v>
                </c:pt>
                <c:pt idx="38">
                  <c:v>54689</c:v>
                </c:pt>
                <c:pt idx="39">
                  <c:v>50155</c:v>
                </c:pt>
                <c:pt idx="40">
                  <c:v>56150</c:v>
                </c:pt>
                <c:pt idx="41">
                  <c:v>52039</c:v>
                </c:pt>
                <c:pt idx="42">
                  <c:v>55605</c:v>
                </c:pt>
                <c:pt idx="43">
                  <c:v>56673</c:v>
                </c:pt>
                <c:pt idx="44">
                  <c:v>62689</c:v>
                </c:pt>
                <c:pt idx="45">
                  <c:v>66839</c:v>
                </c:pt>
                <c:pt idx="46">
                  <c:v>59895</c:v>
                </c:pt>
                <c:pt idx="47">
                  <c:v>68602</c:v>
                </c:pt>
                <c:pt idx="48">
                  <c:v>65916</c:v>
                </c:pt>
                <c:pt idx="49">
                  <c:v>70266</c:v>
                </c:pt>
                <c:pt idx="50">
                  <c:v>69779</c:v>
                </c:pt>
                <c:pt idx="51">
                  <c:v>73906</c:v>
                </c:pt>
                <c:pt idx="52">
                  <c:v>71776</c:v>
                </c:pt>
                <c:pt idx="53">
                  <c:v>74424</c:v>
                </c:pt>
                <c:pt idx="54">
                  <c:v>82419</c:v>
                </c:pt>
                <c:pt idx="55">
                  <c:v>78708</c:v>
                </c:pt>
                <c:pt idx="56">
                  <c:v>78347</c:v>
                </c:pt>
                <c:pt idx="57">
                  <c:v>85369</c:v>
                </c:pt>
                <c:pt idx="58">
                  <c:v>86507</c:v>
                </c:pt>
                <c:pt idx="59">
                  <c:v>100220</c:v>
                </c:pt>
                <c:pt idx="60">
                  <c:v>89259</c:v>
                </c:pt>
                <c:pt idx="61">
                  <c:v>87628</c:v>
                </c:pt>
                <c:pt idx="62">
                  <c:v>85395</c:v>
                </c:pt>
                <c:pt idx="63">
                  <c:v>90753</c:v>
                </c:pt>
                <c:pt idx="64">
                  <c:v>90070</c:v>
                </c:pt>
                <c:pt idx="65">
                  <c:v>90396</c:v>
                </c:pt>
                <c:pt idx="66">
                  <c:v>95363</c:v>
                </c:pt>
                <c:pt idx="67">
                  <c:v>102391</c:v>
                </c:pt>
                <c:pt idx="68">
                  <c:v>99132</c:v>
                </c:pt>
                <c:pt idx="69">
                  <c:v>102324</c:v>
                </c:pt>
                <c:pt idx="70">
                  <c:v>106545</c:v>
                </c:pt>
                <c:pt idx="71">
                  <c:v>99637</c:v>
                </c:pt>
                <c:pt idx="72">
                  <c:v>105025</c:v>
                </c:pt>
                <c:pt idx="73">
                  <c:v>113162</c:v>
                </c:pt>
                <c:pt idx="74">
                  <c:v>113559</c:v>
                </c:pt>
                <c:pt idx="75">
                  <c:v>116109</c:v>
                </c:pt>
                <c:pt idx="76">
                  <c:v>110530</c:v>
                </c:pt>
                <c:pt idx="77">
                  <c:v>117543</c:v>
                </c:pt>
                <c:pt idx="78">
                  <c:v>125960</c:v>
                </c:pt>
                <c:pt idx="79">
                  <c:v>128202</c:v>
                </c:pt>
                <c:pt idx="80">
                  <c:v>116306</c:v>
                </c:pt>
                <c:pt idx="81">
                  <c:v>131105</c:v>
                </c:pt>
                <c:pt idx="82">
                  <c:v>126081</c:v>
                </c:pt>
                <c:pt idx="83">
                  <c:v>141888</c:v>
                </c:pt>
                <c:pt idx="84">
                  <c:v>125240</c:v>
                </c:pt>
                <c:pt idx="85">
                  <c:v>136150</c:v>
                </c:pt>
                <c:pt idx="86">
                  <c:v>135318</c:v>
                </c:pt>
                <c:pt idx="87">
                  <c:v>148214</c:v>
                </c:pt>
                <c:pt idx="88">
                  <c:v>140733</c:v>
                </c:pt>
                <c:pt idx="89">
                  <c:v>141977</c:v>
                </c:pt>
                <c:pt idx="90">
                  <c:v>139894</c:v>
                </c:pt>
                <c:pt idx="91">
                  <c:v>149610</c:v>
                </c:pt>
                <c:pt idx="92">
                  <c:v>143413</c:v>
                </c:pt>
                <c:pt idx="93">
                  <c:v>156152</c:v>
                </c:pt>
                <c:pt idx="94">
                  <c:v>163503</c:v>
                </c:pt>
                <c:pt idx="95">
                  <c:v>150733</c:v>
                </c:pt>
                <c:pt idx="96">
                  <c:v>156619</c:v>
                </c:pt>
                <c:pt idx="97">
                  <c:v>150107</c:v>
                </c:pt>
                <c:pt idx="98">
                  <c:v>153019</c:v>
                </c:pt>
                <c:pt idx="99">
                  <c:v>164500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146624"/>
        <c:axId val="167148160"/>
      </c:scatterChart>
      <c:valAx>
        <c:axId val="16714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ru-RU"/>
          </a:p>
        </c:txPr>
        <c:crossAx val="167148160"/>
        <c:crosses val="autoZero"/>
        <c:crossBetween val="midCat"/>
      </c:valAx>
      <c:valAx>
        <c:axId val="167148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14662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2"/>
          <c:order val="0"/>
          <c:tx>
            <c:strRef>
              <c:f>sheet!$C$1</c:f>
              <c:strCache>
                <c:ptCount val="1"/>
                <c:pt idx="0">
                  <c:v>кол-во чисел</c:v>
                </c:pt>
              </c:strCache>
            </c:strRef>
          </c:tx>
          <c:marker>
            <c:symbol val="none"/>
          </c:marker>
          <c:xVal>
            <c:numRef>
              <c:f>sheet!$C$2:$C$1001</c:f>
              <c:numCache>
                <c:formatCode>General</c:formatCode>
                <c:ptCount val="100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  <c:pt idx="91">
                  <c:v>1010</c:v>
                </c:pt>
                <c:pt idx="92">
                  <c:v>1020</c:v>
                </c:pt>
                <c:pt idx="93">
                  <c:v>1030</c:v>
                </c:pt>
                <c:pt idx="94">
                  <c:v>1040</c:v>
                </c:pt>
                <c:pt idx="95">
                  <c:v>1050</c:v>
                </c:pt>
                <c:pt idx="96">
                  <c:v>1060</c:v>
                </c:pt>
                <c:pt idx="97">
                  <c:v>1070</c:v>
                </c:pt>
                <c:pt idx="98">
                  <c:v>1080</c:v>
                </c:pt>
                <c:pt idx="99">
                  <c:v>1090</c:v>
                </c:pt>
                <c:pt idx="100">
                  <c:v>1100</c:v>
                </c:pt>
                <c:pt idx="101">
                  <c:v>1110</c:v>
                </c:pt>
                <c:pt idx="102">
                  <c:v>1120</c:v>
                </c:pt>
                <c:pt idx="103">
                  <c:v>1130</c:v>
                </c:pt>
                <c:pt idx="104">
                  <c:v>1140</c:v>
                </c:pt>
                <c:pt idx="105">
                  <c:v>1150</c:v>
                </c:pt>
                <c:pt idx="106">
                  <c:v>1160</c:v>
                </c:pt>
                <c:pt idx="107">
                  <c:v>1170</c:v>
                </c:pt>
                <c:pt idx="108">
                  <c:v>1180</c:v>
                </c:pt>
                <c:pt idx="109">
                  <c:v>1190</c:v>
                </c:pt>
                <c:pt idx="110">
                  <c:v>1200</c:v>
                </c:pt>
                <c:pt idx="111">
                  <c:v>1210</c:v>
                </c:pt>
                <c:pt idx="112">
                  <c:v>1220</c:v>
                </c:pt>
                <c:pt idx="113">
                  <c:v>1230</c:v>
                </c:pt>
                <c:pt idx="114">
                  <c:v>1240</c:v>
                </c:pt>
                <c:pt idx="115">
                  <c:v>1250</c:v>
                </c:pt>
                <c:pt idx="116">
                  <c:v>1260</c:v>
                </c:pt>
                <c:pt idx="117">
                  <c:v>1270</c:v>
                </c:pt>
                <c:pt idx="118">
                  <c:v>1280</c:v>
                </c:pt>
                <c:pt idx="119">
                  <c:v>1290</c:v>
                </c:pt>
                <c:pt idx="120">
                  <c:v>1300</c:v>
                </c:pt>
                <c:pt idx="121">
                  <c:v>1310</c:v>
                </c:pt>
                <c:pt idx="122">
                  <c:v>1320</c:v>
                </c:pt>
                <c:pt idx="123">
                  <c:v>1330</c:v>
                </c:pt>
                <c:pt idx="124">
                  <c:v>1340</c:v>
                </c:pt>
                <c:pt idx="125">
                  <c:v>1350</c:v>
                </c:pt>
                <c:pt idx="126">
                  <c:v>1360</c:v>
                </c:pt>
                <c:pt idx="127">
                  <c:v>1370</c:v>
                </c:pt>
                <c:pt idx="128">
                  <c:v>1380</c:v>
                </c:pt>
                <c:pt idx="129">
                  <c:v>1390</c:v>
                </c:pt>
                <c:pt idx="130">
                  <c:v>1400</c:v>
                </c:pt>
                <c:pt idx="131">
                  <c:v>1410</c:v>
                </c:pt>
                <c:pt idx="132">
                  <c:v>1420</c:v>
                </c:pt>
                <c:pt idx="133">
                  <c:v>1430</c:v>
                </c:pt>
                <c:pt idx="134">
                  <c:v>1440</c:v>
                </c:pt>
                <c:pt idx="135">
                  <c:v>1450</c:v>
                </c:pt>
                <c:pt idx="136">
                  <c:v>1460</c:v>
                </c:pt>
                <c:pt idx="137">
                  <c:v>1470</c:v>
                </c:pt>
                <c:pt idx="138">
                  <c:v>1480</c:v>
                </c:pt>
                <c:pt idx="139">
                  <c:v>1490</c:v>
                </c:pt>
                <c:pt idx="140">
                  <c:v>1500</c:v>
                </c:pt>
                <c:pt idx="141">
                  <c:v>1510</c:v>
                </c:pt>
                <c:pt idx="142">
                  <c:v>1520</c:v>
                </c:pt>
                <c:pt idx="143">
                  <c:v>1530</c:v>
                </c:pt>
                <c:pt idx="144">
                  <c:v>1540</c:v>
                </c:pt>
                <c:pt idx="145">
                  <c:v>1550</c:v>
                </c:pt>
                <c:pt idx="146">
                  <c:v>1560</c:v>
                </c:pt>
                <c:pt idx="147">
                  <c:v>1570</c:v>
                </c:pt>
                <c:pt idx="148">
                  <c:v>1580</c:v>
                </c:pt>
                <c:pt idx="149">
                  <c:v>1590</c:v>
                </c:pt>
                <c:pt idx="150">
                  <c:v>1600</c:v>
                </c:pt>
                <c:pt idx="151">
                  <c:v>1610</c:v>
                </c:pt>
                <c:pt idx="152">
                  <c:v>1620</c:v>
                </c:pt>
                <c:pt idx="153">
                  <c:v>1630</c:v>
                </c:pt>
                <c:pt idx="154">
                  <c:v>1640</c:v>
                </c:pt>
                <c:pt idx="155">
                  <c:v>1650</c:v>
                </c:pt>
                <c:pt idx="156">
                  <c:v>1660</c:v>
                </c:pt>
                <c:pt idx="157">
                  <c:v>1670</c:v>
                </c:pt>
                <c:pt idx="158">
                  <c:v>1680</c:v>
                </c:pt>
                <c:pt idx="159">
                  <c:v>1690</c:v>
                </c:pt>
                <c:pt idx="160">
                  <c:v>1700</c:v>
                </c:pt>
                <c:pt idx="161">
                  <c:v>1710</c:v>
                </c:pt>
                <c:pt idx="162">
                  <c:v>1720</c:v>
                </c:pt>
                <c:pt idx="163">
                  <c:v>1730</c:v>
                </c:pt>
                <c:pt idx="164">
                  <c:v>1740</c:v>
                </c:pt>
                <c:pt idx="165">
                  <c:v>1750</c:v>
                </c:pt>
                <c:pt idx="166">
                  <c:v>1760</c:v>
                </c:pt>
                <c:pt idx="167">
                  <c:v>1770</c:v>
                </c:pt>
                <c:pt idx="168">
                  <c:v>1780</c:v>
                </c:pt>
                <c:pt idx="169">
                  <c:v>1790</c:v>
                </c:pt>
                <c:pt idx="170">
                  <c:v>1800</c:v>
                </c:pt>
                <c:pt idx="171">
                  <c:v>1810</c:v>
                </c:pt>
                <c:pt idx="172">
                  <c:v>1820</c:v>
                </c:pt>
                <c:pt idx="173">
                  <c:v>1830</c:v>
                </c:pt>
                <c:pt idx="174">
                  <c:v>1840</c:v>
                </c:pt>
                <c:pt idx="175">
                  <c:v>1850</c:v>
                </c:pt>
                <c:pt idx="176">
                  <c:v>1860</c:v>
                </c:pt>
                <c:pt idx="177">
                  <c:v>1870</c:v>
                </c:pt>
                <c:pt idx="178">
                  <c:v>1880</c:v>
                </c:pt>
                <c:pt idx="179">
                  <c:v>1890</c:v>
                </c:pt>
                <c:pt idx="180">
                  <c:v>1900</c:v>
                </c:pt>
                <c:pt idx="181">
                  <c:v>1910</c:v>
                </c:pt>
                <c:pt idx="182">
                  <c:v>1920</c:v>
                </c:pt>
                <c:pt idx="183">
                  <c:v>1930</c:v>
                </c:pt>
                <c:pt idx="184">
                  <c:v>1940</c:v>
                </c:pt>
                <c:pt idx="185">
                  <c:v>1950</c:v>
                </c:pt>
                <c:pt idx="186">
                  <c:v>1960</c:v>
                </c:pt>
                <c:pt idx="187">
                  <c:v>1970</c:v>
                </c:pt>
                <c:pt idx="188">
                  <c:v>1980</c:v>
                </c:pt>
                <c:pt idx="189">
                  <c:v>1990</c:v>
                </c:pt>
                <c:pt idx="190">
                  <c:v>2000</c:v>
                </c:pt>
                <c:pt idx="191">
                  <c:v>2010</c:v>
                </c:pt>
                <c:pt idx="192">
                  <c:v>2020</c:v>
                </c:pt>
                <c:pt idx="193">
                  <c:v>2030</c:v>
                </c:pt>
                <c:pt idx="194">
                  <c:v>2040</c:v>
                </c:pt>
                <c:pt idx="195">
                  <c:v>2050</c:v>
                </c:pt>
                <c:pt idx="196">
                  <c:v>2060</c:v>
                </c:pt>
                <c:pt idx="197">
                  <c:v>2070</c:v>
                </c:pt>
                <c:pt idx="198">
                  <c:v>2080</c:v>
                </c:pt>
                <c:pt idx="199">
                  <c:v>2090</c:v>
                </c:pt>
                <c:pt idx="200">
                  <c:v>2100</c:v>
                </c:pt>
                <c:pt idx="201">
                  <c:v>2110</c:v>
                </c:pt>
                <c:pt idx="202">
                  <c:v>2120</c:v>
                </c:pt>
                <c:pt idx="203">
                  <c:v>2130</c:v>
                </c:pt>
                <c:pt idx="204">
                  <c:v>2140</c:v>
                </c:pt>
                <c:pt idx="205">
                  <c:v>2150</c:v>
                </c:pt>
                <c:pt idx="206">
                  <c:v>2160</c:v>
                </c:pt>
                <c:pt idx="207">
                  <c:v>2170</c:v>
                </c:pt>
                <c:pt idx="208">
                  <c:v>2180</c:v>
                </c:pt>
                <c:pt idx="209">
                  <c:v>2190</c:v>
                </c:pt>
                <c:pt idx="210">
                  <c:v>2200</c:v>
                </c:pt>
                <c:pt idx="211">
                  <c:v>2210</c:v>
                </c:pt>
                <c:pt idx="212">
                  <c:v>2220</c:v>
                </c:pt>
                <c:pt idx="213">
                  <c:v>2230</c:v>
                </c:pt>
                <c:pt idx="214">
                  <c:v>2240</c:v>
                </c:pt>
                <c:pt idx="215">
                  <c:v>2250</c:v>
                </c:pt>
                <c:pt idx="216">
                  <c:v>2260</c:v>
                </c:pt>
                <c:pt idx="217">
                  <c:v>2270</c:v>
                </c:pt>
                <c:pt idx="218">
                  <c:v>2280</c:v>
                </c:pt>
                <c:pt idx="219">
                  <c:v>2290</c:v>
                </c:pt>
                <c:pt idx="220">
                  <c:v>2300</c:v>
                </c:pt>
                <c:pt idx="221">
                  <c:v>2310</c:v>
                </c:pt>
                <c:pt idx="222">
                  <c:v>2320</c:v>
                </c:pt>
                <c:pt idx="223">
                  <c:v>2330</c:v>
                </c:pt>
                <c:pt idx="224">
                  <c:v>2340</c:v>
                </c:pt>
                <c:pt idx="225">
                  <c:v>2350</c:v>
                </c:pt>
                <c:pt idx="226">
                  <c:v>2360</c:v>
                </c:pt>
                <c:pt idx="227">
                  <c:v>2370</c:v>
                </c:pt>
                <c:pt idx="228">
                  <c:v>2380</c:v>
                </c:pt>
                <c:pt idx="229">
                  <c:v>2390</c:v>
                </c:pt>
                <c:pt idx="230">
                  <c:v>2400</c:v>
                </c:pt>
                <c:pt idx="231">
                  <c:v>2410</c:v>
                </c:pt>
                <c:pt idx="232">
                  <c:v>2420</c:v>
                </c:pt>
                <c:pt idx="233">
                  <c:v>2430</c:v>
                </c:pt>
                <c:pt idx="234">
                  <c:v>2440</c:v>
                </c:pt>
                <c:pt idx="235">
                  <c:v>2450</c:v>
                </c:pt>
                <c:pt idx="236">
                  <c:v>2460</c:v>
                </c:pt>
                <c:pt idx="237">
                  <c:v>2470</c:v>
                </c:pt>
                <c:pt idx="238">
                  <c:v>2480</c:v>
                </c:pt>
                <c:pt idx="239">
                  <c:v>2490</c:v>
                </c:pt>
                <c:pt idx="240">
                  <c:v>2500</c:v>
                </c:pt>
                <c:pt idx="241">
                  <c:v>2510</c:v>
                </c:pt>
                <c:pt idx="242">
                  <c:v>2520</c:v>
                </c:pt>
                <c:pt idx="243">
                  <c:v>2530</c:v>
                </c:pt>
                <c:pt idx="244">
                  <c:v>2540</c:v>
                </c:pt>
                <c:pt idx="245">
                  <c:v>2550</c:v>
                </c:pt>
                <c:pt idx="246">
                  <c:v>2560</c:v>
                </c:pt>
                <c:pt idx="247">
                  <c:v>2570</c:v>
                </c:pt>
                <c:pt idx="248">
                  <c:v>2580</c:v>
                </c:pt>
                <c:pt idx="249">
                  <c:v>2590</c:v>
                </c:pt>
                <c:pt idx="250">
                  <c:v>2600</c:v>
                </c:pt>
                <c:pt idx="251">
                  <c:v>2610</c:v>
                </c:pt>
                <c:pt idx="252">
                  <c:v>2620</c:v>
                </c:pt>
                <c:pt idx="253">
                  <c:v>2630</c:v>
                </c:pt>
                <c:pt idx="254">
                  <c:v>2640</c:v>
                </c:pt>
                <c:pt idx="255">
                  <c:v>2650</c:v>
                </c:pt>
                <c:pt idx="256">
                  <c:v>2660</c:v>
                </c:pt>
                <c:pt idx="257">
                  <c:v>2670</c:v>
                </c:pt>
                <c:pt idx="258">
                  <c:v>2680</c:v>
                </c:pt>
                <c:pt idx="259">
                  <c:v>2690</c:v>
                </c:pt>
                <c:pt idx="260">
                  <c:v>2700</c:v>
                </c:pt>
                <c:pt idx="261">
                  <c:v>2710</c:v>
                </c:pt>
                <c:pt idx="262">
                  <c:v>2720</c:v>
                </c:pt>
                <c:pt idx="263">
                  <c:v>2730</c:v>
                </c:pt>
                <c:pt idx="264">
                  <c:v>2740</c:v>
                </c:pt>
                <c:pt idx="265">
                  <c:v>2750</c:v>
                </c:pt>
                <c:pt idx="266">
                  <c:v>2760</c:v>
                </c:pt>
                <c:pt idx="267">
                  <c:v>2770</c:v>
                </c:pt>
                <c:pt idx="268">
                  <c:v>2780</c:v>
                </c:pt>
                <c:pt idx="269">
                  <c:v>2790</c:v>
                </c:pt>
                <c:pt idx="270">
                  <c:v>2800</c:v>
                </c:pt>
                <c:pt idx="271">
                  <c:v>2810</c:v>
                </c:pt>
                <c:pt idx="272">
                  <c:v>2820</c:v>
                </c:pt>
                <c:pt idx="273">
                  <c:v>2830</c:v>
                </c:pt>
                <c:pt idx="274">
                  <c:v>2840</c:v>
                </c:pt>
                <c:pt idx="275">
                  <c:v>2850</c:v>
                </c:pt>
                <c:pt idx="276">
                  <c:v>2860</c:v>
                </c:pt>
                <c:pt idx="277">
                  <c:v>2870</c:v>
                </c:pt>
                <c:pt idx="278">
                  <c:v>2880</c:v>
                </c:pt>
                <c:pt idx="279">
                  <c:v>2890</c:v>
                </c:pt>
                <c:pt idx="280">
                  <c:v>2900</c:v>
                </c:pt>
                <c:pt idx="281">
                  <c:v>2910</c:v>
                </c:pt>
                <c:pt idx="282">
                  <c:v>2920</c:v>
                </c:pt>
                <c:pt idx="283">
                  <c:v>2930</c:v>
                </c:pt>
                <c:pt idx="284">
                  <c:v>2940</c:v>
                </c:pt>
                <c:pt idx="285">
                  <c:v>2950</c:v>
                </c:pt>
                <c:pt idx="286">
                  <c:v>2960</c:v>
                </c:pt>
                <c:pt idx="287">
                  <c:v>2970</c:v>
                </c:pt>
                <c:pt idx="288">
                  <c:v>2980</c:v>
                </c:pt>
                <c:pt idx="289">
                  <c:v>2990</c:v>
                </c:pt>
                <c:pt idx="290">
                  <c:v>3000</c:v>
                </c:pt>
                <c:pt idx="291">
                  <c:v>3010</c:v>
                </c:pt>
                <c:pt idx="292">
                  <c:v>3020</c:v>
                </c:pt>
                <c:pt idx="293">
                  <c:v>3030</c:v>
                </c:pt>
                <c:pt idx="294">
                  <c:v>3040</c:v>
                </c:pt>
                <c:pt idx="295">
                  <c:v>3050</c:v>
                </c:pt>
                <c:pt idx="296">
                  <c:v>3060</c:v>
                </c:pt>
                <c:pt idx="297">
                  <c:v>3070</c:v>
                </c:pt>
                <c:pt idx="298">
                  <c:v>3080</c:v>
                </c:pt>
                <c:pt idx="299">
                  <c:v>3090</c:v>
                </c:pt>
                <c:pt idx="300">
                  <c:v>3100</c:v>
                </c:pt>
                <c:pt idx="301">
                  <c:v>3110</c:v>
                </c:pt>
                <c:pt idx="302">
                  <c:v>3120</c:v>
                </c:pt>
                <c:pt idx="303">
                  <c:v>3130</c:v>
                </c:pt>
                <c:pt idx="304">
                  <c:v>3140</c:v>
                </c:pt>
                <c:pt idx="305">
                  <c:v>3150</c:v>
                </c:pt>
                <c:pt idx="306">
                  <c:v>3160</c:v>
                </c:pt>
                <c:pt idx="307">
                  <c:v>3170</c:v>
                </c:pt>
                <c:pt idx="308">
                  <c:v>3180</c:v>
                </c:pt>
                <c:pt idx="309">
                  <c:v>3190</c:v>
                </c:pt>
                <c:pt idx="310">
                  <c:v>3200</c:v>
                </c:pt>
                <c:pt idx="311">
                  <c:v>3210</c:v>
                </c:pt>
                <c:pt idx="312">
                  <c:v>3220</c:v>
                </c:pt>
                <c:pt idx="313">
                  <c:v>3230</c:v>
                </c:pt>
                <c:pt idx="314">
                  <c:v>3240</c:v>
                </c:pt>
                <c:pt idx="315">
                  <c:v>3250</c:v>
                </c:pt>
                <c:pt idx="316">
                  <c:v>3260</c:v>
                </c:pt>
                <c:pt idx="317">
                  <c:v>3270</c:v>
                </c:pt>
                <c:pt idx="318">
                  <c:v>3280</c:v>
                </c:pt>
                <c:pt idx="319">
                  <c:v>3290</c:v>
                </c:pt>
                <c:pt idx="320">
                  <c:v>3300</c:v>
                </c:pt>
                <c:pt idx="321">
                  <c:v>3310</c:v>
                </c:pt>
                <c:pt idx="322">
                  <c:v>3320</c:v>
                </c:pt>
                <c:pt idx="323">
                  <c:v>3330</c:v>
                </c:pt>
                <c:pt idx="324">
                  <c:v>3340</c:v>
                </c:pt>
                <c:pt idx="325">
                  <c:v>3350</c:v>
                </c:pt>
                <c:pt idx="326">
                  <c:v>3360</c:v>
                </c:pt>
                <c:pt idx="327">
                  <c:v>3370</c:v>
                </c:pt>
                <c:pt idx="328">
                  <c:v>3380</c:v>
                </c:pt>
                <c:pt idx="329">
                  <c:v>3390</c:v>
                </c:pt>
                <c:pt idx="330">
                  <c:v>3400</c:v>
                </c:pt>
                <c:pt idx="331">
                  <c:v>3410</c:v>
                </c:pt>
                <c:pt idx="332">
                  <c:v>3420</c:v>
                </c:pt>
                <c:pt idx="333">
                  <c:v>3430</c:v>
                </c:pt>
                <c:pt idx="334">
                  <c:v>3440</c:v>
                </c:pt>
                <c:pt idx="335">
                  <c:v>3450</c:v>
                </c:pt>
                <c:pt idx="336">
                  <c:v>3460</c:v>
                </c:pt>
                <c:pt idx="337">
                  <c:v>3470</c:v>
                </c:pt>
                <c:pt idx="338">
                  <c:v>3480</c:v>
                </c:pt>
                <c:pt idx="339">
                  <c:v>3490</c:v>
                </c:pt>
                <c:pt idx="340">
                  <c:v>3500</c:v>
                </c:pt>
                <c:pt idx="341">
                  <c:v>3510</c:v>
                </c:pt>
                <c:pt idx="342">
                  <c:v>3520</c:v>
                </c:pt>
                <c:pt idx="343">
                  <c:v>3530</c:v>
                </c:pt>
                <c:pt idx="344">
                  <c:v>3540</c:v>
                </c:pt>
                <c:pt idx="345">
                  <c:v>3550</c:v>
                </c:pt>
                <c:pt idx="346">
                  <c:v>3560</c:v>
                </c:pt>
                <c:pt idx="347">
                  <c:v>3570</c:v>
                </c:pt>
                <c:pt idx="348">
                  <c:v>3580</c:v>
                </c:pt>
                <c:pt idx="349">
                  <c:v>3590</c:v>
                </c:pt>
                <c:pt idx="350">
                  <c:v>3600</c:v>
                </c:pt>
                <c:pt idx="351">
                  <c:v>3610</c:v>
                </c:pt>
                <c:pt idx="352">
                  <c:v>3620</c:v>
                </c:pt>
                <c:pt idx="353">
                  <c:v>3630</c:v>
                </c:pt>
                <c:pt idx="354">
                  <c:v>3640</c:v>
                </c:pt>
                <c:pt idx="355">
                  <c:v>3650</c:v>
                </c:pt>
                <c:pt idx="356">
                  <c:v>3660</c:v>
                </c:pt>
                <c:pt idx="357">
                  <c:v>3670</c:v>
                </c:pt>
                <c:pt idx="358">
                  <c:v>3680</c:v>
                </c:pt>
                <c:pt idx="359">
                  <c:v>3690</c:v>
                </c:pt>
                <c:pt idx="360">
                  <c:v>3700</c:v>
                </c:pt>
                <c:pt idx="361">
                  <c:v>3710</c:v>
                </c:pt>
                <c:pt idx="362">
                  <c:v>3720</c:v>
                </c:pt>
                <c:pt idx="363">
                  <c:v>3730</c:v>
                </c:pt>
                <c:pt idx="364">
                  <c:v>3740</c:v>
                </c:pt>
                <c:pt idx="365">
                  <c:v>3750</c:v>
                </c:pt>
                <c:pt idx="366">
                  <c:v>3760</c:v>
                </c:pt>
                <c:pt idx="367">
                  <c:v>3770</c:v>
                </c:pt>
                <c:pt idx="368">
                  <c:v>3780</c:v>
                </c:pt>
                <c:pt idx="369">
                  <c:v>3790</c:v>
                </c:pt>
                <c:pt idx="370">
                  <c:v>3800</c:v>
                </c:pt>
                <c:pt idx="371">
                  <c:v>3810</c:v>
                </c:pt>
                <c:pt idx="372">
                  <c:v>3820</c:v>
                </c:pt>
                <c:pt idx="373">
                  <c:v>3830</c:v>
                </c:pt>
                <c:pt idx="374">
                  <c:v>3840</c:v>
                </c:pt>
                <c:pt idx="375">
                  <c:v>3850</c:v>
                </c:pt>
                <c:pt idx="376">
                  <c:v>3860</c:v>
                </c:pt>
                <c:pt idx="377">
                  <c:v>3870</c:v>
                </c:pt>
                <c:pt idx="378">
                  <c:v>3880</c:v>
                </c:pt>
                <c:pt idx="379">
                  <c:v>3890</c:v>
                </c:pt>
                <c:pt idx="380">
                  <c:v>3900</c:v>
                </c:pt>
                <c:pt idx="381">
                  <c:v>3910</c:v>
                </c:pt>
                <c:pt idx="382">
                  <c:v>3920</c:v>
                </c:pt>
                <c:pt idx="383">
                  <c:v>3930</c:v>
                </c:pt>
                <c:pt idx="384">
                  <c:v>3940</c:v>
                </c:pt>
                <c:pt idx="385">
                  <c:v>3950</c:v>
                </c:pt>
                <c:pt idx="386">
                  <c:v>3960</c:v>
                </c:pt>
                <c:pt idx="387">
                  <c:v>3970</c:v>
                </c:pt>
                <c:pt idx="388">
                  <c:v>3980</c:v>
                </c:pt>
                <c:pt idx="389">
                  <c:v>3990</c:v>
                </c:pt>
                <c:pt idx="390">
                  <c:v>4000</c:v>
                </c:pt>
                <c:pt idx="391">
                  <c:v>4010</c:v>
                </c:pt>
                <c:pt idx="392">
                  <c:v>4020</c:v>
                </c:pt>
                <c:pt idx="393">
                  <c:v>4030</c:v>
                </c:pt>
                <c:pt idx="394">
                  <c:v>4040</c:v>
                </c:pt>
                <c:pt idx="395">
                  <c:v>4050</c:v>
                </c:pt>
                <c:pt idx="396">
                  <c:v>4060</c:v>
                </c:pt>
                <c:pt idx="397">
                  <c:v>4070</c:v>
                </c:pt>
                <c:pt idx="398">
                  <c:v>4080</c:v>
                </c:pt>
                <c:pt idx="399">
                  <c:v>4090</c:v>
                </c:pt>
                <c:pt idx="400">
                  <c:v>4100</c:v>
                </c:pt>
                <c:pt idx="401">
                  <c:v>4110</c:v>
                </c:pt>
                <c:pt idx="402">
                  <c:v>4120</c:v>
                </c:pt>
                <c:pt idx="403">
                  <c:v>4130</c:v>
                </c:pt>
                <c:pt idx="404">
                  <c:v>4140</c:v>
                </c:pt>
                <c:pt idx="405">
                  <c:v>4150</c:v>
                </c:pt>
                <c:pt idx="406">
                  <c:v>4160</c:v>
                </c:pt>
                <c:pt idx="407">
                  <c:v>4170</c:v>
                </c:pt>
                <c:pt idx="408">
                  <c:v>4180</c:v>
                </c:pt>
                <c:pt idx="409">
                  <c:v>4190</c:v>
                </c:pt>
                <c:pt idx="410">
                  <c:v>4200</c:v>
                </c:pt>
                <c:pt idx="411">
                  <c:v>4210</c:v>
                </c:pt>
                <c:pt idx="412">
                  <c:v>4220</c:v>
                </c:pt>
                <c:pt idx="413">
                  <c:v>4230</c:v>
                </c:pt>
                <c:pt idx="414">
                  <c:v>4240</c:v>
                </c:pt>
                <c:pt idx="415">
                  <c:v>4250</c:v>
                </c:pt>
                <c:pt idx="416">
                  <c:v>4260</c:v>
                </c:pt>
                <c:pt idx="417">
                  <c:v>4270</c:v>
                </c:pt>
                <c:pt idx="418">
                  <c:v>4280</c:v>
                </c:pt>
                <c:pt idx="419">
                  <c:v>4290</c:v>
                </c:pt>
                <c:pt idx="420">
                  <c:v>4300</c:v>
                </c:pt>
                <c:pt idx="421">
                  <c:v>4310</c:v>
                </c:pt>
                <c:pt idx="422">
                  <c:v>4320</c:v>
                </c:pt>
                <c:pt idx="423">
                  <c:v>4330</c:v>
                </c:pt>
                <c:pt idx="424">
                  <c:v>4340</c:v>
                </c:pt>
                <c:pt idx="425">
                  <c:v>4350</c:v>
                </c:pt>
                <c:pt idx="426">
                  <c:v>4360</c:v>
                </c:pt>
                <c:pt idx="427">
                  <c:v>4370</c:v>
                </c:pt>
                <c:pt idx="428">
                  <c:v>4380</c:v>
                </c:pt>
                <c:pt idx="429">
                  <c:v>4390</c:v>
                </c:pt>
                <c:pt idx="430">
                  <c:v>4400</c:v>
                </c:pt>
                <c:pt idx="431">
                  <c:v>4410</c:v>
                </c:pt>
                <c:pt idx="432">
                  <c:v>4420</c:v>
                </c:pt>
                <c:pt idx="433">
                  <c:v>4430</c:v>
                </c:pt>
                <c:pt idx="434">
                  <c:v>4440</c:v>
                </c:pt>
                <c:pt idx="435">
                  <c:v>4450</c:v>
                </c:pt>
                <c:pt idx="436">
                  <c:v>4460</c:v>
                </c:pt>
                <c:pt idx="437">
                  <c:v>4470</c:v>
                </c:pt>
                <c:pt idx="438">
                  <c:v>4480</c:v>
                </c:pt>
                <c:pt idx="439">
                  <c:v>4490</c:v>
                </c:pt>
                <c:pt idx="440">
                  <c:v>4500</c:v>
                </c:pt>
                <c:pt idx="441">
                  <c:v>4510</c:v>
                </c:pt>
                <c:pt idx="442">
                  <c:v>4520</c:v>
                </c:pt>
                <c:pt idx="443">
                  <c:v>4530</c:v>
                </c:pt>
                <c:pt idx="444">
                  <c:v>4540</c:v>
                </c:pt>
                <c:pt idx="445">
                  <c:v>4550</c:v>
                </c:pt>
                <c:pt idx="446">
                  <c:v>4560</c:v>
                </c:pt>
                <c:pt idx="447">
                  <c:v>4570</c:v>
                </c:pt>
                <c:pt idx="448">
                  <c:v>4580</c:v>
                </c:pt>
                <c:pt idx="449">
                  <c:v>4590</c:v>
                </c:pt>
                <c:pt idx="450">
                  <c:v>4600</c:v>
                </c:pt>
                <c:pt idx="451">
                  <c:v>4610</c:v>
                </c:pt>
                <c:pt idx="452">
                  <c:v>4620</c:v>
                </c:pt>
                <c:pt idx="453">
                  <c:v>4630</c:v>
                </c:pt>
                <c:pt idx="454">
                  <c:v>4640</c:v>
                </c:pt>
                <c:pt idx="455">
                  <c:v>4650</c:v>
                </c:pt>
                <c:pt idx="456">
                  <c:v>4660</c:v>
                </c:pt>
                <c:pt idx="457">
                  <c:v>4670</c:v>
                </c:pt>
                <c:pt idx="458">
                  <c:v>4680</c:v>
                </c:pt>
                <c:pt idx="459">
                  <c:v>4690</c:v>
                </c:pt>
                <c:pt idx="460">
                  <c:v>4700</c:v>
                </c:pt>
                <c:pt idx="461">
                  <c:v>4710</c:v>
                </c:pt>
                <c:pt idx="462">
                  <c:v>4720</c:v>
                </c:pt>
                <c:pt idx="463">
                  <c:v>4730</c:v>
                </c:pt>
                <c:pt idx="464">
                  <c:v>4740</c:v>
                </c:pt>
                <c:pt idx="465">
                  <c:v>4750</c:v>
                </c:pt>
                <c:pt idx="466">
                  <c:v>4760</c:v>
                </c:pt>
                <c:pt idx="467">
                  <c:v>4770</c:v>
                </c:pt>
                <c:pt idx="468">
                  <c:v>4780</c:v>
                </c:pt>
                <c:pt idx="469">
                  <c:v>4790</c:v>
                </c:pt>
                <c:pt idx="470">
                  <c:v>4800</c:v>
                </c:pt>
                <c:pt idx="471">
                  <c:v>4810</c:v>
                </c:pt>
                <c:pt idx="472">
                  <c:v>4820</c:v>
                </c:pt>
                <c:pt idx="473">
                  <c:v>4830</c:v>
                </c:pt>
                <c:pt idx="474">
                  <c:v>4840</c:v>
                </c:pt>
                <c:pt idx="475">
                  <c:v>4850</c:v>
                </c:pt>
                <c:pt idx="476">
                  <c:v>4860</c:v>
                </c:pt>
                <c:pt idx="477">
                  <c:v>4870</c:v>
                </c:pt>
                <c:pt idx="478">
                  <c:v>4880</c:v>
                </c:pt>
                <c:pt idx="479">
                  <c:v>4890</c:v>
                </c:pt>
                <c:pt idx="480">
                  <c:v>4900</c:v>
                </c:pt>
                <c:pt idx="481">
                  <c:v>4910</c:v>
                </c:pt>
                <c:pt idx="482">
                  <c:v>4920</c:v>
                </c:pt>
                <c:pt idx="483">
                  <c:v>4930</c:v>
                </c:pt>
                <c:pt idx="484">
                  <c:v>4940</c:v>
                </c:pt>
                <c:pt idx="485">
                  <c:v>4950</c:v>
                </c:pt>
                <c:pt idx="486">
                  <c:v>4960</c:v>
                </c:pt>
                <c:pt idx="487">
                  <c:v>4970</c:v>
                </c:pt>
                <c:pt idx="488">
                  <c:v>4980</c:v>
                </c:pt>
                <c:pt idx="489">
                  <c:v>4990</c:v>
                </c:pt>
                <c:pt idx="490">
                  <c:v>5000</c:v>
                </c:pt>
                <c:pt idx="491">
                  <c:v>5010</c:v>
                </c:pt>
                <c:pt idx="492">
                  <c:v>5020</c:v>
                </c:pt>
                <c:pt idx="493">
                  <c:v>5030</c:v>
                </c:pt>
                <c:pt idx="494">
                  <c:v>5040</c:v>
                </c:pt>
                <c:pt idx="495">
                  <c:v>5050</c:v>
                </c:pt>
                <c:pt idx="496">
                  <c:v>5060</c:v>
                </c:pt>
                <c:pt idx="497">
                  <c:v>5070</c:v>
                </c:pt>
                <c:pt idx="498">
                  <c:v>5080</c:v>
                </c:pt>
                <c:pt idx="499">
                  <c:v>5090</c:v>
                </c:pt>
                <c:pt idx="500">
                  <c:v>5100</c:v>
                </c:pt>
                <c:pt idx="501">
                  <c:v>5110</c:v>
                </c:pt>
                <c:pt idx="502">
                  <c:v>5120</c:v>
                </c:pt>
                <c:pt idx="503">
                  <c:v>5130</c:v>
                </c:pt>
                <c:pt idx="504">
                  <c:v>5140</c:v>
                </c:pt>
                <c:pt idx="505">
                  <c:v>5150</c:v>
                </c:pt>
                <c:pt idx="506">
                  <c:v>5160</c:v>
                </c:pt>
                <c:pt idx="507">
                  <c:v>5170</c:v>
                </c:pt>
                <c:pt idx="508">
                  <c:v>5180</c:v>
                </c:pt>
                <c:pt idx="509">
                  <c:v>5190</c:v>
                </c:pt>
                <c:pt idx="510">
                  <c:v>5200</c:v>
                </c:pt>
                <c:pt idx="511">
                  <c:v>5210</c:v>
                </c:pt>
                <c:pt idx="512">
                  <c:v>5220</c:v>
                </c:pt>
                <c:pt idx="513">
                  <c:v>5230</c:v>
                </c:pt>
                <c:pt idx="514">
                  <c:v>5240</c:v>
                </c:pt>
                <c:pt idx="515">
                  <c:v>5250</c:v>
                </c:pt>
                <c:pt idx="516">
                  <c:v>5260</c:v>
                </c:pt>
                <c:pt idx="517">
                  <c:v>5270</c:v>
                </c:pt>
                <c:pt idx="518">
                  <c:v>5280</c:v>
                </c:pt>
                <c:pt idx="519">
                  <c:v>5290</c:v>
                </c:pt>
                <c:pt idx="520">
                  <c:v>5300</c:v>
                </c:pt>
                <c:pt idx="521">
                  <c:v>5310</c:v>
                </c:pt>
                <c:pt idx="522">
                  <c:v>5320</c:v>
                </c:pt>
                <c:pt idx="523">
                  <c:v>5330</c:v>
                </c:pt>
                <c:pt idx="524">
                  <c:v>5340</c:v>
                </c:pt>
                <c:pt idx="525">
                  <c:v>5350</c:v>
                </c:pt>
                <c:pt idx="526">
                  <c:v>5360</c:v>
                </c:pt>
                <c:pt idx="527">
                  <c:v>5370</c:v>
                </c:pt>
                <c:pt idx="528">
                  <c:v>5380</c:v>
                </c:pt>
                <c:pt idx="529">
                  <c:v>5390</c:v>
                </c:pt>
                <c:pt idx="530">
                  <c:v>5400</c:v>
                </c:pt>
                <c:pt idx="531">
                  <c:v>5410</c:v>
                </c:pt>
                <c:pt idx="532">
                  <c:v>5420</c:v>
                </c:pt>
                <c:pt idx="533">
                  <c:v>5430</c:v>
                </c:pt>
                <c:pt idx="534">
                  <c:v>5440</c:v>
                </c:pt>
                <c:pt idx="535">
                  <c:v>5450</c:v>
                </c:pt>
                <c:pt idx="536">
                  <c:v>5460</c:v>
                </c:pt>
                <c:pt idx="537">
                  <c:v>5470</c:v>
                </c:pt>
                <c:pt idx="538">
                  <c:v>5480</c:v>
                </c:pt>
                <c:pt idx="539">
                  <c:v>5490</c:v>
                </c:pt>
                <c:pt idx="540">
                  <c:v>5500</c:v>
                </c:pt>
                <c:pt idx="541">
                  <c:v>5510</c:v>
                </c:pt>
                <c:pt idx="542">
                  <c:v>5520</c:v>
                </c:pt>
                <c:pt idx="543">
                  <c:v>5530</c:v>
                </c:pt>
                <c:pt idx="544">
                  <c:v>5540</c:v>
                </c:pt>
                <c:pt idx="545">
                  <c:v>5550</c:v>
                </c:pt>
                <c:pt idx="546">
                  <c:v>5560</c:v>
                </c:pt>
                <c:pt idx="547">
                  <c:v>5570</c:v>
                </c:pt>
                <c:pt idx="548">
                  <c:v>5580</c:v>
                </c:pt>
                <c:pt idx="549">
                  <c:v>5590</c:v>
                </c:pt>
                <c:pt idx="550">
                  <c:v>5600</c:v>
                </c:pt>
                <c:pt idx="551">
                  <c:v>5610</c:v>
                </c:pt>
                <c:pt idx="552">
                  <c:v>5620</c:v>
                </c:pt>
                <c:pt idx="553">
                  <c:v>5630</c:v>
                </c:pt>
                <c:pt idx="554">
                  <c:v>5640</c:v>
                </c:pt>
                <c:pt idx="555">
                  <c:v>5650</c:v>
                </c:pt>
                <c:pt idx="556">
                  <c:v>5660</c:v>
                </c:pt>
                <c:pt idx="557">
                  <c:v>5670</c:v>
                </c:pt>
                <c:pt idx="558">
                  <c:v>5680</c:v>
                </c:pt>
                <c:pt idx="559">
                  <c:v>5690</c:v>
                </c:pt>
                <c:pt idx="560">
                  <c:v>5700</c:v>
                </c:pt>
                <c:pt idx="561">
                  <c:v>5710</c:v>
                </c:pt>
                <c:pt idx="562">
                  <c:v>5720</c:v>
                </c:pt>
                <c:pt idx="563">
                  <c:v>5730</c:v>
                </c:pt>
                <c:pt idx="564">
                  <c:v>5740</c:v>
                </c:pt>
                <c:pt idx="565">
                  <c:v>5750</c:v>
                </c:pt>
                <c:pt idx="566">
                  <c:v>5760</c:v>
                </c:pt>
                <c:pt idx="567">
                  <c:v>5770</c:v>
                </c:pt>
                <c:pt idx="568">
                  <c:v>5780</c:v>
                </c:pt>
                <c:pt idx="569">
                  <c:v>5790</c:v>
                </c:pt>
                <c:pt idx="570">
                  <c:v>5800</c:v>
                </c:pt>
                <c:pt idx="571">
                  <c:v>5810</c:v>
                </c:pt>
                <c:pt idx="572">
                  <c:v>5820</c:v>
                </c:pt>
                <c:pt idx="573">
                  <c:v>5830</c:v>
                </c:pt>
                <c:pt idx="574">
                  <c:v>5840</c:v>
                </c:pt>
                <c:pt idx="575">
                  <c:v>5850</c:v>
                </c:pt>
                <c:pt idx="576">
                  <c:v>5860</c:v>
                </c:pt>
                <c:pt idx="577">
                  <c:v>5870</c:v>
                </c:pt>
                <c:pt idx="578">
                  <c:v>5880</c:v>
                </c:pt>
                <c:pt idx="579">
                  <c:v>5890</c:v>
                </c:pt>
                <c:pt idx="580">
                  <c:v>5900</c:v>
                </c:pt>
                <c:pt idx="581">
                  <c:v>5910</c:v>
                </c:pt>
                <c:pt idx="582">
                  <c:v>5920</c:v>
                </c:pt>
                <c:pt idx="583">
                  <c:v>5930</c:v>
                </c:pt>
                <c:pt idx="584">
                  <c:v>5940</c:v>
                </c:pt>
                <c:pt idx="585">
                  <c:v>5950</c:v>
                </c:pt>
                <c:pt idx="586">
                  <c:v>5960</c:v>
                </c:pt>
                <c:pt idx="587">
                  <c:v>5970</c:v>
                </c:pt>
                <c:pt idx="588">
                  <c:v>5980</c:v>
                </c:pt>
                <c:pt idx="589">
                  <c:v>5990</c:v>
                </c:pt>
                <c:pt idx="590">
                  <c:v>6000</c:v>
                </c:pt>
                <c:pt idx="591">
                  <c:v>6010</c:v>
                </c:pt>
                <c:pt idx="592">
                  <c:v>6020</c:v>
                </c:pt>
                <c:pt idx="593">
                  <c:v>6030</c:v>
                </c:pt>
                <c:pt idx="594">
                  <c:v>6040</c:v>
                </c:pt>
                <c:pt idx="595">
                  <c:v>6050</c:v>
                </c:pt>
                <c:pt idx="596">
                  <c:v>6060</c:v>
                </c:pt>
                <c:pt idx="597">
                  <c:v>6070</c:v>
                </c:pt>
                <c:pt idx="598">
                  <c:v>6080</c:v>
                </c:pt>
                <c:pt idx="599">
                  <c:v>6090</c:v>
                </c:pt>
                <c:pt idx="600">
                  <c:v>6100</c:v>
                </c:pt>
                <c:pt idx="601">
                  <c:v>6110</c:v>
                </c:pt>
                <c:pt idx="602">
                  <c:v>6120</c:v>
                </c:pt>
                <c:pt idx="603">
                  <c:v>6130</c:v>
                </c:pt>
                <c:pt idx="604">
                  <c:v>6140</c:v>
                </c:pt>
                <c:pt idx="605">
                  <c:v>6150</c:v>
                </c:pt>
                <c:pt idx="606">
                  <c:v>6160</c:v>
                </c:pt>
                <c:pt idx="607">
                  <c:v>6170</c:v>
                </c:pt>
                <c:pt idx="608">
                  <c:v>6180</c:v>
                </c:pt>
                <c:pt idx="609">
                  <c:v>6190</c:v>
                </c:pt>
                <c:pt idx="610">
                  <c:v>6200</c:v>
                </c:pt>
                <c:pt idx="611">
                  <c:v>6210</c:v>
                </c:pt>
                <c:pt idx="612">
                  <c:v>6220</c:v>
                </c:pt>
                <c:pt idx="613">
                  <c:v>6230</c:v>
                </c:pt>
                <c:pt idx="614">
                  <c:v>6240</c:v>
                </c:pt>
                <c:pt idx="615">
                  <c:v>6250</c:v>
                </c:pt>
                <c:pt idx="616">
                  <c:v>6260</c:v>
                </c:pt>
                <c:pt idx="617">
                  <c:v>6270</c:v>
                </c:pt>
                <c:pt idx="618">
                  <c:v>6280</c:v>
                </c:pt>
                <c:pt idx="619">
                  <c:v>6290</c:v>
                </c:pt>
                <c:pt idx="620">
                  <c:v>6300</c:v>
                </c:pt>
                <c:pt idx="621">
                  <c:v>6310</c:v>
                </c:pt>
                <c:pt idx="622">
                  <c:v>6320</c:v>
                </c:pt>
                <c:pt idx="623">
                  <c:v>6330</c:v>
                </c:pt>
                <c:pt idx="624">
                  <c:v>6340</c:v>
                </c:pt>
                <c:pt idx="625">
                  <c:v>6350</c:v>
                </c:pt>
                <c:pt idx="626">
                  <c:v>6360</c:v>
                </c:pt>
                <c:pt idx="627">
                  <c:v>6370</c:v>
                </c:pt>
                <c:pt idx="628">
                  <c:v>6380</c:v>
                </c:pt>
                <c:pt idx="629">
                  <c:v>6390</c:v>
                </c:pt>
                <c:pt idx="630">
                  <c:v>6400</c:v>
                </c:pt>
                <c:pt idx="631">
                  <c:v>6410</c:v>
                </c:pt>
                <c:pt idx="632">
                  <c:v>6420</c:v>
                </c:pt>
                <c:pt idx="633">
                  <c:v>6430</c:v>
                </c:pt>
                <c:pt idx="634">
                  <c:v>6440</c:v>
                </c:pt>
                <c:pt idx="635">
                  <c:v>6450</c:v>
                </c:pt>
                <c:pt idx="636">
                  <c:v>6460</c:v>
                </c:pt>
                <c:pt idx="637">
                  <c:v>6470</c:v>
                </c:pt>
                <c:pt idx="638">
                  <c:v>6480</c:v>
                </c:pt>
                <c:pt idx="639">
                  <c:v>6490</c:v>
                </c:pt>
                <c:pt idx="640">
                  <c:v>6500</c:v>
                </c:pt>
                <c:pt idx="641">
                  <c:v>6510</c:v>
                </c:pt>
                <c:pt idx="642">
                  <c:v>6520</c:v>
                </c:pt>
                <c:pt idx="643">
                  <c:v>6530</c:v>
                </c:pt>
                <c:pt idx="644">
                  <c:v>6540</c:v>
                </c:pt>
                <c:pt idx="645">
                  <c:v>6550</c:v>
                </c:pt>
                <c:pt idx="646">
                  <c:v>6560</c:v>
                </c:pt>
                <c:pt idx="647">
                  <c:v>6570</c:v>
                </c:pt>
                <c:pt idx="648">
                  <c:v>6580</c:v>
                </c:pt>
                <c:pt idx="649">
                  <c:v>6590</c:v>
                </c:pt>
                <c:pt idx="650">
                  <c:v>6600</c:v>
                </c:pt>
                <c:pt idx="651">
                  <c:v>6610</c:v>
                </c:pt>
                <c:pt idx="652">
                  <c:v>6620</c:v>
                </c:pt>
                <c:pt idx="653">
                  <c:v>6630</c:v>
                </c:pt>
                <c:pt idx="654">
                  <c:v>6640</c:v>
                </c:pt>
                <c:pt idx="655">
                  <c:v>6650</c:v>
                </c:pt>
                <c:pt idx="656">
                  <c:v>6660</c:v>
                </c:pt>
                <c:pt idx="657">
                  <c:v>6670</c:v>
                </c:pt>
                <c:pt idx="658">
                  <c:v>6680</c:v>
                </c:pt>
                <c:pt idx="659">
                  <c:v>6690</c:v>
                </c:pt>
                <c:pt idx="660">
                  <c:v>6700</c:v>
                </c:pt>
                <c:pt idx="661">
                  <c:v>6710</c:v>
                </c:pt>
                <c:pt idx="662">
                  <c:v>6720</c:v>
                </c:pt>
                <c:pt idx="663">
                  <c:v>6730</c:v>
                </c:pt>
                <c:pt idx="664">
                  <c:v>6740</c:v>
                </c:pt>
                <c:pt idx="665">
                  <c:v>6750</c:v>
                </c:pt>
                <c:pt idx="666">
                  <c:v>6760</c:v>
                </c:pt>
                <c:pt idx="667">
                  <c:v>6770</c:v>
                </c:pt>
                <c:pt idx="668">
                  <c:v>6780</c:v>
                </c:pt>
                <c:pt idx="669">
                  <c:v>6790</c:v>
                </c:pt>
                <c:pt idx="670">
                  <c:v>6800</c:v>
                </c:pt>
                <c:pt idx="671">
                  <c:v>6810</c:v>
                </c:pt>
                <c:pt idx="672">
                  <c:v>6820</c:v>
                </c:pt>
                <c:pt idx="673">
                  <c:v>6830</c:v>
                </c:pt>
                <c:pt idx="674">
                  <c:v>6840</c:v>
                </c:pt>
                <c:pt idx="675">
                  <c:v>6850</c:v>
                </c:pt>
                <c:pt idx="676">
                  <c:v>6860</c:v>
                </c:pt>
                <c:pt idx="677">
                  <c:v>6870</c:v>
                </c:pt>
                <c:pt idx="678">
                  <c:v>6880</c:v>
                </c:pt>
                <c:pt idx="679">
                  <c:v>6890</c:v>
                </c:pt>
                <c:pt idx="680">
                  <c:v>6900</c:v>
                </c:pt>
                <c:pt idx="681">
                  <c:v>6910</c:v>
                </c:pt>
                <c:pt idx="682">
                  <c:v>6920</c:v>
                </c:pt>
                <c:pt idx="683">
                  <c:v>6930</c:v>
                </c:pt>
                <c:pt idx="684">
                  <c:v>6940</c:v>
                </c:pt>
                <c:pt idx="685">
                  <c:v>6950</c:v>
                </c:pt>
                <c:pt idx="686">
                  <c:v>6960</c:v>
                </c:pt>
                <c:pt idx="687">
                  <c:v>6970</c:v>
                </c:pt>
                <c:pt idx="688">
                  <c:v>6980</c:v>
                </c:pt>
                <c:pt idx="689">
                  <c:v>6990</c:v>
                </c:pt>
                <c:pt idx="690">
                  <c:v>7000</c:v>
                </c:pt>
                <c:pt idx="691">
                  <c:v>7010</c:v>
                </c:pt>
                <c:pt idx="692">
                  <c:v>7020</c:v>
                </c:pt>
                <c:pt idx="693">
                  <c:v>7030</c:v>
                </c:pt>
                <c:pt idx="694">
                  <c:v>7040</c:v>
                </c:pt>
                <c:pt idx="695">
                  <c:v>7050</c:v>
                </c:pt>
                <c:pt idx="696">
                  <c:v>7060</c:v>
                </c:pt>
                <c:pt idx="697">
                  <c:v>7070</c:v>
                </c:pt>
                <c:pt idx="698">
                  <c:v>7080</c:v>
                </c:pt>
                <c:pt idx="699">
                  <c:v>7090</c:v>
                </c:pt>
                <c:pt idx="700">
                  <c:v>7100</c:v>
                </c:pt>
                <c:pt idx="701">
                  <c:v>7110</c:v>
                </c:pt>
                <c:pt idx="702">
                  <c:v>7120</c:v>
                </c:pt>
                <c:pt idx="703">
                  <c:v>7130</c:v>
                </c:pt>
                <c:pt idx="704">
                  <c:v>7140</c:v>
                </c:pt>
                <c:pt idx="705">
                  <c:v>7150</c:v>
                </c:pt>
                <c:pt idx="706">
                  <c:v>7160</c:v>
                </c:pt>
                <c:pt idx="707">
                  <c:v>7170</c:v>
                </c:pt>
                <c:pt idx="708">
                  <c:v>7180</c:v>
                </c:pt>
                <c:pt idx="709">
                  <c:v>7190</c:v>
                </c:pt>
                <c:pt idx="710">
                  <c:v>7200</c:v>
                </c:pt>
                <c:pt idx="711">
                  <c:v>7210</c:v>
                </c:pt>
                <c:pt idx="712">
                  <c:v>7220</c:v>
                </c:pt>
                <c:pt idx="713">
                  <c:v>7230</c:v>
                </c:pt>
                <c:pt idx="714">
                  <c:v>7240</c:v>
                </c:pt>
                <c:pt idx="715">
                  <c:v>7250</c:v>
                </c:pt>
                <c:pt idx="716">
                  <c:v>7260</c:v>
                </c:pt>
                <c:pt idx="717">
                  <c:v>7270</c:v>
                </c:pt>
                <c:pt idx="718">
                  <c:v>7280</c:v>
                </c:pt>
                <c:pt idx="719">
                  <c:v>7290</c:v>
                </c:pt>
                <c:pt idx="720">
                  <c:v>7300</c:v>
                </c:pt>
                <c:pt idx="721">
                  <c:v>7310</c:v>
                </c:pt>
                <c:pt idx="722">
                  <c:v>7320</c:v>
                </c:pt>
                <c:pt idx="723">
                  <c:v>7330</c:v>
                </c:pt>
                <c:pt idx="724">
                  <c:v>7340</c:v>
                </c:pt>
                <c:pt idx="725">
                  <c:v>7350</c:v>
                </c:pt>
                <c:pt idx="726">
                  <c:v>7360</c:v>
                </c:pt>
                <c:pt idx="727">
                  <c:v>7370</c:v>
                </c:pt>
                <c:pt idx="728">
                  <c:v>7380</c:v>
                </c:pt>
                <c:pt idx="729">
                  <c:v>7390</c:v>
                </c:pt>
                <c:pt idx="730">
                  <c:v>7400</c:v>
                </c:pt>
                <c:pt idx="731">
                  <c:v>7410</c:v>
                </c:pt>
                <c:pt idx="732">
                  <c:v>7420</c:v>
                </c:pt>
                <c:pt idx="733">
                  <c:v>7430</c:v>
                </c:pt>
                <c:pt idx="734">
                  <c:v>7440</c:v>
                </c:pt>
                <c:pt idx="735">
                  <c:v>7450</c:v>
                </c:pt>
                <c:pt idx="736">
                  <c:v>7460</c:v>
                </c:pt>
                <c:pt idx="737">
                  <c:v>7470</c:v>
                </c:pt>
                <c:pt idx="738">
                  <c:v>7480</c:v>
                </c:pt>
                <c:pt idx="739">
                  <c:v>7490</c:v>
                </c:pt>
                <c:pt idx="740">
                  <c:v>7500</c:v>
                </c:pt>
                <c:pt idx="741">
                  <c:v>7510</c:v>
                </c:pt>
                <c:pt idx="742">
                  <c:v>7520</c:v>
                </c:pt>
                <c:pt idx="743">
                  <c:v>7530</c:v>
                </c:pt>
                <c:pt idx="744">
                  <c:v>7540</c:v>
                </c:pt>
                <c:pt idx="745">
                  <c:v>7550</c:v>
                </c:pt>
                <c:pt idx="746">
                  <c:v>7560</c:v>
                </c:pt>
                <c:pt idx="747">
                  <c:v>7570</c:v>
                </c:pt>
                <c:pt idx="748">
                  <c:v>7580</c:v>
                </c:pt>
                <c:pt idx="749">
                  <c:v>7590</c:v>
                </c:pt>
                <c:pt idx="750">
                  <c:v>7600</c:v>
                </c:pt>
                <c:pt idx="751">
                  <c:v>7610</c:v>
                </c:pt>
                <c:pt idx="752">
                  <c:v>7620</c:v>
                </c:pt>
                <c:pt idx="753">
                  <c:v>7630</c:v>
                </c:pt>
                <c:pt idx="754">
                  <c:v>7640</c:v>
                </c:pt>
                <c:pt idx="755">
                  <c:v>7650</c:v>
                </c:pt>
                <c:pt idx="756">
                  <c:v>7660</c:v>
                </c:pt>
                <c:pt idx="757">
                  <c:v>7670</c:v>
                </c:pt>
                <c:pt idx="758">
                  <c:v>7680</c:v>
                </c:pt>
                <c:pt idx="759">
                  <c:v>7690</c:v>
                </c:pt>
                <c:pt idx="760">
                  <c:v>7700</c:v>
                </c:pt>
                <c:pt idx="761">
                  <c:v>7710</c:v>
                </c:pt>
                <c:pt idx="762">
                  <c:v>7720</c:v>
                </c:pt>
                <c:pt idx="763">
                  <c:v>7730</c:v>
                </c:pt>
                <c:pt idx="764">
                  <c:v>7740</c:v>
                </c:pt>
                <c:pt idx="765">
                  <c:v>7750</c:v>
                </c:pt>
                <c:pt idx="766">
                  <c:v>7760</c:v>
                </c:pt>
                <c:pt idx="767">
                  <c:v>7770</c:v>
                </c:pt>
                <c:pt idx="768">
                  <c:v>7780</c:v>
                </c:pt>
                <c:pt idx="769">
                  <c:v>7790</c:v>
                </c:pt>
                <c:pt idx="770">
                  <c:v>7800</c:v>
                </c:pt>
                <c:pt idx="771">
                  <c:v>7810</c:v>
                </c:pt>
                <c:pt idx="772">
                  <c:v>7820</c:v>
                </c:pt>
                <c:pt idx="773">
                  <c:v>7830</c:v>
                </c:pt>
                <c:pt idx="774">
                  <c:v>7840</c:v>
                </c:pt>
                <c:pt idx="775">
                  <c:v>7850</c:v>
                </c:pt>
                <c:pt idx="776">
                  <c:v>7860</c:v>
                </c:pt>
                <c:pt idx="777">
                  <c:v>7870</c:v>
                </c:pt>
                <c:pt idx="778">
                  <c:v>7880</c:v>
                </c:pt>
                <c:pt idx="779">
                  <c:v>7890</c:v>
                </c:pt>
                <c:pt idx="780">
                  <c:v>7900</c:v>
                </c:pt>
                <c:pt idx="781">
                  <c:v>7910</c:v>
                </c:pt>
                <c:pt idx="782">
                  <c:v>7920</c:v>
                </c:pt>
                <c:pt idx="783">
                  <c:v>7930</c:v>
                </c:pt>
                <c:pt idx="784">
                  <c:v>7940</c:v>
                </c:pt>
                <c:pt idx="785">
                  <c:v>7950</c:v>
                </c:pt>
                <c:pt idx="786">
                  <c:v>7960</c:v>
                </c:pt>
                <c:pt idx="787">
                  <c:v>7970</c:v>
                </c:pt>
                <c:pt idx="788">
                  <c:v>7980</c:v>
                </c:pt>
                <c:pt idx="789">
                  <c:v>7990</c:v>
                </c:pt>
                <c:pt idx="790">
                  <c:v>8000</c:v>
                </c:pt>
                <c:pt idx="791">
                  <c:v>8010</c:v>
                </c:pt>
                <c:pt idx="792">
                  <c:v>8020</c:v>
                </c:pt>
                <c:pt idx="793">
                  <c:v>8030</c:v>
                </c:pt>
                <c:pt idx="794">
                  <c:v>8040</c:v>
                </c:pt>
                <c:pt idx="795">
                  <c:v>8050</c:v>
                </c:pt>
                <c:pt idx="796">
                  <c:v>8060</c:v>
                </c:pt>
                <c:pt idx="797">
                  <c:v>8070</c:v>
                </c:pt>
                <c:pt idx="798">
                  <c:v>8080</c:v>
                </c:pt>
                <c:pt idx="799">
                  <c:v>8090</c:v>
                </c:pt>
                <c:pt idx="800">
                  <c:v>8100</c:v>
                </c:pt>
                <c:pt idx="801">
                  <c:v>8110</c:v>
                </c:pt>
                <c:pt idx="802">
                  <c:v>8120</c:v>
                </c:pt>
                <c:pt idx="803">
                  <c:v>8130</c:v>
                </c:pt>
                <c:pt idx="804">
                  <c:v>8140</c:v>
                </c:pt>
                <c:pt idx="805">
                  <c:v>8150</c:v>
                </c:pt>
                <c:pt idx="806">
                  <c:v>8160</c:v>
                </c:pt>
                <c:pt idx="807">
                  <c:v>8170</c:v>
                </c:pt>
                <c:pt idx="808">
                  <c:v>8180</c:v>
                </c:pt>
                <c:pt idx="809">
                  <c:v>8190</c:v>
                </c:pt>
                <c:pt idx="810">
                  <c:v>8200</c:v>
                </c:pt>
                <c:pt idx="811">
                  <c:v>8210</c:v>
                </c:pt>
                <c:pt idx="812">
                  <c:v>8220</c:v>
                </c:pt>
                <c:pt idx="813">
                  <c:v>8230</c:v>
                </c:pt>
                <c:pt idx="814">
                  <c:v>8240</c:v>
                </c:pt>
                <c:pt idx="815">
                  <c:v>8250</c:v>
                </c:pt>
                <c:pt idx="816">
                  <c:v>8260</c:v>
                </c:pt>
                <c:pt idx="817">
                  <c:v>8270</c:v>
                </c:pt>
                <c:pt idx="818">
                  <c:v>8280</c:v>
                </c:pt>
                <c:pt idx="819">
                  <c:v>8290</c:v>
                </c:pt>
                <c:pt idx="820">
                  <c:v>8300</c:v>
                </c:pt>
                <c:pt idx="821">
                  <c:v>8310</c:v>
                </c:pt>
                <c:pt idx="822">
                  <c:v>8320</c:v>
                </c:pt>
                <c:pt idx="823">
                  <c:v>8330</c:v>
                </c:pt>
                <c:pt idx="824">
                  <c:v>8340</c:v>
                </c:pt>
                <c:pt idx="825">
                  <c:v>8350</c:v>
                </c:pt>
                <c:pt idx="826">
                  <c:v>8360</c:v>
                </c:pt>
                <c:pt idx="827">
                  <c:v>8370</c:v>
                </c:pt>
                <c:pt idx="828">
                  <c:v>8380</c:v>
                </c:pt>
                <c:pt idx="829">
                  <c:v>8390</c:v>
                </c:pt>
                <c:pt idx="830">
                  <c:v>8400</c:v>
                </c:pt>
                <c:pt idx="831">
                  <c:v>8410</c:v>
                </c:pt>
                <c:pt idx="832">
                  <c:v>8420</c:v>
                </c:pt>
                <c:pt idx="833">
                  <c:v>8430</c:v>
                </c:pt>
                <c:pt idx="834">
                  <c:v>8440</c:v>
                </c:pt>
                <c:pt idx="835">
                  <c:v>8450</c:v>
                </c:pt>
                <c:pt idx="836">
                  <c:v>8460</c:v>
                </c:pt>
                <c:pt idx="837">
                  <c:v>8470</c:v>
                </c:pt>
                <c:pt idx="838">
                  <c:v>8480</c:v>
                </c:pt>
                <c:pt idx="839">
                  <c:v>8490</c:v>
                </c:pt>
                <c:pt idx="840">
                  <c:v>8500</c:v>
                </c:pt>
                <c:pt idx="841">
                  <c:v>8510</c:v>
                </c:pt>
                <c:pt idx="842">
                  <c:v>8520</c:v>
                </c:pt>
                <c:pt idx="843">
                  <c:v>8530</c:v>
                </c:pt>
                <c:pt idx="844">
                  <c:v>8540</c:v>
                </c:pt>
                <c:pt idx="845">
                  <c:v>8550</c:v>
                </c:pt>
                <c:pt idx="846">
                  <c:v>8560</c:v>
                </c:pt>
                <c:pt idx="847">
                  <c:v>8570</c:v>
                </c:pt>
                <c:pt idx="848">
                  <c:v>8580</c:v>
                </c:pt>
                <c:pt idx="849">
                  <c:v>8590</c:v>
                </c:pt>
                <c:pt idx="850">
                  <c:v>8600</c:v>
                </c:pt>
                <c:pt idx="851">
                  <c:v>8610</c:v>
                </c:pt>
                <c:pt idx="852">
                  <c:v>8620</c:v>
                </c:pt>
                <c:pt idx="853">
                  <c:v>8630</c:v>
                </c:pt>
                <c:pt idx="854">
                  <c:v>8640</c:v>
                </c:pt>
                <c:pt idx="855">
                  <c:v>8650</c:v>
                </c:pt>
                <c:pt idx="856">
                  <c:v>8660</c:v>
                </c:pt>
                <c:pt idx="857">
                  <c:v>8670</c:v>
                </c:pt>
                <c:pt idx="858">
                  <c:v>8680</c:v>
                </c:pt>
                <c:pt idx="859">
                  <c:v>8690</c:v>
                </c:pt>
                <c:pt idx="860">
                  <c:v>8700</c:v>
                </c:pt>
                <c:pt idx="861">
                  <c:v>8710</c:v>
                </c:pt>
                <c:pt idx="862">
                  <c:v>8720</c:v>
                </c:pt>
                <c:pt idx="863">
                  <c:v>8730</c:v>
                </c:pt>
                <c:pt idx="864">
                  <c:v>8740</c:v>
                </c:pt>
                <c:pt idx="865">
                  <c:v>8750</c:v>
                </c:pt>
                <c:pt idx="866">
                  <c:v>8760</c:v>
                </c:pt>
                <c:pt idx="867">
                  <c:v>8770</c:v>
                </c:pt>
                <c:pt idx="868">
                  <c:v>8780</c:v>
                </c:pt>
                <c:pt idx="869">
                  <c:v>8790</c:v>
                </c:pt>
                <c:pt idx="870">
                  <c:v>8800</c:v>
                </c:pt>
                <c:pt idx="871">
                  <c:v>8810</c:v>
                </c:pt>
                <c:pt idx="872">
                  <c:v>8820</c:v>
                </c:pt>
                <c:pt idx="873">
                  <c:v>8830</c:v>
                </c:pt>
                <c:pt idx="874">
                  <c:v>8840</c:v>
                </c:pt>
                <c:pt idx="875">
                  <c:v>8850</c:v>
                </c:pt>
                <c:pt idx="876">
                  <c:v>8860</c:v>
                </c:pt>
                <c:pt idx="877">
                  <c:v>8870</c:v>
                </c:pt>
                <c:pt idx="878">
                  <c:v>8880</c:v>
                </c:pt>
                <c:pt idx="879">
                  <c:v>8890</c:v>
                </c:pt>
                <c:pt idx="880">
                  <c:v>8900</c:v>
                </c:pt>
                <c:pt idx="881">
                  <c:v>8910</c:v>
                </c:pt>
                <c:pt idx="882">
                  <c:v>8920</c:v>
                </c:pt>
                <c:pt idx="883">
                  <c:v>8930</c:v>
                </c:pt>
                <c:pt idx="884">
                  <c:v>8940</c:v>
                </c:pt>
                <c:pt idx="885">
                  <c:v>8950</c:v>
                </c:pt>
                <c:pt idx="886">
                  <c:v>8960</c:v>
                </c:pt>
                <c:pt idx="887">
                  <c:v>8970</c:v>
                </c:pt>
                <c:pt idx="888">
                  <c:v>8980</c:v>
                </c:pt>
                <c:pt idx="889">
                  <c:v>8990</c:v>
                </c:pt>
                <c:pt idx="890">
                  <c:v>9000</c:v>
                </c:pt>
                <c:pt idx="891">
                  <c:v>9010</c:v>
                </c:pt>
                <c:pt idx="892">
                  <c:v>9020</c:v>
                </c:pt>
                <c:pt idx="893">
                  <c:v>9030</c:v>
                </c:pt>
                <c:pt idx="894">
                  <c:v>9040</c:v>
                </c:pt>
                <c:pt idx="895">
                  <c:v>9050</c:v>
                </c:pt>
                <c:pt idx="896">
                  <c:v>9060</c:v>
                </c:pt>
                <c:pt idx="897">
                  <c:v>9070</c:v>
                </c:pt>
                <c:pt idx="898">
                  <c:v>9080</c:v>
                </c:pt>
                <c:pt idx="899">
                  <c:v>9090</c:v>
                </c:pt>
                <c:pt idx="900">
                  <c:v>9100</c:v>
                </c:pt>
                <c:pt idx="901">
                  <c:v>9110</c:v>
                </c:pt>
                <c:pt idx="902">
                  <c:v>9120</c:v>
                </c:pt>
                <c:pt idx="903">
                  <c:v>9130</c:v>
                </c:pt>
                <c:pt idx="904">
                  <c:v>9140</c:v>
                </c:pt>
                <c:pt idx="905">
                  <c:v>9150</c:v>
                </c:pt>
                <c:pt idx="906">
                  <c:v>9160</c:v>
                </c:pt>
                <c:pt idx="907">
                  <c:v>9170</c:v>
                </c:pt>
                <c:pt idx="908">
                  <c:v>9180</c:v>
                </c:pt>
                <c:pt idx="909">
                  <c:v>9190</c:v>
                </c:pt>
                <c:pt idx="910">
                  <c:v>9200</c:v>
                </c:pt>
                <c:pt idx="911">
                  <c:v>9210</c:v>
                </c:pt>
                <c:pt idx="912">
                  <c:v>9220</c:v>
                </c:pt>
                <c:pt idx="913">
                  <c:v>9230</c:v>
                </c:pt>
                <c:pt idx="914">
                  <c:v>9240</c:v>
                </c:pt>
                <c:pt idx="915">
                  <c:v>9250</c:v>
                </c:pt>
                <c:pt idx="916">
                  <c:v>9260</c:v>
                </c:pt>
                <c:pt idx="917">
                  <c:v>9270</c:v>
                </c:pt>
                <c:pt idx="918">
                  <c:v>9280</c:v>
                </c:pt>
                <c:pt idx="919">
                  <c:v>9290</c:v>
                </c:pt>
                <c:pt idx="920">
                  <c:v>9300</c:v>
                </c:pt>
                <c:pt idx="921">
                  <c:v>9310</c:v>
                </c:pt>
                <c:pt idx="922">
                  <c:v>9320</c:v>
                </c:pt>
                <c:pt idx="923">
                  <c:v>9330</c:v>
                </c:pt>
                <c:pt idx="924">
                  <c:v>9340</c:v>
                </c:pt>
                <c:pt idx="925">
                  <c:v>9350</c:v>
                </c:pt>
                <c:pt idx="926">
                  <c:v>9360</c:v>
                </c:pt>
                <c:pt idx="927">
                  <c:v>9370</c:v>
                </c:pt>
                <c:pt idx="928">
                  <c:v>9380</c:v>
                </c:pt>
                <c:pt idx="929">
                  <c:v>9390</c:v>
                </c:pt>
                <c:pt idx="930">
                  <c:v>9400</c:v>
                </c:pt>
                <c:pt idx="931">
                  <c:v>9410</c:v>
                </c:pt>
                <c:pt idx="932">
                  <c:v>9420</c:v>
                </c:pt>
                <c:pt idx="933">
                  <c:v>9430</c:v>
                </c:pt>
                <c:pt idx="934">
                  <c:v>9440</c:v>
                </c:pt>
                <c:pt idx="935">
                  <c:v>9450</c:v>
                </c:pt>
                <c:pt idx="936">
                  <c:v>9460</c:v>
                </c:pt>
                <c:pt idx="937">
                  <c:v>9470</c:v>
                </c:pt>
                <c:pt idx="938">
                  <c:v>9480</c:v>
                </c:pt>
                <c:pt idx="939">
                  <c:v>9490</c:v>
                </c:pt>
                <c:pt idx="940">
                  <c:v>9500</c:v>
                </c:pt>
                <c:pt idx="941">
                  <c:v>9510</c:v>
                </c:pt>
                <c:pt idx="942">
                  <c:v>9520</c:v>
                </c:pt>
                <c:pt idx="943">
                  <c:v>9530</c:v>
                </c:pt>
                <c:pt idx="944">
                  <c:v>9540</c:v>
                </c:pt>
                <c:pt idx="945">
                  <c:v>9550</c:v>
                </c:pt>
                <c:pt idx="946">
                  <c:v>9560</c:v>
                </c:pt>
                <c:pt idx="947">
                  <c:v>9570</c:v>
                </c:pt>
                <c:pt idx="948">
                  <c:v>9580</c:v>
                </c:pt>
                <c:pt idx="949">
                  <c:v>9590</c:v>
                </c:pt>
                <c:pt idx="950">
                  <c:v>9600</c:v>
                </c:pt>
                <c:pt idx="951">
                  <c:v>9610</c:v>
                </c:pt>
                <c:pt idx="952">
                  <c:v>9620</c:v>
                </c:pt>
                <c:pt idx="953">
                  <c:v>9630</c:v>
                </c:pt>
                <c:pt idx="954">
                  <c:v>9640</c:v>
                </c:pt>
                <c:pt idx="955">
                  <c:v>9650</c:v>
                </c:pt>
                <c:pt idx="956">
                  <c:v>9660</c:v>
                </c:pt>
                <c:pt idx="957">
                  <c:v>9670</c:v>
                </c:pt>
                <c:pt idx="958">
                  <c:v>9680</c:v>
                </c:pt>
                <c:pt idx="959">
                  <c:v>9690</c:v>
                </c:pt>
                <c:pt idx="960">
                  <c:v>9700</c:v>
                </c:pt>
                <c:pt idx="961">
                  <c:v>9710</c:v>
                </c:pt>
                <c:pt idx="962">
                  <c:v>9720</c:v>
                </c:pt>
                <c:pt idx="963">
                  <c:v>9730</c:v>
                </c:pt>
                <c:pt idx="964">
                  <c:v>9740</c:v>
                </c:pt>
                <c:pt idx="965">
                  <c:v>9750</c:v>
                </c:pt>
                <c:pt idx="966">
                  <c:v>9760</c:v>
                </c:pt>
                <c:pt idx="967">
                  <c:v>9770</c:v>
                </c:pt>
                <c:pt idx="968">
                  <c:v>9780</c:v>
                </c:pt>
                <c:pt idx="969">
                  <c:v>9790</c:v>
                </c:pt>
                <c:pt idx="970">
                  <c:v>9800</c:v>
                </c:pt>
                <c:pt idx="971">
                  <c:v>9810</c:v>
                </c:pt>
                <c:pt idx="972">
                  <c:v>9820</c:v>
                </c:pt>
                <c:pt idx="973">
                  <c:v>9830</c:v>
                </c:pt>
                <c:pt idx="974">
                  <c:v>9840</c:v>
                </c:pt>
                <c:pt idx="975">
                  <c:v>9850</c:v>
                </c:pt>
                <c:pt idx="976">
                  <c:v>9860</c:v>
                </c:pt>
                <c:pt idx="977">
                  <c:v>9870</c:v>
                </c:pt>
                <c:pt idx="978">
                  <c:v>9880</c:v>
                </c:pt>
                <c:pt idx="979">
                  <c:v>9890</c:v>
                </c:pt>
                <c:pt idx="980">
                  <c:v>9900</c:v>
                </c:pt>
                <c:pt idx="981">
                  <c:v>9910</c:v>
                </c:pt>
                <c:pt idx="982">
                  <c:v>9920</c:v>
                </c:pt>
                <c:pt idx="983">
                  <c:v>9930</c:v>
                </c:pt>
                <c:pt idx="984">
                  <c:v>9940</c:v>
                </c:pt>
                <c:pt idx="985">
                  <c:v>9950</c:v>
                </c:pt>
                <c:pt idx="986">
                  <c:v>9960</c:v>
                </c:pt>
                <c:pt idx="987">
                  <c:v>9970</c:v>
                </c:pt>
                <c:pt idx="988">
                  <c:v>9980</c:v>
                </c:pt>
                <c:pt idx="989">
                  <c:v>9990</c:v>
                </c:pt>
                <c:pt idx="990">
                  <c:v>10000</c:v>
                </c:pt>
                <c:pt idx="991">
                  <c:v>10010</c:v>
                </c:pt>
                <c:pt idx="992">
                  <c:v>10020</c:v>
                </c:pt>
                <c:pt idx="993">
                  <c:v>10030</c:v>
                </c:pt>
                <c:pt idx="994">
                  <c:v>10040</c:v>
                </c:pt>
                <c:pt idx="995">
                  <c:v>10050</c:v>
                </c:pt>
                <c:pt idx="996">
                  <c:v>10060</c:v>
                </c:pt>
                <c:pt idx="997">
                  <c:v>10070</c:v>
                </c:pt>
                <c:pt idx="998">
                  <c:v>10080</c:v>
                </c:pt>
                <c:pt idx="999">
                  <c:v>10090</c:v>
                </c:pt>
              </c:numCache>
            </c:numRef>
          </c:xVal>
          <c:yVal>
            <c:numRef>
              <c:f>sheet!$A$2:$A$1001</c:f>
              <c:numCache>
                <c:formatCode>General</c:formatCode>
                <c:ptCount val="1000"/>
                <c:pt idx="0">
                  <c:v>502938</c:v>
                </c:pt>
                <c:pt idx="1">
                  <c:v>38136</c:v>
                </c:pt>
                <c:pt idx="2">
                  <c:v>38514</c:v>
                </c:pt>
                <c:pt idx="3">
                  <c:v>41912</c:v>
                </c:pt>
                <c:pt idx="4">
                  <c:v>49086</c:v>
                </c:pt>
                <c:pt idx="5">
                  <c:v>50973</c:v>
                </c:pt>
                <c:pt idx="6">
                  <c:v>54372</c:v>
                </c:pt>
                <c:pt idx="7">
                  <c:v>61168</c:v>
                </c:pt>
                <c:pt idx="8">
                  <c:v>67209</c:v>
                </c:pt>
                <c:pt idx="9">
                  <c:v>65699</c:v>
                </c:pt>
                <c:pt idx="10">
                  <c:v>76272</c:v>
                </c:pt>
                <c:pt idx="11">
                  <c:v>78915</c:v>
                </c:pt>
                <c:pt idx="12">
                  <c:v>77404</c:v>
                </c:pt>
                <c:pt idx="13">
                  <c:v>84578</c:v>
                </c:pt>
                <c:pt idx="14">
                  <c:v>108366</c:v>
                </c:pt>
                <c:pt idx="15">
                  <c:v>129133</c:v>
                </c:pt>
                <c:pt idx="16">
                  <c:v>95906</c:v>
                </c:pt>
                <c:pt idx="17">
                  <c:v>106478</c:v>
                </c:pt>
                <c:pt idx="18">
                  <c:v>111386</c:v>
                </c:pt>
                <c:pt idx="19">
                  <c:v>112897</c:v>
                </c:pt>
                <c:pt idx="20">
                  <c:v>121204</c:v>
                </c:pt>
                <c:pt idx="21">
                  <c:v>128000</c:v>
                </c:pt>
                <c:pt idx="22">
                  <c:v>129133</c:v>
                </c:pt>
                <c:pt idx="23">
                  <c:v>132154</c:v>
                </c:pt>
                <c:pt idx="24">
                  <c:v>135174</c:v>
                </c:pt>
                <c:pt idx="25">
                  <c:v>202761</c:v>
                </c:pt>
                <c:pt idx="26">
                  <c:v>155563</c:v>
                </c:pt>
                <c:pt idx="27">
                  <c:v>151788</c:v>
                </c:pt>
                <c:pt idx="28">
                  <c:v>326230</c:v>
                </c:pt>
                <c:pt idx="29">
                  <c:v>198985</c:v>
                </c:pt>
                <c:pt idx="30">
                  <c:v>56260</c:v>
                </c:pt>
                <c:pt idx="31">
                  <c:v>107611</c:v>
                </c:pt>
                <c:pt idx="32">
                  <c:v>70985</c:v>
                </c:pt>
                <c:pt idx="33">
                  <c:v>67965</c:v>
                </c:pt>
                <c:pt idx="34">
                  <c:v>77404</c:v>
                </c:pt>
                <c:pt idx="35">
                  <c:v>52483</c:v>
                </c:pt>
                <c:pt idx="36">
                  <c:v>69097</c:v>
                </c:pt>
                <c:pt idx="37">
                  <c:v>61924</c:v>
                </c:pt>
                <c:pt idx="38">
                  <c:v>62679</c:v>
                </c:pt>
                <c:pt idx="39">
                  <c:v>52484</c:v>
                </c:pt>
                <c:pt idx="40">
                  <c:v>50595</c:v>
                </c:pt>
                <c:pt idx="41">
                  <c:v>83823</c:v>
                </c:pt>
                <c:pt idx="42">
                  <c:v>56637</c:v>
                </c:pt>
                <c:pt idx="43">
                  <c:v>57770</c:v>
                </c:pt>
                <c:pt idx="44">
                  <c:v>60413</c:v>
                </c:pt>
                <c:pt idx="45">
                  <c:v>57015</c:v>
                </c:pt>
                <c:pt idx="46">
                  <c:v>61923</c:v>
                </c:pt>
                <c:pt idx="47">
                  <c:v>66454</c:v>
                </c:pt>
                <c:pt idx="48">
                  <c:v>64944</c:v>
                </c:pt>
                <c:pt idx="49">
                  <c:v>67587</c:v>
                </c:pt>
                <c:pt idx="50">
                  <c:v>69475</c:v>
                </c:pt>
                <c:pt idx="51">
                  <c:v>70230</c:v>
                </c:pt>
                <c:pt idx="52">
                  <c:v>69474</c:v>
                </c:pt>
                <c:pt idx="53">
                  <c:v>70230</c:v>
                </c:pt>
                <c:pt idx="54">
                  <c:v>72874</c:v>
                </c:pt>
                <c:pt idx="55">
                  <c:v>74384</c:v>
                </c:pt>
                <c:pt idx="56">
                  <c:v>481039</c:v>
                </c:pt>
                <c:pt idx="57">
                  <c:v>225415</c:v>
                </c:pt>
                <c:pt idx="58">
                  <c:v>232590</c:v>
                </c:pt>
                <c:pt idx="59">
                  <c:v>379846</c:v>
                </c:pt>
                <c:pt idx="60">
                  <c:v>240142</c:v>
                </c:pt>
                <c:pt idx="61">
                  <c:v>370407</c:v>
                </c:pt>
                <c:pt idx="62">
                  <c:v>243540</c:v>
                </c:pt>
                <c:pt idx="63">
                  <c:v>404766</c:v>
                </c:pt>
                <c:pt idx="64">
                  <c:v>399480</c:v>
                </c:pt>
                <c:pt idx="65">
                  <c:v>410431</c:v>
                </c:pt>
                <c:pt idx="66">
                  <c:v>528613</c:v>
                </c:pt>
                <c:pt idx="67">
                  <c:v>688330</c:v>
                </c:pt>
                <c:pt idx="68">
                  <c:v>141216</c:v>
                </c:pt>
                <c:pt idx="69">
                  <c:v>192567</c:v>
                </c:pt>
                <c:pt idx="70">
                  <c:v>220885</c:v>
                </c:pt>
                <c:pt idx="71">
                  <c:v>225416</c:v>
                </c:pt>
                <c:pt idx="72">
                  <c:v>235988</c:v>
                </c:pt>
                <c:pt idx="73">
                  <c:v>242407</c:v>
                </c:pt>
                <c:pt idx="74">
                  <c:v>266950</c:v>
                </c:pt>
                <c:pt idx="75">
                  <c:v>235233</c:v>
                </c:pt>
                <c:pt idx="76">
                  <c:v>237121</c:v>
                </c:pt>
                <c:pt idx="77">
                  <c:v>243539</c:v>
                </c:pt>
                <c:pt idx="78">
                  <c:v>249959</c:v>
                </c:pt>
                <c:pt idx="79">
                  <c:v>255622</c:v>
                </c:pt>
                <c:pt idx="80">
                  <c:v>265062</c:v>
                </c:pt>
                <c:pt idx="81">
                  <c:v>272235</c:v>
                </c:pt>
                <c:pt idx="82">
                  <c:v>301688</c:v>
                </c:pt>
                <c:pt idx="83">
                  <c:v>270348</c:v>
                </c:pt>
                <c:pt idx="84">
                  <c:v>193699</c:v>
                </c:pt>
                <c:pt idx="85">
                  <c:v>210690</c:v>
                </c:pt>
                <c:pt idx="86">
                  <c:v>206915</c:v>
                </c:pt>
                <c:pt idx="87">
                  <c:v>206159</c:v>
                </c:pt>
                <c:pt idx="88">
                  <c:v>212955</c:v>
                </c:pt>
                <c:pt idx="89">
                  <c:v>208425</c:v>
                </c:pt>
                <c:pt idx="90">
                  <c:v>214089</c:v>
                </c:pt>
                <c:pt idx="91">
                  <c:v>223528</c:v>
                </c:pt>
                <c:pt idx="92">
                  <c:v>220129</c:v>
                </c:pt>
                <c:pt idx="93">
                  <c:v>217487</c:v>
                </c:pt>
                <c:pt idx="94">
                  <c:v>225416</c:v>
                </c:pt>
                <c:pt idx="95">
                  <c:v>228436</c:v>
                </c:pt>
                <c:pt idx="96">
                  <c:v>259776</c:v>
                </c:pt>
                <c:pt idx="97">
                  <c:v>232590</c:v>
                </c:pt>
                <c:pt idx="98">
                  <c:v>234478</c:v>
                </c:pt>
                <c:pt idx="99">
                  <c:v>238631</c:v>
                </c:pt>
                <c:pt idx="100">
                  <c:v>243917</c:v>
                </c:pt>
                <c:pt idx="101">
                  <c:v>242029</c:v>
                </c:pt>
                <c:pt idx="102">
                  <c:v>248071</c:v>
                </c:pt>
                <c:pt idx="103">
                  <c:v>252601</c:v>
                </c:pt>
                <c:pt idx="104">
                  <c:v>245427</c:v>
                </c:pt>
                <c:pt idx="105">
                  <c:v>251091</c:v>
                </c:pt>
                <c:pt idx="106">
                  <c:v>259398</c:v>
                </c:pt>
                <c:pt idx="107">
                  <c:v>252602</c:v>
                </c:pt>
                <c:pt idx="108">
                  <c:v>260531</c:v>
                </c:pt>
                <c:pt idx="109">
                  <c:v>260153</c:v>
                </c:pt>
                <c:pt idx="110">
                  <c:v>262796</c:v>
                </c:pt>
                <c:pt idx="111">
                  <c:v>400235</c:v>
                </c:pt>
                <c:pt idx="112">
                  <c:v>374183</c:v>
                </c:pt>
                <c:pt idx="113">
                  <c:v>381357</c:v>
                </c:pt>
                <c:pt idx="114">
                  <c:v>342843</c:v>
                </c:pt>
                <c:pt idx="115">
                  <c:v>353415</c:v>
                </c:pt>
                <c:pt idx="116">
                  <c:v>374938</c:v>
                </c:pt>
                <c:pt idx="117">
                  <c:v>390041</c:v>
                </c:pt>
                <c:pt idx="118">
                  <c:v>367386</c:v>
                </c:pt>
                <c:pt idx="119">
                  <c:v>387776</c:v>
                </c:pt>
                <c:pt idx="120">
                  <c:v>283186</c:v>
                </c:pt>
                <c:pt idx="121">
                  <c:v>296778</c:v>
                </c:pt>
                <c:pt idx="122">
                  <c:v>293380</c:v>
                </c:pt>
                <c:pt idx="123">
                  <c:v>286206</c:v>
                </c:pt>
                <c:pt idx="124">
                  <c:v>313393</c:v>
                </c:pt>
                <c:pt idx="125">
                  <c:v>315280</c:v>
                </c:pt>
                <c:pt idx="126">
                  <c:v>313770</c:v>
                </c:pt>
                <c:pt idx="127">
                  <c:v>315281</c:v>
                </c:pt>
                <c:pt idx="128">
                  <c:v>308862</c:v>
                </c:pt>
                <c:pt idx="129">
                  <c:v>322454</c:v>
                </c:pt>
                <c:pt idx="130">
                  <c:v>315280</c:v>
                </c:pt>
                <c:pt idx="131">
                  <c:v>368519</c:v>
                </c:pt>
                <c:pt idx="132">
                  <c:v>322076</c:v>
                </c:pt>
                <c:pt idx="133">
                  <c:v>327740</c:v>
                </c:pt>
                <c:pt idx="134">
                  <c:v>328118</c:v>
                </c:pt>
                <c:pt idx="135">
                  <c:v>330005</c:v>
                </c:pt>
                <c:pt idx="136">
                  <c:v>338690</c:v>
                </c:pt>
                <c:pt idx="137">
                  <c:v>334159</c:v>
                </c:pt>
                <c:pt idx="138">
                  <c:v>513510</c:v>
                </c:pt>
                <c:pt idx="139">
                  <c:v>432708</c:v>
                </c:pt>
                <c:pt idx="140">
                  <c:v>441392</c:v>
                </c:pt>
                <c:pt idx="141">
                  <c:v>382112</c:v>
                </c:pt>
                <c:pt idx="142">
                  <c:v>356059</c:v>
                </c:pt>
                <c:pt idx="143">
                  <c:v>363611</c:v>
                </c:pt>
                <c:pt idx="144">
                  <c:v>356059</c:v>
                </c:pt>
                <c:pt idx="145">
                  <c:v>370029</c:v>
                </c:pt>
                <c:pt idx="146">
                  <c:v>364366</c:v>
                </c:pt>
                <c:pt idx="147">
                  <c:v>372672</c:v>
                </c:pt>
                <c:pt idx="148">
                  <c:v>375315</c:v>
                </c:pt>
                <c:pt idx="149">
                  <c:v>374560</c:v>
                </c:pt>
                <c:pt idx="150">
                  <c:v>376448</c:v>
                </c:pt>
                <c:pt idx="151">
                  <c:v>383622</c:v>
                </c:pt>
                <c:pt idx="152">
                  <c:v>385887</c:v>
                </c:pt>
                <c:pt idx="153">
                  <c:v>389286</c:v>
                </c:pt>
                <c:pt idx="154">
                  <c:v>515776</c:v>
                </c:pt>
                <c:pt idx="155">
                  <c:v>540696</c:v>
                </c:pt>
                <c:pt idx="156">
                  <c:v>417604</c:v>
                </c:pt>
                <c:pt idx="157">
                  <c:v>390796</c:v>
                </c:pt>
                <c:pt idx="158">
                  <c:v>395327</c:v>
                </c:pt>
                <c:pt idx="159">
                  <c:v>438749</c:v>
                </c:pt>
                <c:pt idx="160">
                  <c:v>397970</c:v>
                </c:pt>
                <c:pt idx="161">
                  <c:v>397215</c:v>
                </c:pt>
                <c:pt idx="162">
                  <c:v>404389</c:v>
                </c:pt>
                <c:pt idx="163">
                  <c:v>415339</c:v>
                </c:pt>
                <c:pt idx="164">
                  <c:v>413074</c:v>
                </c:pt>
                <c:pt idx="165">
                  <c:v>617345</c:v>
                </c:pt>
                <c:pt idx="166">
                  <c:v>584118</c:v>
                </c:pt>
                <c:pt idx="167">
                  <c:v>569015</c:v>
                </c:pt>
                <c:pt idx="168">
                  <c:v>538053</c:v>
                </c:pt>
                <c:pt idx="169">
                  <c:v>531256</c:v>
                </c:pt>
                <c:pt idx="170">
                  <c:v>656235</c:v>
                </c:pt>
                <c:pt idx="171">
                  <c:v>559953</c:v>
                </c:pt>
                <c:pt idx="172">
                  <c:v>450454</c:v>
                </c:pt>
                <c:pt idx="173">
                  <c:v>451964</c:v>
                </c:pt>
                <c:pt idx="174">
                  <c:v>456873</c:v>
                </c:pt>
                <c:pt idx="175">
                  <c:v>459894</c:v>
                </c:pt>
                <c:pt idx="176">
                  <c:v>527103</c:v>
                </c:pt>
                <c:pt idx="177">
                  <c:v>560330</c:v>
                </c:pt>
                <c:pt idx="178">
                  <c:v>467823</c:v>
                </c:pt>
                <c:pt idx="179">
                  <c:v>470843</c:v>
                </c:pt>
                <c:pt idx="180">
                  <c:v>470465</c:v>
                </c:pt>
                <c:pt idx="181">
                  <c:v>485191</c:v>
                </c:pt>
                <c:pt idx="182">
                  <c:v>507469</c:v>
                </c:pt>
                <c:pt idx="183">
                  <c:v>583363</c:v>
                </c:pt>
                <c:pt idx="184">
                  <c:v>535787</c:v>
                </c:pt>
                <c:pt idx="185">
                  <c:v>484814</c:v>
                </c:pt>
                <c:pt idx="186">
                  <c:v>474242</c:v>
                </c:pt>
                <c:pt idx="187">
                  <c:v>618477</c:v>
                </c:pt>
                <c:pt idx="188">
                  <c:v>608661</c:v>
                </c:pt>
                <c:pt idx="189">
                  <c:v>676248</c:v>
                </c:pt>
                <c:pt idx="190">
                  <c:v>638489</c:v>
                </c:pt>
                <c:pt idx="191">
                  <c:v>518418</c:v>
                </c:pt>
                <c:pt idx="192">
                  <c:v>507091</c:v>
                </c:pt>
                <c:pt idx="193">
                  <c:v>491233</c:v>
                </c:pt>
                <c:pt idx="194">
                  <c:v>501427</c:v>
                </c:pt>
                <c:pt idx="195">
                  <c:v>502938</c:v>
                </c:pt>
                <c:pt idx="196">
                  <c:v>505580</c:v>
                </c:pt>
                <c:pt idx="197">
                  <c:v>507092</c:v>
                </c:pt>
                <c:pt idx="198">
                  <c:v>501805</c:v>
                </c:pt>
                <c:pt idx="199">
                  <c:v>511244</c:v>
                </c:pt>
                <c:pt idx="200">
                  <c:v>526725</c:v>
                </c:pt>
                <c:pt idx="201">
                  <c:v>522949</c:v>
                </c:pt>
                <c:pt idx="202">
                  <c:v>520684</c:v>
                </c:pt>
                <c:pt idx="203">
                  <c:v>515020</c:v>
                </c:pt>
                <c:pt idx="204">
                  <c:v>521817</c:v>
                </c:pt>
                <c:pt idx="205">
                  <c:v>533144</c:v>
                </c:pt>
                <c:pt idx="206">
                  <c:v>521817</c:v>
                </c:pt>
                <c:pt idx="207">
                  <c:v>549380</c:v>
                </c:pt>
                <c:pt idx="208">
                  <c:v>571657</c:v>
                </c:pt>
                <c:pt idx="209">
                  <c:v>536165</c:v>
                </c:pt>
                <c:pt idx="210">
                  <c:v>546737</c:v>
                </c:pt>
                <c:pt idx="211">
                  <c:v>764224</c:v>
                </c:pt>
                <c:pt idx="212">
                  <c:v>735528</c:v>
                </c:pt>
                <c:pt idx="213">
                  <c:v>540318</c:v>
                </c:pt>
                <c:pt idx="214">
                  <c:v>610170</c:v>
                </c:pt>
                <c:pt idx="215">
                  <c:v>556932</c:v>
                </c:pt>
                <c:pt idx="216">
                  <c:v>563351</c:v>
                </c:pt>
                <c:pt idx="217">
                  <c:v>575056</c:v>
                </c:pt>
                <c:pt idx="218">
                  <c:v>558064</c:v>
                </c:pt>
                <c:pt idx="219">
                  <c:v>571280</c:v>
                </c:pt>
                <c:pt idx="220">
                  <c:v>572790</c:v>
                </c:pt>
                <c:pt idx="221">
                  <c:v>571280</c:v>
                </c:pt>
                <c:pt idx="222">
                  <c:v>589782</c:v>
                </c:pt>
                <c:pt idx="223">
                  <c:v>565994</c:v>
                </c:pt>
                <c:pt idx="224">
                  <c:v>536542</c:v>
                </c:pt>
                <c:pt idx="225">
                  <c:v>530124</c:v>
                </c:pt>
                <c:pt idx="226">
                  <c:v>529746</c:v>
                </c:pt>
                <c:pt idx="227">
                  <c:v>542584</c:v>
                </c:pt>
                <c:pt idx="228">
                  <c:v>531634</c:v>
                </c:pt>
                <c:pt idx="229">
                  <c:v>550890</c:v>
                </c:pt>
                <c:pt idx="230">
                  <c:v>528613</c:v>
                </c:pt>
                <c:pt idx="231">
                  <c:v>542206</c:v>
                </c:pt>
                <c:pt idx="232">
                  <c:v>548625</c:v>
                </c:pt>
                <c:pt idx="233">
                  <c:v>545605</c:v>
                </c:pt>
                <c:pt idx="234">
                  <c:v>551268</c:v>
                </c:pt>
                <c:pt idx="235">
                  <c:v>553911</c:v>
                </c:pt>
                <c:pt idx="236">
                  <c:v>574301</c:v>
                </c:pt>
                <c:pt idx="237">
                  <c:v>562218</c:v>
                </c:pt>
                <c:pt idx="238">
                  <c:v>562973</c:v>
                </c:pt>
                <c:pt idx="239">
                  <c:v>593180</c:v>
                </c:pt>
                <c:pt idx="240">
                  <c:v>579210</c:v>
                </c:pt>
                <c:pt idx="241">
                  <c:v>601486</c:v>
                </c:pt>
                <c:pt idx="242">
                  <c:v>657746</c:v>
                </c:pt>
                <c:pt idx="243">
                  <c:v>628295</c:v>
                </c:pt>
                <c:pt idx="244">
                  <c:v>569392</c:v>
                </c:pt>
                <c:pt idx="245">
                  <c:v>588271</c:v>
                </c:pt>
                <c:pt idx="246">
                  <c:v>584873</c:v>
                </c:pt>
                <c:pt idx="247">
                  <c:v>584117</c:v>
                </c:pt>
                <c:pt idx="248">
                  <c:v>683799</c:v>
                </c:pt>
                <c:pt idx="249">
                  <c:v>771020</c:v>
                </c:pt>
                <c:pt idx="250">
                  <c:v>747233</c:v>
                </c:pt>
                <c:pt idx="251">
                  <c:v>641510</c:v>
                </c:pt>
                <c:pt idx="252">
                  <c:v>607528</c:v>
                </c:pt>
                <c:pt idx="253">
                  <c:v>602242</c:v>
                </c:pt>
                <c:pt idx="254">
                  <c:v>610548</c:v>
                </c:pt>
                <c:pt idx="255">
                  <c:v>600731</c:v>
                </c:pt>
                <c:pt idx="256">
                  <c:v>615457</c:v>
                </c:pt>
                <c:pt idx="257">
                  <c:v>605639</c:v>
                </c:pt>
                <c:pt idx="258">
                  <c:v>624141</c:v>
                </c:pt>
                <c:pt idx="259">
                  <c:v>655103</c:v>
                </c:pt>
                <c:pt idx="260">
                  <c:v>962076</c:v>
                </c:pt>
                <c:pt idx="261">
                  <c:v>640377</c:v>
                </c:pt>
                <c:pt idx="262">
                  <c:v>620365</c:v>
                </c:pt>
                <c:pt idx="263">
                  <c:v>648306</c:v>
                </c:pt>
                <c:pt idx="264">
                  <c:v>642643</c:v>
                </c:pt>
                <c:pt idx="265">
                  <c:v>639244</c:v>
                </c:pt>
                <c:pt idx="266">
                  <c:v>635469</c:v>
                </c:pt>
                <c:pt idx="267">
                  <c:v>649817</c:v>
                </c:pt>
                <c:pt idx="268">
                  <c:v>656235</c:v>
                </c:pt>
                <c:pt idx="269">
                  <c:v>652082</c:v>
                </c:pt>
                <c:pt idx="270">
                  <c:v>646796</c:v>
                </c:pt>
                <c:pt idx="271">
                  <c:v>660389</c:v>
                </c:pt>
                <c:pt idx="272">
                  <c:v>655858</c:v>
                </c:pt>
                <c:pt idx="273">
                  <c:v>653592</c:v>
                </c:pt>
                <c:pt idx="274">
                  <c:v>659633</c:v>
                </c:pt>
                <c:pt idx="275">
                  <c:v>669451</c:v>
                </c:pt>
                <c:pt idx="276">
                  <c:v>661144</c:v>
                </c:pt>
                <c:pt idx="277">
                  <c:v>668696</c:v>
                </c:pt>
                <c:pt idx="278">
                  <c:v>682289</c:v>
                </c:pt>
                <c:pt idx="279">
                  <c:v>684177</c:v>
                </c:pt>
                <c:pt idx="280">
                  <c:v>678513</c:v>
                </c:pt>
                <c:pt idx="281">
                  <c:v>682667</c:v>
                </c:pt>
                <c:pt idx="282">
                  <c:v>684931</c:v>
                </c:pt>
                <c:pt idx="283">
                  <c:v>690974</c:v>
                </c:pt>
                <c:pt idx="284">
                  <c:v>700035</c:v>
                </c:pt>
                <c:pt idx="285">
                  <c:v>691351</c:v>
                </c:pt>
                <c:pt idx="286">
                  <c:v>697014</c:v>
                </c:pt>
                <c:pt idx="287">
                  <c:v>735528</c:v>
                </c:pt>
                <c:pt idx="288">
                  <c:v>698902</c:v>
                </c:pt>
                <c:pt idx="289">
                  <c:v>689085</c:v>
                </c:pt>
                <c:pt idx="290">
                  <c:v>690973</c:v>
                </c:pt>
                <c:pt idx="291">
                  <c:v>706832</c:v>
                </c:pt>
                <c:pt idx="292">
                  <c:v>709474</c:v>
                </c:pt>
                <c:pt idx="293">
                  <c:v>709474</c:v>
                </c:pt>
                <c:pt idx="294">
                  <c:v>722313</c:v>
                </c:pt>
                <c:pt idx="295">
                  <c:v>700035</c:v>
                </c:pt>
                <c:pt idx="296">
                  <c:v>737038</c:v>
                </c:pt>
                <c:pt idx="297">
                  <c:v>726089</c:v>
                </c:pt>
                <c:pt idx="298">
                  <c:v>724578</c:v>
                </c:pt>
                <c:pt idx="299">
                  <c:v>767244</c:v>
                </c:pt>
                <c:pt idx="300">
                  <c:v>737415</c:v>
                </c:pt>
                <c:pt idx="301">
                  <c:v>685687</c:v>
                </c:pt>
                <c:pt idx="302">
                  <c:v>740814</c:v>
                </c:pt>
                <c:pt idx="303">
                  <c:v>740436</c:v>
                </c:pt>
                <c:pt idx="304">
                  <c:v>734395</c:v>
                </c:pt>
                <c:pt idx="305">
                  <c:v>735150</c:v>
                </c:pt>
                <c:pt idx="306">
                  <c:v>893356</c:v>
                </c:pt>
                <c:pt idx="307">
                  <c:v>760826</c:v>
                </c:pt>
                <c:pt idx="308">
                  <c:v>754406</c:v>
                </c:pt>
                <c:pt idx="309">
                  <c:v>760826</c:v>
                </c:pt>
                <c:pt idx="310">
                  <c:v>759693</c:v>
                </c:pt>
                <c:pt idx="311">
                  <c:v>756294</c:v>
                </c:pt>
                <c:pt idx="312">
                  <c:v>910725</c:v>
                </c:pt>
                <c:pt idx="313">
                  <c:v>794808</c:v>
                </c:pt>
                <c:pt idx="314">
                  <c:v>757805</c:v>
                </c:pt>
                <c:pt idx="315">
                  <c:v>772530</c:v>
                </c:pt>
                <c:pt idx="316">
                  <c:v>800472</c:v>
                </c:pt>
                <c:pt idx="317">
                  <c:v>1022112</c:v>
                </c:pt>
                <c:pt idx="318">
                  <c:v>1089321</c:v>
                </c:pt>
                <c:pt idx="319">
                  <c:v>968872</c:v>
                </c:pt>
                <c:pt idx="320">
                  <c:v>1000212</c:v>
                </c:pt>
                <c:pt idx="321">
                  <c:v>1121793</c:v>
                </c:pt>
                <c:pt idx="322">
                  <c:v>1053073</c:v>
                </c:pt>
                <c:pt idx="323">
                  <c:v>1142560</c:v>
                </c:pt>
                <c:pt idx="324">
                  <c:v>1165970</c:v>
                </c:pt>
                <c:pt idx="325">
                  <c:v>1020602</c:v>
                </c:pt>
                <c:pt idx="326">
                  <c:v>1020223</c:v>
                </c:pt>
                <c:pt idx="327">
                  <c:v>1073840</c:v>
                </c:pt>
                <c:pt idx="328">
                  <c:v>1173521</c:v>
                </c:pt>
                <c:pt idx="329">
                  <c:v>1462749</c:v>
                </c:pt>
                <c:pt idx="330">
                  <c:v>1387610</c:v>
                </c:pt>
                <c:pt idx="331">
                  <c:v>917144</c:v>
                </c:pt>
                <c:pt idx="332">
                  <c:v>792165</c:v>
                </c:pt>
                <c:pt idx="333">
                  <c:v>762714</c:v>
                </c:pt>
                <c:pt idx="334">
                  <c:v>741947</c:v>
                </c:pt>
                <c:pt idx="335">
                  <c:v>816708</c:v>
                </c:pt>
                <c:pt idx="336">
                  <c:v>821616</c:v>
                </c:pt>
                <c:pt idx="337">
                  <c:v>706077</c:v>
                </c:pt>
                <c:pt idx="338">
                  <c:v>681911</c:v>
                </c:pt>
                <c:pt idx="339">
                  <c:v>757805</c:v>
                </c:pt>
                <c:pt idx="340">
                  <c:v>766112</c:v>
                </c:pt>
                <c:pt idx="341">
                  <c:v>694749</c:v>
                </c:pt>
                <c:pt idx="342">
                  <c:v>703433</c:v>
                </c:pt>
                <c:pt idx="343">
                  <c:v>798584</c:v>
                </c:pt>
                <c:pt idx="344">
                  <c:v>655858</c:v>
                </c:pt>
                <c:pt idx="345">
                  <c:v>591669</c:v>
                </c:pt>
                <c:pt idx="346">
                  <c:v>575811</c:v>
                </c:pt>
                <c:pt idx="347">
                  <c:v>577699</c:v>
                </c:pt>
                <c:pt idx="348">
                  <c:v>593179</c:v>
                </c:pt>
                <c:pt idx="349">
                  <c:v>579209</c:v>
                </c:pt>
                <c:pt idx="350">
                  <c:v>578832</c:v>
                </c:pt>
                <c:pt idx="351">
                  <c:v>589026</c:v>
                </c:pt>
                <c:pt idx="352">
                  <c:v>598089</c:v>
                </c:pt>
                <c:pt idx="353">
                  <c:v>578076</c:v>
                </c:pt>
                <c:pt idx="354">
                  <c:v>587138</c:v>
                </c:pt>
                <c:pt idx="355">
                  <c:v>586761</c:v>
                </c:pt>
                <c:pt idx="356">
                  <c:v>594690</c:v>
                </c:pt>
                <c:pt idx="357">
                  <c:v>590159</c:v>
                </c:pt>
                <c:pt idx="358">
                  <c:v>775551</c:v>
                </c:pt>
                <c:pt idx="359">
                  <c:v>866548</c:v>
                </c:pt>
                <c:pt idx="360">
                  <c:v>786501</c:v>
                </c:pt>
                <c:pt idx="361">
                  <c:v>728731</c:v>
                </c:pt>
                <c:pt idx="362">
                  <c:v>603374</c:v>
                </c:pt>
                <c:pt idx="363">
                  <c:v>614324</c:v>
                </c:pt>
                <c:pt idx="364">
                  <c:v>626407</c:v>
                </c:pt>
                <c:pt idx="365">
                  <c:v>607150</c:v>
                </c:pt>
                <c:pt idx="366">
                  <c:v>630560</c:v>
                </c:pt>
                <c:pt idx="367">
                  <c:v>618478</c:v>
                </c:pt>
                <c:pt idx="368">
                  <c:v>621498</c:v>
                </c:pt>
                <c:pt idx="369">
                  <c:v>605640</c:v>
                </c:pt>
                <c:pt idx="370">
                  <c:v>620366</c:v>
                </c:pt>
                <c:pt idx="371">
                  <c:v>626784</c:v>
                </c:pt>
                <c:pt idx="372">
                  <c:v>633203</c:v>
                </c:pt>
                <c:pt idx="373">
                  <c:v>620366</c:v>
                </c:pt>
                <c:pt idx="374">
                  <c:v>632826</c:v>
                </c:pt>
                <c:pt idx="375">
                  <c:v>625274</c:v>
                </c:pt>
                <c:pt idx="376">
                  <c:v>666808</c:v>
                </c:pt>
                <c:pt idx="377">
                  <c:v>635846</c:v>
                </c:pt>
                <c:pt idx="378">
                  <c:v>637356</c:v>
                </c:pt>
                <c:pt idx="379">
                  <c:v>774041</c:v>
                </c:pt>
                <c:pt idx="380">
                  <c:v>926962</c:v>
                </c:pt>
                <c:pt idx="381">
                  <c:v>929227</c:v>
                </c:pt>
                <c:pt idx="382">
                  <c:v>878253</c:v>
                </c:pt>
                <c:pt idx="383">
                  <c:v>800849</c:v>
                </c:pt>
                <c:pt idx="384">
                  <c:v>862394</c:v>
                </c:pt>
                <c:pt idx="385">
                  <c:v>858997</c:v>
                </c:pt>
                <c:pt idx="386">
                  <c:v>935646</c:v>
                </c:pt>
                <c:pt idx="387">
                  <c:v>899398</c:v>
                </c:pt>
                <c:pt idx="388">
                  <c:v>721935</c:v>
                </c:pt>
                <c:pt idx="389">
                  <c:v>653971</c:v>
                </c:pt>
                <c:pt idx="390">
                  <c:v>660011</c:v>
                </c:pt>
                <c:pt idx="391">
                  <c:v>655858</c:v>
                </c:pt>
                <c:pt idx="392">
                  <c:v>672849</c:v>
                </c:pt>
                <c:pt idx="393">
                  <c:v>655858</c:v>
                </c:pt>
                <c:pt idx="394">
                  <c:v>654347</c:v>
                </c:pt>
                <c:pt idx="395">
                  <c:v>685309</c:v>
                </c:pt>
                <c:pt idx="396">
                  <c:v>714760</c:v>
                </c:pt>
                <c:pt idx="397">
                  <c:v>713250</c:v>
                </c:pt>
                <c:pt idx="398">
                  <c:v>1754241</c:v>
                </c:pt>
                <c:pt idx="399">
                  <c:v>875610</c:v>
                </c:pt>
                <c:pt idx="400">
                  <c:v>862017</c:v>
                </c:pt>
                <c:pt idx="401">
                  <c:v>967362</c:v>
                </c:pt>
                <c:pt idx="402">
                  <c:v>889958</c:v>
                </c:pt>
                <c:pt idx="403">
                  <c:v>932247</c:v>
                </c:pt>
                <c:pt idx="404">
                  <c:v>939043</c:v>
                </c:pt>
                <c:pt idx="405">
                  <c:v>996813</c:v>
                </c:pt>
                <c:pt idx="406">
                  <c:v>929982</c:v>
                </c:pt>
                <c:pt idx="407">
                  <c:v>932624</c:v>
                </c:pt>
                <c:pt idx="408">
                  <c:v>970006</c:v>
                </c:pt>
                <c:pt idx="409">
                  <c:v>926206</c:v>
                </c:pt>
                <c:pt idx="410">
                  <c:v>725333</c:v>
                </c:pt>
                <c:pt idx="411">
                  <c:v>701168</c:v>
                </c:pt>
                <c:pt idx="412">
                  <c:v>703055</c:v>
                </c:pt>
                <c:pt idx="413">
                  <c:v>743079</c:v>
                </c:pt>
                <c:pt idx="414">
                  <c:v>903551</c:v>
                </c:pt>
                <c:pt idx="415">
                  <c:v>847292</c:v>
                </c:pt>
                <c:pt idx="416">
                  <c:v>1042878</c:v>
                </c:pt>
                <c:pt idx="417">
                  <c:v>839740</c:v>
                </c:pt>
                <c:pt idx="418">
                  <c:v>770265</c:v>
                </c:pt>
                <c:pt idx="419">
                  <c:v>715138</c:v>
                </c:pt>
                <c:pt idx="420">
                  <c:v>716649</c:v>
                </c:pt>
                <c:pt idx="421">
                  <c:v>657746</c:v>
                </c:pt>
                <c:pt idx="422">
                  <c:v>468578</c:v>
                </c:pt>
                <c:pt idx="423">
                  <c:v>471221</c:v>
                </c:pt>
                <c:pt idx="424">
                  <c:v>478017</c:v>
                </c:pt>
                <c:pt idx="425">
                  <c:v>481038</c:v>
                </c:pt>
                <c:pt idx="426">
                  <c:v>480660</c:v>
                </c:pt>
                <c:pt idx="427">
                  <c:v>485191</c:v>
                </c:pt>
                <c:pt idx="428">
                  <c:v>486324</c:v>
                </c:pt>
                <c:pt idx="429">
                  <c:v>478395</c:v>
                </c:pt>
                <c:pt idx="430">
                  <c:v>480661</c:v>
                </c:pt>
                <c:pt idx="431">
                  <c:v>488968</c:v>
                </c:pt>
                <c:pt idx="432">
                  <c:v>478773</c:v>
                </c:pt>
                <c:pt idx="433">
                  <c:v>478773</c:v>
                </c:pt>
                <c:pt idx="434">
                  <c:v>491988</c:v>
                </c:pt>
                <c:pt idx="435">
                  <c:v>487079</c:v>
                </c:pt>
                <c:pt idx="436">
                  <c:v>532012</c:v>
                </c:pt>
                <c:pt idx="437">
                  <c:v>488968</c:v>
                </c:pt>
                <c:pt idx="438">
                  <c:v>499540</c:v>
                </c:pt>
                <c:pt idx="439">
                  <c:v>493875</c:v>
                </c:pt>
                <c:pt idx="440">
                  <c:v>504826</c:v>
                </c:pt>
                <c:pt idx="441">
                  <c:v>764979</c:v>
                </c:pt>
                <c:pt idx="442">
                  <c:v>654348</c:v>
                </c:pt>
                <c:pt idx="443">
                  <c:v>628672</c:v>
                </c:pt>
                <c:pt idx="444">
                  <c:v>595068</c:v>
                </c:pt>
                <c:pt idx="445">
                  <c:v>658501</c:v>
                </c:pt>
                <c:pt idx="446">
                  <c:v>635846</c:v>
                </c:pt>
                <c:pt idx="447">
                  <c:v>546738</c:v>
                </c:pt>
                <c:pt idx="448">
                  <c:v>532767</c:v>
                </c:pt>
                <c:pt idx="449">
                  <c:v>513510</c:v>
                </c:pt>
                <c:pt idx="450">
                  <c:v>515776</c:v>
                </c:pt>
                <c:pt idx="451">
                  <c:v>511622</c:v>
                </c:pt>
                <c:pt idx="452">
                  <c:v>513133</c:v>
                </c:pt>
                <c:pt idx="453">
                  <c:v>508979</c:v>
                </c:pt>
                <c:pt idx="454">
                  <c:v>525970</c:v>
                </c:pt>
                <c:pt idx="455">
                  <c:v>519552</c:v>
                </c:pt>
                <c:pt idx="456">
                  <c:v>518041</c:v>
                </c:pt>
                <c:pt idx="457">
                  <c:v>513888</c:v>
                </c:pt>
                <c:pt idx="458">
                  <c:v>530501</c:v>
                </c:pt>
                <c:pt idx="459">
                  <c:v>525593</c:v>
                </c:pt>
                <c:pt idx="460">
                  <c:v>525971</c:v>
                </c:pt>
                <c:pt idx="461">
                  <c:v>521817</c:v>
                </c:pt>
                <c:pt idx="462">
                  <c:v>525215</c:v>
                </c:pt>
                <c:pt idx="463">
                  <c:v>524838</c:v>
                </c:pt>
                <c:pt idx="464">
                  <c:v>517663</c:v>
                </c:pt>
                <c:pt idx="465">
                  <c:v>520684</c:v>
                </c:pt>
                <c:pt idx="466">
                  <c:v>599221</c:v>
                </c:pt>
                <c:pt idx="467">
                  <c:v>653592</c:v>
                </c:pt>
                <c:pt idx="468">
                  <c:v>721557</c:v>
                </c:pt>
                <c:pt idx="469">
                  <c:v>712495</c:v>
                </c:pt>
                <c:pt idx="470">
                  <c:v>555799</c:v>
                </c:pt>
                <c:pt idx="471">
                  <c:v>412318</c:v>
                </c:pt>
                <c:pt idx="472">
                  <c:v>398725</c:v>
                </c:pt>
                <c:pt idx="473">
                  <c:v>401746</c:v>
                </c:pt>
                <c:pt idx="474">
                  <c:v>402124</c:v>
                </c:pt>
                <c:pt idx="475">
                  <c:v>399858</c:v>
                </c:pt>
                <c:pt idx="476">
                  <c:v>407410</c:v>
                </c:pt>
                <c:pt idx="477">
                  <c:v>402123</c:v>
                </c:pt>
                <c:pt idx="478">
                  <c:v>397971</c:v>
                </c:pt>
                <c:pt idx="479">
                  <c:v>401368</c:v>
                </c:pt>
                <c:pt idx="480">
                  <c:v>400613</c:v>
                </c:pt>
                <c:pt idx="481">
                  <c:v>404011</c:v>
                </c:pt>
                <c:pt idx="482">
                  <c:v>407787</c:v>
                </c:pt>
                <c:pt idx="483">
                  <c:v>417227</c:v>
                </c:pt>
                <c:pt idx="484">
                  <c:v>406654</c:v>
                </c:pt>
                <c:pt idx="485">
                  <c:v>413073</c:v>
                </c:pt>
                <c:pt idx="486">
                  <c:v>410053</c:v>
                </c:pt>
                <c:pt idx="487">
                  <c:v>410431</c:v>
                </c:pt>
                <c:pt idx="488">
                  <c:v>414206</c:v>
                </c:pt>
                <c:pt idx="489">
                  <c:v>413074</c:v>
                </c:pt>
                <c:pt idx="490">
                  <c:v>411941</c:v>
                </c:pt>
                <c:pt idx="491">
                  <c:v>424401</c:v>
                </c:pt>
                <c:pt idx="492">
                  <c:v>408543</c:v>
                </c:pt>
                <c:pt idx="493">
                  <c:v>422136</c:v>
                </c:pt>
                <c:pt idx="494">
                  <c:v>473864</c:v>
                </c:pt>
                <c:pt idx="495">
                  <c:v>423268</c:v>
                </c:pt>
                <c:pt idx="496">
                  <c:v>428931</c:v>
                </c:pt>
                <c:pt idx="497">
                  <c:v>429687</c:v>
                </c:pt>
                <c:pt idx="498">
                  <c:v>421758</c:v>
                </c:pt>
                <c:pt idx="499">
                  <c:v>428176</c:v>
                </c:pt>
                <c:pt idx="500">
                  <c:v>424779</c:v>
                </c:pt>
                <c:pt idx="501">
                  <c:v>430443</c:v>
                </c:pt>
                <c:pt idx="502">
                  <c:v>427421</c:v>
                </c:pt>
                <c:pt idx="503">
                  <c:v>430820</c:v>
                </c:pt>
                <c:pt idx="504">
                  <c:v>424401</c:v>
                </c:pt>
                <c:pt idx="505">
                  <c:v>433085</c:v>
                </c:pt>
                <c:pt idx="506">
                  <c:v>434974</c:v>
                </c:pt>
                <c:pt idx="507">
                  <c:v>437994</c:v>
                </c:pt>
                <c:pt idx="508">
                  <c:v>470088</c:v>
                </c:pt>
                <c:pt idx="509">
                  <c:v>430064</c:v>
                </c:pt>
                <c:pt idx="510">
                  <c:v>428177</c:v>
                </c:pt>
                <c:pt idx="511">
                  <c:v>440637</c:v>
                </c:pt>
                <c:pt idx="512">
                  <c:v>437994</c:v>
                </c:pt>
                <c:pt idx="513">
                  <c:v>439127</c:v>
                </c:pt>
                <c:pt idx="514">
                  <c:v>445168</c:v>
                </c:pt>
                <c:pt idx="515">
                  <c:v>446679</c:v>
                </c:pt>
                <c:pt idx="516">
                  <c:v>498784</c:v>
                </c:pt>
                <c:pt idx="517">
                  <c:v>442147</c:v>
                </c:pt>
                <c:pt idx="518">
                  <c:v>444035</c:v>
                </c:pt>
                <c:pt idx="519">
                  <c:v>442147</c:v>
                </c:pt>
                <c:pt idx="520">
                  <c:v>441770</c:v>
                </c:pt>
                <c:pt idx="521">
                  <c:v>447056</c:v>
                </c:pt>
                <c:pt idx="522">
                  <c:v>1567338</c:v>
                </c:pt>
                <c:pt idx="523">
                  <c:v>1164837</c:v>
                </c:pt>
                <c:pt idx="524">
                  <c:v>1151999</c:v>
                </c:pt>
                <c:pt idx="525">
                  <c:v>1171256</c:v>
                </c:pt>
                <c:pt idx="526">
                  <c:v>1181450</c:v>
                </c:pt>
                <c:pt idx="527">
                  <c:v>1155775</c:v>
                </c:pt>
                <c:pt idx="528">
                  <c:v>1187492</c:v>
                </c:pt>
                <c:pt idx="529">
                  <c:v>1184849</c:v>
                </c:pt>
                <c:pt idx="530">
                  <c:v>1207881</c:v>
                </c:pt>
                <c:pt idx="531">
                  <c:v>1260365</c:v>
                </c:pt>
                <c:pt idx="532">
                  <c:v>1211658</c:v>
                </c:pt>
                <c:pt idx="533">
                  <c:v>1477097</c:v>
                </c:pt>
                <c:pt idx="534">
                  <c:v>1415551</c:v>
                </c:pt>
                <c:pt idx="535">
                  <c:v>1198064</c:v>
                </c:pt>
                <c:pt idx="536">
                  <c:v>1189379</c:v>
                </c:pt>
                <c:pt idx="537">
                  <c:v>1210147</c:v>
                </c:pt>
                <c:pt idx="538">
                  <c:v>1183338</c:v>
                </c:pt>
                <c:pt idx="539">
                  <c:v>1209391</c:v>
                </c:pt>
                <c:pt idx="540">
                  <c:v>1204860</c:v>
                </c:pt>
                <c:pt idx="541">
                  <c:v>1193156</c:v>
                </c:pt>
                <c:pt idx="542">
                  <c:v>1309073</c:v>
                </c:pt>
                <c:pt idx="543">
                  <c:v>1205993</c:v>
                </c:pt>
                <c:pt idx="544">
                  <c:v>1219209</c:v>
                </c:pt>
                <c:pt idx="545">
                  <c:v>1194666</c:v>
                </c:pt>
                <c:pt idx="546">
                  <c:v>1270559</c:v>
                </c:pt>
                <c:pt idx="547">
                  <c:v>1671173</c:v>
                </c:pt>
                <c:pt idx="548">
                  <c:v>1654559</c:v>
                </c:pt>
                <c:pt idx="549">
                  <c:v>1721392</c:v>
                </c:pt>
                <c:pt idx="550">
                  <c:v>1749710</c:v>
                </c:pt>
                <c:pt idx="551">
                  <c:v>1708176</c:v>
                </c:pt>
                <c:pt idx="552">
                  <c:v>1624353</c:v>
                </c:pt>
                <c:pt idx="553">
                  <c:v>1547704</c:v>
                </c:pt>
                <c:pt idx="554">
                  <c:v>1582442</c:v>
                </c:pt>
                <c:pt idx="555">
                  <c:v>1221474</c:v>
                </c:pt>
                <c:pt idx="556">
                  <c:v>1248660</c:v>
                </c:pt>
                <c:pt idx="557">
                  <c:v>1304542</c:v>
                </c:pt>
                <c:pt idx="558">
                  <c:v>1255079</c:v>
                </c:pt>
                <c:pt idx="559">
                  <c:v>1252814</c:v>
                </c:pt>
                <c:pt idx="560">
                  <c:v>1243751</c:v>
                </c:pt>
                <c:pt idx="561">
                  <c:v>1249415</c:v>
                </c:pt>
                <c:pt idx="562">
                  <c:v>1310961</c:v>
                </c:pt>
                <c:pt idx="563">
                  <c:v>1651162</c:v>
                </c:pt>
                <c:pt idx="564">
                  <c:v>828413</c:v>
                </c:pt>
                <c:pt idx="565">
                  <c:v>779327</c:v>
                </c:pt>
                <c:pt idx="566">
                  <c:v>781970</c:v>
                </c:pt>
                <c:pt idx="567">
                  <c:v>784613</c:v>
                </c:pt>
                <c:pt idx="568">
                  <c:v>773664</c:v>
                </c:pt>
                <c:pt idx="569">
                  <c:v>760070</c:v>
                </c:pt>
                <c:pt idx="570">
                  <c:v>764224</c:v>
                </c:pt>
                <c:pt idx="571">
                  <c:v>766112</c:v>
                </c:pt>
                <c:pt idx="572">
                  <c:v>789522</c:v>
                </c:pt>
                <c:pt idx="573">
                  <c:v>804624</c:v>
                </c:pt>
                <c:pt idx="574">
                  <c:v>772531</c:v>
                </c:pt>
                <c:pt idx="575">
                  <c:v>772908</c:v>
                </c:pt>
                <c:pt idx="576">
                  <c:v>773663</c:v>
                </c:pt>
                <c:pt idx="577">
                  <c:v>775551</c:v>
                </c:pt>
                <c:pt idx="578">
                  <c:v>769510</c:v>
                </c:pt>
                <c:pt idx="579">
                  <c:v>781593</c:v>
                </c:pt>
                <c:pt idx="580">
                  <c:v>778195</c:v>
                </c:pt>
                <c:pt idx="581">
                  <c:v>788767</c:v>
                </c:pt>
                <c:pt idx="582">
                  <c:v>768755</c:v>
                </c:pt>
                <c:pt idx="583">
                  <c:v>787256</c:v>
                </c:pt>
                <c:pt idx="584">
                  <c:v>1053073</c:v>
                </c:pt>
                <c:pt idx="585">
                  <c:v>1058359</c:v>
                </c:pt>
                <c:pt idx="586">
                  <c:v>1049675</c:v>
                </c:pt>
                <c:pt idx="587">
                  <c:v>887315</c:v>
                </c:pt>
                <c:pt idx="588">
                  <c:v>778572</c:v>
                </c:pt>
                <c:pt idx="589">
                  <c:v>798584</c:v>
                </c:pt>
                <c:pt idx="590">
                  <c:v>793297</c:v>
                </c:pt>
                <c:pt idx="591">
                  <c:v>861639</c:v>
                </c:pt>
                <c:pt idx="592">
                  <c:v>900531</c:v>
                </c:pt>
                <c:pt idx="593">
                  <c:v>803114</c:v>
                </c:pt>
                <c:pt idx="594">
                  <c:v>806890</c:v>
                </c:pt>
                <c:pt idx="595">
                  <c:v>793675</c:v>
                </c:pt>
                <c:pt idx="596">
                  <c:v>814820</c:v>
                </c:pt>
                <c:pt idx="597">
                  <c:v>810666</c:v>
                </c:pt>
                <c:pt idx="598">
                  <c:v>811421</c:v>
                </c:pt>
                <c:pt idx="599">
                  <c:v>809533</c:v>
                </c:pt>
                <c:pt idx="600">
                  <c:v>803492</c:v>
                </c:pt>
                <c:pt idx="601">
                  <c:v>830678</c:v>
                </c:pt>
                <c:pt idx="602">
                  <c:v>819351</c:v>
                </c:pt>
                <c:pt idx="603">
                  <c:v>809533</c:v>
                </c:pt>
                <c:pt idx="604">
                  <c:v>852200</c:v>
                </c:pt>
                <c:pt idx="605">
                  <c:v>826147</c:v>
                </c:pt>
                <c:pt idx="606">
                  <c:v>809156</c:v>
                </c:pt>
                <c:pt idx="607">
                  <c:v>830678</c:v>
                </c:pt>
                <c:pt idx="608">
                  <c:v>822371</c:v>
                </c:pt>
                <c:pt idx="609">
                  <c:v>814442</c:v>
                </c:pt>
                <c:pt idx="610">
                  <c:v>837852</c:v>
                </c:pt>
                <c:pt idx="611">
                  <c:v>1013049</c:v>
                </c:pt>
                <c:pt idx="612">
                  <c:v>1131233</c:v>
                </c:pt>
                <c:pt idx="613">
                  <c:v>1005876</c:v>
                </c:pt>
                <c:pt idx="614">
                  <c:v>823881</c:v>
                </c:pt>
                <c:pt idx="615">
                  <c:v>820484</c:v>
                </c:pt>
                <c:pt idx="616">
                  <c:v>837096</c:v>
                </c:pt>
                <c:pt idx="617">
                  <c:v>843893</c:v>
                </c:pt>
                <c:pt idx="618">
                  <c:v>829546</c:v>
                </c:pt>
                <c:pt idx="619">
                  <c:v>834076</c:v>
                </c:pt>
                <c:pt idx="620">
                  <c:v>846914</c:v>
                </c:pt>
                <c:pt idx="621">
                  <c:v>842760</c:v>
                </c:pt>
                <c:pt idx="622">
                  <c:v>860884</c:v>
                </c:pt>
                <c:pt idx="623">
                  <c:v>846914</c:v>
                </c:pt>
                <c:pt idx="624">
                  <c:v>845403</c:v>
                </c:pt>
                <c:pt idx="625">
                  <c:v>896754</c:v>
                </c:pt>
                <c:pt idx="626">
                  <c:v>860507</c:v>
                </c:pt>
                <c:pt idx="627">
                  <c:v>893734</c:v>
                </c:pt>
                <c:pt idx="628">
                  <c:v>1150489</c:v>
                </c:pt>
                <c:pt idx="629">
                  <c:v>870324</c:v>
                </c:pt>
                <c:pt idx="630">
                  <c:v>810667</c:v>
                </c:pt>
                <c:pt idx="631">
                  <c:v>692484</c:v>
                </c:pt>
                <c:pt idx="632">
                  <c:v>561840</c:v>
                </c:pt>
                <c:pt idx="633">
                  <c:v>603375</c:v>
                </c:pt>
                <c:pt idx="634">
                  <c:v>635469</c:v>
                </c:pt>
                <c:pt idx="635">
                  <c:v>638489</c:v>
                </c:pt>
                <c:pt idx="636">
                  <c:v>631315</c:v>
                </c:pt>
                <c:pt idx="637">
                  <c:v>643020</c:v>
                </c:pt>
                <c:pt idx="638">
                  <c:v>644908</c:v>
                </c:pt>
                <c:pt idx="639">
                  <c:v>658501</c:v>
                </c:pt>
                <c:pt idx="640">
                  <c:v>593934</c:v>
                </c:pt>
                <c:pt idx="641">
                  <c:v>579965</c:v>
                </c:pt>
                <c:pt idx="642">
                  <c:v>570902</c:v>
                </c:pt>
                <c:pt idx="643">
                  <c:v>561463</c:v>
                </c:pt>
                <c:pt idx="644">
                  <c:v>563351</c:v>
                </c:pt>
                <c:pt idx="645">
                  <c:v>567881</c:v>
                </c:pt>
                <c:pt idx="646">
                  <c:v>610548</c:v>
                </c:pt>
                <c:pt idx="647">
                  <c:v>570147</c:v>
                </c:pt>
                <c:pt idx="648">
                  <c:v>567882</c:v>
                </c:pt>
                <c:pt idx="649">
                  <c:v>575433</c:v>
                </c:pt>
                <c:pt idx="650">
                  <c:v>575810</c:v>
                </c:pt>
                <c:pt idx="651">
                  <c:v>573923</c:v>
                </c:pt>
                <c:pt idx="652">
                  <c:v>688708</c:v>
                </c:pt>
                <c:pt idx="653">
                  <c:v>899020</c:v>
                </c:pt>
                <c:pt idx="654">
                  <c:v>727975</c:v>
                </c:pt>
                <c:pt idx="655">
                  <c:v>668318</c:v>
                </c:pt>
                <c:pt idx="656">
                  <c:v>574678</c:v>
                </c:pt>
                <c:pt idx="657">
                  <c:v>578454</c:v>
                </c:pt>
                <c:pt idx="658">
                  <c:v>575810</c:v>
                </c:pt>
                <c:pt idx="659">
                  <c:v>607150</c:v>
                </c:pt>
                <c:pt idx="660">
                  <c:v>600731</c:v>
                </c:pt>
                <c:pt idx="661">
                  <c:v>601109</c:v>
                </c:pt>
                <c:pt idx="662">
                  <c:v>612436</c:v>
                </c:pt>
                <c:pt idx="663">
                  <c:v>614324</c:v>
                </c:pt>
                <c:pt idx="664">
                  <c:v>616967</c:v>
                </c:pt>
                <c:pt idx="665">
                  <c:v>626785</c:v>
                </c:pt>
                <c:pt idx="666">
                  <c:v>603374</c:v>
                </c:pt>
                <c:pt idx="667">
                  <c:v>601864</c:v>
                </c:pt>
                <c:pt idx="668">
                  <c:v>615457</c:v>
                </c:pt>
                <c:pt idx="669">
                  <c:v>596578</c:v>
                </c:pt>
                <c:pt idx="670">
                  <c:v>604507</c:v>
                </c:pt>
                <c:pt idx="671">
                  <c:v>589781</c:v>
                </c:pt>
                <c:pt idx="672">
                  <c:v>616590</c:v>
                </c:pt>
                <c:pt idx="673">
                  <c:v>600731</c:v>
                </c:pt>
                <c:pt idx="674">
                  <c:v>803114</c:v>
                </c:pt>
                <c:pt idx="675">
                  <c:v>2273037</c:v>
                </c:pt>
                <c:pt idx="676">
                  <c:v>844649</c:v>
                </c:pt>
                <c:pt idx="677">
                  <c:v>804625</c:v>
                </c:pt>
                <c:pt idx="678">
                  <c:v>816708</c:v>
                </c:pt>
                <c:pt idx="679">
                  <c:v>827658</c:v>
                </c:pt>
                <c:pt idx="680">
                  <c:v>850690</c:v>
                </c:pt>
                <c:pt idx="681">
                  <c:v>826147</c:v>
                </c:pt>
                <c:pt idx="682">
                  <c:v>765734</c:v>
                </c:pt>
                <c:pt idx="683">
                  <c:v>678135</c:v>
                </c:pt>
                <c:pt idx="684">
                  <c:v>621876</c:v>
                </c:pt>
                <c:pt idx="685">
                  <c:v>611304</c:v>
                </c:pt>
                <c:pt idx="686">
                  <c:v>615835</c:v>
                </c:pt>
                <c:pt idx="687">
                  <c:v>614324</c:v>
                </c:pt>
                <c:pt idx="688">
                  <c:v>623386</c:v>
                </c:pt>
                <c:pt idx="689">
                  <c:v>620743</c:v>
                </c:pt>
                <c:pt idx="690">
                  <c:v>656991</c:v>
                </c:pt>
                <c:pt idx="691">
                  <c:v>621498</c:v>
                </c:pt>
                <c:pt idx="692">
                  <c:v>614324</c:v>
                </c:pt>
                <c:pt idx="693">
                  <c:v>615835</c:v>
                </c:pt>
                <c:pt idx="694">
                  <c:v>632070</c:v>
                </c:pt>
                <c:pt idx="695">
                  <c:v>623763</c:v>
                </c:pt>
                <c:pt idx="696">
                  <c:v>625651</c:v>
                </c:pt>
                <c:pt idx="697">
                  <c:v>843516</c:v>
                </c:pt>
                <c:pt idx="698">
                  <c:v>780459</c:v>
                </c:pt>
                <c:pt idx="699">
                  <c:v>689086</c:v>
                </c:pt>
                <c:pt idx="700">
                  <c:v>622254</c:v>
                </c:pt>
                <c:pt idx="701">
                  <c:v>629050</c:v>
                </c:pt>
                <c:pt idx="702">
                  <c:v>624896</c:v>
                </c:pt>
                <c:pt idx="703">
                  <c:v>626029</c:v>
                </c:pt>
                <c:pt idx="704">
                  <c:v>636601</c:v>
                </c:pt>
                <c:pt idx="705">
                  <c:v>628672</c:v>
                </c:pt>
                <c:pt idx="706">
                  <c:v>632448</c:v>
                </c:pt>
                <c:pt idx="707">
                  <c:v>636224</c:v>
                </c:pt>
                <c:pt idx="708">
                  <c:v>634714</c:v>
                </c:pt>
                <c:pt idx="709">
                  <c:v>642643</c:v>
                </c:pt>
                <c:pt idx="710">
                  <c:v>647929</c:v>
                </c:pt>
                <c:pt idx="711">
                  <c:v>622631</c:v>
                </c:pt>
                <c:pt idx="712">
                  <c:v>647551</c:v>
                </c:pt>
                <c:pt idx="713">
                  <c:v>637734</c:v>
                </c:pt>
                <c:pt idx="714">
                  <c:v>637734</c:v>
                </c:pt>
                <c:pt idx="715">
                  <c:v>649061</c:v>
                </c:pt>
                <c:pt idx="716">
                  <c:v>650949</c:v>
                </c:pt>
                <c:pt idx="717">
                  <c:v>646419</c:v>
                </c:pt>
                <c:pt idx="718">
                  <c:v>638490</c:v>
                </c:pt>
                <c:pt idx="719">
                  <c:v>635091</c:v>
                </c:pt>
                <c:pt idx="720">
                  <c:v>777440</c:v>
                </c:pt>
                <c:pt idx="721">
                  <c:v>722313</c:v>
                </c:pt>
                <c:pt idx="722">
                  <c:v>755540</c:v>
                </c:pt>
                <c:pt idx="723">
                  <c:v>759315</c:v>
                </c:pt>
                <c:pt idx="724">
                  <c:v>796696</c:v>
                </c:pt>
                <c:pt idx="725">
                  <c:v>663787</c:v>
                </c:pt>
                <c:pt idx="726">
                  <c:v>647551</c:v>
                </c:pt>
                <c:pt idx="727">
                  <c:v>663410</c:v>
                </c:pt>
                <c:pt idx="728">
                  <c:v>656613</c:v>
                </c:pt>
                <c:pt idx="729">
                  <c:v>642265</c:v>
                </c:pt>
                <c:pt idx="730">
                  <c:v>655481</c:v>
                </c:pt>
                <c:pt idx="731">
                  <c:v>655103</c:v>
                </c:pt>
                <c:pt idx="732">
                  <c:v>654348</c:v>
                </c:pt>
                <c:pt idx="733">
                  <c:v>653970</c:v>
                </c:pt>
                <c:pt idx="734">
                  <c:v>654726</c:v>
                </c:pt>
                <c:pt idx="735">
                  <c:v>671338</c:v>
                </c:pt>
                <c:pt idx="736">
                  <c:v>658501</c:v>
                </c:pt>
                <c:pt idx="737">
                  <c:v>653592</c:v>
                </c:pt>
                <c:pt idx="738">
                  <c:v>672472</c:v>
                </c:pt>
                <c:pt idx="739">
                  <c:v>728354</c:v>
                </c:pt>
                <c:pt idx="740">
                  <c:v>669828</c:v>
                </c:pt>
                <c:pt idx="741">
                  <c:v>667941</c:v>
                </c:pt>
                <c:pt idx="742">
                  <c:v>792164</c:v>
                </c:pt>
                <c:pt idx="743">
                  <c:v>854466</c:v>
                </c:pt>
                <c:pt idx="744">
                  <c:v>672471</c:v>
                </c:pt>
                <c:pt idx="745">
                  <c:v>664920</c:v>
                </c:pt>
                <c:pt idx="746">
                  <c:v>676625</c:v>
                </c:pt>
                <c:pt idx="747">
                  <c:v>729864</c:v>
                </c:pt>
                <c:pt idx="748">
                  <c:v>687197</c:v>
                </c:pt>
                <c:pt idx="749">
                  <c:v>670961</c:v>
                </c:pt>
                <c:pt idx="750">
                  <c:v>676625</c:v>
                </c:pt>
                <c:pt idx="751">
                  <c:v>685309</c:v>
                </c:pt>
                <c:pt idx="752">
                  <c:v>673982</c:v>
                </c:pt>
                <c:pt idx="753">
                  <c:v>680779</c:v>
                </c:pt>
                <c:pt idx="754">
                  <c:v>689463</c:v>
                </c:pt>
                <c:pt idx="755">
                  <c:v>670961</c:v>
                </c:pt>
                <c:pt idx="756">
                  <c:v>674737</c:v>
                </c:pt>
                <c:pt idx="757">
                  <c:v>676625</c:v>
                </c:pt>
                <c:pt idx="758">
                  <c:v>689840</c:v>
                </c:pt>
                <c:pt idx="759">
                  <c:v>681156</c:v>
                </c:pt>
                <c:pt idx="760">
                  <c:v>685309</c:v>
                </c:pt>
                <c:pt idx="761">
                  <c:v>691728</c:v>
                </c:pt>
                <c:pt idx="762">
                  <c:v>703811</c:v>
                </c:pt>
                <c:pt idx="763">
                  <c:v>757804</c:v>
                </c:pt>
                <c:pt idx="764">
                  <c:v>697769</c:v>
                </c:pt>
                <c:pt idx="765">
                  <c:v>707209</c:v>
                </c:pt>
                <c:pt idx="766">
                  <c:v>708719</c:v>
                </c:pt>
                <c:pt idx="767">
                  <c:v>693994</c:v>
                </c:pt>
                <c:pt idx="768">
                  <c:v>697015</c:v>
                </c:pt>
                <c:pt idx="769">
                  <c:v>691728</c:v>
                </c:pt>
                <c:pt idx="770">
                  <c:v>752141</c:v>
                </c:pt>
                <c:pt idx="771">
                  <c:v>709852</c:v>
                </c:pt>
                <c:pt idx="772">
                  <c:v>695504</c:v>
                </c:pt>
                <c:pt idx="773">
                  <c:v>697014</c:v>
                </c:pt>
                <c:pt idx="774">
                  <c:v>692861</c:v>
                </c:pt>
                <c:pt idx="775">
                  <c:v>699280</c:v>
                </c:pt>
                <c:pt idx="776">
                  <c:v>700790</c:v>
                </c:pt>
                <c:pt idx="777">
                  <c:v>713250</c:v>
                </c:pt>
                <c:pt idx="778">
                  <c:v>699279</c:v>
                </c:pt>
                <c:pt idx="779">
                  <c:v>716271</c:v>
                </c:pt>
                <c:pt idx="780">
                  <c:v>706076</c:v>
                </c:pt>
                <c:pt idx="781">
                  <c:v>707209</c:v>
                </c:pt>
                <c:pt idx="782">
                  <c:v>704188</c:v>
                </c:pt>
                <c:pt idx="783">
                  <c:v>764979</c:v>
                </c:pt>
                <c:pt idx="784">
                  <c:v>699657</c:v>
                </c:pt>
                <c:pt idx="785">
                  <c:v>719292</c:v>
                </c:pt>
                <c:pt idx="786">
                  <c:v>719669</c:v>
                </c:pt>
                <c:pt idx="787">
                  <c:v>709852</c:v>
                </c:pt>
                <c:pt idx="788">
                  <c:v>716648</c:v>
                </c:pt>
                <c:pt idx="789">
                  <c:v>721180</c:v>
                </c:pt>
                <c:pt idx="790">
                  <c:v>718159</c:v>
                </c:pt>
                <c:pt idx="791">
                  <c:v>713628</c:v>
                </c:pt>
                <c:pt idx="792">
                  <c:v>706077</c:v>
                </c:pt>
                <c:pt idx="793">
                  <c:v>770265</c:v>
                </c:pt>
                <c:pt idx="794">
                  <c:v>725711</c:v>
                </c:pt>
                <c:pt idx="795">
                  <c:v>746855</c:v>
                </c:pt>
                <c:pt idx="796">
                  <c:v>801982</c:v>
                </c:pt>
                <c:pt idx="797">
                  <c:v>784990</c:v>
                </c:pt>
                <c:pt idx="798">
                  <c:v>752519</c:v>
                </c:pt>
                <c:pt idx="799">
                  <c:v>942065</c:v>
                </c:pt>
                <c:pt idx="800">
                  <c:v>1142182</c:v>
                </c:pt>
                <c:pt idx="801">
                  <c:v>1011917</c:v>
                </c:pt>
                <c:pt idx="802">
                  <c:v>1010029</c:v>
                </c:pt>
                <c:pt idx="803">
                  <c:v>986241</c:v>
                </c:pt>
                <c:pt idx="804">
                  <c:v>1076106</c:v>
                </c:pt>
                <c:pt idx="805">
                  <c:v>946218</c:v>
                </c:pt>
                <c:pt idx="806">
                  <c:v>1185604</c:v>
                </c:pt>
                <c:pt idx="807">
                  <c:v>1036082</c:v>
                </c:pt>
                <c:pt idx="808">
                  <c:v>1398560</c:v>
                </c:pt>
                <c:pt idx="809">
                  <c:v>906194</c:v>
                </c:pt>
                <c:pt idx="810">
                  <c:v>974914</c:v>
                </c:pt>
                <c:pt idx="811">
                  <c:v>899020</c:v>
                </c:pt>
                <c:pt idx="812">
                  <c:v>915633</c:v>
                </c:pt>
                <c:pt idx="813">
                  <c:v>878631</c:v>
                </c:pt>
                <c:pt idx="814">
                  <c:v>812932</c:v>
                </c:pt>
                <c:pt idx="815">
                  <c:v>914878</c:v>
                </c:pt>
                <c:pt idx="816">
                  <c:v>868813</c:v>
                </c:pt>
                <c:pt idx="817">
                  <c:v>842760</c:v>
                </c:pt>
                <c:pt idx="818">
                  <c:v>784990</c:v>
                </c:pt>
                <c:pt idx="819">
                  <c:v>746856</c:v>
                </c:pt>
                <c:pt idx="820">
                  <c:v>739681</c:v>
                </c:pt>
                <c:pt idx="821">
                  <c:v>760825</c:v>
                </c:pt>
                <c:pt idx="822">
                  <c:v>763469</c:v>
                </c:pt>
                <c:pt idx="823">
                  <c:v>925828</c:v>
                </c:pt>
                <c:pt idx="824">
                  <c:v>844271</c:v>
                </c:pt>
                <c:pt idx="825">
                  <c:v>1364577</c:v>
                </c:pt>
                <c:pt idx="826">
                  <c:v>990772</c:v>
                </c:pt>
                <c:pt idx="827">
                  <c:v>980578</c:v>
                </c:pt>
                <c:pt idx="828">
                  <c:v>958300</c:v>
                </c:pt>
                <c:pt idx="829">
                  <c:v>1037214</c:v>
                </c:pt>
                <c:pt idx="830">
                  <c:v>1053073</c:v>
                </c:pt>
                <c:pt idx="831">
                  <c:v>1064778</c:v>
                </c:pt>
                <c:pt idx="832">
                  <c:v>1102914</c:v>
                </c:pt>
                <c:pt idx="833">
                  <c:v>1091964</c:v>
                </c:pt>
                <c:pt idx="834">
                  <c:v>1058737</c:v>
                </c:pt>
                <c:pt idx="835">
                  <c:v>1062513</c:v>
                </c:pt>
                <c:pt idx="836">
                  <c:v>1070442</c:v>
                </c:pt>
                <c:pt idx="837">
                  <c:v>1131232</c:v>
                </c:pt>
                <c:pt idx="838">
                  <c:v>1020601</c:v>
                </c:pt>
                <c:pt idx="839">
                  <c:v>1566960</c:v>
                </c:pt>
                <c:pt idx="840">
                  <c:v>1030796</c:v>
                </c:pt>
                <c:pt idx="841">
                  <c:v>946973</c:v>
                </c:pt>
                <c:pt idx="842">
                  <c:v>777817</c:v>
                </c:pt>
                <c:pt idx="843">
                  <c:v>775551</c:v>
                </c:pt>
                <c:pt idx="844">
                  <c:v>795940</c:v>
                </c:pt>
                <c:pt idx="845">
                  <c:v>786123</c:v>
                </c:pt>
                <c:pt idx="846">
                  <c:v>845404</c:v>
                </c:pt>
                <c:pt idx="847">
                  <c:v>1016826</c:v>
                </c:pt>
                <c:pt idx="848">
                  <c:v>1004743</c:v>
                </c:pt>
                <c:pt idx="849">
                  <c:v>1018713</c:v>
                </c:pt>
                <c:pt idx="850">
                  <c:v>1009274</c:v>
                </c:pt>
                <c:pt idx="851">
                  <c:v>984354</c:v>
                </c:pt>
                <c:pt idx="852">
                  <c:v>856731</c:v>
                </c:pt>
                <c:pt idx="853">
                  <c:v>786878</c:v>
                </c:pt>
                <c:pt idx="854">
                  <c:v>778194</c:v>
                </c:pt>
                <c:pt idx="855">
                  <c:v>778572</c:v>
                </c:pt>
                <c:pt idx="856">
                  <c:v>1085923</c:v>
                </c:pt>
                <c:pt idx="857">
                  <c:v>819351</c:v>
                </c:pt>
                <c:pt idx="858">
                  <c:v>833321</c:v>
                </c:pt>
                <c:pt idx="859">
                  <c:v>788766</c:v>
                </c:pt>
                <c:pt idx="860">
                  <c:v>804248</c:v>
                </c:pt>
                <c:pt idx="861">
                  <c:v>830300</c:v>
                </c:pt>
                <c:pt idx="862">
                  <c:v>853710</c:v>
                </c:pt>
                <c:pt idx="863">
                  <c:v>820105</c:v>
                </c:pt>
                <c:pt idx="864">
                  <c:v>785369</c:v>
                </c:pt>
                <c:pt idx="865">
                  <c:v>790277</c:v>
                </c:pt>
                <c:pt idx="866">
                  <c:v>797828</c:v>
                </c:pt>
                <c:pt idx="867">
                  <c:v>794430</c:v>
                </c:pt>
                <c:pt idx="868">
                  <c:v>794808</c:v>
                </c:pt>
                <c:pt idx="869">
                  <c:v>809534</c:v>
                </c:pt>
                <c:pt idx="870">
                  <c:v>813309</c:v>
                </c:pt>
                <c:pt idx="871">
                  <c:v>794431</c:v>
                </c:pt>
                <c:pt idx="872">
                  <c:v>820861</c:v>
                </c:pt>
                <c:pt idx="873">
                  <c:v>799716</c:v>
                </c:pt>
                <c:pt idx="874">
                  <c:v>829168</c:v>
                </c:pt>
                <c:pt idx="875">
                  <c:v>817840</c:v>
                </c:pt>
                <c:pt idx="876">
                  <c:v>1479739</c:v>
                </c:pt>
                <c:pt idx="877">
                  <c:v>1072330</c:v>
                </c:pt>
                <c:pt idx="878">
                  <c:v>911480</c:v>
                </c:pt>
                <c:pt idx="879">
                  <c:v>809156</c:v>
                </c:pt>
                <c:pt idx="880">
                  <c:v>802359</c:v>
                </c:pt>
                <c:pt idx="881">
                  <c:v>811044</c:v>
                </c:pt>
                <c:pt idx="882">
                  <c:v>815197</c:v>
                </c:pt>
                <c:pt idx="883">
                  <c:v>809911</c:v>
                </c:pt>
                <c:pt idx="884">
                  <c:v>804247</c:v>
                </c:pt>
                <c:pt idx="885">
                  <c:v>831055</c:v>
                </c:pt>
                <c:pt idx="886">
                  <c:v>840873</c:v>
                </c:pt>
                <c:pt idx="887">
                  <c:v>813309</c:v>
                </c:pt>
                <c:pt idx="888">
                  <c:v>817840</c:v>
                </c:pt>
                <c:pt idx="889">
                  <c:v>815953</c:v>
                </c:pt>
                <c:pt idx="890">
                  <c:v>860507</c:v>
                </c:pt>
                <c:pt idx="891">
                  <c:v>810289</c:v>
                </c:pt>
                <c:pt idx="892">
                  <c:v>815197</c:v>
                </c:pt>
                <c:pt idx="893">
                  <c:v>838985</c:v>
                </c:pt>
                <c:pt idx="894">
                  <c:v>1383456</c:v>
                </c:pt>
                <c:pt idx="895">
                  <c:v>856353</c:v>
                </c:pt>
                <c:pt idx="896">
                  <c:v>835964</c:v>
                </c:pt>
                <c:pt idx="897">
                  <c:v>820483</c:v>
                </c:pt>
                <c:pt idx="898">
                  <c:v>891846</c:v>
                </c:pt>
                <c:pt idx="899">
                  <c:v>845026</c:v>
                </c:pt>
                <c:pt idx="900">
                  <c:v>824259</c:v>
                </c:pt>
                <c:pt idx="901">
                  <c:v>850690</c:v>
                </c:pt>
                <c:pt idx="902">
                  <c:v>840495</c:v>
                </c:pt>
                <c:pt idx="903">
                  <c:v>844649</c:v>
                </c:pt>
                <c:pt idx="904">
                  <c:v>851823</c:v>
                </c:pt>
                <c:pt idx="905">
                  <c:v>854466</c:v>
                </c:pt>
                <c:pt idx="906">
                  <c:v>841628</c:v>
                </c:pt>
                <c:pt idx="907">
                  <c:v>827280</c:v>
                </c:pt>
                <c:pt idx="908">
                  <c:v>895622</c:v>
                </c:pt>
                <c:pt idx="909">
                  <c:v>844648</c:v>
                </c:pt>
                <c:pt idx="910">
                  <c:v>839740</c:v>
                </c:pt>
                <c:pt idx="911">
                  <c:v>883161</c:v>
                </c:pt>
                <c:pt idx="912">
                  <c:v>1616046</c:v>
                </c:pt>
                <c:pt idx="913">
                  <c:v>988884</c:v>
                </c:pt>
                <c:pt idx="914">
                  <c:v>880141</c:v>
                </c:pt>
                <c:pt idx="915">
                  <c:v>874477</c:v>
                </c:pt>
                <c:pt idx="916">
                  <c:v>989640</c:v>
                </c:pt>
                <c:pt idx="917">
                  <c:v>911858</c:v>
                </c:pt>
                <c:pt idx="918">
                  <c:v>867303</c:v>
                </c:pt>
                <c:pt idx="919">
                  <c:v>861640</c:v>
                </c:pt>
                <c:pt idx="920">
                  <c:v>879763</c:v>
                </c:pt>
                <c:pt idx="921">
                  <c:v>998702</c:v>
                </c:pt>
                <c:pt idx="922">
                  <c:v>996058</c:v>
                </c:pt>
                <c:pt idx="923">
                  <c:v>994548</c:v>
                </c:pt>
                <c:pt idx="924">
                  <c:v>906195</c:v>
                </c:pt>
                <c:pt idx="925">
                  <c:v>893356</c:v>
                </c:pt>
                <c:pt idx="926">
                  <c:v>904307</c:v>
                </c:pt>
                <c:pt idx="927">
                  <c:v>880896</c:v>
                </c:pt>
                <c:pt idx="928">
                  <c:v>1044766</c:v>
                </c:pt>
                <c:pt idx="929">
                  <c:v>1189002</c:v>
                </c:pt>
                <c:pt idx="930">
                  <c:v>861262</c:v>
                </c:pt>
                <c:pt idx="931">
                  <c:v>855220</c:v>
                </c:pt>
                <c:pt idx="932">
                  <c:v>900153</c:v>
                </c:pt>
                <c:pt idx="933">
                  <c:v>910347</c:v>
                </c:pt>
                <c:pt idx="934">
                  <c:v>874478</c:v>
                </c:pt>
                <c:pt idx="935">
                  <c:v>849557</c:v>
                </c:pt>
                <c:pt idx="936">
                  <c:v>865793</c:v>
                </c:pt>
                <c:pt idx="937">
                  <c:v>863528</c:v>
                </c:pt>
                <c:pt idx="938">
                  <c:v>879386</c:v>
                </c:pt>
                <c:pt idx="939">
                  <c:v>889581</c:v>
                </c:pt>
                <c:pt idx="940">
                  <c:v>875610</c:v>
                </c:pt>
                <c:pt idx="941">
                  <c:v>949616</c:v>
                </c:pt>
                <c:pt idx="942">
                  <c:v>893356</c:v>
                </c:pt>
                <c:pt idx="943">
                  <c:v>851067</c:v>
                </c:pt>
                <c:pt idx="944">
                  <c:v>899775</c:v>
                </c:pt>
                <c:pt idx="945">
                  <c:v>872589</c:v>
                </c:pt>
                <c:pt idx="946">
                  <c:v>894111</c:v>
                </c:pt>
                <c:pt idx="947">
                  <c:v>1216566</c:v>
                </c:pt>
                <c:pt idx="948">
                  <c:v>915256</c:v>
                </c:pt>
                <c:pt idx="949">
                  <c:v>904306</c:v>
                </c:pt>
                <c:pt idx="950">
                  <c:v>883161</c:v>
                </c:pt>
                <c:pt idx="951">
                  <c:v>853333</c:v>
                </c:pt>
                <c:pt idx="952">
                  <c:v>893734</c:v>
                </c:pt>
                <c:pt idx="953">
                  <c:v>894111</c:v>
                </c:pt>
                <c:pt idx="954">
                  <c:v>880519</c:v>
                </c:pt>
                <c:pt idx="955">
                  <c:v>879386</c:v>
                </c:pt>
                <c:pt idx="956">
                  <c:v>886182</c:v>
                </c:pt>
                <c:pt idx="957">
                  <c:v>902796</c:v>
                </c:pt>
                <c:pt idx="958">
                  <c:v>991528</c:v>
                </c:pt>
                <c:pt idx="959">
                  <c:v>934135</c:v>
                </c:pt>
                <c:pt idx="960">
                  <c:v>931492</c:v>
                </c:pt>
                <c:pt idx="961">
                  <c:v>959056</c:v>
                </c:pt>
                <c:pt idx="962">
                  <c:v>914124</c:v>
                </c:pt>
                <c:pt idx="963">
                  <c:v>1082525</c:v>
                </c:pt>
                <c:pt idx="964">
                  <c:v>960943</c:v>
                </c:pt>
                <c:pt idx="965">
                  <c:v>906950</c:v>
                </c:pt>
                <c:pt idx="966">
                  <c:v>907327</c:v>
                </c:pt>
                <c:pt idx="967">
                  <c:v>939044</c:v>
                </c:pt>
                <c:pt idx="968">
                  <c:v>932247</c:v>
                </c:pt>
                <c:pt idx="969">
                  <c:v>911102</c:v>
                </c:pt>
                <c:pt idx="970">
                  <c:v>903551</c:v>
                </c:pt>
                <c:pt idx="971">
                  <c:v>949239</c:v>
                </c:pt>
                <c:pt idx="972">
                  <c:v>936023</c:v>
                </c:pt>
                <c:pt idx="973">
                  <c:v>926584</c:v>
                </c:pt>
                <c:pt idx="974">
                  <c:v>918277</c:v>
                </c:pt>
                <c:pt idx="975">
                  <c:v>932624</c:v>
                </c:pt>
                <c:pt idx="976">
                  <c:v>908838</c:v>
                </c:pt>
                <c:pt idx="977">
                  <c:v>911480</c:v>
                </c:pt>
                <c:pt idx="978">
                  <c:v>934890</c:v>
                </c:pt>
                <c:pt idx="979">
                  <c:v>914879</c:v>
                </c:pt>
                <c:pt idx="980">
                  <c:v>931492</c:v>
                </c:pt>
                <c:pt idx="981">
                  <c:v>906949</c:v>
                </c:pt>
                <c:pt idx="982">
                  <c:v>909215</c:v>
                </c:pt>
                <c:pt idx="983">
                  <c:v>920542</c:v>
                </c:pt>
                <c:pt idx="984">
                  <c:v>942442</c:v>
                </c:pt>
                <c:pt idx="985">
                  <c:v>943198</c:v>
                </c:pt>
                <c:pt idx="986">
                  <c:v>925829</c:v>
                </c:pt>
                <c:pt idx="987">
                  <c:v>932625</c:v>
                </c:pt>
                <c:pt idx="988">
                  <c:v>940177</c:v>
                </c:pt>
                <c:pt idx="989">
                  <c:v>934135</c:v>
                </c:pt>
                <c:pt idx="990">
                  <c:v>945840</c:v>
                </c:pt>
                <c:pt idx="991">
                  <c:v>947351</c:v>
                </c:pt>
                <c:pt idx="992">
                  <c:v>1036082</c:v>
                </c:pt>
                <c:pt idx="993">
                  <c:v>914878</c:v>
                </c:pt>
                <c:pt idx="994">
                  <c:v>966230</c:v>
                </c:pt>
                <c:pt idx="995">
                  <c:v>909593</c:v>
                </c:pt>
                <c:pt idx="996">
                  <c:v>931492</c:v>
                </c:pt>
                <c:pt idx="997">
                  <c:v>959055</c:v>
                </c:pt>
                <c:pt idx="998">
                  <c:v>942065</c:v>
                </c:pt>
                <c:pt idx="999">
                  <c:v>943575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155968"/>
        <c:axId val="169480576"/>
      </c:scatterChart>
      <c:valAx>
        <c:axId val="167155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кол-во</a:t>
                </a:r>
                <a:r>
                  <a:rPr lang="ru-RU" baseline="0"/>
                  <a:t> элементов в массиве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ru-RU"/>
          </a:p>
        </c:txPr>
        <c:crossAx val="169480576"/>
        <c:crosses val="autoZero"/>
        <c:crossBetween val="midCat"/>
      </c:valAx>
      <c:valAx>
        <c:axId val="169480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nanoTime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1559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sheet!$C$2:$C$1001</c:f>
              <c:numCache>
                <c:formatCode>General</c:formatCode>
                <c:ptCount val="1000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  <c:pt idx="11">
                  <c:v>210</c:v>
                </c:pt>
                <c:pt idx="12">
                  <c:v>220</c:v>
                </c:pt>
                <c:pt idx="13">
                  <c:v>230</c:v>
                </c:pt>
                <c:pt idx="14">
                  <c:v>240</c:v>
                </c:pt>
                <c:pt idx="15">
                  <c:v>250</c:v>
                </c:pt>
                <c:pt idx="16">
                  <c:v>260</c:v>
                </c:pt>
                <c:pt idx="17">
                  <c:v>270</c:v>
                </c:pt>
                <c:pt idx="18">
                  <c:v>280</c:v>
                </c:pt>
                <c:pt idx="19">
                  <c:v>290</c:v>
                </c:pt>
                <c:pt idx="20">
                  <c:v>300</c:v>
                </c:pt>
                <c:pt idx="21">
                  <c:v>310</c:v>
                </c:pt>
                <c:pt idx="22">
                  <c:v>320</c:v>
                </c:pt>
                <c:pt idx="23">
                  <c:v>330</c:v>
                </c:pt>
                <c:pt idx="24">
                  <c:v>340</c:v>
                </c:pt>
                <c:pt idx="25">
                  <c:v>350</c:v>
                </c:pt>
                <c:pt idx="26">
                  <c:v>360</c:v>
                </c:pt>
                <c:pt idx="27">
                  <c:v>370</c:v>
                </c:pt>
                <c:pt idx="28">
                  <c:v>380</c:v>
                </c:pt>
                <c:pt idx="29">
                  <c:v>390</c:v>
                </c:pt>
                <c:pt idx="30">
                  <c:v>400</c:v>
                </c:pt>
                <c:pt idx="31">
                  <c:v>410</c:v>
                </c:pt>
                <c:pt idx="32">
                  <c:v>420</c:v>
                </c:pt>
                <c:pt idx="33">
                  <c:v>430</c:v>
                </c:pt>
                <c:pt idx="34">
                  <c:v>440</c:v>
                </c:pt>
                <c:pt idx="35">
                  <c:v>450</c:v>
                </c:pt>
                <c:pt idx="36">
                  <c:v>460</c:v>
                </c:pt>
                <c:pt idx="37">
                  <c:v>470</c:v>
                </c:pt>
                <c:pt idx="38">
                  <c:v>480</c:v>
                </c:pt>
                <c:pt idx="39">
                  <c:v>490</c:v>
                </c:pt>
                <c:pt idx="40">
                  <c:v>500</c:v>
                </c:pt>
                <c:pt idx="41">
                  <c:v>510</c:v>
                </c:pt>
                <c:pt idx="42">
                  <c:v>520</c:v>
                </c:pt>
                <c:pt idx="43">
                  <c:v>530</c:v>
                </c:pt>
                <c:pt idx="44">
                  <c:v>540</c:v>
                </c:pt>
                <c:pt idx="45">
                  <c:v>550</c:v>
                </c:pt>
                <c:pt idx="46">
                  <c:v>560</c:v>
                </c:pt>
                <c:pt idx="47">
                  <c:v>570</c:v>
                </c:pt>
                <c:pt idx="48">
                  <c:v>580</c:v>
                </c:pt>
                <c:pt idx="49">
                  <c:v>590</c:v>
                </c:pt>
                <c:pt idx="50">
                  <c:v>600</c:v>
                </c:pt>
                <c:pt idx="51">
                  <c:v>610</c:v>
                </c:pt>
                <c:pt idx="52">
                  <c:v>620</c:v>
                </c:pt>
                <c:pt idx="53">
                  <c:v>630</c:v>
                </c:pt>
                <c:pt idx="54">
                  <c:v>640</c:v>
                </c:pt>
                <c:pt idx="55">
                  <c:v>650</c:v>
                </c:pt>
                <c:pt idx="56">
                  <c:v>660</c:v>
                </c:pt>
                <c:pt idx="57">
                  <c:v>670</c:v>
                </c:pt>
                <c:pt idx="58">
                  <c:v>680</c:v>
                </c:pt>
                <c:pt idx="59">
                  <c:v>690</c:v>
                </c:pt>
                <c:pt idx="60">
                  <c:v>700</c:v>
                </c:pt>
                <c:pt idx="61">
                  <c:v>710</c:v>
                </c:pt>
                <c:pt idx="62">
                  <c:v>720</c:v>
                </c:pt>
                <c:pt idx="63">
                  <c:v>730</c:v>
                </c:pt>
                <c:pt idx="64">
                  <c:v>740</c:v>
                </c:pt>
                <c:pt idx="65">
                  <c:v>750</c:v>
                </c:pt>
                <c:pt idx="66">
                  <c:v>760</c:v>
                </c:pt>
                <c:pt idx="67">
                  <c:v>770</c:v>
                </c:pt>
                <c:pt idx="68">
                  <c:v>780</c:v>
                </c:pt>
                <c:pt idx="69">
                  <c:v>790</c:v>
                </c:pt>
                <c:pt idx="70">
                  <c:v>800</c:v>
                </c:pt>
                <c:pt idx="71">
                  <c:v>810</c:v>
                </c:pt>
                <c:pt idx="72">
                  <c:v>820</c:v>
                </c:pt>
                <c:pt idx="73">
                  <c:v>830</c:v>
                </c:pt>
                <c:pt idx="74">
                  <c:v>840</c:v>
                </c:pt>
                <c:pt idx="75">
                  <c:v>850</c:v>
                </c:pt>
                <c:pt idx="76">
                  <c:v>860</c:v>
                </c:pt>
                <c:pt idx="77">
                  <c:v>870</c:v>
                </c:pt>
                <c:pt idx="78">
                  <c:v>880</c:v>
                </c:pt>
                <c:pt idx="79">
                  <c:v>890</c:v>
                </c:pt>
                <c:pt idx="80">
                  <c:v>900</c:v>
                </c:pt>
                <c:pt idx="81">
                  <c:v>910</c:v>
                </c:pt>
                <c:pt idx="82">
                  <c:v>920</c:v>
                </c:pt>
                <c:pt idx="83">
                  <c:v>930</c:v>
                </c:pt>
                <c:pt idx="84">
                  <c:v>940</c:v>
                </c:pt>
                <c:pt idx="85">
                  <c:v>950</c:v>
                </c:pt>
                <c:pt idx="86">
                  <c:v>960</c:v>
                </c:pt>
                <c:pt idx="87">
                  <c:v>970</c:v>
                </c:pt>
                <c:pt idx="88">
                  <c:v>980</c:v>
                </c:pt>
                <c:pt idx="89">
                  <c:v>990</c:v>
                </c:pt>
                <c:pt idx="90">
                  <c:v>1000</c:v>
                </c:pt>
                <c:pt idx="91">
                  <c:v>1010</c:v>
                </c:pt>
                <c:pt idx="92">
                  <c:v>1020</c:v>
                </c:pt>
                <c:pt idx="93">
                  <c:v>1030</c:v>
                </c:pt>
                <c:pt idx="94">
                  <c:v>1040</c:v>
                </c:pt>
                <c:pt idx="95">
                  <c:v>1050</c:v>
                </c:pt>
                <c:pt idx="96">
                  <c:v>1060</c:v>
                </c:pt>
                <c:pt idx="97">
                  <c:v>1070</c:v>
                </c:pt>
                <c:pt idx="98">
                  <c:v>1080</c:v>
                </c:pt>
                <c:pt idx="99">
                  <c:v>1090</c:v>
                </c:pt>
                <c:pt idx="100">
                  <c:v>1100</c:v>
                </c:pt>
                <c:pt idx="101">
                  <c:v>1110</c:v>
                </c:pt>
                <c:pt idx="102">
                  <c:v>1120</c:v>
                </c:pt>
                <c:pt idx="103">
                  <c:v>1130</c:v>
                </c:pt>
                <c:pt idx="104">
                  <c:v>1140</c:v>
                </c:pt>
                <c:pt idx="105">
                  <c:v>1150</c:v>
                </c:pt>
                <c:pt idx="106">
                  <c:v>1160</c:v>
                </c:pt>
                <c:pt idx="107">
                  <c:v>1170</c:v>
                </c:pt>
                <c:pt idx="108">
                  <c:v>1180</c:v>
                </c:pt>
                <c:pt idx="109">
                  <c:v>1190</c:v>
                </c:pt>
                <c:pt idx="110">
                  <c:v>1200</c:v>
                </c:pt>
                <c:pt idx="111">
                  <c:v>1210</c:v>
                </c:pt>
                <c:pt idx="112">
                  <c:v>1220</c:v>
                </c:pt>
                <c:pt idx="113">
                  <c:v>1230</c:v>
                </c:pt>
                <c:pt idx="114">
                  <c:v>1240</c:v>
                </c:pt>
                <c:pt idx="115">
                  <c:v>1250</c:v>
                </c:pt>
                <c:pt idx="116">
                  <c:v>1260</c:v>
                </c:pt>
                <c:pt idx="117">
                  <c:v>1270</c:v>
                </c:pt>
                <c:pt idx="118">
                  <c:v>1280</c:v>
                </c:pt>
                <c:pt idx="119">
                  <c:v>1290</c:v>
                </c:pt>
                <c:pt idx="120">
                  <c:v>1300</c:v>
                </c:pt>
                <c:pt idx="121">
                  <c:v>1310</c:v>
                </c:pt>
                <c:pt idx="122">
                  <c:v>1320</c:v>
                </c:pt>
                <c:pt idx="123">
                  <c:v>1330</c:v>
                </c:pt>
                <c:pt idx="124">
                  <c:v>1340</c:v>
                </c:pt>
                <c:pt idx="125">
                  <c:v>1350</c:v>
                </c:pt>
                <c:pt idx="126">
                  <c:v>1360</c:v>
                </c:pt>
                <c:pt idx="127">
                  <c:v>1370</c:v>
                </c:pt>
                <c:pt idx="128">
                  <c:v>1380</c:v>
                </c:pt>
                <c:pt idx="129">
                  <c:v>1390</c:v>
                </c:pt>
                <c:pt idx="130">
                  <c:v>1400</c:v>
                </c:pt>
                <c:pt idx="131">
                  <c:v>1410</c:v>
                </c:pt>
                <c:pt idx="132">
                  <c:v>1420</c:v>
                </c:pt>
                <c:pt idx="133">
                  <c:v>1430</c:v>
                </c:pt>
                <c:pt idx="134">
                  <c:v>1440</c:v>
                </c:pt>
                <c:pt idx="135">
                  <c:v>1450</c:v>
                </c:pt>
                <c:pt idx="136">
                  <c:v>1460</c:v>
                </c:pt>
                <c:pt idx="137">
                  <c:v>1470</c:v>
                </c:pt>
                <c:pt idx="138">
                  <c:v>1480</c:v>
                </c:pt>
                <c:pt idx="139">
                  <c:v>1490</c:v>
                </c:pt>
                <c:pt idx="140">
                  <c:v>1500</c:v>
                </c:pt>
                <c:pt idx="141">
                  <c:v>1510</c:v>
                </c:pt>
                <c:pt idx="142">
                  <c:v>1520</c:v>
                </c:pt>
                <c:pt idx="143">
                  <c:v>1530</c:v>
                </c:pt>
                <c:pt idx="144">
                  <c:v>1540</c:v>
                </c:pt>
                <c:pt idx="145">
                  <c:v>1550</c:v>
                </c:pt>
                <c:pt idx="146">
                  <c:v>1560</c:v>
                </c:pt>
                <c:pt idx="147">
                  <c:v>1570</c:v>
                </c:pt>
                <c:pt idx="148">
                  <c:v>1580</c:v>
                </c:pt>
                <c:pt idx="149">
                  <c:v>1590</c:v>
                </c:pt>
                <c:pt idx="150">
                  <c:v>1600</c:v>
                </c:pt>
                <c:pt idx="151">
                  <c:v>1610</c:v>
                </c:pt>
                <c:pt idx="152">
                  <c:v>1620</c:v>
                </c:pt>
                <c:pt idx="153">
                  <c:v>1630</c:v>
                </c:pt>
                <c:pt idx="154">
                  <c:v>1640</c:v>
                </c:pt>
                <c:pt idx="155">
                  <c:v>1650</c:v>
                </c:pt>
                <c:pt idx="156">
                  <c:v>1660</c:v>
                </c:pt>
                <c:pt idx="157">
                  <c:v>1670</c:v>
                </c:pt>
                <c:pt idx="158">
                  <c:v>1680</c:v>
                </c:pt>
                <c:pt idx="159">
                  <c:v>1690</c:v>
                </c:pt>
                <c:pt idx="160">
                  <c:v>1700</c:v>
                </c:pt>
                <c:pt idx="161">
                  <c:v>1710</c:v>
                </c:pt>
                <c:pt idx="162">
                  <c:v>1720</c:v>
                </c:pt>
                <c:pt idx="163">
                  <c:v>1730</c:v>
                </c:pt>
                <c:pt idx="164">
                  <c:v>1740</c:v>
                </c:pt>
                <c:pt idx="165">
                  <c:v>1750</c:v>
                </c:pt>
                <c:pt idx="166">
                  <c:v>1760</c:v>
                </c:pt>
                <c:pt idx="167">
                  <c:v>1770</c:v>
                </c:pt>
                <c:pt idx="168">
                  <c:v>1780</c:v>
                </c:pt>
                <c:pt idx="169">
                  <c:v>1790</c:v>
                </c:pt>
                <c:pt idx="170">
                  <c:v>1800</c:v>
                </c:pt>
                <c:pt idx="171">
                  <c:v>1810</c:v>
                </c:pt>
                <c:pt idx="172">
                  <c:v>1820</c:v>
                </c:pt>
                <c:pt idx="173">
                  <c:v>1830</c:v>
                </c:pt>
                <c:pt idx="174">
                  <c:v>1840</c:v>
                </c:pt>
                <c:pt idx="175">
                  <c:v>1850</c:v>
                </c:pt>
                <c:pt idx="176">
                  <c:v>1860</c:v>
                </c:pt>
                <c:pt idx="177">
                  <c:v>1870</c:v>
                </c:pt>
                <c:pt idx="178">
                  <c:v>1880</c:v>
                </c:pt>
                <c:pt idx="179">
                  <c:v>1890</c:v>
                </c:pt>
                <c:pt idx="180">
                  <c:v>1900</c:v>
                </c:pt>
                <c:pt idx="181">
                  <c:v>1910</c:v>
                </c:pt>
                <c:pt idx="182">
                  <c:v>1920</c:v>
                </c:pt>
                <c:pt idx="183">
                  <c:v>1930</c:v>
                </c:pt>
                <c:pt idx="184">
                  <c:v>1940</c:v>
                </c:pt>
                <c:pt idx="185">
                  <c:v>1950</c:v>
                </c:pt>
                <c:pt idx="186">
                  <c:v>1960</c:v>
                </c:pt>
                <c:pt idx="187">
                  <c:v>1970</c:v>
                </c:pt>
                <c:pt idx="188">
                  <c:v>1980</c:v>
                </c:pt>
                <c:pt idx="189">
                  <c:v>1990</c:v>
                </c:pt>
                <c:pt idx="190">
                  <c:v>2000</c:v>
                </c:pt>
                <c:pt idx="191">
                  <c:v>2010</c:v>
                </c:pt>
                <c:pt idx="192">
                  <c:v>2020</c:v>
                </c:pt>
                <c:pt idx="193">
                  <c:v>2030</c:v>
                </c:pt>
                <c:pt idx="194">
                  <c:v>2040</c:v>
                </c:pt>
                <c:pt idx="195">
                  <c:v>2050</c:v>
                </c:pt>
                <c:pt idx="196">
                  <c:v>2060</c:v>
                </c:pt>
                <c:pt idx="197">
                  <c:v>2070</c:v>
                </c:pt>
                <c:pt idx="198">
                  <c:v>2080</c:v>
                </c:pt>
                <c:pt idx="199">
                  <c:v>2090</c:v>
                </c:pt>
                <c:pt idx="200">
                  <c:v>2100</c:v>
                </c:pt>
                <c:pt idx="201">
                  <c:v>2110</c:v>
                </c:pt>
                <c:pt idx="202">
                  <c:v>2120</c:v>
                </c:pt>
                <c:pt idx="203">
                  <c:v>2130</c:v>
                </c:pt>
                <c:pt idx="204">
                  <c:v>2140</c:v>
                </c:pt>
                <c:pt idx="205">
                  <c:v>2150</c:v>
                </c:pt>
                <c:pt idx="206">
                  <c:v>2160</c:v>
                </c:pt>
                <c:pt idx="207">
                  <c:v>2170</c:v>
                </c:pt>
                <c:pt idx="208">
                  <c:v>2180</c:v>
                </c:pt>
                <c:pt idx="209">
                  <c:v>2190</c:v>
                </c:pt>
                <c:pt idx="210">
                  <c:v>2200</c:v>
                </c:pt>
                <c:pt idx="211">
                  <c:v>2210</c:v>
                </c:pt>
                <c:pt idx="212">
                  <c:v>2220</c:v>
                </c:pt>
                <c:pt idx="213">
                  <c:v>2230</c:v>
                </c:pt>
                <c:pt idx="214">
                  <c:v>2240</c:v>
                </c:pt>
                <c:pt idx="215">
                  <c:v>2250</c:v>
                </c:pt>
                <c:pt idx="216">
                  <c:v>2260</c:v>
                </c:pt>
                <c:pt idx="217">
                  <c:v>2270</c:v>
                </c:pt>
                <c:pt idx="218">
                  <c:v>2280</c:v>
                </c:pt>
                <c:pt idx="219">
                  <c:v>2290</c:v>
                </c:pt>
                <c:pt idx="220">
                  <c:v>2300</c:v>
                </c:pt>
                <c:pt idx="221">
                  <c:v>2310</c:v>
                </c:pt>
                <c:pt idx="222">
                  <c:v>2320</c:v>
                </c:pt>
                <c:pt idx="223">
                  <c:v>2330</c:v>
                </c:pt>
                <c:pt idx="224">
                  <c:v>2340</c:v>
                </c:pt>
                <c:pt idx="225">
                  <c:v>2350</c:v>
                </c:pt>
                <c:pt idx="226">
                  <c:v>2360</c:v>
                </c:pt>
                <c:pt idx="227">
                  <c:v>2370</c:v>
                </c:pt>
                <c:pt idx="228">
                  <c:v>2380</c:v>
                </c:pt>
                <c:pt idx="229">
                  <c:v>2390</c:v>
                </c:pt>
                <c:pt idx="230">
                  <c:v>2400</c:v>
                </c:pt>
                <c:pt idx="231">
                  <c:v>2410</c:v>
                </c:pt>
                <c:pt idx="232">
                  <c:v>2420</c:v>
                </c:pt>
                <c:pt idx="233">
                  <c:v>2430</c:v>
                </c:pt>
                <c:pt idx="234">
                  <c:v>2440</c:v>
                </c:pt>
                <c:pt idx="235">
                  <c:v>2450</c:v>
                </c:pt>
                <c:pt idx="236">
                  <c:v>2460</c:v>
                </c:pt>
                <c:pt idx="237">
                  <c:v>2470</c:v>
                </c:pt>
                <c:pt idx="238">
                  <c:v>2480</c:v>
                </c:pt>
                <c:pt idx="239">
                  <c:v>2490</c:v>
                </c:pt>
                <c:pt idx="240">
                  <c:v>2500</c:v>
                </c:pt>
                <c:pt idx="241">
                  <c:v>2510</c:v>
                </c:pt>
                <c:pt idx="242">
                  <c:v>2520</c:v>
                </c:pt>
                <c:pt idx="243">
                  <c:v>2530</c:v>
                </c:pt>
                <c:pt idx="244">
                  <c:v>2540</c:v>
                </c:pt>
                <c:pt idx="245">
                  <c:v>2550</c:v>
                </c:pt>
                <c:pt idx="246">
                  <c:v>2560</c:v>
                </c:pt>
                <c:pt idx="247">
                  <c:v>2570</c:v>
                </c:pt>
                <c:pt idx="248">
                  <c:v>2580</c:v>
                </c:pt>
                <c:pt idx="249">
                  <c:v>2590</c:v>
                </c:pt>
                <c:pt idx="250">
                  <c:v>2600</c:v>
                </c:pt>
                <c:pt idx="251">
                  <c:v>2610</c:v>
                </c:pt>
                <c:pt idx="252">
                  <c:v>2620</c:v>
                </c:pt>
                <c:pt idx="253">
                  <c:v>2630</c:v>
                </c:pt>
                <c:pt idx="254">
                  <c:v>2640</c:v>
                </c:pt>
                <c:pt idx="255">
                  <c:v>2650</c:v>
                </c:pt>
                <c:pt idx="256">
                  <c:v>2660</c:v>
                </c:pt>
                <c:pt idx="257">
                  <c:v>2670</c:v>
                </c:pt>
                <c:pt idx="258">
                  <c:v>2680</c:v>
                </c:pt>
                <c:pt idx="259">
                  <c:v>2690</c:v>
                </c:pt>
                <c:pt idx="260">
                  <c:v>2700</c:v>
                </c:pt>
                <c:pt idx="261">
                  <c:v>2710</c:v>
                </c:pt>
                <c:pt idx="262">
                  <c:v>2720</c:v>
                </c:pt>
                <c:pt idx="263">
                  <c:v>2730</c:v>
                </c:pt>
                <c:pt idx="264">
                  <c:v>2740</c:v>
                </c:pt>
                <c:pt idx="265">
                  <c:v>2750</c:v>
                </c:pt>
                <c:pt idx="266">
                  <c:v>2760</c:v>
                </c:pt>
                <c:pt idx="267">
                  <c:v>2770</c:v>
                </c:pt>
                <c:pt idx="268">
                  <c:v>2780</c:v>
                </c:pt>
                <c:pt idx="269">
                  <c:v>2790</c:v>
                </c:pt>
                <c:pt idx="270">
                  <c:v>2800</c:v>
                </c:pt>
                <c:pt idx="271">
                  <c:v>2810</c:v>
                </c:pt>
                <c:pt idx="272">
                  <c:v>2820</c:v>
                </c:pt>
                <c:pt idx="273">
                  <c:v>2830</c:v>
                </c:pt>
                <c:pt idx="274">
                  <c:v>2840</c:v>
                </c:pt>
                <c:pt idx="275">
                  <c:v>2850</c:v>
                </c:pt>
                <c:pt idx="276">
                  <c:v>2860</c:v>
                </c:pt>
                <c:pt idx="277">
                  <c:v>2870</c:v>
                </c:pt>
                <c:pt idx="278">
                  <c:v>2880</c:v>
                </c:pt>
                <c:pt idx="279">
                  <c:v>2890</c:v>
                </c:pt>
                <c:pt idx="280">
                  <c:v>2900</c:v>
                </c:pt>
                <c:pt idx="281">
                  <c:v>2910</c:v>
                </c:pt>
                <c:pt idx="282">
                  <c:v>2920</c:v>
                </c:pt>
                <c:pt idx="283">
                  <c:v>2930</c:v>
                </c:pt>
                <c:pt idx="284">
                  <c:v>2940</c:v>
                </c:pt>
                <c:pt idx="285">
                  <c:v>2950</c:v>
                </c:pt>
                <c:pt idx="286">
                  <c:v>2960</c:v>
                </c:pt>
                <c:pt idx="287">
                  <c:v>2970</c:v>
                </c:pt>
                <c:pt idx="288">
                  <c:v>2980</c:v>
                </c:pt>
                <c:pt idx="289">
                  <c:v>2990</c:v>
                </c:pt>
                <c:pt idx="290">
                  <c:v>3000</c:v>
                </c:pt>
                <c:pt idx="291">
                  <c:v>3010</c:v>
                </c:pt>
                <c:pt idx="292">
                  <c:v>3020</c:v>
                </c:pt>
                <c:pt idx="293">
                  <c:v>3030</c:v>
                </c:pt>
                <c:pt idx="294">
                  <c:v>3040</c:v>
                </c:pt>
                <c:pt idx="295">
                  <c:v>3050</c:v>
                </c:pt>
                <c:pt idx="296">
                  <c:v>3060</c:v>
                </c:pt>
                <c:pt idx="297">
                  <c:v>3070</c:v>
                </c:pt>
                <c:pt idx="298">
                  <c:v>3080</c:v>
                </c:pt>
                <c:pt idx="299">
                  <c:v>3090</c:v>
                </c:pt>
                <c:pt idx="300">
                  <c:v>3100</c:v>
                </c:pt>
                <c:pt idx="301">
                  <c:v>3110</c:v>
                </c:pt>
                <c:pt idx="302">
                  <c:v>3120</c:v>
                </c:pt>
                <c:pt idx="303">
                  <c:v>3130</c:v>
                </c:pt>
                <c:pt idx="304">
                  <c:v>3140</c:v>
                </c:pt>
                <c:pt idx="305">
                  <c:v>3150</c:v>
                </c:pt>
                <c:pt idx="306">
                  <c:v>3160</c:v>
                </c:pt>
                <c:pt idx="307">
                  <c:v>3170</c:v>
                </c:pt>
                <c:pt idx="308">
                  <c:v>3180</c:v>
                </c:pt>
                <c:pt idx="309">
                  <c:v>3190</c:v>
                </c:pt>
                <c:pt idx="310">
                  <c:v>3200</c:v>
                </c:pt>
                <c:pt idx="311">
                  <c:v>3210</c:v>
                </c:pt>
                <c:pt idx="312">
                  <c:v>3220</c:v>
                </c:pt>
                <c:pt idx="313">
                  <c:v>3230</c:v>
                </c:pt>
                <c:pt idx="314">
                  <c:v>3240</c:v>
                </c:pt>
                <c:pt idx="315">
                  <c:v>3250</c:v>
                </c:pt>
                <c:pt idx="316">
                  <c:v>3260</c:v>
                </c:pt>
                <c:pt idx="317">
                  <c:v>3270</c:v>
                </c:pt>
                <c:pt idx="318">
                  <c:v>3280</c:v>
                </c:pt>
                <c:pt idx="319">
                  <c:v>3290</c:v>
                </c:pt>
                <c:pt idx="320">
                  <c:v>3300</c:v>
                </c:pt>
                <c:pt idx="321">
                  <c:v>3310</c:v>
                </c:pt>
                <c:pt idx="322">
                  <c:v>3320</c:v>
                </c:pt>
                <c:pt idx="323">
                  <c:v>3330</c:v>
                </c:pt>
                <c:pt idx="324">
                  <c:v>3340</c:v>
                </c:pt>
                <c:pt idx="325">
                  <c:v>3350</c:v>
                </c:pt>
                <c:pt idx="326">
                  <c:v>3360</c:v>
                </c:pt>
                <c:pt idx="327">
                  <c:v>3370</c:v>
                </c:pt>
                <c:pt idx="328">
                  <c:v>3380</c:v>
                </c:pt>
                <c:pt idx="329">
                  <c:v>3390</c:v>
                </c:pt>
                <c:pt idx="330">
                  <c:v>3400</c:v>
                </c:pt>
                <c:pt idx="331">
                  <c:v>3410</c:v>
                </c:pt>
                <c:pt idx="332">
                  <c:v>3420</c:v>
                </c:pt>
                <c:pt idx="333">
                  <c:v>3430</c:v>
                </c:pt>
                <c:pt idx="334">
                  <c:v>3440</c:v>
                </c:pt>
                <c:pt idx="335">
                  <c:v>3450</c:v>
                </c:pt>
                <c:pt idx="336">
                  <c:v>3460</c:v>
                </c:pt>
                <c:pt idx="337">
                  <c:v>3470</c:v>
                </c:pt>
                <c:pt idx="338">
                  <c:v>3480</c:v>
                </c:pt>
                <c:pt idx="339">
                  <c:v>3490</c:v>
                </c:pt>
                <c:pt idx="340">
                  <c:v>3500</c:v>
                </c:pt>
                <c:pt idx="341">
                  <c:v>3510</c:v>
                </c:pt>
                <c:pt idx="342">
                  <c:v>3520</c:v>
                </c:pt>
                <c:pt idx="343">
                  <c:v>3530</c:v>
                </c:pt>
                <c:pt idx="344">
                  <c:v>3540</c:v>
                </c:pt>
                <c:pt idx="345">
                  <c:v>3550</c:v>
                </c:pt>
                <c:pt idx="346">
                  <c:v>3560</c:v>
                </c:pt>
                <c:pt idx="347">
                  <c:v>3570</c:v>
                </c:pt>
                <c:pt idx="348">
                  <c:v>3580</c:v>
                </c:pt>
                <c:pt idx="349">
                  <c:v>3590</c:v>
                </c:pt>
                <c:pt idx="350">
                  <c:v>3600</c:v>
                </c:pt>
                <c:pt idx="351">
                  <c:v>3610</c:v>
                </c:pt>
                <c:pt idx="352">
                  <c:v>3620</c:v>
                </c:pt>
                <c:pt idx="353">
                  <c:v>3630</c:v>
                </c:pt>
                <c:pt idx="354">
                  <c:v>3640</c:v>
                </c:pt>
                <c:pt idx="355">
                  <c:v>3650</c:v>
                </c:pt>
                <c:pt idx="356">
                  <c:v>3660</c:v>
                </c:pt>
                <c:pt idx="357">
                  <c:v>3670</c:v>
                </c:pt>
                <c:pt idx="358">
                  <c:v>3680</c:v>
                </c:pt>
                <c:pt idx="359">
                  <c:v>3690</c:v>
                </c:pt>
                <c:pt idx="360">
                  <c:v>3700</c:v>
                </c:pt>
                <c:pt idx="361">
                  <c:v>3710</c:v>
                </c:pt>
                <c:pt idx="362">
                  <c:v>3720</c:v>
                </c:pt>
                <c:pt idx="363">
                  <c:v>3730</c:v>
                </c:pt>
                <c:pt idx="364">
                  <c:v>3740</c:v>
                </c:pt>
                <c:pt idx="365">
                  <c:v>3750</c:v>
                </c:pt>
                <c:pt idx="366">
                  <c:v>3760</c:v>
                </c:pt>
                <c:pt idx="367">
                  <c:v>3770</c:v>
                </c:pt>
                <c:pt idx="368">
                  <c:v>3780</c:v>
                </c:pt>
                <c:pt idx="369">
                  <c:v>3790</c:v>
                </c:pt>
                <c:pt idx="370">
                  <c:v>3800</c:v>
                </c:pt>
                <c:pt idx="371">
                  <c:v>3810</c:v>
                </c:pt>
                <c:pt idx="372">
                  <c:v>3820</c:v>
                </c:pt>
                <c:pt idx="373">
                  <c:v>3830</c:v>
                </c:pt>
                <c:pt idx="374">
                  <c:v>3840</c:v>
                </c:pt>
                <c:pt idx="375">
                  <c:v>3850</c:v>
                </c:pt>
                <c:pt idx="376">
                  <c:v>3860</c:v>
                </c:pt>
                <c:pt idx="377">
                  <c:v>3870</c:v>
                </c:pt>
                <c:pt idx="378">
                  <c:v>3880</c:v>
                </c:pt>
                <c:pt idx="379">
                  <c:v>3890</c:v>
                </c:pt>
                <c:pt idx="380">
                  <c:v>3900</c:v>
                </c:pt>
                <c:pt idx="381">
                  <c:v>3910</c:v>
                </c:pt>
                <c:pt idx="382">
                  <c:v>3920</c:v>
                </c:pt>
                <c:pt idx="383">
                  <c:v>3930</c:v>
                </c:pt>
                <c:pt idx="384">
                  <c:v>3940</c:v>
                </c:pt>
                <c:pt idx="385">
                  <c:v>3950</c:v>
                </c:pt>
                <c:pt idx="386">
                  <c:v>3960</c:v>
                </c:pt>
                <c:pt idx="387">
                  <c:v>3970</c:v>
                </c:pt>
                <c:pt idx="388">
                  <c:v>3980</c:v>
                </c:pt>
                <c:pt idx="389">
                  <c:v>3990</c:v>
                </c:pt>
                <c:pt idx="390">
                  <c:v>4000</c:v>
                </c:pt>
                <c:pt idx="391">
                  <c:v>4010</c:v>
                </c:pt>
                <c:pt idx="392">
                  <c:v>4020</c:v>
                </c:pt>
                <c:pt idx="393">
                  <c:v>4030</c:v>
                </c:pt>
                <c:pt idx="394">
                  <c:v>4040</c:v>
                </c:pt>
                <c:pt idx="395">
                  <c:v>4050</c:v>
                </c:pt>
                <c:pt idx="396">
                  <c:v>4060</c:v>
                </c:pt>
                <c:pt idx="397">
                  <c:v>4070</c:v>
                </c:pt>
                <c:pt idx="398">
                  <c:v>4080</c:v>
                </c:pt>
                <c:pt idx="399">
                  <c:v>4090</c:v>
                </c:pt>
                <c:pt idx="400">
                  <c:v>4100</c:v>
                </c:pt>
                <c:pt idx="401">
                  <c:v>4110</c:v>
                </c:pt>
                <c:pt idx="402">
                  <c:v>4120</c:v>
                </c:pt>
                <c:pt idx="403">
                  <c:v>4130</c:v>
                </c:pt>
                <c:pt idx="404">
                  <c:v>4140</c:v>
                </c:pt>
                <c:pt idx="405">
                  <c:v>4150</c:v>
                </c:pt>
                <c:pt idx="406">
                  <c:v>4160</c:v>
                </c:pt>
                <c:pt idx="407">
                  <c:v>4170</c:v>
                </c:pt>
                <c:pt idx="408">
                  <c:v>4180</c:v>
                </c:pt>
                <c:pt idx="409">
                  <c:v>4190</c:v>
                </c:pt>
                <c:pt idx="410">
                  <c:v>4200</c:v>
                </c:pt>
                <c:pt idx="411">
                  <c:v>4210</c:v>
                </c:pt>
                <c:pt idx="412">
                  <c:v>4220</c:v>
                </c:pt>
                <c:pt idx="413">
                  <c:v>4230</c:v>
                </c:pt>
                <c:pt idx="414">
                  <c:v>4240</c:v>
                </c:pt>
                <c:pt idx="415">
                  <c:v>4250</c:v>
                </c:pt>
                <c:pt idx="416">
                  <c:v>4260</c:v>
                </c:pt>
                <c:pt idx="417">
                  <c:v>4270</c:v>
                </c:pt>
                <c:pt idx="418">
                  <c:v>4280</c:v>
                </c:pt>
                <c:pt idx="419">
                  <c:v>4290</c:v>
                </c:pt>
                <c:pt idx="420">
                  <c:v>4300</c:v>
                </c:pt>
                <c:pt idx="421">
                  <c:v>4310</c:v>
                </c:pt>
                <c:pt idx="422">
                  <c:v>4320</c:v>
                </c:pt>
                <c:pt idx="423">
                  <c:v>4330</c:v>
                </c:pt>
                <c:pt idx="424">
                  <c:v>4340</c:v>
                </c:pt>
                <c:pt idx="425">
                  <c:v>4350</c:v>
                </c:pt>
                <c:pt idx="426">
                  <c:v>4360</c:v>
                </c:pt>
                <c:pt idx="427">
                  <c:v>4370</c:v>
                </c:pt>
                <c:pt idx="428">
                  <c:v>4380</c:v>
                </c:pt>
                <c:pt idx="429">
                  <c:v>4390</c:v>
                </c:pt>
                <c:pt idx="430">
                  <c:v>4400</c:v>
                </c:pt>
                <c:pt idx="431">
                  <c:v>4410</c:v>
                </c:pt>
                <c:pt idx="432">
                  <c:v>4420</c:v>
                </c:pt>
                <c:pt idx="433">
                  <c:v>4430</c:v>
                </c:pt>
                <c:pt idx="434">
                  <c:v>4440</c:v>
                </c:pt>
                <c:pt idx="435">
                  <c:v>4450</c:v>
                </c:pt>
                <c:pt idx="436">
                  <c:v>4460</c:v>
                </c:pt>
                <c:pt idx="437">
                  <c:v>4470</c:v>
                </c:pt>
                <c:pt idx="438">
                  <c:v>4480</c:v>
                </c:pt>
                <c:pt idx="439">
                  <c:v>4490</c:v>
                </c:pt>
                <c:pt idx="440">
                  <c:v>4500</c:v>
                </c:pt>
                <c:pt idx="441">
                  <c:v>4510</c:v>
                </c:pt>
                <c:pt idx="442">
                  <c:v>4520</c:v>
                </c:pt>
                <c:pt idx="443">
                  <c:v>4530</c:v>
                </c:pt>
                <c:pt idx="444">
                  <c:v>4540</c:v>
                </c:pt>
                <c:pt idx="445">
                  <c:v>4550</c:v>
                </c:pt>
                <c:pt idx="446">
                  <c:v>4560</c:v>
                </c:pt>
                <c:pt idx="447">
                  <c:v>4570</c:v>
                </c:pt>
                <c:pt idx="448">
                  <c:v>4580</c:v>
                </c:pt>
                <c:pt idx="449">
                  <c:v>4590</c:v>
                </c:pt>
                <c:pt idx="450">
                  <c:v>4600</c:v>
                </c:pt>
                <c:pt idx="451">
                  <c:v>4610</c:v>
                </c:pt>
                <c:pt idx="452">
                  <c:v>4620</c:v>
                </c:pt>
                <c:pt idx="453">
                  <c:v>4630</c:v>
                </c:pt>
                <c:pt idx="454">
                  <c:v>4640</c:v>
                </c:pt>
                <c:pt idx="455">
                  <c:v>4650</c:v>
                </c:pt>
                <c:pt idx="456">
                  <c:v>4660</c:v>
                </c:pt>
                <c:pt idx="457">
                  <c:v>4670</c:v>
                </c:pt>
                <c:pt idx="458">
                  <c:v>4680</c:v>
                </c:pt>
                <c:pt idx="459">
                  <c:v>4690</c:v>
                </c:pt>
                <c:pt idx="460">
                  <c:v>4700</c:v>
                </c:pt>
                <c:pt idx="461">
                  <c:v>4710</c:v>
                </c:pt>
                <c:pt idx="462">
                  <c:v>4720</c:v>
                </c:pt>
                <c:pt idx="463">
                  <c:v>4730</c:v>
                </c:pt>
                <c:pt idx="464">
                  <c:v>4740</c:v>
                </c:pt>
                <c:pt idx="465">
                  <c:v>4750</c:v>
                </c:pt>
                <c:pt idx="466">
                  <c:v>4760</c:v>
                </c:pt>
                <c:pt idx="467">
                  <c:v>4770</c:v>
                </c:pt>
                <c:pt idx="468">
                  <c:v>4780</c:v>
                </c:pt>
                <c:pt idx="469">
                  <c:v>4790</c:v>
                </c:pt>
                <c:pt idx="470">
                  <c:v>4800</c:v>
                </c:pt>
                <c:pt idx="471">
                  <c:v>4810</c:v>
                </c:pt>
                <c:pt idx="472">
                  <c:v>4820</c:v>
                </c:pt>
                <c:pt idx="473">
                  <c:v>4830</c:v>
                </c:pt>
                <c:pt idx="474">
                  <c:v>4840</c:v>
                </c:pt>
                <c:pt idx="475">
                  <c:v>4850</c:v>
                </c:pt>
                <c:pt idx="476">
                  <c:v>4860</c:v>
                </c:pt>
                <c:pt idx="477">
                  <c:v>4870</c:v>
                </c:pt>
                <c:pt idx="478">
                  <c:v>4880</c:v>
                </c:pt>
                <c:pt idx="479">
                  <c:v>4890</c:v>
                </c:pt>
                <c:pt idx="480">
                  <c:v>4900</c:v>
                </c:pt>
                <c:pt idx="481">
                  <c:v>4910</c:v>
                </c:pt>
                <c:pt idx="482">
                  <c:v>4920</c:v>
                </c:pt>
                <c:pt idx="483">
                  <c:v>4930</c:v>
                </c:pt>
                <c:pt idx="484">
                  <c:v>4940</c:v>
                </c:pt>
                <c:pt idx="485">
                  <c:v>4950</c:v>
                </c:pt>
                <c:pt idx="486">
                  <c:v>4960</c:v>
                </c:pt>
                <c:pt idx="487">
                  <c:v>4970</c:v>
                </c:pt>
                <c:pt idx="488">
                  <c:v>4980</c:v>
                </c:pt>
                <c:pt idx="489">
                  <c:v>4990</c:v>
                </c:pt>
                <c:pt idx="490">
                  <c:v>5000</c:v>
                </c:pt>
                <c:pt idx="491">
                  <c:v>5010</c:v>
                </c:pt>
                <c:pt idx="492">
                  <c:v>5020</c:v>
                </c:pt>
                <c:pt idx="493">
                  <c:v>5030</c:v>
                </c:pt>
                <c:pt idx="494">
                  <c:v>5040</c:v>
                </c:pt>
                <c:pt idx="495">
                  <c:v>5050</c:v>
                </c:pt>
                <c:pt idx="496">
                  <c:v>5060</c:v>
                </c:pt>
                <c:pt idx="497">
                  <c:v>5070</c:v>
                </c:pt>
                <c:pt idx="498">
                  <c:v>5080</c:v>
                </c:pt>
                <c:pt idx="499">
                  <c:v>5090</c:v>
                </c:pt>
                <c:pt idx="500">
                  <c:v>5100</c:v>
                </c:pt>
                <c:pt idx="501">
                  <c:v>5110</c:v>
                </c:pt>
                <c:pt idx="502">
                  <c:v>5120</c:v>
                </c:pt>
                <c:pt idx="503">
                  <c:v>5130</c:v>
                </c:pt>
                <c:pt idx="504">
                  <c:v>5140</c:v>
                </c:pt>
                <c:pt idx="505">
                  <c:v>5150</c:v>
                </c:pt>
                <c:pt idx="506">
                  <c:v>5160</c:v>
                </c:pt>
                <c:pt idx="507">
                  <c:v>5170</c:v>
                </c:pt>
                <c:pt idx="508">
                  <c:v>5180</c:v>
                </c:pt>
                <c:pt idx="509">
                  <c:v>5190</c:v>
                </c:pt>
                <c:pt idx="510">
                  <c:v>5200</c:v>
                </c:pt>
                <c:pt idx="511">
                  <c:v>5210</c:v>
                </c:pt>
                <c:pt idx="512">
                  <c:v>5220</c:v>
                </c:pt>
                <c:pt idx="513">
                  <c:v>5230</c:v>
                </c:pt>
                <c:pt idx="514">
                  <c:v>5240</c:v>
                </c:pt>
                <c:pt idx="515">
                  <c:v>5250</c:v>
                </c:pt>
                <c:pt idx="516">
                  <c:v>5260</c:v>
                </c:pt>
                <c:pt idx="517">
                  <c:v>5270</c:v>
                </c:pt>
                <c:pt idx="518">
                  <c:v>5280</c:v>
                </c:pt>
                <c:pt idx="519">
                  <c:v>5290</c:v>
                </c:pt>
                <c:pt idx="520">
                  <c:v>5300</c:v>
                </c:pt>
                <c:pt idx="521">
                  <c:v>5310</c:v>
                </c:pt>
                <c:pt idx="522">
                  <c:v>5320</c:v>
                </c:pt>
                <c:pt idx="523">
                  <c:v>5330</c:v>
                </c:pt>
                <c:pt idx="524">
                  <c:v>5340</c:v>
                </c:pt>
                <c:pt idx="525">
                  <c:v>5350</c:v>
                </c:pt>
                <c:pt idx="526">
                  <c:v>5360</c:v>
                </c:pt>
                <c:pt idx="527">
                  <c:v>5370</c:v>
                </c:pt>
                <c:pt idx="528">
                  <c:v>5380</c:v>
                </c:pt>
                <c:pt idx="529">
                  <c:v>5390</c:v>
                </c:pt>
                <c:pt idx="530">
                  <c:v>5400</c:v>
                </c:pt>
                <c:pt idx="531">
                  <c:v>5410</c:v>
                </c:pt>
                <c:pt idx="532">
                  <c:v>5420</c:v>
                </c:pt>
                <c:pt idx="533">
                  <c:v>5430</c:v>
                </c:pt>
                <c:pt idx="534">
                  <c:v>5440</c:v>
                </c:pt>
                <c:pt idx="535">
                  <c:v>5450</c:v>
                </c:pt>
                <c:pt idx="536">
                  <c:v>5460</c:v>
                </c:pt>
                <c:pt idx="537">
                  <c:v>5470</c:v>
                </c:pt>
                <c:pt idx="538">
                  <c:v>5480</c:v>
                </c:pt>
                <c:pt idx="539">
                  <c:v>5490</c:v>
                </c:pt>
                <c:pt idx="540">
                  <c:v>5500</c:v>
                </c:pt>
                <c:pt idx="541">
                  <c:v>5510</c:v>
                </c:pt>
                <c:pt idx="542">
                  <c:v>5520</c:v>
                </c:pt>
                <c:pt idx="543">
                  <c:v>5530</c:v>
                </c:pt>
                <c:pt idx="544">
                  <c:v>5540</c:v>
                </c:pt>
                <c:pt idx="545">
                  <c:v>5550</c:v>
                </c:pt>
                <c:pt idx="546">
                  <c:v>5560</c:v>
                </c:pt>
                <c:pt idx="547">
                  <c:v>5570</c:v>
                </c:pt>
                <c:pt idx="548">
                  <c:v>5580</c:v>
                </c:pt>
                <c:pt idx="549">
                  <c:v>5590</c:v>
                </c:pt>
                <c:pt idx="550">
                  <c:v>5600</c:v>
                </c:pt>
                <c:pt idx="551">
                  <c:v>5610</c:v>
                </c:pt>
                <c:pt idx="552">
                  <c:v>5620</c:v>
                </c:pt>
                <c:pt idx="553">
                  <c:v>5630</c:v>
                </c:pt>
                <c:pt idx="554">
                  <c:v>5640</c:v>
                </c:pt>
                <c:pt idx="555">
                  <c:v>5650</c:v>
                </c:pt>
                <c:pt idx="556">
                  <c:v>5660</c:v>
                </c:pt>
                <c:pt idx="557">
                  <c:v>5670</c:v>
                </c:pt>
                <c:pt idx="558">
                  <c:v>5680</c:v>
                </c:pt>
                <c:pt idx="559">
                  <c:v>5690</c:v>
                </c:pt>
                <c:pt idx="560">
                  <c:v>5700</c:v>
                </c:pt>
                <c:pt idx="561">
                  <c:v>5710</c:v>
                </c:pt>
                <c:pt idx="562">
                  <c:v>5720</c:v>
                </c:pt>
                <c:pt idx="563">
                  <c:v>5730</c:v>
                </c:pt>
                <c:pt idx="564">
                  <c:v>5740</c:v>
                </c:pt>
                <c:pt idx="565">
                  <c:v>5750</c:v>
                </c:pt>
                <c:pt idx="566">
                  <c:v>5760</c:v>
                </c:pt>
                <c:pt idx="567">
                  <c:v>5770</c:v>
                </c:pt>
                <c:pt idx="568">
                  <c:v>5780</c:v>
                </c:pt>
                <c:pt idx="569">
                  <c:v>5790</c:v>
                </c:pt>
                <c:pt idx="570">
                  <c:v>5800</c:v>
                </c:pt>
                <c:pt idx="571">
                  <c:v>5810</c:v>
                </c:pt>
                <c:pt idx="572">
                  <c:v>5820</c:v>
                </c:pt>
                <c:pt idx="573">
                  <c:v>5830</c:v>
                </c:pt>
                <c:pt idx="574">
                  <c:v>5840</c:v>
                </c:pt>
                <c:pt idx="575">
                  <c:v>5850</c:v>
                </c:pt>
                <c:pt idx="576">
                  <c:v>5860</c:v>
                </c:pt>
                <c:pt idx="577">
                  <c:v>5870</c:v>
                </c:pt>
                <c:pt idx="578">
                  <c:v>5880</c:v>
                </c:pt>
                <c:pt idx="579">
                  <c:v>5890</c:v>
                </c:pt>
                <c:pt idx="580">
                  <c:v>5900</c:v>
                </c:pt>
                <c:pt idx="581">
                  <c:v>5910</c:v>
                </c:pt>
                <c:pt idx="582">
                  <c:v>5920</c:v>
                </c:pt>
                <c:pt idx="583">
                  <c:v>5930</c:v>
                </c:pt>
                <c:pt idx="584">
                  <c:v>5940</c:v>
                </c:pt>
                <c:pt idx="585">
                  <c:v>5950</c:v>
                </c:pt>
                <c:pt idx="586">
                  <c:v>5960</c:v>
                </c:pt>
                <c:pt idx="587">
                  <c:v>5970</c:v>
                </c:pt>
                <c:pt idx="588">
                  <c:v>5980</c:v>
                </c:pt>
                <c:pt idx="589">
                  <c:v>5990</c:v>
                </c:pt>
                <c:pt idx="590">
                  <c:v>6000</c:v>
                </c:pt>
                <c:pt idx="591">
                  <c:v>6010</c:v>
                </c:pt>
                <c:pt idx="592">
                  <c:v>6020</c:v>
                </c:pt>
                <c:pt idx="593">
                  <c:v>6030</c:v>
                </c:pt>
                <c:pt idx="594">
                  <c:v>6040</c:v>
                </c:pt>
                <c:pt idx="595">
                  <c:v>6050</c:v>
                </c:pt>
                <c:pt idx="596">
                  <c:v>6060</c:v>
                </c:pt>
                <c:pt idx="597">
                  <c:v>6070</c:v>
                </c:pt>
                <c:pt idx="598">
                  <c:v>6080</c:v>
                </c:pt>
                <c:pt idx="599">
                  <c:v>6090</c:v>
                </c:pt>
                <c:pt idx="600">
                  <c:v>6100</c:v>
                </c:pt>
                <c:pt idx="601">
                  <c:v>6110</c:v>
                </c:pt>
                <c:pt idx="602">
                  <c:v>6120</c:v>
                </c:pt>
                <c:pt idx="603">
                  <c:v>6130</c:v>
                </c:pt>
                <c:pt idx="604">
                  <c:v>6140</c:v>
                </c:pt>
                <c:pt idx="605">
                  <c:v>6150</c:v>
                </c:pt>
                <c:pt idx="606">
                  <c:v>6160</c:v>
                </c:pt>
                <c:pt idx="607">
                  <c:v>6170</c:v>
                </c:pt>
                <c:pt idx="608">
                  <c:v>6180</c:v>
                </c:pt>
                <c:pt idx="609">
                  <c:v>6190</c:v>
                </c:pt>
                <c:pt idx="610">
                  <c:v>6200</c:v>
                </c:pt>
                <c:pt idx="611">
                  <c:v>6210</c:v>
                </c:pt>
                <c:pt idx="612">
                  <c:v>6220</c:v>
                </c:pt>
                <c:pt idx="613">
                  <c:v>6230</c:v>
                </c:pt>
                <c:pt idx="614">
                  <c:v>6240</c:v>
                </c:pt>
                <c:pt idx="615">
                  <c:v>6250</c:v>
                </c:pt>
                <c:pt idx="616">
                  <c:v>6260</c:v>
                </c:pt>
                <c:pt idx="617">
                  <c:v>6270</c:v>
                </c:pt>
                <c:pt idx="618">
                  <c:v>6280</c:v>
                </c:pt>
                <c:pt idx="619">
                  <c:v>6290</c:v>
                </c:pt>
                <c:pt idx="620">
                  <c:v>6300</c:v>
                </c:pt>
                <c:pt idx="621">
                  <c:v>6310</c:v>
                </c:pt>
                <c:pt idx="622">
                  <c:v>6320</c:v>
                </c:pt>
                <c:pt idx="623">
                  <c:v>6330</c:v>
                </c:pt>
                <c:pt idx="624">
                  <c:v>6340</c:v>
                </c:pt>
                <c:pt idx="625">
                  <c:v>6350</c:v>
                </c:pt>
                <c:pt idx="626">
                  <c:v>6360</c:v>
                </c:pt>
                <c:pt idx="627">
                  <c:v>6370</c:v>
                </c:pt>
                <c:pt idx="628">
                  <c:v>6380</c:v>
                </c:pt>
                <c:pt idx="629">
                  <c:v>6390</c:v>
                </c:pt>
                <c:pt idx="630">
                  <c:v>6400</c:v>
                </c:pt>
                <c:pt idx="631">
                  <c:v>6410</c:v>
                </c:pt>
                <c:pt idx="632">
                  <c:v>6420</c:v>
                </c:pt>
                <c:pt idx="633">
                  <c:v>6430</c:v>
                </c:pt>
                <c:pt idx="634">
                  <c:v>6440</c:v>
                </c:pt>
                <c:pt idx="635">
                  <c:v>6450</c:v>
                </c:pt>
                <c:pt idx="636">
                  <c:v>6460</c:v>
                </c:pt>
                <c:pt idx="637">
                  <c:v>6470</c:v>
                </c:pt>
                <c:pt idx="638">
                  <c:v>6480</c:v>
                </c:pt>
                <c:pt idx="639">
                  <c:v>6490</c:v>
                </c:pt>
                <c:pt idx="640">
                  <c:v>6500</c:v>
                </c:pt>
                <c:pt idx="641">
                  <c:v>6510</c:v>
                </c:pt>
                <c:pt idx="642">
                  <c:v>6520</c:v>
                </c:pt>
                <c:pt idx="643">
                  <c:v>6530</c:v>
                </c:pt>
                <c:pt idx="644">
                  <c:v>6540</c:v>
                </c:pt>
                <c:pt idx="645">
                  <c:v>6550</c:v>
                </c:pt>
                <c:pt idx="646">
                  <c:v>6560</c:v>
                </c:pt>
                <c:pt idx="647">
                  <c:v>6570</c:v>
                </c:pt>
                <c:pt idx="648">
                  <c:v>6580</c:v>
                </c:pt>
                <c:pt idx="649">
                  <c:v>6590</c:v>
                </c:pt>
                <c:pt idx="650">
                  <c:v>6600</c:v>
                </c:pt>
                <c:pt idx="651">
                  <c:v>6610</c:v>
                </c:pt>
                <c:pt idx="652">
                  <c:v>6620</c:v>
                </c:pt>
                <c:pt idx="653">
                  <c:v>6630</c:v>
                </c:pt>
                <c:pt idx="654">
                  <c:v>6640</c:v>
                </c:pt>
                <c:pt idx="655">
                  <c:v>6650</c:v>
                </c:pt>
                <c:pt idx="656">
                  <c:v>6660</c:v>
                </c:pt>
                <c:pt idx="657">
                  <c:v>6670</c:v>
                </c:pt>
                <c:pt idx="658">
                  <c:v>6680</c:v>
                </c:pt>
                <c:pt idx="659">
                  <c:v>6690</c:v>
                </c:pt>
                <c:pt idx="660">
                  <c:v>6700</c:v>
                </c:pt>
                <c:pt idx="661">
                  <c:v>6710</c:v>
                </c:pt>
                <c:pt idx="662">
                  <c:v>6720</c:v>
                </c:pt>
                <c:pt idx="663">
                  <c:v>6730</c:v>
                </c:pt>
                <c:pt idx="664">
                  <c:v>6740</c:v>
                </c:pt>
                <c:pt idx="665">
                  <c:v>6750</c:v>
                </c:pt>
                <c:pt idx="666">
                  <c:v>6760</c:v>
                </c:pt>
                <c:pt idx="667">
                  <c:v>6770</c:v>
                </c:pt>
                <c:pt idx="668">
                  <c:v>6780</c:v>
                </c:pt>
                <c:pt idx="669">
                  <c:v>6790</c:v>
                </c:pt>
                <c:pt idx="670">
                  <c:v>6800</c:v>
                </c:pt>
                <c:pt idx="671">
                  <c:v>6810</c:v>
                </c:pt>
                <c:pt idx="672">
                  <c:v>6820</c:v>
                </c:pt>
                <c:pt idx="673">
                  <c:v>6830</c:v>
                </c:pt>
                <c:pt idx="674">
                  <c:v>6840</c:v>
                </c:pt>
                <c:pt idx="675">
                  <c:v>6850</c:v>
                </c:pt>
                <c:pt idx="676">
                  <c:v>6860</c:v>
                </c:pt>
                <c:pt idx="677">
                  <c:v>6870</c:v>
                </c:pt>
                <c:pt idx="678">
                  <c:v>6880</c:v>
                </c:pt>
                <c:pt idx="679">
                  <c:v>6890</c:v>
                </c:pt>
                <c:pt idx="680">
                  <c:v>6900</c:v>
                </c:pt>
                <c:pt idx="681">
                  <c:v>6910</c:v>
                </c:pt>
                <c:pt idx="682">
                  <c:v>6920</c:v>
                </c:pt>
                <c:pt idx="683">
                  <c:v>6930</c:v>
                </c:pt>
                <c:pt idx="684">
                  <c:v>6940</c:v>
                </c:pt>
                <c:pt idx="685">
                  <c:v>6950</c:v>
                </c:pt>
                <c:pt idx="686">
                  <c:v>6960</c:v>
                </c:pt>
                <c:pt idx="687">
                  <c:v>6970</c:v>
                </c:pt>
                <c:pt idx="688">
                  <c:v>6980</c:v>
                </c:pt>
                <c:pt idx="689">
                  <c:v>6990</c:v>
                </c:pt>
                <c:pt idx="690">
                  <c:v>7000</c:v>
                </c:pt>
                <c:pt idx="691">
                  <c:v>7010</c:v>
                </c:pt>
                <c:pt idx="692">
                  <c:v>7020</c:v>
                </c:pt>
                <c:pt idx="693">
                  <c:v>7030</c:v>
                </c:pt>
                <c:pt idx="694">
                  <c:v>7040</c:v>
                </c:pt>
                <c:pt idx="695">
                  <c:v>7050</c:v>
                </c:pt>
                <c:pt idx="696">
                  <c:v>7060</c:v>
                </c:pt>
                <c:pt idx="697">
                  <c:v>7070</c:v>
                </c:pt>
                <c:pt idx="698">
                  <c:v>7080</c:v>
                </c:pt>
                <c:pt idx="699">
                  <c:v>7090</c:v>
                </c:pt>
                <c:pt idx="700">
                  <c:v>7100</c:v>
                </c:pt>
                <c:pt idx="701">
                  <c:v>7110</c:v>
                </c:pt>
                <c:pt idx="702">
                  <c:v>7120</c:v>
                </c:pt>
                <c:pt idx="703">
                  <c:v>7130</c:v>
                </c:pt>
                <c:pt idx="704">
                  <c:v>7140</c:v>
                </c:pt>
                <c:pt idx="705">
                  <c:v>7150</c:v>
                </c:pt>
                <c:pt idx="706">
                  <c:v>7160</c:v>
                </c:pt>
                <c:pt idx="707">
                  <c:v>7170</c:v>
                </c:pt>
                <c:pt idx="708">
                  <c:v>7180</c:v>
                </c:pt>
                <c:pt idx="709">
                  <c:v>7190</c:v>
                </c:pt>
                <c:pt idx="710">
                  <c:v>7200</c:v>
                </c:pt>
                <c:pt idx="711">
                  <c:v>7210</c:v>
                </c:pt>
                <c:pt idx="712">
                  <c:v>7220</c:v>
                </c:pt>
                <c:pt idx="713">
                  <c:v>7230</c:v>
                </c:pt>
                <c:pt idx="714">
                  <c:v>7240</c:v>
                </c:pt>
                <c:pt idx="715">
                  <c:v>7250</c:v>
                </c:pt>
                <c:pt idx="716">
                  <c:v>7260</c:v>
                </c:pt>
                <c:pt idx="717">
                  <c:v>7270</c:v>
                </c:pt>
                <c:pt idx="718">
                  <c:v>7280</c:v>
                </c:pt>
                <c:pt idx="719">
                  <c:v>7290</c:v>
                </c:pt>
                <c:pt idx="720">
                  <c:v>7300</c:v>
                </c:pt>
                <c:pt idx="721">
                  <c:v>7310</c:v>
                </c:pt>
                <c:pt idx="722">
                  <c:v>7320</c:v>
                </c:pt>
                <c:pt idx="723">
                  <c:v>7330</c:v>
                </c:pt>
                <c:pt idx="724">
                  <c:v>7340</c:v>
                </c:pt>
                <c:pt idx="725">
                  <c:v>7350</c:v>
                </c:pt>
                <c:pt idx="726">
                  <c:v>7360</c:v>
                </c:pt>
                <c:pt idx="727">
                  <c:v>7370</c:v>
                </c:pt>
                <c:pt idx="728">
                  <c:v>7380</c:v>
                </c:pt>
                <c:pt idx="729">
                  <c:v>7390</c:v>
                </c:pt>
                <c:pt idx="730">
                  <c:v>7400</c:v>
                </c:pt>
                <c:pt idx="731">
                  <c:v>7410</c:v>
                </c:pt>
                <c:pt idx="732">
                  <c:v>7420</c:v>
                </c:pt>
                <c:pt idx="733">
                  <c:v>7430</c:v>
                </c:pt>
                <c:pt idx="734">
                  <c:v>7440</c:v>
                </c:pt>
                <c:pt idx="735">
                  <c:v>7450</c:v>
                </c:pt>
                <c:pt idx="736">
                  <c:v>7460</c:v>
                </c:pt>
                <c:pt idx="737">
                  <c:v>7470</c:v>
                </c:pt>
                <c:pt idx="738">
                  <c:v>7480</c:v>
                </c:pt>
                <c:pt idx="739">
                  <c:v>7490</c:v>
                </c:pt>
                <c:pt idx="740">
                  <c:v>7500</c:v>
                </c:pt>
                <c:pt idx="741">
                  <c:v>7510</c:v>
                </c:pt>
                <c:pt idx="742">
                  <c:v>7520</c:v>
                </c:pt>
                <c:pt idx="743">
                  <c:v>7530</c:v>
                </c:pt>
                <c:pt idx="744">
                  <c:v>7540</c:v>
                </c:pt>
                <c:pt idx="745">
                  <c:v>7550</c:v>
                </c:pt>
                <c:pt idx="746">
                  <c:v>7560</c:v>
                </c:pt>
                <c:pt idx="747">
                  <c:v>7570</c:v>
                </c:pt>
                <c:pt idx="748">
                  <c:v>7580</c:v>
                </c:pt>
                <c:pt idx="749">
                  <c:v>7590</c:v>
                </c:pt>
                <c:pt idx="750">
                  <c:v>7600</c:v>
                </c:pt>
                <c:pt idx="751">
                  <c:v>7610</c:v>
                </c:pt>
                <c:pt idx="752">
                  <c:v>7620</c:v>
                </c:pt>
                <c:pt idx="753">
                  <c:v>7630</c:v>
                </c:pt>
                <c:pt idx="754">
                  <c:v>7640</c:v>
                </c:pt>
                <c:pt idx="755">
                  <c:v>7650</c:v>
                </c:pt>
                <c:pt idx="756">
                  <c:v>7660</c:v>
                </c:pt>
                <c:pt idx="757">
                  <c:v>7670</c:v>
                </c:pt>
                <c:pt idx="758">
                  <c:v>7680</c:v>
                </c:pt>
                <c:pt idx="759">
                  <c:v>7690</c:v>
                </c:pt>
                <c:pt idx="760">
                  <c:v>7700</c:v>
                </c:pt>
                <c:pt idx="761">
                  <c:v>7710</c:v>
                </c:pt>
                <c:pt idx="762">
                  <c:v>7720</c:v>
                </c:pt>
                <c:pt idx="763">
                  <c:v>7730</c:v>
                </c:pt>
                <c:pt idx="764">
                  <c:v>7740</c:v>
                </c:pt>
                <c:pt idx="765">
                  <c:v>7750</c:v>
                </c:pt>
                <c:pt idx="766">
                  <c:v>7760</c:v>
                </c:pt>
                <c:pt idx="767">
                  <c:v>7770</c:v>
                </c:pt>
                <c:pt idx="768">
                  <c:v>7780</c:v>
                </c:pt>
                <c:pt idx="769">
                  <c:v>7790</c:v>
                </c:pt>
                <c:pt idx="770">
                  <c:v>7800</c:v>
                </c:pt>
                <c:pt idx="771">
                  <c:v>7810</c:v>
                </c:pt>
                <c:pt idx="772">
                  <c:v>7820</c:v>
                </c:pt>
                <c:pt idx="773">
                  <c:v>7830</c:v>
                </c:pt>
                <c:pt idx="774">
                  <c:v>7840</c:v>
                </c:pt>
                <c:pt idx="775">
                  <c:v>7850</c:v>
                </c:pt>
                <c:pt idx="776">
                  <c:v>7860</c:v>
                </c:pt>
                <c:pt idx="777">
                  <c:v>7870</c:v>
                </c:pt>
                <c:pt idx="778">
                  <c:v>7880</c:v>
                </c:pt>
                <c:pt idx="779">
                  <c:v>7890</c:v>
                </c:pt>
                <c:pt idx="780">
                  <c:v>7900</c:v>
                </c:pt>
                <c:pt idx="781">
                  <c:v>7910</c:v>
                </c:pt>
                <c:pt idx="782">
                  <c:v>7920</c:v>
                </c:pt>
                <c:pt idx="783">
                  <c:v>7930</c:v>
                </c:pt>
                <c:pt idx="784">
                  <c:v>7940</c:v>
                </c:pt>
                <c:pt idx="785">
                  <c:v>7950</c:v>
                </c:pt>
                <c:pt idx="786">
                  <c:v>7960</c:v>
                </c:pt>
                <c:pt idx="787">
                  <c:v>7970</c:v>
                </c:pt>
                <c:pt idx="788">
                  <c:v>7980</c:v>
                </c:pt>
                <c:pt idx="789">
                  <c:v>7990</c:v>
                </c:pt>
                <c:pt idx="790">
                  <c:v>8000</c:v>
                </c:pt>
                <c:pt idx="791">
                  <c:v>8010</c:v>
                </c:pt>
                <c:pt idx="792">
                  <c:v>8020</c:v>
                </c:pt>
                <c:pt idx="793">
                  <c:v>8030</c:v>
                </c:pt>
                <c:pt idx="794">
                  <c:v>8040</c:v>
                </c:pt>
                <c:pt idx="795">
                  <c:v>8050</c:v>
                </c:pt>
                <c:pt idx="796">
                  <c:v>8060</c:v>
                </c:pt>
                <c:pt idx="797">
                  <c:v>8070</c:v>
                </c:pt>
                <c:pt idx="798">
                  <c:v>8080</c:v>
                </c:pt>
                <c:pt idx="799">
                  <c:v>8090</c:v>
                </c:pt>
                <c:pt idx="800">
                  <c:v>8100</c:v>
                </c:pt>
                <c:pt idx="801">
                  <c:v>8110</c:v>
                </c:pt>
                <c:pt idx="802">
                  <c:v>8120</c:v>
                </c:pt>
                <c:pt idx="803">
                  <c:v>8130</c:v>
                </c:pt>
                <c:pt idx="804">
                  <c:v>8140</c:v>
                </c:pt>
                <c:pt idx="805">
                  <c:v>8150</c:v>
                </c:pt>
                <c:pt idx="806">
                  <c:v>8160</c:v>
                </c:pt>
                <c:pt idx="807">
                  <c:v>8170</c:v>
                </c:pt>
                <c:pt idx="808">
                  <c:v>8180</c:v>
                </c:pt>
                <c:pt idx="809">
                  <c:v>8190</c:v>
                </c:pt>
                <c:pt idx="810">
                  <c:v>8200</c:v>
                </c:pt>
                <c:pt idx="811">
                  <c:v>8210</c:v>
                </c:pt>
                <c:pt idx="812">
                  <c:v>8220</c:v>
                </c:pt>
                <c:pt idx="813">
                  <c:v>8230</c:v>
                </c:pt>
                <c:pt idx="814">
                  <c:v>8240</c:v>
                </c:pt>
                <c:pt idx="815">
                  <c:v>8250</c:v>
                </c:pt>
                <c:pt idx="816">
                  <c:v>8260</c:v>
                </c:pt>
                <c:pt idx="817">
                  <c:v>8270</c:v>
                </c:pt>
                <c:pt idx="818">
                  <c:v>8280</c:v>
                </c:pt>
                <c:pt idx="819">
                  <c:v>8290</c:v>
                </c:pt>
                <c:pt idx="820">
                  <c:v>8300</c:v>
                </c:pt>
                <c:pt idx="821">
                  <c:v>8310</c:v>
                </c:pt>
                <c:pt idx="822">
                  <c:v>8320</c:v>
                </c:pt>
                <c:pt idx="823">
                  <c:v>8330</c:v>
                </c:pt>
                <c:pt idx="824">
                  <c:v>8340</c:v>
                </c:pt>
                <c:pt idx="825">
                  <c:v>8350</c:v>
                </c:pt>
                <c:pt idx="826">
                  <c:v>8360</c:v>
                </c:pt>
                <c:pt idx="827">
                  <c:v>8370</c:v>
                </c:pt>
                <c:pt idx="828">
                  <c:v>8380</c:v>
                </c:pt>
                <c:pt idx="829">
                  <c:v>8390</c:v>
                </c:pt>
                <c:pt idx="830">
                  <c:v>8400</c:v>
                </c:pt>
                <c:pt idx="831">
                  <c:v>8410</c:v>
                </c:pt>
                <c:pt idx="832">
                  <c:v>8420</c:v>
                </c:pt>
                <c:pt idx="833">
                  <c:v>8430</c:v>
                </c:pt>
                <c:pt idx="834">
                  <c:v>8440</c:v>
                </c:pt>
                <c:pt idx="835">
                  <c:v>8450</c:v>
                </c:pt>
                <c:pt idx="836">
                  <c:v>8460</c:v>
                </c:pt>
                <c:pt idx="837">
                  <c:v>8470</c:v>
                </c:pt>
                <c:pt idx="838">
                  <c:v>8480</c:v>
                </c:pt>
                <c:pt idx="839">
                  <c:v>8490</c:v>
                </c:pt>
                <c:pt idx="840">
                  <c:v>8500</c:v>
                </c:pt>
                <c:pt idx="841">
                  <c:v>8510</c:v>
                </c:pt>
                <c:pt idx="842">
                  <c:v>8520</c:v>
                </c:pt>
                <c:pt idx="843">
                  <c:v>8530</c:v>
                </c:pt>
                <c:pt idx="844">
                  <c:v>8540</c:v>
                </c:pt>
                <c:pt idx="845">
                  <c:v>8550</c:v>
                </c:pt>
                <c:pt idx="846">
                  <c:v>8560</c:v>
                </c:pt>
                <c:pt idx="847">
                  <c:v>8570</c:v>
                </c:pt>
                <c:pt idx="848">
                  <c:v>8580</c:v>
                </c:pt>
                <c:pt idx="849">
                  <c:v>8590</c:v>
                </c:pt>
                <c:pt idx="850">
                  <c:v>8600</c:v>
                </c:pt>
                <c:pt idx="851">
                  <c:v>8610</c:v>
                </c:pt>
                <c:pt idx="852">
                  <c:v>8620</c:v>
                </c:pt>
                <c:pt idx="853">
                  <c:v>8630</c:v>
                </c:pt>
                <c:pt idx="854">
                  <c:v>8640</c:v>
                </c:pt>
                <c:pt idx="855">
                  <c:v>8650</c:v>
                </c:pt>
                <c:pt idx="856">
                  <c:v>8660</c:v>
                </c:pt>
                <c:pt idx="857">
                  <c:v>8670</c:v>
                </c:pt>
                <c:pt idx="858">
                  <c:v>8680</c:v>
                </c:pt>
                <c:pt idx="859">
                  <c:v>8690</c:v>
                </c:pt>
                <c:pt idx="860">
                  <c:v>8700</c:v>
                </c:pt>
                <c:pt idx="861">
                  <c:v>8710</c:v>
                </c:pt>
                <c:pt idx="862">
                  <c:v>8720</c:v>
                </c:pt>
                <c:pt idx="863">
                  <c:v>8730</c:v>
                </c:pt>
                <c:pt idx="864">
                  <c:v>8740</c:v>
                </c:pt>
                <c:pt idx="865">
                  <c:v>8750</c:v>
                </c:pt>
                <c:pt idx="866">
                  <c:v>8760</c:v>
                </c:pt>
                <c:pt idx="867">
                  <c:v>8770</c:v>
                </c:pt>
                <c:pt idx="868">
                  <c:v>8780</c:v>
                </c:pt>
                <c:pt idx="869">
                  <c:v>8790</c:v>
                </c:pt>
                <c:pt idx="870">
                  <c:v>8800</c:v>
                </c:pt>
                <c:pt idx="871">
                  <c:v>8810</c:v>
                </c:pt>
                <c:pt idx="872">
                  <c:v>8820</c:v>
                </c:pt>
                <c:pt idx="873">
                  <c:v>8830</c:v>
                </c:pt>
                <c:pt idx="874">
                  <c:v>8840</c:v>
                </c:pt>
                <c:pt idx="875">
                  <c:v>8850</c:v>
                </c:pt>
                <c:pt idx="876">
                  <c:v>8860</c:v>
                </c:pt>
                <c:pt idx="877">
                  <c:v>8870</c:v>
                </c:pt>
                <c:pt idx="878">
                  <c:v>8880</c:v>
                </c:pt>
                <c:pt idx="879">
                  <c:v>8890</c:v>
                </c:pt>
                <c:pt idx="880">
                  <c:v>8900</c:v>
                </c:pt>
                <c:pt idx="881">
                  <c:v>8910</c:v>
                </c:pt>
                <c:pt idx="882">
                  <c:v>8920</c:v>
                </c:pt>
                <c:pt idx="883">
                  <c:v>8930</c:v>
                </c:pt>
                <c:pt idx="884">
                  <c:v>8940</c:v>
                </c:pt>
                <c:pt idx="885">
                  <c:v>8950</c:v>
                </c:pt>
                <c:pt idx="886">
                  <c:v>8960</c:v>
                </c:pt>
                <c:pt idx="887">
                  <c:v>8970</c:v>
                </c:pt>
                <c:pt idx="888">
                  <c:v>8980</c:v>
                </c:pt>
                <c:pt idx="889">
                  <c:v>8990</c:v>
                </c:pt>
                <c:pt idx="890">
                  <c:v>9000</c:v>
                </c:pt>
                <c:pt idx="891">
                  <c:v>9010</c:v>
                </c:pt>
                <c:pt idx="892">
                  <c:v>9020</c:v>
                </c:pt>
                <c:pt idx="893">
                  <c:v>9030</c:v>
                </c:pt>
                <c:pt idx="894">
                  <c:v>9040</c:v>
                </c:pt>
                <c:pt idx="895">
                  <c:v>9050</c:v>
                </c:pt>
                <c:pt idx="896">
                  <c:v>9060</c:v>
                </c:pt>
                <c:pt idx="897">
                  <c:v>9070</c:v>
                </c:pt>
                <c:pt idx="898">
                  <c:v>9080</c:v>
                </c:pt>
                <c:pt idx="899">
                  <c:v>9090</c:v>
                </c:pt>
                <c:pt idx="900">
                  <c:v>9100</c:v>
                </c:pt>
                <c:pt idx="901">
                  <c:v>9110</c:v>
                </c:pt>
                <c:pt idx="902">
                  <c:v>9120</c:v>
                </c:pt>
                <c:pt idx="903">
                  <c:v>9130</c:v>
                </c:pt>
                <c:pt idx="904">
                  <c:v>9140</c:v>
                </c:pt>
                <c:pt idx="905">
                  <c:v>9150</c:v>
                </c:pt>
                <c:pt idx="906">
                  <c:v>9160</c:v>
                </c:pt>
                <c:pt idx="907">
                  <c:v>9170</c:v>
                </c:pt>
                <c:pt idx="908">
                  <c:v>9180</c:v>
                </c:pt>
                <c:pt idx="909">
                  <c:v>9190</c:v>
                </c:pt>
                <c:pt idx="910">
                  <c:v>9200</c:v>
                </c:pt>
                <c:pt idx="911">
                  <c:v>9210</c:v>
                </c:pt>
                <c:pt idx="912">
                  <c:v>9220</c:v>
                </c:pt>
                <c:pt idx="913">
                  <c:v>9230</c:v>
                </c:pt>
                <c:pt idx="914">
                  <c:v>9240</c:v>
                </c:pt>
                <c:pt idx="915">
                  <c:v>9250</c:v>
                </c:pt>
                <c:pt idx="916">
                  <c:v>9260</c:v>
                </c:pt>
                <c:pt idx="917">
                  <c:v>9270</c:v>
                </c:pt>
                <c:pt idx="918">
                  <c:v>9280</c:v>
                </c:pt>
                <c:pt idx="919">
                  <c:v>9290</c:v>
                </c:pt>
                <c:pt idx="920">
                  <c:v>9300</c:v>
                </c:pt>
                <c:pt idx="921">
                  <c:v>9310</c:v>
                </c:pt>
                <c:pt idx="922">
                  <c:v>9320</c:v>
                </c:pt>
                <c:pt idx="923">
                  <c:v>9330</c:v>
                </c:pt>
                <c:pt idx="924">
                  <c:v>9340</c:v>
                </c:pt>
                <c:pt idx="925">
                  <c:v>9350</c:v>
                </c:pt>
                <c:pt idx="926">
                  <c:v>9360</c:v>
                </c:pt>
                <c:pt idx="927">
                  <c:v>9370</c:v>
                </c:pt>
                <c:pt idx="928">
                  <c:v>9380</c:v>
                </c:pt>
                <c:pt idx="929">
                  <c:v>9390</c:v>
                </c:pt>
                <c:pt idx="930">
                  <c:v>9400</c:v>
                </c:pt>
                <c:pt idx="931">
                  <c:v>9410</c:v>
                </c:pt>
                <c:pt idx="932">
                  <c:v>9420</c:v>
                </c:pt>
                <c:pt idx="933">
                  <c:v>9430</c:v>
                </c:pt>
                <c:pt idx="934">
                  <c:v>9440</c:v>
                </c:pt>
                <c:pt idx="935">
                  <c:v>9450</c:v>
                </c:pt>
                <c:pt idx="936">
                  <c:v>9460</c:v>
                </c:pt>
                <c:pt idx="937">
                  <c:v>9470</c:v>
                </c:pt>
                <c:pt idx="938">
                  <c:v>9480</c:v>
                </c:pt>
                <c:pt idx="939">
                  <c:v>9490</c:v>
                </c:pt>
                <c:pt idx="940">
                  <c:v>9500</c:v>
                </c:pt>
                <c:pt idx="941">
                  <c:v>9510</c:v>
                </c:pt>
                <c:pt idx="942">
                  <c:v>9520</c:v>
                </c:pt>
                <c:pt idx="943">
                  <c:v>9530</c:v>
                </c:pt>
                <c:pt idx="944">
                  <c:v>9540</c:v>
                </c:pt>
                <c:pt idx="945">
                  <c:v>9550</c:v>
                </c:pt>
                <c:pt idx="946">
                  <c:v>9560</c:v>
                </c:pt>
                <c:pt idx="947">
                  <c:v>9570</c:v>
                </c:pt>
                <c:pt idx="948">
                  <c:v>9580</c:v>
                </c:pt>
                <c:pt idx="949">
                  <c:v>9590</c:v>
                </c:pt>
                <c:pt idx="950">
                  <c:v>9600</c:v>
                </c:pt>
                <c:pt idx="951">
                  <c:v>9610</c:v>
                </c:pt>
                <c:pt idx="952">
                  <c:v>9620</c:v>
                </c:pt>
                <c:pt idx="953">
                  <c:v>9630</c:v>
                </c:pt>
                <c:pt idx="954">
                  <c:v>9640</c:v>
                </c:pt>
                <c:pt idx="955">
                  <c:v>9650</c:v>
                </c:pt>
                <c:pt idx="956">
                  <c:v>9660</c:v>
                </c:pt>
                <c:pt idx="957">
                  <c:v>9670</c:v>
                </c:pt>
                <c:pt idx="958">
                  <c:v>9680</c:v>
                </c:pt>
                <c:pt idx="959">
                  <c:v>9690</c:v>
                </c:pt>
                <c:pt idx="960">
                  <c:v>9700</c:v>
                </c:pt>
                <c:pt idx="961">
                  <c:v>9710</c:v>
                </c:pt>
                <c:pt idx="962">
                  <c:v>9720</c:v>
                </c:pt>
                <c:pt idx="963">
                  <c:v>9730</c:v>
                </c:pt>
                <c:pt idx="964">
                  <c:v>9740</c:v>
                </c:pt>
                <c:pt idx="965">
                  <c:v>9750</c:v>
                </c:pt>
                <c:pt idx="966">
                  <c:v>9760</c:v>
                </c:pt>
                <c:pt idx="967">
                  <c:v>9770</c:v>
                </c:pt>
                <c:pt idx="968">
                  <c:v>9780</c:v>
                </c:pt>
                <c:pt idx="969">
                  <c:v>9790</c:v>
                </c:pt>
                <c:pt idx="970">
                  <c:v>9800</c:v>
                </c:pt>
                <c:pt idx="971">
                  <c:v>9810</c:v>
                </c:pt>
                <c:pt idx="972">
                  <c:v>9820</c:v>
                </c:pt>
                <c:pt idx="973">
                  <c:v>9830</c:v>
                </c:pt>
                <c:pt idx="974">
                  <c:v>9840</c:v>
                </c:pt>
                <c:pt idx="975">
                  <c:v>9850</c:v>
                </c:pt>
                <c:pt idx="976">
                  <c:v>9860</c:v>
                </c:pt>
                <c:pt idx="977">
                  <c:v>9870</c:v>
                </c:pt>
                <c:pt idx="978">
                  <c:v>9880</c:v>
                </c:pt>
                <c:pt idx="979">
                  <c:v>9890</c:v>
                </c:pt>
                <c:pt idx="980">
                  <c:v>9900</c:v>
                </c:pt>
                <c:pt idx="981">
                  <c:v>9910</c:v>
                </c:pt>
                <c:pt idx="982">
                  <c:v>9920</c:v>
                </c:pt>
                <c:pt idx="983">
                  <c:v>9930</c:v>
                </c:pt>
                <c:pt idx="984">
                  <c:v>9940</c:v>
                </c:pt>
                <c:pt idx="985">
                  <c:v>9950</c:v>
                </c:pt>
                <c:pt idx="986">
                  <c:v>9960</c:v>
                </c:pt>
                <c:pt idx="987">
                  <c:v>9970</c:v>
                </c:pt>
                <c:pt idx="988">
                  <c:v>9980</c:v>
                </c:pt>
                <c:pt idx="989">
                  <c:v>9990</c:v>
                </c:pt>
                <c:pt idx="990">
                  <c:v>10000</c:v>
                </c:pt>
                <c:pt idx="991">
                  <c:v>10010</c:v>
                </c:pt>
                <c:pt idx="992">
                  <c:v>10020</c:v>
                </c:pt>
                <c:pt idx="993">
                  <c:v>10030</c:v>
                </c:pt>
                <c:pt idx="994">
                  <c:v>10040</c:v>
                </c:pt>
                <c:pt idx="995">
                  <c:v>10050</c:v>
                </c:pt>
                <c:pt idx="996">
                  <c:v>10060</c:v>
                </c:pt>
                <c:pt idx="997">
                  <c:v>10070</c:v>
                </c:pt>
                <c:pt idx="998">
                  <c:v>10080</c:v>
                </c:pt>
                <c:pt idx="999">
                  <c:v>10090</c:v>
                </c:pt>
              </c:numCache>
            </c:numRef>
          </c:xVal>
          <c:yVal>
            <c:numRef>
              <c:f>sheet!$B$2:$B$1001</c:f>
              <c:numCache>
                <c:formatCode>General</c:formatCode>
                <c:ptCount val="1000"/>
                <c:pt idx="0">
                  <c:v>496</c:v>
                </c:pt>
                <c:pt idx="1">
                  <c:v>526</c:v>
                </c:pt>
                <c:pt idx="2">
                  <c:v>577</c:v>
                </c:pt>
                <c:pt idx="3">
                  <c:v>623</c:v>
                </c:pt>
                <c:pt idx="4">
                  <c:v>768</c:v>
                </c:pt>
                <c:pt idx="5">
                  <c:v>774</c:v>
                </c:pt>
                <c:pt idx="6">
                  <c:v>808</c:v>
                </c:pt>
                <c:pt idx="7">
                  <c:v>962</c:v>
                </c:pt>
                <c:pt idx="8">
                  <c:v>981</c:v>
                </c:pt>
                <c:pt idx="9">
                  <c:v>988</c:v>
                </c:pt>
                <c:pt idx="10">
                  <c:v>1133</c:v>
                </c:pt>
                <c:pt idx="11">
                  <c:v>1261</c:v>
                </c:pt>
                <c:pt idx="12">
                  <c:v>1135</c:v>
                </c:pt>
                <c:pt idx="13">
                  <c:v>1288</c:v>
                </c:pt>
                <c:pt idx="14">
                  <c:v>1359</c:v>
                </c:pt>
                <c:pt idx="15">
                  <c:v>1389</c:v>
                </c:pt>
                <c:pt idx="16">
                  <c:v>1421</c:v>
                </c:pt>
                <c:pt idx="17">
                  <c:v>1658</c:v>
                </c:pt>
                <c:pt idx="18">
                  <c:v>1778</c:v>
                </c:pt>
                <c:pt idx="19">
                  <c:v>1778</c:v>
                </c:pt>
                <c:pt idx="20">
                  <c:v>1963</c:v>
                </c:pt>
                <c:pt idx="21">
                  <c:v>2013</c:v>
                </c:pt>
                <c:pt idx="22">
                  <c:v>2128</c:v>
                </c:pt>
                <c:pt idx="23">
                  <c:v>2107</c:v>
                </c:pt>
                <c:pt idx="24">
                  <c:v>2138</c:v>
                </c:pt>
                <c:pt idx="25">
                  <c:v>2379</c:v>
                </c:pt>
                <c:pt idx="26">
                  <c:v>2214</c:v>
                </c:pt>
                <c:pt idx="27">
                  <c:v>2472</c:v>
                </c:pt>
                <c:pt idx="28">
                  <c:v>2603</c:v>
                </c:pt>
                <c:pt idx="29">
                  <c:v>2478</c:v>
                </c:pt>
                <c:pt idx="30">
                  <c:v>2570</c:v>
                </c:pt>
                <c:pt idx="31">
                  <c:v>2607</c:v>
                </c:pt>
                <c:pt idx="32">
                  <c:v>2999</c:v>
                </c:pt>
                <c:pt idx="33">
                  <c:v>2771</c:v>
                </c:pt>
                <c:pt idx="34">
                  <c:v>2963</c:v>
                </c:pt>
                <c:pt idx="35">
                  <c:v>3408</c:v>
                </c:pt>
                <c:pt idx="36">
                  <c:v>3198</c:v>
                </c:pt>
                <c:pt idx="37">
                  <c:v>3788</c:v>
                </c:pt>
                <c:pt idx="38">
                  <c:v>3469</c:v>
                </c:pt>
                <c:pt idx="39">
                  <c:v>3464</c:v>
                </c:pt>
                <c:pt idx="40">
                  <c:v>3428</c:v>
                </c:pt>
                <c:pt idx="41">
                  <c:v>3572</c:v>
                </c:pt>
                <c:pt idx="42">
                  <c:v>3766</c:v>
                </c:pt>
                <c:pt idx="43">
                  <c:v>3825</c:v>
                </c:pt>
                <c:pt idx="44">
                  <c:v>4113</c:v>
                </c:pt>
                <c:pt idx="45">
                  <c:v>3877</c:v>
                </c:pt>
                <c:pt idx="46">
                  <c:v>4240</c:v>
                </c:pt>
                <c:pt idx="47">
                  <c:v>4965</c:v>
                </c:pt>
                <c:pt idx="48">
                  <c:v>4254</c:v>
                </c:pt>
                <c:pt idx="49">
                  <c:v>4654</c:v>
                </c:pt>
                <c:pt idx="50">
                  <c:v>4598</c:v>
                </c:pt>
                <c:pt idx="51">
                  <c:v>4872</c:v>
                </c:pt>
                <c:pt idx="52">
                  <c:v>4619</c:v>
                </c:pt>
                <c:pt idx="53">
                  <c:v>4736</c:v>
                </c:pt>
                <c:pt idx="54">
                  <c:v>5240</c:v>
                </c:pt>
                <c:pt idx="55">
                  <c:v>5358</c:v>
                </c:pt>
                <c:pt idx="56">
                  <c:v>4809</c:v>
                </c:pt>
                <c:pt idx="57">
                  <c:v>4973</c:v>
                </c:pt>
                <c:pt idx="58">
                  <c:v>5231</c:v>
                </c:pt>
                <c:pt idx="59">
                  <c:v>5433</c:v>
                </c:pt>
                <c:pt idx="60">
                  <c:v>5615</c:v>
                </c:pt>
                <c:pt idx="61">
                  <c:v>5626</c:v>
                </c:pt>
                <c:pt idx="62">
                  <c:v>5314</c:v>
                </c:pt>
                <c:pt idx="63">
                  <c:v>5521</c:v>
                </c:pt>
                <c:pt idx="64">
                  <c:v>5869</c:v>
                </c:pt>
                <c:pt idx="65">
                  <c:v>6060</c:v>
                </c:pt>
                <c:pt idx="66">
                  <c:v>6357</c:v>
                </c:pt>
                <c:pt idx="67">
                  <c:v>6354</c:v>
                </c:pt>
                <c:pt idx="68">
                  <c:v>6530</c:v>
                </c:pt>
                <c:pt idx="69">
                  <c:v>6383</c:v>
                </c:pt>
                <c:pt idx="70">
                  <c:v>6244</c:v>
                </c:pt>
                <c:pt idx="71">
                  <c:v>6406</c:v>
                </c:pt>
                <c:pt idx="72">
                  <c:v>7237</c:v>
                </c:pt>
                <c:pt idx="73">
                  <c:v>7218</c:v>
                </c:pt>
                <c:pt idx="74">
                  <c:v>6819</c:v>
                </c:pt>
                <c:pt idx="75">
                  <c:v>6970</c:v>
                </c:pt>
                <c:pt idx="76">
                  <c:v>7040</c:v>
                </c:pt>
                <c:pt idx="77">
                  <c:v>7567</c:v>
                </c:pt>
                <c:pt idx="78">
                  <c:v>7381</c:v>
                </c:pt>
                <c:pt idx="79">
                  <c:v>7203</c:v>
                </c:pt>
                <c:pt idx="80">
                  <c:v>7506</c:v>
                </c:pt>
                <c:pt idx="81">
                  <c:v>8316</c:v>
                </c:pt>
                <c:pt idx="82">
                  <c:v>7838</c:v>
                </c:pt>
                <c:pt idx="83">
                  <c:v>7719</c:v>
                </c:pt>
                <c:pt idx="84">
                  <c:v>8245</c:v>
                </c:pt>
                <c:pt idx="85">
                  <c:v>9091</c:v>
                </c:pt>
                <c:pt idx="86">
                  <c:v>8530</c:v>
                </c:pt>
                <c:pt idx="87">
                  <c:v>8556</c:v>
                </c:pt>
                <c:pt idx="88">
                  <c:v>9079</c:v>
                </c:pt>
                <c:pt idx="89">
                  <c:v>8396</c:v>
                </c:pt>
                <c:pt idx="90">
                  <c:v>9017</c:v>
                </c:pt>
                <c:pt idx="91">
                  <c:v>8994</c:v>
                </c:pt>
                <c:pt idx="92">
                  <c:v>9047</c:v>
                </c:pt>
                <c:pt idx="93">
                  <c:v>8931</c:v>
                </c:pt>
                <c:pt idx="94">
                  <c:v>9749</c:v>
                </c:pt>
                <c:pt idx="95">
                  <c:v>10074</c:v>
                </c:pt>
                <c:pt idx="96">
                  <c:v>10013</c:v>
                </c:pt>
                <c:pt idx="97">
                  <c:v>10136</c:v>
                </c:pt>
                <c:pt idx="98">
                  <c:v>9751</c:v>
                </c:pt>
                <c:pt idx="99">
                  <c:v>9950</c:v>
                </c:pt>
                <c:pt idx="100">
                  <c:v>10017</c:v>
                </c:pt>
                <c:pt idx="101">
                  <c:v>10353</c:v>
                </c:pt>
                <c:pt idx="102">
                  <c:v>10665</c:v>
                </c:pt>
                <c:pt idx="103">
                  <c:v>11040</c:v>
                </c:pt>
                <c:pt idx="104">
                  <c:v>9770</c:v>
                </c:pt>
                <c:pt idx="105">
                  <c:v>10177</c:v>
                </c:pt>
                <c:pt idx="106">
                  <c:v>10332</c:v>
                </c:pt>
                <c:pt idx="107">
                  <c:v>10990</c:v>
                </c:pt>
                <c:pt idx="108">
                  <c:v>10871</c:v>
                </c:pt>
                <c:pt idx="109">
                  <c:v>11022</c:v>
                </c:pt>
                <c:pt idx="110">
                  <c:v>10974</c:v>
                </c:pt>
                <c:pt idx="111">
                  <c:v>11690</c:v>
                </c:pt>
                <c:pt idx="112">
                  <c:v>11768</c:v>
                </c:pt>
                <c:pt idx="113">
                  <c:v>13153</c:v>
                </c:pt>
                <c:pt idx="114">
                  <c:v>11580</c:v>
                </c:pt>
                <c:pt idx="115">
                  <c:v>11412</c:v>
                </c:pt>
                <c:pt idx="116">
                  <c:v>12283</c:v>
                </c:pt>
                <c:pt idx="117">
                  <c:v>12510</c:v>
                </c:pt>
                <c:pt idx="118">
                  <c:v>11618</c:v>
                </c:pt>
                <c:pt idx="119">
                  <c:v>12134</c:v>
                </c:pt>
                <c:pt idx="120">
                  <c:v>12018</c:v>
                </c:pt>
                <c:pt idx="121">
                  <c:v>12822</c:v>
                </c:pt>
                <c:pt idx="122">
                  <c:v>12057</c:v>
                </c:pt>
                <c:pt idx="123">
                  <c:v>11989</c:v>
                </c:pt>
                <c:pt idx="124">
                  <c:v>13661</c:v>
                </c:pt>
                <c:pt idx="125">
                  <c:v>14892</c:v>
                </c:pt>
                <c:pt idx="126">
                  <c:v>13140</c:v>
                </c:pt>
                <c:pt idx="127">
                  <c:v>13944</c:v>
                </c:pt>
                <c:pt idx="128">
                  <c:v>12830</c:v>
                </c:pt>
                <c:pt idx="129">
                  <c:v>14060</c:v>
                </c:pt>
                <c:pt idx="130">
                  <c:v>12895</c:v>
                </c:pt>
                <c:pt idx="131">
                  <c:v>14089</c:v>
                </c:pt>
                <c:pt idx="132">
                  <c:v>13539</c:v>
                </c:pt>
                <c:pt idx="133">
                  <c:v>13835</c:v>
                </c:pt>
                <c:pt idx="134">
                  <c:v>13474</c:v>
                </c:pt>
                <c:pt idx="135">
                  <c:v>14221</c:v>
                </c:pt>
                <c:pt idx="136">
                  <c:v>14685</c:v>
                </c:pt>
                <c:pt idx="137">
                  <c:v>13785</c:v>
                </c:pt>
                <c:pt idx="138">
                  <c:v>15223</c:v>
                </c:pt>
                <c:pt idx="139">
                  <c:v>14265</c:v>
                </c:pt>
                <c:pt idx="140">
                  <c:v>14249</c:v>
                </c:pt>
                <c:pt idx="141">
                  <c:v>13929</c:v>
                </c:pt>
                <c:pt idx="142">
                  <c:v>14418</c:v>
                </c:pt>
                <c:pt idx="143">
                  <c:v>14298</c:v>
                </c:pt>
                <c:pt idx="144">
                  <c:v>14949</c:v>
                </c:pt>
                <c:pt idx="145">
                  <c:v>15867</c:v>
                </c:pt>
                <c:pt idx="146">
                  <c:v>15347</c:v>
                </c:pt>
                <c:pt idx="147">
                  <c:v>15212</c:v>
                </c:pt>
                <c:pt idx="148">
                  <c:v>16546</c:v>
                </c:pt>
                <c:pt idx="149">
                  <c:v>15403</c:v>
                </c:pt>
                <c:pt idx="150">
                  <c:v>16147</c:v>
                </c:pt>
                <c:pt idx="151">
                  <c:v>16291</c:v>
                </c:pt>
                <c:pt idx="152">
                  <c:v>17601</c:v>
                </c:pt>
                <c:pt idx="153">
                  <c:v>15811</c:v>
                </c:pt>
                <c:pt idx="154">
                  <c:v>17664</c:v>
                </c:pt>
                <c:pt idx="155">
                  <c:v>17250</c:v>
                </c:pt>
                <c:pt idx="156">
                  <c:v>16522</c:v>
                </c:pt>
                <c:pt idx="157">
                  <c:v>16161</c:v>
                </c:pt>
                <c:pt idx="158">
                  <c:v>17102</c:v>
                </c:pt>
                <c:pt idx="159">
                  <c:v>16656</c:v>
                </c:pt>
                <c:pt idx="160">
                  <c:v>16335</c:v>
                </c:pt>
                <c:pt idx="161">
                  <c:v>15922</c:v>
                </c:pt>
                <c:pt idx="162">
                  <c:v>16998</c:v>
                </c:pt>
                <c:pt idx="163">
                  <c:v>18635</c:v>
                </c:pt>
                <c:pt idx="164">
                  <c:v>17531</c:v>
                </c:pt>
                <c:pt idx="165">
                  <c:v>18287</c:v>
                </c:pt>
                <c:pt idx="166">
                  <c:v>19799</c:v>
                </c:pt>
                <c:pt idx="167">
                  <c:v>18471</c:v>
                </c:pt>
                <c:pt idx="168">
                  <c:v>17485</c:v>
                </c:pt>
                <c:pt idx="169">
                  <c:v>17694</c:v>
                </c:pt>
                <c:pt idx="170">
                  <c:v>18789</c:v>
                </c:pt>
                <c:pt idx="171">
                  <c:v>19774</c:v>
                </c:pt>
                <c:pt idx="172">
                  <c:v>17494</c:v>
                </c:pt>
                <c:pt idx="173">
                  <c:v>18728</c:v>
                </c:pt>
                <c:pt idx="174">
                  <c:v>18815</c:v>
                </c:pt>
                <c:pt idx="175">
                  <c:v>19249</c:v>
                </c:pt>
                <c:pt idx="176">
                  <c:v>20027</c:v>
                </c:pt>
                <c:pt idx="177">
                  <c:v>19002</c:v>
                </c:pt>
                <c:pt idx="178">
                  <c:v>19483</c:v>
                </c:pt>
                <c:pt idx="179">
                  <c:v>19679</c:v>
                </c:pt>
                <c:pt idx="180">
                  <c:v>19547</c:v>
                </c:pt>
                <c:pt idx="181">
                  <c:v>21332</c:v>
                </c:pt>
                <c:pt idx="182">
                  <c:v>18980</c:v>
                </c:pt>
                <c:pt idx="183">
                  <c:v>19430</c:v>
                </c:pt>
                <c:pt idx="184">
                  <c:v>20320</c:v>
                </c:pt>
                <c:pt idx="185">
                  <c:v>20590</c:v>
                </c:pt>
                <c:pt idx="186">
                  <c:v>20584</c:v>
                </c:pt>
                <c:pt idx="187">
                  <c:v>20107</c:v>
                </c:pt>
                <c:pt idx="188">
                  <c:v>20467</c:v>
                </c:pt>
                <c:pt idx="189">
                  <c:v>21527</c:v>
                </c:pt>
                <c:pt idx="190">
                  <c:v>21292</c:v>
                </c:pt>
                <c:pt idx="191">
                  <c:v>21213</c:v>
                </c:pt>
                <c:pt idx="192">
                  <c:v>21094</c:v>
                </c:pt>
                <c:pt idx="193">
                  <c:v>20706</c:v>
                </c:pt>
                <c:pt idx="194">
                  <c:v>22331</c:v>
                </c:pt>
                <c:pt idx="195">
                  <c:v>22210</c:v>
                </c:pt>
                <c:pt idx="196">
                  <c:v>22645</c:v>
                </c:pt>
                <c:pt idx="197">
                  <c:v>22264</c:v>
                </c:pt>
                <c:pt idx="198">
                  <c:v>21318</c:v>
                </c:pt>
                <c:pt idx="199">
                  <c:v>22251</c:v>
                </c:pt>
                <c:pt idx="200">
                  <c:v>25530</c:v>
                </c:pt>
                <c:pt idx="201">
                  <c:v>23862</c:v>
                </c:pt>
                <c:pt idx="202">
                  <c:v>22666</c:v>
                </c:pt>
                <c:pt idx="203">
                  <c:v>22346</c:v>
                </c:pt>
                <c:pt idx="204">
                  <c:v>22651</c:v>
                </c:pt>
                <c:pt idx="205">
                  <c:v>24422</c:v>
                </c:pt>
                <c:pt idx="206">
                  <c:v>21577</c:v>
                </c:pt>
                <c:pt idx="207">
                  <c:v>26007</c:v>
                </c:pt>
                <c:pt idx="208">
                  <c:v>23589</c:v>
                </c:pt>
                <c:pt idx="209">
                  <c:v>23885</c:v>
                </c:pt>
                <c:pt idx="210">
                  <c:v>24448</c:v>
                </c:pt>
                <c:pt idx="211">
                  <c:v>24868</c:v>
                </c:pt>
                <c:pt idx="212">
                  <c:v>24021</c:v>
                </c:pt>
                <c:pt idx="213">
                  <c:v>25102</c:v>
                </c:pt>
                <c:pt idx="214">
                  <c:v>30946</c:v>
                </c:pt>
                <c:pt idx="215">
                  <c:v>24512</c:v>
                </c:pt>
                <c:pt idx="216">
                  <c:v>25220</c:v>
                </c:pt>
                <c:pt idx="217">
                  <c:v>26365</c:v>
                </c:pt>
                <c:pt idx="218">
                  <c:v>23262</c:v>
                </c:pt>
                <c:pt idx="219">
                  <c:v>25463</c:v>
                </c:pt>
                <c:pt idx="220">
                  <c:v>25359</c:v>
                </c:pt>
                <c:pt idx="221">
                  <c:v>25731</c:v>
                </c:pt>
                <c:pt idx="222">
                  <c:v>28337</c:v>
                </c:pt>
                <c:pt idx="223">
                  <c:v>26711</c:v>
                </c:pt>
                <c:pt idx="224">
                  <c:v>26820</c:v>
                </c:pt>
                <c:pt idx="225">
                  <c:v>26084</c:v>
                </c:pt>
                <c:pt idx="226">
                  <c:v>25284</c:v>
                </c:pt>
                <c:pt idx="227">
                  <c:v>28456</c:v>
                </c:pt>
                <c:pt idx="228">
                  <c:v>26284</c:v>
                </c:pt>
                <c:pt idx="229">
                  <c:v>28815</c:v>
                </c:pt>
                <c:pt idx="230">
                  <c:v>24562</c:v>
                </c:pt>
                <c:pt idx="231">
                  <c:v>26501</c:v>
                </c:pt>
                <c:pt idx="232">
                  <c:v>26772</c:v>
                </c:pt>
                <c:pt idx="233">
                  <c:v>25175</c:v>
                </c:pt>
                <c:pt idx="234">
                  <c:v>27315</c:v>
                </c:pt>
                <c:pt idx="235">
                  <c:v>26979</c:v>
                </c:pt>
                <c:pt idx="236">
                  <c:v>30094</c:v>
                </c:pt>
                <c:pt idx="237">
                  <c:v>27905</c:v>
                </c:pt>
                <c:pt idx="238">
                  <c:v>27598</c:v>
                </c:pt>
                <c:pt idx="239">
                  <c:v>31611</c:v>
                </c:pt>
                <c:pt idx="240">
                  <c:v>29554</c:v>
                </c:pt>
                <c:pt idx="241">
                  <c:v>30789</c:v>
                </c:pt>
                <c:pt idx="242">
                  <c:v>28528</c:v>
                </c:pt>
                <c:pt idx="243">
                  <c:v>29674</c:v>
                </c:pt>
                <c:pt idx="244">
                  <c:v>26686</c:v>
                </c:pt>
                <c:pt idx="245">
                  <c:v>29466</c:v>
                </c:pt>
                <c:pt idx="246">
                  <c:v>29043</c:v>
                </c:pt>
                <c:pt idx="247">
                  <c:v>27046</c:v>
                </c:pt>
                <c:pt idx="248">
                  <c:v>28974</c:v>
                </c:pt>
                <c:pt idx="249">
                  <c:v>31099</c:v>
                </c:pt>
                <c:pt idx="250">
                  <c:v>28700</c:v>
                </c:pt>
                <c:pt idx="251">
                  <c:v>32077</c:v>
                </c:pt>
                <c:pt idx="252">
                  <c:v>29453</c:v>
                </c:pt>
                <c:pt idx="253">
                  <c:v>28220</c:v>
                </c:pt>
                <c:pt idx="254">
                  <c:v>30460</c:v>
                </c:pt>
                <c:pt idx="255">
                  <c:v>27832</c:v>
                </c:pt>
                <c:pt idx="256">
                  <c:v>29826</c:v>
                </c:pt>
                <c:pt idx="257">
                  <c:v>29240</c:v>
                </c:pt>
                <c:pt idx="258">
                  <c:v>31638</c:v>
                </c:pt>
                <c:pt idx="259">
                  <c:v>33158</c:v>
                </c:pt>
                <c:pt idx="260">
                  <c:v>30664</c:v>
                </c:pt>
                <c:pt idx="261">
                  <c:v>31703</c:v>
                </c:pt>
                <c:pt idx="262">
                  <c:v>29631</c:v>
                </c:pt>
                <c:pt idx="263">
                  <c:v>31077</c:v>
                </c:pt>
                <c:pt idx="264">
                  <c:v>30402</c:v>
                </c:pt>
                <c:pt idx="265">
                  <c:v>32257</c:v>
                </c:pt>
                <c:pt idx="266">
                  <c:v>31183</c:v>
                </c:pt>
                <c:pt idx="267">
                  <c:v>33251</c:v>
                </c:pt>
                <c:pt idx="268">
                  <c:v>33254</c:v>
                </c:pt>
                <c:pt idx="269">
                  <c:v>32841</c:v>
                </c:pt>
                <c:pt idx="270">
                  <c:v>31916</c:v>
                </c:pt>
                <c:pt idx="271">
                  <c:v>34537</c:v>
                </c:pt>
                <c:pt idx="272">
                  <c:v>32941</c:v>
                </c:pt>
                <c:pt idx="273">
                  <c:v>31820</c:v>
                </c:pt>
                <c:pt idx="274">
                  <c:v>33001</c:v>
                </c:pt>
                <c:pt idx="275">
                  <c:v>34457</c:v>
                </c:pt>
                <c:pt idx="276">
                  <c:v>32246</c:v>
                </c:pt>
                <c:pt idx="277">
                  <c:v>33286</c:v>
                </c:pt>
                <c:pt idx="278">
                  <c:v>36554</c:v>
                </c:pt>
                <c:pt idx="279">
                  <c:v>36434</c:v>
                </c:pt>
                <c:pt idx="280">
                  <c:v>35155</c:v>
                </c:pt>
                <c:pt idx="281">
                  <c:v>35577</c:v>
                </c:pt>
                <c:pt idx="282">
                  <c:v>34541</c:v>
                </c:pt>
                <c:pt idx="283">
                  <c:v>34934</c:v>
                </c:pt>
                <c:pt idx="284">
                  <c:v>37163</c:v>
                </c:pt>
                <c:pt idx="285">
                  <c:v>35294</c:v>
                </c:pt>
                <c:pt idx="286">
                  <c:v>36329</c:v>
                </c:pt>
                <c:pt idx="287">
                  <c:v>35463</c:v>
                </c:pt>
                <c:pt idx="288">
                  <c:v>35122</c:v>
                </c:pt>
                <c:pt idx="289">
                  <c:v>32742</c:v>
                </c:pt>
                <c:pt idx="290">
                  <c:v>33921</c:v>
                </c:pt>
                <c:pt idx="291">
                  <c:v>36500</c:v>
                </c:pt>
                <c:pt idx="292">
                  <c:v>35835</c:v>
                </c:pt>
                <c:pt idx="293">
                  <c:v>36434</c:v>
                </c:pt>
                <c:pt idx="294">
                  <c:v>36904</c:v>
                </c:pt>
                <c:pt idx="295">
                  <c:v>34201</c:v>
                </c:pt>
                <c:pt idx="296">
                  <c:v>39259</c:v>
                </c:pt>
                <c:pt idx="297">
                  <c:v>36498</c:v>
                </c:pt>
                <c:pt idx="298">
                  <c:v>36339</c:v>
                </c:pt>
                <c:pt idx="299">
                  <c:v>37069</c:v>
                </c:pt>
                <c:pt idx="300">
                  <c:v>38179</c:v>
                </c:pt>
                <c:pt idx="301">
                  <c:v>36119</c:v>
                </c:pt>
                <c:pt idx="302">
                  <c:v>41580</c:v>
                </c:pt>
                <c:pt idx="303">
                  <c:v>38008</c:v>
                </c:pt>
                <c:pt idx="304">
                  <c:v>36840</c:v>
                </c:pt>
                <c:pt idx="305">
                  <c:v>36095</c:v>
                </c:pt>
                <c:pt idx="306">
                  <c:v>39935</c:v>
                </c:pt>
                <c:pt idx="307">
                  <c:v>36955</c:v>
                </c:pt>
                <c:pt idx="308">
                  <c:v>38083</c:v>
                </c:pt>
                <c:pt idx="309">
                  <c:v>39521</c:v>
                </c:pt>
                <c:pt idx="310">
                  <c:v>39378</c:v>
                </c:pt>
                <c:pt idx="311">
                  <c:v>37339</c:v>
                </c:pt>
                <c:pt idx="312">
                  <c:v>36911</c:v>
                </c:pt>
                <c:pt idx="313">
                  <c:v>41182</c:v>
                </c:pt>
                <c:pt idx="314">
                  <c:v>36012</c:v>
                </c:pt>
                <c:pt idx="315">
                  <c:v>38157</c:v>
                </c:pt>
                <c:pt idx="316">
                  <c:v>39284</c:v>
                </c:pt>
                <c:pt idx="317">
                  <c:v>42972</c:v>
                </c:pt>
                <c:pt idx="318">
                  <c:v>39198</c:v>
                </c:pt>
                <c:pt idx="319">
                  <c:v>43759</c:v>
                </c:pt>
                <c:pt idx="320">
                  <c:v>39201</c:v>
                </c:pt>
                <c:pt idx="321">
                  <c:v>40164</c:v>
                </c:pt>
                <c:pt idx="322">
                  <c:v>40584</c:v>
                </c:pt>
                <c:pt idx="323">
                  <c:v>43581</c:v>
                </c:pt>
                <c:pt idx="324">
                  <c:v>40944</c:v>
                </c:pt>
                <c:pt idx="325">
                  <c:v>40624</c:v>
                </c:pt>
                <c:pt idx="326">
                  <c:v>41024</c:v>
                </c:pt>
                <c:pt idx="327">
                  <c:v>39238</c:v>
                </c:pt>
                <c:pt idx="328">
                  <c:v>43408</c:v>
                </c:pt>
                <c:pt idx="329">
                  <c:v>43024</c:v>
                </c:pt>
                <c:pt idx="330">
                  <c:v>42886</c:v>
                </c:pt>
                <c:pt idx="331">
                  <c:v>39506</c:v>
                </c:pt>
                <c:pt idx="332">
                  <c:v>43485</c:v>
                </c:pt>
                <c:pt idx="333">
                  <c:v>39675</c:v>
                </c:pt>
                <c:pt idx="334">
                  <c:v>40200</c:v>
                </c:pt>
                <c:pt idx="335">
                  <c:v>43353</c:v>
                </c:pt>
                <c:pt idx="336">
                  <c:v>48297</c:v>
                </c:pt>
                <c:pt idx="337">
                  <c:v>41798</c:v>
                </c:pt>
                <c:pt idx="338">
                  <c:v>42913</c:v>
                </c:pt>
                <c:pt idx="339">
                  <c:v>45196</c:v>
                </c:pt>
                <c:pt idx="340">
                  <c:v>44202</c:v>
                </c:pt>
                <c:pt idx="341">
                  <c:v>44067</c:v>
                </c:pt>
                <c:pt idx="342">
                  <c:v>50994</c:v>
                </c:pt>
                <c:pt idx="343">
                  <c:v>44197</c:v>
                </c:pt>
                <c:pt idx="344">
                  <c:v>42681</c:v>
                </c:pt>
                <c:pt idx="345">
                  <c:v>46338</c:v>
                </c:pt>
                <c:pt idx="346">
                  <c:v>41036</c:v>
                </c:pt>
                <c:pt idx="347">
                  <c:v>45894</c:v>
                </c:pt>
                <c:pt idx="348">
                  <c:v>46126</c:v>
                </c:pt>
                <c:pt idx="349">
                  <c:v>44270</c:v>
                </c:pt>
                <c:pt idx="350">
                  <c:v>44402</c:v>
                </c:pt>
                <c:pt idx="351">
                  <c:v>46776</c:v>
                </c:pt>
                <c:pt idx="352">
                  <c:v>50160</c:v>
                </c:pt>
                <c:pt idx="353">
                  <c:v>41806</c:v>
                </c:pt>
                <c:pt idx="354">
                  <c:v>43826</c:v>
                </c:pt>
                <c:pt idx="355">
                  <c:v>44672</c:v>
                </c:pt>
                <c:pt idx="356">
                  <c:v>45134</c:v>
                </c:pt>
                <c:pt idx="357">
                  <c:v>44755</c:v>
                </c:pt>
                <c:pt idx="358">
                  <c:v>44809</c:v>
                </c:pt>
                <c:pt idx="359">
                  <c:v>48377</c:v>
                </c:pt>
                <c:pt idx="360">
                  <c:v>45347</c:v>
                </c:pt>
                <c:pt idx="361">
                  <c:v>46769</c:v>
                </c:pt>
                <c:pt idx="362">
                  <c:v>47279</c:v>
                </c:pt>
                <c:pt idx="363">
                  <c:v>47232</c:v>
                </c:pt>
                <c:pt idx="364">
                  <c:v>47081</c:v>
                </c:pt>
                <c:pt idx="365">
                  <c:v>46924</c:v>
                </c:pt>
                <c:pt idx="366">
                  <c:v>50053</c:v>
                </c:pt>
                <c:pt idx="367">
                  <c:v>49448</c:v>
                </c:pt>
                <c:pt idx="368">
                  <c:v>49913</c:v>
                </c:pt>
                <c:pt idx="369">
                  <c:v>45008</c:v>
                </c:pt>
                <c:pt idx="370">
                  <c:v>47805</c:v>
                </c:pt>
                <c:pt idx="371">
                  <c:v>49083</c:v>
                </c:pt>
                <c:pt idx="372">
                  <c:v>51326</c:v>
                </c:pt>
                <c:pt idx="373">
                  <c:v>46874</c:v>
                </c:pt>
                <c:pt idx="374">
                  <c:v>48281</c:v>
                </c:pt>
                <c:pt idx="375">
                  <c:v>47485</c:v>
                </c:pt>
                <c:pt idx="376">
                  <c:v>49085</c:v>
                </c:pt>
                <c:pt idx="377">
                  <c:v>49322</c:v>
                </c:pt>
                <c:pt idx="378">
                  <c:v>49612</c:v>
                </c:pt>
                <c:pt idx="379">
                  <c:v>55448</c:v>
                </c:pt>
                <c:pt idx="380">
                  <c:v>46160</c:v>
                </c:pt>
                <c:pt idx="381">
                  <c:v>51852</c:v>
                </c:pt>
                <c:pt idx="382">
                  <c:v>51222</c:v>
                </c:pt>
                <c:pt idx="383">
                  <c:v>49727</c:v>
                </c:pt>
                <c:pt idx="384">
                  <c:v>49905</c:v>
                </c:pt>
                <c:pt idx="385">
                  <c:v>46770</c:v>
                </c:pt>
                <c:pt idx="386">
                  <c:v>59859</c:v>
                </c:pt>
                <c:pt idx="387">
                  <c:v>50966</c:v>
                </c:pt>
                <c:pt idx="388">
                  <c:v>52378</c:v>
                </c:pt>
                <c:pt idx="389">
                  <c:v>50628</c:v>
                </c:pt>
                <c:pt idx="390">
                  <c:v>51145</c:v>
                </c:pt>
                <c:pt idx="391">
                  <c:v>50397</c:v>
                </c:pt>
                <c:pt idx="392">
                  <c:v>53288</c:v>
                </c:pt>
                <c:pt idx="393">
                  <c:v>48945</c:v>
                </c:pt>
                <c:pt idx="394">
                  <c:v>48206</c:v>
                </c:pt>
                <c:pt idx="395">
                  <c:v>54072</c:v>
                </c:pt>
                <c:pt idx="396">
                  <c:v>51271</c:v>
                </c:pt>
                <c:pt idx="397">
                  <c:v>54219</c:v>
                </c:pt>
                <c:pt idx="398">
                  <c:v>51752</c:v>
                </c:pt>
                <c:pt idx="399">
                  <c:v>55661</c:v>
                </c:pt>
                <c:pt idx="400">
                  <c:v>49793</c:v>
                </c:pt>
                <c:pt idx="401">
                  <c:v>54087</c:v>
                </c:pt>
                <c:pt idx="402">
                  <c:v>53147</c:v>
                </c:pt>
                <c:pt idx="403">
                  <c:v>50543</c:v>
                </c:pt>
                <c:pt idx="404">
                  <c:v>50281</c:v>
                </c:pt>
                <c:pt idx="405">
                  <c:v>50729</c:v>
                </c:pt>
                <c:pt idx="406">
                  <c:v>52581</c:v>
                </c:pt>
                <c:pt idx="407">
                  <c:v>50434</c:v>
                </c:pt>
                <c:pt idx="408">
                  <c:v>57824</c:v>
                </c:pt>
                <c:pt idx="409">
                  <c:v>53226</c:v>
                </c:pt>
                <c:pt idx="410">
                  <c:v>59117</c:v>
                </c:pt>
                <c:pt idx="411">
                  <c:v>53235</c:v>
                </c:pt>
                <c:pt idx="412">
                  <c:v>52359</c:v>
                </c:pt>
                <c:pt idx="413">
                  <c:v>53957</c:v>
                </c:pt>
                <c:pt idx="414">
                  <c:v>57182</c:v>
                </c:pt>
                <c:pt idx="415">
                  <c:v>52036</c:v>
                </c:pt>
                <c:pt idx="416">
                  <c:v>55888</c:v>
                </c:pt>
                <c:pt idx="417">
                  <c:v>56316</c:v>
                </c:pt>
                <c:pt idx="418">
                  <c:v>57691</c:v>
                </c:pt>
                <c:pt idx="419">
                  <c:v>55511</c:v>
                </c:pt>
                <c:pt idx="420">
                  <c:v>53644</c:v>
                </c:pt>
                <c:pt idx="421">
                  <c:v>53502</c:v>
                </c:pt>
                <c:pt idx="422">
                  <c:v>56197</c:v>
                </c:pt>
                <c:pt idx="423">
                  <c:v>55738</c:v>
                </c:pt>
                <c:pt idx="424">
                  <c:v>57907</c:v>
                </c:pt>
                <c:pt idx="425">
                  <c:v>59251</c:v>
                </c:pt>
                <c:pt idx="426">
                  <c:v>58690</c:v>
                </c:pt>
                <c:pt idx="427">
                  <c:v>61044</c:v>
                </c:pt>
                <c:pt idx="428">
                  <c:v>61598</c:v>
                </c:pt>
                <c:pt idx="429">
                  <c:v>57738</c:v>
                </c:pt>
                <c:pt idx="430">
                  <c:v>56921</c:v>
                </c:pt>
                <c:pt idx="431">
                  <c:v>61125</c:v>
                </c:pt>
                <c:pt idx="432">
                  <c:v>55112</c:v>
                </c:pt>
                <c:pt idx="433">
                  <c:v>55982</c:v>
                </c:pt>
                <c:pt idx="434">
                  <c:v>62256</c:v>
                </c:pt>
                <c:pt idx="435">
                  <c:v>59778</c:v>
                </c:pt>
                <c:pt idx="436">
                  <c:v>56968</c:v>
                </c:pt>
                <c:pt idx="437">
                  <c:v>58449</c:v>
                </c:pt>
                <c:pt idx="438">
                  <c:v>59949</c:v>
                </c:pt>
                <c:pt idx="439">
                  <c:v>61578</c:v>
                </c:pt>
                <c:pt idx="440">
                  <c:v>61788</c:v>
                </c:pt>
                <c:pt idx="441">
                  <c:v>61149</c:v>
                </c:pt>
                <c:pt idx="442">
                  <c:v>59164</c:v>
                </c:pt>
                <c:pt idx="443">
                  <c:v>61030</c:v>
                </c:pt>
                <c:pt idx="444">
                  <c:v>59356</c:v>
                </c:pt>
                <c:pt idx="445">
                  <c:v>61207</c:v>
                </c:pt>
                <c:pt idx="446">
                  <c:v>58936</c:v>
                </c:pt>
                <c:pt idx="447">
                  <c:v>57560</c:v>
                </c:pt>
                <c:pt idx="448">
                  <c:v>59183</c:v>
                </c:pt>
                <c:pt idx="449">
                  <c:v>64984</c:v>
                </c:pt>
                <c:pt idx="450">
                  <c:v>65797</c:v>
                </c:pt>
                <c:pt idx="451">
                  <c:v>63600</c:v>
                </c:pt>
                <c:pt idx="452">
                  <c:v>62532</c:v>
                </c:pt>
                <c:pt idx="453">
                  <c:v>59412</c:v>
                </c:pt>
                <c:pt idx="454">
                  <c:v>65638</c:v>
                </c:pt>
                <c:pt idx="455">
                  <c:v>61843</c:v>
                </c:pt>
                <c:pt idx="456">
                  <c:v>63151</c:v>
                </c:pt>
                <c:pt idx="457">
                  <c:v>59056</c:v>
                </c:pt>
                <c:pt idx="458">
                  <c:v>69050</c:v>
                </c:pt>
                <c:pt idx="459">
                  <c:v>67431</c:v>
                </c:pt>
                <c:pt idx="460">
                  <c:v>60228</c:v>
                </c:pt>
                <c:pt idx="461">
                  <c:v>63812</c:v>
                </c:pt>
                <c:pt idx="462">
                  <c:v>62613</c:v>
                </c:pt>
                <c:pt idx="463">
                  <c:v>63076</c:v>
                </c:pt>
                <c:pt idx="464">
                  <c:v>60230</c:v>
                </c:pt>
                <c:pt idx="465">
                  <c:v>60539</c:v>
                </c:pt>
                <c:pt idx="466">
                  <c:v>67605</c:v>
                </c:pt>
                <c:pt idx="467">
                  <c:v>63472</c:v>
                </c:pt>
                <c:pt idx="468">
                  <c:v>70339</c:v>
                </c:pt>
                <c:pt idx="469">
                  <c:v>68174</c:v>
                </c:pt>
                <c:pt idx="470">
                  <c:v>62162</c:v>
                </c:pt>
                <c:pt idx="471">
                  <c:v>66614</c:v>
                </c:pt>
                <c:pt idx="472">
                  <c:v>64678</c:v>
                </c:pt>
                <c:pt idx="473">
                  <c:v>65761</c:v>
                </c:pt>
                <c:pt idx="474">
                  <c:v>66307</c:v>
                </c:pt>
                <c:pt idx="475">
                  <c:v>62610</c:v>
                </c:pt>
                <c:pt idx="476">
                  <c:v>69244</c:v>
                </c:pt>
                <c:pt idx="477">
                  <c:v>64179</c:v>
                </c:pt>
                <c:pt idx="478">
                  <c:v>61232</c:v>
                </c:pt>
                <c:pt idx="479">
                  <c:v>65086</c:v>
                </c:pt>
                <c:pt idx="480">
                  <c:v>63423</c:v>
                </c:pt>
                <c:pt idx="481">
                  <c:v>65024</c:v>
                </c:pt>
                <c:pt idx="482">
                  <c:v>66407</c:v>
                </c:pt>
                <c:pt idx="483">
                  <c:v>73777</c:v>
                </c:pt>
                <c:pt idx="484">
                  <c:v>62943</c:v>
                </c:pt>
                <c:pt idx="485">
                  <c:v>67770</c:v>
                </c:pt>
                <c:pt idx="486">
                  <c:v>66601</c:v>
                </c:pt>
                <c:pt idx="487">
                  <c:v>66246</c:v>
                </c:pt>
                <c:pt idx="488">
                  <c:v>67698</c:v>
                </c:pt>
                <c:pt idx="489">
                  <c:v>68408</c:v>
                </c:pt>
                <c:pt idx="490">
                  <c:v>65729</c:v>
                </c:pt>
                <c:pt idx="491">
                  <c:v>73323</c:v>
                </c:pt>
                <c:pt idx="492">
                  <c:v>62947</c:v>
                </c:pt>
                <c:pt idx="493">
                  <c:v>70482</c:v>
                </c:pt>
                <c:pt idx="494">
                  <c:v>67283</c:v>
                </c:pt>
                <c:pt idx="495">
                  <c:v>69999</c:v>
                </c:pt>
                <c:pt idx="496">
                  <c:v>75424</c:v>
                </c:pt>
                <c:pt idx="497">
                  <c:v>74789</c:v>
                </c:pt>
                <c:pt idx="498">
                  <c:v>67249</c:v>
                </c:pt>
                <c:pt idx="499">
                  <c:v>70328</c:v>
                </c:pt>
                <c:pt idx="500">
                  <c:v>70802</c:v>
                </c:pt>
                <c:pt idx="501">
                  <c:v>70775</c:v>
                </c:pt>
                <c:pt idx="502">
                  <c:v>69186</c:v>
                </c:pt>
                <c:pt idx="503">
                  <c:v>72470</c:v>
                </c:pt>
                <c:pt idx="504">
                  <c:v>67041</c:v>
                </c:pt>
                <c:pt idx="505">
                  <c:v>72729</c:v>
                </c:pt>
                <c:pt idx="506">
                  <c:v>73886</c:v>
                </c:pt>
                <c:pt idx="507">
                  <c:v>75083</c:v>
                </c:pt>
                <c:pt idx="508">
                  <c:v>72361</c:v>
                </c:pt>
                <c:pt idx="509">
                  <c:v>69043</c:v>
                </c:pt>
                <c:pt idx="510">
                  <c:v>66514</c:v>
                </c:pt>
                <c:pt idx="511">
                  <c:v>71559</c:v>
                </c:pt>
                <c:pt idx="512">
                  <c:v>74472</c:v>
                </c:pt>
                <c:pt idx="513">
                  <c:v>72704</c:v>
                </c:pt>
                <c:pt idx="514">
                  <c:v>76368</c:v>
                </c:pt>
                <c:pt idx="515">
                  <c:v>75385</c:v>
                </c:pt>
                <c:pt idx="516">
                  <c:v>73368</c:v>
                </c:pt>
                <c:pt idx="517">
                  <c:v>72364</c:v>
                </c:pt>
                <c:pt idx="518">
                  <c:v>74035</c:v>
                </c:pt>
                <c:pt idx="519">
                  <c:v>70533</c:v>
                </c:pt>
                <c:pt idx="520">
                  <c:v>70822</c:v>
                </c:pt>
                <c:pt idx="521">
                  <c:v>73351</c:v>
                </c:pt>
                <c:pt idx="522">
                  <c:v>76512</c:v>
                </c:pt>
                <c:pt idx="523">
                  <c:v>73192</c:v>
                </c:pt>
                <c:pt idx="524">
                  <c:v>70705</c:v>
                </c:pt>
                <c:pt idx="525">
                  <c:v>79049</c:v>
                </c:pt>
                <c:pt idx="526">
                  <c:v>77286</c:v>
                </c:pt>
                <c:pt idx="527">
                  <c:v>73270</c:v>
                </c:pt>
                <c:pt idx="528">
                  <c:v>71119</c:v>
                </c:pt>
                <c:pt idx="529">
                  <c:v>74069</c:v>
                </c:pt>
                <c:pt idx="530">
                  <c:v>78340</c:v>
                </c:pt>
                <c:pt idx="531">
                  <c:v>83181</c:v>
                </c:pt>
                <c:pt idx="532">
                  <c:v>80218</c:v>
                </c:pt>
                <c:pt idx="533">
                  <c:v>73695</c:v>
                </c:pt>
                <c:pt idx="534">
                  <c:v>74231</c:v>
                </c:pt>
                <c:pt idx="535">
                  <c:v>77729</c:v>
                </c:pt>
                <c:pt idx="536">
                  <c:v>75067</c:v>
                </c:pt>
                <c:pt idx="537">
                  <c:v>81892</c:v>
                </c:pt>
                <c:pt idx="538">
                  <c:v>74733</c:v>
                </c:pt>
                <c:pt idx="539">
                  <c:v>80456</c:v>
                </c:pt>
                <c:pt idx="540">
                  <c:v>79733</c:v>
                </c:pt>
                <c:pt idx="541">
                  <c:v>75700</c:v>
                </c:pt>
                <c:pt idx="542">
                  <c:v>75011</c:v>
                </c:pt>
                <c:pt idx="543">
                  <c:v>76213</c:v>
                </c:pt>
                <c:pt idx="544">
                  <c:v>81754</c:v>
                </c:pt>
                <c:pt idx="545">
                  <c:v>73547</c:v>
                </c:pt>
                <c:pt idx="546">
                  <c:v>77101</c:v>
                </c:pt>
                <c:pt idx="547">
                  <c:v>77921</c:v>
                </c:pt>
                <c:pt idx="548">
                  <c:v>75309</c:v>
                </c:pt>
                <c:pt idx="549">
                  <c:v>83383</c:v>
                </c:pt>
                <c:pt idx="550">
                  <c:v>81500</c:v>
                </c:pt>
                <c:pt idx="551">
                  <c:v>73755</c:v>
                </c:pt>
                <c:pt idx="552">
                  <c:v>81127</c:v>
                </c:pt>
                <c:pt idx="553">
                  <c:v>80683</c:v>
                </c:pt>
                <c:pt idx="554">
                  <c:v>88238</c:v>
                </c:pt>
                <c:pt idx="555">
                  <c:v>75218</c:v>
                </c:pt>
                <c:pt idx="556">
                  <c:v>82956</c:v>
                </c:pt>
                <c:pt idx="557">
                  <c:v>92605</c:v>
                </c:pt>
                <c:pt idx="558">
                  <c:v>82870</c:v>
                </c:pt>
                <c:pt idx="559">
                  <c:v>82813</c:v>
                </c:pt>
                <c:pt idx="560">
                  <c:v>77186</c:v>
                </c:pt>
                <c:pt idx="561">
                  <c:v>78586</c:v>
                </c:pt>
                <c:pt idx="562">
                  <c:v>76974</c:v>
                </c:pt>
                <c:pt idx="563">
                  <c:v>78657</c:v>
                </c:pt>
                <c:pt idx="564">
                  <c:v>79415</c:v>
                </c:pt>
                <c:pt idx="565">
                  <c:v>82539</c:v>
                </c:pt>
                <c:pt idx="566">
                  <c:v>79025</c:v>
                </c:pt>
                <c:pt idx="567">
                  <c:v>84266</c:v>
                </c:pt>
                <c:pt idx="568">
                  <c:v>82825</c:v>
                </c:pt>
                <c:pt idx="569">
                  <c:v>78149</c:v>
                </c:pt>
                <c:pt idx="570">
                  <c:v>81871</c:v>
                </c:pt>
                <c:pt idx="571">
                  <c:v>83092</c:v>
                </c:pt>
                <c:pt idx="572">
                  <c:v>85727</c:v>
                </c:pt>
                <c:pt idx="573">
                  <c:v>80852</c:v>
                </c:pt>
                <c:pt idx="574">
                  <c:v>84008</c:v>
                </c:pt>
                <c:pt idx="575">
                  <c:v>84038</c:v>
                </c:pt>
                <c:pt idx="576">
                  <c:v>83286</c:v>
                </c:pt>
                <c:pt idx="577">
                  <c:v>83346</c:v>
                </c:pt>
                <c:pt idx="578">
                  <c:v>78315</c:v>
                </c:pt>
                <c:pt idx="579">
                  <c:v>85462</c:v>
                </c:pt>
                <c:pt idx="580">
                  <c:v>83663</c:v>
                </c:pt>
                <c:pt idx="581">
                  <c:v>85687</c:v>
                </c:pt>
                <c:pt idx="582">
                  <c:v>77142</c:v>
                </c:pt>
                <c:pt idx="583">
                  <c:v>84455</c:v>
                </c:pt>
                <c:pt idx="584">
                  <c:v>82648</c:v>
                </c:pt>
                <c:pt idx="585">
                  <c:v>82168</c:v>
                </c:pt>
                <c:pt idx="586">
                  <c:v>89815</c:v>
                </c:pt>
                <c:pt idx="587">
                  <c:v>84199</c:v>
                </c:pt>
                <c:pt idx="588">
                  <c:v>79192</c:v>
                </c:pt>
                <c:pt idx="589">
                  <c:v>89210</c:v>
                </c:pt>
                <c:pt idx="590">
                  <c:v>84095</c:v>
                </c:pt>
                <c:pt idx="591">
                  <c:v>86485</c:v>
                </c:pt>
                <c:pt idx="592">
                  <c:v>88338</c:v>
                </c:pt>
                <c:pt idx="593">
                  <c:v>86270</c:v>
                </c:pt>
                <c:pt idx="594">
                  <c:v>89148</c:v>
                </c:pt>
                <c:pt idx="595">
                  <c:v>81200</c:v>
                </c:pt>
                <c:pt idx="596">
                  <c:v>93108</c:v>
                </c:pt>
                <c:pt idx="597">
                  <c:v>87379</c:v>
                </c:pt>
                <c:pt idx="598">
                  <c:v>88797</c:v>
                </c:pt>
                <c:pt idx="599">
                  <c:v>86434</c:v>
                </c:pt>
                <c:pt idx="600">
                  <c:v>84296</c:v>
                </c:pt>
                <c:pt idx="601">
                  <c:v>88305</c:v>
                </c:pt>
                <c:pt idx="602">
                  <c:v>88479</c:v>
                </c:pt>
                <c:pt idx="603">
                  <c:v>84143</c:v>
                </c:pt>
                <c:pt idx="604">
                  <c:v>89594</c:v>
                </c:pt>
                <c:pt idx="605">
                  <c:v>90220</c:v>
                </c:pt>
                <c:pt idx="606">
                  <c:v>84217</c:v>
                </c:pt>
                <c:pt idx="607">
                  <c:v>93231</c:v>
                </c:pt>
                <c:pt idx="608">
                  <c:v>88561</c:v>
                </c:pt>
                <c:pt idx="609">
                  <c:v>85062</c:v>
                </c:pt>
                <c:pt idx="610">
                  <c:v>92557</c:v>
                </c:pt>
                <c:pt idx="611">
                  <c:v>87847</c:v>
                </c:pt>
                <c:pt idx="612">
                  <c:v>90954</c:v>
                </c:pt>
                <c:pt idx="613">
                  <c:v>96992</c:v>
                </c:pt>
                <c:pt idx="614">
                  <c:v>86768</c:v>
                </c:pt>
                <c:pt idx="615">
                  <c:v>84886</c:v>
                </c:pt>
                <c:pt idx="616">
                  <c:v>89726</c:v>
                </c:pt>
                <c:pt idx="617">
                  <c:v>93123</c:v>
                </c:pt>
                <c:pt idx="618">
                  <c:v>86572</c:v>
                </c:pt>
                <c:pt idx="619">
                  <c:v>89829</c:v>
                </c:pt>
                <c:pt idx="620">
                  <c:v>94009</c:v>
                </c:pt>
                <c:pt idx="621">
                  <c:v>92075</c:v>
                </c:pt>
                <c:pt idx="622">
                  <c:v>97363</c:v>
                </c:pt>
                <c:pt idx="623">
                  <c:v>93211</c:v>
                </c:pt>
                <c:pt idx="624">
                  <c:v>91338</c:v>
                </c:pt>
                <c:pt idx="625">
                  <c:v>92049</c:v>
                </c:pt>
                <c:pt idx="626">
                  <c:v>96603</c:v>
                </c:pt>
                <c:pt idx="627">
                  <c:v>100834</c:v>
                </c:pt>
                <c:pt idx="628">
                  <c:v>91241</c:v>
                </c:pt>
                <c:pt idx="629">
                  <c:v>90198</c:v>
                </c:pt>
                <c:pt idx="630">
                  <c:v>94138</c:v>
                </c:pt>
                <c:pt idx="631">
                  <c:v>103547</c:v>
                </c:pt>
                <c:pt idx="632">
                  <c:v>96110</c:v>
                </c:pt>
                <c:pt idx="633">
                  <c:v>95853</c:v>
                </c:pt>
                <c:pt idx="634">
                  <c:v>92960</c:v>
                </c:pt>
                <c:pt idx="635">
                  <c:v>92095</c:v>
                </c:pt>
                <c:pt idx="636">
                  <c:v>87789</c:v>
                </c:pt>
                <c:pt idx="637">
                  <c:v>94503</c:v>
                </c:pt>
                <c:pt idx="638">
                  <c:v>96377</c:v>
                </c:pt>
                <c:pt idx="639">
                  <c:v>101325</c:v>
                </c:pt>
                <c:pt idx="640">
                  <c:v>95997</c:v>
                </c:pt>
                <c:pt idx="641">
                  <c:v>92348</c:v>
                </c:pt>
                <c:pt idx="642">
                  <c:v>95259</c:v>
                </c:pt>
                <c:pt idx="643">
                  <c:v>91547</c:v>
                </c:pt>
                <c:pt idx="644">
                  <c:v>95978</c:v>
                </c:pt>
                <c:pt idx="645">
                  <c:v>96317</c:v>
                </c:pt>
                <c:pt idx="646">
                  <c:v>94650</c:v>
                </c:pt>
                <c:pt idx="647">
                  <c:v>97147</c:v>
                </c:pt>
                <c:pt idx="648">
                  <c:v>94934</c:v>
                </c:pt>
                <c:pt idx="649">
                  <c:v>98256</c:v>
                </c:pt>
                <c:pt idx="650">
                  <c:v>100241</c:v>
                </c:pt>
                <c:pt idx="651">
                  <c:v>97350</c:v>
                </c:pt>
                <c:pt idx="652">
                  <c:v>93179</c:v>
                </c:pt>
                <c:pt idx="653">
                  <c:v>103944</c:v>
                </c:pt>
                <c:pt idx="654">
                  <c:v>95879</c:v>
                </c:pt>
                <c:pt idx="655">
                  <c:v>91292</c:v>
                </c:pt>
                <c:pt idx="656">
                  <c:v>95010</c:v>
                </c:pt>
                <c:pt idx="657">
                  <c:v>96624</c:v>
                </c:pt>
                <c:pt idx="658">
                  <c:v>94967</c:v>
                </c:pt>
                <c:pt idx="659">
                  <c:v>93444</c:v>
                </c:pt>
                <c:pt idx="660">
                  <c:v>102507</c:v>
                </c:pt>
                <c:pt idx="661">
                  <c:v>103918</c:v>
                </c:pt>
                <c:pt idx="662">
                  <c:v>94476</c:v>
                </c:pt>
                <c:pt idx="663">
                  <c:v>106712</c:v>
                </c:pt>
                <c:pt idx="664">
                  <c:v>98283</c:v>
                </c:pt>
                <c:pt idx="665">
                  <c:v>95723</c:v>
                </c:pt>
                <c:pt idx="666">
                  <c:v>100787</c:v>
                </c:pt>
                <c:pt idx="667">
                  <c:v>100390</c:v>
                </c:pt>
                <c:pt idx="668">
                  <c:v>113310</c:v>
                </c:pt>
                <c:pt idx="669">
                  <c:v>98125</c:v>
                </c:pt>
                <c:pt idx="670">
                  <c:v>105154</c:v>
                </c:pt>
                <c:pt idx="671">
                  <c:v>95596</c:v>
                </c:pt>
                <c:pt idx="672">
                  <c:v>107470</c:v>
                </c:pt>
                <c:pt idx="673">
                  <c:v>100862</c:v>
                </c:pt>
                <c:pt idx="674">
                  <c:v>104887</c:v>
                </c:pt>
                <c:pt idx="675">
                  <c:v>99402</c:v>
                </c:pt>
                <c:pt idx="676">
                  <c:v>98222</c:v>
                </c:pt>
                <c:pt idx="677">
                  <c:v>101526</c:v>
                </c:pt>
                <c:pt idx="678">
                  <c:v>99791</c:v>
                </c:pt>
                <c:pt idx="679">
                  <c:v>99182</c:v>
                </c:pt>
                <c:pt idx="680">
                  <c:v>104950</c:v>
                </c:pt>
                <c:pt idx="681">
                  <c:v>100830</c:v>
                </c:pt>
                <c:pt idx="682">
                  <c:v>98257</c:v>
                </c:pt>
                <c:pt idx="683">
                  <c:v>105844</c:v>
                </c:pt>
                <c:pt idx="684">
                  <c:v>113144</c:v>
                </c:pt>
                <c:pt idx="685">
                  <c:v>106210</c:v>
                </c:pt>
                <c:pt idx="686">
                  <c:v>107305</c:v>
                </c:pt>
                <c:pt idx="687">
                  <c:v>102965</c:v>
                </c:pt>
                <c:pt idx="688">
                  <c:v>111678</c:v>
                </c:pt>
                <c:pt idx="689">
                  <c:v>106484</c:v>
                </c:pt>
                <c:pt idx="690">
                  <c:v>97948</c:v>
                </c:pt>
                <c:pt idx="691">
                  <c:v>108762</c:v>
                </c:pt>
                <c:pt idx="692">
                  <c:v>103264</c:v>
                </c:pt>
                <c:pt idx="693">
                  <c:v>105250</c:v>
                </c:pt>
                <c:pt idx="694">
                  <c:v>111286</c:v>
                </c:pt>
                <c:pt idx="695">
                  <c:v>102158</c:v>
                </c:pt>
                <c:pt idx="696">
                  <c:v>96165</c:v>
                </c:pt>
                <c:pt idx="697">
                  <c:v>100409</c:v>
                </c:pt>
                <c:pt idx="698">
                  <c:v>107755</c:v>
                </c:pt>
                <c:pt idx="699">
                  <c:v>105352</c:v>
                </c:pt>
                <c:pt idx="700">
                  <c:v>101716</c:v>
                </c:pt>
                <c:pt idx="701">
                  <c:v>107422</c:v>
                </c:pt>
                <c:pt idx="702">
                  <c:v>106277</c:v>
                </c:pt>
                <c:pt idx="703">
                  <c:v>105491</c:v>
                </c:pt>
                <c:pt idx="704">
                  <c:v>107985</c:v>
                </c:pt>
                <c:pt idx="705">
                  <c:v>102802</c:v>
                </c:pt>
                <c:pt idx="706">
                  <c:v>105255</c:v>
                </c:pt>
                <c:pt idx="707">
                  <c:v>109136</c:v>
                </c:pt>
                <c:pt idx="708">
                  <c:v>106324</c:v>
                </c:pt>
                <c:pt idx="709">
                  <c:v>115309</c:v>
                </c:pt>
                <c:pt idx="710">
                  <c:v>113813</c:v>
                </c:pt>
                <c:pt idx="711">
                  <c:v>99139</c:v>
                </c:pt>
                <c:pt idx="712">
                  <c:v>114221</c:v>
                </c:pt>
                <c:pt idx="713">
                  <c:v>110424</c:v>
                </c:pt>
                <c:pt idx="714">
                  <c:v>107744</c:v>
                </c:pt>
                <c:pt idx="715">
                  <c:v>109062</c:v>
                </c:pt>
                <c:pt idx="716">
                  <c:v>115643</c:v>
                </c:pt>
                <c:pt idx="717">
                  <c:v>113444</c:v>
                </c:pt>
                <c:pt idx="718">
                  <c:v>106444</c:v>
                </c:pt>
                <c:pt idx="719">
                  <c:v>106742</c:v>
                </c:pt>
                <c:pt idx="720">
                  <c:v>115271</c:v>
                </c:pt>
                <c:pt idx="721">
                  <c:v>107221</c:v>
                </c:pt>
                <c:pt idx="722">
                  <c:v>120809</c:v>
                </c:pt>
                <c:pt idx="723">
                  <c:v>110026</c:v>
                </c:pt>
                <c:pt idx="724">
                  <c:v>100875</c:v>
                </c:pt>
                <c:pt idx="725">
                  <c:v>108042</c:v>
                </c:pt>
                <c:pt idx="726">
                  <c:v>104409</c:v>
                </c:pt>
                <c:pt idx="727">
                  <c:v>118610</c:v>
                </c:pt>
                <c:pt idx="728">
                  <c:v>112846</c:v>
                </c:pt>
                <c:pt idx="729">
                  <c:v>104164</c:v>
                </c:pt>
                <c:pt idx="730">
                  <c:v>109789</c:v>
                </c:pt>
                <c:pt idx="731">
                  <c:v>109234</c:v>
                </c:pt>
                <c:pt idx="732">
                  <c:v>110369</c:v>
                </c:pt>
                <c:pt idx="733">
                  <c:v>109474</c:v>
                </c:pt>
                <c:pt idx="734">
                  <c:v>111919</c:v>
                </c:pt>
                <c:pt idx="735">
                  <c:v>119631</c:v>
                </c:pt>
                <c:pt idx="736">
                  <c:v>111896</c:v>
                </c:pt>
                <c:pt idx="737">
                  <c:v>108993</c:v>
                </c:pt>
                <c:pt idx="738">
                  <c:v>116326</c:v>
                </c:pt>
                <c:pt idx="739">
                  <c:v>121520</c:v>
                </c:pt>
                <c:pt idx="740">
                  <c:v>115777</c:v>
                </c:pt>
                <c:pt idx="741">
                  <c:v>114608</c:v>
                </c:pt>
                <c:pt idx="742">
                  <c:v>111286</c:v>
                </c:pt>
                <c:pt idx="743">
                  <c:v>126001</c:v>
                </c:pt>
                <c:pt idx="744">
                  <c:v>113313</c:v>
                </c:pt>
                <c:pt idx="745">
                  <c:v>109367</c:v>
                </c:pt>
                <c:pt idx="746">
                  <c:v>112341</c:v>
                </c:pt>
                <c:pt idx="747">
                  <c:v>112149</c:v>
                </c:pt>
                <c:pt idx="748">
                  <c:v>120531</c:v>
                </c:pt>
                <c:pt idx="749">
                  <c:v>113461</c:v>
                </c:pt>
                <c:pt idx="750">
                  <c:v>115307</c:v>
                </c:pt>
                <c:pt idx="751">
                  <c:v>122236</c:v>
                </c:pt>
                <c:pt idx="752">
                  <c:v>112973</c:v>
                </c:pt>
                <c:pt idx="753">
                  <c:v>115791</c:v>
                </c:pt>
                <c:pt idx="754">
                  <c:v>121169</c:v>
                </c:pt>
                <c:pt idx="755">
                  <c:v>109941</c:v>
                </c:pt>
                <c:pt idx="756">
                  <c:v>111425</c:v>
                </c:pt>
                <c:pt idx="757">
                  <c:v>112647</c:v>
                </c:pt>
                <c:pt idx="758">
                  <c:v>119939</c:v>
                </c:pt>
                <c:pt idx="759">
                  <c:v>115055</c:v>
                </c:pt>
                <c:pt idx="760">
                  <c:v>116663</c:v>
                </c:pt>
                <c:pt idx="761">
                  <c:v>120267</c:v>
                </c:pt>
                <c:pt idx="762">
                  <c:v>130477</c:v>
                </c:pt>
                <c:pt idx="763">
                  <c:v>130717</c:v>
                </c:pt>
                <c:pt idx="764">
                  <c:v>125830</c:v>
                </c:pt>
                <c:pt idx="765">
                  <c:v>122835</c:v>
                </c:pt>
                <c:pt idx="766">
                  <c:v>116015</c:v>
                </c:pt>
                <c:pt idx="767">
                  <c:v>119799</c:v>
                </c:pt>
                <c:pt idx="768">
                  <c:v>118968</c:v>
                </c:pt>
                <c:pt idx="769">
                  <c:v>115466</c:v>
                </c:pt>
                <c:pt idx="770">
                  <c:v>115906</c:v>
                </c:pt>
                <c:pt idx="771">
                  <c:v>124221</c:v>
                </c:pt>
                <c:pt idx="772">
                  <c:v>118987</c:v>
                </c:pt>
                <c:pt idx="773">
                  <c:v>123940</c:v>
                </c:pt>
                <c:pt idx="774">
                  <c:v>115656</c:v>
                </c:pt>
                <c:pt idx="775">
                  <c:v>118587</c:v>
                </c:pt>
                <c:pt idx="776">
                  <c:v>117552</c:v>
                </c:pt>
                <c:pt idx="777">
                  <c:v>126439</c:v>
                </c:pt>
                <c:pt idx="778">
                  <c:v>115768</c:v>
                </c:pt>
                <c:pt idx="779">
                  <c:v>128342</c:v>
                </c:pt>
                <c:pt idx="780">
                  <c:v>120915</c:v>
                </c:pt>
                <c:pt idx="781">
                  <c:v>121932</c:v>
                </c:pt>
                <c:pt idx="782">
                  <c:v>119279</c:v>
                </c:pt>
                <c:pt idx="783">
                  <c:v>124790</c:v>
                </c:pt>
                <c:pt idx="784">
                  <c:v>115204</c:v>
                </c:pt>
                <c:pt idx="785">
                  <c:v>125005</c:v>
                </c:pt>
                <c:pt idx="786">
                  <c:v>126360</c:v>
                </c:pt>
                <c:pt idx="787">
                  <c:v>118980</c:v>
                </c:pt>
                <c:pt idx="788">
                  <c:v>122209</c:v>
                </c:pt>
                <c:pt idx="789">
                  <c:v>124504</c:v>
                </c:pt>
                <c:pt idx="790">
                  <c:v>123378</c:v>
                </c:pt>
                <c:pt idx="791">
                  <c:v>119502</c:v>
                </c:pt>
                <c:pt idx="792">
                  <c:v>114824</c:v>
                </c:pt>
                <c:pt idx="793">
                  <c:v>125907</c:v>
                </c:pt>
                <c:pt idx="794">
                  <c:v>119345</c:v>
                </c:pt>
                <c:pt idx="795">
                  <c:v>139272</c:v>
                </c:pt>
                <c:pt idx="796">
                  <c:v>130233</c:v>
                </c:pt>
                <c:pt idx="797">
                  <c:v>143363</c:v>
                </c:pt>
                <c:pt idx="798">
                  <c:v>119093</c:v>
                </c:pt>
                <c:pt idx="799">
                  <c:v>124004</c:v>
                </c:pt>
                <c:pt idx="800">
                  <c:v>125020</c:v>
                </c:pt>
                <c:pt idx="801">
                  <c:v>128280</c:v>
                </c:pt>
                <c:pt idx="802">
                  <c:v>124985</c:v>
                </c:pt>
                <c:pt idx="803">
                  <c:v>134655</c:v>
                </c:pt>
                <c:pt idx="804">
                  <c:v>121615</c:v>
                </c:pt>
                <c:pt idx="805">
                  <c:v>135661</c:v>
                </c:pt>
                <c:pt idx="806">
                  <c:v>126475</c:v>
                </c:pt>
                <c:pt idx="807">
                  <c:v>130304</c:v>
                </c:pt>
                <c:pt idx="808">
                  <c:v>124845</c:v>
                </c:pt>
                <c:pt idx="809">
                  <c:v>130680</c:v>
                </c:pt>
                <c:pt idx="810">
                  <c:v>132313</c:v>
                </c:pt>
                <c:pt idx="811">
                  <c:v>122961</c:v>
                </c:pt>
                <c:pt idx="812">
                  <c:v>126945</c:v>
                </c:pt>
                <c:pt idx="813">
                  <c:v>130024</c:v>
                </c:pt>
                <c:pt idx="814">
                  <c:v>124314</c:v>
                </c:pt>
                <c:pt idx="815">
                  <c:v>133392</c:v>
                </c:pt>
                <c:pt idx="816">
                  <c:v>121082</c:v>
                </c:pt>
                <c:pt idx="817">
                  <c:v>128999</c:v>
                </c:pt>
                <c:pt idx="818">
                  <c:v>135645</c:v>
                </c:pt>
                <c:pt idx="819">
                  <c:v>127445</c:v>
                </c:pt>
                <c:pt idx="820">
                  <c:v>123134</c:v>
                </c:pt>
                <c:pt idx="821">
                  <c:v>137542</c:v>
                </c:pt>
                <c:pt idx="822">
                  <c:v>138984</c:v>
                </c:pt>
                <c:pt idx="823">
                  <c:v>129632</c:v>
                </c:pt>
                <c:pt idx="824">
                  <c:v>130054</c:v>
                </c:pt>
                <c:pt idx="825">
                  <c:v>140466</c:v>
                </c:pt>
                <c:pt idx="826">
                  <c:v>133456</c:v>
                </c:pt>
                <c:pt idx="827">
                  <c:v>120726</c:v>
                </c:pt>
                <c:pt idx="828">
                  <c:v>130999</c:v>
                </c:pt>
                <c:pt idx="829">
                  <c:v>126543</c:v>
                </c:pt>
                <c:pt idx="830">
                  <c:v>129527</c:v>
                </c:pt>
                <c:pt idx="831">
                  <c:v>141439</c:v>
                </c:pt>
                <c:pt idx="832">
                  <c:v>135690</c:v>
                </c:pt>
                <c:pt idx="833">
                  <c:v>142011</c:v>
                </c:pt>
                <c:pt idx="834">
                  <c:v>130081</c:v>
                </c:pt>
                <c:pt idx="835">
                  <c:v>134425</c:v>
                </c:pt>
                <c:pt idx="836">
                  <c:v>129869</c:v>
                </c:pt>
                <c:pt idx="837">
                  <c:v>140907</c:v>
                </c:pt>
                <c:pt idx="838">
                  <c:v>131912</c:v>
                </c:pt>
                <c:pt idx="839">
                  <c:v>125139</c:v>
                </c:pt>
                <c:pt idx="840">
                  <c:v>131829</c:v>
                </c:pt>
                <c:pt idx="841">
                  <c:v>137497</c:v>
                </c:pt>
                <c:pt idx="842">
                  <c:v>127894</c:v>
                </c:pt>
                <c:pt idx="843">
                  <c:v>132893</c:v>
                </c:pt>
                <c:pt idx="844">
                  <c:v>144807</c:v>
                </c:pt>
                <c:pt idx="845">
                  <c:v>137900</c:v>
                </c:pt>
                <c:pt idx="846">
                  <c:v>130154</c:v>
                </c:pt>
                <c:pt idx="847">
                  <c:v>131178</c:v>
                </c:pt>
                <c:pt idx="848">
                  <c:v>130416</c:v>
                </c:pt>
                <c:pt idx="849">
                  <c:v>136748</c:v>
                </c:pt>
                <c:pt idx="850">
                  <c:v>128239</c:v>
                </c:pt>
                <c:pt idx="851">
                  <c:v>132613</c:v>
                </c:pt>
                <c:pt idx="852">
                  <c:v>142831</c:v>
                </c:pt>
                <c:pt idx="853">
                  <c:v>137491</c:v>
                </c:pt>
                <c:pt idx="854">
                  <c:v>132487</c:v>
                </c:pt>
                <c:pt idx="855">
                  <c:v>131657</c:v>
                </c:pt>
                <c:pt idx="856">
                  <c:v>144386</c:v>
                </c:pt>
                <c:pt idx="857">
                  <c:v>139984</c:v>
                </c:pt>
                <c:pt idx="858">
                  <c:v>139377</c:v>
                </c:pt>
                <c:pt idx="859">
                  <c:v>134961</c:v>
                </c:pt>
                <c:pt idx="860">
                  <c:v>145663</c:v>
                </c:pt>
                <c:pt idx="861">
                  <c:v>149378</c:v>
                </c:pt>
                <c:pt idx="862">
                  <c:v>137337</c:v>
                </c:pt>
                <c:pt idx="863">
                  <c:v>152232</c:v>
                </c:pt>
                <c:pt idx="864">
                  <c:v>130857</c:v>
                </c:pt>
                <c:pt idx="865">
                  <c:v>138058</c:v>
                </c:pt>
                <c:pt idx="866">
                  <c:v>139457</c:v>
                </c:pt>
                <c:pt idx="867">
                  <c:v>137015</c:v>
                </c:pt>
                <c:pt idx="868">
                  <c:v>138888</c:v>
                </c:pt>
                <c:pt idx="869">
                  <c:v>142311</c:v>
                </c:pt>
                <c:pt idx="870">
                  <c:v>148293</c:v>
                </c:pt>
                <c:pt idx="871">
                  <c:v>131167</c:v>
                </c:pt>
                <c:pt idx="872">
                  <c:v>150814</c:v>
                </c:pt>
                <c:pt idx="873">
                  <c:v>138543</c:v>
                </c:pt>
                <c:pt idx="874">
                  <c:v>132136</c:v>
                </c:pt>
                <c:pt idx="875">
                  <c:v>142020</c:v>
                </c:pt>
                <c:pt idx="876">
                  <c:v>136558</c:v>
                </c:pt>
                <c:pt idx="877">
                  <c:v>141435</c:v>
                </c:pt>
                <c:pt idx="878">
                  <c:v>137396</c:v>
                </c:pt>
                <c:pt idx="879">
                  <c:v>140457</c:v>
                </c:pt>
                <c:pt idx="880">
                  <c:v>132835</c:v>
                </c:pt>
                <c:pt idx="881">
                  <c:v>139936</c:v>
                </c:pt>
                <c:pt idx="882">
                  <c:v>142462</c:v>
                </c:pt>
                <c:pt idx="883">
                  <c:v>138651</c:v>
                </c:pt>
                <c:pt idx="884">
                  <c:v>134488</c:v>
                </c:pt>
                <c:pt idx="885">
                  <c:v>137502</c:v>
                </c:pt>
                <c:pt idx="886">
                  <c:v>156959</c:v>
                </c:pt>
                <c:pt idx="887">
                  <c:v>137848</c:v>
                </c:pt>
                <c:pt idx="888">
                  <c:v>142361</c:v>
                </c:pt>
                <c:pt idx="889">
                  <c:v>137486</c:v>
                </c:pt>
                <c:pt idx="890">
                  <c:v>138560</c:v>
                </c:pt>
                <c:pt idx="891">
                  <c:v>135858</c:v>
                </c:pt>
                <c:pt idx="892">
                  <c:v>136296</c:v>
                </c:pt>
                <c:pt idx="893">
                  <c:v>141314</c:v>
                </c:pt>
                <c:pt idx="894">
                  <c:v>158994</c:v>
                </c:pt>
                <c:pt idx="895">
                  <c:v>148354</c:v>
                </c:pt>
                <c:pt idx="896">
                  <c:v>145536</c:v>
                </c:pt>
                <c:pt idx="897">
                  <c:v>134081</c:v>
                </c:pt>
                <c:pt idx="898">
                  <c:v>141705</c:v>
                </c:pt>
                <c:pt idx="899">
                  <c:v>155136</c:v>
                </c:pt>
                <c:pt idx="900">
                  <c:v>139294</c:v>
                </c:pt>
                <c:pt idx="901">
                  <c:v>155341</c:v>
                </c:pt>
                <c:pt idx="902">
                  <c:v>147866</c:v>
                </c:pt>
                <c:pt idx="903">
                  <c:v>149598</c:v>
                </c:pt>
                <c:pt idx="904">
                  <c:v>155722</c:v>
                </c:pt>
                <c:pt idx="905">
                  <c:v>158544</c:v>
                </c:pt>
                <c:pt idx="906">
                  <c:v>146508</c:v>
                </c:pt>
                <c:pt idx="907">
                  <c:v>136987</c:v>
                </c:pt>
                <c:pt idx="908">
                  <c:v>151990</c:v>
                </c:pt>
                <c:pt idx="909">
                  <c:v>147696</c:v>
                </c:pt>
                <c:pt idx="910">
                  <c:v>144508</c:v>
                </c:pt>
                <c:pt idx="911">
                  <c:v>166913</c:v>
                </c:pt>
                <c:pt idx="912">
                  <c:v>151033</c:v>
                </c:pt>
                <c:pt idx="913">
                  <c:v>148911</c:v>
                </c:pt>
                <c:pt idx="914">
                  <c:v>144883</c:v>
                </c:pt>
                <c:pt idx="915">
                  <c:v>147552</c:v>
                </c:pt>
                <c:pt idx="916">
                  <c:v>159875</c:v>
                </c:pt>
                <c:pt idx="917">
                  <c:v>147447</c:v>
                </c:pt>
                <c:pt idx="918">
                  <c:v>155313</c:v>
                </c:pt>
                <c:pt idx="919">
                  <c:v>146300</c:v>
                </c:pt>
                <c:pt idx="920">
                  <c:v>153664</c:v>
                </c:pt>
                <c:pt idx="921">
                  <c:v>150783</c:v>
                </c:pt>
                <c:pt idx="922">
                  <c:v>147060</c:v>
                </c:pt>
                <c:pt idx="923">
                  <c:v>152957</c:v>
                </c:pt>
                <c:pt idx="924">
                  <c:v>152452</c:v>
                </c:pt>
                <c:pt idx="925">
                  <c:v>154578</c:v>
                </c:pt>
                <c:pt idx="926">
                  <c:v>159021</c:v>
                </c:pt>
                <c:pt idx="927">
                  <c:v>146011</c:v>
                </c:pt>
                <c:pt idx="928">
                  <c:v>155874</c:v>
                </c:pt>
                <c:pt idx="929">
                  <c:v>147335</c:v>
                </c:pt>
                <c:pt idx="930">
                  <c:v>153333</c:v>
                </c:pt>
                <c:pt idx="931">
                  <c:v>148632</c:v>
                </c:pt>
                <c:pt idx="932">
                  <c:v>147282</c:v>
                </c:pt>
                <c:pt idx="933">
                  <c:v>163318</c:v>
                </c:pt>
                <c:pt idx="934">
                  <c:v>155012</c:v>
                </c:pt>
                <c:pt idx="935">
                  <c:v>156408</c:v>
                </c:pt>
                <c:pt idx="936">
                  <c:v>156573</c:v>
                </c:pt>
                <c:pt idx="937">
                  <c:v>148890</c:v>
                </c:pt>
                <c:pt idx="938">
                  <c:v>158532</c:v>
                </c:pt>
                <c:pt idx="939">
                  <c:v>165329</c:v>
                </c:pt>
                <c:pt idx="940">
                  <c:v>153759</c:v>
                </c:pt>
                <c:pt idx="941">
                  <c:v>176701</c:v>
                </c:pt>
                <c:pt idx="942">
                  <c:v>164585</c:v>
                </c:pt>
                <c:pt idx="943">
                  <c:v>140874</c:v>
                </c:pt>
                <c:pt idx="944">
                  <c:v>165904</c:v>
                </c:pt>
                <c:pt idx="945">
                  <c:v>150508</c:v>
                </c:pt>
                <c:pt idx="946">
                  <c:v>157673</c:v>
                </c:pt>
                <c:pt idx="947">
                  <c:v>156576</c:v>
                </c:pt>
                <c:pt idx="948">
                  <c:v>147957</c:v>
                </c:pt>
                <c:pt idx="949">
                  <c:v>154683</c:v>
                </c:pt>
                <c:pt idx="950">
                  <c:v>174147</c:v>
                </c:pt>
                <c:pt idx="951">
                  <c:v>153525</c:v>
                </c:pt>
                <c:pt idx="952">
                  <c:v>160611</c:v>
                </c:pt>
                <c:pt idx="953">
                  <c:v>161351</c:v>
                </c:pt>
                <c:pt idx="954">
                  <c:v>152244</c:v>
                </c:pt>
                <c:pt idx="955">
                  <c:v>151868</c:v>
                </c:pt>
                <c:pt idx="956">
                  <c:v>153527</c:v>
                </c:pt>
                <c:pt idx="957">
                  <c:v>166229</c:v>
                </c:pt>
                <c:pt idx="958">
                  <c:v>156281</c:v>
                </c:pt>
                <c:pt idx="959">
                  <c:v>159732</c:v>
                </c:pt>
                <c:pt idx="960">
                  <c:v>178086</c:v>
                </c:pt>
                <c:pt idx="961">
                  <c:v>162009</c:v>
                </c:pt>
                <c:pt idx="962">
                  <c:v>153895</c:v>
                </c:pt>
                <c:pt idx="963">
                  <c:v>169960</c:v>
                </c:pt>
                <c:pt idx="964">
                  <c:v>161674</c:v>
                </c:pt>
                <c:pt idx="965">
                  <c:v>162415</c:v>
                </c:pt>
                <c:pt idx="966">
                  <c:v>161932</c:v>
                </c:pt>
                <c:pt idx="967">
                  <c:v>159708</c:v>
                </c:pt>
                <c:pt idx="968">
                  <c:v>163262</c:v>
                </c:pt>
                <c:pt idx="969">
                  <c:v>160862</c:v>
                </c:pt>
                <c:pt idx="970">
                  <c:v>147649</c:v>
                </c:pt>
                <c:pt idx="971">
                  <c:v>164610</c:v>
                </c:pt>
                <c:pt idx="972">
                  <c:v>163616</c:v>
                </c:pt>
                <c:pt idx="973">
                  <c:v>164866</c:v>
                </c:pt>
                <c:pt idx="974">
                  <c:v>158389</c:v>
                </c:pt>
                <c:pt idx="975">
                  <c:v>150125</c:v>
                </c:pt>
                <c:pt idx="976">
                  <c:v>158270</c:v>
                </c:pt>
                <c:pt idx="977">
                  <c:v>160127</c:v>
                </c:pt>
                <c:pt idx="978">
                  <c:v>170081</c:v>
                </c:pt>
                <c:pt idx="979">
                  <c:v>159230</c:v>
                </c:pt>
                <c:pt idx="980">
                  <c:v>172843</c:v>
                </c:pt>
                <c:pt idx="981">
                  <c:v>153799</c:v>
                </c:pt>
                <c:pt idx="982">
                  <c:v>156823</c:v>
                </c:pt>
                <c:pt idx="983">
                  <c:v>161330</c:v>
                </c:pt>
                <c:pt idx="984">
                  <c:v>179334</c:v>
                </c:pt>
                <c:pt idx="985">
                  <c:v>180446</c:v>
                </c:pt>
                <c:pt idx="986">
                  <c:v>165645</c:v>
                </c:pt>
                <c:pt idx="987">
                  <c:v>166915</c:v>
                </c:pt>
                <c:pt idx="988">
                  <c:v>173731</c:v>
                </c:pt>
                <c:pt idx="989">
                  <c:v>168751</c:v>
                </c:pt>
                <c:pt idx="990">
                  <c:v>172523</c:v>
                </c:pt>
                <c:pt idx="991">
                  <c:v>163028</c:v>
                </c:pt>
                <c:pt idx="992">
                  <c:v>159829</c:v>
                </c:pt>
                <c:pt idx="993">
                  <c:v>159257</c:v>
                </c:pt>
                <c:pt idx="994">
                  <c:v>170432</c:v>
                </c:pt>
                <c:pt idx="995">
                  <c:v>148409</c:v>
                </c:pt>
                <c:pt idx="996">
                  <c:v>157407</c:v>
                </c:pt>
                <c:pt idx="997">
                  <c:v>179177</c:v>
                </c:pt>
                <c:pt idx="998">
                  <c:v>183051</c:v>
                </c:pt>
                <c:pt idx="999">
                  <c:v>167896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37536"/>
        <c:axId val="169539456"/>
      </c:scatterChart>
      <c:valAx>
        <c:axId val="169537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кол-во</a:t>
                </a:r>
                <a:r>
                  <a:rPr lang="ru-RU" baseline="0"/>
                  <a:t> элементов в массиве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ru-RU"/>
          </a:p>
        </c:txPr>
        <c:crossAx val="169539456"/>
        <c:crosses val="autoZero"/>
        <c:crossBetween val="midCat"/>
      </c:valAx>
      <c:valAx>
        <c:axId val="1695394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iterations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537536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30.03.2018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30.03.2018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Сортировка Шелла была названа в честь её изобретателя — Дональда Шелла, который опубликовал этот алгоритм в 1959 году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9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759562"/>
              </p:ext>
            </p:extLst>
          </p:nvPr>
        </p:nvGraphicFramePr>
        <p:xfrm>
          <a:off x="0" y="13476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328587"/>
              </p:ext>
            </p:extLst>
          </p:nvPr>
        </p:nvGraphicFramePr>
        <p:xfrm>
          <a:off x="4499992" y="13476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56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39502"/>
            <a:ext cx="4032448" cy="4536504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public </a:t>
            </a:r>
            <a:r>
              <a:rPr lang="en-US" b="1" dirty="0">
                <a:solidFill>
                  <a:schemeClr val="tx2"/>
                </a:solidFill>
              </a:rPr>
              <a:t>static </a:t>
            </a:r>
            <a:r>
              <a:rPr lang="en-US" b="1" dirty="0" err="1">
                <a:solidFill>
                  <a:schemeClr val="tx2"/>
                </a:solidFill>
              </a:rPr>
              <a:t>int</a:t>
            </a:r>
            <a:r>
              <a:rPr lang="en-US" dirty="0"/>
              <a:t>[] sort(</a:t>
            </a:r>
            <a:r>
              <a:rPr lang="en-US" b="1" dirty="0" err="1">
                <a:solidFill>
                  <a:schemeClr val="tx2"/>
                </a:solidFill>
              </a:rPr>
              <a:t>int</a:t>
            </a:r>
            <a:r>
              <a:rPr lang="en-US" dirty="0"/>
              <a:t>[] array)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chemeClr val="tx2"/>
                </a:solidFill>
              </a:rPr>
              <a:t>int</a:t>
            </a:r>
            <a:r>
              <a:rPr lang="en-US" b="1" dirty="0"/>
              <a:t> </a:t>
            </a:r>
            <a:r>
              <a:rPr lang="en-US" dirty="0"/>
              <a:t>inner, outer;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int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/>
              <a:t>temp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chemeClr val="tx2"/>
                </a:solidFill>
              </a:rPr>
              <a:t>int</a:t>
            </a:r>
            <a:r>
              <a:rPr lang="en-US" b="1" dirty="0"/>
              <a:t> </a:t>
            </a:r>
            <a:r>
              <a:rPr lang="en-US" dirty="0"/>
              <a:t>h = 1;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chemeClr val="tx2"/>
                </a:solidFill>
              </a:rPr>
              <a:t>while</a:t>
            </a:r>
            <a:r>
              <a:rPr lang="en-US" b="1" dirty="0"/>
              <a:t> </a:t>
            </a:r>
            <a:r>
              <a:rPr lang="en-US" dirty="0"/>
              <a:t>(h &lt;= </a:t>
            </a:r>
            <a:r>
              <a:rPr lang="en-US" dirty="0" err="1"/>
              <a:t>array.</a:t>
            </a:r>
            <a:r>
              <a:rPr lang="en-US" b="1" dirty="0" err="1">
                <a:solidFill>
                  <a:srgbClr val="990033"/>
                </a:solidFill>
              </a:rPr>
              <a:t>length</a:t>
            </a:r>
            <a:r>
              <a:rPr lang="en-US" b="1" dirty="0"/>
              <a:t> </a:t>
            </a:r>
            <a:r>
              <a:rPr lang="en-US" dirty="0"/>
              <a:t>/ </a:t>
            </a:r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h = h * </a:t>
            </a:r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/>
              <a:t> +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 smtClean="0"/>
              <a:t>;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здесь регулируется шаг</a:t>
            </a:r>
            <a:r>
              <a:rPr lang="ru-RU" i="1" dirty="0"/>
              <a:t/>
            </a:r>
            <a:br>
              <a:rPr lang="ru-RU" i="1" dirty="0"/>
            </a:br>
            <a:r>
              <a:rPr lang="ru-RU" i="1" dirty="0"/>
              <a:t>    </a:t>
            </a:r>
            <a:r>
              <a:rPr lang="ru-RU" dirty="0"/>
              <a:t>}</a:t>
            </a:r>
            <a:br>
              <a:rPr lang="ru-RU" dirty="0"/>
            </a:br>
            <a:r>
              <a:rPr lang="ru-RU" dirty="0"/>
              <a:t>    </a:t>
            </a:r>
            <a:r>
              <a:rPr lang="en-US" b="1" dirty="0">
                <a:solidFill>
                  <a:schemeClr val="tx2"/>
                </a:solidFill>
              </a:rPr>
              <a:t>while</a:t>
            </a:r>
            <a:r>
              <a:rPr lang="en-US" b="1" dirty="0"/>
              <a:t> </a:t>
            </a:r>
            <a:r>
              <a:rPr lang="en-US" dirty="0"/>
              <a:t>(h &gt; 0)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chemeClr val="tx2"/>
                </a:solidFill>
              </a:rPr>
              <a:t>for</a:t>
            </a:r>
            <a:r>
              <a:rPr lang="en-US" b="1" dirty="0"/>
              <a:t> </a:t>
            </a:r>
            <a:r>
              <a:rPr lang="en-US" dirty="0"/>
              <a:t>(outer = h; outer &lt; </a:t>
            </a:r>
            <a:r>
              <a:rPr lang="en-US" dirty="0" err="1"/>
              <a:t>array.</a:t>
            </a:r>
            <a:r>
              <a:rPr lang="en-US" b="1" dirty="0" err="1">
                <a:solidFill>
                  <a:srgbClr val="990033"/>
                </a:solidFill>
              </a:rPr>
              <a:t>length</a:t>
            </a:r>
            <a:r>
              <a:rPr lang="en-US" dirty="0"/>
              <a:t>; outer++) {</a:t>
            </a:r>
            <a:br>
              <a:rPr lang="en-US" dirty="0"/>
            </a:br>
            <a:r>
              <a:rPr lang="en-US" dirty="0"/>
              <a:t>            temp = array[outer];</a:t>
            </a:r>
            <a:br>
              <a:rPr lang="en-US" dirty="0"/>
            </a:br>
            <a:r>
              <a:rPr lang="en-US" dirty="0"/>
              <a:t>            inner = outer;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chemeClr val="tx2"/>
                </a:solidFill>
              </a:rPr>
              <a:t>while</a:t>
            </a:r>
            <a:r>
              <a:rPr lang="en-US" b="1" dirty="0"/>
              <a:t> </a:t>
            </a:r>
            <a:r>
              <a:rPr lang="en-US" dirty="0"/>
              <a:t>(inner &gt; h -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/>
              <a:t> &amp;&amp; array[inner - h] &gt;= temp) {</a:t>
            </a:r>
            <a:br>
              <a:rPr lang="en-US" dirty="0"/>
            </a:br>
            <a:r>
              <a:rPr lang="en-US" dirty="0"/>
              <a:t>                array[inner] = array[inner - h];</a:t>
            </a:r>
            <a:br>
              <a:rPr lang="en-US" dirty="0"/>
            </a:br>
            <a:r>
              <a:rPr lang="en-US" dirty="0"/>
              <a:t>                inner -= h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    array[inner] = temp;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h = (h -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/>
              <a:t>) / </a:t>
            </a:r>
            <a:r>
              <a:rPr lang="en-US" dirty="0">
                <a:solidFill>
                  <a:schemeClr val="tx2"/>
                </a:solidFill>
              </a:rPr>
              <a:t>3</a:t>
            </a:r>
            <a:r>
              <a:rPr lang="en-US" dirty="0"/>
              <a:t>;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здесь регулируется шаг</a:t>
            </a:r>
            <a:r>
              <a:rPr lang="ru-RU" i="1" dirty="0"/>
              <a:t/>
            </a:r>
            <a:br>
              <a:rPr lang="ru-RU" i="1" dirty="0"/>
            </a:br>
            <a:r>
              <a:rPr lang="ru-RU" i="1" dirty="0"/>
              <a:t>    </a:t>
            </a:r>
            <a:r>
              <a:rPr lang="ru-RU" dirty="0"/>
              <a:t>}</a:t>
            </a:r>
            <a:br>
              <a:rPr lang="ru-RU" dirty="0"/>
            </a:br>
            <a:r>
              <a:rPr lang="ru-RU" dirty="0"/>
              <a:t>    </a:t>
            </a:r>
            <a:r>
              <a:rPr lang="en-US" b="1" dirty="0">
                <a:solidFill>
                  <a:schemeClr val="tx2"/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array;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301072"/>
            <a:ext cx="4104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Вывод:</a:t>
            </a:r>
          </a:p>
          <a:p>
            <a:r>
              <a:rPr lang="en-US" dirty="0" smtClean="0"/>
              <a:t>Shell Sort </a:t>
            </a:r>
            <a:r>
              <a:rPr lang="ru-RU" dirty="0" smtClean="0"/>
              <a:t>хорош своей простотой идеи и алгоритма. Его оптимальная реализация составляет  </a:t>
            </a:r>
            <a:r>
              <a:rPr lang="en-US" dirty="0" smtClean="0"/>
              <a:t>~25</a:t>
            </a:r>
            <a:r>
              <a:rPr lang="ru-RU" dirty="0" smtClean="0"/>
              <a:t>  строчек кода</a:t>
            </a:r>
            <a:r>
              <a:rPr lang="ru-RU" dirty="0"/>
              <a:t>, в то время как хорошие реализации </a:t>
            </a:r>
            <a:r>
              <a:rPr lang="ru-RU" dirty="0" smtClean="0"/>
              <a:t>алгоритмов сортировок с похожей сложностью требуют </a:t>
            </a:r>
            <a:r>
              <a:rPr lang="ru-RU" dirty="0"/>
              <a:t>более сотни строк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Плюсом этой сортировки так же можно назвать отсутствие деградации при неудачных  наборах данных.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9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вставками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82"/>
            <a:ext cx="9076705" cy="342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9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1299" y="404570"/>
            <a:ext cx="5338936" cy="35350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Сортировка Шелла</a:t>
            </a:r>
            <a:r>
              <a:rPr lang="ru-RU" dirty="0"/>
              <a:t> (англ. </a:t>
            </a:r>
            <a:r>
              <a:rPr lang="ru-RU" i="1" dirty="0" err="1"/>
              <a:t>Shell</a:t>
            </a:r>
            <a:r>
              <a:rPr lang="ru-RU" i="1" dirty="0"/>
              <a:t> </a:t>
            </a:r>
            <a:r>
              <a:rPr lang="ru-RU" i="1" dirty="0" err="1"/>
              <a:t>sort</a:t>
            </a:r>
            <a:r>
              <a:rPr lang="ru-RU" i="1" dirty="0"/>
              <a:t>) — алгоритм сортировки, являющийся усовершенствованным вариантом сортировки вставками. Идея метода Шелла состоит в сравнении элементов, стоящих не только рядом, но и на определённом расстоянии друг от друга. Иными словами — это сортировка вставками с предварительными «грубыми» проходами.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s://upload.wikimedia.org/wikipedia/commons/d/d8/Sorting_shellsort_ani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7" y="411510"/>
            <a:ext cx="263842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sto.org/getpro/habr/post_images/681/b84/22f/681b8422f7abd536ddb2b0391727937c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7" y="4117388"/>
            <a:ext cx="56007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60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3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2592" y="47352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2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Optimal(best known) sequence of increments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63638"/>
            <a:ext cx="8229600" cy="3394472"/>
          </a:xfrm>
        </p:spPr>
        <p:txBody>
          <a:bodyPr/>
          <a:lstStyle/>
          <a:p>
            <a:r>
              <a:rPr lang="en-US" dirty="0" smtClean="0"/>
              <a:t>A102546</a:t>
            </a:r>
          </a:p>
          <a:p>
            <a:pPr marL="0" indent="0">
              <a:buNone/>
            </a:pPr>
            <a:r>
              <a:rPr lang="en-US" dirty="0" smtClean="0"/>
              <a:t>{1, 4, 10, 23, 57 ,132, 301, 701, 1750}</a:t>
            </a:r>
          </a:p>
          <a:p>
            <a:pPr marL="0" indent="0">
              <a:buNone/>
            </a:pPr>
            <a:r>
              <a:rPr lang="en-US" dirty="0" err="1" smtClean="0"/>
              <a:t>Marcin</a:t>
            </a:r>
            <a:r>
              <a:rPr lang="en-US" dirty="0" smtClean="0"/>
              <a:t> </a:t>
            </a:r>
            <a:r>
              <a:rPr lang="en-US" dirty="0" err="1" smtClean="0"/>
              <a:t>Ciura</a:t>
            </a:r>
            <a:r>
              <a:rPr lang="en-US" dirty="0" smtClean="0"/>
              <a:t>, 2001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8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D4328FB9-00D8-4128-AAAC-23A21EEC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7918647" cy="1062302"/>
          </a:xfrm>
        </p:spPr>
        <p:txBody>
          <a:bodyPr/>
          <a:lstStyle/>
          <a:p>
            <a:pPr algn="ctr"/>
            <a:r>
              <a:rPr lang="ru-RU" dirty="0">
                <a:cs typeface="Calibri Light"/>
              </a:rPr>
              <a:t>Оценка временной сложности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xmlns="" id="{373C2CC2-5B1D-4D55-A5D4-D2C9A114C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7918647" cy="2661931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ru-RU" sz="2800" b="0" i="0" u="none" strike="noStrike" dirty="0" smtClean="0">
                    <a:latin typeface="Times New Roman"/>
                    <a:cs typeface="Times New Roman"/>
                  </a:rPr>
                  <a:t>Сложность алгоритма зависит от оптимальности выбора набора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u="none" strike="noStrike" dirty="0" smtClean="0">
                            <a:latin typeface="Cambria Math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800" i="1" dirty="0">
                            <a:latin typeface="Times New Roman"/>
                            <a:cs typeface="Times New Roman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b="0" i="0" u="none" strike="noStrike" dirty="0">
                    <a:latin typeface="Times New Roman"/>
                    <a:cs typeface="Times New Roman"/>
                  </a:rPr>
                  <a:t>. Массив, где для любого </a:t>
                </a:r>
                <a:r>
                  <a:rPr lang="ru-RU" sz="2800" b="0" i="1" u="none" strike="noStrike" dirty="0">
                    <a:latin typeface="Times New Roman"/>
                    <a:cs typeface="Times New Roman"/>
                  </a:rPr>
                  <a:t>i</a:t>
                </a:r>
                <a:r>
                  <a:rPr lang="ru-RU" sz="2800" b="0" i="0" u="none" strike="noStrike" dirty="0">
                    <a:latin typeface="Times New Roman"/>
                    <a:cs typeface="Times New Roman"/>
                  </a:rPr>
                  <a:t> верно </a:t>
                </a:r>
                <a:r>
                  <a:rPr lang="ru-RU" sz="2800" b="0" i="1" u="none" strike="noStrike" dirty="0" err="1">
                    <a:latin typeface="Times New Roman"/>
                    <a:cs typeface="Times New Roman"/>
                  </a:rPr>
                  <a:t>ai</a:t>
                </a:r>
                <a:r>
                  <a:rPr lang="ru-RU" sz="2800" b="0" i="0" u="none" strike="noStrike" dirty="0" err="1" smtClean="0">
                    <a:latin typeface="Times New Roman"/>
                    <a:cs typeface="Times New Roman"/>
                  </a:rPr>
                  <a:t>⩽</a:t>
                </a:r>
                <a:r>
                  <a:rPr lang="ru-RU" sz="2800" b="0" i="1" u="none" strike="noStrike" dirty="0" err="1" smtClean="0">
                    <a:latin typeface="Times New Roman"/>
                    <a:cs typeface="Times New Roman"/>
                  </a:rPr>
                  <a:t>ai</a:t>
                </a:r>
                <a:r>
                  <a:rPr lang="ru-RU" sz="2800" b="0" i="0" u="none" strike="noStrike" dirty="0" err="1" smtClean="0">
                    <a:latin typeface="Times New Roman"/>
                    <a:cs typeface="Times New Roman"/>
                  </a:rPr>
                  <a:t>+</a:t>
                </a:r>
                <a:r>
                  <a:rPr lang="ru-RU" sz="2800" b="0" i="1" u="none" strike="noStrike" dirty="0" err="1" smtClean="0">
                    <a:latin typeface="Times New Roman"/>
                    <a:cs typeface="Times New Roman"/>
                  </a:rPr>
                  <a:t>h</a:t>
                </a:r>
                <a:r>
                  <a:rPr lang="ru-RU" sz="2800" b="0" i="1" u="none" strike="noStrike" dirty="0" smtClean="0">
                    <a:latin typeface="Times New Roman"/>
                    <a:cs typeface="Times New Roman"/>
                  </a:rPr>
                  <a:t> </a:t>
                </a:r>
                <a:r>
                  <a:rPr lang="ru-RU" sz="2800" b="0" i="0" u="none" strike="noStrike" dirty="0">
                    <a:latin typeface="Times New Roman"/>
                    <a:cs typeface="Times New Roman"/>
                  </a:rPr>
                  <a:t>, назовем </a:t>
                </a:r>
                <a:r>
                  <a:rPr lang="ru-RU" sz="2800" b="0" i="1" u="none" strike="noStrike" dirty="0">
                    <a:latin typeface="Times New Roman"/>
                    <a:cs typeface="Times New Roman"/>
                  </a:rPr>
                  <a:t>h</a:t>
                </a:r>
                <a:r>
                  <a:rPr lang="ru-RU" sz="2800" b="0" i="0" u="none" strike="noStrike" dirty="0">
                    <a:latin typeface="Times New Roman"/>
                    <a:cs typeface="Times New Roman"/>
                  </a:rPr>
                  <a:t> упорядоченным. </a:t>
                </a:r>
                <a:endParaRPr lang="ru-RU" sz="28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xmlns="" id="{373C2CC2-5B1D-4D55-A5D4-D2C9A114C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7918647" cy="2661931"/>
              </a:xfrm>
              <a:blipFill rotWithShape="1">
                <a:blip r:embed="rId2"/>
                <a:stretch>
                  <a:fillRect l="-1618" t="-2288" r="-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3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F2C1E17-E20B-44B7-8A39-991601AD1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3" y="1014776"/>
            <a:ext cx="79823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Calibri Light (Заголовки)"/>
              </a:rPr>
              <a:t>Если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</a:rPr>
              <a:t>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cap="none" normalizeH="0" baseline="-25000" dirty="0" err="1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=2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s+1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−1 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при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 0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⩽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s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&lt;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t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=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⌊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lnN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⌋,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то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время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сортировки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есть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 O(N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3/2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  <a:cs typeface="Arial" panose="020B0604020202020204" pitchFamily="34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Calibri Light (Заголовки)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D7E3E49-A6FA-481D-807B-8EC8C68E99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9934" y="2427734"/>
            <a:ext cx="697761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Достаточно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найти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оценку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числа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перезаписей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B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s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проходе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такую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что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бы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B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t−1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+…+B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=O(N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3/2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)</a:t>
            </a:r>
            <a:r>
              <a:rPr lang="en-US" altLang="en-US" sz="2000" dirty="0">
                <a:latin typeface="+mj-lt"/>
                <a:cs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Для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первых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t/2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проходов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при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t&gt;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s⩾t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/2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можно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воспользоваться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оценкой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B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=O(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h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(N/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h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), а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для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последующих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проходов</a:t>
            </a:r>
            <a:endParaRPr kumimoji="0" lang="ru-RU" altLang="en-US" sz="2000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Bs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=O(Nh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s+2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h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s+1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h</a:t>
            </a:r>
            <a:r>
              <a:rPr kumimoji="0" lang="en-US" altLang="en-US" sz="2000" b="0" i="0" u="none" strike="noStrike" cap="none" normalizeH="0" baseline="-2500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),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следовательно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 </a:t>
            </a:r>
            <a:endParaRPr kumimoji="0" lang="ru-RU" altLang="en-US" sz="2000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B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t−1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+…+B</a:t>
            </a:r>
            <a:r>
              <a:rPr kumimoji="0" lang="en-US" altLang="en-US" sz="2000" b="0" i="0" u="none" strike="noStrike" cap="none" normalizeH="0" baseline="-2500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=O(N(2+2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+…+2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t/2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+2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t/2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+…+2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+2))=O(N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3/2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7463ED95-CA29-421F-A622-22ABB5688156}"/>
              </a:ext>
            </a:extLst>
          </p:cNvPr>
          <p:cNvSpPr/>
          <p:nvPr/>
        </p:nvSpPr>
        <p:spPr>
          <a:xfrm>
            <a:off x="274178" y="63613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ТЕОРЕМА (А.А.ПАПЕРНОВ, Г.В.СТАСЕВИЧ):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62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63638"/>
                <a:ext cx="8229600" cy="3394472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ru-RU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/3</m:t>
                        </m:r>
                      </m:sup>
                      <m:e>
                        <m:f>
                          <m:f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+ n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63638"/>
                <a:ext cx="8229600" cy="33944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0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127429"/>
              </p:ext>
            </p:extLst>
          </p:nvPr>
        </p:nvGraphicFramePr>
        <p:xfrm>
          <a:off x="25666" y="1234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791606"/>
              </p:ext>
            </p:extLst>
          </p:nvPr>
        </p:nvGraphicFramePr>
        <p:xfrm>
          <a:off x="4427984" y="1234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211181"/>
              </p:ext>
            </p:extLst>
          </p:nvPr>
        </p:nvGraphicFramePr>
        <p:xfrm>
          <a:off x="251520" y="2715766"/>
          <a:ext cx="4104456" cy="231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148371"/>
              </p:ext>
            </p:extLst>
          </p:nvPr>
        </p:nvGraphicFramePr>
        <p:xfrm>
          <a:off x="4716016" y="2715766"/>
          <a:ext cx="4104456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209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C:\Users\Timur Kh\YandexDisk\Скриншоты\2018-03-22_02-05-0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" b="1"/>
          <a:stretch/>
        </p:blipFill>
        <p:spPr bwMode="auto">
          <a:xfrm>
            <a:off x="1565995" y="195486"/>
            <a:ext cx="6066383" cy="477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7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179</Words>
  <Application>Microsoft Office PowerPoint</Application>
  <PresentationFormat>Экран (16:9)</PresentationFormat>
  <Paragraphs>32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Shell Sort</vt:lpstr>
      <vt:lpstr>Презентация PowerPoint</vt:lpstr>
      <vt:lpstr>Презентация PowerPoint</vt:lpstr>
      <vt:lpstr>Optimal(best known) sequence of increments</vt:lpstr>
      <vt:lpstr>Оценка временной сложности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Сортировка вставками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Sort</dc:title>
  <dc:creator>Timur Kh</dc:creator>
  <cp:lastModifiedBy>Timur Kh</cp:lastModifiedBy>
  <cp:revision>13</cp:revision>
  <dcterms:created xsi:type="dcterms:W3CDTF">2018-03-21T03:41:33Z</dcterms:created>
  <dcterms:modified xsi:type="dcterms:W3CDTF">2018-03-31T10:51:26Z</dcterms:modified>
</cp:coreProperties>
</file>